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0"/>
  </p:notesMasterIdLst>
  <p:sldIdLst>
    <p:sldId id="270" r:id="rId2"/>
    <p:sldId id="265" r:id="rId3"/>
    <p:sldId id="314" r:id="rId4"/>
    <p:sldId id="315" r:id="rId5"/>
    <p:sldId id="316" r:id="rId6"/>
    <p:sldId id="317" r:id="rId7"/>
    <p:sldId id="318" r:id="rId8"/>
    <p:sldId id="288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DB4E7D-CC33-464A-9AF3-46A66A38B54F}">
  <a:tblStyle styleId="{35DB4E7D-CC33-464A-9AF3-46A66A38B5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984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8696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ga9a47038b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5" name="Google Shape;2695;ga9a47038b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a9a47038b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a9a47038b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For example, hand movements can signify aspects of nature, such as the swaying of a tree in the breeze or a wave in the ocean, or a feeling or emotion, such as fondness or yearning.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1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8" name="Google Shape;6728;gac2a16f5b2_0_4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9" name="Google Shape;6729;gac2a16f5b2_0_4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13" name="Google Shape;13;p3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" name="Google Shape;14;p3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06500" y="1745522"/>
            <a:ext cx="2247600" cy="19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1006500" y="892475"/>
            <a:ext cx="13407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06500" y="3552953"/>
            <a:ext cx="24984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6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35" name="Google Shape;35;p6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" name="Google Shape;36;p6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610825" y="530000"/>
            <a:ext cx="5922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8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46" name="Google Shape;46;p8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" name="Google Shape;47;p8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713225" y="915925"/>
            <a:ext cx="3163500" cy="33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9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51" name="Google Shape;51;p9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" name="Google Shape;52;p9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713225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713225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5"/>
          <p:cNvGrpSpPr/>
          <p:nvPr/>
        </p:nvGrpSpPr>
        <p:grpSpPr>
          <a:xfrm>
            <a:off x="115350" y="133150"/>
            <a:ext cx="8913300" cy="4914300"/>
            <a:chOff x="115350" y="133150"/>
            <a:chExt cx="8913300" cy="4914300"/>
          </a:xfrm>
        </p:grpSpPr>
        <p:sp>
          <p:nvSpPr>
            <p:cNvPr id="183" name="Google Shape;183;p25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4" name="Google Shape;184;p25"/>
            <p:cNvCxnSpPr>
              <a:stCxn id="183" idx="0"/>
            </p:cNvCxnSpPr>
            <p:nvPr/>
          </p:nvCxnSpPr>
          <p:spPr>
            <a:xfrm>
              <a:off x="4572000" y="133150"/>
              <a:ext cx="0" cy="4914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7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rive.google.com/file/d/1FSfeRCztYrxkRyxxjNcxw-_wwnWo37Sk/view?usp=shari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8" name="Google Shape;2698;p42"/>
          <p:cNvGrpSpPr/>
          <p:nvPr/>
        </p:nvGrpSpPr>
        <p:grpSpPr>
          <a:xfrm>
            <a:off x="5053231" y="1224546"/>
            <a:ext cx="3374023" cy="3214797"/>
            <a:chOff x="1423550" y="3079000"/>
            <a:chExt cx="2514925" cy="2397850"/>
          </a:xfrm>
        </p:grpSpPr>
        <p:sp>
          <p:nvSpPr>
            <p:cNvPr id="2699" name="Google Shape;2699;p42"/>
            <p:cNvSpPr/>
            <p:nvPr/>
          </p:nvSpPr>
          <p:spPr>
            <a:xfrm>
              <a:off x="3374125" y="3140050"/>
              <a:ext cx="397950" cy="107675"/>
            </a:xfrm>
            <a:custGeom>
              <a:avLst/>
              <a:gdLst/>
              <a:ahLst/>
              <a:cxnLst/>
              <a:rect l="l" t="t" r="r" b="b"/>
              <a:pathLst>
                <a:path w="15918" h="4307" extrusionOk="0">
                  <a:moveTo>
                    <a:pt x="4012" y="0"/>
                  </a:moveTo>
                  <a:cubicBezTo>
                    <a:pt x="1581" y="0"/>
                    <a:pt x="0" y="4307"/>
                    <a:pt x="0" y="4307"/>
                  </a:cubicBezTo>
                  <a:lnTo>
                    <a:pt x="15918" y="4307"/>
                  </a:lnTo>
                  <a:cubicBezTo>
                    <a:pt x="15311" y="3404"/>
                    <a:pt x="14581" y="3160"/>
                    <a:pt x="13971" y="3160"/>
                  </a:cubicBezTo>
                  <a:cubicBezTo>
                    <a:pt x="13254" y="3160"/>
                    <a:pt x="12702" y="3495"/>
                    <a:pt x="12702" y="3495"/>
                  </a:cubicBezTo>
                  <a:cubicBezTo>
                    <a:pt x="12702" y="3495"/>
                    <a:pt x="11530" y="1355"/>
                    <a:pt x="10185" y="1355"/>
                  </a:cubicBezTo>
                  <a:cubicBezTo>
                    <a:pt x="8840" y="1355"/>
                    <a:pt x="7200" y="2974"/>
                    <a:pt x="7200" y="2974"/>
                  </a:cubicBezTo>
                  <a:cubicBezTo>
                    <a:pt x="7200" y="2974"/>
                    <a:pt x="6437" y="0"/>
                    <a:pt x="40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2"/>
            <p:cNvSpPr/>
            <p:nvPr/>
          </p:nvSpPr>
          <p:spPr>
            <a:xfrm>
              <a:off x="2117075" y="3173250"/>
              <a:ext cx="185925" cy="60125"/>
            </a:xfrm>
            <a:custGeom>
              <a:avLst/>
              <a:gdLst/>
              <a:ahLst/>
              <a:cxnLst/>
              <a:rect l="l" t="t" r="r" b="b"/>
              <a:pathLst>
                <a:path w="7437" h="2405" extrusionOk="0">
                  <a:moveTo>
                    <a:pt x="2969" y="0"/>
                  </a:moveTo>
                  <a:cubicBezTo>
                    <a:pt x="1662" y="0"/>
                    <a:pt x="1" y="2405"/>
                    <a:pt x="1" y="2405"/>
                  </a:cubicBezTo>
                  <a:lnTo>
                    <a:pt x="7437" y="2405"/>
                  </a:lnTo>
                  <a:cubicBezTo>
                    <a:pt x="7437" y="2405"/>
                    <a:pt x="7298" y="1124"/>
                    <a:pt x="6442" y="990"/>
                  </a:cubicBezTo>
                  <a:cubicBezTo>
                    <a:pt x="6372" y="979"/>
                    <a:pt x="6301" y="974"/>
                    <a:pt x="6230" y="974"/>
                  </a:cubicBezTo>
                  <a:cubicBezTo>
                    <a:pt x="5441" y="974"/>
                    <a:pt x="4662" y="1603"/>
                    <a:pt x="4662" y="1603"/>
                  </a:cubicBezTo>
                  <a:cubicBezTo>
                    <a:pt x="4662" y="1603"/>
                    <a:pt x="4275" y="0"/>
                    <a:pt x="29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2"/>
            <p:cNvSpPr/>
            <p:nvPr/>
          </p:nvSpPr>
          <p:spPr>
            <a:xfrm>
              <a:off x="3032425" y="3354050"/>
              <a:ext cx="185925" cy="60250"/>
            </a:xfrm>
            <a:custGeom>
              <a:avLst/>
              <a:gdLst/>
              <a:ahLst/>
              <a:cxnLst/>
              <a:rect l="l" t="t" r="r" b="b"/>
              <a:pathLst>
                <a:path w="7437" h="2410" extrusionOk="0">
                  <a:moveTo>
                    <a:pt x="2969" y="0"/>
                  </a:moveTo>
                  <a:cubicBezTo>
                    <a:pt x="1661" y="0"/>
                    <a:pt x="0" y="2410"/>
                    <a:pt x="0" y="2410"/>
                  </a:cubicBezTo>
                  <a:lnTo>
                    <a:pt x="7436" y="2410"/>
                  </a:lnTo>
                  <a:cubicBezTo>
                    <a:pt x="7436" y="2410"/>
                    <a:pt x="7302" y="1124"/>
                    <a:pt x="6446" y="990"/>
                  </a:cubicBezTo>
                  <a:cubicBezTo>
                    <a:pt x="6376" y="979"/>
                    <a:pt x="6305" y="974"/>
                    <a:pt x="6234" y="974"/>
                  </a:cubicBezTo>
                  <a:cubicBezTo>
                    <a:pt x="5446" y="974"/>
                    <a:pt x="4667" y="1603"/>
                    <a:pt x="4667" y="1603"/>
                  </a:cubicBezTo>
                  <a:cubicBezTo>
                    <a:pt x="4667" y="1603"/>
                    <a:pt x="4280" y="0"/>
                    <a:pt x="29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2"/>
            <p:cNvSpPr/>
            <p:nvPr/>
          </p:nvSpPr>
          <p:spPr>
            <a:xfrm>
              <a:off x="1589450" y="3302975"/>
              <a:ext cx="362175" cy="118050"/>
            </a:xfrm>
            <a:custGeom>
              <a:avLst/>
              <a:gdLst/>
              <a:ahLst/>
              <a:cxnLst/>
              <a:rect l="l" t="t" r="r" b="b"/>
              <a:pathLst>
                <a:path w="14487" h="4722" extrusionOk="0">
                  <a:moveTo>
                    <a:pt x="4343" y="1"/>
                  </a:moveTo>
                  <a:cubicBezTo>
                    <a:pt x="4267" y="1"/>
                    <a:pt x="4188" y="6"/>
                    <a:pt x="4109" y="16"/>
                  </a:cubicBezTo>
                  <a:cubicBezTo>
                    <a:pt x="1984" y="291"/>
                    <a:pt x="1" y="4721"/>
                    <a:pt x="1" y="4721"/>
                  </a:cubicBezTo>
                  <a:lnTo>
                    <a:pt x="14487" y="4721"/>
                  </a:lnTo>
                  <a:cubicBezTo>
                    <a:pt x="14129" y="3672"/>
                    <a:pt x="13438" y="3402"/>
                    <a:pt x="12822" y="3402"/>
                  </a:cubicBezTo>
                  <a:cubicBezTo>
                    <a:pt x="12168" y="3402"/>
                    <a:pt x="11599" y="3706"/>
                    <a:pt x="11599" y="3706"/>
                  </a:cubicBezTo>
                  <a:cubicBezTo>
                    <a:pt x="11599" y="3706"/>
                    <a:pt x="10765" y="2043"/>
                    <a:pt x="9690" y="2043"/>
                  </a:cubicBezTo>
                  <a:cubicBezTo>
                    <a:pt x="8615" y="2043"/>
                    <a:pt x="7243" y="3307"/>
                    <a:pt x="7243" y="3307"/>
                  </a:cubicBezTo>
                  <a:cubicBezTo>
                    <a:pt x="7243" y="3307"/>
                    <a:pt x="6307" y="1"/>
                    <a:pt x="434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2"/>
            <p:cNvSpPr/>
            <p:nvPr/>
          </p:nvSpPr>
          <p:spPr>
            <a:xfrm>
              <a:off x="1899575" y="5211600"/>
              <a:ext cx="1562475" cy="265250"/>
            </a:xfrm>
            <a:custGeom>
              <a:avLst/>
              <a:gdLst/>
              <a:ahLst/>
              <a:cxnLst/>
              <a:rect l="l" t="t" r="r" b="b"/>
              <a:pathLst>
                <a:path w="62499" h="10610" extrusionOk="0">
                  <a:moveTo>
                    <a:pt x="31248" y="0"/>
                  </a:moveTo>
                  <a:cubicBezTo>
                    <a:pt x="13992" y="0"/>
                    <a:pt x="0" y="2377"/>
                    <a:pt x="0" y="5308"/>
                  </a:cubicBezTo>
                  <a:cubicBezTo>
                    <a:pt x="0" y="8239"/>
                    <a:pt x="13992" y="10610"/>
                    <a:pt x="31248" y="10610"/>
                  </a:cubicBezTo>
                  <a:cubicBezTo>
                    <a:pt x="48508" y="10610"/>
                    <a:pt x="62499" y="8239"/>
                    <a:pt x="62499" y="5308"/>
                  </a:cubicBezTo>
                  <a:cubicBezTo>
                    <a:pt x="62499" y="2377"/>
                    <a:pt x="48508" y="0"/>
                    <a:pt x="3124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2"/>
            <p:cNvSpPr/>
            <p:nvPr/>
          </p:nvSpPr>
          <p:spPr>
            <a:xfrm>
              <a:off x="1513350" y="3361525"/>
              <a:ext cx="2327925" cy="607150"/>
            </a:xfrm>
            <a:custGeom>
              <a:avLst/>
              <a:gdLst/>
              <a:ahLst/>
              <a:cxnLst/>
              <a:rect l="l" t="t" r="r" b="b"/>
              <a:pathLst>
                <a:path w="93117" h="24286" extrusionOk="0">
                  <a:moveTo>
                    <a:pt x="46782" y="0"/>
                  </a:moveTo>
                  <a:cubicBezTo>
                    <a:pt x="46098" y="0"/>
                    <a:pt x="45046" y="346"/>
                    <a:pt x="44432" y="573"/>
                  </a:cubicBezTo>
                  <a:cubicBezTo>
                    <a:pt x="44330" y="610"/>
                    <a:pt x="44219" y="625"/>
                    <a:pt x="44101" y="625"/>
                  </a:cubicBezTo>
                  <a:cubicBezTo>
                    <a:pt x="43755" y="625"/>
                    <a:pt x="43349" y="489"/>
                    <a:pt x="42932" y="352"/>
                  </a:cubicBezTo>
                  <a:cubicBezTo>
                    <a:pt x="42519" y="217"/>
                    <a:pt x="42093" y="82"/>
                    <a:pt x="41703" y="82"/>
                  </a:cubicBezTo>
                  <a:cubicBezTo>
                    <a:pt x="41567" y="82"/>
                    <a:pt x="41434" y="98"/>
                    <a:pt x="41309" y="138"/>
                  </a:cubicBezTo>
                  <a:cubicBezTo>
                    <a:pt x="40346" y="438"/>
                    <a:pt x="32656" y="8224"/>
                    <a:pt x="23031" y="13031"/>
                  </a:cubicBezTo>
                  <a:cubicBezTo>
                    <a:pt x="13412" y="17838"/>
                    <a:pt x="0" y="24082"/>
                    <a:pt x="0" y="24082"/>
                  </a:cubicBezTo>
                  <a:lnTo>
                    <a:pt x="93117" y="24286"/>
                  </a:lnTo>
                  <a:cubicBezTo>
                    <a:pt x="93117" y="24286"/>
                    <a:pt x="76141" y="17709"/>
                    <a:pt x="65802" y="12296"/>
                  </a:cubicBezTo>
                  <a:cubicBezTo>
                    <a:pt x="62838" y="10741"/>
                    <a:pt x="47787" y="444"/>
                    <a:pt x="47283" y="111"/>
                  </a:cubicBezTo>
                  <a:cubicBezTo>
                    <a:pt x="47165" y="33"/>
                    <a:pt x="46991" y="0"/>
                    <a:pt x="46782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2"/>
            <p:cNvSpPr/>
            <p:nvPr/>
          </p:nvSpPr>
          <p:spPr>
            <a:xfrm>
              <a:off x="2331525" y="3361225"/>
              <a:ext cx="591625" cy="201600"/>
            </a:xfrm>
            <a:custGeom>
              <a:avLst/>
              <a:gdLst/>
              <a:ahLst/>
              <a:cxnLst/>
              <a:rect l="l" t="t" r="r" b="b"/>
              <a:pathLst>
                <a:path w="23665" h="8064" extrusionOk="0">
                  <a:moveTo>
                    <a:pt x="14037" y="1"/>
                  </a:moveTo>
                  <a:cubicBezTo>
                    <a:pt x="13353" y="1"/>
                    <a:pt x="12306" y="344"/>
                    <a:pt x="11689" y="574"/>
                  </a:cubicBezTo>
                  <a:cubicBezTo>
                    <a:pt x="11586" y="612"/>
                    <a:pt x="11474" y="628"/>
                    <a:pt x="11354" y="628"/>
                  </a:cubicBezTo>
                  <a:cubicBezTo>
                    <a:pt x="10667" y="628"/>
                    <a:pt x="9744" y="93"/>
                    <a:pt x="8967" y="93"/>
                  </a:cubicBezTo>
                  <a:cubicBezTo>
                    <a:pt x="8830" y="93"/>
                    <a:pt x="8696" y="110"/>
                    <a:pt x="8570" y="150"/>
                  </a:cubicBezTo>
                  <a:cubicBezTo>
                    <a:pt x="8001" y="326"/>
                    <a:pt x="5102" y="3101"/>
                    <a:pt x="844" y="6333"/>
                  </a:cubicBezTo>
                  <a:cubicBezTo>
                    <a:pt x="167" y="6866"/>
                    <a:pt x="1" y="7055"/>
                    <a:pt x="115" y="7055"/>
                  </a:cubicBezTo>
                  <a:cubicBezTo>
                    <a:pt x="386" y="7055"/>
                    <a:pt x="2237" y="5991"/>
                    <a:pt x="2569" y="5957"/>
                  </a:cubicBezTo>
                  <a:cubicBezTo>
                    <a:pt x="2571" y="5957"/>
                    <a:pt x="2572" y="5957"/>
                    <a:pt x="2574" y="5957"/>
                  </a:cubicBezTo>
                  <a:cubicBezTo>
                    <a:pt x="2764" y="5957"/>
                    <a:pt x="1699" y="7029"/>
                    <a:pt x="1897" y="7029"/>
                  </a:cubicBezTo>
                  <a:cubicBezTo>
                    <a:pt x="1902" y="7029"/>
                    <a:pt x="1907" y="7028"/>
                    <a:pt x="1914" y="7027"/>
                  </a:cubicBezTo>
                  <a:cubicBezTo>
                    <a:pt x="2586" y="6898"/>
                    <a:pt x="3941" y="6129"/>
                    <a:pt x="4237" y="5920"/>
                  </a:cubicBezTo>
                  <a:cubicBezTo>
                    <a:pt x="4272" y="5894"/>
                    <a:pt x="4304" y="5883"/>
                    <a:pt x="4332" y="5883"/>
                  </a:cubicBezTo>
                  <a:cubicBezTo>
                    <a:pt x="4541" y="5883"/>
                    <a:pt x="4566" y="6505"/>
                    <a:pt x="4742" y="6505"/>
                  </a:cubicBezTo>
                  <a:cubicBezTo>
                    <a:pt x="4941" y="6505"/>
                    <a:pt x="6145" y="5704"/>
                    <a:pt x="6607" y="5489"/>
                  </a:cubicBezTo>
                  <a:cubicBezTo>
                    <a:pt x="6698" y="5445"/>
                    <a:pt x="6764" y="5426"/>
                    <a:pt x="6812" y="5426"/>
                  </a:cubicBezTo>
                  <a:cubicBezTo>
                    <a:pt x="7162" y="5426"/>
                    <a:pt x="6487" y="6478"/>
                    <a:pt x="6624" y="6952"/>
                  </a:cubicBezTo>
                  <a:cubicBezTo>
                    <a:pt x="6650" y="7041"/>
                    <a:pt x="6712" y="7079"/>
                    <a:pt x="6800" y="7079"/>
                  </a:cubicBezTo>
                  <a:cubicBezTo>
                    <a:pt x="7251" y="7079"/>
                    <a:pt x="8380" y="6089"/>
                    <a:pt x="8828" y="5752"/>
                  </a:cubicBezTo>
                  <a:cubicBezTo>
                    <a:pt x="8886" y="5708"/>
                    <a:pt x="8928" y="5689"/>
                    <a:pt x="8958" y="5689"/>
                  </a:cubicBezTo>
                  <a:cubicBezTo>
                    <a:pt x="9196" y="5689"/>
                    <a:pt x="8622" y="6934"/>
                    <a:pt x="8863" y="6934"/>
                  </a:cubicBezTo>
                  <a:cubicBezTo>
                    <a:pt x="8870" y="6934"/>
                    <a:pt x="8879" y="6933"/>
                    <a:pt x="8888" y="6930"/>
                  </a:cubicBezTo>
                  <a:cubicBezTo>
                    <a:pt x="9221" y="6838"/>
                    <a:pt x="10237" y="5763"/>
                    <a:pt x="10426" y="5655"/>
                  </a:cubicBezTo>
                  <a:cubicBezTo>
                    <a:pt x="10429" y="5653"/>
                    <a:pt x="10433" y="5652"/>
                    <a:pt x="10438" y="5652"/>
                  </a:cubicBezTo>
                  <a:cubicBezTo>
                    <a:pt x="10646" y="5652"/>
                    <a:pt x="11621" y="8064"/>
                    <a:pt x="11926" y="8064"/>
                  </a:cubicBezTo>
                  <a:cubicBezTo>
                    <a:pt x="11940" y="8064"/>
                    <a:pt x="11952" y="8059"/>
                    <a:pt x="11963" y="8049"/>
                  </a:cubicBezTo>
                  <a:cubicBezTo>
                    <a:pt x="12215" y="7817"/>
                    <a:pt x="11524" y="5651"/>
                    <a:pt x="11647" y="5651"/>
                  </a:cubicBezTo>
                  <a:cubicBezTo>
                    <a:pt x="11650" y="5651"/>
                    <a:pt x="11653" y="5653"/>
                    <a:pt x="11657" y="5655"/>
                  </a:cubicBezTo>
                  <a:cubicBezTo>
                    <a:pt x="11824" y="5763"/>
                    <a:pt x="12764" y="6635"/>
                    <a:pt x="13050" y="6635"/>
                  </a:cubicBezTo>
                  <a:cubicBezTo>
                    <a:pt x="13330" y="6635"/>
                    <a:pt x="12679" y="5694"/>
                    <a:pt x="13157" y="5650"/>
                  </a:cubicBezTo>
                  <a:cubicBezTo>
                    <a:pt x="13164" y="5649"/>
                    <a:pt x="13173" y="5649"/>
                    <a:pt x="13181" y="5649"/>
                  </a:cubicBezTo>
                  <a:cubicBezTo>
                    <a:pt x="13682" y="5649"/>
                    <a:pt x="15238" y="6866"/>
                    <a:pt x="15586" y="6866"/>
                  </a:cubicBezTo>
                  <a:cubicBezTo>
                    <a:pt x="15587" y="6866"/>
                    <a:pt x="15587" y="6866"/>
                    <a:pt x="15588" y="6866"/>
                  </a:cubicBezTo>
                  <a:cubicBezTo>
                    <a:pt x="15938" y="6860"/>
                    <a:pt x="15238" y="6059"/>
                    <a:pt x="15588" y="5860"/>
                  </a:cubicBezTo>
                  <a:cubicBezTo>
                    <a:pt x="15620" y="5842"/>
                    <a:pt x="15663" y="5834"/>
                    <a:pt x="15716" y="5834"/>
                  </a:cubicBezTo>
                  <a:cubicBezTo>
                    <a:pt x="16205" y="5834"/>
                    <a:pt x="17503" y="6526"/>
                    <a:pt x="17918" y="6526"/>
                  </a:cubicBezTo>
                  <a:cubicBezTo>
                    <a:pt x="17953" y="6526"/>
                    <a:pt x="17981" y="6521"/>
                    <a:pt x="18003" y="6511"/>
                  </a:cubicBezTo>
                  <a:cubicBezTo>
                    <a:pt x="18298" y="6365"/>
                    <a:pt x="17948" y="5558"/>
                    <a:pt x="18003" y="5461"/>
                  </a:cubicBezTo>
                  <a:cubicBezTo>
                    <a:pt x="18005" y="5457"/>
                    <a:pt x="18009" y="5455"/>
                    <a:pt x="18017" y="5455"/>
                  </a:cubicBezTo>
                  <a:cubicBezTo>
                    <a:pt x="18178" y="5455"/>
                    <a:pt x="19533" y="6378"/>
                    <a:pt x="19939" y="6378"/>
                  </a:cubicBezTo>
                  <a:cubicBezTo>
                    <a:pt x="19967" y="6378"/>
                    <a:pt x="19990" y="6374"/>
                    <a:pt x="20008" y="6365"/>
                  </a:cubicBezTo>
                  <a:cubicBezTo>
                    <a:pt x="20309" y="6210"/>
                    <a:pt x="19653" y="5860"/>
                    <a:pt x="19755" y="5709"/>
                  </a:cubicBezTo>
                  <a:cubicBezTo>
                    <a:pt x="19763" y="5698"/>
                    <a:pt x="19777" y="5692"/>
                    <a:pt x="19797" y="5692"/>
                  </a:cubicBezTo>
                  <a:cubicBezTo>
                    <a:pt x="20010" y="5692"/>
                    <a:pt x="20862" y="6329"/>
                    <a:pt x="21187" y="6329"/>
                  </a:cubicBezTo>
                  <a:cubicBezTo>
                    <a:pt x="21216" y="6329"/>
                    <a:pt x="21241" y="6323"/>
                    <a:pt x="21261" y="6312"/>
                  </a:cubicBezTo>
                  <a:cubicBezTo>
                    <a:pt x="21513" y="6161"/>
                    <a:pt x="20411" y="5312"/>
                    <a:pt x="20465" y="5161"/>
                  </a:cubicBezTo>
                  <a:cubicBezTo>
                    <a:pt x="20467" y="5155"/>
                    <a:pt x="20472" y="5152"/>
                    <a:pt x="20481" y="5152"/>
                  </a:cubicBezTo>
                  <a:cubicBezTo>
                    <a:pt x="20688" y="5152"/>
                    <a:pt x="22777" y="6662"/>
                    <a:pt x="23318" y="6662"/>
                  </a:cubicBezTo>
                  <a:cubicBezTo>
                    <a:pt x="23370" y="6662"/>
                    <a:pt x="23407" y="6648"/>
                    <a:pt x="23428" y="6618"/>
                  </a:cubicBezTo>
                  <a:cubicBezTo>
                    <a:pt x="23664" y="6263"/>
                    <a:pt x="23014" y="6344"/>
                    <a:pt x="21239" y="4650"/>
                  </a:cubicBezTo>
                  <a:cubicBezTo>
                    <a:pt x="17717" y="2289"/>
                    <a:pt x="14759" y="257"/>
                    <a:pt x="14544" y="112"/>
                  </a:cubicBezTo>
                  <a:cubicBezTo>
                    <a:pt x="14425" y="33"/>
                    <a:pt x="14248" y="1"/>
                    <a:pt x="14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2"/>
            <p:cNvSpPr/>
            <p:nvPr/>
          </p:nvSpPr>
          <p:spPr>
            <a:xfrm>
              <a:off x="2333725" y="3359475"/>
              <a:ext cx="529050" cy="178100"/>
            </a:xfrm>
            <a:custGeom>
              <a:avLst/>
              <a:gdLst/>
              <a:ahLst/>
              <a:cxnLst/>
              <a:rect l="l" t="t" r="r" b="b"/>
              <a:pathLst>
                <a:path w="21162" h="7124" extrusionOk="0">
                  <a:moveTo>
                    <a:pt x="13899" y="1"/>
                  </a:moveTo>
                  <a:cubicBezTo>
                    <a:pt x="13769" y="1"/>
                    <a:pt x="13639" y="13"/>
                    <a:pt x="13510" y="36"/>
                  </a:cubicBezTo>
                  <a:cubicBezTo>
                    <a:pt x="13004" y="118"/>
                    <a:pt x="12515" y="247"/>
                    <a:pt x="12036" y="413"/>
                  </a:cubicBezTo>
                  <a:cubicBezTo>
                    <a:pt x="11810" y="505"/>
                    <a:pt x="11574" y="575"/>
                    <a:pt x="11333" y="617"/>
                  </a:cubicBezTo>
                  <a:cubicBezTo>
                    <a:pt x="11090" y="617"/>
                    <a:pt x="10849" y="580"/>
                    <a:pt x="10617" y="505"/>
                  </a:cubicBezTo>
                  <a:cubicBezTo>
                    <a:pt x="10144" y="337"/>
                    <a:pt x="9660" y="208"/>
                    <a:pt x="9165" y="118"/>
                  </a:cubicBezTo>
                  <a:cubicBezTo>
                    <a:pt x="9083" y="102"/>
                    <a:pt x="9000" y="95"/>
                    <a:pt x="8918" y="95"/>
                  </a:cubicBezTo>
                  <a:cubicBezTo>
                    <a:pt x="8736" y="95"/>
                    <a:pt x="8556" y="131"/>
                    <a:pt x="8385" y="198"/>
                  </a:cubicBezTo>
                  <a:cubicBezTo>
                    <a:pt x="8159" y="327"/>
                    <a:pt x="7950" y="473"/>
                    <a:pt x="7752" y="634"/>
                  </a:cubicBezTo>
                  <a:cubicBezTo>
                    <a:pt x="6961" y="1268"/>
                    <a:pt x="6208" y="1918"/>
                    <a:pt x="5439" y="2575"/>
                  </a:cubicBezTo>
                  <a:cubicBezTo>
                    <a:pt x="3906" y="3881"/>
                    <a:pt x="2352" y="5156"/>
                    <a:pt x="766" y="6392"/>
                  </a:cubicBezTo>
                  <a:cubicBezTo>
                    <a:pt x="615" y="6506"/>
                    <a:pt x="471" y="6608"/>
                    <a:pt x="331" y="6720"/>
                  </a:cubicBezTo>
                  <a:cubicBezTo>
                    <a:pt x="273" y="6768"/>
                    <a:pt x="220" y="6817"/>
                    <a:pt x="167" y="6868"/>
                  </a:cubicBezTo>
                  <a:lnTo>
                    <a:pt x="167" y="6868"/>
                  </a:lnTo>
                  <a:cubicBezTo>
                    <a:pt x="226" y="6818"/>
                    <a:pt x="282" y="6771"/>
                    <a:pt x="347" y="6720"/>
                  </a:cubicBezTo>
                  <a:cubicBezTo>
                    <a:pt x="486" y="6618"/>
                    <a:pt x="637" y="6511"/>
                    <a:pt x="783" y="6403"/>
                  </a:cubicBezTo>
                  <a:cubicBezTo>
                    <a:pt x="2401" y="5209"/>
                    <a:pt x="3970" y="3951"/>
                    <a:pt x="5519" y="2660"/>
                  </a:cubicBezTo>
                  <a:cubicBezTo>
                    <a:pt x="6293" y="2021"/>
                    <a:pt x="7057" y="1364"/>
                    <a:pt x="7842" y="741"/>
                  </a:cubicBezTo>
                  <a:cubicBezTo>
                    <a:pt x="8030" y="585"/>
                    <a:pt x="8236" y="445"/>
                    <a:pt x="8445" y="322"/>
                  </a:cubicBezTo>
                  <a:cubicBezTo>
                    <a:pt x="8595" y="263"/>
                    <a:pt x="8756" y="231"/>
                    <a:pt x="8918" y="231"/>
                  </a:cubicBezTo>
                  <a:cubicBezTo>
                    <a:pt x="8993" y="231"/>
                    <a:pt x="9069" y="238"/>
                    <a:pt x="9144" y="252"/>
                  </a:cubicBezTo>
                  <a:cubicBezTo>
                    <a:pt x="9633" y="354"/>
                    <a:pt x="10112" y="488"/>
                    <a:pt x="10584" y="649"/>
                  </a:cubicBezTo>
                  <a:cubicBezTo>
                    <a:pt x="10817" y="726"/>
                    <a:pt x="11059" y="763"/>
                    <a:pt x="11306" y="763"/>
                  </a:cubicBezTo>
                  <a:cubicBezTo>
                    <a:pt x="11322" y="763"/>
                    <a:pt x="11338" y="763"/>
                    <a:pt x="11354" y="763"/>
                  </a:cubicBezTo>
                  <a:cubicBezTo>
                    <a:pt x="11483" y="757"/>
                    <a:pt x="11617" y="724"/>
                    <a:pt x="11741" y="671"/>
                  </a:cubicBezTo>
                  <a:lnTo>
                    <a:pt x="12096" y="547"/>
                  </a:lnTo>
                  <a:cubicBezTo>
                    <a:pt x="12564" y="381"/>
                    <a:pt x="13048" y="257"/>
                    <a:pt x="13537" y="171"/>
                  </a:cubicBezTo>
                  <a:cubicBezTo>
                    <a:pt x="13658" y="149"/>
                    <a:pt x="13779" y="139"/>
                    <a:pt x="13900" y="139"/>
                  </a:cubicBezTo>
                  <a:cubicBezTo>
                    <a:pt x="14021" y="139"/>
                    <a:pt x="14142" y="149"/>
                    <a:pt x="14262" y="171"/>
                  </a:cubicBezTo>
                  <a:lnTo>
                    <a:pt x="14344" y="193"/>
                  </a:lnTo>
                  <a:lnTo>
                    <a:pt x="14413" y="230"/>
                  </a:lnTo>
                  <a:cubicBezTo>
                    <a:pt x="14468" y="257"/>
                    <a:pt x="14520" y="300"/>
                    <a:pt x="14569" y="332"/>
                  </a:cubicBezTo>
                  <a:lnTo>
                    <a:pt x="14882" y="547"/>
                  </a:lnTo>
                  <a:lnTo>
                    <a:pt x="16140" y="1386"/>
                  </a:lnTo>
                  <a:lnTo>
                    <a:pt x="18640" y="3064"/>
                  </a:lnTo>
                  <a:lnTo>
                    <a:pt x="21161" y="4725"/>
                  </a:lnTo>
                  <a:lnTo>
                    <a:pt x="18682" y="2999"/>
                  </a:lnTo>
                  <a:lnTo>
                    <a:pt x="16198" y="1289"/>
                  </a:lnTo>
                  <a:lnTo>
                    <a:pt x="14951" y="434"/>
                  </a:lnTo>
                  <a:lnTo>
                    <a:pt x="14639" y="220"/>
                  </a:lnTo>
                  <a:cubicBezTo>
                    <a:pt x="14585" y="182"/>
                    <a:pt x="14537" y="144"/>
                    <a:pt x="14483" y="111"/>
                  </a:cubicBezTo>
                  <a:lnTo>
                    <a:pt x="14386" y="63"/>
                  </a:lnTo>
                  <a:cubicBezTo>
                    <a:pt x="14354" y="53"/>
                    <a:pt x="14322" y="36"/>
                    <a:pt x="14284" y="36"/>
                  </a:cubicBezTo>
                  <a:cubicBezTo>
                    <a:pt x="14158" y="13"/>
                    <a:pt x="14029" y="1"/>
                    <a:pt x="13899" y="1"/>
                  </a:cubicBezTo>
                  <a:close/>
                  <a:moveTo>
                    <a:pt x="167" y="6868"/>
                  </a:moveTo>
                  <a:lnTo>
                    <a:pt x="167" y="6868"/>
                  </a:lnTo>
                  <a:cubicBezTo>
                    <a:pt x="157" y="6876"/>
                    <a:pt x="147" y="6885"/>
                    <a:pt x="138" y="6893"/>
                  </a:cubicBezTo>
                  <a:cubicBezTo>
                    <a:pt x="105" y="6925"/>
                    <a:pt x="78" y="6957"/>
                    <a:pt x="46" y="6990"/>
                  </a:cubicBezTo>
                  <a:cubicBezTo>
                    <a:pt x="38" y="7006"/>
                    <a:pt x="29" y="7021"/>
                    <a:pt x="21" y="7035"/>
                  </a:cubicBezTo>
                  <a:lnTo>
                    <a:pt x="21" y="7035"/>
                  </a:lnTo>
                  <a:cubicBezTo>
                    <a:pt x="27" y="7024"/>
                    <a:pt x="35" y="7014"/>
                    <a:pt x="41" y="7005"/>
                  </a:cubicBezTo>
                  <a:cubicBezTo>
                    <a:pt x="67" y="6968"/>
                    <a:pt x="99" y="6936"/>
                    <a:pt x="131" y="6903"/>
                  </a:cubicBezTo>
                  <a:cubicBezTo>
                    <a:pt x="143" y="6891"/>
                    <a:pt x="155" y="6880"/>
                    <a:pt x="167" y="6868"/>
                  </a:cubicBezTo>
                  <a:close/>
                  <a:moveTo>
                    <a:pt x="21" y="7035"/>
                  </a:moveTo>
                  <a:cubicBezTo>
                    <a:pt x="10" y="7054"/>
                    <a:pt x="0" y="7075"/>
                    <a:pt x="4" y="7095"/>
                  </a:cubicBezTo>
                  <a:lnTo>
                    <a:pt x="4" y="7095"/>
                  </a:lnTo>
                  <a:cubicBezTo>
                    <a:pt x="1" y="7077"/>
                    <a:pt x="9" y="7057"/>
                    <a:pt x="21" y="7035"/>
                  </a:cubicBezTo>
                  <a:close/>
                  <a:moveTo>
                    <a:pt x="4" y="7095"/>
                  </a:moveTo>
                  <a:lnTo>
                    <a:pt x="4" y="7095"/>
                  </a:lnTo>
                  <a:cubicBezTo>
                    <a:pt x="5" y="7105"/>
                    <a:pt x="10" y="7115"/>
                    <a:pt x="19" y="7124"/>
                  </a:cubicBezTo>
                  <a:cubicBezTo>
                    <a:pt x="10" y="7115"/>
                    <a:pt x="5" y="7105"/>
                    <a:pt x="4" y="709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2"/>
            <p:cNvSpPr/>
            <p:nvPr/>
          </p:nvSpPr>
          <p:spPr>
            <a:xfrm>
              <a:off x="2494150" y="3611625"/>
              <a:ext cx="1354250" cy="746775"/>
            </a:xfrm>
            <a:custGeom>
              <a:avLst/>
              <a:gdLst/>
              <a:ahLst/>
              <a:cxnLst/>
              <a:rect l="l" t="t" r="r" b="b"/>
              <a:pathLst>
                <a:path w="54170" h="29871" extrusionOk="0">
                  <a:moveTo>
                    <a:pt x="34695" y="1"/>
                  </a:moveTo>
                  <a:lnTo>
                    <a:pt x="34695" y="2705"/>
                  </a:lnTo>
                  <a:lnTo>
                    <a:pt x="31759" y="2705"/>
                  </a:lnTo>
                  <a:lnTo>
                    <a:pt x="31759" y="7459"/>
                  </a:lnTo>
                  <a:lnTo>
                    <a:pt x="27441" y="7459"/>
                  </a:lnTo>
                  <a:lnTo>
                    <a:pt x="27441" y="13713"/>
                  </a:lnTo>
                  <a:lnTo>
                    <a:pt x="26058" y="13713"/>
                  </a:lnTo>
                  <a:lnTo>
                    <a:pt x="26058" y="6017"/>
                  </a:lnTo>
                  <a:lnTo>
                    <a:pt x="21338" y="6017"/>
                  </a:lnTo>
                  <a:lnTo>
                    <a:pt x="21338" y="8598"/>
                  </a:lnTo>
                  <a:lnTo>
                    <a:pt x="20531" y="8598"/>
                  </a:lnTo>
                  <a:lnTo>
                    <a:pt x="20531" y="4496"/>
                  </a:lnTo>
                  <a:lnTo>
                    <a:pt x="17869" y="4496"/>
                  </a:lnTo>
                  <a:lnTo>
                    <a:pt x="17869" y="1200"/>
                  </a:lnTo>
                  <a:lnTo>
                    <a:pt x="12674" y="1200"/>
                  </a:lnTo>
                  <a:lnTo>
                    <a:pt x="12674" y="13207"/>
                  </a:lnTo>
                  <a:lnTo>
                    <a:pt x="11885" y="13207"/>
                  </a:lnTo>
                  <a:lnTo>
                    <a:pt x="11885" y="3737"/>
                  </a:lnTo>
                  <a:lnTo>
                    <a:pt x="5910" y="3737"/>
                  </a:lnTo>
                  <a:lnTo>
                    <a:pt x="5910" y="13713"/>
                  </a:lnTo>
                  <a:lnTo>
                    <a:pt x="4700" y="13713"/>
                  </a:lnTo>
                  <a:lnTo>
                    <a:pt x="4700" y="8007"/>
                  </a:lnTo>
                  <a:lnTo>
                    <a:pt x="0" y="8007"/>
                  </a:lnTo>
                  <a:lnTo>
                    <a:pt x="0" y="29870"/>
                  </a:lnTo>
                  <a:lnTo>
                    <a:pt x="54170" y="29870"/>
                  </a:lnTo>
                  <a:lnTo>
                    <a:pt x="54170" y="3039"/>
                  </a:lnTo>
                  <a:lnTo>
                    <a:pt x="51278" y="3039"/>
                  </a:lnTo>
                  <a:lnTo>
                    <a:pt x="51278" y="8308"/>
                  </a:lnTo>
                  <a:lnTo>
                    <a:pt x="45605" y="8308"/>
                  </a:lnTo>
                  <a:lnTo>
                    <a:pt x="45605" y="14158"/>
                  </a:lnTo>
                  <a:lnTo>
                    <a:pt x="44830" y="14158"/>
                  </a:lnTo>
                  <a:lnTo>
                    <a:pt x="44830" y="6990"/>
                  </a:lnTo>
                  <a:lnTo>
                    <a:pt x="39232" y="6990"/>
                  </a:lnTo>
                  <a:lnTo>
                    <a:pt x="39232" y="12003"/>
                  </a:lnTo>
                  <a:lnTo>
                    <a:pt x="38093" y="12003"/>
                  </a:lnTo>
                  <a:lnTo>
                    <a:pt x="3809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2"/>
            <p:cNvSpPr/>
            <p:nvPr/>
          </p:nvSpPr>
          <p:spPr>
            <a:xfrm>
              <a:off x="2508400" y="3829675"/>
              <a:ext cx="19925" cy="27450"/>
            </a:xfrm>
            <a:custGeom>
              <a:avLst/>
              <a:gdLst/>
              <a:ahLst/>
              <a:cxnLst/>
              <a:rect l="l" t="t" r="r" b="b"/>
              <a:pathLst>
                <a:path w="797" h="1098" extrusionOk="0">
                  <a:moveTo>
                    <a:pt x="1" y="0"/>
                  </a:moveTo>
                  <a:lnTo>
                    <a:pt x="1" y="1097"/>
                  </a:lnTo>
                  <a:lnTo>
                    <a:pt x="797" y="1097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2"/>
            <p:cNvSpPr/>
            <p:nvPr/>
          </p:nvSpPr>
          <p:spPr>
            <a:xfrm>
              <a:off x="2542950" y="3829675"/>
              <a:ext cx="19900" cy="27450"/>
            </a:xfrm>
            <a:custGeom>
              <a:avLst/>
              <a:gdLst/>
              <a:ahLst/>
              <a:cxnLst/>
              <a:rect l="l" t="t" r="r" b="b"/>
              <a:pathLst>
                <a:path w="796" h="1098" extrusionOk="0">
                  <a:moveTo>
                    <a:pt x="1" y="0"/>
                  </a:moveTo>
                  <a:lnTo>
                    <a:pt x="1" y="1097"/>
                  </a:lnTo>
                  <a:lnTo>
                    <a:pt x="796" y="1097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2"/>
            <p:cNvSpPr/>
            <p:nvPr/>
          </p:nvSpPr>
          <p:spPr>
            <a:xfrm>
              <a:off x="2577350" y="3829675"/>
              <a:ext cx="19925" cy="27450"/>
            </a:xfrm>
            <a:custGeom>
              <a:avLst/>
              <a:gdLst/>
              <a:ahLst/>
              <a:cxnLst/>
              <a:rect l="l" t="t" r="r" b="b"/>
              <a:pathLst>
                <a:path w="797" h="1098" extrusionOk="0">
                  <a:moveTo>
                    <a:pt x="1" y="0"/>
                  </a:moveTo>
                  <a:lnTo>
                    <a:pt x="1" y="1097"/>
                  </a:lnTo>
                  <a:lnTo>
                    <a:pt x="797" y="1097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2"/>
            <p:cNvSpPr/>
            <p:nvPr/>
          </p:nvSpPr>
          <p:spPr>
            <a:xfrm>
              <a:off x="2508400" y="3870800"/>
              <a:ext cx="19925" cy="27325"/>
            </a:xfrm>
            <a:custGeom>
              <a:avLst/>
              <a:gdLst/>
              <a:ahLst/>
              <a:cxnLst/>
              <a:rect l="l" t="t" r="r" b="b"/>
              <a:pathLst>
                <a:path w="797" h="1093" extrusionOk="0">
                  <a:moveTo>
                    <a:pt x="1" y="1"/>
                  </a:moveTo>
                  <a:lnTo>
                    <a:pt x="1" y="1093"/>
                  </a:lnTo>
                  <a:lnTo>
                    <a:pt x="797" y="1093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2"/>
            <p:cNvSpPr/>
            <p:nvPr/>
          </p:nvSpPr>
          <p:spPr>
            <a:xfrm>
              <a:off x="2542950" y="3870800"/>
              <a:ext cx="19900" cy="27325"/>
            </a:xfrm>
            <a:custGeom>
              <a:avLst/>
              <a:gdLst/>
              <a:ahLst/>
              <a:cxnLst/>
              <a:rect l="l" t="t" r="r" b="b"/>
              <a:pathLst>
                <a:path w="796" h="1093" extrusionOk="0">
                  <a:moveTo>
                    <a:pt x="1" y="1"/>
                  </a:moveTo>
                  <a:lnTo>
                    <a:pt x="1" y="1093"/>
                  </a:lnTo>
                  <a:lnTo>
                    <a:pt x="796" y="1093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2"/>
            <p:cNvSpPr/>
            <p:nvPr/>
          </p:nvSpPr>
          <p:spPr>
            <a:xfrm>
              <a:off x="2577350" y="3870800"/>
              <a:ext cx="19925" cy="27325"/>
            </a:xfrm>
            <a:custGeom>
              <a:avLst/>
              <a:gdLst/>
              <a:ahLst/>
              <a:cxnLst/>
              <a:rect l="l" t="t" r="r" b="b"/>
              <a:pathLst>
                <a:path w="797" h="1093" extrusionOk="0">
                  <a:moveTo>
                    <a:pt x="1" y="1"/>
                  </a:moveTo>
                  <a:lnTo>
                    <a:pt x="1" y="1093"/>
                  </a:lnTo>
                  <a:lnTo>
                    <a:pt x="797" y="1093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2"/>
            <p:cNvSpPr/>
            <p:nvPr/>
          </p:nvSpPr>
          <p:spPr>
            <a:xfrm>
              <a:off x="2508400" y="3911825"/>
              <a:ext cx="19925" cy="27300"/>
            </a:xfrm>
            <a:custGeom>
              <a:avLst/>
              <a:gdLst/>
              <a:ahLst/>
              <a:cxnLst/>
              <a:rect l="l" t="t" r="r" b="b"/>
              <a:pathLst>
                <a:path w="797" h="1092" extrusionOk="0">
                  <a:moveTo>
                    <a:pt x="1" y="0"/>
                  </a:moveTo>
                  <a:lnTo>
                    <a:pt x="1" y="1092"/>
                  </a:lnTo>
                  <a:lnTo>
                    <a:pt x="797" y="1092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2"/>
            <p:cNvSpPr/>
            <p:nvPr/>
          </p:nvSpPr>
          <p:spPr>
            <a:xfrm>
              <a:off x="2542950" y="3911825"/>
              <a:ext cx="19900" cy="27300"/>
            </a:xfrm>
            <a:custGeom>
              <a:avLst/>
              <a:gdLst/>
              <a:ahLst/>
              <a:cxnLst/>
              <a:rect l="l" t="t" r="r" b="b"/>
              <a:pathLst>
                <a:path w="796" h="1092" extrusionOk="0">
                  <a:moveTo>
                    <a:pt x="1" y="0"/>
                  </a:moveTo>
                  <a:lnTo>
                    <a:pt x="1" y="1092"/>
                  </a:lnTo>
                  <a:lnTo>
                    <a:pt x="796" y="1092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2"/>
            <p:cNvSpPr/>
            <p:nvPr/>
          </p:nvSpPr>
          <p:spPr>
            <a:xfrm>
              <a:off x="2577350" y="3911825"/>
              <a:ext cx="19925" cy="27300"/>
            </a:xfrm>
            <a:custGeom>
              <a:avLst/>
              <a:gdLst/>
              <a:ahLst/>
              <a:cxnLst/>
              <a:rect l="l" t="t" r="r" b="b"/>
              <a:pathLst>
                <a:path w="797" h="1092" extrusionOk="0">
                  <a:moveTo>
                    <a:pt x="1" y="0"/>
                  </a:moveTo>
                  <a:lnTo>
                    <a:pt x="1" y="1092"/>
                  </a:lnTo>
                  <a:lnTo>
                    <a:pt x="797" y="1092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2"/>
            <p:cNvSpPr/>
            <p:nvPr/>
          </p:nvSpPr>
          <p:spPr>
            <a:xfrm>
              <a:off x="2508400" y="3952825"/>
              <a:ext cx="19925" cy="27450"/>
            </a:xfrm>
            <a:custGeom>
              <a:avLst/>
              <a:gdLst/>
              <a:ahLst/>
              <a:cxnLst/>
              <a:rect l="l" t="t" r="r" b="b"/>
              <a:pathLst>
                <a:path w="797" h="1098" extrusionOk="0">
                  <a:moveTo>
                    <a:pt x="1" y="0"/>
                  </a:moveTo>
                  <a:lnTo>
                    <a:pt x="1" y="1097"/>
                  </a:lnTo>
                  <a:lnTo>
                    <a:pt x="797" y="1097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2"/>
            <p:cNvSpPr/>
            <p:nvPr/>
          </p:nvSpPr>
          <p:spPr>
            <a:xfrm>
              <a:off x="2542950" y="3952825"/>
              <a:ext cx="19900" cy="27450"/>
            </a:xfrm>
            <a:custGeom>
              <a:avLst/>
              <a:gdLst/>
              <a:ahLst/>
              <a:cxnLst/>
              <a:rect l="l" t="t" r="r" b="b"/>
              <a:pathLst>
                <a:path w="796" h="1098" extrusionOk="0">
                  <a:moveTo>
                    <a:pt x="1" y="0"/>
                  </a:moveTo>
                  <a:lnTo>
                    <a:pt x="1" y="1097"/>
                  </a:lnTo>
                  <a:lnTo>
                    <a:pt x="796" y="1097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2"/>
            <p:cNvSpPr/>
            <p:nvPr/>
          </p:nvSpPr>
          <p:spPr>
            <a:xfrm>
              <a:off x="2577350" y="3952825"/>
              <a:ext cx="19925" cy="27450"/>
            </a:xfrm>
            <a:custGeom>
              <a:avLst/>
              <a:gdLst/>
              <a:ahLst/>
              <a:cxnLst/>
              <a:rect l="l" t="t" r="r" b="b"/>
              <a:pathLst>
                <a:path w="797" h="1098" extrusionOk="0">
                  <a:moveTo>
                    <a:pt x="1" y="0"/>
                  </a:moveTo>
                  <a:lnTo>
                    <a:pt x="1" y="1097"/>
                  </a:lnTo>
                  <a:lnTo>
                    <a:pt x="797" y="1097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2"/>
            <p:cNvSpPr/>
            <p:nvPr/>
          </p:nvSpPr>
          <p:spPr>
            <a:xfrm>
              <a:off x="3196675" y="3817450"/>
              <a:ext cx="19925" cy="22850"/>
            </a:xfrm>
            <a:custGeom>
              <a:avLst/>
              <a:gdLst/>
              <a:ahLst/>
              <a:cxnLst/>
              <a:rect l="l" t="t" r="r" b="b"/>
              <a:pathLst>
                <a:path w="797" h="914" extrusionOk="0">
                  <a:moveTo>
                    <a:pt x="0" y="0"/>
                  </a:moveTo>
                  <a:lnTo>
                    <a:pt x="0" y="914"/>
                  </a:lnTo>
                  <a:lnTo>
                    <a:pt x="797" y="914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2"/>
            <p:cNvSpPr/>
            <p:nvPr/>
          </p:nvSpPr>
          <p:spPr>
            <a:xfrm>
              <a:off x="3231225" y="3817450"/>
              <a:ext cx="19800" cy="22850"/>
            </a:xfrm>
            <a:custGeom>
              <a:avLst/>
              <a:gdLst/>
              <a:ahLst/>
              <a:cxnLst/>
              <a:rect l="l" t="t" r="r" b="b"/>
              <a:pathLst>
                <a:path w="792" h="914" extrusionOk="0">
                  <a:moveTo>
                    <a:pt x="1" y="0"/>
                  </a:moveTo>
                  <a:lnTo>
                    <a:pt x="1" y="914"/>
                  </a:lnTo>
                  <a:lnTo>
                    <a:pt x="792" y="914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2"/>
            <p:cNvSpPr/>
            <p:nvPr/>
          </p:nvSpPr>
          <p:spPr>
            <a:xfrm>
              <a:off x="3265650" y="3817450"/>
              <a:ext cx="19900" cy="22850"/>
            </a:xfrm>
            <a:custGeom>
              <a:avLst/>
              <a:gdLst/>
              <a:ahLst/>
              <a:cxnLst/>
              <a:rect l="l" t="t" r="r" b="b"/>
              <a:pathLst>
                <a:path w="796" h="914" extrusionOk="0">
                  <a:moveTo>
                    <a:pt x="0" y="0"/>
                  </a:moveTo>
                  <a:lnTo>
                    <a:pt x="0" y="914"/>
                  </a:lnTo>
                  <a:lnTo>
                    <a:pt x="795" y="914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2"/>
            <p:cNvSpPr/>
            <p:nvPr/>
          </p:nvSpPr>
          <p:spPr>
            <a:xfrm>
              <a:off x="3196675" y="3851700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2"/>
            <p:cNvSpPr/>
            <p:nvPr/>
          </p:nvSpPr>
          <p:spPr>
            <a:xfrm>
              <a:off x="3231225" y="3851700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2" y="909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2"/>
            <p:cNvSpPr/>
            <p:nvPr/>
          </p:nvSpPr>
          <p:spPr>
            <a:xfrm>
              <a:off x="3265650" y="3851700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2"/>
            <p:cNvSpPr/>
            <p:nvPr/>
          </p:nvSpPr>
          <p:spPr>
            <a:xfrm>
              <a:off x="3196675" y="3886000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2"/>
            <p:cNvSpPr/>
            <p:nvPr/>
          </p:nvSpPr>
          <p:spPr>
            <a:xfrm>
              <a:off x="3231225" y="3886000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2" y="909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2"/>
            <p:cNvSpPr/>
            <p:nvPr/>
          </p:nvSpPr>
          <p:spPr>
            <a:xfrm>
              <a:off x="3265650" y="3886000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2"/>
            <p:cNvSpPr/>
            <p:nvPr/>
          </p:nvSpPr>
          <p:spPr>
            <a:xfrm>
              <a:off x="3196675" y="3920275"/>
              <a:ext cx="19925" cy="22725"/>
            </a:xfrm>
            <a:custGeom>
              <a:avLst/>
              <a:gdLst/>
              <a:ahLst/>
              <a:cxnLst/>
              <a:rect l="l" t="t" r="r" b="b"/>
              <a:pathLst>
                <a:path w="797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2"/>
            <p:cNvSpPr/>
            <p:nvPr/>
          </p:nvSpPr>
          <p:spPr>
            <a:xfrm>
              <a:off x="3231225" y="3920275"/>
              <a:ext cx="19800" cy="22725"/>
            </a:xfrm>
            <a:custGeom>
              <a:avLst/>
              <a:gdLst/>
              <a:ahLst/>
              <a:cxnLst/>
              <a:rect l="l" t="t" r="r" b="b"/>
              <a:pathLst>
                <a:path w="792" h="909" extrusionOk="0">
                  <a:moveTo>
                    <a:pt x="1" y="0"/>
                  </a:moveTo>
                  <a:lnTo>
                    <a:pt x="1" y="909"/>
                  </a:lnTo>
                  <a:lnTo>
                    <a:pt x="792" y="909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2"/>
            <p:cNvSpPr/>
            <p:nvPr/>
          </p:nvSpPr>
          <p:spPr>
            <a:xfrm>
              <a:off x="3265650" y="3920275"/>
              <a:ext cx="19900" cy="22725"/>
            </a:xfrm>
            <a:custGeom>
              <a:avLst/>
              <a:gdLst/>
              <a:ahLst/>
              <a:cxnLst/>
              <a:rect l="l" t="t" r="r" b="b"/>
              <a:pathLst>
                <a:path w="796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2"/>
            <p:cNvSpPr/>
            <p:nvPr/>
          </p:nvSpPr>
          <p:spPr>
            <a:xfrm>
              <a:off x="3196675" y="3955375"/>
              <a:ext cx="19925" cy="22725"/>
            </a:xfrm>
            <a:custGeom>
              <a:avLst/>
              <a:gdLst/>
              <a:ahLst/>
              <a:cxnLst/>
              <a:rect l="l" t="t" r="r" b="b"/>
              <a:pathLst>
                <a:path w="797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2"/>
            <p:cNvSpPr/>
            <p:nvPr/>
          </p:nvSpPr>
          <p:spPr>
            <a:xfrm>
              <a:off x="3231225" y="3955375"/>
              <a:ext cx="19800" cy="22725"/>
            </a:xfrm>
            <a:custGeom>
              <a:avLst/>
              <a:gdLst/>
              <a:ahLst/>
              <a:cxnLst/>
              <a:rect l="l" t="t" r="r" b="b"/>
              <a:pathLst>
                <a:path w="792" h="909" extrusionOk="0">
                  <a:moveTo>
                    <a:pt x="1" y="0"/>
                  </a:moveTo>
                  <a:lnTo>
                    <a:pt x="1" y="909"/>
                  </a:lnTo>
                  <a:lnTo>
                    <a:pt x="792" y="909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2"/>
            <p:cNvSpPr/>
            <p:nvPr/>
          </p:nvSpPr>
          <p:spPr>
            <a:xfrm>
              <a:off x="3265650" y="3955375"/>
              <a:ext cx="19900" cy="22725"/>
            </a:xfrm>
            <a:custGeom>
              <a:avLst/>
              <a:gdLst/>
              <a:ahLst/>
              <a:cxnLst/>
              <a:rect l="l" t="t" r="r" b="b"/>
              <a:pathLst>
                <a:path w="796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2"/>
            <p:cNvSpPr/>
            <p:nvPr/>
          </p:nvSpPr>
          <p:spPr>
            <a:xfrm>
              <a:off x="3196675" y="3990450"/>
              <a:ext cx="19925" cy="22725"/>
            </a:xfrm>
            <a:custGeom>
              <a:avLst/>
              <a:gdLst/>
              <a:ahLst/>
              <a:cxnLst/>
              <a:rect l="l" t="t" r="r" b="b"/>
              <a:pathLst>
                <a:path w="797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2"/>
            <p:cNvSpPr/>
            <p:nvPr/>
          </p:nvSpPr>
          <p:spPr>
            <a:xfrm>
              <a:off x="3231225" y="3990450"/>
              <a:ext cx="19800" cy="22725"/>
            </a:xfrm>
            <a:custGeom>
              <a:avLst/>
              <a:gdLst/>
              <a:ahLst/>
              <a:cxnLst/>
              <a:rect l="l" t="t" r="r" b="b"/>
              <a:pathLst>
                <a:path w="792" h="909" extrusionOk="0">
                  <a:moveTo>
                    <a:pt x="1" y="0"/>
                  </a:moveTo>
                  <a:lnTo>
                    <a:pt x="1" y="909"/>
                  </a:lnTo>
                  <a:lnTo>
                    <a:pt x="792" y="909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2"/>
            <p:cNvSpPr/>
            <p:nvPr/>
          </p:nvSpPr>
          <p:spPr>
            <a:xfrm>
              <a:off x="3265650" y="3990450"/>
              <a:ext cx="19900" cy="22725"/>
            </a:xfrm>
            <a:custGeom>
              <a:avLst/>
              <a:gdLst/>
              <a:ahLst/>
              <a:cxnLst/>
              <a:rect l="l" t="t" r="r" b="b"/>
              <a:pathLst>
                <a:path w="796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2"/>
            <p:cNvSpPr/>
            <p:nvPr/>
          </p:nvSpPr>
          <p:spPr>
            <a:xfrm>
              <a:off x="3196675" y="4025550"/>
              <a:ext cx="19925" cy="22725"/>
            </a:xfrm>
            <a:custGeom>
              <a:avLst/>
              <a:gdLst/>
              <a:ahLst/>
              <a:cxnLst/>
              <a:rect l="l" t="t" r="r" b="b"/>
              <a:pathLst>
                <a:path w="797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2"/>
            <p:cNvSpPr/>
            <p:nvPr/>
          </p:nvSpPr>
          <p:spPr>
            <a:xfrm>
              <a:off x="3231225" y="4025550"/>
              <a:ext cx="19800" cy="22725"/>
            </a:xfrm>
            <a:custGeom>
              <a:avLst/>
              <a:gdLst/>
              <a:ahLst/>
              <a:cxnLst/>
              <a:rect l="l" t="t" r="r" b="b"/>
              <a:pathLst>
                <a:path w="792" h="909" extrusionOk="0">
                  <a:moveTo>
                    <a:pt x="1" y="0"/>
                  </a:moveTo>
                  <a:lnTo>
                    <a:pt x="1" y="909"/>
                  </a:lnTo>
                  <a:lnTo>
                    <a:pt x="792" y="909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2"/>
            <p:cNvSpPr/>
            <p:nvPr/>
          </p:nvSpPr>
          <p:spPr>
            <a:xfrm>
              <a:off x="3265650" y="4025550"/>
              <a:ext cx="19900" cy="22725"/>
            </a:xfrm>
            <a:custGeom>
              <a:avLst/>
              <a:gdLst/>
              <a:ahLst/>
              <a:cxnLst/>
              <a:rect l="l" t="t" r="r" b="b"/>
              <a:pathLst>
                <a:path w="796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2"/>
            <p:cNvSpPr/>
            <p:nvPr/>
          </p:nvSpPr>
          <p:spPr>
            <a:xfrm>
              <a:off x="3196675" y="4060600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2"/>
            <p:cNvSpPr/>
            <p:nvPr/>
          </p:nvSpPr>
          <p:spPr>
            <a:xfrm>
              <a:off x="3231225" y="4060600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2" y="909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2"/>
            <p:cNvSpPr/>
            <p:nvPr/>
          </p:nvSpPr>
          <p:spPr>
            <a:xfrm>
              <a:off x="3265650" y="4060600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2"/>
            <p:cNvSpPr/>
            <p:nvPr/>
          </p:nvSpPr>
          <p:spPr>
            <a:xfrm>
              <a:off x="2658825" y="3722525"/>
              <a:ext cx="114425" cy="17100"/>
            </a:xfrm>
            <a:custGeom>
              <a:avLst/>
              <a:gdLst/>
              <a:ahLst/>
              <a:cxnLst/>
              <a:rect l="l" t="t" r="r" b="b"/>
              <a:pathLst>
                <a:path w="4577" h="684" extrusionOk="0">
                  <a:moveTo>
                    <a:pt x="0" y="1"/>
                  </a:moveTo>
                  <a:lnTo>
                    <a:pt x="0" y="683"/>
                  </a:lnTo>
                  <a:lnTo>
                    <a:pt x="4576" y="683"/>
                  </a:lnTo>
                  <a:lnTo>
                    <a:pt x="4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2"/>
            <p:cNvSpPr/>
            <p:nvPr/>
          </p:nvSpPr>
          <p:spPr>
            <a:xfrm>
              <a:off x="2658825" y="3755725"/>
              <a:ext cx="114425" cy="17100"/>
            </a:xfrm>
            <a:custGeom>
              <a:avLst/>
              <a:gdLst/>
              <a:ahLst/>
              <a:cxnLst/>
              <a:rect l="l" t="t" r="r" b="b"/>
              <a:pathLst>
                <a:path w="4577" h="684" extrusionOk="0">
                  <a:moveTo>
                    <a:pt x="0" y="0"/>
                  </a:moveTo>
                  <a:lnTo>
                    <a:pt x="0" y="683"/>
                  </a:lnTo>
                  <a:lnTo>
                    <a:pt x="4576" y="683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2"/>
            <p:cNvSpPr/>
            <p:nvPr/>
          </p:nvSpPr>
          <p:spPr>
            <a:xfrm>
              <a:off x="2658825" y="3788800"/>
              <a:ext cx="114425" cy="17075"/>
            </a:xfrm>
            <a:custGeom>
              <a:avLst/>
              <a:gdLst/>
              <a:ahLst/>
              <a:cxnLst/>
              <a:rect l="l" t="t" r="r" b="b"/>
              <a:pathLst>
                <a:path w="4577" h="683" extrusionOk="0">
                  <a:moveTo>
                    <a:pt x="0" y="0"/>
                  </a:moveTo>
                  <a:lnTo>
                    <a:pt x="0" y="683"/>
                  </a:lnTo>
                  <a:lnTo>
                    <a:pt x="4576" y="683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2"/>
            <p:cNvSpPr/>
            <p:nvPr/>
          </p:nvSpPr>
          <p:spPr>
            <a:xfrm>
              <a:off x="2658825" y="3821875"/>
              <a:ext cx="114425" cy="17075"/>
            </a:xfrm>
            <a:custGeom>
              <a:avLst/>
              <a:gdLst/>
              <a:ahLst/>
              <a:cxnLst/>
              <a:rect l="l" t="t" r="r" b="b"/>
              <a:pathLst>
                <a:path w="4577" h="683" extrusionOk="0">
                  <a:moveTo>
                    <a:pt x="0" y="0"/>
                  </a:moveTo>
                  <a:lnTo>
                    <a:pt x="0" y="683"/>
                  </a:lnTo>
                  <a:lnTo>
                    <a:pt x="4576" y="683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2"/>
            <p:cNvSpPr/>
            <p:nvPr/>
          </p:nvSpPr>
          <p:spPr>
            <a:xfrm>
              <a:off x="2658825" y="3855050"/>
              <a:ext cx="114425" cy="17125"/>
            </a:xfrm>
            <a:custGeom>
              <a:avLst/>
              <a:gdLst/>
              <a:ahLst/>
              <a:cxnLst/>
              <a:rect l="l" t="t" r="r" b="b"/>
              <a:pathLst>
                <a:path w="4577" h="685" extrusionOk="0">
                  <a:moveTo>
                    <a:pt x="0" y="1"/>
                  </a:moveTo>
                  <a:lnTo>
                    <a:pt x="0" y="685"/>
                  </a:lnTo>
                  <a:lnTo>
                    <a:pt x="4576" y="685"/>
                  </a:lnTo>
                  <a:lnTo>
                    <a:pt x="4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2658825" y="3888125"/>
              <a:ext cx="114425" cy="17125"/>
            </a:xfrm>
            <a:custGeom>
              <a:avLst/>
              <a:gdLst/>
              <a:ahLst/>
              <a:cxnLst/>
              <a:rect l="l" t="t" r="r" b="b"/>
              <a:pathLst>
                <a:path w="4577" h="685" extrusionOk="0">
                  <a:moveTo>
                    <a:pt x="0" y="1"/>
                  </a:moveTo>
                  <a:lnTo>
                    <a:pt x="0" y="685"/>
                  </a:lnTo>
                  <a:lnTo>
                    <a:pt x="4576" y="685"/>
                  </a:lnTo>
                  <a:lnTo>
                    <a:pt x="4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2658825" y="3921200"/>
              <a:ext cx="114425" cy="17125"/>
            </a:xfrm>
            <a:custGeom>
              <a:avLst/>
              <a:gdLst/>
              <a:ahLst/>
              <a:cxnLst/>
              <a:rect l="l" t="t" r="r" b="b"/>
              <a:pathLst>
                <a:path w="4577" h="685" extrusionOk="0">
                  <a:moveTo>
                    <a:pt x="0" y="1"/>
                  </a:moveTo>
                  <a:lnTo>
                    <a:pt x="0" y="685"/>
                  </a:lnTo>
                  <a:lnTo>
                    <a:pt x="4576" y="685"/>
                  </a:lnTo>
                  <a:lnTo>
                    <a:pt x="4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2"/>
            <p:cNvSpPr/>
            <p:nvPr/>
          </p:nvSpPr>
          <p:spPr>
            <a:xfrm>
              <a:off x="2658825" y="3954275"/>
              <a:ext cx="114425" cy="17125"/>
            </a:xfrm>
            <a:custGeom>
              <a:avLst/>
              <a:gdLst/>
              <a:ahLst/>
              <a:cxnLst/>
              <a:rect l="l" t="t" r="r" b="b"/>
              <a:pathLst>
                <a:path w="4577" h="685" extrusionOk="0">
                  <a:moveTo>
                    <a:pt x="0" y="0"/>
                  </a:moveTo>
                  <a:lnTo>
                    <a:pt x="0" y="684"/>
                  </a:lnTo>
                  <a:lnTo>
                    <a:pt x="4576" y="68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2"/>
            <p:cNvSpPr/>
            <p:nvPr/>
          </p:nvSpPr>
          <p:spPr>
            <a:xfrm>
              <a:off x="3491875" y="3802250"/>
              <a:ext cx="105175" cy="17225"/>
            </a:xfrm>
            <a:custGeom>
              <a:avLst/>
              <a:gdLst/>
              <a:ahLst/>
              <a:cxnLst/>
              <a:rect l="l" t="t" r="r" b="b"/>
              <a:pathLst>
                <a:path w="4207" h="689" extrusionOk="0">
                  <a:moveTo>
                    <a:pt x="1" y="0"/>
                  </a:moveTo>
                  <a:lnTo>
                    <a:pt x="1" y="688"/>
                  </a:lnTo>
                  <a:lnTo>
                    <a:pt x="4206" y="688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2"/>
            <p:cNvSpPr/>
            <p:nvPr/>
          </p:nvSpPr>
          <p:spPr>
            <a:xfrm>
              <a:off x="3491875" y="3835450"/>
              <a:ext cx="105175" cy="17100"/>
            </a:xfrm>
            <a:custGeom>
              <a:avLst/>
              <a:gdLst/>
              <a:ahLst/>
              <a:cxnLst/>
              <a:rect l="l" t="t" r="r" b="b"/>
              <a:pathLst>
                <a:path w="4207" h="684" extrusionOk="0">
                  <a:moveTo>
                    <a:pt x="1" y="0"/>
                  </a:moveTo>
                  <a:lnTo>
                    <a:pt x="1" y="683"/>
                  </a:lnTo>
                  <a:lnTo>
                    <a:pt x="4206" y="68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2"/>
            <p:cNvSpPr/>
            <p:nvPr/>
          </p:nvSpPr>
          <p:spPr>
            <a:xfrm>
              <a:off x="3491875" y="3868525"/>
              <a:ext cx="105175" cy="17075"/>
            </a:xfrm>
            <a:custGeom>
              <a:avLst/>
              <a:gdLst/>
              <a:ahLst/>
              <a:cxnLst/>
              <a:rect l="l" t="t" r="r" b="b"/>
              <a:pathLst>
                <a:path w="4207" h="683" extrusionOk="0">
                  <a:moveTo>
                    <a:pt x="1" y="0"/>
                  </a:moveTo>
                  <a:lnTo>
                    <a:pt x="1" y="683"/>
                  </a:lnTo>
                  <a:lnTo>
                    <a:pt x="4206" y="68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2"/>
            <p:cNvSpPr/>
            <p:nvPr/>
          </p:nvSpPr>
          <p:spPr>
            <a:xfrm>
              <a:off x="3491875" y="3901575"/>
              <a:ext cx="105175" cy="17100"/>
            </a:xfrm>
            <a:custGeom>
              <a:avLst/>
              <a:gdLst/>
              <a:ahLst/>
              <a:cxnLst/>
              <a:rect l="l" t="t" r="r" b="b"/>
              <a:pathLst>
                <a:path w="4207" h="684" extrusionOk="0">
                  <a:moveTo>
                    <a:pt x="1" y="1"/>
                  </a:moveTo>
                  <a:lnTo>
                    <a:pt x="1" y="684"/>
                  </a:lnTo>
                  <a:lnTo>
                    <a:pt x="4206" y="684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2"/>
            <p:cNvSpPr/>
            <p:nvPr/>
          </p:nvSpPr>
          <p:spPr>
            <a:xfrm>
              <a:off x="3491875" y="3934775"/>
              <a:ext cx="105175" cy="17100"/>
            </a:xfrm>
            <a:custGeom>
              <a:avLst/>
              <a:gdLst/>
              <a:ahLst/>
              <a:cxnLst/>
              <a:rect l="l" t="t" r="r" b="b"/>
              <a:pathLst>
                <a:path w="4207" h="684" extrusionOk="0">
                  <a:moveTo>
                    <a:pt x="1" y="1"/>
                  </a:moveTo>
                  <a:lnTo>
                    <a:pt x="1" y="684"/>
                  </a:lnTo>
                  <a:lnTo>
                    <a:pt x="4206" y="684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2"/>
            <p:cNvSpPr/>
            <p:nvPr/>
          </p:nvSpPr>
          <p:spPr>
            <a:xfrm>
              <a:off x="3491875" y="3967850"/>
              <a:ext cx="105175" cy="17100"/>
            </a:xfrm>
            <a:custGeom>
              <a:avLst/>
              <a:gdLst/>
              <a:ahLst/>
              <a:cxnLst/>
              <a:rect l="l" t="t" r="r" b="b"/>
              <a:pathLst>
                <a:path w="4207" h="684" extrusionOk="0">
                  <a:moveTo>
                    <a:pt x="1" y="1"/>
                  </a:moveTo>
                  <a:lnTo>
                    <a:pt x="1" y="683"/>
                  </a:lnTo>
                  <a:lnTo>
                    <a:pt x="4206" y="683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2"/>
            <p:cNvSpPr/>
            <p:nvPr/>
          </p:nvSpPr>
          <p:spPr>
            <a:xfrm>
              <a:off x="3491875" y="4000925"/>
              <a:ext cx="105175" cy="17100"/>
            </a:xfrm>
            <a:custGeom>
              <a:avLst/>
              <a:gdLst/>
              <a:ahLst/>
              <a:cxnLst/>
              <a:rect l="l" t="t" r="r" b="b"/>
              <a:pathLst>
                <a:path w="4207" h="684" extrusionOk="0">
                  <a:moveTo>
                    <a:pt x="1" y="0"/>
                  </a:moveTo>
                  <a:lnTo>
                    <a:pt x="1" y="683"/>
                  </a:lnTo>
                  <a:lnTo>
                    <a:pt x="4206" y="68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2"/>
            <p:cNvSpPr/>
            <p:nvPr/>
          </p:nvSpPr>
          <p:spPr>
            <a:xfrm>
              <a:off x="3491875" y="4034000"/>
              <a:ext cx="105175" cy="17250"/>
            </a:xfrm>
            <a:custGeom>
              <a:avLst/>
              <a:gdLst/>
              <a:ahLst/>
              <a:cxnLst/>
              <a:rect l="l" t="t" r="r" b="b"/>
              <a:pathLst>
                <a:path w="4207" h="690" extrusionOk="0">
                  <a:moveTo>
                    <a:pt x="1" y="0"/>
                  </a:moveTo>
                  <a:lnTo>
                    <a:pt x="1" y="689"/>
                  </a:lnTo>
                  <a:lnTo>
                    <a:pt x="4206" y="689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2"/>
            <p:cNvSpPr/>
            <p:nvPr/>
          </p:nvSpPr>
          <p:spPr>
            <a:xfrm>
              <a:off x="3491875" y="4065450"/>
              <a:ext cx="105175" cy="17100"/>
            </a:xfrm>
            <a:custGeom>
              <a:avLst/>
              <a:gdLst/>
              <a:ahLst/>
              <a:cxnLst/>
              <a:rect l="l" t="t" r="r" b="b"/>
              <a:pathLst>
                <a:path w="4207" h="684" extrusionOk="0">
                  <a:moveTo>
                    <a:pt x="1" y="0"/>
                  </a:moveTo>
                  <a:lnTo>
                    <a:pt x="1" y="683"/>
                  </a:lnTo>
                  <a:lnTo>
                    <a:pt x="4206" y="68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2"/>
            <p:cNvSpPr/>
            <p:nvPr/>
          </p:nvSpPr>
          <p:spPr>
            <a:xfrm>
              <a:off x="3491875" y="4097025"/>
              <a:ext cx="105175" cy="17125"/>
            </a:xfrm>
            <a:custGeom>
              <a:avLst/>
              <a:gdLst/>
              <a:ahLst/>
              <a:cxnLst/>
              <a:rect l="l" t="t" r="r" b="b"/>
              <a:pathLst>
                <a:path w="4207" h="685" extrusionOk="0">
                  <a:moveTo>
                    <a:pt x="1" y="1"/>
                  </a:moveTo>
                  <a:lnTo>
                    <a:pt x="1" y="685"/>
                  </a:lnTo>
                  <a:lnTo>
                    <a:pt x="4206" y="685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2"/>
            <p:cNvSpPr/>
            <p:nvPr/>
          </p:nvSpPr>
          <p:spPr>
            <a:xfrm>
              <a:off x="3491875" y="4128375"/>
              <a:ext cx="105175" cy="17250"/>
            </a:xfrm>
            <a:custGeom>
              <a:avLst/>
              <a:gdLst/>
              <a:ahLst/>
              <a:cxnLst/>
              <a:rect l="l" t="t" r="r" b="b"/>
              <a:pathLst>
                <a:path w="4207" h="690" extrusionOk="0">
                  <a:moveTo>
                    <a:pt x="1" y="0"/>
                  </a:moveTo>
                  <a:lnTo>
                    <a:pt x="1" y="689"/>
                  </a:lnTo>
                  <a:lnTo>
                    <a:pt x="4206" y="689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2"/>
            <p:cNvSpPr/>
            <p:nvPr/>
          </p:nvSpPr>
          <p:spPr>
            <a:xfrm>
              <a:off x="3491875" y="4159825"/>
              <a:ext cx="105175" cy="17075"/>
            </a:xfrm>
            <a:custGeom>
              <a:avLst/>
              <a:gdLst/>
              <a:ahLst/>
              <a:cxnLst/>
              <a:rect l="l" t="t" r="r" b="b"/>
              <a:pathLst>
                <a:path w="4207" h="683" extrusionOk="0">
                  <a:moveTo>
                    <a:pt x="1" y="0"/>
                  </a:moveTo>
                  <a:lnTo>
                    <a:pt x="1" y="683"/>
                  </a:lnTo>
                  <a:lnTo>
                    <a:pt x="4206" y="68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2"/>
            <p:cNvSpPr/>
            <p:nvPr/>
          </p:nvSpPr>
          <p:spPr>
            <a:xfrm>
              <a:off x="3491875" y="4191275"/>
              <a:ext cx="105175" cy="17100"/>
            </a:xfrm>
            <a:custGeom>
              <a:avLst/>
              <a:gdLst/>
              <a:ahLst/>
              <a:cxnLst/>
              <a:rect l="l" t="t" r="r" b="b"/>
              <a:pathLst>
                <a:path w="4207" h="684" extrusionOk="0">
                  <a:moveTo>
                    <a:pt x="1" y="1"/>
                  </a:moveTo>
                  <a:lnTo>
                    <a:pt x="1" y="683"/>
                  </a:lnTo>
                  <a:lnTo>
                    <a:pt x="4206" y="683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2"/>
            <p:cNvSpPr/>
            <p:nvPr/>
          </p:nvSpPr>
          <p:spPr>
            <a:xfrm>
              <a:off x="3656025" y="3842325"/>
              <a:ext cx="111200" cy="17075"/>
            </a:xfrm>
            <a:custGeom>
              <a:avLst/>
              <a:gdLst/>
              <a:ahLst/>
              <a:cxnLst/>
              <a:rect l="l" t="t" r="r" b="b"/>
              <a:pathLst>
                <a:path w="4448" h="683" extrusionOk="0">
                  <a:moveTo>
                    <a:pt x="1" y="0"/>
                  </a:moveTo>
                  <a:lnTo>
                    <a:pt x="1" y="683"/>
                  </a:lnTo>
                  <a:lnTo>
                    <a:pt x="4448" y="683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2"/>
            <p:cNvSpPr/>
            <p:nvPr/>
          </p:nvSpPr>
          <p:spPr>
            <a:xfrm>
              <a:off x="3656025" y="3875400"/>
              <a:ext cx="111200" cy="17075"/>
            </a:xfrm>
            <a:custGeom>
              <a:avLst/>
              <a:gdLst/>
              <a:ahLst/>
              <a:cxnLst/>
              <a:rect l="l" t="t" r="r" b="b"/>
              <a:pathLst>
                <a:path w="4448" h="683" extrusionOk="0">
                  <a:moveTo>
                    <a:pt x="1" y="0"/>
                  </a:moveTo>
                  <a:lnTo>
                    <a:pt x="1" y="683"/>
                  </a:lnTo>
                  <a:lnTo>
                    <a:pt x="4448" y="683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2"/>
            <p:cNvSpPr/>
            <p:nvPr/>
          </p:nvSpPr>
          <p:spPr>
            <a:xfrm>
              <a:off x="3656025" y="3908575"/>
              <a:ext cx="111200" cy="17100"/>
            </a:xfrm>
            <a:custGeom>
              <a:avLst/>
              <a:gdLst/>
              <a:ahLst/>
              <a:cxnLst/>
              <a:rect l="l" t="t" r="r" b="b"/>
              <a:pathLst>
                <a:path w="4448" h="684" extrusionOk="0">
                  <a:moveTo>
                    <a:pt x="1" y="1"/>
                  </a:moveTo>
                  <a:lnTo>
                    <a:pt x="1" y="684"/>
                  </a:lnTo>
                  <a:lnTo>
                    <a:pt x="4448" y="684"/>
                  </a:lnTo>
                  <a:lnTo>
                    <a:pt x="4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3656025" y="3941650"/>
              <a:ext cx="111200" cy="17100"/>
            </a:xfrm>
            <a:custGeom>
              <a:avLst/>
              <a:gdLst/>
              <a:ahLst/>
              <a:cxnLst/>
              <a:rect l="l" t="t" r="r" b="b"/>
              <a:pathLst>
                <a:path w="4448" h="684" extrusionOk="0">
                  <a:moveTo>
                    <a:pt x="1" y="1"/>
                  </a:moveTo>
                  <a:lnTo>
                    <a:pt x="1" y="683"/>
                  </a:lnTo>
                  <a:lnTo>
                    <a:pt x="4448" y="683"/>
                  </a:lnTo>
                  <a:lnTo>
                    <a:pt x="4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3656025" y="3974725"/>
              <a:ext cx="111200" cy="17100"/>
            </a:xfrm>
            <a:custGeom>
              <a:avLst/>
              <a:gdLst/>
              <a:ahLst/>
              <a:cxnLst/>
              <a:rect l="l" t="t" r="r" b="b"/>
              <a:pathLst>
                <a:path w="4448" h="684" extrusionOk="0">
                  <a:moveTo>
                    <a:pt x="1" y="1"/>
                  </a:moveTo>
                  <a:lnTo>
                    <a:pt x="1" y="683"/>
                  </a:lnTo>
                  <a:lnTo>
                    <a:pt x="4448" y="683"/>
                  </a:lnTo>
                  <a:lnTo>
                    <a:pt x="4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3656025" y="4007800"/>
              <a:ext cx="111200" cy="17225"/>
            </a:xfrm>
            <a:custGeom>
              <a:avLst/>
              <a:gdLst/>
              <a:ahLst/>
              <a:cxnLst/>
              <a:rect l="l" t="t" r="r" b="b"/>
              <a:pathLst>
                <a:path w="4448" h="689" extrusionOk="0">
                  <a:moveTo>
                    <a:pt x="1" y="0"/>
                  </a:moveTo>
                  <a:lnTo>
                    <a:pt x="1" y="688"/>
                  </a:lnTo>
                  <a:lnTo>
                    <a:pt x="4448" y="688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3656025" y="4040875"/>
              <a:ext cx="111200" cy="17200"/>
            </a:xfrm>
            <a:custGeom>
              <a:avLst/>
              <a:gdLst/>
              <a:ahLst/>
              <a:cxnLst/>
              <a:rect l="l" t="t" r="r" b="b"/>
              <a:pathLst>
                <a:path w="4448" h="688" extrusionOk="0">
                  <a:moveTo>
                    <a:pt x="1" y="0"/>
                  </a:moveTo>
                  <a:lnTo>
                    <a:pt x="1" y="688"/>
                  </a:lnTo>
                  <a:lnTo>
                    <a:pt x="4448" y="688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3656025" y="4074075"/>
              <a:ext cx="111200" cy="17075"/>
            </a:xfrm>
            <a:custGeom>
              <a:avLst/>
              <a:gdLst/>
              <a:ahLst/>
              <a:cxnLst/>
              <a:rect l="l" t="t" r="r" b="b"/>
              <a:pathLst>
                <a:path w="4448" h="683" extrusionOk="0">
                  <a:moveTo>
                    <a:pt x="1" y="0"/>
                  </a:moveTo>
                  <a:lnTo>
                    <a:pt x="1" y="683"/>
                  </a:lnTo>
                  <a:lnTo>
                    <a:pt x="4448" y="683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2"/>
            <p:cNvSpPr/>
            <p:nvPr/>
          </p:nvSpPr>
          <p:spPr>
            <a:xfrm>
              <a:off x="3656025" y="4103650"/>
              <a:ext cx="111200" cy="17100"/>
            </a:xfrm>
            <a:custGeom>
              <a:avLst/>
              <a:gdLst/>
              <a:ahLst/>
              <a:cxnLst/>
              <a:rect l="l" t="t" r="r" b="b"/>
              <a:pathLst>
                <a:path w="4448" h="684" extrusionOk="0">
                  <a:moveTo>
                    <a:pt x="1" y="0"/>
                  </a:moveTo>
                  <a:lnTo>
                    <a:pt x="1" y="683"/>
                  </a:lnTo>
                  <a:lnTo>
                    <a:pt x="4448" y="683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2"/>
            <p:cNvSpPr/>
            <p:nvPr/>
          </p:nvSpPr>
          <p:spPr>
            <a:xfrm>
              <a:off x="3656025" y="4133325"/>
              <a:ext cx="111200" cy="17125"/>
            </a:xfrm>
            <a:custGeom>
              <a:avLst/>
              <a:gdLst/>
              <a:ahLst/>
              <a:cxnLst/>
              <a:rect l="l" t="t" r="r" b="b"/>
              <a:pathLst>
                <a:path w="4448" h="685" extrusionOk="0">
                  <a:moveTo>
                    <a:pt x="1" y="1"/>
                  </a:moveTo>
                  <a:lnTo>
                    <a:pt x="1" y="685"/>
                  </a:lnTo>
                  <a:lnTo>
                    <a:pt x="4448" y="685"/>
                  </a:lnTo>
                  <a:lnTo>
                    <a:pt x="4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2"/>
            <p:cNvSpPr/>
            <p:nvPr/>
          </p:nvSpPr>
          <p:spPr>
            <a:xfrm>
              <a:off x="3656025" y="4162925"/>
              <a:ext cx="111200" cy="17075"/>
            </a:xfrm>
            <a:custGeom>
              <a:avLst/>
              <a:gdLst/>
              <a:ahLst/>
              <a:cxnLst/>
              <a:rect l="l" t="t" r="r" b="b"/>
              <a:pathLst>
                <a:path w="4448" h="683" extrusionOk="0">
                  <a:moveTo>
                    <a:pt x="1" y="0"/>
                  </a:moveTo>
                  <a:lnTo>
                    <a:pt x="1" y="683"/>
                  </a:lnTo>
                  <a:lnTo>
                    <a:pt x="4448" y="683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2"/>
            <p:cNvSpPr/>
            <p:nvPr/>
          </p:nvSpPr>
          <p:spPr>
            <a:xfrm>
              <a:off x="3062100" y="3777500"/>
              <a:ext cx="35400" cy="16450"/>
            </a:xfrm>
            <a:custGeom>
              <a:avLst/>
              <a:gdLst/>
              <a:ahLst/>
              <a:cxnLst/>
              <a:rect l="l" t="t" r="r" b="b"/>
              <a:pathLst>
                <a:path w="1416" h="658" extrusionOk="0">
                  <a:moveTo>
                    <a:pt x="1" y="1"/>
                  </a:moveTo>
                  <a:lnTo>
                    <a:pt x="1" y="657"/>
                  </a:lnTo>
                  <a:lnTo>
                    <a:pt x="1415" y="657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2"/>
            <p:cNvSpPr/>
            <p:nvPr/>
          </p:nvSpPr>
          <p:spPr>
            <a:xfrm>
              <a:off x="3062100" y="3809375"/>
              <a:ext cx="35400" cy="16550"/>
            </a:xfrm>
            <a:custGeom>
              <a:avLst/>
              <a:gdLst/>
              <a:ahLst/>
              <a:cxnLst/>
              <a:rect l="l" t="t" r="r" b="b"/>
              <a:pathLst>
                <a:path w="1416" h="662" extrusionOk="0">
                  <a:moveTo>
                    <a:pt x="1" y="1"/>
                  </a:moveTo>
                  <a:lnTo>
                    <a:pt x="1" y="661"/>
                  </a:lnTo>
                  <a:lnTo>
                    <a:pt x="1415" y="661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2"/>
            <p:cNvSpPr/>
            <p:nvPr/>
          </p:nvSpPr>
          <p:spPr>
            <a:xfrm>
              <a:off x="3062100" y="3841350"/>
              <a:ext cx="35400" cy="16575"/>
            </a:xfrm>
            <a:custGeom>
              <a:avLst/>
              <a:gdLst/>
              <a:ahLst/>
              <a:cxnLst/>
              <a:rect l="l" t="t" r="r" b="b"/>
              <a:pathLst>
                <a:path w="1416" h="663" extrusionOk="0">
                  <a:moveTo>
                    <a:pt x="1" y="1"/>
                  </a:moveTo>
                  <a:lnTo>
                    <a:pt x="1" y="663"/>
                  </a:lnTo>
                  <a:lnTo>
                    <a:pt x="1415" y="663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2"/>
            <p:cNvSpPr/>
            <p:nvPr/>
          </p:nvSpPr>
          <p:spPr>
            <a:xfrm>
              <a:off x="3062100" y="3873350"/>
              <a:ext cx="35400" cy="16575"/>
            </a:xfrm>
            <a:custGeom>
              <a:avLst/>
              <a:gdLst/>
              <a:ahLst/>
              <a:cxnLst/>
              <a:rect l="l" t="t" r="r" b="b"/>
              <a:pathLst>
                <a:path w="1416" h="663" extrusionOk="0">
                  <a:moveTo>
                    <a:pt x="1" y="1"/>
                  </a:moveTo>
                  <a:lnTo>
                    <a:pt x="1" y="663"/>
                  </a:lnTo>
                  <a:lnTo>
                    <a:pt x="1415" y="663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2"/>
            <p:cNvSpPr/>
            <p:nvPr/>
          </p:nvSpPr>
          <p:spPr>
            <a:xfrm>
              <a:off x="3062100" y="3905350"/>
              <a:ext cx="35400" cy="16425"/>
            </a:xfrm>
            <a:custGeom>
              <a:avLst/>
              <a:gdLst/>
              <a:ahLst/>
              <a:cxnLst/>
              <a:rect l="l" t="t" r="r" b="b"/>
              <a:pathLst>
                <a:path w="1416" h="657" extrusionOk="0">
                  <a:moveTo>
                    <a:pt x="1" y="1"/>
                  </a:moveTo>
                  <a:lnTo>
                    <a:pt x="1" y="656"/>
                  </a:lnTo>
                  <a:lnTo>
                    <a:pt x="1415" y="656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2"/>
            <p:cNvSpPr/>
            <p:nvPr/>
          </p:nvSpPr>
          <p:spPr>
            <a:xfrm>
              <a:off x="3062100" y="3937325"/>
              <a:ext cx="35400" cy="16450"/>
            </a:xfrm>
            <a:custGeom>
              <a:avLst/>
              <a:gdLst/>
              <a:ahLst/>
              <a:cxnLst/>
              <a:rect l="l" t="t" r="r" b="b"/>
              <a:pathLst>
                <a:path w="1416" h="658" extrusionOk="0">
                  <a:moveTo>
                    <a:pt x="1" y="1"/>
                  </a:moveTo>
                  <a:lnTo>
                    <a:pt x="1" y="658"/>
                  </a:lnTo>
                  <a:lnTo>
                    <a:pt x="1415" y="658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2"/>
            <p:cNvSpPr/>
            <p:nvPr/>
          </p:nvSpPr>
          <p:spPr>
            <a:xfrm>
              <a:off x="3062100" y="3969350"/>
              <a:ext cx="35400" cy="16400"/>
            </a:xfrm>
            <a:custGeom>
              <a:avLst/>
              <a:gdLst/>
              <a:ahLst/>
              <a:cxnLst/>
              <a:rect l="l" t="t" r="r" b="b"/>
              <a:pathLst>
                <a:path w="1416" h="656" extrusionOk="0">
                  <a:moveTo>
                    <a:pt x="1" y="0"/>
                  </a:moveTo>
                  <a:lnTo>
                    <a:pt x="1" y="656"/>
                  </a:lnTo>
                  <a:lnTo>
                    <a:pt x="1415" y="656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2"/>
            <p:cNvSpPr/>
            <p:nvPr/>
          </p:nvSpPr>
          <p:spPr>
            <a:xfrm>
              <a:off x="3062100" y="4001350"/>
              <a:ext cx="35400" cy="16400"/>
            </a:xfrm>
            <a:custGeom>
              <a:avLst/>
              <a:gdLst/>
              <a:ahLst/>
              <a:cxnLst/>
              <a:rect l="l" t="t" r="r" b="b"/>
              <a:pathLst>
                <a:path w="1416" h="656" extrusionOk="0">
                  <a:moveTo>
                    <a:pt x="1" y="0"/>
                  </a:moveTo>
                  <a:lnTo>
                    <a:pt x="1" y="656"/>
                  </a:lnTo>
                  <a:lnTo>
                    <a:pt x="1415" y="656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2"/>
            <p:cNvSpPr/>
            <p:nvPr/>
          </p:nvSpPr>
          <p:spPr>
            <a:xfrm>
              <a:off x="3110250" y="3777500"/>
              <a:ext cx="35375" cy="16450"/>
            </a:xfrm>
            <a:custGeom>
              <a:avLst/>
              <a:gdLst/>
              <a:ahLst/>
              <a:cxnLst/>
              <a:rect l="l" t="t" r="r" b="b"/>
              <a:pathLst>
                <a:path w="1415" h="658" extrusionOk="0">
                  <a:moveTo>
                    <a:pt x="0" y="1"/>
                  </a:moveTo>
                  <a:lnTo>
                    <a:pt x="0" y="657"/>
                  </a:lnTo>
                  <a:lnTo>
                    <a:pt x="1414" y="657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2"/>
            <p:cNvSpPr/>
            <p:nvPr/>
          </p:nvSpPr>
          <p:spPr>
            <a:xfrm>
              <a:off x="3110250" y="3809375"/>
              <a:ext cx="35375" cy="16550"/>
            </a:xfrm>
            <a:custGeom>
              <a:avLst/>
              <a:gdLst/>
              <a:ahLst/>
              <a:cxnLst/>
              <a:rect l="l" t="t" r="r" b="b"/>
              <a:pathLst>
                <a:path w="1415" h="662" extrusionOk="0">
                  <a:moveTo>
                    <a:pt x="0" y="1"/>
                  </a:moveTo>
                  <a:lnTo>
                    <a:pt x="0" y="661"/>
                  </a:lnTo>
                  <a:lnTo>
                    <a:pt x="1414" y="661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2"/>
            <p:cNvSpPr/>
            <p:nvPr/>
          </p:nvSpPr>
          <p:spPr>
            <a:xfrm>
              <a:off x="3110250" y="3841350"/>
              <a:ext cx="35375" cy="16575"/>
            </a:xfrm>
            <a:custGeom>
              <a:avLst/>
              <a:gdLst/>
              <a:ahLst/>
              <a:cxnLst/>
              <a:rect l="l" t="t" r="r" b="b"/>
              <a:pathLst>
                <a:path w="1415" h="663" extrusionOk="0">
                  <a:moveTo>
                    <a:pt x="0" y="1"/>
                  </a:moveTo>
                  <a:lnTo>
                    <a:pt x="0" y="663"/>
                  </a:lnTo>
                  <a:lnTo>
                    <a:pt x="1414" y="663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2"/>
            <p:cNvSpPr/>
            <p:nvPr/>
          </p:nvSpPr>
          <p:spPr>
            <a:xfrm>
              <a:off x="3110250" y="3873350"/>
              <a:ext cx="35375" cy="16575"/>
            </a:xfrm>
            <a:custGeom>
              <a:avLst/>
              <a:gdLst/>
              <a:ahLst/>
              <a:cxnLst/>
              <a:rect l="l" t="t" r="r" b="b"/>
              <a:pathLst>
                <a:path w="1415" h="663" extrusionOk="0">
                  <a:moveTo>
                    <a:pt x="0" y="1"/>
                  </a:moveTo>
                  <a:lnTo>
                    <a:pt x="0" y="663"/>
                  </a:lnTo>
                  <a:lnTo>
                    <a:pt x="1414" y="663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2"/>
            <p:cNvSpPr/>
            <p:nvPr/>
          </p:nvSpPr>
          <p:spPr>
            <a:xfrm>
              <a:off x="3110250" y="3905350"/>
              <a:ext cx="35375" cy="16425"/>
            </a:xfrm>
            <a:custGeom>
              <a:avLst/>
              <a:gdLst/>
              <a:ahLst/>
              <a:cxnLst/>
              <a:rect l="l" t="t" r="r" b="b"/>
              <a:pathLst>
                <a:path w="1415" h="657" extrusionOk="0">
                  <a:moveTo>
                    <a:pt x="0" y="1"/>
                  </a:moveTo>
                  <a:lnTo>
                    <a:pt x="0" y="656"/>
                  </a:lnTo>
                  <a:lnTo>
                    <a:pt x="1414" y="656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2"/>
            <p:cNvSpPr/>
            <p:nvPr/>
          </p:nvSpPr>
          <p:spPr>
            <a:xfrm>
              <a:off x="3110250" y="3937325"/>
              <a:ext cx="35375" cy="16450"/>
            </a:xfrm>
            <a:custGeom>
              <a:avLst/>
              <a:gdLst/>
              <a:ahLst/>
              <a:cxnLst/>
              <a:rect l="l" t="t" r="r" b="b"/>
              <a:pathLst>
                <a:path w="1415" h="658" extrusionOk="0">
                  <a:moveTo>
                    <a:pt x="0" y="1"/>
                  </a:moveTo>
                  <a:lnTo>
                    <a:pt x="0" y="658"/>
                  </a:lnTo>
                  <a:lnTo>
                    <a:pt x="1414" y="658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2"/>
            <p:cNvSpPr/>
            <p:nvPr/>
          </p:nvSpPr>
          <p:spPr>
            <a:xfrm>
              <a:off x="3110250" y="3969350"/>
              <a:ext cx="35375" cy="16400"/>
            </a:xfrm>
            <a:custGeom>
              <a:avLst/>
              <a:gdLst/>
              <a:ahLst/>
              <a:cxnLst/>
              <a:rect l="l" t="t" r="r" b="b"/>
              <a:pathLst>
                <a:path w="1415" h="656" extrusionOk="0">
                  <a:moveTo>
                    <a:pt x="0" y="0"/>
                  </a:moveTo>
                  <a:lnTo>
                    <a:pt x="0" y="656"/>
                  </a:lnTo>
                  <a:lnTo>
                    <a:pt x="1414" y="656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2"/>
            <p:cNvSpPr/>
            <p:nvPr/>
          </p:nvSpPr>
          <p:spPr>
            <a:xfrm>
              <a:off x="3110250" y="4001350"/>
              <a:ext cx="35375" cy="16400"/>
            </a:xfrm>
            <a:custGeom>
              <a:avLst/>
              <a:gdLst/>
              <a:ahLst/>
              <a:cxnLst/>
              <a:rect l="l" t="t" r="r" b="b"/>
              <a:pathLst>
                <a:path w="1415" h="656" extrusionOk="0">
                  <a:moveTo>
                    <a:pt x="0" y="0"/>
                  </a:moveTo>
                  <a:lnTo>
                    <a:pt x="0" y="656"/>
                  </a:lnTo>
                  <a:lnTo>
                    <a:pt x="1414" y="656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2"/>
            <p:cNvSpPr/>
            <p:nvPr/>
          </p:nvSpPr>
          <p:spPr>
            <a:xfrm>
              <a:off x="2830625" y="3658925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2"/>
            <p:cNvSpPr/>
            <p:nvPr/>
          </p:nvSpPr>
          <p:spPr>
            <a:xfrm>
              <a:off x="2885625" y="3658925"/>
              <a:ext cx="36825" cy="25975"/>
            </a:xfrm>
            <a:custGeom>
              <a:avLst/>
              <a:gdLst/>
              <a:ahLst/>
              <a:cxnLst/>
              <a:rect l="l" t="t" r="r" b="b"/>
              <a:pathLst>
                <a:path w="1473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3" y="1038"/>
                  </a:lnTo>
                  <a:lnTo>
                    <a:pt x="1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2"/>
            <p:cNvSpPr/>
            <p:nvPr/>
          </p:nvSpPr>
          <p:spPr>
            <a:xfrm>
              <a:off x="2830625" y="3697125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2"/>
            <p:cNvSpPr/>
            <p:nvPr/>
          </p:nvSpPr>
          <p:spPr>
            <a:xfrm>
              <a:off x="2885625" y="3697125"/>
              <a:ext cx="36825" cy="25975"/>
            </a:xfrm>
            <a:custGeom>
              <a:avLst/>
              <a:gdLst/>
              <a:ahLst/>
              <a:cxnLst/>
              <a:rect l="l" t="t" r="r" b="b"/>
              <a:pathLst>
                <a:path w="1473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3" y="1038"/>
                  </a:lnTo>
                  <a:lnTo>
                    <a:pt x="1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2"/>
            <p:cNvSpPr/>
            <p:nvPr/>
          </p:nvSpPr>
          <p:spPr>
            <a:xfrm>
              <a:off x="2830625" y="3735175"/>
              <a:ext cx="36850" cy="26100"/>
            </a:xfrm>
            <a:custGeom>
              <a:avLst/>
              <a:gdLst/>
              <a:ahLst/>
              <a:cxnLst/>
              <a:rect l="l" t="t" r="r" b="b"/>
              <a:pathLst>
                <a:path w="1474" h="1044" extrusionOk="0">
                  <a:moveTo>
                    <a:pt x="0" y="0"/>
                  </a:moveTo>
                  <a:lnTo>
                    <a:pt x="0" y="1043"/>
                  </a:lnTo>
                  <a:lnTo>
                    <a:pt x="1474" y="1043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2"/>
            <p:cNvSpPr/>
            <p:nvPr/>
          </p:nvSpPr>
          <p:spPr>
            <a:xfrm>
              <a:off x="2885625" y="3735175"/>
              <a:ext cx="36825" cy="26100"/>
            </a:xfrm>
            <a:custGeom>
              <a:avLst/>
              <a:gdLst/>
              <a:ahLst/>
              <a:cxnLst/>
              <a:rect l="l" t="t" r="r" b="b"/>
              <a:pathLst>
                <a:path w="1473" h="1044" extrusionOk="0">
                  <a:moveTo>
                    <a:pt x="0" y="0"/>
                  </a:moveTo>
                  <a:lnTo>
                    <a:pt x="0" y="1043"/>
                  </a:lnTo>
                  <a:lnTo>
                    <a:pt x="1473" y="104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2"/>
            <p:cNvSpPr/>
            <p:nvPr/>
          </p:nvSpPr>
          <p:spPr>
            <a:xfrm>
              <a:off x="2830625" y="3773350"/>
              <a:ext cx="36850" cy="26075"/>
            </a:xfrm>
            <a:custGeom>
              <a:avLst/>
              <a:gdLst/>
              <a:ahLst/>
              <a:cxnLst/>
              <a:rect l="l" t="t" r="r" b="b"/>
              <a:pathLst>
                <a:path w="1474" h="1043" extrusionOk="0">
                  <a:moveTo>
                    <a:pt x="0" y="0"/>
                  </a:moveTo>
                  <a:lnTo>
                    <a:pt x="0" y="1043"/>
                  </a:lnTo>
                  <a:lnTo>
                    <a:pt x="1474" y="1043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2"/>
            <p:cNvSpPr/>
            <p:nvPr/>
          </p:nvSpPr>
          <p:spPr>
            <a:xfrm>
              <a:off x="2885625" y="3773350"/>
              <a:ext cx="36825" cy="26075"/>
            </a:xfrm>
            <a:custGeom>
              <a:avLst/>
              <a:gdLst/>
              <a:ahLst/>
              <a:cxnLst/>
              <a:rect l="l" t="t" r="r" b="b"/>
              <a:pathLst>
                <a:path w="1473" h="1043" extrusionOk="0">
                  <a:moveTo>
                    <a:pt x="0" y="0"/>
                  </a:moveTo>
                  <a:lnTo>
                    <a:pt x="0" y="1043"/>
                  </a:lnTo>
                  <a:lnTo>
                    <a:pt x="1473" y="104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2"/>
            <p:cNvSpPr/>
            <p:nvPr/>
          </p:nvSpPr>
          <p:spPr>
            <a:xfrm>
              <a:off x="2830625" y="3811500"/>
              <a:ext cx="36850" cy="26125"/>
            </a:xfrm>
            <a:custGeom>
              <a:avLst/>
              <a:gdLst/>
              <a:ahLst/>
              <a:cxnLst/>
              <a:rect l="l" t="t" r="r" b="b"/>
              <a:pathLst>
                <a:path w="1474" h="1045" extrusionOk="0">
                  <a:moveTo>
                    <a:pt x="0" y="1"/>
                  </a:moveTo>
                  <a:lnTo>
                    <a:pt x="0" y="1045"/>
                  </a:lnTo>
                  <a:lnTo>
                    <a:pt x="1474" y="1045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2"/>
            <p:cNvSpPr/>
            <p:nvPr/>
          </p:nvSpPr>
          <p:spPr>
            <a:xfrm>
              <a:off x="2885625" y="3811500"/>
              <a:ext cx="36825" cy="26125"/>
            </a:xfrm>
            <a:custGeom>
              <a:avLst/>
              <a:gdLst/>
              <a:ahLst/>
              <a:cxnLst/>
              <a:rect l="l" t="t" r="r" b="b"/>
              <a:pathLst>
                <a:path w="1473" h="1045" extrusionOk="0">
                  <a:moveTo>
                    <a:pt x="0" y="1"/>
                  </a:moveTo>
                  <a:lnTo>
                    <a:pt x="0" y="1045"/>
                  </a:lnTo>
                  <a:lnTo>
                    <a:pt x="1473" y="1045"/>
                  </a:lnTo>
                  <a:lnTo>
                    <a:pt x="1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2"/>
            <p:cNvSpPr/>
            <p:nvPr/>
          </p:nvSpPr>
          <p:spPr>
            <a:xfrm>
              <a:off x="2830625" y="3849700"/>
              <a:ext cx="36850" cy="26100"/>
            </a:xfrm>
            <a:custGeom>
              <a:avLst/>
              <a:gdLst/>
              <a:ahLst/>
              <a:cxnLst/>
              <a:rect l="l" t="t" r="r" b="b"/>
              <a:pathLst>
                <a:path w="1474" h="1044" extrusionOk="0">
                  <a:moveTo>
                    <a:pt x="0" y="1"/>
                  </a:moveTo>
                  <a:lnTo>
                    <a:pt x="0" y="1044"/>
                  </a:lnTo>
                  <a:lnTo>
                    <a:pt x="1474" y="104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2"/>
            <p:cNvSpPr/>
            <p:nvPr/>
          </p:nvSpPr>
          <p:spPr>
            <a:xfrm>
              <a:off x="2885625" y="3849700"/>
              <a:ext cx="36825" cy="26100"/>
            </a:xfrm>
            <a:custGeom>
              <a:avLst/>
              <a:gdLst/>
              <a:ahLst/>
              <a:cxnLst/>
              <a:rect l="l" t="t" r="r" b="b"/>
              <a:pathLst>
                <a:path w="1473" h="1044" extrusionOk="0">
                  <a:moveTo>
                    <a:pt x="0" y="1"/>
                  </a:moveTo>
                  <a:lnTo>
                    <a:pt x="0" y="1044"/>
                  </a:lnTo>
                  <a:lnTo>
                    <a:pt x="1473" y="1044"/>
                  </a:lnTo>
                  <a:lnTo>
                    <a:pt x="1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2"/>
            <p:cNvSpPr/>
            <p:nvPr/>
          </p:nvSpPr>
          <p:spPr>
            <a:xfrm>
              <a:off x="2830625" y="3887875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0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2"/>
            <p:cNvSpPr/>
            <p:nvPr/>
          </p:nvSpPr>
          <p:spPr>
            <a:xfrm>
              <a:off x="2885625" y="3887875"/>
              <a:ext cx="36825" cy="25975"/>
            </a:xfrm>
            <a:custGeom>
              <a:avLst/>
              <a:gdLst/>
              <a:ahLst/>
              <a:cxnLst/>
              <a:rect l="l" t="t" r="r" b="b"/>
              <a:pathLst>
                <a:path w="1473" h="1039" extrusionOk="0">
                  <a:moveTo>
                    <a:pt x="0" y="0"/>
                  </a:moveTo>
                  <a:lnTo>
                    <a:pt x="0" y="1038"/>
                  </a:lnTo>
                  <a:lnTo>
                    <a:pt x="1473" y="103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2"/>
            <p:cNvSpPr/>
            <p:nvPr/>
          </p:nvSpPr>
          <p:spPr>
            <a:xfrm>
              <a:off x="2830625" y="3926050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0"/>
                  </a:moveTo>
                  <a:lnTo>
                    <a:pt x="0" y="1039"/>
                  </a:lnTo>
                  <a:lnTo>
                    <a:pt x="1474" y="1039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2"/>
            <p:cNvSpPr/>
            <p:nvPr/>
          </p:nvSpPr>
          <p:spPr>
            <a:xfrm>
              <a:off x="2885625" y="3926050"/>
              <a:ext cx="36825" cy="25975"/>
            </a:xfrm>
            <a:custGeom>
              <a:avLst/>
              <a:gdLst/>
              <a:ahLst/>
              <a:cxnLst/>
              <a:rect l="l" t="t" r="r" b="b"/>
              <a:pathLst>
                <a:path w="1473" h="1039" extrusionOk="0">
                  <a:moveTo>
                    <a:pt x="0" y="0"/>
                  </a:moveTo>
                  <a:lnTo>
                    <a:pt x="0" y="1039"/>
                  </a:lnTo>
                  <a:lnTo>
                    <a:pt x="1473" y="10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2"/>
            <p:cNvSpPr/>
            <p:nvPr/>
          </p:nvSpPr>
          <p:spPr>
            <a:xfrm>
              <a:off x="2953625" y="3735175"/>
              <a:ext cx="36875" cy="26100"/>
            </a:xfrm>
            <a:custGeom>
              <a:avLst/>
              <a:gdLst/>
              <a:ahLst/>
              <a:cxnLst/>
              <a:rect l="l" t="t" r="r" b="b"/>
              <a:pathLst>
                <a:path w="1475" h="1044" extrusionOk="0">
                  <a:moveTo>
                    <a:pt x="1" y="0"/>
                  </a:moveTo>
                  <a:lnTo>
                    <a:pt x="1" y="1043"/>
                  </a:lnTo>
                  <a:lnTo>
                    <a:pt x="1475" y="1043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2"/>
            <p:cNvSpPr/>
            <p:nvPr/>
          </p:nvSpPr>
          <p:spPr>
            <a:xfrm>
              <a:off x="2953625" y="3773350"/>
              <a:ext cx="36875" cy="26075"/>
            </a:xfrm>
            <a:custGeom>
              <a:avLst/>
              <a:gdLst/>
              <a:ahLst/>
              <a:cxnLst/>
              <a:rect l="l" t="t" r="r" b="b"/>
              <a:pathLst>
                <a:path w="1475" h="1043" extrusionOk="0">
                  <a:moveTo>
                    <a:pt x="1" y="0"/>
                  </a:moveTo>
                  <a:lnTo>
                    <a:pt x="1" y="1043"/>
                  </a:lnTo>
                  <a:lnTo>
                    <a:pt x="1475" y="1043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2"/>
            <p:cNvSpPr/>
            <p:nvPr/>
          </p:nvSpPr>
          <p:spPr>
            <a:xfrm>
              <a:off x="2953625" y="3811500"/>
              <a:ext cx="36875" cy="26125"/>
            </a:xfrm>
            <a:custGeom>
              <a:avLst/>
              <a:gdLst/>
              <a:ahLst/>
              <a:cxnLst/>
              <a:rect l="l" t="t" r="r" b="b"/>
              <a:pathLst>
                <a:path w="1475" h="1045" extrusionOk="0">
                  <a:moveTo>
                    <a:pt x="1" y="1"/>
                  </a:moveTo>
                  <a:lnTo>
                    <a:pt x="1" y="1045"/>
                  </a:lnTo>
                  <a:lnTo>
                    <a:pt x="1475" y="104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2"/>
            <p:cNvSpPr/>
            <p:nvPr/>
          </p:nvSpPr>
          <p:spPr>
            <a:xfrm>
              <a:off x="2953625" y="3849700"/>
              <a:ext cx="36875" cy="26100"/>
            </a:xfrm>
            <a:custGeom>
              <a:avLst/>
              <a:gdLst/>
              <a:ahLst/>
              <a:cxnLst/>
              <a:rect l="l" t="t" r="r" b="b"/>
              <a:pathLst>
                <a:path w="1475" h="1044" extrusionOk="0">
                  <a:moveTo>
                    <a:pt x="1" y="1"/>
                  </a:moveTo>
                  <a:lnTo>
                    <a:pt x="1" y="1044"/>
                  </a:lnTo>
                  <a:lnTo>
                    <a:pt x="1475" y="1044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2"/>
            <p:cNvSpPr/>
            <p:nvPr/>
          </p:nvSpPr>
          <p:spPr>
            <a:xfrm>
              <a:off x="2953625" y="3887875"/>
              <a:ext cx="36875" cy="25975"/>
            </a:xfrm>
            <a:custGeom>
              <a:avLst/>
              <a:gdLst/>
              <a:ahLst/>
              <a:cxnLst/>
              <a:rect l="l" t="t" r="r" b="b"/>
              <a:pathLst>
                <a:path w="1475" h="1039" extrusionOk="0">
                  <a:moveTo>
                    <a:pt x="1" y="0"/>
                  </a:moveTo>
                  <a:lnTo>
                    <a:pt x="1" y="1038"/>
                  </a:lnTo>
                  <a:lnTo>
                    <a:pt x="1475" y="1038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2"/>
            <p:cNvSpPr/>
            <p:nvPr/>
          </p:nvSpPr>
          <p:spPr>
            <a:xfrm>
              <a:off x="2953625" y="3926050"/>
              <a:ext cx="36875" cy="25975"/>
            </a:xfrm>
            <a:custGeom>
              <a:avLst/>
              <a:gdLst/>
              <a:ahLst/>
              <a:cxnLst/>
              <a:rect l="l" t="t" r="r" b="b"/>
              <a:pathLst>
                <a:path w="1475" h="1039" extrusionOk="0">
                  <a:moveTo>
                    <a:pt x="1" y="0"/>
                  </a:moveTo>
                  <a:lnTo>
                    <a:pt x="1" y="1039"/>
                  </a:lnTo>
                  <a:lnTo>
                    <a:pt x="1475" y="1039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2"/>
            <p:cNvSpPr/>
            <p:nvPr/>
          </p:nvSpPr>
          <p:spPr>
            <a:xfrm>
              <a:off x="2830625" y="3963825"/>
              <a:ext cx="36850" cy="25950"/>
            </a:xfrm>
            <a:custGeom>
              <a:avLst/>
              <a:gdLst/>
              <a:ahLst/>
              <a:cxnLst/>
              <a:rect l="l" t="t" r="r" b="b"/>
              <a:pathLst>
                <a:path w="1474" h="1038" extrusionOk="0">
                  <a:moveTo>
                    <a:pt x="0" y="0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2"/>
            <p:cNvSpPr/>
            <p:nvPr/>
          </p:nvSpPr>
          <p:spPr>
            <a:xfrm>
              <a:off x="2885625" y="3963825"/>
              <a:ext cx="36825" cy="25950"/>
            </a:xfrm>
            <a:custGeom>
              <a:avLst/>
              <a:gdLst/>
              <a:ahLst/>
              <a:cxnLst/>
              <a:rect l="l" t="t" r="r" b="b"/>
              <a:pathLst>
                <a:path w="1473" h="1038" extrusionOk="0">
                  <a:moveTo>
                    <a:pt x="0" y="0"/>
                  </a:moveTo>
                  <a:lnTo>
                    <a:pt x="0" y="1038"/>
                  </a:lnTo>
                  <a:lnTo>
                    <a:pt x="1473" y="103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2"/>
            <p:cNvSpPr/>
            <p:nvPr/>
          </p:nvSpPr>
          <p:spPr>
            <a:xfrm>
              <a:off x="2953625" y="3963825"/>
              <a:ext cx="36875" cy="25950"/>
            </a:xfrm>
            <a:custGeom>
              <a:avLst/>
              <a:gdLst/>
              <a:ahLst/>
              <a:cxnLst/>
              <a:rect l="l" t="t" r="r" b="b"/>
              <a:pathLst>
                <a:path w="1475" h="1038" extrusionOk="0">
                  <a:moveTo>
                    <a:pt x="1" y="0"/>
                  </a:moveTo>
                  <a:lnTo>
                    <a:pt x="1" y="1038"/>
                  </a:lnTo>
                  <a:lnTo>
                    <a:pt x="1475" y="1038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2"/>
            <p:cNvSpPr/>
            <p:nvPr/>
          </p:nvSpPr>
          <p:spPr>
            <a:xfrm>
              <a:off x="2830625" y="4001475"/>
              <a:ext cx="36850" cy="26100"/>
            </a:xfrm>
            <a:custGeom>
              <a:avLst/>
              <a:gdLst/>
              <a:ahLst/>
              <a:cxnLst/>
              <a:rect l="l" t="t" r="r" b="b"/>
              <a:pathLst>
                <a:path w="1474" h="1044" extrusionOk="0">
                  <a:moveTo>
                    <a:pt x="0" y="0"/>
                  </a:moveTo>
                  <a:lnTo>
                    <a:pt x="0" y="1043"/>
                  </a:lnTo>
                  <a:lnTo>
                    <a:pt x="1474" y="1043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2"/>
            <p:cNvSpPr/>
            <p:nvPr/>
          </p:nvSpPr>
          <p:spPr>
            <a:xfrm>
              <a:off x="2885625" y="4001475"/>
              <a:ext cx="36825" cy="26100"/>
            </a:xfrm>
            <a:custGeom>
              <a:avLst/>
              <a:gdLst/>
              <a:ahLst/>
              <a:cxnLst/>
              <a:rect l="l" t="t" r="r" b="b"/>
              <a:pathLst>
                <a:path w="1473" h="1044" extrusionOk="0">
                  <a:moveTo>
                    <a:pt x="0" y="0"/>
                  </a:moveTo>
                  <a:lnTo>
                    <a:pt x="0" y="1043"/>
                  </a:lnTo>
                  <a:lnTo>
                    <a:pt x="1473" y="104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2"/>
            <p:cNvSpPr/>
            <p:nvPr/>
          </p:nvSpPr>
          <p:spPr>
            <a:xfrm>
              <a:off x="2953625" y="4001475"/>
              <a:ext cx="36875" cy="26100"/>
            </a:xfrm>
            <a:custGeom>
              <a:avLst/>
              <a:gdLst/>
              <a:ahLst/>
              <a:cxnLst/>
              <a:rect l="l" t="t" r="r" b="b"/>
              <a:pathLst>
                <a:path w="1475" h="1044" extrusionOk="0">
                  <a:moveTo>
                    <a:pt x="1" y="0"/>
                  </a:moveTo>
                  <a:lnTo>
                    <a:pt x="1" y="1043"/>
                  </a:lnTo>
                  <a:lnTo>
                    <a:pt x="1475" y="1043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2"/>
            <p:cNvSpPr/>
            <p:nvPr/>
          </p:nvSpPr>
          <p:spPr>
            <a:xfrm>
              <a:off x="2830625" y="4039250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2"/>
            <p:cNvSpPr/>
            <p:nvPr/>
          </p:nvSpPr>
          <p:spPr>
            <a:xfrm>
              <a:off x="2885625" y="4039250"/>
              <a:ext cx="36825" cy="25975"/>
            </a:xfrm>
            <a:custGeom>
              <a:avLst/>
              <a:gdLst/>
              <a:ahLst/>
              <a:cxnLst/>
              <a:rect l="l" t="t" r="r" b="b"/>
              <a:pathLst>
                <a:path w="1473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3" y="1038"/>
                  </a:lnTo>
                  <a:lnTo>
                    <a:pt x="1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2"/>
            <p:cNvSpPr/>
            <p:nvPr/>
          </p:nvSpPr>
          <p:spPr>
            <a:xfrm>
              <a:off x="2953625" y="4039250"/>
              <a:ext cx="36875" cy="25975"/>
            </a:xfrm>
            <a:custGeom>
              <a:avLst/>
              <a:gdLst/>
              <a:ahLst/>
              <a:cxnLst/>
              <a:rect l="l" t="t" r="r" b="b"/>
              <a:pathLst>
                <a:path w="1475" h="1039" extrusionOk="0">
                  <a:moveTo>
                    <a:pt x="1" y="1"/>
                  </a:moveTo>
                  <a:lnTo>
                    <a:pt x="1" y="1038"/>
                  </a:lnTo>
                  <a:lnTo>
                    <a:pt x="1475" y="1038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2"/>
            <p:cNvSpPr/>
            <p:nvPr/>
          </p:nvSpPr>
          <p:spPr>
            <a:xfrm>
              <a:off x="2830625" y="4076875"/>
              <a:ext cx="36850" cy="26125"/>
            </a:xfrm>
            <a:custGeom>
              <a:avLst/>
              <a:gdLst/>
              <a:ahLst/>
              <a:cxnLst/>
              <a:rect l="l" t="t" r="r" b="b"/>
              <a:pathLst>
                <a:path w="1474" h="1045" extrusionOk="0">
                  <a:moveTo>
                    <a:pt x="0" y="0"/>
                  </a:moveTo>
                  <a:lnTo>
                    <a:pt x="0" y="1044"/>
                  </a:lnTo>
                  <a:lnTo>
                    <a:pt x="1474" y="1044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2"/>
            <p:cNvSpPr/>
            <p:nvPr/>
          </p:nvSpPr>
          <p:spPr>
            <a:xfrm>
              <a:off x="2885625" y="4076875"/>
              <a:ext cx="36825" cy="26125"/>
            </a:xfrm>
            <a:custGeom>
              <a:avLst/>
              <a:gdLst/>
              <a:ahLst/>
              <a:cxnLst/>
              <a:rect l="l" t="t" r="r" b="b"/>
              <a:pathLst>
                <a:path w="1473" h="1045" extrusionOk="0">
                  <a:moveTo>
                    <a:pt x="0" y="0"/>
                  </a:moveTo>
                  <a:lnTo>
                    <a:pt x="0" y="1044"/>
                  </a:lnTo>
                  <a:lnTo>
                    <a:pt x="1473" y="1044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2"/>
            <p:cNvSpPr/>
            <p:nvPr/>
          </p:nvSpPr>
          <p:spPr>
            <a:xfrm>
              <a:off x="2953625" y="4076875"/>
              <a:ext cx="36875" cy="26125"/>
            </a:xfrm>
            <a:custGeom>
              <a:avLst/>
              <a:gdLst/>
              <a:ahLst/>
              <a:cxnLst/>
              <a:rect l="l" t="t" r="r" b="b"/>
              <a:pathLst>
                <a:path w="1475" h="1045" extrusionOk="0">
                  <a:moveTo>
                    <a:pt x="1" y="0"/>
                  </a:moveTo>
                  <a:lnTo>
                    <a:pt x="1" y="1044"/>
                  </a:lnTo>
                  <a:lnTo>
                    <a:pt x="1475" y="104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2"/>
            <p:cNvSpPr/>
            <p:nvPr/>
          </p:nvSpPr>
          <p:spPr>
            <a:xfrm>
              <a:off x="2830625" y="4114650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2"/>
            <p:cNvSpPr/>
            <p:nvPr/>
          </p:nvSpPr>
          <p:spPr>
            <a:xfrm>
              <a:off x="2885625" y="4114650"/>
              <a:ext cx="36825" cy="25975"/>
            </a:xfrm>
            <a:custGeom>
              <a:avLst/>
              <a:gdLst/>
              <a:ahLst/>
              <a:cxnLst/>
              <a:rect l="l" t="t" r="r" b="b"/>
              <a:pathLst>
                <a:path w="1473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3" y="1038"/>
                  </a:lnTo>
                  <a:lnTo>
                    <a:pt x="1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2"/>
            <p:cNvSpPr/>
            <p:nvPr/>
          </p:nvSpPr>
          <p:spPr>
            <a:xfrm>
              <a:off x="2953625" y="4114650"/>
              <a:ext cx="36875" cy="25975"/>
            </a:xfrm>
            <a:custGeom>
              <a:avLst/>
              <a:gdLst/>
              <a:ahLst/>
              <a:cxnLst/>
              <a:rect l="l" t="t" r="r" b="b"/>
              <a:pathLst>
                <a:path w="1475" h="1039" extrusionOk="0">
                  <a:moveTo>
                    <a:pt x="1" y="1"/>
                  </a:moveTo>
                  <a:lnTo>
                    <a:pt x="1" y="1038"/>
                  </a:lnTo>
                  <a:lnTo>
                    <a:pt x="1475" y="1038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2"/>
            <p:cNvSpPr/>
            <p:nvPr/>
          </p:nvSpPr>
          <p:spPr>
            <a:xfrm>
              <a:off x="3303150" y="3696025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0" y="1"/>
                  </a:moveTo>
                  <a:lnTo>
                    <a:pt x="0" y="910"/>
                  </a:lnTo>
                  <a:lnTo>
                    <a:pt x="791" y="910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2"/>
            <p:cNvSpPr/>
            <p:nvPr/>
          </p:nvSpPr>
          <p:spPr>
            <a:xfrm>
              <a:off x="3337575" y="3696025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10"/>
                  </a:lnTo>
                  <a:lnTo>
                    <a:pt x="796" y="910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2"/>
            <p:cNvSpPr/>
            <p:nvPr/>
          </p:nvSpPr>
          <p:spPr>
            <a:xfrm>
              <a:off x="3303150" y="3730200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1" y="90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2"/>
            <p:cNvSpPr/>
            <p:nvPr/>
          </p:nvSpPr>
          <p:spPr>
            <a:xfrm>
              <a:off x="3337575" y="3730200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6" y="909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2"/>
            <p:cNvSpPr/>
            <p:nvPr/>
          </p:nvSpPr>
          <p:spPr>
            <a:xfrm>
              <a:off x="3303150" y="3764475"/>
              <a:ext cx="19800" cy="22725"/>
            </a:xfrm>
            <a:custGeom>
              <a:avLst/>
              <a:gdLst/>
              <a:ahLst/>
              <a:cxnLst/>
              <a:rect l="l" t="t" r="r" b="b"/>
              <a:pathLst>
                <a:path w="792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1" y="909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2"/>
            <p:cNvSpPr/>
            <p:nvPr/>
          </p:nvSpPr>
          <p:spPr>
            <a:xfrm>
              <a:off x="3337575" y="3764475"/>
              <a:ext cx="19925" cy="22725"/>
            </a:xfrm>
            <a:custGeom>
              <a:avLst/>
              <a:gdLst/>
              <a:ahLst/>
              <a:cxnLst/>
              <a:rect l="l" t="t" r="r" b="b"/>
              <a:pathLst>
                <a:path w="797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6" y="909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2"/>
            <p:cNvSpPr/>
            <p:nvPr/>
          </p:nvSpPr>
          <p:spPr>
            <a:xfrm>
              <a:off x="3303150" y="3798600"/>
              <a:ext cx="19800" cy="22900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0" y="1"/>
                  </a:moveTo>
                  <a:lnTo>
                    <a:pt x="0" y="916"/>
                  </a:lnTo>
                  <a:lnTo>
                    <a:pt x="791" y="916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2"/>
            <p:cNvSpPr/>
            <p:nvPr/>
          </p:nvSpPr>
          <p:spPr>
            <a:xfrm>
              <a:off x="3337575" y="3798600"/>
              <a:ext cx="19925" cy="22900"/>
            </a:xfrm>
            <a:custGeom>
              <a:avLst/>
              <a:gdLst/>
              <a:ahLst/>
              <a:cxnLst/>
              <a:rect l="l" t="t" r="r" b="b"/>
              <a:pathLst>
                <a:path w="797" h="916" extrusionOk="0">
                  <a:moveTo>
                    <a:pt x="0" y="1"/>
                  </a:moveTo>
                  <a:lnTo>
                    <a:pt x="0" y="916"/>
                  </a:lnTo>
                  <a:lnTo>
                    <a:pt x="796" y="916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2"/>
            <p:cNvSpPr/>
            <p:nvPr/>
          </p:nvSpPr>
          <p:spPr>
            <a:xfrm>
              <a:off x="3303150" y="3833825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1" y="90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2"/>
            <p:cNvSpPr/>
            <p:nvPr/>
          </p:nvSpPr>
          <p:spPr>
            <a:xfrm>
              <a:off x="3337575" y="3833825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6" y="909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2"/>
            <p:cNvSpPr/>
            <p:nvPr/>
          </p:nvSpPr>
          <p:spPr>
            <a:xfrm>
              <a:off x="3303150" y="3868925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1" y="90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2"/>
            <p:cNvSpPr/>
            <p:nvPr/>
          </p:nvSpPr>
          <p:spPr>
            <a:xfrm>
              <a:off x="3337575" y="3868925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6" y="909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2"/>
            <p:cNvSpPr/>
            <p:nvPr/>
          </p:nvSpPr>
          <p:spPr>
            <a:xfrm>
              <a:off x="3303150" y="3904000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1" y="90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2"/>
            <p:cNvSpPr/>
            <p:nvPr/>
          </p:nvSpPr>
          <p:spPr>
            <a:xfrm>
              <a:off x="3337575" y="3904000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6" y="909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2"/>
            <p:cNvSpPr/>
            <p:nvPr/>
          </p:nvSpPr>
          <p:spPr>
            <a:xfrm>
              <a:off x="3303150" y="3939100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1" y="90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2"/>
            <p:cNvSpPr/>
            <p:nvPr/>
          </p:nvSpPr>
          <p:spPr>
            <a:xfrm>
              <a:off x="3337575" y="3939100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6" y="909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2"/>
            <p:cNvSpPr/>
            <p:nvPr/>
          </p:nvSpPr>
          <p:spPr>
            <a:xfrm>
              <a:off x="3303150" y="3974425"/>
              <a:ext cx="19800" cy="22900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0" y="1"/>
                  </a:moveTo>
                  <a:lnTo>
                    <a:pt x="0" y="916"/>
                  </a:lnTo>
                  <a:lnTo>
                    <a:pt x="791" y="916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2"/>
            <p:cNvSpPr/>
            <p:nvPr/>
          </p:nvSpPr>
          <p:spPr>
            <a:xfrm>
              <a:off x="3337575" y="3974425"/>
              <a:ext cx="19925" cy="22900"/>
            </a:xfrm>
            <a:custGeom>
              <a:avLst/>
              <a:gdLst/>
              <a:ahLst/>
              <a:cxnLst/>
              <a:rect l="l" t="t" r="r" b="b"/>
              <a:pathLst>
                <a:path w="797" h="916" extrusionOk="0">
                  <a:moveTo>
                    <a:pt x="0" y="1"/>
                  </a:moveTo>
                  <a:lnTo>
                    <a:pt x="0" y="916"/>
                  </a:lnTo>
                  <a:lnTo>
                    <a:pt x="796" y="916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2"/>
            <p:cNvSpPr/>
            <p:nvPr/>
          </p:nvSpPr>
          <p:spPr>
            <a:xfrm>
              <a:off x="3303150" y="4009925"/>
              <a:ext cx="19800" cy="22775"/>
            </a:xfrm>
            <a:custGeom>
              <a:avLst/>
              <a:gdLst/>
              <a:ahLst/>
              <a:cxnLst/>
              <a:rect l="l" t="t" r="r" b="b"/>
              <a:pathLst>
                <a:path w="792" h="911" extrusionOk="0">
                  <a:moveTo>
                    <a:pt x="0" y="0"/>
                  </a:moveTo>
                  <a:lnTo>
                    <a:pt x="0" y="910"/>
                  </a:lnTo>
                  <a:lnTo>
                    <a:pt x="791" y="910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2"/>
            <p:cNvSpPr/>
            <p:nvPr/>
          </p:nvSpPr>
          <p:spPr>
            <a:xfrm>
              <a:off x="3337575" y="4009925"/>
              <a:ext cx="19925" cy="22775"/>
            </a:xfrm>
            <a:custGeom>
              <a:avLst/>
              <a:gdLst/>
              <a:ahLst/>
              <a:cxnLst/>
              <a:rect l="l" t="t" r="r" b="b"/>
              <a:pathLst>
                <a:path w="797" h="911" extrusionOk="0">
                  <a:moveTo>
                    <a:pt x="0" y="0"/>
                  </a:moveTo>
                  <a:lnTo>
                    <a:pt x="0" y="910"/>
                  </a:lnTo>
                  <a:lnTo>
                    <a:pt x="796" y="91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2"/>
            <p:cNvSpPr/>
            <p:nvPr/>
          </p:nvSpPr>
          <p:spPr>
            <a:xfrm>
              <a:off x="3303150" y="4045425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0" y="0"/>
                  </a:moveTo>
                  <a:lnTo>
                    <a:pt x="0" y="910"/>
                  </a:lnTo>
                  <a:lnTo>
                    <a:pt x="791" y="910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2"/>
            <p:cNvSpPr/>
            <p:nvPr/>
          </p:nvSpPr>
          <p:spPr>
            <a:xfrm>
              <a:off x="3337575" y="4045425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0"/>
                  </a:moveTo>
                  <a:lnTo>
                    <a:pt x="0" y="910"/>
                  </a:lnTo>
                  <a:lnTo>
                    <a:pt x="796" y="91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2"/>
            <p:cNvSpPr/>
            <p:nvPr/>
          </p:nvSpPr>
          <p:spPr>
            <a:xfrm>
              <a:off x="3303150" y="4080900"/>
              <a:ext cx="19800" cy="22775"/>
            </a:xfrm>
            <a:custGeom>
              <a:avLst/>
              <a:gdLst/>
              <a:ahLst/>
              <a:cxnLst/>
              <a:rect l="l" t="t" r="r" b="b"/>
              <a:pathLst>
                <a:path w="792" h="911" extrusionOk="0">
                  <a:moveTo>
                    <a:pt x="0" y="1"/>
                  </a:moveTo>
                  <a:lnTo>
                    <a:pt x="0" y="910"/>
                  </a:lnTo>
                  <a:lnTo>
                    <a:pt x="791" y="910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2"/>
            <p:cNvSpPr/>
            <p:nvPr/>
          </p:nvSpPr>
          <p:spPr>
            <a:xfrm>
              <a:off x="3337575" y="4080900"/>
              <a:ext cx="19925" cy="22775"/>
            </a:xfrm>
            <a:custGeom>
              <a:avLst/>
              <a:gdLst/>
              <a:ahLst/>
              <a:cxnLst/>
              <a:rect l="l" t="t" r="r" b="b"/>
              <a:pathLst>
                <a:path w="797" h="911" extrusionOk="0">
                  <a:moveTo>
                    <a:pt x="0" y="1"/>
                  </a:moveTo>
                  <a:lnTo>
                    <a:pt x="0" y="910"/>
                  </a:lnTo>
                  <a:lnTo>
                    <a:pt x="796" y="910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2"/>
            <p:cNvSpPr/>
            <p:nvPr/>
          </p:nvSpPr>
          <p:spPr>
            <a:xfrm>
              <a:off x="3788575" y="3699675"/>
              <a:ext cx="19800" cy="26775"/>
            </a:xfrm>
            <a:custGeom>
              <a:avLst/>
              <a:gdLst/>
              <a:ahLst/>
              <a:cxnLst/>
              <a:rect l="l" t="t" r="r" b="b"/>
              <a:pathLst>
                <a:path w="792" h="1071" extrusionOk="0">
                  <a:moveTo>
                    <a:pt x="0" y="1"/>
                  </a:moveTo>
                  <a:lnTo>
                    <a:pt x="0" y="1071"/>
                  </a:lnTo>
                  <a:lnTo>
                    <a:pt x="791" y="1071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2"/>
            <p:cNvSpPr/>
            <p:nvPr/>
          </p:nvSpPr>
          <p:spPr>
            <a:xfrm>
              <a:off x="3823000" y="3699675"/>
              <a:ext cx="19775" cy="26775"/>
            </a:xfrm>
            <a:custGeom>
              <a:avLst/>
              <a:gdLst/>
              <a:ahLst/>
              <a:cxnLst/>
              <a:rect l="l" t="t" r="r" b="b"/>
              <a:pathLst>
                <a:path w="791" h="1071" extrusionOk="0">
                  <a:moveTo>
                    <a:pt x="0" y="1"/>
                  </a:moveTo>
                  <a:lnTo>
                    <a:pt x="0" y="1071"/>
                  </a:lnTo>
                  <a:lnTo>
                    <a:pt x="790" y="1071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2"/>
            <p:cNvSpPr/>
            <p:nvPr/>
          </p:nvSpPr>
          <p:spPr>
            <a:xfrm>
              <a:off x="3788575" y="3740000"/>
              <a:ext cx="19800" cy="26775"/>
            </a:xfrm>
            <a:custGeom>
              <a:avLst/>
              <a:gdLst/>
              <a:ahLst/>
              <a:cxnLst/>
              <a:rect l="l" t="t" r="r" b="b"/>
              <a:pathLst>
                <a:path w="792" h="1071" extrusionOk="0">
                  <a:moveTo>
                    <a:pt x="0" y="1"/>
                  </a:moveTo>
                  <a:lnTo>
                    <a:pt x="0" y="1071"/>
                  </a:lnTo>
                  <a:lnTo>
                    <a:pt x="791" y="1071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2"/>
            <p:cNvSpPr/>
            <p:nvPr/>
          </p:nvSpPr>
          <p:spPr>
            <a:xfrm>
              <a:off x="3823000" y="3740000"/>
              <a:ext cx="19775" cy="26775"/>
            </a:xfrm>
            <a:custGeom>
              <a:avLst/>
              <a:gdLst/>
              <a:ahLst/>
              <a:cxnLst/>
              <a:rect l="l" t="t" r="r" b="b"/>
              <a:pathLst>
                <a:path w="791" h="1071" extrusionOk="0">
                  <a:moveTo>
                    <a:pt x="0" y="1"/>
                  </a:moveTo>
                  <a:lnTo>
                    <a:pt x="0" y="1071"/>
                  </a:lnTo>
                  <a:lnTo>
                    <a:pt x="790" y="1071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2"/>
            <p:cNvSpPr/>
            <p:nvPr/>
          </p:nvSpPr>
          <p:spPr>
            <a:xfrm>
              <a:off x="3788575" y="3780350"/>
              <a:ext cx="19800" cy="26900"/>
            </a:xfrm>
            <a:custGeom>
              <a:avLst/>
              <a:gdLst/>
              <a:ahLst/>
              <a:cxnLst/>
              <a:rect l="l" t="t" r="r" b="b"/>
              <a:pathLst>
                <a:path w="792" h="1076" extrusionOk="0">
                  <a:moveTo>
                    <a:pt x="0" y="0"/>
                  </a:moveTo>
                  <a:lnTo>
                    <a:pt x="0" y="1075"/>
                  </a:lnTo>
                  <a:lnTo>
                    <a:pt x="791" y="1075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2"/>
            <p:cNvSpPr/>
            <p:nvPr/>
          </p:nvSpPr>
          <p:spPr>
            <a:xfrm>
              <a:off x="3823000" y="3780350"/>
              <a:ext cx="19775" cy="26900"/>
            </a:xfrm>
            <a:custGeom>
              <a:avLst/>
              <a:gdLst/>
              <a:ahLst/>
              <a:cxnLst/>
              <a:rect l="l" t="t" r="r" b="b"/>
              <a:pathLst>
                <a:path w="791" h="1076" extrusionOk="0">
                  <a:moveTo>
                    <a:pt x="0" y="0"/>
                  </a:moveTo>
                  <a:lnTo>
                    <a:pt x="0" y="1075"/>
                  </a:lnTo>
                  <a:lnTo>
                    <a:pt x="790" y="1075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2"/>
            <p:cNvSpPr/>
            <p:nvPr/>
          </p:nvSpPr>
          <p:spPr>
            <a:xfrm>
              <a:off x="3788575" y="3820675"/>
              <a:ext cx="19800" cy="26900"/>
            </a:xfrm>
            <a:custGeom>
              <a:avLst/>
              <a:gdLst/>
              <a:ahLst/>
              <a:cxnLst/>
              <a:rect l="l" t="t" r="r" b="b"/>
              <a:pathLst>
                <a:path w="792" h="1076" extrusionOk="0">
                  <a:moveTo>
                    <a:pt x="0" y="0"/>
                  </a:moveTo>
                  <a:lnTo>
                    <a:pt x="0" y="1075"/>
                  </a:lnTo>
                  <a:lnTo>
                    <a:pt x="791" y="1075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2"/>
            <p:cNvSpPr/>
            <p:nvPr/>
          </p:nvSpPr>
          <p:spPr>
            <a:xfrm>
              <a:off x="3823000" y="3820675"/>
              <a:ext cx="19775" cy="26900"/>
            </a:xfrm>
            <a:custGeom>
              <a:avLst/>
              <a:gdLst/>
              <a:ahLst/>
              <a:cxnLst/>
              <a:rect l="l" t="t" r="r" b="b"/>
              <a:pathLst>
                <a:path w="791" h="1076" extrusionOk="0">
                  <a:moveTo>
                    <a:pt x="0" y="0"/>
                  </a:moveTo>
                  <a:lnTo>
                    <a:pt x="0" y="1075"/>
                  </a:lnTo>
                  <a:lnTo>
                    <a:pt x="790" y="1075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2"/>
            <p:cNvSpPr/>
            <p:nvPr/>
          </p:nvSpPr>
          <p:spPr>
            <a:xfrm>
              <a:off x="3788575" y="3862075"/>
              <a:ext cx="19800" cy="26750"/>
            </a:xfrm>
            <a:custGeom>
              <a:avLst/>
              <a:gdLst/>
              <a:ahLst/>
              <a:cxnLst/>
              <a:rect l="l" t="t" r="r" b="b"/>
              <a:pathLst>
                <a:path w="792" h="1070" extrusionOk="0">
                  <a:moveTo>
                    <a:pt x="0" y="0"/>
                  </a:moveTo>
                  <a:lnTo>
                    <a:pt x="0" y="1070"/>
                  </a:lnTo>
                  <a:lnTo>
                    <a:pt x="791" y="1070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2"/>
            <p:cNvSpPr/>
            <p:nvPr/>
          </p:nvSpPr>
          <p:spPr>
            <a:xfrm>
              <a:off x="3823000" y="3862075"/>
              <a:ext cx="19775" cy="26750"/>
            </a:xfrm>
            <a:custGeom>
              <a:avLst/>
              <a:gdLst/>
              <a:ahLst/>
              <a:cxnLst/>
              <a:rect l="l" t="t" r="r" b="b"/>
              <a:pathLst>
                <a:path w="791" h="1070" extrusionOk="0">
                  <a:moveTo>
                    <a:pt x="0" y="0"/>
                  </a:moveTo>
                  <a:lnTo>
                    <a:pt x="0" y="1070"/>
                  </a:lnTo>
                  <a:lnTo>
                    <a:pt x="790" y="1070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2"/>
            <p:cNvSpPr/>
            <p:nvPr/>
          </p:nvSpPr>
          <p:spPr>
            <a:xfrm>
              <a:off x="3788575" y="3903325"/>
              <a:ext cx="19800" cy="26925"/>
            </a:xfrm>
            <a:custGeom>
              <a:avLst/>
              <a:gdLst/>
              <a:ahLst/>
              <a:cxnLst/>
              <a:rect l="l" t="t" r="r" b="b"/>
              <a:pathLst>
                <a:path w="792" h="1077" extrusionOk="0">
                  <a:moveTo>
                    <a:pt x="0" y="1"/>
                  </a:moveTo>
                  <a:lnTo>
                    <a:pt x="0" y="1077"/>
                  </a:lnTo>
                  <a:lnTo>
                    <a:pt x="791" y="1077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2"/>
            <p:cNvSpPr/>
            <p:nvPr/>
          </p:nvSpPr>
          <p:spPr>
            <a:xfrm>
              <a:off x="3823000" y="3903325"/>
              <a:ext cx="19775" cy="26925"/>
            </a:xfrm>
            <a:custGeom>
              <a:avLst/>
              <a:gdLst/>
              <a:ahLst/>
              <a:cxnLst/>
              <a:rect l="l" t="t" r="r" b="b"/>
              <a:pathLst>
                <a:path w="791" h="1077" extrusionOk="0">
                  <a:moveTo>
                    <a:pt x="0" y="1"/>
                  </a:moveTo>
                  <a:lnTo>
                    <a:pt x="0" y="1077"/>
                  </a:lnTo>
                  <a:lnTo>
                    <a:pt x="790" y="1077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2"/>
            <p:cNvSpPr/>
            <p:nvPr/>
          </p:nvSpPr>
          <p:spPr>
            <a:xfrm>
              <a:off x="3788575" y="3944750"/>
              <a:ext cx="19800" cy="26775"/>
            </a:xfrm>
            <a:custGeom>
              <a:avLst/>
              <a:gdLst/>
              <a:ahLst/>
              <a:cxnLst/>
              <a:rect l="l" t="t" r="r" b="b"/>
              <a:pathLst>
                <a:path w="792" h="1071" extrusionOk="0">
                  <a:moveTo>
                    <a:pt x="0" y="1"/>
                  </a:moveTo>
                  <a:lnTo>
                    <a:pt x="0" y="1070"/>
                  </a:lnTo>
                  <a:lnTo>
                    <a:pt x="791" y="1070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2"/>
            <p:cNvSpPr/>
            <p:nvPr/>
          </p:nvSpPr>
          <p:spPr>
            <a:xfrm>
              <a:off x="3823000" y="3944750"/>
              <a:ext cx="19775" cy="26775"/>
            </a:xfrm>
            <a:custGeom>
              <a:avLst/>
              <a:gdLst/>
              <a:ahLst/>
              <a:cxnLst/>
              <a:rect l="l" t="t" r="r" b="b"/>
              <a:pathLst>
                <a:path w="791" h="1071" extrusionOk="0">
                  <a:moveTo>
                    <a:pt x="0" y="1"/>
                  </a:moveTo>
                  <a:lnTo>
                    <a:pt x="0" y="1070"/>
                  </a:lnTo>
                  <a:lnTo>
                    <a:pt x="790" y="1070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2"/>
            <p:cNvSpPr/>
            <p:nvPr/>
          </p:nvSpPr>
          <p:spPr>
            <a:xfrm>
              <a:off x="3788575" y="3986025"/>
              <a:ext cx="19800" cy="26900"/>
            </a:xfrm>
            <a:custGeom>
              <a:avLst/>
              <a:gdLst/>
              <a:ahLst/>
              <a:cxnLst/>
              <a:rect l="l" t="t" r="r" b="b"/>
              <a:pathLst>
                <a:path w="792" h="1076" extrusionOk="0">
                  <a:moveTo>
                    <a:pt x="0" y="0"/>
                  </a:moveTo>
                  <a:lnTo>
                    <a:pt x="0" y="1075"/>
                  </a:lnTo>
                  <a:lnTo>
                    <a:pt x="791" y="1075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2"/>
            <p:cNvSpPr/>
            <p:nvPr/>
          </p:nvSpPr>
          <p:spPr>
            <a:xfrm>
              <a:off x="3823000" y="3986025"/>
              <a:ext cx="19775" cy="26900"/>
            </a:xfrm>
            <a:custGeom>
              <a:avLst/>
              <a:gdLst/>
              <a:ahLst/>
              <a:cxnLst/>
              <a:rect l="l" t="t" r="r" b="b"/>
              <a:pathLst>
                <a:path w="791" h="1076" extrusionOk="0">
                  <a:moveTo>
                    <a:pt x="0" y="0"/>
                  </a:moveTo>
                  <a:lnTo>
                    <a:pt x="0" y="1075"/>
                  </a:lnTo>
                  <a:lnTo>
                    <a:pt x="790" y="1075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2"/>
            <p:cNvSpPr/>
            <p:nvPr/>
          </p:nvSpPr>
          <p:spPr>
            <a:xfrm>
              <a:off x="3788575" y="4027825"/>
              <a:ext cx="19800" cy="26775"/>
            </a:xfrm>
            <a:custGeom>
              <a:avLst/>
              <a:gdLst/>
              <a:ahLst/>
              <a:cxnLst/>
              <a:rect l="l" t="t" r="r" b="b"/>
              <a:pathLst>
                <a:path w="792" h="1071" extrusionOk="0">
                  <a:moveTo>
                    <a:pt x="0" y="1"/>
                  </a:moveTo>
                  <a:lnTo>
                    <a:pt x="0" y="1071"/>
                  </a:lnTo>
                  <a:lnTo>
                    <a:pt x="791" y="1071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2"/>
            <p:cNvSpPr/>
            <p:nvPr/>
          </p:nvSpPr>
          <p:spPr>
            <a:xfrm>
              <a:off x="3823000" y="4027825"/>
              <a:ext cx="19775" cy="26775"/>
            </a:xfrm>
            <a:custGeom>
              <a:avLst/>
              <a:gdLst/>
              <a:ahLst/>
              <a:cxnLst/>
              <a:rect l="l" t="t" r="r" b="b"/>
              <a:pathLst>
                <a:path w="791" h="1071" extrusionOk="0">
                  <a:moveTo>
                    <a:pt x="0" y="1"/>
                  </a:moveTo>
                  <a:lnTo>
                    <a:pt x="0" y="1071"/>
                  </a:lnTo>
                  <a:lnTo>
                    <a:pt x="790" y="1071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2"/>
            <p:cNvSpPr/>
            <p:nvPr/>
          </p:nvSpPr>
          <p:spPr>
            <a:xfrm>
              <a:off x="3788575" y="4069600"/>
              <a:ext cx="19800" cy="26950"/>
            </a:xfrm>
            <a:custGeom>
              <a:avLst/>
              <a:gdLst/>
              <a:ahLst/>
              <a:cxnLst/>
              <a:rect l="l" t="t" r="r" b="b"/>
              <a:pathLst>
                <a:path w="79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791" y="1077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2"/>
            <p:cNvSpPr/>
            <p:nvPr/>
          </p:nvSpPr>
          <p:spPr>
            <a:xfrm>
              <a:off x="3823000" y="4069600"/>
              <a:ext cx="19775" cy="26950"/>
            </a:xfrm>
            <a:custGeom>
              <a:avLst/>
              <a:gdLst/>
              <a:ahLst/>
              <a:cxnLst/>
              <a:rect l="l" t="t" r="r" b="b"/>
              <a:pathLst>
                <a:path w="791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790" y="1077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2"/>
            <p:cNvSpPr/>
            <p:nvPr/>
          </p:nvSpPr>
          <p:spPr>
            <a:xfrm>
              <a:off x="3788575" y="4111425"/>
              <a:ext cx="19800" cy="26775"/>
            </a:xfrm>
            <a:custGeom>
              <a:avLst/>
              <a:gdLst/>
              <a:ahLst/>
              <a:cxnLst/>
              <a:rect l="l" t="t" r="r" b="b"/>
              <a:pathLst>
                <a:path w="792" h="1071" extrusionOk="0">
                  <a:moveTo>
                    <a:pt x="0" y="0"/>
                  </a:moveTo>
                  <a:lnTo>
                    <a:pt x="0" y="1070"/>
                  </a:lnTo>
                  <a:lnTo>
                    <a:pt x="791" y="1070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2"/>
            <p:cNvSpPr/>
            <p:nvPr/>
          </p:nvSpPr>
          <p:spPr>
            <a:xfrm>
              <a:off x="3823000" y="4111425"/>
              <a:ext cx="19775" cy="26775"/>
            </a:xfrm>
            <a:custGeom>
              <a:avLst/>
              <a:gdLst/>
              <a:ahLst/>
              <a:cxnLst/>
              <a:rect l="l" t="t" r="r" b="b"/>
              <a:pathLst>
                <a:path w="791" h="1071" extrusionOk="0">
                  <a:moveTo>
                    <a:pt x="0" y="0"/>
                  </a:moveTo>
                  <a:lnTo>
                    <a:pt x="0" y="1070"/>
                  </a:lnTo>
                  <a:lnTo>
                    <a:pt x="790" y="1070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2"/>
            <p:cNvSpPr/>
            <p:nvPr/>
          </p:nvSpPr>
          <p:spPr>
            <a:xfrm>
              <a:off x="3788575" y="4153250"/>
              <a:ext cx="19800" cy="26750"/>
            </a:xfrm>
            <a:custGeom>
              <a:avLst/>
              <a:gdLst/>
              <a:ahLst/>
              <a:cxnLst/>
              <a:rect l="l" t="t" r="r" b="b"/>
              <a:pathLst>
                <a:path w="792" h="1070" extrusionOk="0">
                  <a:moveTo>
                    <a:pt x="0" y="0"/>
                  </a:moveTo>
                  <a:lnTo>
                    <a:pt x="0" y="1070"/>
                  </a:lnTo>
                  <a:lnTo>
                    <a:pt x="791" y="1070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2"/>
            <p:cNvSpPr/>
            <p:nvPr/>
          </p:nvSpPr>
          <p:spPr>
            <a:xfrm>
              <a:off x="3823000" y="4153250"/>
              <a:ext cx="19775" cy="26750"/>
            </a:xfrm>
            <a:custGeom>
              <a:avLst/>
              <a:gdLst/>
              <a:ahLst/>
              <a:cxnLst/>
              <a:rect l="l" t="t" r="r" b="b"/>
              <a:pathLst>
                <a:path w="791" h="1070" extrusionOk="0">
                  <a:moveTo>
                    <a:pt x="0" y="0"/>
                  </a:moveTo>
                  <a:lnTo>
                    <a:pt x="0" y="1070"/>
                  </a:lnTo>
                  <a:lnTo>
                    <a:pt x="790" y="1070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2"/>
            <p:cNvSpPr/>
            <p:nvPr/>
          </p:nvSpPr>
          <p:spPr>
            <a:xfrm>
              <a:off x="3376825" y="3696025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1" y="1"/>
                  </a:moveTo>
                  <a:lnTo>
                    <a:pt x="1" y="910"/>
                  </a:lnTo>
                  <a:lnTo>
                    <a:pt x="796" y="910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2"/>
            <p:cNvSpPr/>
            <p:nvPr/>
          </p:nvSpPr>
          <p:spPr>
            <a:xfrm>
              <a:off x="3411225" y="3696025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10"/>
                  </a:lnTo>
                  <a:lnTo>
                    <a:pt x="797" y="910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2"/>
            <p:cNvSpPr/>
            <p:nvPr/>
          </p:nvSpPr>
          <p:spPr>
            <a:xfrm>
              <a:off x="3376825" y="3660850"/>
              <a:ext cx="19900" cy="22725"/>
            </a:xfrm>
            <a:custGeom>
              <a:avLst/>
              <a:gdLst/>
              <a:ahLst/>
              <a:cxnLst/>
              <a:rect l="l" t="t" r="r" b="b"/>
              <a:pathLst>
                <a:path w="796" h="909" extrusionOk="0">
                  <a:moveTo>
                    <a:pt x="1" y="0"/>
                  </a:moveTo>
                  <a:lnTo>
                    <a:pt x="1" y="909"/>
                  </a:lnTo>
                  <a:lnTo>
                    <a:pt x="796" y="909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2"/>
            <p:cNvSpPr/>
            <p:nvPr/>
          </p:nvSpPr>
          <p:spPr>
            <a:xfrm>
              <a:off x="3411225" y="3660850"/>
              <a:ext cx="19925" cy="22725"/>
            </a:xfrm>
            <a:custGeom>
              <a:avLst/>
              <a:gdLst/>
              <a:ahLst/>
              <a:cxnLst/>
              <a:rect l="l" t="t" r="r" b="b"/>
              <a:pathLst>
                <a:path w="797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2"/>
            <p:cNvSpPr/>
            <p:nvPr/>
          </p:nvSpPr>
          <p:spPr>
            <a:xfrm>
              <a:off x="3376825" y="3625725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6" y="909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2"/>
            <p:cNvSpPr/>
            <p:nvPr/>
          </p:nvSpPr>
          <p:spPr>
            <a:xfrm>
              <a:off x="3411225" y="3625725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2"/>
            <p:cNvSpPr/>
            <p:nvPr/>
          </p:nvSpPr>
          <p:spPr>
            <a:xfrm>
              <a:off x="3376825" y="3730200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6" y="909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2"/>
            <p:cNvSpPr/>
            <p:nvPr/>
          </p:nvSpPr>
          <p:spPr>
            <a:xfrm>
              <a:off x="3411225" y="3730200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2"/>
            <p:cNvSpPr/>
            <p:nvPr/>
          </p:nvSpPr>
          <p:spPr>
            <a:xfrm>
              <a:off x="3376825" y="3764475"/>
              <a:ext cx="19900" cy="22725"/>
            </a:xfrm>
            <a:custGeom>
              <a:avLst/>
              <a:gdLst/>
              <a:ahLst/>
              <a:cxnLst/>
              <a:rect l="l" t="t" r="r" b="b"/>
              <a:pathLst>
                <a:path w="796" h="909" extrusionOk="0">
                  <a:moveTo>
                    <a:pt x="1" y="0"/>
                  </a:moveTo>
                  <a:lnTo>
                    <a:pt x="1" y="909"/>
                  </a:lnTo>
                  <a:lnTo>
                    <a:pt x="796" y="909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2"/>
            <p:cNvSpPr/>
            <p:nvPr/>
          </p:nvSpPr>
          <p:spPr>
            <a:xfrm>
              <a:off x="3411225" y="3764475"/>
              <a:ext cx="19925" cy="22725"/>
            </a:xfrm>
            <a:custGeom>
              <a:avLst/>
              <a:gdLst/>
              <a:ahLst/>
              <a:cxnLst/>
              <a:rect l="l" t="t" r="r" b="b"/>
              <a:pathLst>
                <a:path w="797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2"/>
            <p:cNvSpPr/>
            <p:nvPr/>
          </p:nvSpPr>
          <p:spPr>
            <a:xfrm>
              <a:off x="3376825" y="3798600"/>
              <a:ext cx="19900" cy="22900"/>
            </a:xfrm>
            <a:custGeom>
              <a:avLst/>
              <a:gdLst/>
              <a:ahLst/>
              <a:cxnLst/>
              <a:rect l="l" t="t" r="r" b="b"/>
              <a:pathLst>
                <a:path w="796" h="916" extrusionOk="0">
                  <a:moveTo>
                    <a:pt x="1" y="1"/>
                  </a:moveTo>
                  <a:lnTo>
                    <a:pt x="1" y="916"/>
                  </a:lnTo>
                  <a:lnTo>
                    <a:pt x="796" y="916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2"/>
            <p:cNvSpPr/>
            <p:nvPr/>
          </p:nvSpPr>
          <p:spPr>
            <a:xfrm>
              <a:off x="3411225" y="3798600"/>
              <a:ext cx="19925" cy="22900"/>
            </a:xfrm>
            <a:custGeom>
              <a:avLst/>
              <a:gdLst/>
              <a:ahLst/>
              <a:cxnLst/>
              <a:rect l="l" t="t" r="r" b="b"/>
              <a:pathLst>
                <a:path w="797" h="916" extrusionOk="0">
                  <a:moveTo>
                    <a:pt x="0" y="1"/>
                  </a:moveTo>
                  <a:lnTo>
                    <a:pt x="0" y="916"/>
                  </a:lnTo>
                  <a:lnTo>
                    <a:pt x="797" y="916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2"/>
            <p:cNvSpPr/>
            <p:nvPr/>
          </p:nvSpPr>
          <p:spPr>
            <a:xfrm>
              <a:off x="3376825" y="3833825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6" y="909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2"/>
            <p:cNvSpPr/>
            <p:nvPr/>
          </p:nvSpPr>
          <p:spPr>
            <a:xfrm>
              <a:off x="3411225" y="3833825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2"/>
            <p:cNvSpPr/>
            <p:nvPr/>
          </p:nvSpPr>
          <p:spPr>
            <a:xfrm>
              <a:off x="3376825" y="3868925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6" y="909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2"/>
            <p:cNvSpPr/>
            <p:nvPr/>
          </p:nvSpPr>
          <p:spPr>
            <a:xfrm>
              <a:off x="3411225" y="3868925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2"/>
            <p:cNvSpPr/>
            <p:nvPr/>
          </p:nvSpPr>
          <p:spPr>
            <a:xfrm>
              <a:off x="3376825" y="3904000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6" y="909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2"/>
            <p:cNvSpPr/>
            <p:nvPr/>
          </p:nvSpPr>
          <p:spPr>
            <a:xfrm>
              <a:off x="3411225" y="3904000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2"/>
            <p:cNvSpPr/>
            <p:nvPr/>
          </p:nvSpPr>
          <p:spPr>
            <a:xfrm>
              <a:off x="3376825" y="3939100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6" y="909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2"/>
            <p:cNvSpPr/>
            <p:nvPr/>
          </p:nvSpPr>
          <p:spPr>
            <a:xfrm>
              <a:off x="3411225" y="3939100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2"/>
            <p:cNvSpPr/>
            <p:nvPr/>
          </p:nvSpPr>
          <p:spPr>
            <a:xfrm>
              <a:off x="3376825" y="3974425"/>
              <a:ext cx="19900" cy="22900"/>
            </a:xfrm>
            <a:custGeom>
              <a:avLst/>
              <a:gdLst/>
              <a:ahLst/>
              <a:cxnLst/>
              <a:rect l="l" t="t" r="r" b="b"/>
              <a:pathLst>
                <a:path w="796" h="916" extrusionOk="0">
                  <a:moveTo>
                    <a:pt x="1" y="1"/>
                  </a:moveTo>
                  <a:lnTo>
                    <a:pt x="1" y="916"/>
                  </a:lnTo>
                  <a:lnTo>
                    <a:pt x="796" y="916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2"/>
            <p:cNvSpPr/>
            <p:nvPr/>
          </p:nvSpPr>
          <p:spPr>
            <a:xfrm>
              <a:off x="3411225" y="3974425"/>
              <a:ext cx="19925" cy="22900"/>
            </a:xfrm>
            <a:custGeom>
              <a:avLst/>
              <a:gdLst/>
              <a:ahLst/>
              <a:cxnLst/>
              <a:rect l="l" t="t" r="r" b="b"/>
              <a:pathLst>
                <a:path w="797" h="916" extrusionOk="0">
                  <a:moveTo>
                    <a:pt x="0" y="1"/>
                  </a:moveTo>
                  <a:lnTo>
                    <a:pt x="0" y="916"/>
                  </a:lnTo>
                  <a:lnTo>
                    <a:pt x="797" y="916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2"/>
            <p:cNvSpPr/>
            <p:nvPr/>
          </p:nvSpPr>
          <p:spPr>
            <a:xfrm>
              <a:off x="3376825" y="4009925"/>
              <a:ext cx="19900" cy="22775"/>
            </a:xfrm>
            <a:custGeom>
              <a:avLst/>
              <a:gdLst/>
              <a:ahLst/>
              <a:cxnLst/>
              <a:rect l="l" t="t" r="r" b="b"/>
              <a:pathLst>
                <a:path w="796" h="911" extrusionOk="0">
                  <a:moveTo>
                    <a:pt x="1" y="0"/>
                  </a:moveTo>
                  <a:lnTo>
                    <a:pt x="1" y="910"/>
                  </a:lnTo>
                  <a:lnTo>
                    <a:pt x="796" y="91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2"/>
            <p:cNvSpPr/>
            <p:nvPr/>
          </p:nvSpPr>
          <p:spPr>
            <a:xfrm>
              <a:off x="3411225" y="4009925"/>
              <a:ext cx="19925" cy="22775"/>
            </a:xfrm>
            <a:custGeom>
              <a:avLst/>
              <a:gdLst/>
              <a:ahLst/>
              <a:cxnLst/>
              <a:rect l="l" t="t" r="r" b="b"/>
              <a:pathLst>
                <a:path w="797" h="911" extrusionOk="0">
                  <a:moveTo>
                    <a:pt x="0" y="0"/>
                  </a:moveTo>
                  <a:lnTo>
                    <a:pt x="0" y="910"/>
                  </a:lnTo>
                  <a:lnTo>
                    <a:pt x="797" y="91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2"/>
            <p:cNvSpPr/>
            <p:nvPr/>
          </p:nvSpPr>
          <p:spPr>
            <a:xfrm>
              <a:off x="3376825" y="4045425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1" y="0"/>
                  </a:moveTo>
                  <a:lnTo>
                    <a:pt x="1" y="910"/>
                  </a:lnTo>
                  <a:lnTo>
                    <a:pt x="796" y="91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2"/>
            <p:cNvSpPr/>
            <p:nvPr/>
          </p:nvSpPr>
          <p:spPr>
            <a:xfrm>
              <a:off x="3411225" y="4045425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0"/>
                  </a:moveTo>
                  <a:lnTo>
                    <a:pt x="0" y="910"/>
                  </a:lnTo>
                  <a:lnTo>
                    <a:pt x="797" y="91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3376825" y="4080900"/>
              <a:ext cx="19900" cy="22775"/>
            </a:xfrm>
            <a:custGeom>
              <a:avLst/>
              <a:gdLst/>
              <a:ahLst/>
              <a:cxnLst/>
              <a:rect l="l" t="t" r="r" b="b"/>
              <a:pathLst>
                <a:path w="796" h="911" extrusionOk="0">
                  <a:moveTo>
                    <a:pt x="1" y="1"/>
                  </a:moveTo>
                  <a:lnTo>
                    <a:pt x="1" y="910"/>
                  </a:lnTo>
                  <a:lnTo>
                    <a:pt x="796" y="910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3411225" y="4080900"/>
              <a:ext cx="19925" cy="22775"/>
            </a:xfrm>
            <a:custGeom>
              <a:avLst/>
              <a:gdLst/>
              <a:ahLst/>
              <a:cxnLst/>
              <a:rect l="l" t="t" r="r" b="b"/>
              <a:pathLst>
                <a:path w="797" h="911" extrusionOk="0">
                  <a:moveTo>
                    <a:pt x="0" y="1"/>
                  </a:moveTo>
                  <a:lnTo>
                    <a:pt x="0" y="910"/>
                  </a:lnTo>
                  <a:lnTo>
                    <a:pt x="797" y="910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1513100" y="3641600"/>
              <a:ext cx="981075" cy="716800"/>
            </a:xfrm>
            <a:custGeom>
              <a:avLst/>
              <a:gdLst/>
              <a:ahLst/>
              <a:cxnLst/>
              <a:rect l="l" t="t" r="r" b="b"/>
              <a:pathLst>
                <a:path w="39243" h="28672" extrusionOk="0">
                  <a:moveTo>
                    <a:pt x="12680" y="1"/>
                  </a:moveTo>
                  <a:lnTo>
                    <a:pt x="12680" y="12008"/>
                  </a:lnTo>
                  <a:lnTo>
                    <a:pt x="11888" y="12008"/>
                  </a:lnTo>
                  <a:lnTo>
                    <a:pt x="11888" y="6894"/>
                  </a:lnTo>
                  <a:lnTo>
                    <a:pt x="5909" y="6894"/>
                  </a:lnTo>
                  <a:lnTo>
                    <a:pt x="5909" y="10120"/>
                  </a:lnTo>
                  <a:lnTo>
                    <a:pt x="4700" y="10120"/>
                  </a:lnTo>
                  <a:lnTo>
                    <a:pt x="4700" y="4416"/>
                  </a:lnTo>
                  <a:lnTo>
                    <a:pt x="0" y="4416"/>
                  </a:lnTo>
                  <a:lnTo>
                    <a:pt x="0" y="28671"/>
                  </a:lnTo>
                  <a:lnTo>
                    <a:pt x="39242" y="28671"/>
                  </a:lnTo>
                  <a:lnTo>
                    <a:pt x="39237" y="10804"/>
                  </a:lnTo>
                  <a:lnTo>
                    <a:pt x="38092" y="10804"/>
                  </a:lnTo>
                  <a:lnTo>
                    <a:pt x="38092" y="1522"/>
                  </a:lnTo>
                  <a:lnTo>
                    <a:pt x="34698" y="1506"/>
                  </a:lnTo>
                  <a:lnTo>
                    <a:pt x="31762" y="1506"/>
                  </a:lnTo>
                  <a:lnTo>
                    <a:pt x="31762" y="6260"/>
                  </a:lnTo>
                  <a:lnTo>
                    <a:pt x="27446" y="6260"/>
                  </a:lnTo>
                  <a:lnTo>
                    <a:pt x="27446" y="12514"/>
                  </a:lnTo>
                  <a:lnTo>
                    <a:pt x="26063" y="12514"/>
                  </a:lnTo>
                  <a:lnTo>
                    <a:pt x="26063" y="4818"/>
                  </a:lnTo>
                  <a:lnTo>
                    <a:pt x="21341" y="4818"/>
                  </a:lnTo>
                  <a:lnTo>
                    <a:pt x="21341" y="7399"/>
                  </a:lnTo>
                  <a:lnTo>
                    <a:pt x="20535" y="7399"/>
                  </a:lnTo>
                  <a:lnTo>
                    <a:pt x="20535" y="3297"/>
                  </a:lnTo>
                  <a:lnTo>
                    <a:pt x="17874" y="3297"/>
                  </a:lnTo>
                  <a:lnTo>
                    <a:pt x="1787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1527600" y="3769850"/>
              <a:ext cx="19775" cy="27325"/>
            </a:xfrm>
            <a:custGeom>
              <a:avLst/>
              <a:gdLst/>
              <a:ahLst/>
              <a:cxnLst/>
              <a:rect l="l" t="t" r="r" b="b"/>
              <a:pathLst>
                <a:path w="791" h="1093" extrusionOk="0">
                  <a:moveTo>
                    <a:pt x="1" y="1"/>
                  </a:moveTo>
                  <a:lnTo>
                    <a:pt x="1" y="1092"/>
                  </a:lnTo>
                  <a:lnTo>
                    <a:pt x="791" y="1092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1562025" y="3769850"/>
              <a:ext cx="19775" cy="27325"/>
            </a:xfrm>
            <a:custGeom>
              <a:avLst/>
              <a:gdLst/>
              <a:ahLst/>
              <a:cxnLst/>
              <a:rect l="l" t="t" r="r" b="b"/>
              <a:pathLst>
                <a:path w="791" h="1093" extrusionOk="0">
                  <a:moveTo>
                    <a:pt x="1" y="1"/>
                  </a:moveTo>
                  <a:lnTo>
                    <a:pt x="1" y="1092"/>
                  </a:lnTo>
                  <a:lnTo>
                    <a:pt x="791" y="1092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1596425" y="3769850"/>
              <a:ext cx="19925" cy="27325"/>
            </a:xfrm>
            <a:custGeom>
              <a:avLst/>
              <a:gdLst/>
              <a:ahLst/>
              <a:cxnLst/>
              <a:rect l="l" t="t" r="r" b="b"/>
              <a:pathLst>
                <a:path w="797" h="1093" extrusionOk="0">
                  <a:moveTo>
                    <a:pt x="1" y="1"/>
                  </a:moveTo>
                  <a:lnTo>
                    <a:pt x="1" y="1092"/>
                  </a:lnTo>
                  <a:lnTo>
                    <a:pt x="797" y="1092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1527600" y="3811000"/>
              <a:ext cx="19775" cy="27300"/>
            </a:xfrm>
            <a:custGeom>
              <a:avLst/>
              <a:gdLst/>
              <a:ahLst/>
              <a:cxnLst/>
              <a:rect l="l" t="t" r="r" b="b"/>
              <a:pathLst>
                <a:path w="791" h="1092" extrusionOk="0">
                  <a:moveTo>
                    <a:pt x="1" y="0"/>
                  </a:moveTo>
                  <a:lnTo>
                    <a:pt x="1" y="1092"/>
                  </a:lnTo>
                  <a:lnTo>
                    <a:pt x="791" y="1092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1562025" y="3811000"/>
              <a:ext cx="19775" cy="27300"/>
            </a:xfrm>
            <a:custGeom>
              <a:avLst/>
              <a:gdLst/>
              <a:ahLst/>
              <a:cxnLst/>
              <a:rect l="l" t="t" r="r" b="b"/>
              <a:pathLst>
                <a:path w="791" h="1092" extrusionOk="0">
                  <a:moveTo>
                    <a:pt x="1" y="0"/>
                  </a:moveTo>
                  <a:lnTo>
                    <a:pt x="1" y="1092"/>
                  </a:lnTo>
                  <a:lnTo>
                    <a:pt x="791" y="1092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1596425" y="3811000"/>
              <a:ext cx="19925" cy="27300"/>
            </a:xfrm>
            <a:custGeom>
              <a:avLst/>
              <a:gdLst/>
              <a:ahLst/>
              <a:cxnLst/>
              <a:rect l="l" t="t" r="r" b="b"/>
              <a:pathLst>
                <a:path w="797" h="1092" extrusionOk="0">
                  <a:moveTo>
                    <a:pt x="1" y="0"/>
                  </a:moveTo>
                  <a:lnTo>
                    <a:pt x="1" y="1092"/>
                  </a:lnTo>
                  <a:lnTo>
                    <a:pt x="797" y="1092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1527600" y="3852000"/>
              <a:ext cx="19775" cy="27275"/>
            </a:xfrm>
            <a:custGeom>
              <a:avLst/>
              <a:gdLst/>
              <a:ahLst/>
              <a:cxnLst/>
              <a:rect l="l" t="t" r="r" b="b"/>
              <a:pathLst>
                <a:path w="791" h="1091" extrusionOk="0">
                  <a:moveTo>
                    <a:pt x="1" y="0"/>
                  </a:moveTo>
                  <a:lnTo>
                    <a:pt x="1" y="1091"/>
                  </a:lnTo>
                  <a:lnTo>
                    <a:pt x="791" y="1091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1562025" y="3852000"/>
              <a:ext cx="19775" cy="27275"/>
            </a:xfrm>
            <a:custGeom>
              <a:avLst/>
              <a:gdLst/>
              <a:ahLst/>
              <a:cxnLst/>
              <a:rect l="l" t="t" r="r" b="b"/>
              <a:pathLst>
                <a:path w="791" h="1091" extrusionOk="0">
                  <a:moveTo>
                    <a:pt x="1" y="0"/>
                  </a:moveTo>
                  <a:lnTo>
                    <a:pt x="1" y="1091"/>
                  </a:lnTo>
                  <a:lnTo>
                    <a:pt x="791" y="1091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1596425" y="3852000"/>
              <a:ext cx="19925" cy="27275"/>
            </a:xfrm>
            <a:custGeom>
              <a:avLst/>
              <a:gdLst/>
              <a:ahLst/>
              <a:cxnLst/>
              <a:rect l="l" t="t" r="r" b="b"/>
              <a:pathLst>
                <a:path w="797" h="1091" extrusionOk="0">
                  <a:moveTo>
                    <a:pt x="1" y="0"/>
                  </a:moveTo>
                  <a:lnTo>
                    <a:pt x="1" y="1091"/>
                  </a:lnTo>
                  <a:lnTo>
                    <a:pt x="797" y="1091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1527600" y="3892975"/>
              <a:ext cx="19775" cy="27325"/>
            </a:xfrm>
            <a:custGeom>
              <a:avLst/>
              <a:gdLst/>
              <a:ahLst/>
              <a:cxnLst/>
              <a:rect l="l" t="t" r="r" b="b"/>
              <a:pathLst>
                <a:path w="791" h="1093" extrusionOk="0">
                  <a:moveTo>
                    <a:pt x="1" y="0"/>
                  </a:moveTo>
                  <a:lnTo>
                    <a:pt x="1" y="1092"/>
                  </a:lnTo>
                  <a:lnTo>
                    <a:pt x="791" y="1092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1562025" y="3892975"/>
              <a:ext cx="19775" cy="27325"/>
            </a:xfrm>
            <a:custGeom>
              <a:avLst/>
              <a:gdLst/>
              <a:ahLst/>
              <a:cxnLst/>
              <a:rect l="l" t="t" r="r" b="b"/>
              <a:pathLst>
                <a:path w="791" h="1093" extrusionOk="0">
                  <a:moveTo>
                    <a:pt x="1" y="0"/>
                  </a:moveTo>
                  <a:lnTo>
                    <a:pt x="1" y="1092"/>
                  </a:lnTo>
                  <a:lnTo>
                    <a:pt x="791" y="1092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1596425" y="3892975"/>
              <a:ext cx="19925" cy="27325"/>
            </a:xfrm>
            <a:custGeom>
              <a:avLst/>
              <a:gdLst/>
              <a:ahLst/>
              <a:cxnLst/>
              <a:rect l="l" t="t" r="r" b="b"/>
              <a:pathLst>
                <a:path w="797" h="1093" extrusionOk="0">
                  <a:moveTo>
                    <a:pt x="1" y="0"/>
                  </a:moveTo>
                  <a:lnTo>
                    <a:pt x="1" y="1092"/>
                  </a:lnTo>
                  <a:lnTo>
                    <a:pt x="797" y="1092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2215750" y="3817450"/>
              <a:ext cx="19925" cy="22850"/>
            </a:xfrm>
            <a:custGeom>
              <a:avLst/>
              <a:gdLst/>
              <a:ahLst/>
              <a:cxnLst/>
              <a:rect l="l" t="t" r="r" b="b"/>
              <a:pathLst>
                <a:path w="797" h="914" extrusionOk="0">
                  <a:moveTo>
                    <a:pt x="0" y="0"/>
                  </a:moveTo>
                  <a:lnTo>
                    <a:pt x="0" y="914"/>
                  </a:lnTo>
                  <a:lnTo>
                    <a:pt x="797" y="914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2250175" y="3817450"/>
              <a:ext cx="19900" cy="22850"/>
            </a:xfrm>
            <a:custGeom>
              <a:avLst/>
              <a:gdLst/>
              <a:ahLst/>
              <a:cxnLst/>
              <a:rect l="l" t="t" r="r" b="b"/>
              <a:pathLst>
                <a:path w="796" h="914" extrusionOk="0">
                  <a:moveTo>
                    <a:pt x="0" y="0"/>
                  </a:moveTo>
                  <a:lnTo>
                    <a:pt x="0" y="914"/>
                  </a:lnTo>
                  <a:lnTo>
                    <a:pt x="795" y="914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2284725" y="3817450"/>
              <a:ext cx="19900" cy="22850"/>
            </a:xfrm>
            <a:custGeom>
              <a:avLst/>
              <a:gdLst/>
              <a:ahLst/>
              <a:cxnLst/>
              <a:rect l="l" t="t" r="r" b="b"/>
              <a:pathLst>
                <a:path w="796" h="914" extrusionOk="0">
                  <a:moveTo>
                    <a:pt x="1" y="0"/>
                  </a:moveTo>
                  <a:lnTo>
                    <a:pt x="1" y="914"/>
                  </a:lnTo>
                  <a:lnTo>
                    <a:pt x="795" y="914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2215750" y="3851700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2250175" y="3851700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2284725" y="3851700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5" y="90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2215750" y="3886000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2250175" y="3886000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2284725" y="3886000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5" y="90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2215750" y="3920275"/>
              <a:ext cx="19925" cy="22725"/>
            </a:xfrm>
            <a:custGeom>
              <a:avLst/>
              <a:gdLst/>
              <a:ahLst/>
              <a:cxnLst/>
              <a:rect l="l" t="t" r="r" b="b"/>
              <a:pathLst>
                <a:path w="797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2250175" y="3920275"/>
              <a:ext cx="19900" cy="22725"/>
            </a:xfrm>
            <a:custGeom>
              <a:avLst/>
              <a:gdLst/>
              <a:ahLst/>
              <a:cxnLst/>
              <a:rect l="l" t="t" r="r" b="b"/>
              <a:pathLst>
                <a:path w="796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2284725" y="3920275"/>
              <a:ext cx="19900" cy="22725"/>
            </a:xfrm>
            <a:custGeom>
              <a:avLst/>
              <a:gdLst/>
              <a:ahLst/>
              <a:cxnLst/>
              <a:rect l="l" t="t" r="r" b="b"/>
              <a:pathLst>
                <a:path w="796" h="909" extrusionOk="0">
                  <a:moveTo>
                    <a:pt x="1" y="0"/>
                  </a:moveTo>
                  <a:lnTo>
                    <a:pt x="1" y="909"/>
                  </a:lnTo>
                  <a:lnTo>
                    <a:pt x="795" y="90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2215750" y="3955375"/>
              <a:ext cx="19925" cy="22725"/>
            </a:xfrm>
            <a:custGeom>
              <a:avLst/>
              <a:gdLst/>
              <a:ahLst/>
              <a:cxnLst/>
              <a:rect l="l" t="t" r="r" b="b"/>
              <a:pathLst>
                <a:path w="797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2250175" y="3955375"/>
              <a:ext cx="19900" cy="22725"/>
            </a:xfrm>
            <a:custGeom>
              <a:avLst/>
              <a:gdLst/>
              <a:ahLst/>
              <a:cxnLst/>
              <a:rect l="l" t="t" r="r" b="b"/>
              <a:pathLst>
                <a:path w="796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2284725" y="3955375"/>
              <a:ext cx="19900" cy="22725"/>
            </a:xfrm>
            <a:custGeom>
              <a:avLst/>
              <a:gdLst/>
              <a:ahLst/>
              <a:cxnLst/>
              <a:rect l="l" t="t" r="r" b="b"/>
              <a:pathLst>
                <a:path w="796" h="909" extrusionOk="0">
                  <a:moveTo>
                    <a:pt x="1" y="0"/>
                  </a:moveTo>
                  <a:lnTo>
                    <a:pt x="1" y="909"/>
                  </a:lnTo>
                  <a:lnTo>
                    <a:pt x="795" y="90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2215750" y="3990450"/>
              <a:ext cx="19925" cy="22725"/>
            </a:xfrm>
            <a:custGeom>
              <a:avLst/>
              <a:gdLst/>
              <a:ahLst/>
              <a:cxnLst/>
              <a:rect l="l" t="t" r="r" b="b"/>
              <a:pathLst>
                <a:path w="797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2250175" y="3990450"/>
              <a:ext cx="19900" cy="22725"/>
            </a:xfrm>
            <a:custGeom>
              <a:avLst/>
              <a:gdLst/>
              <a:ahLst/>
              <a:cxnLst/>
              <a:rect l="l" t="t" r="r" b="b"/>
              <a:pathLst>
                <a:path w="796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2284725" y="3990450"/>
              <a:ext cx="19900" cy="22725"/>
            </a:xfrm>
            <a:custGeom>
              <a:avLst/>
              <a:gdLst/>
              <a:ahLst/>
              <a:cxnLst/>
              <a:rect l="l" t="t" r="r" b="b"/>
              <a:pathLst>
                <a:path w="796" h="909" extrusionOk="0">
                  <a:moveTo>
                    <a:pt x="1" y="0"/>
                  </a:moveTo>
                  <a:lnTo>
                    <a:pt x="1" y="909"/>
                  </a:lnTo>
                  <a:lnTo>
                    <a:pt x="795" y="90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>
              <a:off x="2215750" y="4025550"/>
              <a:ext cx="19925" cy="22725"/>
            </a:xfrm>
            <a:custGeom>
              <a:avLst/>
              <a:gdLst/>
              <a:ahLst/>
              <a:cxnLst/>
              <a:rect l="l" t="t" r="r" b="b"/>
              <a:pathLst>
                <a:path w="797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>
              <a:off x="2250175" y="4025550"/>
              <a:ext cx="19900" cy="22725"/>
            </a:xfrm>
            <a:custGeom>
              <a:avLst/>
              <a:gdLst/>
              <a:ahLst/>
              <a:cxnLst/>
              <a:rect l="l" t="t" r="r" b="b"/>
              <a:pathLst>
                <a:path w="796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>
              <a:off x="2284725" y="4025550"/>
              <a:ext cx="19900" cy="22725"/>
            </a:xfrm>
            <a:custGeom>
              <a:avLst/>
              <a:gdLst/>
              <a:ahLst/>
              <a:cxnLst/>
              <a:rect l="l" t="t" r="r" b="b"/>
              <a:pathLst>
                <a:path w="796" h="909" extrusionOk="0">
                  <a:moveTo>
                    <a:pt x="1" y="0"/>
                  </a:moveTo>
                  <a:lnTo>
                    <a:pt x="1" y="909"/>
                  </a:lnTo>
                  <a:lnTo>
                    <a:pt x="795" y="90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>
              <a:off x="2215750" y="4060600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>
              <a:off x="2250175" y="4060600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>
              <a:off x="2284725" y="4060600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5" y="90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>
              <a:off x="1677750" y="3831425"/>
              <a:ext cx="114575" cy="17075"/>
            </a:xfrm>
            <a:custGeom>
              <a:avLst/>
              <a:gdLst/>
              <a:ahLst/>
              <a:cxnLst/>
              <a:rect l="l" t="t" r="r" b="b"/>
              <a:pathLst>
                <a:path w="4583" h="683" extrusionOk="0">
                  <a:moveTo>
                    <a:pt x="1" y="0"/>
                  </a:moveTo>
                  <a:lnTo>
                    <a:pt x="1" y="683"/>
                  </a:lnTo>
                  <a:lnTo>
                    <a:pt x="4582" y="683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>
              <a:off x="1677750" y="3864475"/>
              <a:ext cx="114575" cy="17100"/>
            </a:xfrm>
            <a:custGeom>
              <a:avLst/>
              <a:gdLst/>
              <a:ahLst/>
              <a:cxnLst/>
              <a:rect l="l" t="t" r="r" b="b"/>
              <a:pathLst>
                <a:path w="4583" h="684" extrusionOk="0">
                  <a:moveTo>
                    <a:pt x="1" y="1"/>
                  </a:moveTo>
                  <a:lnTo>
                    <a:pt x="1" y="684"/>
                  </a:lnTo>
                  <a:lnTo>
                    <a:pt x="4582" y="684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>
              <a:off x="1677750" y="3897550"/>
              <a:ext cx="114575" cy="17100"/>
            </a:xfrm>
            <a:custGeom>
              <a:avLst/>
              <a:gdLst/>
              <a:ahLst/>
              <a:cxnLst/>
              <a:rect l="l" t="t" r="r" b="b"/>
              <a:pathLst>
                <a:path w="4583" h="684" extrusionOk="0">
                  <a:moveTo>
                    <a:pt x="1" y="1"/>
                  </a:moveTo>
                  <a:lnTo>
                    <a:pt x="1" y="683"/>
                  </a:lnTo>
                  <a:lnTo>
                    <a:pt x="4582" y="6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>
              <a:off x="1677750" y="3930625"/>
              <a:ext cx="114575" cy="17100"/>
            </a:xfrm>
            <a:custGeom>
              <a:avLst/>
              <a:gdLst/>
              <a:ahLst/>
              <a:cxnLst/>
              <a:rect l="l" t="t" r="r" b="b"/>
              <a:pathLst>
                <a:path w="4583" h="684" extrusionOk="0">
                  <a:moveTo>
                    <a:pt x="1" y="0"/>
                  </a:moveTo>
                  <a:lnTo>
                    <a:pt x="1" y="683"/>
                  </a:lnTo>
                  <a:lnTo>
                    <a:pt x="4582" y="683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>
              <a:off x="1677750" y="3963825"/>
              <a:ext cx="114575" cy="17100"/>
            </a:xfrm>
            <a:custGeom>
              <a:avLst/>
              <a:gdLst/>
              <a:ahLst/>
              <a:cxnLst/>
              <a:rect l="l" t="t" r="r" b="b"/>
              <a:pathLst>
                <a:path w="4583" h="684" extrusionOk="0">
                  <a:moveTo>
                    <a:pt x="1" y="0"/>
                  </a:moveTo>
                  <a:lnTo>
                    <a:pt x="1" y="683"/>
                  </a:lnTo>
                  <a:lnTo>
                    <a:pt x="4582" y="683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>
              <a:off x="1677750" y="3996900"/>
              <a:ext cx="114575" cy="17075"/>
            </a:xfrm>
            <a:custGeom>
              <a:avLst/>
              <a:gdLst/>
              <a:ahLst/>
              <a:cxnLst/>
              <a:rect l="l" t="t" r="r" b="b"/>
              <a:pathLst>
                <a:path w="4583" h="683" extrusionOk="0">
                  <a:moveTo>
                    <a:pt x="1" y="0"/>
                  </a:moveTo>
                  <a:lnTo>
                    <a:pt x="1" y="683"/>
                  </a:lnTo>
                  <a:lnTo>
                    <a:pt x="4582" y="683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>
              <a:off x="1677750" y="4029950"/>
              <a:ext cx="114575" cy="17100"/>
            </a:xfrm>
            <a:custGeom>
              <a:avLst/>
              <a:gdLst/>
              <a:ahLst/>
              <a:cxnLst/>
              <a:rect l="l" t="t" r="r" b="b"/>
              <a:pathLst>
                <a:path w="4583" h="684" extrusionOk="0">
                  <a:moveTo>
                    <a:pt x="1" y="1"/>
                  </a:moveTo>
                  <a:lnTo>
                    <a:pt x="1" y="684"/>
                  </a:lnTo>
                  <a:lnTo>
                    <a:pt x="4582" y="684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>
              <a:off x="1677750" y="4063150"/>
              <a:ext cx="114575" cy="17125"/>
            </a:xfrm>
            <a:custGeom>
              <a:avLst/>
              <a:gdLst/>
              <a:ahLst/>
              <a:cxnLst/>
              <a:rect l="l" t="t" r="r" b="b"/>
              <a:pathLst>
                <a:path w="4583" h="685" extrusionOk="0">
                  <a:moveTo>
                    <a:pt x="1" y="1"/>
                  </a:moveTo>
                  <a:lnTo>
                    <a:pt x="1" y="685"/>
                  </a:lnTo>
                  <a:lnTo>
                    <a:pt x="4582" y="685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>
              <a:off x="2081175" y="3777500"/>
              <a:ext cx="35400" cy="16450"/>
            </a:xfrm>
            <a:custGeom>
              <a:avLst/>
              <a:gdLst/>
              <a:ahLst/>
              <a:cxnLst/>
              <a:rect l="l" t="t" r="r" b="b"/>
              <a:pathLst>
                <a:path w="1416" h="658" extrusionOk="0">
                  <a:moveTo>
                    <a:pt x="1" y="1"/>
                  </a:moveTo>
                  <a:lnTo>
                    <a:pt x="1" y="657"/>
                  </a:lnTo>
                  <a:lnTo>
                    <a:pt x="1415" y="657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>
              <a:off x="2081175" y="3809375"/>
              <a:ext cx="35400" cy="16550"/>
            </a:xfrm>
            <a:custGeom>
              <a:avLst/>
              <a:gdLst/>
              <a:ahLst/>
              <a:cxnLst/>
              <a:rect l="l" t="t" r="r" b="b"/>
              <a:pathLst>
                <a:path w="1416" h="662" extrusionOk="0">
                  <a:moveTo>
                    <a:pt x="1" y="1"/>
                  </a:moveTo>
                  <a:lnTo>
                    <a:pt x="1" y="661"/>
                  </a:lnTo>
                  <a:lnTo>
                    <a:pt x="1415" y="661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>
              <a:off x="2081175" y="3841350"/>
              <a:ext cx="35400" cy="16575"/>
            </a:xfrm>
            <a:custGeom>
              <a:avLst/>
              <a:gdLst/>
              <a:ahLst/>
              <a:cxnLst/>
              <a:rect l="l" t="t" r="r" b="b"/>
              <a:pathLst>
                <a:path w="1416" h="663" extrusionOk="0">
                  <a:moveTo>
                    <a:pt x="1" y="1"/>
                  </a:moveTo>
                  <a:lnTo>
                    <a:pt x="1" y="663"/>
                  </a:lnTo>
                  <a:lnTo>
                    <a:pt x="1415" y="663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2081175" y="3873350"/>
              <a:ext cx="35400" cy="16575"/>
            </a:xfrm>
            <a:custGeom>
              <a:avLst/>
              <a:gdLst/>
              <a:ahLst/>
              <a:cxnLst/>
              <a:rect l="l" t="t" r="r" b="b"/>
              <a:pathLst>
                <a:path w="1416" h="663" extrusionOk="0">
                  <a:moveTo>
                    <a:pt x="1" y="1"/>
                  </a:moveTo>
                  <a:lnTo>
                    <a:pt x="1" y="663"/>
                  </a:lnTo>
                  <a:lnTo>
                    <a:pt x="1415" y="663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>
              <a:off x="2081175" y="3905350"/>
              <a:ext cx="35400" cy="16425"/>
            </a:xfrm>
            <a:custGeom>
              <a:avLst/>
              <a:gdLst/>
              <a:ahLst/>
              <a:cxnLst/>
              <a:rect l="l" t="t" r="r" b="b"/>
              <a:pathLst>
                <a:path w="1416" h="657" extrusionOk="0">
                  <a:moveTo>
                    <a:pt x="1" y="1"/>
                  </a:moveTo>
                  <a:lnTo>
                    <a:pt x="1" y="656"/>
                  </a:lnTo>
                  <a:lnTo>
                    <a:pt x="1415" y="656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>
              <a:off x="2081175" y="3937325"/>
              <a:ext cx="35400" cy="16450"/>
            </a:xfrm>
            <a:custGeom>
              <a:avLst/>
              <a:gdLst/>
              <a:ahLst/>
              <a:cxnLst/>
              <a:rect l="l" t="t" r="r" b="b"/>
              <a:pathLst>
                <a:path w="1416" h="658" extrusionOk="0">
                  <a:moveTo>
                    <a:pt x="1" y="1"/>
                  </a:moveTo>
                  <a:lnTo>
                    <a:pt x="1" y="658"/>
                  </a:lnTo>
                  <a:lnTo>
                    <a:pt x="1415" y="658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>
              <a:off x="2081175" y="3969350"/>
              <a:ext cx="35400" cy="16400"/>
            </a:xfrm>
            <a:custGeom>
              <a:avLst/>
              <a:gdLst/>
              <a:ahLst/>
              <a:cxnLst/>
              <a:rect l="l" t="t" r="r" b="b"/>
              <a:pathLst>
                <a:path w="1416" h="656" extrusionOk="0">
                  <a:moveTo>
                    <a:pt x="1" y="0"/>
                  </a:moveTo>
                  <a:lnTo>
                    <a:pt x="1" y="656"/>
                  </a:lnTo>
                  <a:lnTo>
                    <a:pt x="1415" y="656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>
              <a:off x="2081175" y="4001350"/>
              <a:ext cx="35400" cy="16400"/>
            </a:xfrm>
            <a:custGeom>
              <a:avLst/>
              <a:gdLst/>
              <a:ahLst/>
              <a:cxnLst/>
              <a:rect l="l" t="t" r="r" b="b"/>
              <a:pathLst>
                <a:path w="1416" h="656" extrusionOk="0">
                  <a:moveTo>
                    <a:pt x="1" y="0"/>
                  </a:moveTo>
                  <a:lnTo>
                    <a:pt x="1" y="656"/>
                  </a:lnTo>
                  <a:lnTo>
                    <a:pt x="1415" y="656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>
              <a:off x="2129325" y="3777500"/>
              <a:ext cx="35375" cy="16450"/>
            </a:xfrm>
            <a:custGeom>
              <a:avLst/>
              <a:gdLst/>
              <a:ahLst/>
              <a:cxnLst/>
              <a:rect l="l" t="t" r="r" b="b"/>
              <a:pathLst>
                <a:path w="1415" h="658" extrusionOk="0">
                  <a:moveTo>
                    <a:pt x="0" y="1"/>
                  </a:moveTo>
                  <a:lnTo>
                    <a:pt x="0" y="657"/>
                  </a:lnTo>
                  <a:lnTo>
                    <a:pt x="1414" y="657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>
              <a:off x="2129325" y="3809375"/>
              <a:ext cx="35375" cy="16550"/>
            </a:xfrm>
            <a:custGeom>
              <a:avLst/>
              <a:gdLst/>
              <a:ahLst/>
              <a:cxnLst/>
              <a:rect l="l" t="t" r="r" b="b"/>
              <a:pathLst>
                <a:path w="1415" h="662" extrusionOk="0">
                  <a:moveTo>
                    <a:pt x="0" y="1"/>
                  </a:moveTo>
                  <a:lnTo>
                    <a:pt x="0" y="661"/>
                  </a:lnTo>
                  <a:lnTo>
                    <a:pt x="1414" y="661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>
              <a:off x="2129325" y="3841350"/>
              <a:ext cx="35375" cy="16575"/>
            </a:xfrm>
            <a:custGeom>
              <a:avLst/>
              <a:gdLst/>
              <a:ahLst/>
              <a:cxnLst/>
              <a:rect l="l" t="t" r="r" b="b"/>
              <a:pathLst>
                <a:path w="1415" h="663" extrusionOk="0">
                  <a:moveTo>
                    <a:pt x="0" y="1"/>
                  </a:moveTo>
                  <a:lnTo>
                    <a:pt x="0" y="663"/>
                  </a:lnTo>
                  <a:lnTo>
                    <a:pt x="1414" y="663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>
              <a:off x="2129325" y="3873350"/>
              <a:ext cx="35375" cy="16575"/>
            </a:xfrm>
            <a:custGeom>
              <a:avLst/>
              <a:gdLst/>
              <a:ahLst/>
              <a:cxnLst/>
              <a:rect l="l" t="t" r="r" b="b"/>
              <a:pathLst>
                <a:path w="1415" h="663" extrusionOk="0">
                  <a:moveTo>
                    <a:pt x="0" y="1"/>
                  </a:moveTo>
                  <a:lnTo>
                    <a:pt x="0" y="663"/>
                  </a:lnTo>
                  <a:lnTo>
                    <a:pt x="1414" y="663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>
              <a:off x="2129325" y="3905350"/>
              <a:ext cx="35375" cy="16425"/>
            </a:xfrm>
            <a:custGeom>
              <a:avLst/>
              <a:gdLst/>
              <a:ahLst/>
              <a:cxnLst/>
              <a:rect l="l" t="t" r="r" b="b"/>
              <a:pathLst>
                <a:path w="1415" h="657" extrusionOk="0">
                  <a:moveTo>
                    <a:pt x="0" y="1"/>
                  </a:moveTo>
                  <a:lnTo>
                    <a:pt x="0" y="656"/>
                  </a:lnTo>
                  <a:lnTo>
                    <a:pt x="1414" y="656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>
              <a:off x="2129325" y="3937325"/>
              <a:ext cx="35375" cy="16450"/>
            </a:xfrm>
            <a:custGeom>
              <a:avLst/>
              <a:gdLst/>
              <a:ahLst/>
              <a:cxnLst/>
              <a:rect l="l" t="t" r="r" b="b"/>
              <a:pathLst>
                <a:path w="1415" h="658" extrusionOk="0">
                  <a:moveTo>
                    <a:pt x="0" y="1"/>
                  </a:moveTo>
                  <a:lnTo>
                    <a:pt x="0" y="658"/>
                  </a:lnTo>
                  <a:lnTo>
                    <a:pt x="1414" y="658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>
              <a:off x="2129325" y="3969350"/>
              <a:ext cx="35375" cy="16400"/>
            </a:xfrm>
            <a:custGeom>
              <a:avLst/>
              <a:gdLst/>
              <a:ahLst/>
              <a:cxnLst/>
              <a:rect l="l" t="t" r="r" b="b"/>
              <a:pathLst>
                <a:path w="1415" h="656" extrusionOk="0">
                  <a:moveTo>
                    <a:pt x="0" y="0"/>
                  </a:moveTo>
                  <a:lnTo>
                    <a:pt x="0" y="656"/>
                  </a:lnTo>
                  <a:lnTo>
                    <a:pt x="1414" y="656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2129325" y="4001350"/>
              <a:ext cx="35375" cy="16400"/>
            </a:xfrm>
            <a:custGeom>
              <a:avLst/>
              <a:gdLst/>
              <a:ahLst/>
              <a:cxnLst/>
              <a:rect l="l" t="t" r="r" b="b"/>
              <a:pathLst>
                <a:path w="1415" h="656" extrusionOk="0">
                  <a:moveTo>
                    <a:pt x="0" y="0"/>
                  </a:moveTo>
                  <a:lnTo>
                    <a:pt x="0" y="656"/>
                  </a:lnTo>
                  <a:lnTo>
                    <a:pt x="1414" y="656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2"/>
            <p:cNvSpPr/>
            <p:nvPr/>
          </p:nvSpPr>
          <p:spPr>
            <a:xfrm>
              <a:off x="1849700" y="3658925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2"/>
            <p:cNvSpPr/>
            <p:nvPr/>
          </p:nvSpPr>
          <p:spPr>
            <a:xfrm>
              <a:off x="1904675" y="3658925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2"/>
            <p:cNvSpPr/>
            <p:nvPr/>
          </p:nvSpPr>
          <p:spPr>
            <a:xfrm>
              <a:off x="1849700" y="3697125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2"/>
            <p:cNvSpPr/>
            <p:nvPr/>
          </p:nvSpPr>
          <p:spPr>
            <a:xfrm>
              <a:off x="1904675" y="3697125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2"/>
            <p:cNvSpPr/>
            <p:nvPr/>
          </p:nvSpPr>
          <p:spPr>
            <a:xfrm>
              <a:off x="1849700" y="3735175"/>
              <a:ext cx="36850" cy="26100"/>
            </a:xfrm>
            <a:custGeom>
              <a:avLst/>
              <a:gdLst/>
              <a:ahLst/>
              <a:cxnLst/>
              <a:rect l="l" t="t" r="r" b="b"/>
              <a:pathLst>
                <a:path w="1474" h="1044" extrusionOk="0">
                  <a:moveTo>
                    <a:pt x="0" y="0"/>
                  </a:moveTo>
                  <a:lnTo>
                    <a:pt x="0" y="1043"/>
                  </a:lnTo>
                  <a:lnTo>
                    <a:pt x="1474" y="1043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1904675" y="3735175"/>
              <a:ext cx="36850" cy="26100"/>
            </a:xfrm>
            <a:custGeom>
              <a:avLst/>
              <a:gdLst/>
              <a:ahLst/>
              <a:cxnLst/>
              <a:rect l="l" t="t" r="r" b="b"/>
              <a:pathLst>
                <a:path w="1474" h="1044" extrusionOk="0">
                  <a:moveTo>
                    <a:pt x="0" y="0"/>
                  </a:moveTo>
                  <a:lnTo>
                    <a:pt x="0" y="1043"/>
                  </a:lnTo>
                  <a:lnTo>
                    <a:pt x="1474" y="1043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1849700" y="3773350"/>
              <a:ext cx="36850" cy="26075"/>
            </a:xfrm>
            <a:custGeom>
              <a:avLst/>
              <a:gdLst/>
              <a:ahLst/>
              <a:cxnLst/>
              <a:rect l="l" t="t" r="r" b="b"/>
              <a:pathLst>
                <a:path w="1474" h="1043" extrusionOk="0">
                  <a:moveTo>
                    <a:pt x="0" y="0"/>
                  </a:moveTo>
                  <a:lnTo>
                    <a:pt x="0" y="1043"/>
                  </a:lnTo>
                  <a:lnTo>
                    <a:pt x="1474" y="1043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1904675" y="3773350"/>
              <a:ext cx="36850" cy="26075"/>
            </a:xfrm>
            <a:custGeom>
              <a:avLst/>
              <a:gdLst/>
              <a:ahLst/>
              <a:cxnLst/>
              <a:rect l="l" t="t" r="r" b="b"/>
              <a:pathLst>
                <a:path w="1474" h="1043" extrusionOk="0">
                  <a:moveTo>
                    <a:pt x="0" y="0"/>
                  </a:moveTo>
                  <a:lnTo>
                    <a:pt x="0" y="1043"/>
                  </a:lnTo>
                  <a:lnTo>
                    <a:pt x="1474" y="1043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1849700" y="3811500"/>
              <a:ext cx="36850" cy="26125"/>
            </a:xfrm>
            <a:custGeom>
              <a:avLst/>
              <a:gdLst/>
              <a:ahLst/>
              <a:cxnLst/>
              <a:rect l="l" t="t" r="r" b="b"/>
              <a:pathLst>
                <a:path w="1474" h="1045" extrusionOk="0">
                  <a:moveTo>
                    <a:pt x="0" y="1"/>
                  </a:moveTo>
                  <a:lnTo>
                    <a:pt x="0" y="1045"/>
                  </a:lnTo>
                  <a:lnTo>
                    <a:pt x="1474" y="1045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1904675" y="3811500"/>
              <a:ext cx="36850" cy="26125"/>
            </a:xfrm>
            <a:custGeom>
              <a:avLst/>
              <a:gdLst/>
              <a:ahLst/>
              <a:cxnLst/>
              <a:rect l="l" t="t" r="r" b="b"/>
              <a:pathLst>
                <a:path w="1474" h="1045" extrusionOk="0">
                  <a:moveTo>
                    <a:pt x="0" y="1"/>
                  </a:moveTo>
                  <a:lnTo>
                    <a:pt x="0" y="1045"/>
                  </a:lnTo>
                  <a:lnTo>
                    <a:pt x="1474" y="1045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1849700" y="3849700"/>
              <a:ext cx="36850" cy="26100"/>
            </a:xfrm>
            <a:custGeom>
              <a:avLst/>
              <a:gdLst/>
              <a:ahLst/>
              <a:cxnLst/>
              <a:rect l="l" t="t" r="r" b="b"/>
              <a:pathLst>
                <a:path w="1474" h="1044" extrusionOk="0">
                  <a:moveTo>
                    <a:pt x="0" y="1"/>
                  </a:moveTo>
                  <a:lnTo>
                    <a:pt x="0" y="1044"/>
                  </a:lnTo>
                  <a:lnTo>
                    <a:pt x="1474" y="104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1904675" y="3849700"/>
              <a:ext cx="36850" cy="26100"/>
            </a:xfrm>
            <a:custGeom>
              <a:avLst/>
              <a:gdLst/>
              <a:ahLst/>
              <a:cxnLst/>
              <a:rect l="l" t="t" r="r" b="b"/>
              <a:pathLst>
                <a:path w="1474" h="1044" extrusionOk="0">
                  <a:moveTo>
                    <a:pt x="0" y="1"/>
                  </a:moveTo>
                  <a:lnTo>
                    <a:pt x="0" y="1044"/>
                  </a:lnTo>
                  <a:lnTo>
                    <a:pt x="1474" y="104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1849700" y="3887875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0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1904675" y="3887875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0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1849700" y="3926050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0"/>
                  </a:moveTo>
                  <a:lnTo>
                    <a:pt x="0" y="1039"/>
                  </a:lnTo>
                  <a:lnTo>
                    <a:pt x="1474" y="1039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1904675" y="3926050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0"/>
                  </a:moveTo>
                  <a:lnTo>
                    <a:pt x="0" y="1039"/>
                  </a:lnTo>
                  <a:lnTo>
                    <a:pt x="1474" y="1039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1972700" y="3735175"/>
              <a:ext cx="36850" cy="26100"/>
            </a:xfrm>
            <a:custGeom>
              <a:avLst/>
              <a:gdLst/>
              <a:ahLst/>
              <a:cxnLst/>
              <a:rect l="l" t="t" r="r" b="b"/>
              <a:pathLst>
                <a:path w="1474" h="1044" extrusionOk="0">
                  <a:moveTo>
                    <a:pt x="1" y="0"/>
                  </a:moveTo>
                  <a:lnTo>
                    <a:pt x="1" y="1043"/>
                  </a:lnTo>
                  <a:lnTo>
                    <a:pt x="1473" y="104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1972700" y="3773350"/>
              <a:ext cx="36850" cy="26075"/>
            </a:xfrm>
            <a:custGeom>
              <a:avLst/>
              <a:gdLst/>
              <a:ahLst/>
              <a:cxnLst/>
              <a:rect l="l" t="t" r="r" b="b"/>
              <a:pathLst>
                <a:path w="1474" h="1043" extrusionOk="0">
                  <a:moveTo>
                    <a:pt x="1" y="0"/>
                  </a:moveTo>
                  <a:lnTo>
                    <a:pt x="1" y="1043"/>
                  </a:lnTo>
                  <a:lnTo>
                    <a:pt x="1473" y="104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1972700" y="3811500"/>
              <a:ext cx="36850" cy="26125"/>
            </a:xfrm>
            <a:custGeom>
              <a:avLst/>
              <a:gdLst/>
              <a:ahLst/>
              <a:cxnLst/>
              <a:rect l="l" t="t" r="r" b="b"/>
              <a:pathLst>
                <a:path w="1474" h="1045" extrusionOk="0">
                  <a:moveTo>
                    <a:pt x="1" y="1"/>
                  </a:moveTo>
                  <a:lnTo>
                    <a:pt x="1" y="1045"/>
                  </a:lnTo>
                  <a:lnTo>
                    <a:pt x="1473" y="1045"/>
                  </a:lnTo>
                  <a:lnTo>
                    <a:pt x="1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1972700" y="3849700"/>
              <a:ext cx="36850" cy="26100"/>
            </a:xfrm>
            <a:custGeom>
              <a:avLst/>
              <a:gdLst/>
              <a:ahLst/>
              <a:cxnLst/>
              <a:rect l="l" t="t" r="r" b="b"/>
              <a:pathLst>
                <a:path w="1474" h="1044" extrusionOk="0">
                  <a:moveTo>
                    <a:pt x="1" y="1"/>
                  </a:moveTo>
                  <a:lnTo>
                    <a:pt x="1" y="1044"/>
                  </a:lnTo>
                  <a:lnTo>
                    <a:pt x="1473" y="1044"/>
                  </a:lnTo>
                  <a:lnTo>
                    <a:pt x="1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1972700" y="3887875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1" y="0"/>
                  </a:moveTo>
                  <a:lnTo>
                    <a:pt x="1" y="1038"/>
                  </a:lnTo>
                  <a:lnTo>
                    <a:pt x="1473" y="103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1972700" y="3926050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1" y="0"/>
                  </a:moveTo>
                  <a:lnTo>
                    <a:pt x="1" y="1039"/>
                  </a:lnTo>
                  <a:lnTo>
                    <a:pt x="1473" y="10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1849700" y="3963825"/>
              <a:ext cx="36850" cy="25950"/>
            </a:xfrm>
            <a:custGeom>
              <a:avLst/>
              <a:gdLst/>
              <a:ahLst/>
              <a:cxnLst/>
              <a:rect l="l" t="t" r="r" b="b"/>
              <a:pathLst>
                <a:path w="1474" h="1038" extrusionOk="0">
                  <a:moveTo>
                    <a:pt x="0" y="0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1904675" y="3963825"/>
              <a:ext cx="36850" cy="25950"/>
            </a:xfrm>
            <a:custGeom>
              <a:avLst/>
              <a:gdLst/>
              <a:ahLst/>
              <a:cxnLst/>
              <a:rect l="l" t="t" r="r" b="b"/>
              <a:pathLst>
                <a:path w="1474" h="1038" extrusionOk="0">
                  <a:moveTo>
                    <a:pt x="0" y="0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1972700" y="3963825"/>
              <a:ext cx="36850" cy="25950"/>
            </a:xfrm>
            <a:custGeom>
              <a:avLst/>
              <a:gdLst/>
              <a:ahLst/>
              <a:cxnLst/>
              <a:rect l="l" t="t" r="r" b="b"/>
              <a:pathLst>
                <a:path w="1474" h="1038" extrusionOk="0">
                  <a:moveTo>
                    <a:pt x="1" y="0"/>
                  </a:moveTo>
                  <a:lnTo>
                    <a:pt x="1" y="1038"/>
                  </a:lnTo>
                  <a:lnTo>
                    <a:pt x="1473" y="103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1849700" y="4001475"/>
              <a:ext cx="36850" cy="26100"/>
            </a:xfrm>
            <a:custGeom>
              <a:avLst/>
              <a:gdLst/>
              <a:ahLst/>
              <a:cxnLst/>
              <a:rect l="l" t="t" r="r" b="b"/>
              <a:pathLst>
                <a:path w="1474" h="1044" extrusionOk="0">
                  <a:moveTo>
                    <a:pt x="0" y="0"/>
                  </a:moveTo>
                  <a:lnTo>
                    <a:pt x="0" y="1043"/>
                  </a:lnTo>
                  <a:lnTo>
                    <a:pt x="1474" y="1043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1904675" y="4001475"/>
              <a:ext cx="36850" cy="26100"/>
            </a:xfrm>
            <a:custGeom>
              <a:avLst/>
              <a:gdLst/>
              <a:ahLst/>
              <a:cxnLst/>
              <a:rect l="l" t="t" r="r" b="b"/>
              <a:pathLst>
                <a:path w="1474" h="1044" extrusionOk="0">
                  <a:moveTo>
                    <a:pt x="0" y="0"/>
                  </a:moveTo>
                  <a:lnTo>
                    <a:pt x="0" y="1043"/>
                  </a:lnTo>
                  <a:lnTo>
                    <a:pt x="1474" y="1043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1972700" y="4001475"/>
              <a:ext cx="36850" cy="26100"/>
            </a:xfrm>
            <a:custGeom>
              <a:avLst/>
              <a:gdLst/>
              <a:ahLst/>
              <a:cxnLst/>
              <a:rect l="l" t="t" r="r" b="b"/>
              <a:pathLst>
                <a:path w="1474" h="1044" extrusionOk="0">
                  <a:moveTo>
                    <a:pt x="1" y="0"/>
                  </a:moveTo>
                  <a:lnTo>
                    <a:pt x="1" y="1043"/>
                  </a:lnTo>
                  <a:lnTo>
                    <a:pt x="1473" y="104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1849700" y="4039250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1904675" y="4039250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1972700" y="4039250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1" y="1"/>
                  </a:moveTo>
                  <a:lnTo>
                    <a:pt x="1" y="1038"/>
                  </a:lnTo>
                  <a:lnTo>
                    <a:pt x="1473" y="1038"/>
                  </a:lnTo>
                  <a:lnTo>
                    <a:pt x="1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1849700" y="4076875"/>
              <a:ext cx="36850" cy="26125"/>
            </a:xfrm>
            <a:custGeom>
              <a:avLst/>
              <a:gdLst/>
              <a:ahLst/>
              <a:cxnLst/>
              <a:rect l="l" t="t" r="r" b="b"/>
              <a:pathLst>
                <a:path w="1474" h="1045" extrusionOk="0">
                  <a:moveTo>
                    <a:pt x="0" y="0"/>
                  </a:moveTo>
                  <a:lnTo>
                    <a:pt x="0" y="1044"/>
                  </a:lnTo>
                  <a:lnTo>
                    <a:pt x="1474" y="1044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1904675" y="4076875"/>
              <a:ext cx="36850" cy="26125"/>
            </a:xfrm>
            <a:custGeom>
              <a:avLst/>
              <a:gdLst/>
              <a:ahLst/>
              <a:cxnLst/>
              <a:rect l="l" t="t" r="r" b="b"/>
              <a:pathLst>
                <a:path w="1474" h="1045" extrusionOk="0">
                  <a:moveTo>
                    <a:pt x="0" y="0"/>
                  </a:moveTo>
                  <a:lnTo>
                    <a:pt x="0" y="1044"/>
                  </a:lnTo>
                  <a:lnTo>
                    <a:pt x="1474" y="1044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1972700" y="4076875"/>
              <a:ext cx="36850" cy="26125"/>
            </a:xfrm>
            <a:custGeom>
              <a:avLst/>
              <a:gdLst/>
              <a:ahLst/>
              <a:cxnLst/>
              <a:rect l="l" t="t" r="r" b="b"/>
              <a:pathLst>
                <a:path w="1474" h="1045" extrusionOk="0">
                  <a:moveTo>
                    <a:pt x="1" y="0"/>
                  </a:moveTo>
                  <a:lnTo>
                    <a:pt x="1" y="1044"/>
                  </a:lnTo>
                  <a:lnTo>
                    <a:pt x="1473" y="1044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2"/>
            <p:cNvSpPr/>
            <p:nvPr/>
          </p:nvSpPr>
          <p:spPr>
            <a:xfrm>
              <a:off x="1849700" y="4114650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2"/>
            <p:cNvSpPr/>
            <p:nvPr/>
          </p:nvSpPr>
          <p:spPr>
            <a:xfrm>
              <a:off x="1904675" y="4114650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0" y="1"/>
                  </a:moveTo>
                  <a:lnTo>
                    <a:pt x="0" y="1038"/>
                  </a:lnTo>
                  <a:lnTo>
                    <a:pt x="1474" y="1038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2"/>
            <p:cNvSpPr/>
            <p:nvPr/>
          </p:nvSpPr>
          <p:spPr>
            <a:xfrm>
              <a:off x="1972700" y="4114650"/>
              <a:ext cx="36850" cy="25975"/>
            </a:xfrm>
            <a:custGeom>
              <a:avLst/>
              <a:gdLst/>
              <a:ahLst/>
              <a:cxnLst/>
              <a:rect l="l" t="t" r="r" b="b"/>
              <a:pathLst>
                <a:path w="1474" h="1039" extrusionOk="0">
                  <a:moveTo>
                    <a:pt x="1" y="1"/>
                  </a:moveTo>
                  <a:lnTo>
                    <a:pt x="1" y="1038"/>
                  </a:lnTo>
                  <a:lnTo>
                    <a:pt x="1473" y="1038"/>
                  </a:lnTo>
                  <a:lnTo>
                    <a:pt x="1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2"/>
            <p:cNvSpPr/>
            <p:nvPr/>
          </p:nvSpPr>
          <p:spPr>
            <a:xfrm>
              <a:off x="2322075" y="3696025"/>
              <a:ext cx="19950" cy="22750"/>
            </a:xfrm>
            <a:custGeom>
              <a:avLst/>
              <a:gdLst/>
              <a:ahLst/>
              <a:cxnLst/>
              <a:rect l="l" t="t" r="r" b="b"/>
              <a:pathLst>
                <a:path w="798" h="910" extrusionOk="0">
                  <a:moveTo>
                    <a:pt x="1" y="1"/>
                  </a:moveTo>
                  <a:lnTo>
                    <a:pt x="1" y="910"/>
                  </a:lnTo>
                  <a:lnTo>
                    <a:pt x="797" y="910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2"/>
            <p:cNvSpPr/>
            <p:nvPr/>
          </p:nvSpPr>
          <p:spPr>
            <a:xfrm>
              <a:off x="2356650" y="3696025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0" y="1"/>
                  </a:moveTo>
                  <a:lnTo>
                    <a:pt x="0" y="910"/>
                  </a:lnTo>
                  <a:lnTo>
                    <a:pt x="795" y="91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2"/>
            <p:cNvSpPr/>
            <p:nvPr/>
          </p:nvSpPr>
          <p:spPr>
            <a:xfrm>
              <a:off x="2322075" y="3730200"/>
              <a:ext cx="19950" cy="22750"/>
            </a:xfrm>
            <a:custGeom>
              <a:avLst/>
              <a:gdLst/>
              <a:ahLst/>
              <a:cxnLst/>
              <a:rect l="l" t="t" r="r" b="b"/>
              <a:pathLst>
                <a:path w="798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2"/>
            <p:cNvSpPr/>
            <p:nvPr/>
          </p:nvSpPr>
          <p:spPr>
            <a:xfrm>
              <a:off x="2356650" y="3730200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2"/>
            <p:cNvSpPr/>
            <p:nvPr/>
          </p:nvSpPr>
          <p:spPr>
            <a:xfrm>
              <a:off x="2322075" y="3764475"/>
              <a:ext cx="19950" cy="22725"/>
            </a:xfrm>
            <a:custGeom>
              <a:avLst/>
              <a:gdLst/>
              <a:ahLst/>
              <a:cxnLst/>
              <a:rect l="l" t="t" r="r" b="b"/>
              <a:pathLst>
                <a:path w="798" h="909" extrusionOk="0">
                  <a:moveTo>
                    <a:pt x="1" y="0"/>
                  </a:moveTo>
                  <a:lnTo>
                    <a:pt x="1" y="909"/>
                  </a:lnTo>
                  <a:lnTo>
                    <a:pt x="797" y="9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2"/>
            <p:cNvSpPr/>
            <p:nvPr/>
          </p:nvSpPr>
          <p:spPr>
            <a:xfrm>
              <a:off x="2356650" y="3764475"/>
              <a:ext cx="19900" cy="22725"/>
            </a:xfrm>
            <a:custGeom>
              <a:avLst/>
              <a:gdLst/>
              <a:ahLst/>
              <a:cxnLst/>
              <a:rect l="l" t="t" r="r" b="b"/>
              <a:pathLst>
                <a:path w="796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2"/>
            <p:cNvSpPr/>
            <p:nvPr/>
          </p:nvSpPr>
          <p:spPr>
            <a:xfrm>
              <a:off x="2322075" y="3798600"/>
              <a:ext cx="19950" cy="22900"/>
            </a:xfrm>
            <a:custGeom>
              <a:avLst/>
              <a:gdLst/>
              <a:ahLst/>
              <a:cxnLst/>
              <a:rect l="l" t="t" r="r" b="b"/>
              <a:pathLst>
                <a:path w="798" h="916" extrusionOk="0">
                  <a:moveTo>
                    <a:pt x="1" y="1"/>
                  </a:moveTo>
                  <a:lnTo>
                    <a:pt x="1" y="916"/>
                  </a:lnTo>
                  <a:lnTo>
                    <a:pt x="797" y="916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2"/>
            <p:cNvSpPr/>
            <p:nvPr/>
          </p:nvSpPr>
          <p:spPr>
            <a:xfrm>
              <a:off x="2356650" y="3798600"/>
              <a:ext cx="19900" cy="22900"/>
            </a:xfrm>
            <a:custGeom>
              <a:avLst/>
              <a:gdLst/>
              <a:ahLst/>
              <a:cxnLst/>
              <a:rect l="l" t="t" r="r" b="b"/>
              <a:pathLst>
                <a:path w="796" h="916" extrusionOk="0">
                  <a:moveTo>
                    <a:pt x="0" y="1"/>
                  </a:moveTo>
                  <a:lnTo>
                    <a:pt x="0" y="916"/>
                  </a:lnTo>
                  <a:lnTo>
                    <a:pt x="795" y="916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2"/>
            <p:cNvSpPr/>
            <p:nvPr/>
          </p:nvSpPr>
          <p:spPr>
            <a:xfrm>
              <a:off x="2322075" y="3833825"/>
              <a:ext cx="19950" cy="22750"/>
            </a:xfrm>
            <a:custGeom>
              <a:avLst/>
              <a:gdLst/>
              <a:ahLst/>
              <a:cxnLst/>
              <a:rect l="l" t="t" r="r" b="b"/>
              <a:pathLst>
                <a:path w="798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2"/>
            <p:cNvSpPr/>
            <p:nvPr/>
          </p:nvSpPr>
          <p:spPr>
            <a:xfrm>
              <a:off x="2356650" y="3833825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2"/>
            <p:cNvSpPr/>
            <p:nvPr/>
          </p:nvSpPr>
          <p:spPr>
            <a:xfrm>
              <a:off x="2322075" y="3868925"/>
              <a:ext cx="19950" cy="22750"/>
            </a:xfrm>
            <a:custGeom>
              <a:avLst/>
              <a:gdLst/>
              <a:ahLst/>
              <a:cxnLst/>
              <a:rect l="l" t="t" r="r" b="b"/>
              <a:pathLst>
                <a:path w="798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2"/>
            <p:cNvSpPr/>
            <p:nvPr/>
          </p:nvSpPr>
          <p:spPr>
            <a:xfrm>
              <a:off x="2356650" y="3868925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2"/>
            <p:cNvSpPr/>
            <p:nvPr/>
          </p:nvSpPr>
          <p:spPr>
            <a:xfrm>
              <a:off x="2322075" y="3904000"/>
              <a:ext cx="19950" cy="22750"/>
            </a:xfrm>
            <a:custGeom>
              <a:avLst/>
              <a:gdLst/>
              <a:ahLst/>
              <a:cxnLst/>
              <a:rect l="l" t="t" r="r" b="b"/>
              <a:pathLst>
                <a:path w="798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2"/>
            <p:cNvSpPr/>
            <p:nvPr/>
          </p:nvSpPr>
          <p:spPr>
            <a:xfrm>
              <a:off x="2356650" y="3904000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2"/>
            <p:cNvSpPr/>
            <p:nvPr/>
          </p:nvSpPr>
          <p:spPr>
            <a:xfrm>
              <a:off x="2322075" y="3939100"/>
              <a:ext cx="19950" cy="22750"/>
            </a:xfrm>
            <a:custGeom>
              <a:avLst/>
              <a:gdLst/>
              <a:ahLst/>
              <a:cxnLst/>
              <a:rect l="l" t="t" r="r" b="b"/>
              <a:pathLst>
                <a:path w="798" h="910" extrusionOk="0">
                  <a:moveTo>
                    <a:pt x="1" y="1"/>
                  </a:moveTo>
                  <a:lnTo>
                    <a:pt x="1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2"/>
            <p:cNvSpPr/>
            <p:nvPr/>
          </p:nvSpPr>
          <p:spPr>
            <a:xfrm>
              <a:off x="2356650" y="3939100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5" y="90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2"/>
            <p:cNvSpPr/>
            <p:nvPr/>
          </p:nvSpPr>
          <p:spPr>
            <a:xfrm>
              <a:off x="2322075" y="3974425"/>
              <a:ext cx="19950" cy="22900"/>
            </a:xfrm>
            <a:custGeom>
              <a:avLst/>
              <a:gdLst/>
              <a:ahLst/>
              <a:cxnLst/>
              <a:rect l="l" t="t" r="r" b="b"/>
              <a:pathLst>
                <a:path w="798" h="916" extrusionOk="0">
                  <a:moveTo>
                    <a:pt x="1" y="1"/>
                  </a:moveTo>
                  <a:lnTo>
                    <a:pt x="1" y="916"/>
                  </a:lnTo>
                  <a:lnTo>
                    <a:pt x="797" y="916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2356650" y="3974425"/>
              <a:ext cx="19900" cy="22900"/>
            </a:xfrm>
            <a:custGeom>
              <a:avLst/>
              <a:gdLst/>
              <a:ahLst/>
              <a:cxnLst/>
              <a:rect l="l" t="t" r="r" b="b"/>
              <a:pathLst>
                <a:path w="796" h="916" extrusionOk="0">
                  <a:moveTo>
                    <a:pt x="0" y="1"/>
                  </a:moveTo>
                  <a:lnTo>
                    <a:pt x="0" y="916"/>
                  </a:lnTo>
                  <a:lnTo>
                    <a:pt x="795" y="916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2322075" y="4009925"/>
              <a:ext cx="19950" cy="22775"/>
            </a:xfrm>
            <a:custGeom>
              <a:avLst/>
              <a:gdLst/>
              <a:ahLst/>
              <a:cxnLst/>
              <a:rect l="l" t="t" r="r" b="b"/>
              <a:pathLst>
                <a:path w="798" h="911" extrusionOk="0">
                  <a:moveTo>
                    <a:pt x="1" y="0"/>
                  </a:moveTo>
                  <a:lnTo>
                    <a:pt x="1" y="910"/>
                  </a:lnTo>
                  <a:lnTo>
                    <a:pt x="797" y="91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2356650" y="4009925"/>
              <a:ext cx="19900" cy="22775"/>
            </a:xfrm>
            <a:custGeom>
              <a:avLst/>
              <a:gdLst/>
              <a:ahLst/>
              <a:cxnLst/>
              <a:rect l="l" t="t" r="r" b="b"/>
              <a:pathLst>
                <a:path w="796" h="911" extrusionOk="0">
                  <a:moveTo>
                    <a:pt x="0" y="0"/>
                  </a:moveTo>
                  <a:lnTo>
                    <a:pt x="0" y="910"/>
                  </a:lnTo>
                  <a:lnTo>
                    <a:pt x="795" y="910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2322075" y="4045425"/>
              <a:ext cx="19950" cy="22750"/>
            </a:xfrm>
            <a:custGeom>
              <a:avLst/>
              <a:gdLst/>
              <a:ahLst/>
              <a:cxnLst/>
              <a:rect l="l" t="t" r="r" b="b"/>
              <a:pathLst>
                <a:path w="798" h="910" extrusionOk="0">
                  <a:moveTo>
                    <a:pt x="1" y="0"/>
                  </a:moveTo>
                  <a:lnTo>
                    <a:pt x="1" y="910"/>
                  </a:lnTo>
                  <a:lnTo>
                    <a:pt x="797" y="91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2356650" y="4045425"/>
              <a:ext cx="19900" cy="22750"/>
            </a:xfrm>
            <a:custGeom>
              <a:avLst/>
              <a:gdLst/>
              <a:ahLst/>
              <a:cxnLst/>
              <a:rect l="l" t="t" r="r" b="b"/>
              <a:pathLst>
                <a:path w="796" h="910" extrusionOk="0">
                  <a:moveTo>
                    <a:pt x="0" y="0"/>
                  </a:moveTo>
                  <a:lnTo>
                    <a:pt x="0" y="910"/>
                  </a:lnTo>
                  <a:lnTo>
                    <a:pt x="795" y="910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2322075" y="4080900"/>
              <a:ext cx="19950" cy="22775"/>
            </a:xfrm>
            <a:custGeom>
              <a:avLst/>
              <a:gdLst/>
              <a:ahLst/>
              <a:cxnLst/>
              <a:rect l="l" t="t" r="r" b="b"/>
              <a:pathLst>
                <a:path w="798" h="911" extrusionOk="0">
                  <a:moveTo>
                    <a:pt x="1" y="1"/>
                  </a:moveTo>
                  <a:lnTo>
                    <a:pt x="1" y="910"/>
                  </a:lnTo>
                  <a:lnTo>
                    <a:pt x="797" y="910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2356650" y="4080900"/>
              <a:ext cx="19900" cy="22775"/>
            </a:xfrm>
            <a:custGeom>
              <a:avLst/>
              <a:gdLst/>
              <a:ahLst/>
              <a:cxnLst/>
              <a:rect l="l" t="t" r="r" b="b"/>
              <a:pathLst>
                <a:path w="796" h="911" extrusionOk="0">
                  <a:moveTo>
                    <a:pt x="0" y="1"/>
                  </a:moveTo>
                  <a:lnTo>
                    <a:pt x="0" y="910"/>
                  </a:lnTo>
                  <a:lnTo>
                    <a:pt x="795" y="91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2395875" y="3696025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0" y="1"/>
                  </a:moveTo>
                  <a:lnTo>
                    <a:pt x="0" y="910"/>
                  </a:lnTo>
                  <a:lnTo>
                    <a:pt x="791" y="910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2430300" y="3696025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10"/>
                  </a:lnTo>
                  <a:lnTo>
                    <a:pt x="797" y="910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2395875" y="3730200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1" y="90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2430300" y="3730200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2395875" y="3764475"/>
              <a:ext cx="19800" cy="22725"/>
            </a:xfrm>
            <a:custGeom>
              <a:avLst/>
              <a:gdLst/>
              <a:ahLst/>
              <a:cxnLst/>
              <a:rect l="l" t="t" r="r" b="b"/>
              <a:pathLst>
                <a:path w="792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1" y="909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2430300" y="3764475"/>
              <a:ext cx="19925" cy="22725"/>
            </a:xfrm>
            <a:custGeom>
              <a:avLst/>
              <a:gdLst/>
              <a:ahLst/>
              <a:cxnLst/>
              <a:rect l="l" t="t" r="r" b="b"/>
              <a:pathLst>
                <a:path w="797" h="909" extrusionOk="0">
                  <a:moveTo>
                    <a:pt x="0" y="0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2395875" y="3798600"/>
              <a:ext cx="19800" cy="22900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0" y="1"/>
                  </a:moveTo>
                  <a:lnTo>
                    <a:pt x="0" y="916"/>
                  </a:lnTo>
                  <a:lnTo>
                    <a:pt x="791" y="916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2"/>
            <p:cNvSpPr/>
            <p:nvPr/>
          </p:nvSpPr>
          <p:spPr>
            <a:xfrm>
              <a:off x="2430300" y="3798600"/>
              <a:ext cx="19925" cy="22900"/>
            </a:xfrm>
            <a:custGeom>
              <a:avLst/>
              <a:gdLst/>
              <a:ahLst/>
              <a:cxnLst/>
              <a:rect l="l" t="t" r="r" b="b"/>
              <a:pathLst>
                <a:path w="797" h="916" extrusionOk="0">
                  <a:moveTo>
                    <a:pt x="0" y="1"/>
                  </a:moveTo>
                  <a:lnTo>
                    <a:pt x="0" y="916"/>
                  </a:lnTo>
                  <a:lnTo>
                    <a:pt x="797" y="916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2"/>
            <p:cNvSpPr/>
            <p:nvPr/>
          </p:nvSpPr>
          <p:spPr>
            <a:xfrm>
              <a:off x="2395875" y="3833825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1" y="90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2430300" y="3833825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2395875" y="3868925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1" y="90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2430300" y="3868925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2395875" y="3904000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1" y="90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2430300" y="3904000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2395875" y="3939100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1" y="90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2"/>
            <p:cNvSpPr/>
            <p:nvPr/>
          </p:nvSpPr>
          <p:spPr>
            <a:xfrm>
              <a:off x="2430300" y="3939100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1"/>
                  </a:moveTo>
                  <a:lnTo>
                    <a:pt x="0" y="909"/>
                  </a:lnTo>
                  <a:lnTo>
                    <a:pt x="797" y="9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2"/>
            <p:cNvSpPr/>
            <p:nvPr/>
          </p:nvSpPr>
          <p:spPr>
            <a:xfrm>
              <a:off x="2395875" y="3974425"/>
              <a:ext cx="19800" cy="22900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0" y="1"/>
                  </a:moveTo>
                  <a:lnTo>
                    <a:pt x="0" y="916"/>
                  </a:lnTo>
                  <a:lnTo>
                    <a:pt x="791" y="916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2430300" y="3974425"/>
              <a:ext cx="19925" cy="22900"/>
            </a:xfrm>
            <a:custGeom>
              <a:avLst/>
              <a:gdLst/>
              <a:ahLst/>
              <a:cxnLst/>
              <a:rect l="l" t="t" r="r" b="b"/>
              <a:pathLst>
                <a:path w="797" h="916" extrusionOk="0">
                  <a:moveTo>
                    <a:pt x="0" y="1"/>
                  </a:moveTo>
                  <a:lnTo>
                    <a:pt x="0" y="916"/>
                  </a:lnTo>
                  <a:lnTo>
                    <a:pt x="797" y="916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2395875" y="4009925"/>
              <a:ext cx="19800" cy="22775"/>
            </a:xfrm>
            <a:custGeom>
              <a:avLst/>
              <a:gdLst/>
              <a:ahLst/>
              <a:cxnLst/>
              <a:rect l="l" t="t" r="r" b="b"/>
              <a:pathLst>
                <a:path w="792" h="911" extrusionOk="0">
                  <a:moveTo>
                    <a:pt x="0" y="0"/>
                  </a:moveTo>
                  <a:lnTo>
                    <a:pt x="0" y="910"/>
                  </a:lnTo>
                  <a:lnTo>
                    <a:pt x="791" y="910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2430300" y="4009925"/>
              <a:ext cx="19925" cy="22775"/>
            </a:xfrm>
            <a:custGeom>
              <a:avLst/>
              <a:gdLst/>
              <a:ahLst/>
              <a:cxnLst/>
              <a:rect l="l" t="t" r="r" b="b"/>
              <a:pathLst>
                <a:path w="797" h="911" extrusionOk="0">
                  <a:moveTo>
                    <a:pt x="0" y="0"/>
                  </a:moveTo>
                  <a:lnTo>
                    <a:pt x="0" y="910"/>
                  </a:lnTo>
                  <a:lnTo>
                    <a:pt x="797" y="91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2395875" y="4045425"/>
              <a:ext cx="19800" cy="22750"/>
            </a:xfrm>
            <a:custGeom>
              <a:avLst/>
              <a:gdLst/>
              <a:ahLst/>
              <a:cxnLst/>
              <a:rect l="l" t="t" r="r" b="b"/>
              <a:pathLst>
                <a:path w="792" h="910" extrusionOk="0">
                  <a:moveTo>
                    <a:pt x="0" y="0"/>
                  </a:moveTo>
                  <a:lnTo>
                    <a:pt x="0" y="910"/>
                  </a:lnTo>
                  <a:lnTo>
                    <a:pt x="791" y="910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2430300" y="4045425"/>
              <a:ext cx="19925" cy="22750"/>
            </a:xfrm>
            <a:custGeom>
              <a:avLst/>
              <a:gdLst/>
              <a:ahLst/>
              <a:cxnLst/>
              <a:rect l="l" t="t" r="r" b="b"/>
              <a:pathLst>
                <a:path w="797" h="910" extrusionOk="0">
                  <a:moveTo>
                    <a:pt x="0" y="0"/>
                  </a:moveTo>
                  <a:lnTo>
                    <a:pt x="0" y="910"/>
                  </a:lnTo>
                  <a:lnTo>
                    <a:pt x="797" y="91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2395875" y="4080900"/>
              <a:ext cx="19800" cy="22775"/>
            </a:xfrm>
            <a:custGeom>
              <a:avLst/>
              <a:gdLst/>
              <a:ahLst/>
              <a:cxnLst/>
              <a:rect l="l" t="t" r="r" b="b"/>
              <a:pathLst>
                <a:path w="792" h="911" extrusionOk="0">
                  <a:moveTo>
                    <a:pt x="0" y="1"/>
                  </a:moveTo>
                  <a:lnTo>
                    <a:pt x="0" y="910"/>
                  </a:lnTo>
                  <a:lnTo>
                    <a:pt x="791" y="910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2430300" y="4080900"/>
              <a:ext cx="19925" cy="22775"/>
            </a:xfrm>
            <a:custGeom>
              <a:avLst/>
              <a:gdLst/>
              <a:ahLst/>
              <a:cxnLst/>
              <a:rect l="l" t="t" r="r" b="b"/>
              <a:pathLst>
                <a:path w="797" h="911" extrusionOk="0">
                  <a:moveTo>
                    <a:pt x="0" y="1"/>
                  </a:moveTo>
                  <a:lnTo>
                    <a:pt x="0" y="910"/>
                  </a:lnTo>
                  <a:lnTo>
                    <a:pt x="797" y="910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3488775" y="3828875"/>
              <a:ext cx="47100" cy="395625"/>
            </a:xfrm>
            <a:custGeom>
              <a:avLst/>
              <a:gdLst/>
              <a:ahLst/>
              <a:cxnLst/>
              <a:rect l="l" t="t" r="r" b="b"/>
              <a:pathLst>
                <a:path w="1884" h="15825" extrusionOk="0">
                  <a:moveTo>
                    <a:pt x="1" y="0"/>
                  </a:moveTo>
                  <a:lnTo>
                    <a:pt x="1" y="15824"/>
                  </a:lnTo>
                  <a:lnTo>
                    <a:pt x="1884" y="15824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3500750" y="3447600"/>
              <a:ext cx="23425" cy="395675"/>
            </a:xfrm>
            <a:custGeom>
              <a:avLst/>
              <a:gdLst/>
              <a:ahLst/>
              <a:cxnLst/>
              <a:rect l="l" t="t" r="r" b="b"/>
              <a:pathLst>
                <a:path w="937" h="15827" extrusionOk="0">
                  <a:moveTo>
                    <a:pt x="1" y="1"/>
                  </a:moveTo>
                  <a:lnTo>
                    <a:pt x="1" y="15827"/>
                  </a:lnTo>
                  <a:lnTo>
                    <a:pt x="936" y="15827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3634650" y="4261575"/>
              <a:ext cx="118075" cy="4350"/>
            </a:xfrm>
            <a:custGeom>
              <a:avLst/>
              <a:gdLst/>
              <a:ahLst/>
              <a:cxnLst/>
              <a:rect l="l" t="t" r="r" b="b"/>
              <a:pathLst>
                <a:path w="4723" h="174" extrusionOk="0">
                  <a:moveTo>
                    <a:pt x="0" y="1"/>
                  </a:moveTo>
                  <a:lnTo>
                    <a:pt x="0" y="174"/>
                  </a:lnTo>
                  <a:lnTo>
                    <a:pt x="4722" y="174"/>
                  </a:lnTo>
                  <a:lnTo>
                    <a:pt x="4722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3274900" y="4261575"/>
              <a:ext cx="117925" cy="4350"/>
            </a:xfrm>
            <a:custGeom>
              <a:avLst/>
              <a:gdLst/>
              <a:ahLst/>
              <a:cxnLst/>
              <a:rect l="l" t="t" r="r" b="b"/>
              <a:pathLst>
                <a:path w="4717" h="174" extrusionOk="0">
                  <a:moveTo>
                    <a:pt x="1" y="1"/>
                  </a:moveTo>
                  <a:lnTo>
                    <a:pt x="1" y="174"/>
                  </a:lnTo>
                  <a:lnTo>
                    <a:pt x="4716" y="174"/>
                  </a:lnTo>
                  <a:lnTo>
                    <a:pt x="471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3315100" y="4201375"/>
              <a:ext cx="397425" cy="4450"/>
            </a:xfrm>
            <a:custGeom>
              <a:avLst/>
              <a:gdLst/>
              <a:ahLst/>
              <a:cxnLst/>
              <a:rect l="l" t="t" r="r" b="b"/>
              <a:pathLst>
                <a:path w="15897" h="178" extrusionOk="0">
                  <a:moveTo>
                    <a:pt x="1" y="0"/>
                  </a:moveTo>
                  <a:lnTo>
                    <a:pt x="1" y="177"/>
                  </a:lnTo>
                  <a:lnTo>
                    <a:pt x="15896" y="177"/>
                  </a:lnTo>
                  <a:lnTo>
                    <a:pt x="1589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3343350" y="4150150"/>
              <a:ext cx="340800" cy="4475"/>
            </a:xfrm>
            <a:custGeom>
              <a:avLst/>
              <a:gdLst/>
              <a:ahLst/>
              <a:cxnLst/>
              <a:rect l="l" t="t" r="r" b="b"/>
              <a:pathLst>
                <a:path w="13632" h="179" extrusionOk="0">
                  <a:moveTo>
                    <a:pt x="0" y="0"/>
                  </a:moveTo>
                  <a:lnTo>
                    <a:pt x="0" y="178"/>
                  </a:lnTo>
                  <a:lnTo>
                    <a:pt x="13632" y="178"/>
                  </a:lnTo>
                  <a:lnTo>
                    <a:pt x="13632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3365250" y="4104725"/>
              <a:ext cx="297125" cy="4425"/>
            </a:xfrm>
            <a:custGeom>
              <a:avLst/>
              <a:gdLst/>
              <a:ahLst/>
              <a:cxnLst/>
              <a:rect l="l" t="t" r="r" b="b"/>
              <a:pathLst>
                <a:path w="11885" h="177" extrusionOk="0">
                  <a:moveTo>
                    <a:pt x="0" y="0"/>
                  </a:moveTo>
                  <a:lnTo>
                    <a:pt x="0" y="177"/>
                  </a:lnTo>
                  <a:lnTo>
                    <a:pt x="11885" y="177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3383550" y="4062225"/>
              <a:ext cx="260525" cy="4475"/>
            </a:xfrm>
            <a:custGeom>
              <a:avLst/>
              <a:gdLst/>
              <a:ahLst/>
              <a:cxnLst/>
              <a:rect l="l" t="t" r="r" b="b"/>
              <a:pathLst>
                <a:path w="10421" h="179" extrusionOk="0">
                  <a:moveTo>
                    <a:pt x="0" y="0"/>
                  </a:moveTo>
                  <a:lnTo>
                    <a:pt x="0" y="179"/>
                  </a:lnTo>
                  <a:lnTo>
                    <a:pt x="10421" y="179"/>
                  </a:lnTo>
                  <a:lnTo>
                    <a:pt x="1042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3400050" y="4019775"/>
              <a:ext cx="227475" cy="4425"/>
            </a:xfrm>
            <a:custGeom>
              <a:avLst/>
              <a:gdLst/>
              <a:ahLst/>
              <a:cxnLst/>
              <a:rect l="l" t="t" r="r" b="b"/>
              <a:pathLst>
                <a:path w="9099" h="177" extrusionOk="0">
                  <a:moveTo>
                    <a:pt x="1" y="0"/>
                  </a:moveTo>
                  <a:lnTo>
                    <a:pt x="1" y="177"/>
                  </a:lnTo>
                  <a:lnTo>
                    <a:pt x="9099" y="177"/>
                  </a:lnTo>
                  <a:lnTo>
                    <a:pt x="9099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2"/>
            <p:cNvSpPr/>
            <p:nvPr/>
          </p:nvSpPr>
          <p:spPr>
            <a:xfrm>
              <a:off x="3415125" y="3977400"/>
              <a:ext cx="197375" cy="4475"/>
            </a:xfrm>
            <a:custGeom>
              <a:avLst/>
              <a:gdLst/>
              <a:ahLst/>
              <a:cxnLst/>
              <a:rect l="l" t="t" r="r" b="b"/>
              <a:pathLst>
                <a:path w="7895" h="179" extrusionOk="0">
                  <a:moveTo>
                    <a:pt x="0" y="1"/>
                  </a:moveTo>
                  <a:lnTo>
                    <a:pt x="0" y="179"/>
                  </a:lnTo>
                  <a:lnTo>
                    <a:pt x="7895" y="179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2"/>
            <p:cNvSpPr/>
            <p:nvPr/>
          </p:nvSpPr>
          <p:spPr>
            <a:xfrm>
              <a:off x="3426825" y="3940850"/>
              <a:ext cx="173975" cy="4450"/>
            </a:xfrm>
            <a:custGeom>
              <a:avLst/>
              <a:gdLst/>
              <a:ahLst/>
              <a:cxnLst/>
              <a:rect l="l" t="t" r="r" b="b"/>
              <a:pathLst>
                <a:path w="6959" h="178" extrusionOk="0">
                  <a:moveTo>
                    <a:pt x="1" y="0"/>
                  </a:moveTo>
                  <a:lnTo>
                    <a:pt x="1" y="177"/>
                  </a:lnTo>
                  <a:lnTo>
                    <a:pt x="6958" y="177"/>
                  </a:lnTo>
                  <a:lnTo>
                    <a:pt x="6958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2"/>
            <p:cNvSpPr/>
            <p:nvPr/>
          </p:nvSpPr>
          <p:spPr>
            <a:xfrm>
              <a:off x="3436775" y="3907225"/>
              <a:ext cx="154075" cy="4475"/>
            </a:xfrm>
            <a:custGeom>
              <a:avLst/>
              <a:gdLst/>
              <a:ahLst/>
              <a:cxnLst/>
              <a:rect l="l" t="t" r="r" b="b"/>
              <a:pathLst>
                <a:path w="6163" h="179" extrusionOk="0">
                  <a:moveTo>
                    <a:pt x="0" y="1"/>
                  </a:moveTo>
                  <a:lnTo>
                    <a:pt x="0" y="179"/>
                  </a:lnTo>
                  <a:lnTo>
                    <a:pt x="6163" y="179"/>
                  </a:lnTo>
                  <a:lnTo>
                    <a:pt x="6163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2"/>
            <p:cNvSpPr/>
            <p:nvPr/>
          </p:nvSpPr>
          <p:spPr>
            <a:xfrm>
              <a:off x="3481125" y="3877000"/>
              <a:ext cx="62525" cy="34700"/>
            </a:xfrm>
            <a:custGeom>
              <a:avLst/>
              <a:gdLst/>
              <a:ahLst/>
              <a:cxnLst/>
              <a:rect l="l" t="t" r="r" b="b"/>
              <a:pathLst>
                <a:path w="2501" h="1388" extrusionOk="0">
                  <a:moveTo>
                    <a:pt x="157" y="1"/>
                  </a:moveTo>
                  <a:lnTo>
                    <a:pt x="1" y="86"/>
                  </a:lnTo>
                  <a:lnTo>
                    <a:pt x="668" y="1339"/>
                  </a:lnTo>
                  <a:lnTo>
                    <a:pt x="748" y="1388"/>
                  </a:lnTo>
                  <a:lnTo>
                    <a:pt x="1759" y="1388"/>
                  </a:lnTo>
                  <a:lnTo>
                    <a:pt x="1835" y="1339"/>
                  </a:lnTo>
                  <a:lnTo>
                    <a:pt x="2501" y="86"/>
                  </a:lnTo>
                  <a:lnTo>
                    <a:pt x="2346" y="1"/>
                  </a:lnTo>
                  <a:lnTo>
                    <a:pt x="1706" y="1210"/>
                  </a:lnTo>
                  <a:lnTo>
                    <a:pt x="797" y="121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2"/>
            <p:cNvSpPr/>
            <p:nvPr/>
          </p:nvSpPr>
          <p:spPr>
            <a:xfrm>
              <a:off x="3432325" y="3877000"/>
              <a:ext cx="52750" cy="34700"/>
            </a:xfrm>
            <a:custGeom>
              <a:avLst/>
              <a:gdLst/>
              <a:ahLst/>
              <a:cxnLst/>
              <a:rect l="l" t="t" r="r" b="b"/>
              <a:pathLst>
                <a:path w="2110" h="1388" extrusionOk="0">
                  <a:moveTo>
                    <a:pt x="1953" y="1"/>
                  </a:moveTo>
                  <a:lnTo>
                    <a:pt x="1313" y="1210"/>
                  </a:lnTo>
                  <a:lnTo>
                    <a:pt x="409" y="1210"/>
                  </a:lnTo>
                  <a:lnTo>
                    <a:pt x="156" y="736"/>
                  </a:lnTo>
                  <a:lnTo>
                    <a:pt x="0" y="817"/>
                  </a:lnTo>
                  <a:lnTo>
                    <a:pt x="275" y="1339"/>
                  </a:lnTo>
                  <a:lnTo>
                    <a:pt x="355" y="1388"/>
                  </a:lnTo>
                  <a:lnTo>
                    <a:pt x="1367" y="1388"/>
                  </a:lnTo>
                  <a:lnTo>
                    <a:pt x="1447" y="1339"/>
                  </a:lnTo>
                  <a:lnTo>
                    <a:pt x="2109" y="86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2"/>
            <p:cNvSpPr/>
            <p:nvPr/>
          </p:nvSpPr>
          <p:spPr>
            <a:xfrm>
              <a:off x="3539325" y="3877000"/>
              <a:ext cx="51275" cy="34700"/>
            </a:xfrm>
            <a:custGeom>
              <a:avLst/>
              <a:gdLst/>
              <a:ahLst/>
              <a:cxnLst/>
              <a:rect l="l" t="t" r="r" b="b"/>
              <a:pathLst>
                <a:path w="2051" h="1388" extrusionOk="0">
                  <a:moveTo>
                    <a:pt x="157" y="1"/>
                  </a:moveTo>
                  <a:lnTo>
                    <a:pt x="1" y="86"/>
                  </a:lnTo>
                  <a:lnTo>
                    <a:pt x="668" y="1339"/>
                  </a:lnTo>
                  <a:lnTo>
                    <a:pt x="743" y="1388"/>
                  </a:lnTo>
                  <a:lnTo>
                    <a:pt x="1760" y="1388"/>
                  </a:lnTo>
                  <a:lnTo>
                    <a:pt x="1835" y="1339"/>
                  </a:lnTo>
                  <a:lnTo>
                    <a:pt x="2050" y="936"/>
                  </a:lnTo>
                  <a:lnTo>
                    <a:pt x="1894" y="855"/>
                  </a:lnTo>
                  <a:lnTo>
                    <a:pt x="1706" y="1210"/>
                  </a:lnTo>
                  <a:lnTo>
                    <a:pt x="797" y="121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2"/>
            <p:cNvSpPr/>
            <p:nvPr/>
          </p:nvSpPr>
          <p:spPr>
            <a:xfrm>
              <a:off x="3479775" y="3908300"/>
              <a:ext cx="65350" cy="36200"/>
            </a:xfrm>
            <a:custGeom>
              <a:avLst/>
              <a:gdLst/>
              <a:ahLst/>
              <a:cxnLst/>
              <a:rect l="l" t="t" r="r" b="b"/>
              <a:pathLst>
                <a:path w="2614" h="1448" extrusionOk="0">
                  <a:moveTo>
                    <a:pt x="157" y="0"/>
                  </a:moveTo>
                  <a:lnTo>
                    <a:pt x="1" y="87"/>
                  </a:lnTo>
                  <a:lnTo>
                    <a:pt x="700" y="1404"/>
                  </a:lnTo>
                  <a:lnTo>
                    <a:pt x="775" y="1447"/>
                  </a:lnTo>
                  <a:lnTo>
                    <a:pt x="1840" y="1447"/>
                  </a:lnTo>
                  <a:lnTo>
                    <a:pt x="1916" y="1404"/>
                  </a:lnTo>
                  <a:lnTo>
                    <a:pt x="2614" y="87"/>
                  </a:lnTo>
                  <a:lnTo>
                    <a:pt x="2458" y="0"/>
                  </a:lnTo>
                  <a:lnTo>
                    <a:pt x="1787" y="1270"/>
                  </a:lnTo>
                  <a:lnTo>
                    <a:pt x="829" y="127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2"/>
            <p:cNvSpPr/>
            <p:nvPr/>
          </p:nvSpPr>
          <p:spPr>
            <a:xfrm>
              <a:off x="3427100" y="3908300"/>
              <a:ext cx="56600" cy="36200"/>
            </a:xfrm>
            <a:custGeom>
              <a:avLst/>
              <a:gdLst/>
              <a:ahLst/>
              <a:cxnLst/>
              <a:rect l="l" t="t" r="r" b="b"/>
              <a:pathLst>
                <a:path w="2264" h="1448" extrusionOk="0">
                  <a:moveTo>
                    <a:pt x="2108" y="0"/>
                  </a:moveTo>
                  <a:lnTo>
                    <a:pt x="1435" y="1270"/>
                  </a:lnTo>
                  <a:lnTo>
                    <a:pt x="479" y="1270"/>
                  </a:lnTo>
                  <a:lnTo>
                    <a:pt x="156" y="662"/>
                  </a:lnTo>
                  <a:lnTo>
                    <a:pt x="0" y="742"/>
                  </a:lnTo>
                  <a:lnTo>
                    <a:pt x="345" y="1404"/>
                  </a:lnTo>
                  <a:lnTo>
                    <a:pt x="425" y="1447"/>
                  </a:lnTo>
                  <a:lnTo>
                    <a:pt x="1484" y="1447"/>
                  </a:lnTo>
                  <a:lnTo>
                    <a:pt x="1564" y="1404"/>
                  </a:lnTo>
                  <a:lnTo>
                    <a:pt x="2264" y="87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2"/>
            <p:cNvSpPr/>
            <p:nvPr/>
          </p:nvSpPr>
          <p:spPr>
            <a:xfrm>
              <a:off x="3540825" y="3908300"/>
              <a:ext cx="58775" cy="36200"/>
            </a:xfrm>
            <a:custGeom>
              <a:avLst/>
              <a:gdLst/>
              <a:ahLst/>
              <a:cxnLst/>
              <a:rect l="l" t="t" r="r" b="b"/>
              <a:pathLst>
                <a:path w="2351" h="1448" extrusionOk="0">
                  <a:moveTo>
                    <a:pt x="151" y="0"/>
                  </a:moveTo>
                  <a:lnTo>
                    <a:pt x="0" y="87"/>
                  </a:lnTo>
                  <a:lnTo>
                    <a:pt x="700" y="1404"/>
                  </a:lnTo>
                  <a:lnTo>
                    <a:pt x="775" y="1447"/>
                  </a:lnTo>
                  <a:lnTo>
                    <a:pt x="1834" y="1447"/>
                  </a:lnTo>
                  <a:lnTo>
                    <a:pt x="1914" y="1404"/>
                  </a:lnTo>
                  <a:lnTo>
                    <a:pt x="2350" y="571"/>
                  </a:lnTo>
                  <a:lnTo>
                    <a:pt x="2199" y="491"/>
                  </a:lnTo>
                  <a:lnTo>
                    <a:pt x="1780" y="1270"/>
                  </a:lnTo>
                  <a:lnTo>
                    <a:pt x="829" y="127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2"/>
            <p:cNvSpPr/>
            <p:nvPr/>
          </p:nvSpPr>
          <p:spPr>
            <a:xfrm>
              <a:off x="3478450" y="3942050"/>
              <a:ext cx="71275" cy="39150"/>
            </a:xfrm>
            <a:custGeom>
              <a:avLst/>
              <a:gdLst/>
              <a:ahLst/>
              <a:cxnLst/>
              <a:rect l="l" t="t" r="r" b="b"/>
              <a:pathLst>
                <a:path w="2851" h="1566" extrusionOk="0">
                  <a:moveTo>
                    <a:pt x="156" y="0"/>
                  </a:moveTo>
                  <a:lnTo>
                    <a:pt x="1" y="82"/>
                  </a:lnTo>
                  <a:lnTo>
                    <a:pt x="763" y="1522"/>
                  </a:lnTo>
                  <a:lnTo>
                    <a:pt x="845" y="1566"/>
                  </a:lnTo>
                  <a:lnTo>
                    <a:pt x="2006" y="1566"/>
                  </a:lnTo>
                  <a:lnTo>
                    <a:pt x="2086" y="1522"/>
                  </a:lnTo>
                  <a:lnTo>
                    <a:pt x="2850" y="82"/>
                  </a:lnTo>
                  <a:lnTo>
                    <a:pt x="2694" y="0"/>
                  </a:lnTo>
                  <a:lnTo>
                    <a:pt x="1952" y="1388"/>
                  </a:lnTo>
                  <a:lnTo>
                    <a:pt x="898" y="138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2"/>
            <p:cNvSpPr/>
            <p:nvPr/>
          </p:nvSpPr>
          <p:spPr>
            <a:xfrm>
              <a:off x="3417975" y="3941925"/>
              <a:ext cx="64375" cy="39275"/>
            </a:xfrm>
            <a:custGeom>
              <a:avLst/>
              <a:gdLst/>
              <a:ahLst/>
              <a:cxnLst/>
              <a:rect l="l" t="t" r="r" b="b"/>
              <a:pathLst>
                <a:path w="2575" h="1571" extrusionOk="0">
                  <a:moveTo>
                    <a:pt x="2420" y="0"/>
                  </a:moveTo>
                  <a:lnTo>
                    <a:pt x="1683" y="1393"/>
                  </a:lnTo>
                  <a:lnTo>
                    <a:pt x="629" y="1393"/>
                  </a:lnTo>
                  <a:lnTo>
                    <a:pt x="155" y="511"/>
                  </a:lnTo>
                  <a:lnTo>
                    <a:pt x="0" y="591"/>
                  </a:lnTo>
                  <a:lnTo>
                    <a:pt x="494" y="1527"/>
                  </a:lnTo>
                  <a:lnTo>
                    <a:pt x="574" y="1571"/>
                  </a:lnTo>
                  <a:lnTo>
                    <a:pt x="1736" y="1571"/>
                  </a:lnTo>
                  <a:lnTo>
                    <a:pt x="1812" y="1527"/>
                  </a:lnTo>
                  <a:lnTo>
                    <a:pt x="2575" y="87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2"/>
            <p:cNvSpPr/>
            <p:nvPr/>
          </p:nvSpPr>
          <p:spPr>
            <a:xfrm>
              <a:off x="3545250" y="3941925"/>
              <a:ext cx="64150" cy="39275"/>
            </a:xfrm>
            <a:custGeom>
              <a:avLst/>
              <a:gdLst/>
              <a:ahLst/>
              <a:cxnLst/>
              <a:rect l="l" t="t" r="r" b="b"/>
              <a:pathLst>
                <a:path w="2566" h="1571" extrusionOk="0">
                  <a:moveTo>
                    <a:pt x="156" y="0"/>
                  </a:moveTo>
                  <a:lnTo>
                    <a:pt x="0" y="87"/>
                  </a:lnTo>
                  <a:lnTo>
                    <a:pt x="764" y="1527"/>
                  </a:lnTo>
                  <a:lnTo>
                    <a:pt x="839" y="1571"/>
                  </a:lnTo>
                  <a:lnTo>
                    <a:pt x="2007" y="1571"/>
                  </a:lnTo>
                  <a:lnTo>
                    <a:pt x="2082" y="1527"/>
                  </a:lnTo>
                  <a:lnTo>
                    <a:pt x="2566" y="618"/>
                  </a:lnTo>
                  <a:lnTo>
                    <a:pt x="2404" y="538"/>
                  </a:lnTo>
                  <a:lnTo>
                    <a:pt x="1953" y="1393"/>
                  </a:lnTo>
                  <a:lnTo>
                    <a:pt x="898" y="139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2"/>
            <p:cNvSpPr/>
            <p:nvPr/>
          </p:nvSpPr>
          <p:spPr>
            <a:xfrm>
              <a:off x="3474125" y="3979150"/>
              <a:ext cx="79875" cy="43875"/>
            </a:xfrm>
            <a:custGeom>
              <a:avLst/>
              <a:gdLst/>
              <a:ahLst/>
              <a:cxnLst/>
              <a:rect l="l" t="t" r="r" b="b"/>
              <a:pathLst>
                <a:path w="3195" h="1755" extrusionOk="0">
                  <a:moveTo>
                    <a:pt x="157" y="0"/>
                  </a:moveTo>
                  <a:lnTo>
                    <a:pt x="1" y="82"/>
                  </a:lnTo>
                  <a:lnTo>
                    <a:pt x="867" y="1705"/>
                  </a:lnTo>
                  <a:lnTo>
                    <a:pt x="942" y="1754"/>
                  </a:lnTo>
                  <a:lnTo>
                    <a:pt x="2254" y="1754"/>
                  </a:lnTo>
                  <a:lnTo>
                    <a:pt x="2335" y="1705"/>
                  </a:lnTo>
                  <a:lnTo>
                    <a:pt x="3195" y="82"/>
                  </a:lnTo>
                  <a:lnTo>
                    <a:pt x="3039" y="0"/>
                  </a:lnTo>
                  <a:lnTo>
                    <a:pt x="2206" y="1581"/>
                  </a:lnTo>
                  <a:lnTo>
                    <a:pt x="996" y="1581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2"/>
            <p:cNvSpPr/>
            <p:nvPr/>
          </p:nvSpPr>
          <p:spPr>
            <a:xfrm>
              <a:off x="3405450" y="3979150"/>
              <a:ext cx="72600" cy="43875"/>
            </a:xfrm>
            <a:custGeom>
              <a:avLst/>
              <a:gdLst/>
              <a:ahLst/>
              <a:cxnLst/>
              <a:rect l="l" t="t" r="r" b="b"/>
              <a:pathLst>
                <a:path w="2904" h="1755" extrusionOk="0">
                  <a:moveTo>
                    <a:pt x="2748" y="0"/>
                  </a:moveTo>
                  <a:lnTo>
                    <a:pt x="1909" y="1581"/>
                  </a:lnTo>
                  <a:lnTo>
                    <a:pt x="705" y="1581"/>
                  </a:lnTo>
                  <a:lnTo>
                    <a:pt x="156" y="554"/>
                  </a:lnTo>
                  <a:lnTo>
                    <a:pt x="0" y="635"/>
                  </a:lnTo>
                  <a:lnTo>
                    <a:pt x="571" y="1705"/>
                  </a:lnTo>
                  <a:lnTo>
                    <a:pt x="651" y="1754"/>
                  </a:lnTo>
                  <a:lnTo>
                    <a:pt x="1963" y="1754"/>
                  </a:lnTo>
                  <a:lnTo>
                    <a:pt x="2043" y="1705"/>
                  </a:lnTo>
                  <a:lnTo>
                    <a:pt x="2904" y="82"/>
                  </a:lnTo>
                  <a:lnTo>
                    <a:pt x="2748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2"/>
            <p:cNvSpPr/>
            <p:nvPr/>
          </p:nvSpPr>
          <p:spPr>
            <a:xfrm>
              <a:off x="3549575" y="3979150"/>
              <a:ext cx="72600" cy="43875"/>
            </a:xfrm>
            <a:custGeom>
              <a:avLst/>
              <a:gdLst/>
              <a:ahLst/>
              <a:cxnLst/>
              <a:rect l="l" t="t" r="r" b="b"/>
              <a:pathLst>
                <a:path w="2904" h="1755" extrusionOk="0">
                  <a:moveTo>
                    <a:pt x="156" y="0"/>
                  </a:moveTo>
                  <a:lnTo>
                    <a:pt x="0" y="82"/>
                  </a:lnTo>
                  <a:lnTo>
                    <a:pt x="866" y="1705"/>
                  </a:lnTo>
                  <a:lnTo>
                    <a:pt x="941" y="1754"/>
                  </a:lnTo>
                  <a:lnTo>
                    <a:pt x="2253" y="1754"/>
                  </a:lnTo>
                  <a:lnTo>
                    <a:pt x="2333" y="1705"/>
                  </a:lnTo>
                  <a:lnTo>
                    <a:pt x="2904" y="640"/>
                  </a:lnTo>
                  <a:lnTo>
                    <a:pt x="2742" y="554"/>
                  </a:lnTo>
                  <a:lnTo>
                    <a:pt x="2199" y="1581"/>
                  </a:lnTo>
                  <a:lnTo>
                    <a:pt x="995" y="158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2"/>
            <p:cNvSpPr/>
            <p:nvPr/>
          </p:nvSpPr>
          <p:spPr>
            <a:xfrm>
              <a:off x="3473325" y="4020950"/>
              <a:ext cx="81625" cy="44825"/>
            </a:xfrm>
            <a:custGeom>
              <a:avLst/>
              <a:gdLst/>
              <a:ahLst/>
              <a:cxnLst/>
              <a:rect l="l" t="t" r="r" b="b"/>
              <a:pathLst>
                <a:path w="3265" h="1793" extrusionOk="0">
                  <a:moveTo>
                    <a:pt x="157" y="1"/>
                  </a:moveTo>
                  <a:lnTo>
                    <a:pt x="1" y="87"/>
                  </a:lnTo>
                  <a:lnTo>
                    <a:pt x="883" y="1748"/>
                  </a:lnTo>
                  <a:lnTo>
                    <a:pt x="958" y="1792"/>
                  </a:lnTo>
                  <a:lnTo>
                    <a:pt x="2303" y="1792"/>
                  </a:lnTo>
                  <a:lnTo>
                    <a:pt x="2383" y="1748"/>
                  </a:lnTo>
                  <a:lnTo>
                    <a:pt x="3264" y="87"/>
                  </a:lnTo>
                  <a:lnTo>
                    <a:pt x="3109" y="1"/>
                  </a:lnTo>
                  <a:lnTo>
                    <a:pt x="2249" y="1619"/>
                  </a:lnTo>
                  <a:lnTo>
                    <a:pt x="1018" y="161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2"/>
            <p:cNvSpPr/>
            <p:nvPr/>
          </p:nvSpPr>
          <p:spPr>
            <a:xfrm>
              <a:off x="3395650" y="4020950"/>
              <a:ext cx="81600" cy="44825"/>
            </a:xfrm>
            <a:custGeom>
              <a:avLst/>
              <a:gdLst/>
              <a:ahLst/>
              <a:cxnLst/>
              <a:rect l="l" t="t" r="r" b="b"/>
              <a:pathLst>
                <a:path w="3264" h="1793" extrusionOk="0">
                  <a:moveTo>
                    <a:pt x="156" y="1"/>
                  </a:moveTo>
                  <a:lnTo>
                    <a:pt x="0" y="87"/>
                  </a:lnTo>
                  <a:lnTo>
                    <a:pt x="881" y="1748"/>
                  </a:lnTo>
                  <a:lnTo>
                    <a:pt x="963" y="1792"/>
                  </a:lnTo>
                  <a:lnTo>
                    <a:pt x="2301" y="1792"/>
                  </a:lnTo>
                  <a:lnTo>
                    <a:pt x="2382" y="1748"/>
                  </a:lnTo>
                  <a:lnTo>
                    <a:pt x="3264" y="87"/>
                  </a:lnTo>
                  <a:lnTo>
                    <a:pt x="3108" y="1"/>
                  </a:lnTo>
                  <a:lnTo>
                    <a:pt x="2248" y="1619"/>
                  </a:lnTo>
                  <a:lnTo>
                    <a:pt x="1016" y="1619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2"/>
            <p:cNvSpPr/>
            <p:nvPr/>
          </p:nvSpPr>
          <p:spPr>
            <a:xfrm>
              <a:off x="3550375" y="4020950"/>
              <a:ext cx="81625" cy="44825"/>
            </a:xfrm>
            <a:custGeom>
              <a:avLst/>
              <a:gdLst/>
              <a:ahLst/>
              <a:cxnLst/>
              <a:rect l="l" t="t" r="r" b="b"/>
              <a:pathLst>
                <a:path w="3265" h="1793" extrusionOk="0">
                  <a:moveTo>
                    <a:pt x="156" y="1"/>
                  </a:moveTo>
                  <a:lnTo>
                    <a:pt x="0" y="87"/>
                  </a:lnTo>
                  <a:lnTo>
                    <a:pt x="887" y="1748"/>
                  </a:lnTo>
                  <a:lnTo>
                    <a:pt x="963" y="1792"/>
                  </a:lnTo>
                  <a:lnTo>
                    <a:pt x="2301" y="1792"/>
                  </a:lnTo>
                  <a:lnTo>
                    <a:pt x="2383" y="1748"/>
                  </a:lnTo>
                  <a:lnTo>
                    <a:pt x="3264" y="87"/>
                  </a:lnTo>
                  <a:lnTo>
                    <a:pt x="3108" y="1"/>
                  </a:lnTo>
                  <a:lnTo>
                    <a:pt x="2254" y="1619"/>
                  </a:lnTo>
                  <a:lnTo>
                    <a:pt x="1016" y="1619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2"/>
            <p:cNvSpPr/>
            <p:nvPr/>
          </p:nvSpPr>
          <p:spPr>
            <a:xfrm>
              <a:off x="3473325" y="4063450"/>
              <a:ext cx="81625" cy="44775"/>
            </a:xfrm>
            <a:custGeom>
              <a:avLst/>
              <a:gdLst/>
              <a:ahLst/>
              <a:cxnLst/>
              <a:rect l="l" t="t" r="r" b="b"/>
              <a:pathLst>
                <a:path w="3265" h="1791" extrusionOk="0">
                  <a:moveTo>
                    <a:pt x="157" y="0"/>
                  </a:moveTo>
                  <a:lnTo>
                    <a:pt x="1" y="86"/>
                  </a:lnTo>
                  <a:lnTo>
                    <a:pt x="883" y="1743"/>
                  </a:lnTo>
                  <a:lnTo>
                    <a:pt x="958" y="1790"/>
                  </a:lnTo>
                  <a:lnTo>
                    <a:pt x="2303" y="1790"/>
                  </a:lnTo>
                  <a:lnTo>
                    <a:pt x="2383" y="1743"/>
                  </a:lnTo>
                  <a:lnTo>
                    <a:pt x="3264" y="86"/>
                  </a:lnTo>
                  <a:lnTo>
                    <a:pt x="3109" y="0"/>
                  </a:lnTo>
                  <a:lnTo>
                    <a:pt x="2249" y="1619"/>
                  </a:lnTo>
                  <a:lnTo>
                    <a:pt x="1018" y="161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2"/>
            <p:cNvSpPr/>
            <p:nvPr/>
          </p:nvSpPr>
          <p:spPr>
            <a:xfrm>
              <a:off x="3395650" y="4063450"/>
              <a:ext cx="81600" cy="44775"/>
            </a:xfrm>
            <a:custGeom>
              <a:avLst/>
              <a:gdLst/>
              <a:ahLst/>
              <a:cxnLst/>
              <a:rect l="l" t="t" r="r" b="b"/>
              <a:pathLst>
                <a:path w="3264" h="1791" extrusionOk="0">
                  <a:moveTo>
                    <a:pt x="156" y="0"/>
                  </a:moveTo>
                  <a:lnTo>
                    <a:pt x="0" y="86"/>
                  </a:lnTo>
                  <a:lnTo>
                    <a:pt x="881" y="1743"/>
                  </a:lnTo>
                  <a:lnTo>
                    <a:pt x="963" y="1790"/>
                  </a:lnTo>
                  <a:lnTo>
                    <a:pt x="2301" y="1790"/>
                  </a:lnTo>
                  <a:lnTo>
                    <a:pt x="2382" y="1743"/>
                  </a:lnTo>
                  <a:lnTo>
                    <a:pt x="3264" y="86"/>
                  </a:lnTo>
                  <a:lnTo>
                    <a:pt x="3108" y="0"/>
                  </a:lnTo>
                  <a:lnTo>
                    <a:pt x="2248" y="1619"/>
                  </a:lnTo>
                  <a:lnTo>
                    <a:pt x="1016" y="161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2"/>
            <p:cNvSpPr/>
            <p:nvPr/>
          </p:nvSpPr>
          <p:spPr>
            <a:xfrm>
              <a:off x="3365250" y="4063450"/>
              <a:ext cx="34325" cy="44775"/>
            </a:xfrm>
            <a:custGeom>
              <a:avLst/>
              <a:gdLst/>
              <a:ahLst/>
              <a:cxnLst/>
              <a:rect l="l" t="t" r="r" b="b"/>
              <a:pathLst>
                <a:path w="1373" h="1791" extrusionOk="0">
                  <a:moveTo>
                    <a:pt x="1216" y="0"/>
                  </a:moveTo>
                  <a:lnTo>
                    <a:pt x="355" y="1619"/>
                  </a:lnTo>
                  <a:lnTo>
                    <a:pt x="0" y="1619"/>
                  </a:lnTo>
                  <a:lnTo>
                    <a:pt x="0" y="1790"/>
                  </a:lnTo>
                  <a:lnTo>
                    <a:pt x="415" y="1790"/>
                  </a:lnTo>
                  <a:lnTo>
                    <a:pt x="489" y="1743"/>
                  </a:lnTo>
                  <a:lnTo>
                    <a:pt x="1372" y="8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2"/>
            <p:cNvSpPr/>
            <p:nvPr/>
          </p:nvSpPr>
          <p:spPr>
            <a:xfrm>
              <a:off x="3550375" y="4063450"/>
              <a:ext cx="81625" cy="44775"/>
            </a:xfrm>
            <a:custGeom>
              <a:avLst/>
              <a:gdLst/>
              <a:ahLst/>
              <a:cxnLst/>
              <a:rect l="l" t="t" r="r" b="b"/>
              <a:pathLst>
                <a:path w="3265" h="1791" extrusionOk="0">
                  <a:moveTo>
                    <a:pt x="156" y="0"/>
                  </a:moveTo>
                  <a:lnTo>
                    <a:pt x="0" y="86"/>
                  </a:lnTo>
                  <a:lnTo>
                    <a:pt x="887" y="1743"/>
                  </a:lnTo>
                  <a:lnTo>
                    <a:pt x="963" y="1790"/>
                  </a:lnTo>
                  <a:lnTo>
                    <a:pt x="2301" y="1790"/>
                  </a:lnTo>
                  <a:lnTo>
                    <a:pt x="2383" y="1743"/>
                  </a:lnTo>
                  <a:lnTo>
                    <a:pt x="3264" y="86"/>
                  </a:lnTo>
                  <a:lnTo>
                    <a:pt x="3108" y="0"/>
                  </a:lnTo>
                  <a:lnTo>
                    <a:pt x="2254" y="1619"/>
                  </a:lnTo>
                  <a:lnTo>
                    <a:pt x="1016" y="161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2"/>
            <p:cNvSpPr/>
            <p:nvPr/>
          </p:nvSpPr>
          <p:spPr>
            <a:xfrm>
              <a:off x="3630100" y="4063450"/>
              <a:ext cx="32275" cy="44775"/>
            </a:xfrm>
            <a:custGeom>
              <a:avLst/>
              <a:gdLst/>
              <a:ahLst/>
              <a:cxnLst/>
              <a:rect l="l" t="t" r="r" b="b"/>
              <a:pathLst>
                <a:path w="1291" h="1791" extrusionOk="0">
                  <a:moveTo>
                    <a:pt x="155" y="0"/>
                  </a:moveTo>
                  <a:lnTo>
                    <a:pt x="0" y="86"/>
                  </a:lnTo>
                  <a:lnTo>
                    <a:pt x="887" y="1743"/>
                  </a:lnTo>
                  <a:lnTo>
                    <a:pt x="962" y="1790"/>
                  </a:lnTo>
                  <a:lnTo>
                    <a:pt x="1291" y="1790"/>
                  </a:lnTo>
                  <a:lnTo>
                    <a:pt x="1291" y="1619"/>
                  </a:lnTo>
                  <a:lnTo>
                    <a:pt x="1016" y="161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2"/>
            <p:cNvSpPr/>
            <p:nvPr/>
          </p:nvSpPr>
          <p:spPr>
            <a:xfrm>
              <a:off x="3470775" y="4106325"/>
              <a:ext cx="86600" cy="47475"/>
            </a:xfrm>
            <a:custGeom>
              <a:avLst/>
              <a:gdLst/>
              <a:ahLst/>
              <a:cxnLst/>
              <a:rect l="l" t="t" r="r" b="b"/>
              <a:pathLst>
                <a:path w="3464" h="1899" extrusionOk="0">
                  <a:moveTo>
                    <a:pt x="162" y="1"/>
                  </a:moveTo>
                  <a:lnTo>
                    <a:pt x="1" y="87"/>
                  </a:lnTo>
                  <a:lnTo>
                    <a:pt x="941" y="1850"/>
                  </a:lnTo>
                  <a:lnTo>
                    <a:pt x="1023" y="1899"/>
                  </a:lnTo>
                  <a:lnTo>
                    <a:pt x="2447" y="1899"/>
                  </a:lnTo>
                  <a:lnTo>
                    <a:pt x="2527" y="1850"/>
                  </a:lnTo>
                  <a:lnTo>
                    <a:pt x="3463" y="87"/>
                  </a:lnTo>
                  <a:lnTo>
                    <a:pt x="3308" y="1"/>
                  </a:lnTo>
                  <a:lnTo>
                    <a:pt x="2393" y="1721"/>
                  </a:lnTo>
                  <a:lnTo>
                    <a:pt x="1070" y="1721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2"/>
            <p:cNvSpPr/>
            <p:nvPr/>
          </p:nvSpPr>
          <p:spPr>
            <a:xfrm>
              <a:off x="3388250" y="4106325"/>
              <a:ext cx="86575" cy="47475"/>
            </a:xfrm>
            <a:custGeom>
              <a:avLst/>
              <a:gdLst/>
              <a:ahLst/>
              <a:cxnLst/>
              <a:rect l="l" t="t" r="r" b="b"/>
              <a:pathLst>
                <a:path w="3463" h="1899" extrusionOk="0">
                  <a:moveTo>
                    <a:pt x="157" y="1"/>
                  </a:moveTo>
                  <a:lnTo>
                    <a:pt x="0" y="87"/>
                  </a:lnTo>
                  <a:lnTo>
                    <a:pt x="941" y="1850"/>
                  </a:lnTo>
                  <a:lnTo>
                    <a:pt x="1016" y="1899"/>
                  </a:lnTo>
                  <a:lnTo>
                    <a:pt x="2447" y="1899"/>
                  </a:lnTo>
                  <a:lnTo>
                    <a:pt x="2522" y="1850"/>
                  </a:lnTo>
                  <a:lnTo>
                    <a:pt x="3463" y="87"/>
                  </a:lnTo>
                  <a:lnTo>
                    <a:pt x="3302" y="1"/>
                  </a:lnTo>
                  <a:lnTo>
                    <a:pt x="2388" y="1721"/>
                  </a:lnTo>
                  <a:lnTo>
                    <a:pt x="1070" y="172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2"/>
            <p:cNvSpPr/>
            <p:nvPr/>
          </p:nvSpPr>
          <p:spPr>
            <a:xfrm>
              <a:off x="3343350" y="4106325"/>
              <a:ext cx="48825" cy="47475"/>
            </a:xfrm>
            <a:custGeom>
              <a:avLst/>
              <a:gdLst/>
              <a:ahLst/>
              <a:cxnLst/>
              <a:rect l="l" t="t" r="r" b="b"/>
              <a:pathLst>
                <a:path w="1953" h="1899" extrusionOk="0">
                  <a:moveTo>
                    <a:pt x="1796" y="1"/>
                  </a:moveTo>
                  <a:lnTo>
                    <a:pt x="881" y="1721"/>
                  </a:lnTo>
                  <a:lnTo>
                    <a:pt x="0" y="1721"/>
                  </a:lnTo>
                  <a:lnTo>
                    <a:pt x="0" y="1899"/>
                  </a:lnTo>
                  <a:lnTo>
                    <a:pt x="936" y="1899"/>
                  </a:lnTo>
                  <a:lnTo>
                    <a:pt x="1011" y="1850"/>
                  </a:lnTo>
                  <a:lnTo>
                    <a:pt x="1953" y="87"/>
                  </a:lnTo>
                  <a:lnTo>
                    <a:pt x="179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2"/>
            <p:cNvSpPr/>
            <p:nvPr/>
          </p:nvSpPr>
          <p:spPr>
            <a:xfrm>
              <a:off x="3552925" y="4106325"/>
              <a:ext cx="86450" cy="47475"/>
            </a:xfrm>
            <a:custGeom>
              <a:avLst/>
              <a:gdLst/>
              <a:ahLst/>
              <a:cxnLst/>
              <a:rect l="l" t="t" r="r" b="b"/>
              <a:pathLst>
                <a:path w="3458" h="1899" extrusionOk="0">
                  <a:moveTo>
                    <a:pt x="156" y="1"/>
                  </a:moveTo>
                  <a:lnTo>
                    <a:pt x="0" y="87"/>
                  </a:lnTo>
                  <a:lnTo>
                    <a:pt x="936" y="1850"/>
                  </a:lnTo>
                  <a:lnTo>
                    <a:pt x="1016" y="1899"/>
                  </a:lnTo>
                  <a:lnTo>
                    <a:pt x="2442" y="1899"/>
                  </a:lnTo>
                  <a:lnTo>
                    <a:pt x="2522" y="1850"/>
                  </a:lnTo>
                  <a:lnTo>
                    <a:pt x="3458" y="87"/>
                  </a:lnTo>
                  <a:lnTo>
                    <a:pt x="3307" y="1"/>
                  </a:lnTo>
                  <a:lnTo>
                    <a:pt x="2388" y="1721"/>
                  </a:lnTo>
                  <a:lnTo>
                    <a:pt x="1070" y="1721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2"/>
            <p:cNvSpPr/>
            <p:nvPr/>
          </p:nvSpPr>
          <p:spPr>
            <a:xfrm>
              <a:off x="3635575" y="4106325"/>
              <a:ext cx="48700" cy="47475"/>
            </a:xfrm>
            <a:custGeom>
              <a:avLst/>
              <a:gdLst/>
              <a:ahLst/>
              <a:cxnLst/>
              <a:rect l="l" t="t" r="r" b="b"/>
              <a:pathLst>
                <a:path w="1948" h="1899" extrusionOk="0">
                  <a:moveTo>
                    <a:pt x="152" y="1"/>
                  </a:moveTo>
                  <a:lnTo>
                    <a:pt x="1" y="87"/>
                  </a:lnTo>
                  <a:lnTo>
                    <a:pt x="936" y="1850"/>
                  </a:lnTo>
                  <a:lnTo>
                    <a:pt x="1012" y="1899"/>
                  </a:lnTo>
                  <a:lnTo>
                    <a:pt x="1948" y="1899"/>
                  </a:lnTo>
                  <a:lnTo>
                    <a:pt x="1948" y="1721"/>
                  </a:lnTo>
                  <a:lnTo>
                    <a:pt x="1065" y="172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2"/>
            <p:cNvSpPr/>
            <p:nvPr/>
          </p:nvSpPr>
          <p:spPr>
            <a:xfrm>
              <a:off x="3465550" y="4151750"/>
              <a:ext cx="97325" cy="53250"/>
            </a:xfrm>
            <a:custGeom>
              <a:avLst/>
              <a:gdLst/>
              <a:ahLst/>
              <a:cxnLst/>
              <a:rect l="l" t="t" r="r" b="b"/>
              <a:pathLst>
                <a:path w="3893" h="2130" extrusionOk="0">
                  <a:moveTo>
                    <a:pt x="155" y="1"/>
                  </a:moveTo>
                  <a:lnTo>
                    <a:pt x="1" y="87"/>
                  </a:lnTo>
                  <a:lnTo>
                    <a:pt x="1059" y="2082"/>
                  </a:lnTo>
                  <a:lnTo>
                    <a:pt x="1140" y="2130"/>
                  </a:lnTo>
                  <a:lnTo>
                    <a:pt x="2753" y="2130"/>
                  </a:lnTo>
                  <a:lnTo>
                    <a:pt x="2828" y="2082"/>
                  </a:lnTo>
                  <a:lnTo>
                    <a:pt x="3893" y="87"/>
                  </a:lnTo>
                  <a:lnTo>
                    <a:pt x="3731" y="1"/>
                  </a:lnTo>
                  <a:lnTo>
                    <a:pt x="2699" y="1953"/>
                  </a:lnTo>
                  <a:lnTo>
                    <a:pt x="1188" y="1953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2"/>
            <p:cNvSpPr/>
            <p:nvPr/>
          </p:nvSpPr>
          <p:spPr>
            <a:xfrm>
              <a:off x="3372125" y="4151750"/>
              <a:ext cx="97325" cy="53250"/>
            </a:xfrm>
            <a:custGeom>
              <a:avLst/>
              <a:gdLst/>
              <a:ahLst/>
              <a:cxnLst/>
              <a:rect l="l" t="t" r="r" b="b"/>
              <a:pathLst>
                <a:path w="3893" h="2130" extrusionOk="0">
                  <a:moveTo>
                    <a:pt x="156" y="1"/>
                  </a:moveTo>
                  <a:lnTo>
                    <a:pt x="0" y="87"/>
                  </a:lnTo>
                  <a:lnTo>
                    <a:pt x="1065" y="2082"/>
                  </a:lnTo>
                  <a:lnTo>
                    <a:pt x="1140" y="2130"/>
                  </a:lnTo>
                  <a:lnTo>
                    <a:pt x="2753" y="2130"/>
                  </a:lnTo>
                  <a:lnTo>
                    <a:pt x="2828" y="2082"/>
                  </a:lnTo>
                  <a:lnTo>
                    <a:pt x="3892" y="87"/>
                  </a:lnTo>
                  <a:lnTo>
                    <a:pt x="3738" y="1"/>
                  </a:lnTo>
                  <a:lnTo>
                    <a:pt x="2699" y="1953"/>
                  </a:lnTo>
                  <a:lnTo>
                    <a:pt x="1194" y="195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2"/>
            <p:cNvSpPr/>
            <p:nvPr/>
          </p:nvSpPr>
          <p:spPr>
            <a:xfrm>
              <a:off x="3315100" y="4151750"/>
              <a:ext cx="60950" cy="53250"/>
            </a:xfrm>
            <a:custGeom>
              <a:avLst/>
              <a:gdLst/>
              <a:ahLst/>
              <a:cxnLst/>
              <a:rect l="l" t="t" r="r" b="b"/>
              <a:pathLst>
                <a:path w="2438" h="2130" extrusionOk="0">
                  <a:moveTo>
                    <a:pt x="2281" y="1"/>
                  </a:moveTo>
                  <a:lnTo>
                    <a:pt x="1244" y="1953"/>
                  </a:lnTo>
                  <a:lnTo>
                    <a:pt x="1" y="1953"/>
                  </a:lnTo>
                  <a:lnTo>
                    <a:pt x="1" y="2130"/>
                  </a:lnTo>
                  <a:lnTo>
                    <a:pt x="1302" y="2130"/>
                  </a:lnTo>
                  <a:lnTo>
                    <a:pt x="1378" y="2082"/>
                  </a:lnTo>
                  <a:lnTo>
                    <a:pt x="2437" y="87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2"/>
            <p:cNvSpPr/>
            <p:nvPr/>
          </p:nvSpPr>
          <p:spPr>
            <a:xfrm>
              <a:off x="3558150" y="4151750"/>
              <a:ext cx="97350" cy="53250"/>
            </a:xfrm>
            <a:custGeom>
              <a:avLst/>
              <a:gdLst/>
              <a:ahLst/>
              <a:cxnLst/>
              <a:rect l="l" t="t" r="r" b="b"/>
              <a:pathLst>
                <a:path w="3894" h="2130" extrusionOk="0">
                  <a:moveTo>
                    <a:pt x="157" y="1"/>
                  </a:moveTo>
                  <a:lnTo>
                    <a:pt x="0" y="87"/>
                  </a:lnTo>
                  <a:lnTo>
                    <a:pt x="1065" y="2082"/>
                  </a:lnTo>
                  <a:lnTo>
                    <a:pt x="1141" y="2130"/>
                  </a:lnTo>
                  <a:lnTo>
                    <a:pt x="2754" y="2130"/>
                  </a:lnTo>
                  <a:lnTo>
                    <a:pt x="2834" y="2082"/>
                  </a:lnTo>
                  <a:lnTo>
                    <a:pt x="3894" y="87"/>
                  </a:lnTo>
                  <a:lnTo>
                    <a:pt x="3738" y="1"/>
                  </a:lnTo>
                  <a:lnTo>
                    <a:pt x="2700" y="1953"/>
                  </a:lnTo>
                  <a:lnTo>
                    <a:pt x="1194" y="1953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2"/>
            <p:cNvSpPr/>
            <p:nvPr/>
          </p:nvSpPr>
          <p:spPr>
            <a:xfrm>
              <a:off x="3651575" y="4151750"/>
              <a:ext cx="60950" cy="53250"/>
            </a:xfrm>
            <a:custGeom>
              <a:avLst/>
              <a:gdLst/>
              <a:ahLst/>
              <a:cxnLst/>
              <a:rect l="l" t="t" r="r" b="b"/>
              <a:pathLst>
                <a:path w="2438" h="2130" extrusionOk="0">
                  <a:moveTo>
                    <a:pt x="157" y="1"/>
                  </a:moveTo>
                  <a:lnTo>
                    <a:pt x="1" y="87"/>
                  </a:lnTo>
                  <a:lnTo>
                    <a:pt x="1060" y="2082"/>
                  </a:lnTo>
                  <a:lnTo>
                    <a:pt x="1142" y="2130"/>
                  </a:lnTo>
                  <a:lnTo>
                    <a:pt x="2437" y="2130"/>
                  </a:lnTo>
                  <a:lnTo>
                    <a:pt x="2437" y="1953"/>
                  </a:lnTo>
                  <a:lnTo>
                    <a:pt x="1194" y="1953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2"/>
            <p:cNvSpPr/>
            <p:nvPr/>
          </p:nvSpPr>
          <p:spPr>
            <a:xfrm>
              <a:off x="3445375" y="4202850"/>
              <a:ext cx="14825" cy="22875"/>
            </a:xfrm>
            <a:custGeom>
              <a:avLst/>
              <a:gdLst/>
              <a:ahLst/>
              <a:cxnLst/>
              <a:rect l="l" t="t" r="r" b="b"/>
              <a:pathLst>
                <a:path w="593" h="915" extrusionOk="0">
                  <a:moveTo>
                    <a:pt x="436" y="1"/>
                  </a:moveTo>
                  <a:lnTo>
                    <a:pt x="1" y="828"/>
                  </a:lnTo>
                  <a:lnTo>
                    <a:pt x="151" y="915"/>
                  </a:lnTo>
                  <a:lnTo>
                    <a:pt x="592" y="86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2"/>
            <p:cNvSpPr/>
            <p:nvPr/>
          </p:nvSpPr>
          <p:spPr>
            <a:xfrm>
              <a:off x="3344275" y="4202975"/>
              <a:ext cx="35650" cy="62025"/>
            </a:xfrm>
            <a:custGeom>
              <a:avLst/>
              <a:gdLst/>
              <a:ahLst/>
              <a:cxnLst/>
              <a:rect l="l" t="t" r="r" b="b"/>
              <a:pathLst>
                <a:path w="1426" h="2481" extrusionOk="0">
                  <a:moveTo>
                    <a:pt x="157" y="1"/>
                  </a:moveTo>
                  <a:lnTo>
                    <a:pt x="0" y="81"/>
                  </a:lnTo>
                  <a:lnTo>
                    <a:pt x="1270" y="2480"/>
                  </a:lnTo>
                  <a:lnTo>
                    <a:pt x="1425" y="23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2"/>
            <p:cNvSpPr/>
            <p:nvPr/>
          </p:nvSpPr>
          <p:spPr>
            <a:xfrm>
              <a:off x="3274900" y="4202850"/>
              <a:ext cx="73300" cy="63075"/>
            </a:xfrm>
            <a:custGeom>
              <a:avLst/>
              <a:gdLst/>
              <a:ahLst/>
              <a:cxnLst/>
              <a:rect l="l" t="t" r="r" b="b"/>
              <a:pathLst>
                <a:path w="2932" h="2523" extrusionOk="0">
                  <a:moveTo>
                    <a:pt x="2775" y="1"/>
                  </a:moveTo>
                  <a:lnTo>
                    <a:pt x="1529" y="2350"/>
                  </a:lnTo>
                  <a:lnTo>
                    <a:pt x="1" y="2350"/>
                  </a:lnTo>
                  <a:lnTo>
                    <a:pt x="1" y="2523"/>
                  </a:lnTo>
                  <a:lnTo>
                    <a:pt x="1582" y="2523"/>
                  </a:lnTo>
                  <a:lnTo>
                    <a:pt x="1658" y="2479"/>
                  </a:lnTo>
                  <a:lnTo>
                    <a:pt x="2932" y="81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2"/>
            <p:cNvSpPr/>
            <p:nvPr/>
          </p:nvSpPr>
          <p:spPr>
            <a:xfrm>
              <a:off x="3647550" y="4202575"/>
              <a:ext cx="35800" cy="62000"/>
            </a:xfrm>
            <a:custGeom>
              <a:avLst/>
              <a:gdLst/>
              <a:ahLst/>
              <a:cxnLst/>
              <a:rect l="l" t="t" r="r" b="b"/>
              <a:pathLst>
                <a:path w="1432" h="2480" extrusionOk="0">
                  <a:moveTo>
                    <a:pt x="1275" y="0"/>
                  </a:moveTo>
                  <a:lnTo>
                    <a:pt x="0" y="2399"/>
                  </a:lnTo>
                  <a:lnTo>
                    <a:pt x="157" y="2479"/>
                  </a:lnTo>
                  <a:lnTo>
                    <a:pt x="1432" y="87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2"/>
            <p:cNvSpPr/>
            <p:nvPr/>
          </p:nvSpPr>
          <p:spPr>
            <a:xfrm>
              <a:off x="3567450" y="4202850"/>
              <a:ext cx="14925" cy="22875"/>
            </a:xfrm>
            <a:custGeom>
              <a:avLst/>
              <a:gdLst/>
              <a:ahLst/>
              <a:cxnLst/>
              <a:rect l="l" t="t" r="r" b="b"/>
              <a:pathLst>
                <a:path w="597" h="915" extrusionOk="0">
                  <a:moveTo>
                    <a:pt x="156" y="1"/>
                  </a:moveTo>
                  <a:lnTo>
                    <a:pt x="0" y="86"/>
                  </a:lnTo>
                  <a:lnTo>
                    <a:pt x="441" y="915"/>
                  </a:lnTo>
                  <a:lnTo>
                    <a:pt x="596" y="828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2"/>
            <p:cNvSpPr/>
            <p:nvPr/>
          </p:nvSpPr>
          <p:spPr>
            <a:xfrm>
              <a:off x="3682225" y="4202850"/>
              <a:ext cx="64550" cy="63075"/>
            </a:xfrm>
            <a:custGeom>
              <a:avLst/>
              <a:gdLst/>
              <a:ahLst/>
              <a:cxnLst/>
              <a:rect l="l" t="t" r="r" b="b"/>
              <a:pathLst>
                <a:path w="2582" h="2523" extrusionOk="0">
                  <a:moveTo>
                    <a:pt x="157" y="1"/>
                  </a:moveTo>
                  <a:lnTo>
                    <a:pt x="1" y="81"/>
                  </a:lnTo>
                  <a:lnTo>
                    <a:pt x="1276" y="2479"/>
                  </a:lnTo>
                  <a:lnTo>
                    <a:pt x="1351" y="2523"/>
                  </a:lnTo>
                  <a:lnTo>
                    <a:pt x="2582" y="2523"/>
                  </a:lnTo>
                  <a:lnTo>
                    <a:pt x="2582" y="2350"/>
                  </a:lnTo>
                  <a:lnTo>
                    <a:pt x="1405" y="235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2"/>
            <p:cNvSpPr/>
            <p:nvPr/>
          </p:nvSpPr>
          <p:spPr>
            <a:xfrm>
              <a:off x="3344275" y="4262800"/>
              <a:ext cx="20725" cy="33900"/>
            </a:xfrm>
            <a:custGeom>
              <a:avLst/>
              <a:gdLst/>
              <a:ahLst/>
              <a:cxnLst/>
              <a:rect l="l" t="t" r="r" b="b"/>
              <a:pathLst>
                <a:path w="829" h="1356" extrusionOk="0">
                  <a:moveTo>
                    <a:pt x="157" y="1"/>
                  </a:moveTo>
                  <a:lnTo>
                    <a:pt x="0" y="81"/>
                  </a:lnTo>
                  <a:lnTo>
                    <a:pt x="673" y="1356"/>
                  </a:lnTo>
                  <a:lnTo>
                    <a:pt x="829" y="126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2"/>
            <p:cNvSpPr/>
            <p:nvPr/>
          </p:nvSpPr>
          <p:spPr>
            <a:xfrm>
              <a:off x="3247625" y="4262675"/>
              <a:ext cx="100575" cy="63200"/>
            </a:xfrm>
            <a:custGeom>
              <a:avLst/>
              <a:gdLst/>
              <a:ahLst/>
              <a:cxnLst/>
              <a:rect l="l" t="t" r="r" b="b"/>
              <a:pathLst>
                <a:path w="4023" h="2528" extrusionOk="0">
                  <a:moveTo>
                    <a:pt x="3866" y="0"/>
                  </a:moveTo>
                  <a:lnTo>
                    <a:pt x="2620" y="2350"/>
                  </a:lnTo>
                  <a:lnTo>
                    <a:pt x="791" y="2350"/>
                  </a:lnTo>
                  <a:lnTo>
                    <a:pt x="156" y="1162"/>
                  </a:lnTo>
                  <a:lnTo>
                    <a:pt x="0" y="1247"/>
                  </a:lnTo>
                  <a:lnTo>
                    <a:pt x="662" y="2480"/>
                  </a:lnTo>
                  <a:lnTo>
                    <a:pt x="737" y="2527"/>
                  </a:lnTo>
                  <a:lnTo>
                    <a:pt x="2673" y="2527"/>
                  </a:lnTo>
                  <a:lnTo>
                    <a:pt x="2749" y="2480"/>
                  </a:lnTo>
                  <a:lnTo>
                    <a:pt x="4023" y="86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2"/>
            <p:cNvSpPr/>
            <p:nvPr/>
          </p:nvSpPr>
          <p:spPr>
            <a:xfrm>
              <a:off x="3662475" y="4262550"/>
              <a:ext cx="20875" cy="33900"/>
            </a:xfrm>
            <a:custGeom>
              <a:avLst/>
              <a:gdLst/>
              <a:ahLst/>
              <a:cxnLst/>
              <a:rect l="l" t="t" r="r" b="b"/>
              <a:pathLst>
                <a:path w="835" h="1356" extrusionOk="0">
                  <a:moveTo>
                    <a:pt x="678" y="0"/>
                  </a:moveTo>
                  <a:lnTo>
                    <a:pt x="1" y="1274"/>
                  </a:lnTo>
                  <a:lnTo>
                    <a:pt x="157" y="1355"/>
                  </a:lnTo>
                  <a:lnTo>
                    <a:pt x="835" y="85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2"/>
            <p:cNvSpPr/>
            <p:nvPr/>
          </p:nvSpPr>
          <p:spPr>
            <a:xfrm>
              <a:off x="3682225" y="4262675"/>
              <a:ext cx="100050" cy="63200"/>
            </a:xfrm>
            <a:custGeom>
              <a:avLst/>
              <a:gdLst/>
              <a:ahLst/>
              <a:cxnLst/>
              <a:rect l="l" t="t" r="r" b="b"/>
              <a:pathLst>
                <a:path w="4002" h="2528" extrusionOk="0">
                  <a:moveTo>
                    <a:pt x="157" y="0"/>
                  </a:moveTo>
                  <a:lnTo>
                    <a:pt x="1" y="86"/>
                  </a:lnTo>
                  <a:lnTo>
                    <a:pt x="1276" y="2480"/>
                  </a:lnTo>
                  <a:lnTo>
                    <a:pt x="1351" y="2527"/>
                  </a:lnTo>
                  <a:lnTo>
                    <a:pt x="3286" y="2527"/>
                  </a:lnTo>
                  <a:lnTo>
                    <a:pt x="3368" y="2480"/>
                  </a:lnTo>
                  <a:lnTo>
                    <a:pt x="4001" y="1279"/>
                  </a:lnTo>
                  <a:lnTo>
                    <a:pt x="3845" y="1199"/>
                  </a:lnTo>
                  <a:lnTo>
                    <a:pt x="3232" y="2350"/>
                  </a:lnTo>
                  <a:lnTo>
                    <a:pt x="1405" y="235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2"/>
            <p:cNvSpPr/>
            <p:nvPr/>
          </p:nvSpPr>
          <p:spPr>
            <a:xfrm>
              <a:off x="3199375" y="3876200"/>
              <a:ext cx="629000" cy="458950"/>
            </a:xfrm>
            <a:custGeom>
              <a:avLst/>
              <a:gdLst/>
              <a:ahLst/>
              <a:cxnLst/>
              <a:rect l="l" t="t" r="r" b="b"/>
              <a:pathLst>
                <a:path w="25160" h="18358" extrusionOk="0">
                  <a:moveTo>
                    <a:pt x="9491" y="0"/>
                  </a:moveTo>
                  <a:cubicBezTo>
                    <a:pt x="9459" y="123"/>
                    <a:pt x="6566" y="12583"/>
                    <a:pt x="473" y="17944"/>
                  </a:cubicBezTo>
                  <a:lnTo>
                    <a:pt x="1" y="18358"/>
                  </a:lnTo>
                  <a:lnTo>
                    <a:pt x="5657" y="18358"/>
                  </a:lnTo>
                  <a:lnTo>
                    <a:pt x="5727" y="18250"/>
                  </a:lnTo>
                  <a:cubicBezTo>
                    <a:pt x="5759" y="18202"/>
                    <a:pt x="8953" y="13330"/>
                    <a:pt x="12583" y="13330"/>
                  </a:cubicBezTo>
                  <a:cubicBezTo>
                    <a:pt x="16207" y="13330"/>
                    <a:pt x="19401" y="18202"/>
                    <a:pt x="19433" y="18250"/>
                  </a:cubicBezTo>
                  <a:lnTo>
                    <a:pt x="19503" y="18358"/>
                  </a:lnTo>
                  <a:lnTo>
                    <a:pt x="25159" y="18358"/>
                  </a:lnTo>
                  <a:lnTo>
                    <a:pt x="24692" y="17944"/>
                  </a:lnTo>
                  <a:cubicBezTo>
                    <a:pt x="18589" y="12583"/>
                    <a:pt x="15584" y="123"/>
                    <a:pt x="15557" y="0"/>
                  </a:cubicBezTo>
                  <a:lnTo>
                    <a:pt x="15093" y="102"/>
                  </a:lnTo>
                  <a:cubicBezTo>
                    <a:pt x="15121" y="226"/>
                    <a:pt x="18019" y="12228"/>
                    <a:pt x="23928" y="17884"/>
                  </a:cubicBezTo>
                  <a:lnTo>
                    <a:pt x="19761" y="17884"/>
                  </a:lnTo>
                  <a:cubicBezTo>
                    <a:pt x="19245" y="17126"/>
                    <a:pt x="16197" y="12862"/>
                    <a:pt x="12577" y="12862"/>
                  </a:cubicBezTo>
                  <a:cubicBezTo>
                    <a:pt x="8963" y="12862"/>
                    <a:pt x="5915" y="17126"/>
                    <a:pt x="5399" y="17884"/>
                  </a:cubicBezTo>
                  <a:lnTo>
                    <a:pt x="1232" y="17884"/>
                  </a:lnTo>
                  <a:cubicBezTo>
                    <a:pt x="7141" y="12228"/>
                    <a:pt x="9921" y="226"/>
                    <a:pt x="9948" y="102"/>
                  </a:cubicBezTo>
                  <a:lnTo>
                    <a:pt x="949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2"/>
            <p:cNvSpPr/>
            <p:nvPr/>
          </p:nvSpPr>
          <p:spPr>
            <a:xfrm>
              <a:off x="3327200" y="3876200"/>
              <a:ext cx="460725" cy="420375"/>
            </a:xfrm>
            <a:custGeom>
              <a:avLst/>
              <a:gdLst/>
              <a:ahLst/>
              <a:cxnLst/>
              <a:rect l="l" t="t" r="r" b="b"/>
              <a:pathLst>
                <a:path w="18429" h="16815" extrusionOk="0">
                  <a:moveTo>
                    <a:pt x="4373" y="11"/>
                  </a:moveTo>
                  <a:cubicBezTo>
                    <a:pt x="4309" y="279"/>
                    <a:pt x="2889" y="6285"/>
                    <a:pt x="1" y="11700"/>
                  </a:cubicBezTo>
                  <a:cubicBezTo>
                    <a:pt x="43" y="11744"/>
                    <a:pt x="82" y="11787"/>
                    <a:pt x="120" y="11829"/>
                  </a:cubicBezTo>
                  <a:cubicBezTo>
                    <a:pt x="237" y="11824"/>
                    <a:pt x="356" y="11824"/>
                    <a:pt x="469" y="11819"/>
                  </a:cubicBezTo>
                  <a:cubicBezTo>
                    <a:pt x="3405" y="6275"/>
                    <a:pt x="4813" y="187"/>
                    <a:pt x="4835" y="102"/>
                  </a:cubicBezTo>
                  <a:lnTo>
                    <a:pt x="4674" y="65"/>
                  </a:lnTo>
                  <a:lnTo>
                    <a:pt x="4373" y="11"/>
                  </a:lnTo>
                  <a:close/>
                  <a:moveTo>
                    <a:pt x="10444" y="0"/>
                  </a:moveTo>
                  <a:lnTo>
                    <a:pt x="9980" y="102"/>
                  </a:lnTo>
                  <a:cubicBezTo>
                    <a:pt x="10008" y="215"/>
                    <a:pt x="12400" y="10136"/>
                    <a:pt x="17267" y="16190"/>
                  </a:cubicBezTo>
                  <a:cubicBezTo>
                    <a:pt x="17676" y="16400"/>
                    <a:pt x="18058" y="16609"/>
                    <a:pt x="18428" y="16815"/>
                  </a:cubicBezTo>
                  <a:cubicBezTo>
                    <a:pt x="17192" y="15465"/>
                    <a:pt x="16100" y="13846"/>
                    <a:pt x="15154" y="12152"/>
                  </a:cubicBezTo>
                  <a:cubicBezTo>
                    <a:pt x="15025" y="11926"/>
                    <a:pt x="14901" y="11700"/>
                    <a:pt x="14782" y="11469"/>
                  </a:cubicBezTo>
                  <a:cubicBezTo>
                    <a:pt x="14691" y="11303"/>
                    <a:pt x="14606" y="11136"/>
                    <a:pt x="14519" y="10970"/>
                  </a:cubicBezTo>
                  <a:cubicBezTo>
                    <a:pt x="14407" y="10744"/>
                    <a:pt x="14288" y="10512"/>
                    <a:pt x="14181" y="10286"/>
                  </a:cubicBezTo>
                  <a:cubicBezTo>
                    <a:pt x="14095" y="10119"/>
                    <a:pt x="14013" y="9953"/>
                    <a:pt x="13938" y="9781"/>
                  </a:cubicBezTo>
                  <a:cubicBezTo>
                    <a:pt x="13831" y="9555"/>
                    <a:pt x="13723" y="9329"/>
                    <a:pt x="13621" y="9098"/>
                  </a:cubicBezTo>
                  <a:cubicBezTo>
                    <a:pt x="13546" y="8931"/>
                    <a:pt x="13471" y="8764"/>
                    <a:pt x="13395" y="8598"/>
                  </a:cubicBezTo>
                  <a:cubicBezTo>
                    <a:pt x="13315" y="8409"/>
                    <a:pt x="13234" y="8221"/>
                    <a:pt x="13154" y="8039"/>
                  </a:cubicBezTo>
                  <a:cubicBezTo>
                    <a:pt x="11997" y="5307"/>
                    <a:pt x="11213" y="2790"/>
                    <a:pt x="10793" y="1323"/>
                  </a:cubicBezTo>
                  <a:cubicBezTo>
                    <a:pt x="10766" y="1215"/>
                    <a:pt x="10734" y="1113"/>
                    <a:pt x="10707" y="1016"/>
                  </a:cubicBezTo>
                  <a:cubicBezTo>
                    <a:pt x="10535" y="387"/>
                    <a:pt x="10444" y="16"/>
                    <a:pt x="10444" y="0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2"/>
            <p:cNvSpPr/>
            <p:nvPr/>
          </p:nvSpPr>
          <p:spPr>
            <a:xfrm>
              <a:off x="3458000" y="3763650"/>
              <a:ext cx="108650" cy="4500"/>
            </a:xfrm>
            <a:custGeom>
              <a:avLst/>
              <a:gdLst/>
              <a:ahLst/>
              <a:cxnLst/>
              <a:rect l="l" t="t" r="r" b="b"/>
              <a:pathLst>
                <a:path w="4346" h="180" extrusionOk="0">
                  <a:moveTo>
                    <a:pt x="1" y="1"/>
                  </a:moveTo>
                  <a:lnTo>
                    <a:pt x="1" y="179"/>
                  </a:lnTo>
                  <a:lnTo>
                    <a:pt x="4346" y="179"/>
                  </a:lnTo>
                  <a:lnTo>
                    <a:pt x="434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2"/>
            <p:cNvSpPr/>
            <p:nvPr/>
          </p:nvSpPr>
          <p:spPr>
            <a:xfrm>
              <a:off x="3461100" y="3732325"/>
              <a:ext cx="102600" cy="4475"/>
            </a:xfrm>
            <a:custGeom>
              <a:avLst/>
              <a:gdLst/>
              <a:ahLst/>
              <a:cxnLst/>
              <a:rect l="l" t="t" r="r" b="b"/>
              <a:pathLst>
                <a:path w="4104" h="179" extrusionOk="0">
                  <a:moveTo>
                    <a:pt x="0" y="1"/>
                  </a:moveTo>
                  <a:lnTo>
                    <a:pt x="0" y="179"/>
                  </a:lnTo>
                  <a:lnTo>
                    <a:pt x="4103" y="179"/>
                  </a:lnTo>
                  <a:lnTo>
                    <a:pt x="4103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2"/>
            <p:cNvSpPr/>
            <p:nvPr/>
          </p:nvSpPr>
          <p:spPr>
            <a:xfrm>
              <a:off x="3463775" y="3701000"/>
              <a:ext cx="97100" cy="4475"/>
            </a:xfrm>
            <a:custGeom>
              <a:avLst/>
              <a:gdLst/>
              <a:ahLst/>
              <a:cxnLst/>
              <a:rect l="l" t="t" r="r" b="b"/>
              <a:pathLst>
                <a:path w="3884" h="179" extrusionOk="0">
                  <a:moveTo>
                    <a:pt x="1" y="1"/>
                  </a:moveTo>
                  <a:lnTo>
                    <a:pt x="1" y="179"/>
                  </a:lnTo>
                  <a:lnTo>
                    <a:pt x="3884" y="179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2"/>
            <p:cNvSpPr/>
            <p:nvPr/>
          </p:nvSpPr>
          <p:spPr>
            <a:xfrm>
              <a:off x="3466200" y="3669700"/>
              <a:ext cx="92250" cy="4325"/>
            </a:xfrm>
            <a:custGeom>
              <a:avLst/>
              <a:gdLst/>
              <a:ahLst/>
              <a:cxnLst/>
              <a:rect l="l" t="t" r="r" b="b"/>
              <a:pathLst>
                <a:path w="3690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690" y="173"/>
                  </a:lnTo>
                  <a:lnTo>
                    <a:pt x="3690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2"/>
            <p:cNvSpPr/>
            <p:nvPr/>
          </p:nvSpPr>
          <p:spPr>
            <a:xfrm>
              <a:off x="3468350" y="3638375"/>
              <a:ext cx="87950" cy="4325"/>
            </a:xfrm>
            <a:custGeom>
              <a:avLst/>
              <a:gdLst/>
              <a:ahLst/>
              <a:cxnLst/>
              <a:rect l="l" t="t" r="r" b="b"/>
              <a:pathLst>
                <a:path w="3518" h="173" extrusionOk="0">
                  <a:moveTo>
                    <a:pt x="1" y="1"/>
                  </a:moveTo>
                  <a:lnTo>
                    <a:pt x="1" y="172"/>
                  </a:lnTo>
                  <a:lnTo>
                    <a:pt x="3518" y="172"/>
                  </a:lnTo>
                  <a:lnTo>
                    <a:pt x="3518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2"/>
            <p:cNvSpPr/>
            <p:nvPr/>
          </p:nvSpPr>
          <p:spPr>
            <a:xfrm>
              <a:off x="3470400" y="3607050"/>
              <a:ext cx="83900" cy="4325"/>
            </a:xfrm>
            <a:custGeom>
              <a:avLst/>
              <a:gdLst/>
              <a:ahLst/>
              <a:cxnLst/>
              <a:rect l="l" t="t" r="r" b="b"/>
              <a:pathLst>
                <a:path w="3356" h="173" extrusionOk="0">
                  <a:moveTo>
                    <a:pt x="0" y="1"/>
                  </a:moveTo>
                  <a:lnTo>
                    <a:pt x="0" y="172"/>
                  </a:lnTo>
                  <a:lnTo>
                    <a:pt x="3355" y="172"/>
                  </a:lnTo>
                  <a:lnTo>
                    <a:pt x="3355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2"/>
            <p:cNvSpPr/>
            <p:nvPr/>
          </p:nvSpPr>
          <p:spPr>
            <a:xfrm>
              <a:off x="3472125" y="3575725"/>
              <a:ext cx="80550" cy="4325"/>
            </a:xfrm>
            <a:custGeom>
              <a:avLst/>
              <a:gdLst/>
              <a:ahLst/>
              <a:cxnLst/>
              <a:rect l="l" t="t" r="r" b="b"/>
              <a:pathLst>
                <a:path w="3222" h="173" extrusionOk="0">
                  <a:moveTo>
                    <a:pt x="1" y="1"/>
                  </a:moveTo>
                  <a:lnTo>
                    <a:pt x="1" y="172"/>
                  </a:lnTo>
                  <a:lnTo>
                    <a:pt x="3222" y="172"/>
                  </a:lnTo>
                  <a:lnTo>
                    <a:pt x="3222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2"/>
            <p:cNvSpPr/>
            <p:nvPr/>
          </p:nvSpPr>
          <p:spPr>
            <a:xfrm>
              <a:off x="3473625" y="3544275"/>
              <a:ext cx="77450" cy="4475"/>
            </a:xfrm>
            <a:custGeom>
              <a:avLst/>
              <a:gdLst/>
              <a:ahLst/>
              <a:cxnLst/>
              <a:rect l="l" t="t" r="r" b="b"/>
              <a:pathLst>
                <a:path w="3098" h="179" extrusionOk="0">
                  <a:moveTo>
                    <a:pt x="0" y="0"/>
                  </a:moveTo>
                  <a:lnTo>
                    <a:pt x="0" y="178"/>
                  </a:lnTo>
                  <a:lnTo>
                    <a:pt x="3097" y="178"/>
                  </a:lnTo>
                  <a:lnTo>
                    <a:pt x="309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2"/>
            <p:cNvSpPr/>
            <p:nvPr/>
          </p:nvSpPr>
          <p:spPr>
            <a:xfrm>
              <a:off x="3475075" y="3512950"/>
              <a:ext cx="74650" cy="4475"/>
            </a:xfrm>
            <a:custGeom>
              <a:avLst/>
              <a:gdLst/>
              <a:ahLst/>
              <a:cxnLst/>
              <a:rect l="l" t="t" r="r" b="b"/>
              <a:pathLst>
                <a:path w="2986" h="179" extrusionOk="0">
                  <a:moveTo>
                    <a:pt x="0" y="0"/>
                  </a:moveTo>
                  <a:lnTo>
                    <a:pt x="0" y="178"/>
                  </a:lnTo>
                  <a:lnTo>
                    <a:pt x="2985" y="178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2"/>
            <p:cNvSpPr/>
            <p:nvPr/>
          </p:nvSpPr>
          <p:spPr>
            <a:xfrm>
              <a:off x="3476175" y="3481625"/>
              <a:ext cx="72325" cy="4475"/>
            </a:xfrm>
            <a:custGeom>
              <a:avLst/>
              <a:gdLst/>
              <a:ahLst/>
              <a:cxnLst/>
              <a:rect l="l" t="t" r="r" b="b"/>
              <a:pathLst>
                <a:path w="2893" h="179" extrusionOk="0">
                  <a:moveTo>
                    <a:pt x="0" y="0"/>
                  </a:moveTo>
                  <a:lnTo>
                    <a:pt x="0" y="178"/>
                  </a:lnTo>
                  <a:lnTo>
                    <a:pt x="2892" y="178"/>
                  </a:lnTo>
                  <a:lnTo>
                    <a:pt x="2892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2"/>
            <p:cNvSpPr/>
            <p:nvPr/>
          </p:nvSpPr>
          <p:spPr>
            <a:xfrm>
              <a:off x="3481275" y="3457975"/>
              <a:ext cx="62250" cy="27450"/>
            </a:xfrm>
            <a:custGeom>
              <a:avLst/>
              <a:gdLst/>
              <a:ahLst/>
              <a:cxnLst/>
              <a:rect l="l" t="t" r="r" b="b"/>
              <a:pathLst>
                <a:path w="2490" h="1098" extrusionOk="0">
                  <a:moveTo>
                    <a:pt x="146" y="0"/>
                  </a:moveTo>
                  <a:lnTo>
                    <a:pt x="0" y="97"/>
                  </a:lnTo>
                  <a:lnTo>
                    <a:pt x="694" y="1097"/>
                  </a:lnTo>
                  <a:lnTo>
                    <a:pt x="1796" y="1097"/>
                  </a:lnTo>
                  <a:lnTo>
                    <a:pt x="2489" y="97"/>
                  </a:lnTo>
                  <a:lnTo>
                    <a:pt x="2345" y="0"/>
                  </a:lnTo>
                  <a:lnTo>
                    <a:pt x="1705" y="920"/>
                  </a:lnTo>
                  <a:lnTo>
                    <a:pt x="785" y="92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2"/>
            <p:cNvSpPr/>
            <p:nvPr/>
          </p:nvSpPr>
          <p:spPr>
            <a:xfrm>
              <a:off x="3481125" y="3482725"/>
              <a:ext cx="62525" cy="34700"/>
            </a:xfrm>
            <a:custGeom>
              <a:avLst/>
              <a:gdLst/>
              <a:ahLst/>
              <a:cxnLst/>
              <a:rect l="l" t="t" r="r" b="b"/>
              <a:pathLst>
                <a:path w="2501" h="1388" extrusionOk="0">
                  <a:moveTo>
                    <a:pt x="157" y="0"/>
                  </a:moveTo>
                  <a:lnTo>
                    <a:pt x="1" y="85"/>
                  </a:lnTo>
                  <a:lnTo>
                    <a:pt x="694" y="1387"/>
                  </a:lnTo>
                  <a:lnTo>
                    <a:pt x="1813" y="1387"/>
                  </a:lnTo>
                  <a:lnTo>
                    <a:pt x="2501" y="85"/>
                  </a:lnTo>
                  <a:lnTo>
                    <a:pt x="2346" y="0"/>
                  </a:lnTo>
                  <a:lnTo>
                    <a:pt x="1706" y="1209"/>
                  </a:lnTo>
                  <a:lnTo>
                    <a:pt x="797" y="120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2"/>
            <p:cNvSpPr/>
            <p:nvPr/>
          </p:nvSpPr>
          <p:spPr>
            <a:xfrm>
              <a:off x="3481125" y="3514175"/>
              <a:ext cx="62525" cy="34575"/>
            </a:xfrm>
            <a:custGeom>
              <a:avLst/>
              <a:gdLst/>
              <a:ahLst/>
              <a:cxnLst/>
              <a:rect l="l" t="t" r="r" b="b"/>
              <a:pathLst>
                <a:path w="2501" h="1383" extrusionOk="0">
                  <a:moveTo>
                    <a:pt x="157" y="0"/>
                  </a:moveTo>
                  <a:lnTo>
                    <a:pt x="1" y="80"/>
                  </a:lnTo>
                  <a:lnTo>
                    <a:pt x="694" y="1382"/>
                  </a:lnTo>
                  <a:lnTo>
                    <a:pt x="1813" y="1382"/>
                  </a:lnTo>
                  <a:lnTo>
                    <a:pt x="2501" y="80"/>
                  </a:lnTo>
                  <a:lnTo>
                    <a:pt x="2346" y="0"/>
                  </a:lnTo>
                  <a:lnTo>
                    <a:pt x="1706" y="1204"/>
                  </a:lnTo>
                  <a:lnTo>
                    <a:pt x="797" y="120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2"/>
            <p:cNvSpPr/>
            <p:nvPr/>
          </p:nvSpPr>
          <p:spPr>
            <a:xfrm>
              <a:off x="3481125" y="3545500"/>
              <a:ext cx="62525" cy="34550"/>
            </a:xfrm>
            <a:custGeom>
              <a:avLst/>
              <a:gdLst/>
              <a:ahLst/>
              <a:cxnLst/>
              <a:rect l="l" t="t" r="r" b="b"/>
              <a:pathLst>
                <a:path w="2501" h="1382" extrusionOk="0">
                  <a:moveTo>
                    <a:pt x="157" y="0"/>
                  </a:moveTo>
                  <a:lnTo>
                    <a:pt x="1" y="80"/>
                  </a:lnTo>
                  <a:lnTo>
                    <a:pt x="694" y="1381"/>
                  </a:lnTo>
                  <a:lnTo>
                    <a:pt x="1813" y="1381"/>
                  </a:lnTo>
                  <a:lnTo>
                    <a:pt x="2501" y="80"/>
                  </a:lnTo>
                  <a:lnTo>
                    <a:pt x="2346" y="0"/>
                  </a:lnTo>
                  <a:lnTo>
                    <a:pt x="1706" y="1204"/>
                  </a:lnTo>
                  <a:lnTo>
                    <a:pt x="797" y="120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2"/>
            <p:cNvSpPr/>
            <p:nvPr/>
          </p:nvSpPr>
          <p:spPr>
            <a:xfrm>
              <a:off x="3481125" y="3576800"/>
              <a:ext cx="62525" cy="34575"/>
            </a:xfrm>
            <a:custGeom>
              <a:avLst/>
              <a:gdLst/>
              <a:ahLst/>
              <a:cxnLst/>
              <a:rect l="l" t="t" r="r" b="b"/>
              <a:pathLst>
                <a:path w="2501" h="1383" extrusionOk="0">
                  <a:moveTo>
                    <a:pt x="157" y="0"/>
                  </a:moveTo>
                  <a:lnTo>
                    <a:pt x="1" y="82"/>
                  </a:lnTo>
                  <a:lnTo>
                    <a:pt x="694" y="1382"/>
                  </a:lnTo>
                  <a:lnTo>
                    <a:pt x="1813" y="1382"/>
                  </a:lnTo>
                  <a:lnTo>
                    <a:pt x="2501" y="82"/>
                  </a:lnTo>
                  <a:lnTo>
                    <a:pt x="2346" y="0"/>
                  </a:lnTo>
                  <a:lnTo>
                    <a:pt x="1706" y="1206"/>
                  </a:lnTo>
                  <a:lnTo>
                    <a:pt x="797" y="120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2"/>
            <p:cNvSpPr/>
            <p:nvPr/>
          </p:nvSpPr>
          <p:spPr>
            <a:xfrm>
              <a:off x="3481125" y="3608125"/>
              <a:ext cx="62525" cy="34575"/>
            </a:xfrm>
            <a:custGeom>
              <a:avLst/>
              <a:gdLst/>
              <a:ahLst/>
              <a:cxnLst/>
              <a:rect l="l" t="t" r="r" b="b"/>
              <a:pathLst>
                <a:path w="2501" h="1383" extrusionOk="0">
                  <a:moveTo>
                    <a:pt x="157" y="0"/>
                  </a:moveTo>
                  <a:lnTo>
                    <a:pt x="1" y="82"/>
                  </a:lnTo>
                  <a:lnTo>
                    <a:pt x="694" y="1382"/>
                  </a:lnTo>
                  <a:lnTo>
                    <a:pt x="1813" y="1382"/>
                  </a:lnTo>
                  <a:lnTo>
                    <a:pt x="2501" y="82"/>
                  </a:lnTo>
                  <a:lnTo>
                    <a:pt x="2346" y="0"/>
                  </a:lnTo>
                  <a:lnTo>
                    <a:pt x="1706" y="1206"/>
                  </a:lnTo>
                  <a:lnTo>
                    <a:pt x="797" y="120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2"/>
            <p:cNvSpPr/>
            <p:nvPr/>
          </p:nvSpPr>
          <p:spPr>
            <a:xfrm>
              <a:off x="3481125" y="3639450"/>
              <a:ext cx="62525" cy="34575"/>
            </a:xfrm>
            <a:custGeom>
              <a:avLst/>
              <a:gdLst/>
              <a:ahLst/>
              <a:cxnLst/>
              <a:rect l="l" t="t" r="r" b="b"/>
              <a:pathLst>
                <a:path w="2501" h="1383" extrusionOk="0">
                  <a:moveTo>
                    <a:pt x="157" y="0"/>
                  </a:moveTo>
                  <a:lnTo>
                    <a:pt x="1" y="87"/>
                  </a:lnTo>
                  <a:lnTo>
                    <a:pt x="694" y="1383"/>
                  </a:lnTo>
                  <a:lnTo>
                    <a:pt x="1813" y="1383"/>
                  </a:lnTo>
                  <a:lnTo>
                    <a:pt x="2501" y="87"/>
                  </a:lnTo>
                  <a:lnTo>
                    <a:pt x="2346" y="0"/>
                  </a:lnTo>
                  <a:lnTo>
                    <a:pt x="1706" y="1204"/>
                  </a:lnTo>
                  <a:lnTo>
                    <a:pt x="797" y="120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2"/>
            <p:cNvSpPr/>
            <p:nvPr/>
          </p:nvSpPr>
          <p:spPr>
            <a:xfrm>
              <a:off x="3481125" y="3670775"/>
              <a:ext cx="62525" cy="34700"/>
            </a:xfrm>
            <a:custGeom>
              <a:avLst/>
              <a:gdLst/>
              <a:ahLst/>
              <a:cxnLst/>
              <a:rect l="l" t="t" r="r" b="b"/>
              <a:pathLst>
                <a:path w="2501" h="1388" extrusionOk="0">
                  <a:moveTo>
                    <a:pt x="157" y="1"/>
                  </a:moveTo>
                  <a:lnTo>
                    <a:pt x="1" y="87"/>
                  </a:lnTo>
                  <a:lnTo>
                    <a:pt x="694" y="1388"/>
                  </a:lnTo>
                  <a:lnTo>
                    <a:pt x="1813" y="1388"/>
                  </a:lnTo>
                  <a:lnTo>
                    <a:pt x="2501" y="87"/>
                  </a:lnTo>
                  <a:lnTo>
                    <a:pt x="2346" y="1"/>
                  </a:lnTo>
                  <a:lnTo>
                    <a:pt x="1706" y="1210"/>
                  </a:lnTo>
                  <a:lnTo>
                    <a:pt x="797" y="121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2"/>
            <p:cNvSpPr/>
            <p:nvPr/>
          </p:nvSpPr>
          <p:spPr>
            <a:xfrm>
              <a:off x="3481125" y="3702100"/>
              <a:ext cx="62525" cy="34700"/>
            </a:xfrm>
            <a:custGeom>
              <a:avLst/>
              <a:gdLst/>
              <a:ahLst/>
              <a:cxnLst/>
              <a:rect l="l" t="t" r="r" b="b"/>
              <a:pathLst>
                <a:path w="2501" h="1388" extrusionOk="0">
                  <a:moveTo>
                    <a:pt x="157" y="1"/>
                  </a:moveTo>
                  <a:lnTo>
                    <a:pt x="1" y="86"/>
                  </a:lnTo>
                  <a:lnTo>
                    <a:pt x="694" y="1388"/>
                  </a:lnTo>
                  <a:lnTo>
                    <a:pt x="1813" y="1388"/>
                  </a:lnTo>
                  <a:lnTo>
                    <a:pt x="2501" y="86"/>
                  </a:lnTo>
                  <a:lnTo>
                    <a:pt x="2346" y="1"/>
                  </a:lnTo>
                  <a:lnTo>
                    <a:pt x="1706" y="1210"/>
                  </a:lnTo>
                  <a:lnTo>
                    <a:pt x="797" y="121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2"/>
            <p:cNvSpPr/>
            <p:nvPr/>
          </p:nvSpPr>
          <p:spPr>
            <a:xfrm>
              <a:off x="3481125" y="3733425"/>
              <a:ext cx="62525" cy="34725"/>
            </a:xfrm>
            <a:custGeom>
              <a:avLst/>
              <a:gdLst/>
              <a:ahLst/>
              <a:cxnLst/>
              <a:rect l="l" t="t" r="r" b="b"/>
              <a:pathLst>
                <a:path w="2501" h="1389" extrusionOk="0">
                  <a:moveTo>
                    <a:pt x="157" y="1"/>
                  </a:moveTo>
                  <a:lnTo>
                    <a:pt x="1" y="86"/>
                  </a:lnTo>
                  <a:lnTo>
                    <a:pt x="694" y="1388"/>
                  </a:lnTo>
                  <a:lnTo>
                    <a:pt x="1813" y="1388"/>
                  </a:lnTo>
                  <a:lnTo>
                    <a:pt x="2501" y="86"/>
                  </a:lnTo>
                  <a:lnTo>
                    <a:pt x="2346" y="1"/>
                  </a:lnTo>
                  <a:lnTo>
                    <a:pt x="1706" y="1210"/>
                  </a:lnTo>
                  <a:lnTo>
                    <a:pt x="797" y="121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2"/>
            <p:cNvSpPr/>
            <p:nvPr/>
          </p:nvSpPr>
          <p:spPr>
            <a:xfrm>
              <a:off x="3481125" y="3764725"/>
              <a:ext cx="62525" cy="34700"/>
            </a:xfrm>
            <a:custGeom>
              <a:avLst/>
              <a:gdLst/>
              <a:ahLst/>
              <a:cxnLst/>
              <a:rect l="l" t="t" r="r" b="b"/>
              <a:pathLst>
                <a:path w="2501" h="1388" extrusionOk="0">
                  <a:moveTo>
                    <a:pt x="157" y="1"/>
                  </a:moveTo>
                  <a:lnTo>
                    <a:pt x="1" y="87"/>
                  </a:lnTo>
                  <a:lnTo>
                    <a:pt x="694" y="1388"/>
                  </a:lnTo>
                  <a:lnTo>
                    <a:pt x="1813" y="1388"/>
                  </a:lnTo>
                  <a:lnTo>
                    <a:pt x="2501" y="87"/>
                  </a:lnTo>
                  <a:lnTo>
                    <a:pt x="2346" y="1"/>
                  </a:lnTo>
                  <a:lnTo>
                    <a:pt x="1706" y="1211"/>
                  </a:lnTo>
                  <a:lnTo>
                    <a:pt x="797" y="121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2"/>
            <p:cNvSpPr/>
            <p:nvPr/>
          </p:nvSpPr>
          <p:spPr>
            <a:xfrm>
              <a:off x="3454525" y="3764725"/>
              <a:ext cx="30550" cy="34700"/>
            </a:xfrm>
            <a:custGeom>
              <a:avLst/>
              <a:gdLst/>
              <a:ahLst/>
              <a:cxnLst/>
              <a:rect l="l" t="t" r="r" b="b"/>
              <a:pathLst>
                <a:path w="1222" h="1388" extrusionOk="0">
                  <a:moveTo>
                    <a:pt x="1065" y="1"/>
                  </a:moveTo>
                  <a:lnTo>
                    <a:pt x="425" y="1211"/>
                  </a:lnTo>
                  <a:lnTo>
                    <a:pt x="0" y="1211"/>
                  </a:lnTo>
                  <a:lnTo>
                    <a:pt x="0" y="1388"/>
                  </a:lnTo>
                  <a:lnTo>
                    <a:pt x="532" y="1388"/>
                  </a:lnTo>
                  <a:lnTo>
                    <a:pt x="1221" y="87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2"/>
            <p:cNvSpPr/>
            <p:nvPr/>
          </p:nvSpPr>
          <p:spPr>
            <a:xfrm>
              <a:off x="3540025" y="3764725"/>
              <a:ext cx="30525" cy="34700"/>
            </a:xfrm>
            <a:custGeom>
              <a:avLst/>
              <a:gdLst/>
              <a:ahLst/>
              <a:cxnLst/>
              <a:rect l="l" t="t" r="r" b="b"/>
              <a:pathLst>
                <a:path w="1221" h="1388" extrusionOk="0">
                  <a:moveTo>
                    <a:pt x="156" y="1"/>
                  </a:moveTo>
                  <a:lnTo>
                    <a:pt x="0" y="87"/>
                  </a:lnTo>
                  <a:lnTo>
                    <a:pt x="693" y="1388"/>
                  </a:lnTo>
                  <a:lnTo>
                    <a:pt x="1221" y="1388"/>
                  </a:lnTo>
                  <a:lnTo>
                    <a:pt x="1221" y="1211"/>
                  </a:lnTo>
                  <a:lnTo>
                    <a:pt x="796" y="1211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2"/>
            <p:cNvSpPr/>
            <p:nvPr/>
          </p:nvSpPr>
          <p:spPr>
            <a:xfrm>
              <a:off x="3464575" y="3733550"/>
              <a:ext cx="20625" cy="33350"/>
            </a:xfrm>
            <a:custGeom>
              <a:avLst/>
              <a:gdLst/>
              <a:ahLst/>
              <a:cxnLst/>
              <a:rect l="l" t="t" r="r" b="b"/>
              <a:pathLst>
                <a:path w="825" h="1334" extrusionOk="0">
                  <a:moveTo>
                    <a:pt x="668" y="1"/>
                  </a:moveTo>
                  <a:lnTo>
                    <a:pt x="1" y="1254"/>
                  </a:lnTo>
                  <a:lnTo>
                    <a:pt x="157" y="1334"/>
                  </a:lnTo>
                  <a:lnTo>
                    <a:pt x="824" y="81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2"/>
            <p:cNvSpPr/>
            <p:nvPr/>
          </p:nvSpPr>
          <p:spPr>
            <a:xfrm>
              <a:off x="3540025" y="3733550"/>
              <a:ext cx="20575" cy="33500"/>
            </a:xfrm>
            <a:custGeom>
              <a:avLst/>
              <a:gdLst/>
              <a:ahLst/>
              <a:cxnLst/>
              <a:rect l="l" t="t" r="r" b="b"/>
              <a:pathLst>
                <a:path w="823" h="1340" extrusionOk="0">
                  <a:moveTo>
                    <a:pt x="156" y="1"/>
                  </a:moveTo>
                  <a:lnTo>
                    <a:pt x="0" y="86"/>
                  </a:lnTo>
                  <a:lnTo>
                    <a:pt x="667" y="1339"/>
                  </a:lnTo>
                  <a:lnTo>
                    <a:pt x="822" y="1254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2"/>
            <p:cNvSpPr/>
            <p:nvPr/>
          </p:nvSpPr>
          <p:spPr>
            <a:xfrm>
              <a:off x="3464450" y="3701975"/>
              <a:ext cx="20625" cy="33475"/>
            </a:xfrm>
            <a:custGeom>
              <a:avLst/>
              <a:gdLst/>
              <a:ahLst/>
              <a:cxnLst/>
              <a:rect l="l" t="t" r="r" b="b"/>
              <a:pathLst>
                <a:path w="825" h="1339" extrusionOk="0">
                  <a:moveTo>
                    <a:pt x="668" y="0"/>
                  </a:moveTo>
                  <a:lnTo>
                    <a:pt x="1" y="1252"/>
                  </a:lnTo>
                  <a:lnTo>
                    <a:pt x="157" y="1339"/>
                  </a:lnTo>
                  <a:lnTo>
                    <a:pt x="824" y="86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2"/>
            <p:cNvSpPr/>
            <p:nvPr/>
          </p:nvSpPr>
          <p:spPr>
            <a:xfrm>
              <a:off x="3540025" y="3702350"/>
              <a:ext cx="20575" cy="33375"/>
            </a:xfrm>
            <a:custGeom>
              <a:avLst/>
              <a:gdLst/>
              <a:ahLst/>
              <a:cxnLst/>
              <a:rect l="l" t="t" r="r" b="b"/>
              <a:pathLst>
                <a:path w="823" h="1335" extrusionOk="0">
                  <a:moveTo>
                    <a:pt x="156" y="1"/>
                  </a:moveTo>
                  <a:lnTo>
                    <a:pt x="0" y="82"/>
                  </a:lnTo>
                  <a:lnTo>
                    <a:pt x="667" y="1334"/>
                  </a:lnTo>
                  <a:lnTo>
                    <a:pt x="822" y="1254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2"/>
            <p:cNvSpPr/>
            <p:nvPr/>
          </p:nvSpPr>
          <p:spPr>
            <a:xfrm>
              <a:off x="3464450" y="3670650"/>
              <a:ext cx="20625" cy="33475"/>
            </a:xfrm>
            <a:custGeom>
              <a:avLst/>
              <a:gdLst/>
              <a:ahLst/>
              <a:cxnLst/>
              <a:rect l="l" t="t" r="r" b="b"/>
              <a:pathLst>
                <a:path w="825" h="1339" extrusionOk="0">
                  <a:moveTo>
                    <a:pt x="668" y="0"/>
                  </a:moveTo>
                  <a:lnTo>
                    <a:pt x="1" y="1253"/>
                  </a:lnTo>
                  <a:lnTo>
                    <a:pt x="157" y="1339"/>
                  </a:lnTo>
                  <a:lnTo>
                    <a:pt x="824" y="86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2"/>
            <p:cNvSpPr/>
            <p:nvPr/>
          </p:nvSpPr>
          <p:spPr>
            <a:xfrm>
              <a:off x="3540025" y="3670900"/>
              <a:ext cx="20575" cy="33350"/>
            </a:xfrm>
            <a:custGeom>
              <a:avLst/>
              <a:gdLst/>
              <a:ahLst/>
              <a:cxnLst/>
              <a:rect l="l" t="t" r="r" b="b"/>
              <a:pathLst>
                <a:path w="823" h="1334" extrusionOk="0">
                  <a:moveTo>
                    <a:pt x="156" y="1"/>
                  </a:moveTo>
                  <a:lnTo>
                    <a:pt x="0" y="82"/>
                  </a:lnTo>
                  <a:lnTo>
                    <a:pt x="667" y="1334"/>
                  </a:lnTo>
                  <a:lnTo>
                    <a:pt x="822" y="1254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2"/>
            <p:cNvSpPr/>
            <p:nvPr/>
          </p:nvSpPr>
          <p:spPr>
            <a:xfrm>
              <a:off x="3464575" y="3639450"/>
              <a:ext cx="20625" cy="33500"/>
            </a:xfrm>
            <a:custGeom>
              <a:avLst/>
              <a:gdLst/>
              <a:ahLst/>
              <a:cxnLst/>
              <a:rect l="l" t="t" r="r" b="b"/>
              <a:pathLst>
                <a:path w="825" h="1340" extrusionOk="0">
                  <a:moveTo>
                    <a:pt x="668" y="0"/>
                  </a:moveTo>
                  <a:lnTo>
                    <a:pt x="1" y="1254"/>
                  </a:lnTo>
                  <a:lnTo>
                    <a:pt x="157" y="1340"/>
                  </a:lnTo>
                  <a:lnTo>
                    <a:pt x="824" y="8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2"/>
            <p:cNvSpPr/>
            <p:nvPr/>
          </p:nvSpPr>
          <p:spPr>
            <a:xfrm>
              <a:off x="3540025" y="3639575"/>
              <a:ext cx="20575" cy="33375"/>
            </a:xfrm>
            <a:custGeom>
              <a:avLst/>
              <a:gdLst/>
              <a:ahLst/>
              <a:cxnLst/>
              <a:rect l="l" t="t" r="r" b="b"/>
              <a:pathLst>
                <a:path w="823" h="1335" extrusionOk="0">
                  <a:moveTo>
                    <a:pt x="156" y="1"/>
                  </a:moveTo>
                  <a:lnTo>
                    <a:pt x="0" y="82"/>
                  </a:lnTo>
                  <a:lnTo>
                    <a:pt x="667" y="1335"/>
                  </a:lnTo>
                  <a:lnTo>
                    <a:pt x="822" y="1254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2"/>
            <p:cNvSpPr/>
            <p:nvPr/>
          </p:nvSpPr>
          <p:spPr>
            <a:xfrm>
              <a:off x="3464575" y="3608250"/>
              <a:ext cx="20625" cy="33375"/>
            </a:xfrm>
            <a:custGeom>
              <a:avLst/>
              <a:gdLst/>
              <a:ahLst/>
              <a:cxnLst/>
              <a:rect l="l" t="t" r="r" b="b"/>
              <a:pathLst>
                <a:path w="825" h="1335" extrusionOk="0">
                  <a:moveTo>
                    <a:pt x="668" y="0"/>
                  </a:moveTo>
                  <a:lnTo>
                    <a:pt x="1" y="1254"/>
                  </a:lnTo>
                  <a:lnTo>
                    <a:pt x="157" y="1335"/>
                  </a:lnTo>
                  <a:lnTo>
                    <a:pt x="824" y="82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2"/>
            <p:cNvSpPr/>
            <p:nvPr/>
          </p:nvSpPr>
          <p:spPr>
            <a:xfrm>
              <a:off x="3540025" y="3608250"/>
              <a:ext cx="20575" cy="33375"/>
            </a:xfrm>
            <a:custGeom>
              <a:avLst/>
              <a:gdLst/>
              <a:ahLst/>
              <a:cxnLst/>
              <a:rect l="l" t="t" r="r" b="b"/>
              <a:pathLst>
                <a:path w="823" h="1335" extrusionOk="0">
                  <a:moveTo>
                    <a:pt x="156" y="0"/>
                  </a:moveTo>
                  <a:lnTo>
                    <a:pt x="0" y="87"/>
                  </a:lnTo>
                  <a:lnTo>
                    <a:pt x="667" y="1335"/>
                  </a:lnTo>
                  <a:lnTo>
                    <a:pt x="822" y="125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2"/>
            <p:cNvSpPr/>
            <p:nvPr/>
          </p:nvSpPr>
          <p:spPr>
            <a:xfrm>
              <a:off x="3464450" y="3576675"/>
              <a:ext cx="20625" cy="33375"/>
            </a:xfrm>
            <a:custGeom>
              <a:avLst/>
              <a:gdLst/>
              <a:ahLst/>
              <a:cxnLst/>
              <a:rect l="l" t="t" r="r" b="b"/>
              <a:pathLst>
                <a:path w="825" h="1335" extrusionOk="0">
                  <a:moveTo>
                    <a:pt x="668" y="0"/>
                  </a:moveTo>
                  <a:lnTo>
                    <a:pt x="1" y="1253"/>
                  </a:lnTo>
                  <a:lnTo>
                    <a:pt x="157" y="1334"/>
                  </a:lnTo>
                  <a:lnTo>
                    <a:pt x="824" y="8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2"/>
            <p:cNvSpPr/>
            <p:nvPr/>
          </p:nvSpPr>
          <p:spPr>
            <a:xfrm>
              <a:off x="3540025" y="3576950"/>
              <a:ext cx="20575" cy="33350"/>
            </a:xfrm>
            <a:custGeom>
              <a:avLst/>
              <a:gdLst/>
              <a:ahLst/>
              <a:cxnLst/>
              <a:rect l="l" t="t" r="r" b="b"/>
              <a:pathLst>
                <a:path w="823" h="1334" extrusionOk="0">
                  <a:moveTo>
                    <a:pt x="156" y="1"/>
                  </a:moveTo>
                  <a:lnTo>
                    <a:pt x="0" y="81"/>
                  </a:lnTo>
                  <a:lnTo>
                    <a:pt x="667" y="1334"/>
                  </a:lnTo>
                  <a:lnTo>
                    <a:pt x="822" y="1252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2"/>
            <p:cNvSpPr/>
            <p:nvPr/>
          </p:nvSpPr>
          <p:spPr>
            <a:xfrm>
              <a:off x="3466350" y="3545500"/>
              <a:ext cx="18725" cy="33225"/>
            </a:xfrm>
            <a:custGeom>
              <a:avLst/>
              <a:gdLst/>
              <a:ahLst/>
              <a:cxnLst/>
              <a:rect l="l" t="t" r="r" b="b"/>
              <a:pathLst>
                <a:path w="749" h="1329" extrusionOk="0">
                  <a:moveTo>
                    <a:pt x="587" y="0"/>
                  </a:moveTo>
                  <a:lnTo>
                    <a:pt x="1" y="1252"/>
                  </a:lnTo>
                  <a:lnTo>
                    <a:pt x="156" y="1328"/>
                  </a:lnTo>
                  <a:lnTo>
                    <a:pt x="748" y="7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2"/>
            <p:cNvSpPr/>
            <p:nvPr/>
          </p:nvSpPr>
          <p:spPr>
            <a:xfrm>
              <a:off x="3540025" y="3545750"/>
              <a:ext cx="18300" cy="33100"/>
            </a:xfrm>
            <a:custGeom>
              <a:avLst/>
              <a:gdLst/>
              <a:ahLst/>
              <a:cxnLst/>
              <a:rect l="l" t="t" r="r" b="b"/>
              <a:pathLst>
                <a:path w="732" h="1324" extrusionOk="0">
                  <a:moveTo>
                    <a:pt x="161" y="1"/>
                  </a:moveTo>
                  <a:lnTo>
                    <a:pt x="0" y="70"/>
                  </a:lnTo>
                  <a:lnTo>
                    <a:pt x="570" y="1324"/>
                  </a:lnTo>
                  <a:lnTo>
                    <a:pt x="732" y="1254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2"/>
            <p:cNvSpPr/>
            <p:nvPr/>
          </p:nvSpPr>
          <p:spPr>
            <a:xfrm>
              <a:off x="3468475" y="3514300"/>
              <a:ext cx="16725" cy="30675"/>
            </a:xfrm>
            <a:custGeom>
              <a:avLst/>
              <a:gdLst/>
              <a:ahLst/>
              <a:cxnLst/>
              <a:rect l="l" t="t" r="r" b="b"/>
              <a:pathLst>
                <a:path w="669" h="1227" extrusionOk="0">
                  <a:moveTo>
                    <a:pt x="507" y="0"/>
                  </a:moveTo>
                  <a:lnTo>
                    <a:pt x="1" y="1157"/>
                  </a:lnTo>
                  <a:lnTo>
                    <a:pt x="162" y="1226"/>
                  </a:lnTo>
                  <a:lnTo>
                    <a:pt x="668" y="7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2"/>
            <p:cNvSpPr/>
            <p:nvPr/>
          </p:nvSpPr>
          <p:spPr>
            <a:xfrm>
              <a:off x="3539875" y="3514300"/>
              <a:ext cx="16550" cy="30250"/>
            </a:xfrm>
            <a:custGeom>
              <a:avLst/>
              <a:gdLst/>
              <a:ahLst/>
              <a:cxnLst/>
              <a:rect l="l" t="t" r="r" b="b"/>
              <a:pathLst>
                <a:path w="662" h="1210" extrusionOk="0">
                  <a:moveTo>
                    <a:pt x="162" y="0"/>
                  </a:moveTo>
                  <a:lnTo>
                    <a:pt x="1" y="70"/>
                  </a:lnTo>
                  <a:lnTo>
                    <a:pt x="500" y="1210"/>
                  </a:lnTo>
                  <a:lnTo>
                    <a:pt x="662" y="114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2"/>
            <p:cNvSpPr/>
            <p:nvPr/>
          </p:nvSpPr>
          <p:spPr>
            <a:xfrm>
              <a:off x="3436525" y="3447600"/>
              <a:ext cx="151100" cy="431050"/>
            </a:xfrm>
            <a:custGeom>
              <a:avLst/>
              <a:gdLst/>
              <a:ahLst/>
              <a:cxnLst/>
              <a:rect l="l" t="t" r="r" b="b"/>
              <a:pathLst>
                <a:path w="6044" h="17242" extrusionOk="0">
                  <a:moveTo>
                    <a:pt x="1393" y="1"/>
                  </a:moveTo>
                  <a:lnTo>
                    <a:pt x="1393" y="227"/>
                  </a:lnTo>
                  <a:cubicBezTo>
                    <a:pt x="1387" y="340"/>
                    <a:pt x="1085" y="11556"/>
                    <a:pt x="0" y="17155"/>
                  </a:cubicBezTo>
                  <a:lnTo>
                    <a:pt x="462" y="17241"/>
                  </a:lnTo>
                  <a:cubicBezTo>
                    <a:pt x="1478" y="12057"/>
                    <a:pt x="1807" y="2110"/>
                    <a:pt x="1833" y="458"/>
                  </a:cubicBezTo>
                  <a:lnTo>
                    <a:pt x="4188" y="458"/>
                  </a:lnTo>
                  <a:cubicBezTo>
                    <a:pt x="4237" y="2093"/>
                    <a:pt x="4565" y="12047"/>
                    <a:pt x="5582" y="17229"/>
                  </a:cubicBezTo>
                  <a:lnTo>
                    <a:pt x="6044" y="17144"/>
                  </a:lnTo>
                  <a:cubicBezTo>
                    <a:pt x="4947" y="11546"/>
                    <a:pt x="4656" y="329"/>
                    <a:pt x="4656" y="216"/>
                  </a:cubicBezTo>
                  <a:lnTo>
                    <a:pt x="465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2"/>
            <p:cNvSpPr/>
            <p:nvPr/>
          </p:nvSpPr>
          <p:spPr>
            <a:xfrm>
              <a:off x="3436525" y="3447600"/>
              <a:ext cx="151100" cy="431050"/>
            </a:xfrm>
            <a:custGeom>
              <a:avLst/>
              <a:gdLst/>
              <a:ahLst/>
              <a:cxnLst/>
              <a:rect l="l" t="t" r="r" b="b"/>
              <a:pathLst>
                <a:path w="6044" h="17242" extrusionOk="0">
                  <a:moveTo>
                    <a:pt x="0" y="1"/>
                  </a:moveTo>
                  <a:lnTo>
                    <a:pt x="0" y="17241"/>
                  </a:lnTo>
                  <a:lnTo>
                    <a:pt x="6044" y="17241"/>
                  </a:lnTo>
                  <a:lnTo>
                    <a:pt x="6044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2"/>
            <p:cNvSpPr/>
            <p:nvPr/>
          </p:nvSpPr>
          <p:spPr>
            <a:xfrm>
              <a:off x="3410700" y="3791500"/>
              <a:ext cx="203425" cy="87950"/>
            </a:xfrm>
            <a:custGeom>
              <a:avLst/>
              <a:gdLst/>
              <a:ahLst/>
              <a:cxnLst/>
              <a:rect l="l" t="t" r="r" b="b"/>
              <a:pathLst>
                <a:path w="8137" h="3518" extrusionOk="0">
                  <a:moveTo>
                    <a:pt x="1" y="1"/>
                  </a:moveTo>
                  <a:lnTo>
                    <a:pt x="1" y="818"/>
                  </a:lnTo>
                  <a:lnTo>
                    <a:pt x="898" y="3517"/>
                  </a:lnTo>
                  <a:lnTo>
                    <a:pt x="7238" y="3517"/>
                  </a:lnTo>
                  <a:lnTo>
                    <a:pt x="8136" y="818"/>
                  </a:lnTo>
                  <a:lnTo>
                    <a:pt x="813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2"/>
            <p:cNvSpPr/>
            <p:nvPr/>
          </p:nvSpPr>
          <p:spPr>
            <a:xfrm>
              <a:off x="3419150" y="3819875"/>
              <a:ext cx="186475" cy="26075"/>
            </a:xfrm>
            <a:custGeom>
              <a:avLst/>
              <a:gdLst/>
              <a:ahLst/>
              <a:cxnLst/>
              <a:rect l="l" t="t" r="r" b="b"/>
              <a:pathLst>
                <a:path w="7459" h="1043" extrusionOk="0">
                  <a:moveTo>
                    <a:pt x="1" y="0"/>
                  </a:moveTo>
                  <a:lnTo>
                    <a:pt x="345" y="1043"/>
                  </a:lnTo>
                  <a:lnTo>
                    <a:pt x="7109" y="1043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2"/>
            <p:cNvSpPr/>
            <p:nvPr/>
          </p:nvSpPr>
          <p:spPr>
            <a:xfrm>
              <a:off x="3430050" y="3852650"/>
              <a:ext cx="164700" cy="21675"/>
            </a:xfrm>
            <a:custGeom>
              <a:avLst/>
              <a:gdLst/>
              <a:ahLst/>
              <a:cxnLst/>
              <a:rect l="l" t="t" r="r" b="b"/>
              <a:pathLst>
                <a:path w="6588" h="867" extrusionOk="0">
                  <a:moveTo>
                    <a:pt x="1" y="0"/>
                  </a:moveTo>
                  <a:lnTo>
                    <a:pt x="285" y="866"/>
                  </a:lnTo>
                  <a:lnTo>
                    <a:pt x="6297" y="866"/>
                  </a:lnTo>
                  <a:lnTo>
                    <a:pt x="658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2"/>
            <p:cNvSpPr/>
            <p:nvPr/>
          </p:nvSpPr>
          <p:spPr>
            <a:xfrm>
              <a:off x="3415800" y="3796600"/>
              <a:ext cx="193175" cy="14800"/>
            </a:xfrm>
            <a:custGeom>
              <a:avLst/>
              <a:gdLst/>
              <a:ahLst/>
              <a:cxnLst/>
              <a:rect l="l" t="t" r="r" b="b"/>
              <a:pathLst>
                <a:path w="7727" h="592" extrusionOk="0">
                  <a:moveTo>
                    <a:pt x="1" y="1"/>
                  </a:moveTo>
                  <a:lnTo>
                    <a:pt x="1" y="592"/>
                  </a:lnTo>
                  <a:lnTo>
                    <a:pt x="7727" y="592"/>
                  </a:lnTo>
                  <a:lnTo>
                    <a:pt x="7727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2"/>
            <p:cNvSpPr/>
            <p:nvPr/>
          </p:nvSpPr>
          <p:spPr>
            <a:xfrm>
              <a:off x="3467800" y="3368575"/>
              <a:ext cx="89050" cy="28925"/>
            </a:xfrm>
            <a:custGeom>
              <a:avLst/>
              <a:gdLst/>
              <a:ahLst/>
              <a:cxnLst/>
              <a:rect l="l" t="t" r="r" b="b"/>
              <a:pathLst>
                <a:path w="3562" h="1157" extrusionOk="0">
                  <a:moveTo>
                    <a:pt x="1" y="0"/>
                  </a:moveTo>
                  <a:lnTo>
                    <a:pt x="1" y="1156"/>
                  </a:lnTo>
                  <a:lnTo>
                    <a:pt x="3561" y="1156"/>
                  </a:lnTo>
                  <a:lnTo>
                    <a:pt x="356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2"/>
            <p:cNvSpPr/>
            <p:nvPr/>
          </p:nvSpPr>
          <p:spPr>
            <a:xfrm>
              <a:off x="3475075" y="3354175"/>
              <a:ext cx="77450" cy="14425"/>
            </a:xfrm>
            <a:custGeom>
              <a:avLst/>
              <a:gdLst/>
              <a:ahLst/>
              <a:cxnLst/>
              <a:rect l="l" t="t" r="r" b="b"/>
              <a:pathLst>
                <a:path w="3098" h="577" extrusionOk="0">
                  <a:moveTo>
                    <a:pt x="0" y="1"/>
                  </a:moveTo>
                  <a:lnTo>
                    <a:pt x="0" y="576"/>
                  </a:lnTo>
                  <a:lnTo>
                    <a:pt x="3098" y="576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2"/>
            <p:cNvSpPr/>
            <p:nvPr/>
          </p:nvSpPr>
          <p:spPr>
            <a:xfrm>
              <a:off x="3478025" y="3397350"/>
              <a:ext cx="68725" cy="50275"/>
            </a:xfrm>
            <a:custGeom>
              <a:avLst/>
              <a:gdLst/>
              <a:ahLst/>
              <a:cxnLst/>
              <a:rect l="l" t="t" r="r" b="b"/>
              <a:pathLst>
                <a:path w="2749" h="2011" extrusionOk="0">
                  <a:moveTo>
                    <a:pt x="1" y="0"/>
                  </a:moveTo>
                  <a:lnTo>
                    <a:pt x="1" y="2011"/>
                  </a:lnTo>
                  <a:lnTo>
                    <a:pt x="2749" y="2011"/>
                  </a:lnTo>
                  <a:lnTo>
                    <a:pt x="274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2"/>
            <p:cNvSpPr/>
            <p:nvPr/>
          </p:nvSpPr>
          <p:spPr>
            <a:xfrm>
              <a:off x="3483300" y="3402175"/>
              <a:ext cx="10500" cy="40625"/>
            </a:xfrm>
            <a:custGeom>
              <a:avLst/>
              <a:gdLst/>
              <a:ahLst/>
              <a:cxnLst/>
              <a:rect l="l" t="t" r="r" b="b"/>
              <a:pathLst>
                <a:path w="420" h="1625" extrusionOk="0">
                  <a:moveTo>
                    <a:pt x="0" y="1"/>
                  </a:moveTo>
                  <a:lnTo>
                    <a:pt x="0" y="1624"/>
                  </a:lnTo>
                  <a:lnTo>
                    <a:pt x="420" y="1624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2"/>
            <p:cNvSpPr/>
            <p:nvPr/>
          </p:nvSpPr>
          <p:spPr>
            <a:xfrm>
              <a:off x="3499275" y="3402175"/>
              <a:ext cx="10375" cy="40625"/>
            </a:xfrm>
            <a:custGeom>
              <a:avLst/>
              <a:gdLst/>
              <a:ahLst/>
              <a:cxnLst/>
              <a:rect l="l" t="t" r="r" b="b"/>
              <a:pathLst>
                <a:path w="415" h="1625" extrusionOk="0">
                  <a:moveTo>
                    <a:pt x="0" y="1"/>
                  </a:moveTo>
                  <a:lnTo>
                    <a:pt x="0" y="1624"/>
                  </a:lnTo>
                  <a:lnTo>
                    <a:pt x="414" y="1624"/>
                  </a:lnTo>
                  <a:lnTo>
                    <a:pt x="414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2"/>
            <p:cNvSpPr/>
            <p:nvPr/>
          </p:nvSpPr>
          <p:spPr>
            <a:xfrm>
              <a:off x="3515150" y="3402175"/>
              <a:ext cx="10500" cy="40625"/>
            </a:xfrm>
            <a:custGeom>
              <a:avLst/>
              <a:gdLst/>
              <a:ahLst/>
              <a:cxnLst/>
              <a:rect l="l" t="t" r="r" b="b"/>
              <a:pathLst>
                <a:path w="420" h="1625" extrusionOk="0">
                  <a:moveTo>
                    <a:pt x="0" y="1"/>
                  </a:moveTo>
                  <a:lnTo>
                    <a:pt x="0" y="1624"/>
                  </a:lnTo>
                  <a:lnTo>
                    <a:pt x="420" y="1624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2"/>
            <p:cNvSpPr/>
            <p:nvPr/>
          </p:nvSpPr>
          <p:spPr>
            <a:xfrm>
              <a:off x="3531150" y="3402175"/>
              <a:ext cx="10375" cy="40625"/>
            </a:xfrm>
            <a:custGeom>
              <a:avLst/>
              <a:gdLst/>
              <a:ahLst/>
              <a:cxnLst/>
              <a:rect l="l" t="t" r="r" b="b"/>
              <a:pathLst>
                <a:path w="415" h="1625" extrusionOk="0">
                  <a:moveTo>
                    <a:pt x="0" y="1"/>
                  </a:moveTo>
                  <a:lnTo>
                    <a:pt x="0" y="1624"/>
                  </a:lnTo>
                  <a:lnTo>
                    <a:pt x="414" y="1624"/>
                  </a:lnTo>
                  <a:lnTo>
                    <a:pt x="414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2"/>
            <p:cNvSpPr/>
            <p:nvPr/>
          </p:nvSpPr>
          <p:spPr>
            <a:xfrm>
              <a:off x="3463950" y="3334175"/>
              <a:ext cx="96925" cy="20025"/>
            </a:xfrm>
            <a:custGeom>
              <a:avLst/>
              <a:gdLst/>
              <a:ahLst/>
              <a:cxnLst/>
              <a:rect l="l" t="t" r="r" b="b"/>
              <a:pathLst>
                <a:path w="3877" h="801" extrusionOk="0">
                  <a:moveTo>
                    <a:pt x="0" y="0"/>
                  </a:moveTo>
                  <a:lnTo>
                    <a:pt x="134" y="801"/>
                  </a:lnTo>
                  <a:lnTo>
                    <a:pt x="3743" y="801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2"/>
            <p:cNvSpPr/>
            <p:nvPr/>
          </p:nvSpPr>
          <p:spPr>
            <a:xfrm>
              <a:off x="3490400" y="3265075"/>
              <a:ext cx="44000" cy="69125"/>
            </a:xfrm>
            <a:custGeom>
              <a:avLst/>
              <a:gdLst/>
              <a:ahLst/>
              <a:cxnLst/>
              <a:rect l="l" t="t" r="r" b="b"/>
              <a:pathLst>
                <a:path w="1760" h="2765" extrusionOk="0">
                  <a:moveTo>
                    <a:pt x="119" y="0"/>
                  </a:moveTo>
                  <a:lnTo>
                    <a:pt x="0" y="2764"/>
                  </a:lnTo>
                  <a:lnTo>
                    <a:pt x="1759" y="2764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2"/>
            <p:cNvSpPr/>
            <p:nvPr/>
          </p:nvSpPr>
          <p:spPr>
            <a:xfrm>
              <a:off x="3533950" y="3326100"/>
              <a:ext cx="450" cy="8100"/>
            </a:xfrm>
            <a:custGeom>
              <a:avLst/>
              <a:gdLst/>
              <a:ahLst/>
              <a:cxnLst/>
              <a:rect l="l" t="t" r="r" b="b"/>
              <a:pathLst>
                <a:path w="18" h="324" extrusionOk="0">
                  <a:moveTo>
                    <a:pt x="0" y="1"/>
                  </a:moveTo>
                  <a:lnTo>
                    <a:pt x="0" y="1"/>
                  </a:lnTo>
                  <a:lnTo>
                    <a:pt x="17" y="32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2"/>
            <p:cNvSpPr/>
            <p:nvPr/>
          </p:nvSpPr>
          <p:spPr>
            <a:xfrm>
              <a:off x="3490400" y="3326100"/>
              <a:ext cx="44000" cy="8100"/>
            </a:xfrm>
            <a:custGeom>
              <a:avLst/>
              <a:gdLst/>
              <a:ahLst/>
              <a:cxnLst/>
              <a:rect l="l" t="t" r="r" b="b"/>
              <a:pathLst>
                <a:path w="1760" h="324" extrusionOk="0">
                  <a:moveTo>
                    <a:pt x="1742" y="1"/>
                  </a:moveTo>
                  <a:lnTo>
                    <a:pt x="12" y="86"/>
                  </a:lnTo>
                  <a:lnTo>
                    <a:pt x="0" y="323"/>
                  </a:lnTo>
                  <a:lnTo>
                    <a:pt x="1759" y="323"/>
                  </a:lnTo>
                  <a:lnTo>
                    <a:pt x="1742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2"/>
            <p:cNvSpPr/>
            <p:nvPr/>
          </p:nvSpPr>
          <p:spPr>
            <a:xfrm>
              <a:off x="3501850" y="3079000"/>
              <a:ext cx="21125" cy="186100"/>
            </a:xfrm>
            <a:custGeom>
              <a:avLst/>
              <a:gdLst/>
              <a:ahLst/>
              <a:cxnLst/>
              <a:rect l="l" t="t" r="r" b="b"/>
              <a:pathLst>
                <a:path w="845" h="7444" extrusionOk="0">
                  <a:moveTo>
                    <a:pt x="306" y="1"/>
                  </a:moveTo>
                  <a:lnTo>
                    <a:pt x="0" y="7443"/>
                  </a:lnTo>
                  <a:lnTo>
                    <a:pt x="844" y="7443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2"/>
            <p:cNvSpPr/>
            <p:nvPr/>
          </p:nvSpPr>
          <p:spPr>
            <a:xfrm>
              <a:off x="3522650" y="3259425"/>
              <a:ext cx="325" cy="5675"/>
            </a:xfrm>
            <a:custGeom>
              <a:avLst/>
              <a:gdLst/>
              <a:ahLst/>
              <a:cxnLst/>
              <a:rect l="l" t="t" r="r" b="b"/>
              <a:pathLst>
                <a:path w="13" h="227" extrusionOk="0">
                  <a:moveTo>
                    <a:pt x="1" y="0"/>
                  </a:moveTo>
                  <a:lnTo>
                    <a:pt x="12" y="22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2"/>
            <p:cNvSpPr/>
            <p:nvPr/>
          </p:nvSpPr>
          <p:spPr>
            <a:xfrm>
              <a:off x="3501850" y="3258350"/>
              <a:ext cx="21125" cy="6750"/>
            </a:xfrm>
            <a:custGeom>
              <a:avLst/>
              <a:gdLst/>
              <a:ahLst/>
              <a:cxnLst/>
              <a:rect l="l" t="t" r="r" b="b"/>
              <a:pathLst>
                <a:path w="845" h="270" extrusionOk="0">
                  <a:moveTo>
                    <a:pt x="11" y="1"/>
                  </a:moveTo>
                  <a:lnTo>
                    <a:pt x="0" y="269"/>
                  </a:lnTo>
                  <a:lnTo>
                    <a:pt x="844" y="269"/>
                  </a:lnTo>
                  <a:lnTo>
                    <a:pt x="833" y="4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2"/>
            <p:cNvSpPr/>
            <p:nvPr/>
          </p:nvSpPr>
          <p:spPr>
            <a:xfrm>
              <a:off x="3504100" y="3150925"/>
              <a:ext cx="16575" cy="56775"/>
            </a:xfrm>
            <a:custGeom>
              <a:avLst/>
              <a:gdLst/>
              <a:ahLst/>
              <a:cxnLst/>
              <a:rect l="l" t="t" r="r" b="b"/>
              <a:pathLst>
                <a:path w="663" h="2271" extrusionOk="0">
                  <a:moveTo>
                    <a:pt x="98" y="0"/>
                  </a:moveTo>
                  <a:lnTo>
                    <a:pt x="1" y="2270"/>
                  </a:lnTo>
                  <a:lnTo>
                    <a:pt x="663" y="2270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2"/>
            <p:cNvSpPr/>
            <p:nvPr/>
          </p:nvSpPr>
          <p:spPr>
            <a:xfrm>
              <a:off x="1467925" y="4076875"/>
              <a:ext cx="2425775" cy="286900"/>
            </a:xfrm>
            <a:custGeom>
              <a:avLst/>
              <a:gdLst/>
              <a:ahLst/>
              <a:cxnLst/>
              <a:rect l="l" t="t" r="r" b="b"/>
              <a:pathLst>
                <a:path w="97031" h="11476" extrusionOk="0">
                  <a:moveTo>
                    <a:pt x="31909" y="0"/>
                  </a:moveTo>
                  <a:cubicBezTo>
                    <a:pt x="18438" y="0"/>
                    <a:pt x="0" y="11476"/>
                    <a:pt x="0" y="11476"/>
                  </a:cubicBezTo>
                  <a:lnTo>
                    <a:pt x="97031" y="11476"/>
                  </a:lnTo>
                  <a:cubicBezTo>
                    <a:pt x="97031" y="11476"/>
                    <a:pt x="80599" y="10508"/>
                    <a:pt x="67833" y="7098"/>
                  </a:cubicBezTo>
                  <a:cubicBezTo>
                    <a:pt x="62973" y="5797"/>
                    <a:pt x="45087" y="0"/>
                    <a:pt x="31909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2"/>
            <p:cNvSpPr/>
            <p:nvPr/>
          </p:nvSpPr>
          <p:spPr>
            <a:xfrm>
              <a:off x="1975000" y="4171400"/>
              <a:ext cx="1918700" cy="192375"/>
            </a:xfrm>
            <a:custGeom>
              <a:avLst/>
              <a:gdLst/>
              <a:ahLst/>
              <a:cxnLst/>
              <a:rect l="l" t="t" r="r" b="b"/>
              <a:pathLst>
                <a:path w="76748" h="7695" extrusionOk="0">
                  <a:moveTo>
                    <a:pt x="55342" y="1"/>
                  </a:moveTo>
                  <a:cubicBezTo>
                    <a:pt x="47416" y="1"/>
                    <a:pt x="36038" y="3103"/>
                    <a:pt x="25315" y="4840"/>
                  </a:cubicBezTo>
                  <a:cubicBezTo>
                    <a:pt x="21235" y="5506"/>
                    <a:pt x="1" y="7695"/>
                    <a:pt x="1" y="7695"/>
                  </a:cubicBezTo>
                  <a:lnTo>
                    <a:pt x="76748" y="7695"/>
                  </a:lnTo>
                  <a:cubicBezTo>
                    <a:pt x="76748" y="7695"/>
                    <a:pt x="66698" y="1"/>
                    <a:pt x="55342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2"/>
            <p:cNvSpPr/>
            <p:nvPr/>
          </p:nvSpPr>
          <p:spPr>
            <a:xfrm>
              <a:off x="1450850" y="4361075"/>
              <a:ext cx="2459950" cy="5375"/>
            </a:xfrm>
            <a:custGeom>
              <a:avLst/>
              <a:gdLst/>
              <a:ahLst/>
              <a:cxnLst/>
              <a:rect l="l" t="t" r="r" b="b"/>
              <a:pathLst>
                <a:path w="98398" h="215" extrusionOk="0">
                  <a:moveTo>
                    <a:pt x="49197" y="1"/>
                  </a:moveTo>
                  <a:lnTo>
                    <a:pt x="24595" y="33"/>
                  </a:lnTo>
                  <a:lnTo>
                    <a:pt x="12298" y="53"/>
                  </a:lnTo>
                  <a:lnTo>
                    <a:pt x="1" y="108"/>
                  </a:lnTo>
                  <a:lnTo>
                    <a:pt x="12298" y="162"/>
                  </a:lnTo>
                  <a:lnTo>
                    <a:pt x="24595" y="183"/>
                  </a:lnTo>
                  <a:lnTo>
                    <a:pt x="49197" y="215"/>
                  </a:lnTo>
                  <a:lnTo>
                    <a:pt x="73797" y="183"/>
                  </a:lnTo>
                  <a:lnTo>
                    <a:pt x="86094" y="162"/>
                  </a:lnTo>
                  <a:lnTo>
                    <a:pt x="98398" y="108"/>
                  </a:lnTo>
                  <a:lnTo>
                    <a:pt x="86094" y="53"/>
                  </a:lnTo>
                  <a:lnTo>
                    <a:pt x="73797" y="33"/>
                  </a:lnTo>
                  <a:lnTo>
                    <a:pt x="4919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1485925" y="3974975"/>
              <a:ext cx="409100" cy="618425"/>
            </a:xfrm>
            <a:custGeom>
              <a:avLst/>
              <a:gdLst/>
              <a:ahLst/>
              <a:cxnLst/>
              <a:rect l="l" t="t" r="r" b="b"/>
              <a:pathLst>
                <a:path w="16364" h="24737" extrusionOk="0">
                  <a:moveTo>
                    <a:pt x="9696" y="1"/>
                  </a:moveTo>
                  <a:cubicBezTo>
                    <a:pt x="8781" y="1"/>
                    <a:pt x="7808" y="1"/>
                    <a:pt x="5609" y="6206"/>
                  </a:cubicBezTo>
                  <a:cubicBezTo>
                    <a:pt x="3410" y="12412"/>
                    <a:pt x="5308" y="13239"/>
                    <a:pt x="5308" y="13239"/>
                  </a:cubicBezTo>
                  <a:cubicBezTo>
                    <a:pt x="5308" y="13239"/>
                    <a:pt x="1" y="24736"/>
                    <a:pt x="8180" y="24736"/>
                  </a:cubicBezTo>
                  <a:cubicBezTo>
                    <a:pt x="16363" y="24736"/>
                    <a:pt x="11357" y="13616"/>
                    <a:pt x="11357" y="13616"/>
                  </a:cubicBezTo>
                  <a:cubicBezTo>
                    <a:pt x="14003" y="11955"/>
                    <a:pt x="11131" y="6808"/>
                    <a:pt x="11131" y="6808"/>
                  </a:cubicBezTo>
                  <a:cubicBezTo>
                    <a:pt x="11917" y="2689"/>
                    <a:pt x="10846" y="1"/>
                    <a:pt x="969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1672375" y="4359050"/>
              <a:ext cx="39425" cy="418625"/>
            </a:xfrm>
            <a:custGeom>
              <a:avLst/>
              <a:gdLst/>
              <a:ahLst/>
              <a:cxnLst/>
              <a:rect l="l" t="t" r="r" b="b"/>
              <a:pathLst>
                <a:path w="1577" h="16745" extrusionOk="0">
                  <a:moveTo>
                    <a:pt x="786" y="0"/>
                  </a:moveTo>
                  <a:lnTo>
                    <a:pt x="0" y="16745"/>
                  </a:lnTo>
                  <a:lnTo>
                    <a:pt x="1576" y="16745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1684075" y="4447900"/>
              <a:ext cx="74100" cy="98175"/>
            </a:xfrm>
            <a:custGeom>
              <a:avLst/>
              <a:gdLst/>
              <a:ahLst/>
              <a:cxnLst/>
              <a:rect l="l" t="t" r="r" b="b"/>
              <a:pathLst>
                <a:path w="2964" h="3927" extrusionOk="0">
                  <a:moveTo>
                    <a:pt x="2964" y="0"/>
                  </a:moveTo>
                  <a:lnTo>
                    <a:pt x="1" y="3469"/>
                  </a:lnTo>
                  <a:lnTo>
                    <a:pt x="641" y="3926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1476925" y="4172200"/>
              <a:ext cx="2407650" cy="293475"/>
            </a:xfrm>
            <a:custGeom>
              <a:avLst/>
              <a:gdLst/>
              <a:ahLst/>
              <a:cxnLst/>
              <a:rect l="l" t="t" r="r" b="b"/>
              <a:pathLst>
                <a:path w="96306" h="11739" extrusionOk="0">
                  <a:moveTo>
                    <a:pt x="48154" y="1"/>
                  </a:moveTo>
                  <a:cubicBezTo>
                    <a:pt x="31796" y="1"/>
                    <a:pt x="19606" y="2662"/>
                    <a:pt x="12255" y="4893"/>
                  </a:cubicBezTo>
                  <a:cubicBezTo>
                    <a:pt x="4249" y="7325"/>
                    <a:pt x="172" y="9738"/>
                    <a:pt x="0" y="9841"/>
                  </a:cubicBezTo>
                  <a:lnTo>
                    <a:pt x="1006" y="11519"/>
                  </a:lnTo>
                  <a:cubicBezTo>
                    <a:pt x="1050" y="11497"/>
                    <a:pt x="5050" y="9125"/>
                    <a:pt x="12826" y="6770"/>
                  </a:cubicBezTo>
                  <a:cubicBezTo>
                    <a:pt x="20046" y="4576"/>
                    <a:pt x="32038" y="1962"/>
                    <a:pt x="48159" y="1962"/>
                  </a:cubicBezTo>
                  <a:cubicBezTo>
                    <a:pt x="64226" y="1962"/>
                    <a:pt x="76184" y="4620"/>
                    <a:pt x="83390" y="6851"/>
                  </a:cubicBezTo>
                  <a:cubicBezTo>
                    <a:pt x="91193" y="9265"/>
                    <a:pt x="95251" y="11717"/>
                    <a:pt x="95295" y="11738"/>
                  </a:cubicBezTo>
                  <a:lnTo>
                    <a:pt x="96306" y="10060"/>
                  </a:lnTo>
                  <a:cubicBezTo>
                    <a:pt x="96139" y="9959"/>
                    <a:pt x="92057" y="7491"/>
                    <a:pt x="84051" y="5007"/>
                  </a:cubicBezTo>
                  <a:cubicBezTo>
                    <a:pt x="76712" y="2721"/>
                    <a:pt x="64511" y="1"/>
                    <a:pt x="48154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1478800" y="4472250"/>
              <a:ext cx="2406700" cy="303700"/>
            </a:xfrm>
            <a:custGeom>
              <a:avLst/>
              <a:gdLst/>
              <a:ahLst/>
              <a:cxnLst/>
              <a:rect l="l" t="t" r="r" b="b"/>
              <a:pathLst>
                <a:path w="96268" h="12148" extrusionOk="0">
                  <a:moveTo>
                    <a:pt x="48094" y="1"/>
                  </a:moveTo>
                  <a:cubicBezTo>
                    <a:pt x="31747" y="1"/>
                    <a:pt x="19574" y="2237"/>
                    <a:pt x="12234" y="4119"/>
                  </a:cubicBezTo>
                  <a:cubicBezTo>
                    <a:pt x="4238" y="6168"/>
                    <a:pt x="168" y="8196"/>
                    <a:pt x="0" y="8281"/>
                  </a:cubicBezTo>
                  <a:lnTo>
                    <a:pt x="871" y="10023"/>
                  </a:lnTo>
                  <a:cubicBezTo>
                    <a:pt x="1028" y="9943"/>
                    <a:pt x="17288" y="1947"/>
                    <a:pt x="48084" y="1947"/>
                  </a:cubicBezTo>
                  <a:cubicBezTo>
                    <a:pt x="64146" y="1947"/>
                    <a:pt x="76098" y="4721"/>
                    <a:pt x="83303" y="7050"/>
                  </a:cubicBezTo>
                  <a:cubicBezTo>
                    <a:pt x="91106" y="9571"/>
                    <a:pt x="95166" y="12125"/>
                    <a:pt x="95203" y="12147"/>
                  </a:cubicBezTo>
                  <a:lnTo>
                    <a:pt x="96268" y="10502"/>
                  </a:lnTo>
                  <a:cubicBezTo>
                    <a:pt x="96096" y="10395"/>
                    <a:pt x="92014" y="7819"/>
                    <a:pt x="84008" y="5221"/>
                  </a:cubicBezTo>
                  <a:cubicBezTo>
                    <a:pt x="76657" y="2840"/>
                    <a:pt x="64436" y="1"/>
                    <a:pt x="48094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1556225" y="4632225"/>
              <a:ext cx="38100" cy="66825"/>
            </a:xfrm>
            <a:custGeom>
              <a:avLst/>
              <a:gdLst/>
              <a:ahLst/>
              <a:cxnLst/>
              <a:rect l="l" t="t" r="r" b="b"/>
              <a:pathLst>
                <a:path w="1524" h="2673" extrusionOk="0">
                  <a:moveTo>
                    <a:pt x="1523" y="0"/>
                  </a:moveTo>
                  <a:cubicBezTo>
                    <a:pt x="1012" y="172"/>
                    <a:pt x="506" y="355"/>
                    <a:pt x="1" y="549"/>
                  </a:cubicBezTo>
                  <a:lnTo>
                    <a:pt x="1" y="571"/>
                  </a:lnTo>
                  <a:cubicBezTo>
                    <a:pt x="459" y="392"/>
                    <a:pt x="963" y="209"/>
                    <a:pt x="1523" y="10"/>
                  </a:cubicBezTo>
                  <a:lnTo>
                    <a:pt x="1523" y="0"/>
                  </a:lnTo>
                  <a:close/>
                  <a:moveTo>
                    <a:pt x="1281" y="2184"/>
                  </a:moveTo>
                  <a:cubicBezTo>
                    <a:pt x="807" y="2355"/>
                    <a:pt x="383" y="2517"/>
                    <a:pt x="1" y="2668"/>
                  </a:cubicBezTo>
                  <a:lnTo>
                    <a:pt x="1" y="2673"/>
                  </a:lnTo>
                  <a:cubicBezTo>
                    <a:pt x="383" y="2522"/>
                    <a:pt x="807" y="2360"/>
                    <a:pt x="1281" y="2184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1556225" y="4632475"/>
              <a:ext cx="38100" cy="66450"/>
            </a:xfrm>
            <a:custGeom>
              <a:avLst/>
              <a:gdLst/>
              <a:ahLst/>
              <a:cxnLst/>
              <a:rect l="l" t="t" r="r" b="b"/>
              <a:pathLst>
                <a:path w="1524" h="2658" extrusionOk="0">
                  <a:moveTo>
                    <a:pt x="1523" y="0"/>
                  </a:moveTo>
                  <a:cubicBezTo>
                    <a:pt x="963" y="199"/>
                    <a:pt x="459" y="382"/>
                    <a:pt x="1" y="561"/>
                  </a:cubicBezTo>
                  <a:lnTo>
                    <a:pt x="1" y="2658"/>
                  </a:lnTo>
                  <a:cubicBezTo>
                    <a:pt x="383" y="2507"/>
                    <a:pt x="807" y="2345"/>
                    <a:pt x="1281" y="2174"/>
                  </a:cubicBezTo>
                  <a:lnTo>
                    <a:pt x="1523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1556225" y="4420475"/>
              <a:ext cx="26000" cy="12000"/>
            </a:xfrm>
            <a:custGeom>
              <a:avLst/>
              <a:gdLst/>
              <a:ahLst/>
              <a:cxnLst/>
              <a:rect l="l" t="t" r="r" b="b"/>
              <a:pathLst>
                <a:path w="1040" h="480" extrusionOk="0">
                  <a:moveTo>
                    <a:pt x="1039" y="0"/>
                  </a:moveTo>
                  <a:cubicBezTo>
                    <a:pt x="663" y="173"/>
                    <a:pt x="313" y="329"/>
                    <a:pt x="1" y="479"/>
                  </a:cubicBezTo>
                  <a:cubicBezTo>
                    <a:pt x="313" y="335"/>
                    <a:pt x="663" y="173"/>
                    <a:pt x="1039" y="7"/>
                  </a:cubicBezTo>
                  <a:lnTo>
                    <a:pt x="103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1582200" y="4404500"/>
              <a:ext cx="37250" cy="16150"/>
            </a:xfrm>
            <a:custGeom>
              <a:avLst/>
              <a:gdLst/>
              <a:ahLst/>
              <a:cxnLst/>
              <a:rect l="l" t="t" r="r" b="b"/>
              <a:pathLst>
                <a:path w="1490" h="646" extrusionOk="0">
                  <a:moveTo>
                    <a:pt x="1490" y="1"/>
                  </a:moveTo>
                  <a:cubicBezTo>
                    <a:pt x="946" y="226"/>
                    <a:pt x="452" y="441"/>
                    <a:pt x="0" y="639"/>
                  </a:cubicBezTo>
                  <a:lnTo>
                    <a:pt x="0" y="646"/>
                  </a:lnTo>
                  <a:cubicBezTo>
                    <a:pt x="452" y="446"/>
                    <a:pt x="946" y="232"/>
                    <a:pt x="1490" y="6"/>
                  </a:cubicBezTo>
                  <a:lnTo>
                    <a:pt x="1490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1556225" y="4349375"/>
              <a:ext cx="69400" cy="83100"/>
            </a:xfrm>
            <a:custGeom>
              <a:avLst/>
              <a:gdLst/>
              <a:ahLst/>
              <a:cxnLst/>
              <a:rect l="l" t="t" r="r" b="b"/>
              <a:pathLst>
                <a:path w="2776" h="3324" extrusionOk="0">
                  <a:moveTo>
                    <a:pt x="2775" y="0"/>
                  </a:moveTo>
                  <a:lnTo>
                    <a:pt x="2775" y="0"/>
                  </a:lnTo>
                  <a:cubicBezTo>
                    <a:pt x="1705" y="420"/>
                    <a:pt x="781" y="812"/>
                    <a:pt x="1" y="1167"/>
                  </a:cubicBezTo>
                  <a:lnTo>
                    <a:pt x="1" y="3323"/>
                  </a:lnTo>
                  <a:cubicBezTo>
                    <a:pt x="313" y="3173"/>
                    <a:pt x="663" y="3017"/>
                    <a:pt x="1039" y="2844"/>
                  </a:cubicBezTo>
                  <a:cubicBezTo>
                    <a:pt x="1491" y="2646"/>
                    <a:pt x="1985" y="2431"/>
                    <a:pt x="2529" y="2206"/>
                  </a:cubicBezTo>
                  <a:lnTo>
                    <a:pt x="2775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3803500" y="4436475"/>
              <a:ext cx="1775" cy="825"/>
            </a:xfrm>
            <a:custGeom>
              <a:avLst/>
              <a:gdLst/>
              <a:ahLst/>
              <a:cxnLst/>
              <a:rect l="l" t="t" r="r" b="b"/>
              <a:pathLst>
                <a:path w="71" h="33" extrusionOk="0">
                  <a:moveTo>
                    <a:pt x="1" y="1"/>
                  </a:moveTo>
                  <a:cubicBezTo>
                    <a:pt x="21" y="12"/>
                    <a:pt x="49" y="22"/>
                    <a:pt x="70" y="33"/>
                  </a:cubicBezTo>
                  <a:lnTo>
                    <a:pt x="70" y="33"/>
                  </a:lnTo>
                  <a:cubicBezTo>
                    <a:pt x="49" y="22"/>
                    <a:pt x="21" y="12"/>
                    <a:pt x="1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3727950" y="4350050"/>
              <a:ext cx="77325" cy="87250"/>
            </a:xfrm>
            <a:custGeom>
              <a:avLst/>
              <a:gdLst/>
              <a:ahLst/>
              <a:cxnLst/>
              <a:rect l="l" t="t" r="r" b="b"/>
              <a:pathLst>
                <a:path w="3093" h="3490" extrusionOk="0">
                  <a:moveTo>
                    <a:pt x="0" y="0"/>
                  </a:moveTo>
                  <a:lnTo>
                    <a:pt x="248" y="2216"/>
                  </a:lnTo>
                  <a:cubicBezTo>
                    <a:pt x="1355" y="2678"/>
                    <a:pt x="2281" y="3103"/>
                    <a:pt x="3023" y="3458"/>
                  </a:cubicBezTo>
                  <a:cubicBezTo>
                    <a:pt x="3043" y="3469"/>
                    <a:pt x="3071" y="3479"/>
                    <a:pt x="3092" y="3490"/>
                  </a:cubicBezTo>
                  <a:lnTo>
                    <a:pt x="3092" y="1323"/>
                  </a:lnTo>
                  <a:cubicBezTo>
                    <a:pt x="2237" y="931"/>
                    <a:pt x="1204" y="479"/>
                    <a:pt x="0" y="0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3770275" y="4729675"/>
              <a:ext cx="2050" cy="975"/>
            </a:xfrm>
            <a:custGeom>
              <a:avLst/>
              <a:gdLst/>
              <a:ahLst/>
              <a:cxnLst/>
              <a:rect l="l" t="t" r="r" b="b"/>
              <a:pathLst>
                <a:path w="82" h="39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11"/>
                    <a:pt x="55" y="28"/>
                    <a:pt x="82" y="38"/>
                  </a:cubicBezTo>
                  <a:cubicBezTo>
                    <a:pt x="55" y="28"/>
                    <a:pt x="28" y="11"/>
                    <a:pt x="1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3763975" y="4672800"/>
              <a:ext cx="41300" cy="73725"/>
            </a:xfrm>
            <a:custGeom>
              <a:avLst/>
              <a:gdLst/>
              <a:ahLst/>
              <a:cxnLst/>
              <a:rect l="l" t="t" r="r" b="b"/>
              <a:pathLst>
                <a:path w="1652" h="2949" extrusionOk="0">
                  <a:moveTo>
                    <a:pt x="1" y="1"/>
                  </a:moveTo>
                  <a:lnTo>
                    <a:pt x="253" y="2276"/>
                  </a:lnTo>
                  <a:cubicBezTo>
                    <a:pt x="280" y="2286"/>
                    <a:pt x="307" y="2303"/>
                    <a:pt x="334" y="2313"/>
                  </a:cubicBezTo>
                  <a:cubicBezTo>
                    <a:pt x="780" y="2517"/>
                    <a:pt x="1220" y="2727"/>
                    <a:pt x="1651" y="2948"/>
                  </a:cubicBezTo>
                  <a:lnTo>
                    <a:pt x="1651" y="765"/>
                  </a:lnTo>
                  <a:cubicBezTo>
                    <a:pt x="1156" y="528"/>
                    <a:pt x="607" y="275"/>
                    <a:pt x="1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2614625" y="4172725"/>
              <a:ext cx="124225" cy="49100"/>
            </a:xfrm>
            <a:custGeom>
              <a:avLst/>
              <a:gdLst/>
              <a:ahLst/>
              <a:cxnLst/>
              <a:rect l="l" t="t" r="r" b="b"/>
              <a:pathLst>
                <a:path w="4969" h="1964" extrusionOk="0">
                  <a:moveTo>
                    <a:pt x="4527" y="0"/>
                  </a:moveTo>
                  <a:lnTo>
                    <a:pt x="4527" y="1953"/>
                  </a:lnTo>
                  <a:cubicBezTo>
                    <a:pt x="4672" y="1953"/>
                    <a:pt x="4823" y="1958"/>
                    <a:pt x="4969" y="1958"/>
                  </a:cubicBezTo>
                  <a:lnTo>
                    <a:pt x="4748" y="0"/>
                  </a:lnTo>
                  <a:close/>
                  <a:moveTo>
                    <a:pt x="763" y="0"/>
                  </a:moveTo>
                  <a:cubicBezTo>
                    <a:pt x="581" y="0"/>
                    <a:pt x="398" y="0"/>
                    <a:pt x="219" y="6"/>
                  </a:cubicBezTo>
                  <a:lnTo>
                    <a:pt x="0" y="1963"/>
                  </a:lnTo>
                  <a:cubicBezTo>
                    <a:pt x="252" y="1958"/>
                    <a:pt x="510" y="1958"/>
                    <a:pt x="763" y="1953"/>
                  </a:cubicBezTo>
                  <a:lnTo>
                    <a:pt x="763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2586650" y="4472250"/>
              <a:ext cx="185525" cy="49875"/>
            </a:xfrm>
            <a:custGeom>
              <a:avLst/>
              <a:gdLst/>
              <a:ahLst/>
              <a:cxnLst/>
              <a:rect l="l" t="t" r="r" b="b"/>
              <a:pathLst>
                <a:path w="7421" h="1995" extrusionOk="0">
                  <a:moveTo>
                    <a:pt x="1882" y="1"/>
                  </a:moveTo>
                  <a:cubicBezTo>
                    <a:pt x="1248" y="11"/>
                    <a:pt x="624" y="21"/>
                    <a:pt x="0" y="33"/>
                  </a:cubicBezTo>
                  <a:lnTo>
                    <a:pt x="0" y="38"/>
                  </a:lnTo>
                  <a:cubicBezTo>
                    <a:pt x="624" y="27"/>
                    <a:pt x="1248" y="16"/>
                    <a:pt x="1882" y="6"/>
                  </a:cubicBezTo>
                  <a:lnTo>
                    <a:pt x="1882" y="1"/>
                  </a:lnTo>
                  <a:close/>
                  <a:moveTo>
                    <a:pt x="5646" y="6"/>
                  </a:moveTo>
                  <a:lnTo>
                    <a:pt x="5646" y="11"/>
                  </a:lnTo>
                  <a:cubicBezTo>
                    <a:pt x="6168" y="16"/>
                    <a:pt x="6689" y="27"/>
                    <a:pt x="7200" y="38"/>
                  </a:cubicBezTo>
                  <a:lnTo>
                    <a:pt x="7200" y="33"/>
                  </a:lnTo>
                  <a:cubicBezTo>
                    <a:pt x="6684" y="21"/>
                    <a:pt x="6168" y="11"/>
                    <a:pt x="5646" y="6"/>
                  </a:cubicBezTo>
                  <a:close/>
                  <a:moveTo>
                    <a:pt x="5646" y="1957"/>
                  </a:moveTo>
                  <a:lnTo>
                    <a:pt x="5646" y="1962"/>
                  </a:lnTo>
                  <a:cubicBezTo>
                    <a:pt x="6242" y="1969"/>
                    <a:pt x="6835" y="1979"/>
                    <a:pt x="7421" y="1995"/>
                  </a:cubicBezTo>
                  <a:cubicBezTo>
                    <a:pt x="6835" y="1979"/>
                    <a:pt x="6242" y="1969"/>
                    <a:pt x="5646" y="1957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2"/>
            <p:cNvSpPr/>
            <p:nvPr/>
          </p:nvSpPr>
          <p:spPr>
            <a:xfrm>
              <a:off x="2581250" y="4472375"/>
              <a:ext cx="190925" cy="49750"/>
            </a:xfrm>
            <a:custGeom>
              <a:avLst/>
              <a:gdLst/>
              <a:ahLst/>
              <a:cxnLst/>
              <a:rect l="l" t="t" r="r" b="b"/>
              <a:pathLst>
                <a:path w="7637" h="1990" extrusionOk="0">
                  <a:moveTo>
                    <a:pt x="2098" y="1"/>
                  </a:moveTo>
                  <a:cubicBezTo>
                    <a:pt x="1464" y="11"/>
                    <a:pt x="840" y="22"/>
                    <a:pt x="216" y="33"/>
                  </a:cubicBezTo>
                  <a:lnTo>
                    <a:pt x="1" y="1984"/>
                  </a:lnTo>
                  <a:cubicBezTo>
                    <a:pt x="695" y="1969"/>
                    <a:pt x="1393" y="1957"/>
                    <a:pt x="2098" y="1952"/>
                  </a:cubicBezTo>
                  <a:lnTo>
                    <a:pt x="2098" y="1"/>
                  </a:lnTo>
                  <a:close/>
                  <a:moveTo>
                    <a:pt x="5862" y="6"/>
                  </a:moveTo>
                  <a:lnTo>
                    <a:pt x="5862" y="1952"/>
                  </a:lnTo>
                  <a:cubicBezTo>
                    <a:pt x="6458" y="1964"/>
                    <a:pt x="7051" y="1974"/>
                    <a:pt x="7637" y="1990"/>
                  </a:cubicBezTo>
                  <a:lnTo>
                    <a:pt x="7416" y="33"/>
                  </a:lnTo>
                  <a:cubicBezTo>
                    <a:pt x="6905" y="22"/>
                    <a:pt x="6384" y="11"/>
                    <a:pt x="5862" y="6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2"/>
            <p:cNvSpPr/>
            <p:nvPr/>
          </p:nvSpPr>
          <p:spPr>
            <a:xfrm>
              <a:off x="1489700" y="4790700"/>
              <a:ext cx="2382225" cy="465150"/>
            </a:xfrm>
            <a:custGeom>
              <a:avLst/>
              <a:gdLst/>
              <a:ahLst/>
              <a:cxnLst/>
              <a:rect l="l" t="t" r="r" b="b"/>
              <a:pathLst>
                <a:path w="95289" h="18606" extrusionOk="0">
                  <a:moveTo>
                    <a:pt x="47643" y="0"/>
                  </a:moveTo>
                  <a:cubicBezTo>
                    <a:pt x="16207" y="0"/>
                    <a:pt x="1" y="10120"/>
                    <a:pt x="1" y="10120"/>
                  </a:cubicBezTo>
                  <a:lnTo>
                    <a:pt x="1" y="18606"/>
                  </a:lnTo>
                  <a:cubicBezTo>
                    <a:pt x="1" y="18606"/>
                    <a:pt x="16966" y="12809"/>
                    <a:pt x="47643" y="12809"/>
                  </a:cubicBezTo>
                  <a:cubicBezTo>
                    <a:pt x="78318" y="12809"/>
                    <a:pt x="95289" y="18606"/>
                    <a:pt x="95289" y="18606"/>
                  </a:cubicBezTo>
                  <a:lnTo>
                    <a:pt x="95289" y="10120"/>
                  </a:lnTo>
                  <a:cubicBezTo>
                    <a:pt x="95289" y="10120"/>
                    <a:pt x="79077" y="0"/>
                    <a:pt x="47643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2"/>
            <p:cNvSpPr/>
            <p:nvPr/>
          </p:nvSpPr>
          <p:spPr>
            <a:xfrm>
              <a:off x="1556225" y="4790975"/>
              <a:ext cx="2315700" cy="464875"/>
            </a:xfrm>
            <a:custGeom>
              <a:avLst/>
              <a:gdLst/>
              <a:ahLst/>
              <a:cxnLst/>
              <a:rect l="l" t="t" r="r" b="b"/>
              <a:pathLst>
                <a:path w="92628" h="18595" extrusionOk="0">
                  <a:moveTo>
                    <a:pt x="46863" y="1"/>
                  </a:moveTo>
                  <a:lnTo>
                    <a:pt x="46863" y="12798"/>
                  </a:lnTo>
                  <a:lnTo>
                    <a:pt x="46433" y="12798"/>
                  </a:lnTo>
                  <a:cubicBezTo>
                    <a:pt x="52837" y="12841"/>
                    <a:pt x="58629" y="13132"/>
                    <a:pt x="63769" y="13562"/>
                  </a:cubicBezTo>
                  <a:lnTo>
                    <a:pt x="62861" y="1157"/>
                  </a:lnTo>
                  <a:cubicBezTo>
                    <a:pt x="58091" y="512"/>
                    <a:pt x="52757" y="81"/>
                    <a:pt x="46863" y="1"/>
                  </a:cubicBezTo>
                  <a:close/>
                  <a:moveTo>
                    <a:pt x="43099" y="1"/>
                  </a:moveTo>
                  <a:cubicBezTo>
                    <a:pt x="20133" y="301"/>
                    <a:pt x="5631" y="5990"/>
                    <a:pt x="1" y="8700"/>
                  </a:cubicBezTo>
                  <a:lnTo>
                    <a:pt x="1" y="17810"/>
                  </a:lnTo>
                  <a:cubicBezTo>
                    <a:pt x="5765" y="16261"/>
                    <a:pt x="20746" y="12938"/>
                    <a:pt x="43535" y="12798"/>
                  </a:cubicBezTo>
                  <a:lnTo>
                    <a:pt x="43099" y="12798"/>
                  </a:lnTo>
                  <a:lnTo>
                    <a:pt x="43099" y="1"/>
                  </a:lnTo>
                  <a:close/>
                  <a:moveTo>
                    <a:pt x="70646" y="2473"/>
                  </a:moveTo>
                  <a:cubicBezTo>
                    <a:pt x="70986" y="5566"/>
                    <a:pt x="71604" y="10846"/>
                    <a:pt x="72028" y="14433"/>
                  </a:cubicBezTo>
                  <a:cubicBezTo>
                    <a:pt x="80697" y="15540"/>
                    <a:pt x="86756" y="16949"/>
                    <a:pt x="89961" y="17810"/>
                  </a:cubicBezTo>
                  <a:lnTo>
                    <a:pt x="89961" y="8700"/>
                  </a:lnTo>
                  <a:cubicBezTo>
                    <a:pt x="86622" y="7093"/>
                    <a:pt x="80153" y="4431"/>
                    <a:pt x="70646" y="2473"/>
                  </a:cubicBezTo>
                  <a:close/>
                  <a:moveTo>
                    <a:pt x="92585" y="18579"/>
                  </a:moveTo>
                  <a:cubicBezTo>
                    <a:pt x="92605" y="18587"/>
                    <a:pt x="92619" y="18592"/>
                    <a:pt x="92625" y="18594"/>
                  </a:cubicBezTo>
                  <a:lnTo>
                    <a:pt x="92625" y="18594"/>
                  </a:lnTo>
                  <a:cubicBezTo>
                    <a:pt x="92611" y="18589"/>
                    <a:pt x="92601" y="18584"/>
                    <a:pt x="92585" y="18579"/>
                  </a:cubicBezTo>
                  <a:close/>
                  <a:moveTo>
                    <a:pt x="92625" y="18594"/>
                  </a:moveTo>
                  <a:lnTo>
                    <a:pt x="92625" y="18594"/>
                  </a:lnTo>
                  <a:cubicBezTo>
                    <a:pt x="92626" y="18594"/>
                    <a:pt x="92627" y="18594"/>
                    <a:pt x="92628" y="18595"/>
                  </a:cubicBezTo>
                  <a:lnTo>
                    <a:pt x="92628" y="18595"/>
                  </a:lnTo>
                  <a:cubicBezTo>
                    <a:pt x="92628" y="18595"/>
                    <a:pt x="92627" y="18594"/>
                    <a:pt x="92625" y="18594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2"/>
            <p:cNvSpPr/>
            <p:nvPr/>
          </p:nvSpPr>
          <p:spPr>
            <a:xfrm>
              <a:off x="1462150" y="4269000"/>
              <a:ext cx="94100" cy="995350"/>
            </a:xfrm>
            <a:custGeom>
              <a:avLst/>
              <a:gdLst/>
              <a:ahLst/>
              <a:cxnLst/>
              <a:rect l="l" t="t" r="r" b="b"/>
              <a:pathLst>
                <a:path w="3764" h="39814" extrusionOk="0">
                  <a:moveTo>
                    <a:pt x="0" y="0"/>
                  </a:moveTo>
                  <a:lnTo>
                    <a:pt x="0" y="39813"/>
                  </a:lnTo>
                  <a:cubicBezTo>
                    <a:pt x="914" y="39528"/>
                    <a:pt x="2172" y="39151"/>
                    <a:pt x="3764" y="38726"/>
                  </a:cubicBezTo>
                  <a:lnTo>
                    <a:pt x="3764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2"/>
            <p:cNvSpPr/>
            <p:nvPr/>
          </p:nvSpPr>
          <p:spPr>
            <a:xfrm>
              <a:off x="1474125" y="4236875"/>
              <a:ext cx="71925" cy="32150"/>
            </a:xfrm>
            <a:custGeom>
              <a:avLst/>
              <a:gdLst/>
              <a:ahLst/>
              <a:cxnLst/>
              <a:rect l="l" t="t" r="r" b="b"/>
              <a:pathLst>
                <a:path w="2877" h="1286" extrusionOk="0">
                  <a:moveTo>
                    <a:pt x="1440" y="0"/>
                  </a:moveTo>
                  <a:lnTo>
                    <a:pt x="0" y="1285"/>
                  </a:lnTo>
                  <a:lnTo>
                    <a:pt x="2877" y="1285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2"/>
            <p:cNvSpPr/>
            <p:nvPr/>
          </p:nvSpPr>
          <p:spPr>
            <a:xfrm>
              <a:off x="1534875" y="4259025"/>
              <a:ext cx="11175" cy="10000"/>
            </a:xfrm>
            <a:custGeom>
              <a:avLst/>
              <a:gdLst/>
              <a:ahLst/>
              <a:cxnLst/>
              <a:rect l="l" t="t" r="r" b="b"/>
              <a:pathLst>
                <a:path w="447" h="400" extrusionOk="0">
                  <a:moveTo>
                    <a:pt x="0" y="1"/>
                  </a:moveTo>
                  <a:lnTo>
                    <a:pt x="0" y="1"/>
                  </a:lnTo>
                  <a:lnTo>
                    <a:pt x="447" y="399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2"/>
            <p:cNvSpPr/>
            <p:nvPr/>
          </p:nvSpPr>
          <p:spPr>
            <a:xfrm>
              <a:off x="1474125" y="4262250"/>
              <a:ext cx="7525" cy="6775"/>
            </a:xfrm>
            <a:custGeom>
              <a:avLst/>
              <a:gdLst/>
              <a:ahLst/>
              <a:cxnLst/>
              <a:rect l="l" t="t" r="r" b="b"/>
              <a:pathLst>
                <a:path w="301" h="271" extrusionOk="0">
                  <a:moveTo>
                    <a:pt x="301" y="1"/>
                  </a:moveTo>
                  <a:lnTo>
                    <a:pt x="301" y="1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2"/>
            <p:cNvSpPr/>
            <p:nvPr/>
          </p:nvSpPr>
          <p:spPr>
            <a:xfrm>
              <a:off x="1474125" y="4259025"/>
              <a:ext cx="71925" cy="10000"/>
            </a:xfrm>
            <a:custGeom>
              <a:avLst/>
              <a:gdLst/>
              <a:ahLst/>
              <a:cxnLst/>
              <a:rect l="l" t="t" r="r" b="b"/>
              <a:pathLst>
                <a:path w="2877" h="400" extrusionOk="0">
                  <a:moveTo>
                    <a:pt x="2430" y="1"/>
                  </a:moveTo>
                  <a:lnTo>
                    <a:pt x="301" y="130"/>
                  </a:lnTo>
                  <a:lnTo>
                    <a:pt x="0" y="399"/>
                  </a:lnTo>
                  <a:lnTo>
                    <a:pt x="2877" y="399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2"/>
            <p:cNvSpPr/>
            <p:nvPr/>
          </p:nvSpPr>
          <p:spPr>
            <a:xfrm>
              <a:off x="1478950" y="4230275"/>
              <a:ext cx="62275" cy="13325"/>
            </a:xfrm>
            <a:custGeom>
              <a:avLst/>
              <a:gdLst/>
              <a:ahLst/>
              <a:cxnLst/>
              <a:rect l="l" t="t" r="r" b="b"/>
              <a:pathLst>
                <a:path w="2491" h="533" extrusionOk="0">
                  <a:moveTo>
                    <a:pt x="1" y="1"/>
                  </a:moveTo>
                  <a:lnTo>
                    <a:pt x="1" y="532"/>
                  </a:lnTo>
                  <a:lnTo>
                    <a:pt x="2490" y="53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2"/>
            <p:cNvSpPr/>
            <p:nvPr/>
          </p:nvSpPr>
          <p:spPr>
            <a:xfrm>
              <a:off x="1541200" y="4239950"/>
              <a:ext cx="150" cy="3650"/>
            </a:xfrm>
            <a:custGeom>
              <a:avLst/>
              <a:gdLst/>
              <a:ahLst/>
              <a:cxnLst/>
              <a:rect l="l" t="t" r="r" b="b"/>
              <a:pathLst>
                <a:path w="6" h="146" extrusionOk="0">
                  <a:moveTo>
                    <a:pt x="0" y="1"/>
                  </a:moveTo>
                  <a:lnTo>
                    <a:pt x="0" y="145"/>
                  </a:lnTo>
                  <a:lnTo>
                    <a:pt x="5" y="14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2"/>
            <p:cNvSpPr/>
            <p:nvPr/>
          </p:nvSpPr>
          <p:spPr>
            <a:xfrm>
              <a:off x="1478950" y="4243575"/>
              <a:ext cx="23675" cy="25"/>
            </a:xfrm>
            <a:custGeom>
              <a:avLst/>
              <a:gdLst/>
              <a:ahLst/>
              <a:cxnLst/>
              <a:rect l="l" t="t" r="r" b="b"/>
              <a:pathLst>
                <a:path w="947" h="1" extrusionOk="0">
                  <a:moveTo>
                    <a:pt x="947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2"/>
            <p:cNvSpPr/>
            <p:nvPr/>
          </p:nvSpPr>
          <p:spPr>
            <a:xfrm>
              <a:off x="1502600" y="4243575"/>
              <a:ext cx="14925" cy="25"/>
            </a:xfrm>
            <a:custGeom>
              <a:avLst/>
              <a:gdLst/>
              <a:ahLst/>
              <a:cxnLst/>
              <a:rect l="l" t="t" r="r" b="b"/>
              <a:pathLst>
                <a:path w="597" h="1" extrusionOk="0">
                  <a:moveTo>
                    <a:pt x="597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2"/>
            <p:cNvSpPr/>
            <p:nvPr/>
          </p:nvSpPr>
          <p:spPr>
            <a:xfrm>
              <a:off x="1478950" y="4237250"/>
              <a:ext cx="62275" cy="6350"/>
            </a:xfrm>
            <a:custGeom>
              <a:avLst/>
              <a:gdLst/>
              <a:ahLst/>
              <a:cxnLst/>
              <a:rect l="l" t="t" r="r" b="b"/>
              <a:pathLst>
                <a:path w="2491" h="254" extrusionOk="0">
                  <a:moveTo>
                    <a:pt x="1" y="1"/>
                  </a:moveTo>
                  <a:lnTo>
                    <a:pt x="1" y="253"/>
                  </a:lnTo>
                  <a:lnTo>
                    <a:pt x="2490" y="253"/>
                  </a:lnTo>
                  <a:lnTo>
                    <a:pt x="2490" y="1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2"/>
            <p:cNvSpPr/>
            <p:nvPr/>
          </p:nvSpPr>
          <p:spPr>
            <a:xfrm>
              <a:off x="1478000" y="4168025"/>
              <a:ext cx="62400" cy="62400"/>
            </a:xfrm>
            <a:custGeom>
              <a:avLst/>
              <a:gdLst/>
              <a:ahLst/>
              <a:cxnLst/>
              <a:rect l="l" t="t" r="r" b="b"/>
              <a:pathLst>
                <a:path w="2496" h="2496" extrusionOk="0">
                  <a:moveTo>
                    <a:pt x="1243" y="0"/>
                  </a:moveTo>
                  <a:cubicBezTo>
                    <a:pt x="555" y="0"/>
                    <a:pt x="0" y="560"/>
                    <a:pt x="0" y="1248"/>
                  </a:cubicBezTo>
                  <a:cubicBezTo>
                    <a:pt x="0" y="1936"/>
                    <a:pt x="560" y="2496"/>
                    <a:pt x="1248" y="2496"/>
                  </a:cubicBezTo>
                  <a:cubicBezTo>
                    <a:pt x="1936" y="2491"/>
                    <a:pt x="2496" y="1931"/>
                    <a:pt x="2496" y="1243"/>
                  </a:cubicBezTo>
                  <a:cubicBezTo>
                    <a:pt x="2491" y="555"/>
                    <a:pt x="1936" y="0"/>
                    <a:pt x="1248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2"/>
            <p:cNvSpPr/>
            <p:nvPr/>
          </p:nvSpPr>
          <p:spPr>
            <a:xfrm>
              <a:off x="1482300" y="4199075"/>
              <a:ext cx="58100" cy="31225"/>
            </a:xfrm>
            <a:custGeom>
              <a:avLst/>
              <a:gdLst/>
              <a:ahLst/>
              <a:cxnLst/>
              <a:rect l="l" t="t" r="r" b="b"/>
              <a:pathLst>
                <a:path w="2324" h="1249" extrusionOk="0">
                  <a:moveTo>
                    <a:pt x="2324" y="1"/>
                  </a:moveTo>
                  <a:lnTo>
                    <a:pt x="2324" y="1"/>
                  </a:lnTo>
                  <a:cubicBezTo>
                    <a:pt x="2205" y="490"/>
                    <a:pt x="1828" y="877"/>
                    <a:pt x="1344" y="1006"/>
                  </a:cubicBezTo>
                  <a:cubicBezTo>
                    <a:pt x="1227" y="1038"/>
                    <a:pt x="1108" y="1049"/>
                    <a:pt x="996" y="1049"/>
                  </a:cubicBezTo>
                  <a:cubicBezTo>
                    <a:pt x="624" y="1049"/>
                    <a:pt x="269" y="904"/>
                    <a:pt x="1" y="641"/>
                  </a:cubicBezTo>
                  <a:lnTo>
                    <a:pt x="1" y="641"/>
                  </a:lnTo>
                  <a:cubicBezTo>
                    <a:pt x="227" y="1016"/>
                    <a:pt x="635" y="1249"/>
                    <a:pt x="1076" y="1249"/>
                  </a:cubicBezTo>
                  <a:cubicBezTo>
                    <a:pt x="1764" y="1249"/>
                    <a:pt x="2324" y="689"/>
                    <a:pt x="2324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2"/>
            <p:cNvSpPr/>
            <p:nvPr/>
          </p:nvSpPr>
          <p:spPr>
            <a:xfrm>
              <a:off x="2633675" y="4065750"/>
              <a:ext cx="94150" cy="1045175"/>
            </a:xfrm>
            <a:custGeom>
              <a:avLst/>
              <a:gdLst/>
              <a:ahLst/>
              <a:cxnLst/>
              <a:rect l="l" t="t" r="r" b="b"/>
              <a:pathLst>
                <a:path w="3766" h="41807" extrusionOk="0">
                  <a:moveTo>
                    <a:pt x="1" y="0"/>
                  </a:moveTo>
                  <a:lnTo>
                    <a:pt x="1" y="41807"/>
                  </a:lnTo>
                  <a:lnTo>
                    <a:pt x="3765" y="41807"/>
                  </a:lnTo>
                  <a:lnTo>
                    <a:pt x="3765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2"/>
            <p:cNvSpPr/>
            <p:nvPr/>
          </p:nvSpPr>
          <p:spPr>
            <a:xfrm>
              <a:off x="2644850" y="4033600"/>
              <a:ext cx="71925" cy="32175"/>
            </a:xfrm>
            <a:custGeom>
              <a:avLst/>
              <a:gdLst/>
              <a:ahLst/>
              <a:cxnLst/>
              <a:rect l="l" t="t" r="r" b="b"/>
              <a:pathLst>
                <a:path w="2877" h="1287" extrusionOk="0">
                  <a:moveTo>
                    <a:pt x="1437" y="1"/>
                  </a:moveTo>
                  <a:lnTo>
                    <a:pt x="0" y="1286"/>
                  </a:lnTo>
                  <a:lnTo>
                    <a:pt x="2877" y="1286"/>
                  </a:lnTo>
                  <a:lnTo>
                    <a:pt x="143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2"/>
            <p:cNvSpPr/>
            <p:nvPr/>
          </p:nvSpPr>
          <p:spPr>
            <a:xfrm>
              <a:off x="2644850" y="4058875"/>
              <a:ext cx="7700" cy="6900"/>
            </a:xfrm>
            <a:custGeom>
              <a:avLst/>
              <a:gdLst/>
              <a:ahLst/>
              <a:cxnLst/>
              <a:rect l="l" t="t" r="r" b="b"/>
              <a:pathLst>
                <a:path w="308" h="276" extrusionOk="0">
                  <a:moveTo>
                    <a:pt x="301" y="0"/>
                  </a:moveTo>
                  <a:lnTo>
                    <a:pt x="0" y="27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2"/>
            <p:cNvSpPr/>
            <p:nvPr/>
          </p:nvSpPr>
          <p:spPr>
            <a:xfrm>
              <a:off x="2644850" y="4055775"/>
              <a:ext cx="71925" cy="10000"/>
            </a:xfrm>
            <a:custGeom>
              <a:avLst/>
              <a:gdLst/>
              <a:ahLst/>
              <a:cxnLst/>
              <a:rect l="l" t="t" r="r" b="b"/>
              <a:pathLst>
                <a:path w="2877" h="400" extrusionOk="0">
                  <a:moveTo>
                    <a:pt x="2430" y="0"/>
                  </a:moveTo>
                  <a:cubicBezTo>
                    <a:pt x="1700" y="44"/>
                    <a:pt x="802" y="97"/>
                    <a:pt x="307" y="124"/>
                  </a:cubicBezTo>
                  <a:lnTo>
                    <a:pt x="0" y="399"/>
                  </a:lnTo>
                  <a:lnTo>
                    <a:pt x="2877" y="399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>
              <a:off x="2649675" y="4027025"/>
              <a:ext cx="62275" cy="13175"/>
            </a:xfrm>
            <a:custGeom>
              <a:avLst/>
              <a:gdLst/>
              <a:ahLst/>
              <a:cxnLst/>
              <a:rect l="l" t="t" r="r" b="b"/>
              <a:pathLst>
                <a:path w="2491" h="527" extrusionOk="0">
                  <a:moveTo>
                    <a:pt x="1" y="0"/>
                  </a:moveTo>
                  <a:lnTo>
                    <a:pt x="1" y="527"/>
                  </a:lnTo>
                  <a:lnTo>
                    <a:pt x="2490" y="527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>
              <a:off x="2649675" y="4033875"/>
              <a:ext cx="62275" cy="6325"/>
            </a:xfrm>
            <a:custGeom>
              <a:avLst/>
              <a:gdLst/>
              <a:ahLst/>
              <a:cxnLst/>
              <a:rect l="l" t="t" r="r" b="b"/>
              <a:pathLst>
                <a:path w="2491" h="253" extrusionOk="0">
                  <a:moveTo>
                    <a:pt x="1" y="0"/>
                  </a:moveTo>
                  <a:lnTo>
                    <a:pt x="1" y="253"/>
                  </a:lnTo>
                  <a:lnTo>
                    <a:pt x="2490" y="253"/>
                  </a:lnTo>
                  <a:lnTo>
                    <a:pt x="2490" y="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>
              <a:off x="2648625" y="3964750"/>
              <a:ext cx="62375" cy="62300"/>
            </a:xfrm>
            <a:custGeom>
              <a:avLst/>
              <a:gdLst/>
              <a:ahLst/>
              <a:cxnLst/>
              <a:rect l="l" t="t" r="r" b="b"/>
              <a:pathLst>
                <a:path w="2495" h="2492" extrusionOk="0">
                  <a:moveTo>
                    <a:pt x="1247" y="1"/>
                  </a:moveTo>
                  <a:cubicBezTo>
                    <a:pt x="559" y="1"/>
                    <a:pt x="0" y="561"/>
                    <a:pt x="5" y="1249"/>
                  </a:cubicBezTo>
                  <a:cubicBezTo>
                    <a:pt x="5" y="1933"/>
                    <a:pt x="559" y="2492"/>
                    <a:pt x="1244" y="2492"/>
                  </a:cubicBezTo>
                  <a:cubicBezTo>
                    <a:pt x="1247" y="2492"/>
                    <a:pt x="1250" y="2491"/>
                    <a:pt x="1253" y="2491"/>
                  </a:cubicBezTo>
                  <a:cubicBezTo>
                    <a:pt x="1941" y="2491"/>
                    <a:pt x="2495" y="1931"/>
                    <a:pt x="2495" y="1244"/>
                  </a:cubicBezTo>
                  <a:cubicBezTo>
                    <a:pt x="2495" y="556"/>
                    <a:pt x="1936" y="1"/>
                    <a:pt x="1253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>
              <a:off x="2702250" y="3995825"/>
              <a:ext cx="8900" cy="21800"/>
            </a:xfrm>
            <a:custGeom>
              <a:avLst/>
              <a:gdLst/>
              <a:ahLst/>
              <a:cxnLst/>
              <a:rect l="l" t="t" r="r" b="b"/>
              <a:pathLst>
                <a:path w="356" h="872" extrusionOk="0">
                  <a:moveTo>
                    <a:pt x="355" y="1"/>
                  </a:moveTo>
                  <a:cubicBezTo>
                    <a:pt x="350" y="6"/>
                    <a:pt x="350" y="6"/>
                    <a:pt x="350" y="11"/>
                  </a:cubicBezTo>
                  <a:cubicBezTo>
                    <a:pt x="350" y="185"/>
                    <a:pt x="313" y="352"/>
                    <a:pt x="248" y="503"/>
                  </a:cubicBezTo>
                  <a:lnTo>
                    <a:pt x="248" y="503"/>
                  </a:lnTo>
                  <a:cubicBezTo>
                    <a:pt x="316" y="349"/>
                    <a:pt x="355" y="179"/>
                    <a:pt x="355" y="1"/>
                  </a:cubicBezTo>
                  <a:close/>
                  <a:moveTo>
                    <a:pt x="248" y="503"/>
                  </a:moveTo>
                  <a:cubicBezTo>
                    <a:pt x="187" y="640"/>
                    <a:pt x="102" y="765"/>
                    <a:pt x="0" y="872"/>
                  </a:cubicBezTo>
                  <a:cubicBezTo>
                    <a:pt x="103" y="766"/>
                    <a:pt x="188" y="641"/>
                    <a:pt x="248" y="503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>
              <a:off x="2653050" y="3996075"/>
              <a:ext cx="57950" cy="30975"/>
            </a:xfrm>
            <a:custGeom>
              <a:avLst/>
              <a:gdLst/>
              <a:ahLst/>
              <a:cxnLst/>
              <a:rect l="l" t="t" r="r" b="b"/>
              <a:pathLst>
                <a:path w="2318" h="1239" extrusionOk="0">
                  <a:moveTo>
                    <a:pt x="2318" y="1"/>
                  </a:moveTo>
                  <a:lnTo>
                    <a:pt x="2318" y="1"/>
                  </a:lnTo>
                  <a:cubicBezTo>
                    <a:pt x="2199" y="485"/>
                    <a:pt x="1824" y="867"/>
                    <a:pt x="1340" y="996"/>
                  </a:cubicBezTo>
                  <a:cubicBezTo>
                    <a:pt x="1226" y="1023"/>
                    <a:pt x="1109" y="1038"/>
                    <a:pt x="990" y="1038"/>
                  </a:cubicBezTo>
                  <a:cubicBezTo>
                    <a:pt x="625" y="1038"/>
                    <a:pt x="270" y="894"/>
                    <a:pt x="0" y="625"/>
                  </a:cubicBezTo>
                  <a:lnTo>
                    <a:pt x="0" y="625"/>
                  </a:lnTo>
                  <a:cubicBezTo>
                    <a:pt x="226" y="1006"/>
                    <a:pt x="635" y="1238"/>
                    <a:pt x="1076" y="1238"/>
                  </a:cubicBezTo>
                  <a:cubicBezTo>
                    <a:pt x="1425" y="1238"/>
                    <a:pt x="1737" y="1093"/>
                    <a:pt x="1968" y="862"/>
                  </a:cubicBezTo>
                  <a:cubicBezTo>
                    <a:pt x="2184" y="641"/>
                    <a:pt x="2318" y="335"/>
                    <a:pt x="2318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2"/>
            <p:cNvSpPr/>
            <p:nvPr/>
          </p:nvSpPr>
          <p:spPr>
            <a:xfrm>
              <a:off x="3805250" y="4269000"/>
              <a:ext cx="94275" cy="995350"/>
            </a:xfrm>
            <a:custGeom>
              <a:avLst/>
              <a:gdLst/>
              <a:ahLst/>
              <a:cxnLst/>
              <a:rect l="l" t="t" r="r" b="b"/>
              <a:pathLst>
                <a:path w="3771" h="39814" extrusionOk="0">
                  <a:moveTo>
                    <a:pt x="0" y="0"/>
                  </a:moveTo>
                  <a:lnTo>
                    <a:pt x="0" y="38726"/>
                  </a:lnTo>
                  <a:cubicBezTo>
                    <a:pt x="1592" y="39141"/>
                    <a:pt x="2850" y="39516"/>
                    <a:pt x="3770" y="39813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2"/>
            <p:cNvSpPr/>
            <p:nvPr/>
          </p:nvSpPr>
          <p:spPr>
            <a:xfrm>
              <a:off x="3816400" y="4236875"/>
              <a:ext cx="71950" cy="32150"/>
            </a:xfrm>
            <a:custGeom>
              <a:avLst/>
              <a:gdLst/>
              <a:ahLst/>
              <a:cxnLst/>
              <a:rect l="l" t="t" r="r" b="b"/>
              <a:pathLst>
                <a:path w="2878" h="1286" extrusionOk="0">
                  <a:moveTo>
                    <a:pt x="1441" y="0"/>
                  </a:moveTo>
                  <a:lnTo>
                    <a:pt x="1" y="1285"/>
                  </a:lnTo>
                  <a:lnTo>
                    <a:pt x="2878" y="1285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>
              <a:off x="3877025" y="4258900"/>
              <a:ext cx="9575" cy="8650"/>
            </a:xfrm>
            <a:custGeom>
              <a:avLst/>
              <a:gdLst/>
              <a:ahLst/>
              <a:cxnLst/>
              <a:rect l="l" t="t" r="r" b="b"/>
              <a:pathLst>
                <a:path w="383" h="346" extrusionOk="0">
                  <a:moveTo>
                    <a:pt x="11" y="0"/>
                  </a:moveTo>
                  <a:lnTo>
                    <a:pt x="1" y="6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>
              <a:off x="3816400" y="4259025"/>
              <a:ext cx="71825" cy="10000"/>
            </a:xfrm>
            <a:custGeom>
              <a:avLst/>
              <a:gdLst/>
              <a:ahLst/>
              <a:cxnLst/>
              <a:rect l="l" t="t" r="r" b="b"/>
              <a:pathLst>
                <a:path w="2873" h="400" extrusionOk="0">
                  <a:moveTo>
                    <a:pt x="2426" y="1"/>
                  </a:moveTo>
                  <a:lnTo>
                    <a:pt x="302" y="130"/>
                  </a:lnTo>
                  <a:lnTo>
                    <a:pt x="1" y="399"/>
                  </a:lnTo>
                  <a:lnTo>
                    <a:pt x="2872" y="399"/>
                  </a:lnTo>
                  <a:lnTo>
                    <a:pt x="2808" y="340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>
              <a:off x="3821250" y="4230275"/>
              <a:ext cx="62250" cy="13325"/>
            </a:xfrm>
            <a:custGeom>
              <a:avLst/>
              <a:gdLst/>
              <a:ahLst/>
              <a:cxnLst/>
              <a:rect l="l" t="t" r="r" b="b"/>
              <a:pathLst>
                <a:path w="2490" h="533" extrusionOk="0">
                  <a:moveTo>
                    <a:pt x="1" y="1"/>
                  </a:moveTo>
                  <a:lnTo>
                    <a:pt x="1" y="532"/>
                  </a:lnTo>
                  <a:lnTo>
                    <a:pt x="2490" y="53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>
              <a:off x="3859800" y="4239950"/>
              <a:ext cx="23700" cy="3650"/>
            </a:xfrm>
            <a:custGeom>
              <a:avLst/>
              <a:gdLst/>
              <a:ahLst/>
              <a:cxnLst/>
              <a:rect l="l" t="t" r="r" b="b"/>
              <a:pathLst>
                <a:path w="948" h="146" extrusionOk="0">
                  <a:moveTo>
                    <a:pt x="948" y="1"/>
                  </a:moveTo>
                  <a:lnTo>
                    <a:pt x="948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948" y="14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>
              <a:off x="3821250" y="4243575"/>
              <a:ext cx="23675" cy="25"/>
            </a:xfrm>
            <a:custGeom>
              <a:avLst/>
              <a:gdLst/>
              <a:ahLst/>
              <a:cxnLst/>
              <a:rect l="l" t="t" r="r" b="b"/>
              <a:pathLst>
                <a:path w="947" h="1" extrusionOk="0">
                  <a:moveTo>
                    <a:pt x="946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>
              <a:off x="3844900" y="4243575"/>
              <a:ext cx="14925" cy="25"/>
            </a:xfrm>
            <a:custGeom>
              <a:avLst/>
              <a:gdLst/>
              <a:ahLst/>
              <a:cxnLst/>
              <a:rect l="l" t="t" r="r" b="b"/>
              <a:pathLst>
                <a:path w="597" h="1" extrusionOk="0">
                  <a:moveTo>
                    <a:pt x="597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>
              <a:off x="3821250" y="4237250"/>
              <a:ext cx="62250" cy="6350"/>
            </a:xfrm>
            <a:custGeom>
              <a:avLst/>
              <a:gdLst/>
              <a:ahLst/>
              <a:cxnLst/>
              <a:rect l="l" t="t" r="r" b="b"/>
              <a:pathLst>
                <a:path w="2490" h="254" extrusionOk="0">
                  <a:moveTo>
                    <a:pt x="1" y="1"/>
                  </a:moveTo>
                  <a:lnTo>
                    <a:pt x="1" y="253"/>
                  </a:lnTo>
                  <a:lnTo>
                    <a:pt x="2490" y="253"/>
                  </a:lnTo>
                  <a:lnTo>
                    <a:pt x="2490" y="1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>
              <a:off x="3820450" y="4168025"/>
              <a:ext cx="62375" cy="62400"/>
            </a:xfrm>
            <a:custGeom>
              <a:avLst/>
              <a:gdLst/>
              <a:ahLst/>
              <a:cxnLst/>
              <a:rect l="l" t="t" r="r" b="b"/>
              <a:pathLst>
                <a:path w="2495" h="2496" extrusionOk="0">
                  <a:moveTo>
                    <a:pt x="1247" y="0"/>
                  </a:moveTo>
                  <a:cubicBezTo>
                    <a:pt x="559" y="0"/>
                    <a:pt x="0" y="560"/>
                    <a:pt x="0" y="1248"/>
                  </a:cubicBezTo>
                  <a:cubicBezTo>
                    <a:pt x="0" y="1936"/>
                    <a:pt x="559" y="2496"/>
                    <a:pt x="1247" y="2496"/>
                  </a:cubicBezTo>
                  <a:cubicBezTo>
                    <a:pt x="1936" y="2491"/>
                    <a:pt x="2495" y="1931"/>
                    <a:pt x="2495" y="1243"/>
                  </a:cubicBezTo>
                  <a:cubicBezTo>
                    <a:pt x="2495" y="555"/>
                    <a:pt x="1936" y="0"/>
                    <a:pt x="1247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>
              <a:off x="3824875" y="4199075"/>
              <a:ext cx="57950" cy="31225"/>
            </a:xfrm>
            <a:custGeom>
              <a:avLst/>
              <a:gdLst/>
              <a:ahLst/>
              <a:cxnLst/>
              <a:rect l="l" t="t" r="r" b="b"/>
              <a:pathLst>
                <a:path w="2318" h="1249" extrusionOk="0">
                  <a:moveTo>
                    <a:pt x="2318" y="1"/>
                  </a:moveTo>
                  <a:lnTo>
                    <a:pt x="2318" y="1"/>
                  </a:lnTo>
                  <a:cubicBezTo>
                    <a:pt x="2199" y="490"/>
                    <a:pt x="1824" y="877"/>
                    <a:pt x="1340" y="1006"/>
                  </a:cubicBezTo>
                  <a:cubicBezTo>
                    <a:pt x="1221" y="1038"/>
                    <a:pt x="1102" y="1049"/>
                    <a:pt x="990" y="1049"/>
                  </a:cubicBezTo>
                  <a:cubicBezTo>
                    <a:pt x="623" y="1049"/>
                    <a:pt x="263" y="904"/>
                    <a:pt x="0" y="641"/>
                  </a:cubicBezTo>
                  <a:lnTo>
                    <a:pt x="0" y="641"/>
                  </a:lnTo>
                  <a:cubicBezTo>
                    <a:pt x="226" y="1011"/>
                    <a:pt x="630" y="1242"/>
                    <a:pt x="1065" y="1249"/>
                  </a:cubicBezTo>
                  <a:lnTo>
                    <a:pt x="1070" y="1249"/>
                  </a:lnTo>
                  <a:cubicBezTo>
                    <a:pt x="1759" y="1249"/>
                    <a:pt x="2313" y="689"/>
                    <a:pt x="2318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>
              <a:off x="1651025" y="5060775"/>
              <a:ext cx="60500" cy="60500"/>
            </a:xfrm>
            <a:custGeom>
              <a:avLst/>
              <a:gdLst/>
              <a:ahLst/>
              <a:cxnLst/>
              <a:rect l="l" t="t" r="r" b="b"/>
              <a:pathLst>
                <a:path w="2420" h="2420" extrusionOk="0">
                  <a:moveTo>
                    <a:pt x="1209" y="0"/>
                  </a:moveTo>
                  <a:cubicBezTo>
                    <a:pt x="543" y="0"/>
                    <a:pt x="0" y="543"/>
                    <a:pt x="0" y="1211"/>
                  </a:cubicBezTo>
                  <a:cubicBezTo>
                    <a:pt x="0" y="1877"/>
                    <a:pt x="543" y="2420"/>
                    <a:pt x="1209" y="2420"/>
                  </a:cubicBezTo>
                  <a:cubicBezTo>
                    <a:pt x="1877" y="2420"/>
                    <a:pt x="2420" y="1877"/>
                    <a:pt x="2420" y="1211"/>
                  </a:cubicBezTo>
                  <a:cubicBezTo>
                    <a:pt x="2420" y="543"/>
                    <a:pt x="1877" y="0"/>
                    <a:pt x="1209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>
              <a:off x="2041400" y="4972850"/>
              <a:ext cx="60525" cy="60525"/>
            </a:xfrm>
            <a:custGeom>
              <a:avLst/>
              <a:gdLst/>
              <a:ahLst/>
              <a:cxnLst/>
              <a:rect l="l" t="t" r="r" b="b"/>
              <a:pathLst>
                <a:path w="2421" h="2421" extrusionOk="0">
                  <a:moveTo>
                    <a:pt x="1210" y="0"/>
                  </a:moveTo>
                  <a:cubicBezTo>
                    <a:pt x="544" y="0"/>
                    <a:pt x="0" y="544"/>
                    <a:pt x="0" y="1211"/>
                  </a:cubicBezTo>
                  <a:cubicBezTo>
                    <a:pt x="0" y="1877"/>
                    <a:pt x="544" y="2420"/>
                    <a:pt x="1210" y="2420"/>
                  </a:cubicBezTo>
                  <a:cubicBezTo>
                    <a:pt x="1877" y="2420"/>
                    <a:pt x="2420" y="1877"/>
                    <a:pt x="2420" y="1211"/>
                  </a:cubicBezTo>
                  <a:cubicBezTo>
                    <a:pt x="2420" y="544"/>
                    <a:pt x="1877" y="0"/>
                    <a:pt x="1210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>
              <a:off x="2453550" y="4932525"/>
              <a:ext cx="60525" cy="60525"/>
            </a:xfrm>
            <a:custGeom>
              <a:avLst/>
              <a:gdLst/>
              <a:ahLst/>
              <a:cxnLst/>
              <a:rect l="l" t="t" r="r" b="b"/>
              <a:pathLst>
                <a:path w="2421" h="2421" extrusionOk="0">
                  <a:moveTo>
                    <a:pt x="1210" y="0"/>
                  </a:moveTo>
                  <a:cubicBezTo>
                    <a:pt x="544" y="0"/>
                    <a:pt x="1" y="544"/>
                    <a:pt x="1" y="1211"/>
                  </a:cubicBezTo>
                  <a:cubicBezTo>
                    <a:pt x="1" y="1883"/>
                    <a:pt x="544" y="2420"/>
                    <a:pt x="1210" y="2420"/>
                  </a:cubicBezTo>
                  <a:cubicBezTo>
                    <a:pt x="1877" y="2420"/>
                    <a:pt x="2421" y="1883"/>
                    <a:pt x="2421" y="1211"/>
                  </a:cubicBezTo>
                  <a:cubicBezTo>
                    <a:pt x="2421" y="544"/>
                    <a:pt x="1877" y="0"/>
                    <a:pt x="1210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>
              <a:off x="3650100" y="5060775"/>
              <a:ext cx="60375" cy="60500"/>
            </a:xfrm>
            <a:custGeom>
              <a:avLst/>
              <a:gdLst/>
              <a:ahLst/>
              <a:cxnLst/>
              <a:rect l="l" t="t" r="r" b="b"/>
              <a:pathLst>
                <a:path w="2415" h="2420" extrusionOk="0">
                  <a:moveTo>
                    <a:pt x="1211" y="0"/>
                  </a:moveTo>
                  <a:cubicBezTo>
                    <a:pt x="538" y="0"/>
                    <a:pt x="0" y="543"/>
                    <a:pt x="0" y="1211"/>
                  </a:cubicBezTo>
                  <a:cubicBezTo>
                    <a:pt x="0" y="1877"/>
                    <a:pt x="538" y="2420"/>
                    <a:pt x="1211" y="2420"/>
                  </a:cubicBezTo>
                  <a:cubicBezTo>
                    <a:pt x="1878" y="2420"/>
                    <a:pt x="2415" y="1877"/>
                    <a:pt x="2415" y="1211"/>
                  </a:cubicBezTo>
                  <a:cubicBezTo>
                    <a:pt x="2415" y="543"/>
                    <a:pt x="1878" y="0"/>
                    <a:pt x="1211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>
              <a:off x="3259575" y="4972850"/>
              <a:ext cx="60525" cy="60525"/>
            </a:xfrm>
            <a:custGeom>
              <a:avLst/>
              <a:gdLst/>
              <a:ahLst/>
              <a:cxnLst/>
              <a:rect l="l" t="t" r="r" b="b"/>
              <a:pathLst>
                <a:path w="2421" h="2421" extrusionOk="0">
                  <a:moveTo>
                    <a:pt x="1211" y="0"/>
                  </a:moveTo>
                  <a:cubicBezTo>
                    <a:pt x="544" y="0"/>
                    <a:pt x="1" y="544"/>
                    <a:pt x="1" y="1211"/>
                  </a:cubicBezTo>
                  <a:cubicBezTo>
                    <a:pt x="1" y="1877"/>
                    <a:pt x="544" y="2420"/>
                    <a:pt x="1211" y="2420"/>
                  </a:cubicBezTo>
                  <a:cubicBezTo>
                    <a:pt x="1884" y="2420"/>
                    <a:pt x="2421" y="1877"/>
                    <a:pt x="2421" y="1211"/>
                  </a:cubicBezTo>
                  <a:cubicBezTo>
                    <a:pt x="2421" y="544"/>
                    <a:pt x="1884" y="0"/>
                    <a:pt x="1211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>
              <a:off x="2847550" y="4932525"/>
              <a:ext cx="60525" cy="60525"/>
            </a:xfrm>
            <a:custGeom>
              <a:avLst/>
              <a:gdLst/>
              <a:ahLst/>
              <a:cxnLst/>
              <a:rect l="l" t="t" r="r" b="b"/>
              <a:pathLst>
                <a:path w="2421" h="2421" extrusionOk="0">
                  <a:moveTo>
                    <a:pt x="1206" y="0"/>
                  </a:moveTo>
                  <a:cubicBezTo>
                    <a:pt x="539" y="0"/>
                    <a:pt x="1" y="544"/>
                    <a:pt x="1" y="1211"/>
                  </a:cubicBezTo>
                  <a:cubicBezTo>
                    <a:pt x="1" y="1883"/>
                    <a:pt x="539" y="2420"/>
                    <a:pt x="1211" y="2420"/>
                  </a:cubicBezTo>
                  <a:cubicBezTo>
                    <a:pt x="1878" y="2420"/>
                    <a:pt x="2420" y="1883"/>
                    <a:pt x="2420" y="1211"/>
                  </a:cubicBezTo>
                  <a:cubicBezTo>
                    <a:pt x="2420" y="544"/>
                    <a:pt x="1878" y="0"/>
                    <a:pt x="1211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>
              <a:off x="1423550" y="5105700"/>
              <a:ext cx="2514925" cy="172350"/>
            </a:xfrm>
            <a:custGeom>
              <a:avLst/>
              <a:gdLst/>
              <a:ahLst/>
              <a:cxnLst/>
              <a:rect l="l" t="t" r="r" b="b"/>
              <a:pathLst>
                <a:path w="100597" h="6894" extrusionOk="0">
                  <a:moveTo>
                    <a:pt x="50297" y="1"/>
                  </a:moveTo>
                  <a:cubicBezTo>
                    <a:pt x="41805" y="1"/>
                    <a:pt x="33315" y="502"/>
                    <a:pt x="24871" y="1506"/>
                  </a:cubicBezTo>
                  <a:cubicBezTo>
                    <a:pt x="20654" y="2032"/>
                    <a:pt x="16450" y="2677"/>
                    <a:pt x="12293" y="3538"/>
                  </a:cubicBezTo>
                  <a:cubicBezTo>
                    <a:pt x="10223" y="3983"/>
                    <a:pt x="8153" y="4457"/>
                    <a:pt x="6088" y="5005"/>
                  </a:cubicBezTo>
                  <a:cubicBezTo>
                    <a:pt x="4029" y="5554"/>
                    <a:pt x="1984" y="6151"/>
                    <a:pt x="1" y="6894"/>
                  </a:cubicBezTo>
                  <a:cubicBezTo>
                    <a:pt x="1991" y="6162"/>
                    <a:pt x="4039" y="5603"/>
                    <a:pt x="6093" y="5060"/>
                  </a:cubicBezTo>
                  <a:cubicBezTo>
                    <a:pt x="8147" y="4511"/>
                    <a:pt x="10223" y="4075"/>
                    <a:pt x="12303" y="3645"/>
                  </a:cubicBezTo>
                  <a:cubicBezTo>
                    <a:pt x="16465" y="2801"/>
                    <a:pt x="20660" y="2161"/>
                    <a:pt x="24876" y="1650"/>
                  </a:cubicBezTo>
                  <a:cubicBezTo>
                    <a:pt x="33127" y="693"/>
                    <a:pt x="41425" y="214"/>
                    <a:pt x="49731" y="214"/>
                  </a:cubicBezTo>
                  <a:cubicBezTo>
                    <a:pt x="49917" y="214"/>
                    <a:pt x="50103" y="215"/>
                    <a:pt x="50289" y="215"/>
                  </a:cubicBezTo>
                  <a:cubicBezTo>
                    <a:pt x="50475" y="215"/>
                    <a:pt x="50661" y="214"/>
                    <a:pt x="50847" y="214"/>
                  </a:cubicBezTo>
                  <a:cubicBezTo>
                    <a:pt x="59161" y="214"/>
                    <a:pt x="67465" y="693"/>
                    <a:pt x="75722" y="1650"/>
                  </a:cubicBezTo>
                  <a:cubicBezTo>
                    <a:pt x="79938" y="2161"/>
                    <a:pt x="84138" y="2801"/>
                    <a:pt x="88300" y="3645"/>
                  </a:cubicBezTo>
                  <a:cubicBezTo>
                    <a:pt x="90375" y="4070"/>
                    <a:pt x="92456" y="4522"/>
                    <a:pt x="94504" y="5060"/>
                  </a:cubicBezTo>
                  <a:cubicBezTo>
                    <a:pt x="96559" y="5591"/>
                    <a:pt x="98602" y="6167"/>
                    <a:pt x="100597" y="6894"/>
                  </a:cubicBezTo>
                  <a:cubicBezTo>
                    <a:pt x="98602" y="6151"/>
                    <a:pt x="96554" y="5559"/>
                    <a:pt x="94504" y="5005"/>
                  </a:cubicBezTo>
                  <a:cubicBezTo>
                    <a:pt x="92456" y="4452"/>
                    <a:pt x="90385" y="3973"/>
                    <a:pt x="88310" y="3538"/>
                  </a:cubicBezTo>
                  <a:cubicBezTo>
                    <a:pt x="84148" y="2677"/>
                    <a:pt x="79944" y="2032"/>
                    <a:pt x="75727" y="1506"/>
                  </a:cubicBezTo>
                  <a:cubicBezTo>
                    <a:pt x="67280" y="502"/>
                    <a:pt x="58788" y="1"/>
                    <a:pt x="502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>
              <a:off x="2195200" y="5090225"/>
              <a:ext cx="328125" cy="293300"/>
            </a:xfrm>
            <a:custGeom>
              <a:avLst/>
              <a:gdLst/>
              <a:ahLst/>
              <a:cxnLst/>
              <a:rect l="l" t="t" r="r" b="b"/>
              <a:pathLst>
                <a:path w="13125" h="11732" extrusionOk="0">
                  <a:moveTo>
                    <a:pt x="48" y="0"/>
                  </a:moveTo>
                  <a:cubicBezTo>
                    <a:pt x="48" y="0"/>
                    <a:pt x="0" y="3054"/>
                    <a:pt x="16" y="5996"/>
                  </a:cubicBezTo>
                  <a:lnTo>
                    <a:pt x="16" y="6178"/>
                  </a:lnTo>
                  <a:cubicBezTo>
                    <a:pt x="16" y="6630"/>
                    <a:pt x="33" y="7061"/>
                    <a:pt x="33" y="7485"/>
                  </a:cubicBezTo>
                  <a:lnTo>
                    <a:pt x="33" y="7545"/>
                  </a:lnTo>
                  <a:cubicBezTo>
                    <a:pt x="65" y="9588"/>
                    <a:pt x="140" y="11276"/>
                    <a:pt x="306" y="11378"/>
                  </a:cubicBezTo>
                  <a:cubicBezTo>
                    <a:pt x="643" y="11593"/>
                    <a:pt x="7295" y="11731"/>
                    <a:pt x="10725" y="11731"/>
                  </a:cubicBezTo>
                  <a:cubicBezTo>
                    <a:pt x="11845" y="11731"/>
                    <a:pt x="12622" y="11717"/>
                    <a:pt x="12722" y="11685"/>
                  </a:cubicBezTo>
                  <a:cubicBezTo>
                    <a:pt x="13125" y="11566"/>
                    <a:pt x="12802" y="10362"/>
                    <a:pt x="12357" y="10007"/>
                  </a:cubicBezTo>
                  <a:cubicBezTo>
                    <a:pt x="11911" y="9652"/>
                    <a:pt x="7506" y="7614"/>
                    <a:pt x="7506" y="7614"/>
                  </a:cubicBezTo>
                  <a:lnTo>
                    <a:pt x="7506" y="7485"/>
                  </a:lnTo>
                  <a:lnTo>
                    <a:pt x="7555" y="6254"/>
                  </a:lnTo>
                  <a:lnTo>
                    <a:pt x="7555" y="6017"/>
                  </a:lnTo>
                  <a:lnTo>
                    <a:pt x="7786" y="7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>
              <a:off x="2195575" y="5240125"/>
              <a:ext cx="327750" cy="143400"/>
            </a:xfrm>
            <a:custGeom>
              <a:avLst/>
              <a:gdLst/>
              <a:ahLst/>
              <a:cxnLst/>
              <a:rect l="l" t="t" r="r" b="b"/>
              <a:pathLst>
                <a:path w="13110" h="5736" extrusionOk="0">
                  <a:moveTo>
                    <a:pt x="1" y="0"/>
                  </a:moveTo>
                  <a:lnTo>
                    <a:pt x="1" y="182"/>
                  </a:lnTo>
                  <a:cubicBezTo>
                    <a:pt x="1" y="634"/>
                    <a:pt x="18" y="1065"/>
                    <a:pt x="18" y="1489"/>
                  </a:cubicBezTo>
                  <a:lnTo>
                    <a:pt x="18" y="1549"/>
                  </a:lnTo>
                  <a:cubicBezTo>
                    <a:pt x="50" y="3592"/>
                    <a:pt x="125" y="5280"/>
                    <a:pt x="291" y="5382"/>
                  </a:cubicBezTo>
                  <a:cubicBezTo>
                    <a:pt x="628" y="5597"/>
                    <a:pt x="7280" y="5735"/>
                    <a:pt x="10710" y="5735"/>
                  </a:cubicBezTo>
                  <a:cubicBezTo>
                    <a:pt x="11830" y="5735"/>
                    <a:pt x="12607" y="5721"/>
                    <a:pt x="12707" y="5689"/>
                  </a:cubicBezTo>
                  <a:cubicBezTo>
                    <a:pt x="13110" y="5570"/>
                    <a:pt x="12787" y="4366"/>
                    <a:pt x="12342" y="4011"/>
                  </a:cubicBezTo>
                  <a:cubicBezTo>
                    <a:pt x="11896" y="3656"/>
                    <a:pt x="7491" y="1618"/>
                    <a:pt x="7491" y="1618"/>
                  </a:cubicBezTo>
                  <a:lnTo>
                    <a:pt x="7491" y="1489"/>
                  </a:lnTo>
                  <a:lnTo>
                    <a:pt x="7540" y="258"/>
                  </a:lnTo>
                  <a:lnTo>
                    <a:pt x="7540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>
              <a:off x="2196000" y="5277225"/>
              <a:ext cx="327325" cy="106325"/>
            </a:xfrm>
            <a:custGeom>
              <a:avLst/>
              <a:gdLst/>
              <a:ahLst/>
              <a:cxnLst/>
              <a:rect l="l" t="t" r="r" b="b"/>
              <a:pathLst>
                <a:path w="13093" h="4253" extrusionOk="0">
                  <a:moveTo>
                    <a:pt x="1" y="0"/>
                  </a:moveTo>
                  <a:lnTo>
                    <a:pt x="1" y="65"/>
                  </a:lnTo>
                  <a:lnTo>
                    <a:pt x="1" y="150"/>
                  </a:lnTo>
                  <a:cubicBezTo>
                    <a:pt x="38" y="2162"/>
                    <a:pt x="108" y="3791"/>
                    <a:pt x="274" y="3898"/>
                  </a:cubicBezTo>
                  <a:cubicBezTo>
                    <a:pt x="446" y="4011"/>
                    <a:pt x="2259" y="4103"/>
                    <a:pt x="4446" y="4162"/>
                  </a:cubicBezTo>
                  <a:cubicBezTo>
                    <a:pt x="6536" y="4220"/>
                    <a:pt x="8967" y="4252"/>
                    <a:pt x="10648" y="4252"/>
                  </a:cubicBezTo>
                  <a:cubicBezTo>
                    <a:pt x="11792" y="4252"/>
                    <a:pt x="12588" y="4237"/>
                    <a:pt x="12690" y="4205"/>
                  </a:cubicBezTo>
                  <a:cubicBezTo>
                    <a:pt x="13093" y="4086"/>
                    <a:pt x="12760" y="2892"/>
                    <a:pt x="12313" y="2537"/>
                  </a:cubicBezTo>
                  <a:cubicBezTo>
                    <a:pt x="11867" y="2183"/>
                    <a:pt x="7464" y="145"/>
                    <a:pt x="7464" y="145"/>
                  </a:cubicBezTo>
                  <a:lnTo>
                    <a:pt x="7464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>
              <a:off x="2216000" y="5367725"/>
              <a:ext cx="295100" cy="4400"/>
            </a:xfrm>
            <a:custGeom>
              <a:avLst/>
              <a:gdLst/>
              <a:ahLst/>
              <a:cxnLst/>
              <a:rect l="l" t="t" r="r" b="b"/>
              <a:pathLst>
                <a:path w="11804" h="176" extrusionOk="0">
                  <a:moveTo>
                    <a:pt x="2197" y="1"/>
                  </a:moveTo>
                  <a:cubicBezTo>
                    <a:pt x="1244" y="1"/>
                    <a:pt x="465" y="8"/>
                    <a:pt x="12" y="26"/>
                  </a:cubicBezTo>
                  <a:cubicBezTo>
                    <a:pt x="1" y="26"/>
                    <a:pt x="1" y="36"/>
                    <a:pt x="12" y="36"/>
                  </a:cubicBezTo>
                  <a:cubicBezTo>
                    <a:pt x="1532" y="129"/>
                    <a:pt x="6698" y="176"/>
                    <a:pt x="9797" y="176"/>
                  </a:cubicBezTo>
                  <a:cubicBezTo>
                    <a:pt x="10646" y="176"/>
                    <a:pt x="11340" y="172"/>
                    <a:pt x="11761" y="165"/>
                  </a:cubicBezTo>
                  <a:cubicBezTo>
                    <a:pt x="11804" y="165"/>
                    <a:pt x="11804" y="138"/>
                    <a:pt x="11761" y="133"/>
                  </a:cubicBezTo>
                  <a:cubicBezTo>
                    <a:pt x="10263" y="80"/>
                    <a:pt x="5306" y="1"/>
                    <a:pt x="21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>
              <a:off x="2345375" y="5276825"/>
              <a:ext cx="59275" cy="15075"/>
            </a:xfrm>
            <a:custGeom>
              <a:avLst/>
              <a:gdLst/>
              <a:ahLst/>
              <a:cxnLst/>
              <a:rect l="l" t="t" r="r" b="b"/>
              <a:pathLst>
                <a:path w="2371" h="603" extrusionOk="0">
                  <a:moveTo>
                    <a:pt x="1670" y="1"/>
                  </a:moveTo>
                  <a:cubicBezTo>
                    <a:pt x="1071" y="1"/>
                    <a:pt x="456" y="162"/>
                    <a:pt x="20" y="553"/>
                  </a:cubicBezTo>
                  <a:cubicBezTo>
                    <a:pt x="1" y="573"/>
                    <a:pt x="17" y="603"/>
                    <a:pt x="46" y="603"/>
                  </a:cubicBezTo>
                  <a:cubicBezTo>
                    <a:pt x="48" y="603"/>
                    <a:pt x="50" y="603"/>
                    <a:pt x="52" y="602"/>
                  </a:cubicBezTo>
                  <a:cubicBezTo>
                    <a:pt x="789" y="376"/>
                    <a:pt x="1548" y="230"/>
                    <a:pt x="2317" y="166"/>
                  </a:cubicBezTo>
                  <a:cubicBezTo>
                    <a:pt x="2343" y="166"/>
                    <a:pt x="2370" y="145"/>
                    <a:pt x="2370" y="118"/>
                  </a:cubicBezTo>
                  <a:cubicBezTo>
                    <a:pt x="2370" y="91"/>
                    <a:pt x="2349" y="64"/>
                    <a:pt x="2322" y="64"/>
                  </a:cubicBezTo>
                  <a:cubicBezTo>
                    <a:pt x="2114" y="23"/>
                    <a:pt x="1893" y="1"/>
                    <a:pt x="16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>
              <a:off x="2359125" y="5285325"/>
              <a:ext cx="59225" cy="15075"/>
            </a:xfrm>
            <a:custGeom>
              <a:avLst/>
              <a:gdLst/>
              <a:ahLst/>
              <a:cxnLst/>
              <a:rect l="l" t="t" r="r" b="b"/>
              <a:pathLst>
                <a:path w="2369" h="603" extrusionOk="0">
                  <a:moveTo>
                    <a:pt x="1669" y="0"/>
                  </a:moveTo>
                  <a:cubicBezTo>
                    <a:pt x="1069" y="0"/>
                    <a:pt x="454" y="162"/>
                    <a:pt x="19" y="558"/>
                  </a:cubicBezTo>
                  <a:cubicBezTo>
                    <a:pt x="1" y="576"/>
                    <a:pt x="13" y="603"/>
                    <a:pt x="38" y="603"/>
                  </a:cubicBezTo>
                  <a:cubicBezTo>
                    <a:pt x="42" y="603"/>
                    <a:pt x="46" y="602"/>
                    <a:pt x="51" y="600"/>
                  </a:cubicBezTo>
                  <a:cubicBezTo>
                    <a:pt x="788" y="374"/>
                    <a:pt x="1546" y="230"/>
                    <a:pt x="2316" y="165"/>
                  </a:cubicBezTo>
                  <a:cubicBezTo>
                    <a:pt x="2318" y="166"/>
                    <a:pt x="2321" y="166"/>
                    <a:pt x="2323" y="166"/>
                  </a:cubicBezTo>
                  <a:cubicBezTo>
                    <a:pt x="2347" y="166"/>
                    <a:pt x="2369" y="145"/>
                    <a:pt x="2369" y="116"/>
                  </a:cubicBezTo>
                  <a:cubicBezTo>
                    <a:pt x="2369" y="89"/>
                    <a:pt x="2348" y="69"/>
                    <a:pt x="2321" y="63"/>
                  </a:cubicBezTo>
                  <a:cubicBezTo>
                    <a:pt x="2112" y="22"/>
                    <a:pt x="1892" y="0"/>
                    <a:pt x="16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>
              <a:off x="2372525" y="5293925"/>
              <a:ext cx="59275" cy="15050"/>
            </a:xfrm>
            <a:custGeom>
              <a:avLst/>
              <a:gdLst/>
              <a:ahLst/>
              <a:cxnLst/>
              <a:rect l="l" t="t" r="r" b="b"/>
              <a:pathLst>
                <a:path w="2371" h="602" extrusionOk="0">
                  <a:moveTo>
                    <a:pt x="1673" y="0"/>
                  </a:moveTo>
                  <a:cubicBezTo>
                    <a:pt x="1075" y="0"/>
                    <a:pt x="456" y="160"/>
                    <a:pt x="21" y="552"/>
                  </a:cubicBezTo>
                  <a:cubicBezTo>
                    <a:pt x="0" y="572"/>
                    <a:pt x="18" y="601"/>
                    <a:pt x="50" y="601"/>
                  </a:cubicBezTo>
                  <a:cubicBezTo>
                    <a:pt x="53" y="601"/>
                    <a:pt x="55" y="601"/>
                    <a:pt x="58" y="601"/>
                  </a:cubicBezTo>
                  <a:cubicBezTo>
                    <a:pt x="790" y="375"/>
                    <a:pt x="1554" y="229"/>
                    <a:pt x="2317" y="165"/>
                  </a:cubicBezTo>
                  <a:cubicBezTo>
                    <a:pt x="2349" y="165"/>
                    <a:pt x="2371" y="144"/>
                    <a:pt x="2371" y="117"/>
                  </a:cubicBezTo>
                  <a:cubicBezTo>
                    <a:pt x="2371" y="90"/>
                    <a:pt x="2349" y="63"/>
                    <a:pt x="2322" y="63"/>
                  </a:cubicBezTo>
                  <a:cubicBezTo>
                    <a:pt x="2115" y="22"/>
                    <a:pt x="1896" y="0"/>
                    <a:pt x="16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2369125" y="5230675"/>
              <a:ext cx="66975" cy="53600"/>
            </a:xfrm>
            <a:custGeom>
              <a:avLst/>
              <a:gdLst/>
              <a:ahLst/>
              <a:cxnLst/>
              <a:rect l="l" t="t" r="r" b="b"/>
              <a:pathLst>
                <a:path w="2679" h="2144" extrusionOk="0">
                  <a:moveTo>
                    <a:pt x="1945" y="215"/>
                  </a:moveTo>
                  <a:cubicBezTo>
                    <a:pt x="2151" y="215"/>
                    <a:pt x="2300" y="337"/>
                    <a:pt x="2232" y="716"/>
                  </a:cubicBezTo>
                  <a:cubicBezTo>
                    <a:pt x="2152" y="1190"/>
                    <a:pt x="1399" y="1463"/>
                    <a:pt x="1033" y="1598"/>
                  </a:cubicBezTo>
                  <a:cubicBezTo>
                    <a:pt x="722" y="1716"/>
                    <a:pt x="410" y="1813"/>
                    <a:pt x="102" y="1953"/>
                  </a:cubicBezTo>
                  <a:cubicBezTo>
                    <a:pt x="340" y="1609"/>
                    <a:pt x="554" y="1265"/>
                    <a:pt x="829" y="947"/>
                  </a:cubicBezTo>
                  <a:cubicBezTo>
                    <a:pt x="953" y="791"/>
                    <a:pt x="1092" y="647"/>
                    <a:pt x="1238" y="512"/>
                  </a:cubicBezTo>
                  <a:cubicBezTo>
                    <a:pt x="1365" y="394"/>
                    <a:pt x="1696" y="215"/>
                    <a:pt x="1945" y="215"/>
                  </a:cubicBezTo>
                  <a:close/>
                  <a:moveTo>
                    <a:pt x="1897" y="0"/>
                  </a:moveTo>
                  <a:cubicBezTo>
                    <a:pt x="1648" y="0"/>
                    <a:pt x="1384" y="124"/>
                    <a:pt x="1206" y="275"/>
                  </a:cubicBezTo>
                  <a:cubicBezTo>
                    <a:pt x="657" y="738"/>
                    <a:pt x="243" y="1340"/>
                    <a:pt x="1" y="2017"/>
                  </a:cubicBezTo>
                  <a:cubicBezTo>
                    <a:pt x="1" y="2034"/>
                    <a:pt x="1" y="2039"/>
                    <a:pt x="17" y="2044"/>
                  </a:cubicBezTo>
                  <a:cubicBezTo>
                    <a:pt x="17" y="2098"/>
                    <a:pt x="55" y="2141"/>
                    <a:pt x="102" y="2141"/>
                  </a:cubicBezTo>
                  <a:cubicBezTo>
                    <a:pt x="106" y="2143"/>
                    <a:pt x="110" y="2143"/>
                    <a:pt x="114" y="2143"/>
                  </a:cubicBezTo>
                  <a:cubicBezTo>
                    <a:pt x="121" y="2143"/>
                    <a:pt x="128" y="2141"/>
                    <a:pt x="135" y="2141"/>
                  </a:cubicBezTo>
                  <a:cubicBezTo>
                    <a:pt x="775" y="1920"/>
                    <a:pt x="1479" y="1749"/>
                    <a:pt x="2028" y="1334"/>
                  </a:cubicBezTo>
                  <a:cubicBezTo>
                    <a:pt x="2351" y="1098"/>
                    <a:pt x="2678" y="647"/>
                    <a:pt x="2388" y="249"/>
                  </a:cubicBezTo>
                  <a:cubicBezTo>
                    <a:pt x="2262" y="70"/>
                    <a:pt x="2084" y="0"/>
                    <a:pt x="18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2300300" y="5241600"/>
              <a:ext cx="73700" cy="42600"/>
            </a:xfrm>
            <a:custGeom>
              <a:avLst/>
              <a:gdLst/>
              <a:ahLst/>
              <a:cxnLst/>
              <a:rect l="l" t="t" r="r" b="b"/>
              <a:pathLst>
                <a:path w="2948" h="1704" extrusionOk="0">
                  <a:moveTo>
                    <a:pt x="800" y="232"/>
                  </a:moveTo>
                  <a:cubicBezTo>
                    <a:pt x="1020" y="232"/>
                    <a:pt x="1269" y="305"/>
                    <a:pt x="1383" y="366"/>
                  </a:cubicBezTo>
                  <a:cubicBezTo>
                    <a:pt x="1560" y="463"/>
                    <a:pt x="1726" y="575"/>
                    <a:pt x="1888" y="694"/>
                  </a:cubicBezTo>
                  <a:cubicBezTo>
                    <a:pt x="2222" y="941"/>
                    <a:pt x="2517" y="1225"/>
                    <a:pt x="2823" y="1505"/>
                  </a:cubicBezTo>
                  <a:cubicBezTo>
                    <a:pt x="2495" y="1446"/>
                    <a:pt x="2173" y="1419"/>
                    <a:pt x="1840" y="1371"/>
                  </a:cubicBezTo>
                  <a:cubicBezTo>
                    <a:pt x="1442" y="1328"/>
                    <a:pt x="641" y="1237"/>
                    <a:pt x="463" y="801"/>
                  </a:cubicBezTo>
                  <a:cubicBezTo>
                    <a:pt x="274" y="358"/>
                    <a:pt x="511" y="232"/>
                    <a:pt x="800" y="232"/>
                  </a:cubicBezTo>
                  <a:close/>
                  <a:moveTo>
                    <a:pt x="812" y="0"/>
                  </a:moveTo>
                  <a:cubicBezTo>
                    <a:pt x="552" y="0"/>
                    <a:pt x="307" y="101"/>
                    <a:pt x="194" y="376"/>
                  </a:cubicBezTo>
                  <a:cubicBezTo>
                    <a:pt x="1" y="855"/>
                    <a:pt x="436" y="1193"/>
                    <a:pt x="802" y="1354"/>
                  </a:cubicBezTo>
                  <a:cubicBezTo>
                    <a:pt x="1431" y="1634"/>
                    <a:pt x="2162" y="1629"/>
                    <a:pt x="2830" y="1704"/>
                  </a:cubicBezTo>
                  <a:cubicBezTo>
                    <a:pt x="2883" y="1704"/>
                    <a:pt x="2926" y="1667"/>
                    <a:pt x="2932" y="1612"/>
                  </a:cubicBezTo>
                  <a:cubicBezTo>
                    <a:pt x="2932" y="1602"/>
                    <a:pt x="2926" y="1592"/>
                    <a:pt x="2926" y="1580"/>
                  </a:cubicBezTo>
                  <a:cubicBezTo>
                    <a:pt x="2937" y="1580"/>
                    <a:pt x="2947" y="1565"/>
                    <a:pt x="2926" y="1548"/>
                  </a:cubicBezTo>
                  <a:cubicBezTo>
                    <a:pt x="2533" y="946"/>
                    <a:pt x="1991" y="457"/>
                    <a:pt x="1351" y="128"/>
                  </a:cubicBezTo>
                  <a:cubicBezTo>
                    <a:pt x="1193" y="52"/>
                    <a:pt x="999" y="0"/>
                    <a:pt x="8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2196000" y="5280950"/>
              <a:ext cx="111175" cy="100350"/>
            </a:xfrm>
            <a:custGeom>
              <a:avLst/>
              <a:gdLst/>
              <a:ahLst/>
              <a:cxnLst/>
              <a:rect l="l" t="t" r="r" b="b"/>
              <a:pathLst>
                <a:path w="4447" h="4014" extrusionOk="0">
                  <a:moveTo>
                    <a:pt x="1" y="1"/>
                  </a:moveTo>
                  <a:cubicBezTo>
                    <a:pt x="38" y="2013"/>
                    <a:pt x="108" y="3642"/>
                    <a:pt x="274" y="3749"/>
                  </a:cubicBezTo>
                  <a:cubicBezTo>
                    <a:pt x="446" y="3862"/>
                    <a:pt x="2259" y="3954"/>
                    <a:pt x="4446" y="4013"/>
                  </a:cubicBezTo>
                  <a:cubicBezTo>
                    <a:pt x="3130" y="2798"/>
                    <a:pt x="897" y="80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2136825" y="4257275"/>
              <a:ext cx="258425" cy="1003425"/>
            </a:xfrm>
            <a:custGeom>
              <a:avLst/>
              <a:gdLst/>
              <a:ahLst/>
              <a:cxnLst/>
              <a:rect l="l" t="t" r="r" b="b"/>
              <a:pathLst>
                <a:path w="10337" h="40137" extrusionOk="0">
                  <a:moveTo>
                    <a:pt x="1" y="1"/>
                  </a:moveTo>
                  <a:cubicBezTo>
                    <a:pt x="1" y="1"/>
                    <a:pt x="1743" y="19552"/>
                    <a:pt x="2023" y="21042"/>
                  </a:cubicBezTo>
                  <a:cubicBezTo>
                    <a:pt x="2088" y="21381"/>
                    <a:pt x="2130" y="23230"/>
                    <a:pt x="2157" y="25608"/>
                  </a:cubicBezTo>
                  <a:cubicBezTo>
                    <a:pt x="2217" y="30790"/>
                    <a:pt x="2179" y="40136"/>
                    <a:pt x="2179" y="40136"/>
                  </a:cubicBezTo>
                  <a:lnTo>
                    <a:pt x="10337" y="40136"/>
                  </a:lnTo>
                  <a:cubicBezTo>
                    <a:pt x="10337" y="40136"/>
                    <a:pt x="10094" y="23945"/>
                    <a:pt x="9734" y="20967"/>
                  </a:cubicBezTo>
                  <a:cubicBezTo>
                    <a:pt x="9374" y="17982"/>
                    <a:pt x="7066" y="6"/>
                    <a:pt x="7066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2198950" y="5223600"/>
              <a:ext cx="187550" cy="3925"/>
            </a:xfrm>
            <a:custGeom>
              <a:avLst/>
              <a:gdLst/>
              <a:ahLst/>
              <a:cxnLst/>
              <a:rect l="l" t="t" r="r" b="b"/>
              <a:pathLst>
                <a:path w="7502" h="157" extrusionOk="0">
                  <a:moveTo>
                    <a:pt x="2868" y="0"/>
                  </a:moveTo>
                  <a:cubicBezTo>
                    <a:pt x="1623" y="0"/>
                    <a:pt x="321" y="12"/>
                    <a:pt x="12" y="64"/>
                  </a:cubicBezTo>
                  <a:cubicBezTo>
                    <a:pt x="5" y="64"/>
                    <a:pt x="0" y="69"/>
                    <a:pt x="0" y="74"/>
                  </a:cubicBezTo>
                  <a:cubicBezTo>
                    <a:pt x="0" y="86"/>
                    <a:pt x="5" y="91"/>
                    <a:pt x="12" y="91"/>
                  </a:cubicBezTo>
                  <a:cubicBezTo>
                    <a:pt x="328" y="143"/>
                    <a:pt x="1684" y="156"/>
                    <a:pt x="2955" y="156"/>
                  </a:cubicBezTo>
                  <a:cubicBezTo>
                    <a:pt x="4019" y="156"/>
                    <a:pt x="5023" y="147"/>
                    <a:pt x="5308" y="145"/>
                  </a:cubicBezTo>
                  <a:cubicBezTo>
                    <a:pt x="6582" y="133"/>
                    <a:pt x="6216" y="123"/>
                    <a:pt x="7485" y="96"/>
                  </a:cubicBezTo>
                  <a:cubicBezTo>
                    <a:pt x="7497" y="91"/>
                    <a:pt x="7502" y="80"/>
                    <a:pt x="7497" y="69"/>
                  </a:cubicBezTo>
                  <a:cubicBezTo>
                    <a:pt x="7497" y="64"/>
                    <a:pt x="7490" y="58"/>
                    <a:pt x="7485" y="58"/>
                  </a:cubicBezTo>
                  <a:cubicBezTo>
                    <a:pt x="6211" y="31"/>
                    <a:pt x="6577" y="21"/>
                    <a:pt x="5308" y="9"/>
                  </a:cubicBezTo>
                  <a:cubicBezTo>
                    <a:pt x="5016" y="9"/>
                    <a:pt x="3964" y="0"/>
                    <a:pt x="28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2162525" y="4280125"/>
              <a:ext cx="68700" cy="925550"/>
            </a:xfrm>
            <a:custGeom>
              <a:avLst/>
              <a:gdLst/>
              <a:ahLst/>
              <a:cxnLst/>
              <a:rect l="l" t="t" r="r" b="b"/>
              <a:pathLst>
                <a:path w="2748" h="37022" extrusionOk="0">
                  <a:moveTo>
                    <a:pt x="14" y="1"/>
                  </a:moveTo>
                  <a:cubicBezTo>
                    <a:pt x="7" y="1"/>
                    <a:pt x="0" y="6"/>
                    <a:pt x="0" y="17"/>
                  </a:cubicBezTo>
                  <a:cubicBezTo>
                    <a:pt x="382" y="4631"/>
                    <a:pt x="812" y="9245"/>
                    <a:pt x="1452" y="13836"/>
                  </a:cubicBezTo>
                  <a:cubicBezTo>
                    <a:pt x="1613" y="14977"/>
                    <a:pt x="1785" y="16117"/>
                    <a:pt x="1973" y="17251"/>
                  </a:cubicBezTo>
                  <a:cubicBezTo>
                    <a:pt x="2162" y="18402"/>
                    <a:pt x="2355" y="19559"/>
                    <a:pt x="2442" y="20720"/>
                  </a:cubicBezTo>
                  <a:cubicBezTo>
                    <a:pt x="2533" y="21887"/>
                    <a:pt x="2549" y="23004"/>
                    <a:pt x="2559" y="24145"/>
                  </a:cubicBezTo>
                  <a:cubicBezTo>
                    <a:pt x="2571" y="25327"/>
                    <a:pt x="2581" y="26505"/>
                    <a:pt x="2591" y="27694"/>
                  </a:cubicBezTo>
                  <a:cubicBezTo>
                    <a:pt x="2618" y="30318"/>
                    <a:pt x="2646" y="34356"/>
                    <a:pt x="2673" y="36986"/>
                  </a:cubicBezTo>
                  <a:cubicBezTo>
                    <a:pt x="2673" y="37010"/>
                    <a:pt x="2691" y="37022"/>
                    <a:pt x="2710" y="37022"/>
                  </a:cubicBezTo>
                  <a:cubicBezTo>
                    <a:pt x="2729" y="37022"/>
                    <a:pt x="2748" y="37010"/>
                    <a:pt x="2748" y="36986"/>
                  </a:cubicBezTo>
                  <a:cubicBezTo>
                    <a:pt x="2742" y="34641"/>
                    <a:pt x="2720" y="30883"/>
                    <a:pt x="2705" y="28538"/>
                  </a:cubicBezTo>
                  <a:lnTo>
                    <a:pt x="2673" y="24989"/>
                  </a:lnTo>
                  <a:cubicBezTo>
                    <a:pt x="2673" y="23843"/>
                    <a:pt x="2673" y="22698"/>
                    <a:pt x="2613" y="21552"/>
                  </a:cubicBezTo>
                  <a:cubicBezTo>
                    <a:pt x="2501" y="19236"/>
                    <a:pt x="2033" y="16961"/>
                    <a:pt x="1694" y="14670"/>
                  </a:cubicBezTo>
                  <a:cubicBezTo>
                    <a:pt x="1360" y="12379"/>
                    <a:pt x="1081" y="10073"/>
                    <a:pt x="829" y="7771"/>
                  </a:cubicBezTo>
                  <a:cubicBezTo>
                    <a:pt x="543" y="5185"/>
                    <a:pt x="290" y="2598"/>
                    <a:pt x="27" y="17"/>
                  </a:cubicBezTo>
                  <a:cubicBezTo>
                    <a:pt x="27" y="6"/>
                    <a:pt x="20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2093950" y="4257275"/>
              <a:ext cx="181125" cy="640200"/>
            </a:xfrm>
            <a:custGeom>
              <a:avLst/>
              <a:gdLst/>
              <a:ahLst/>
              <a:cxnLst/>
              <a:rect l="l" t="t" r="r" b="b"/>
              <a:pathLst>
                <a:path w="7245" h="25608" extrusionOk="0">
                  <a:moveTo>
                    <a:pt x="1" y="1"/>
                  </a:moveTo>
                  <a:cubicBezTo>
                    <a:pt x="1" y="1"/>
                    <a:pt x="3458" y="19552"/>
                    <a:pt x="3743" y="21042"/>
                  </a:cubicBezTo>
                  <a:cubicBezTo>
                    <a:pt x="3808" y="21381"/>
                    <a:pt x="3845" y="23230"/>
                    <a:pt x="3872" y="25608"/>
                  </a:cubicBezTo>
                  <a:lnTo>
                    <a:pt x="724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947150" y="5085900"/>
              <a:ext cx="323350" cy="313850"/>
            </a:xfrm>
            <a:custGeom>
              <a:avLst/>
              <a:gdLst/>
              <a:ahLst/>
              <a:cxnLst/>
              <a:rect l="l" t="t" r="r" b="b"/>
              <a:pathLst>
                <a:path w="12934" h="12554" extrusionOk="0">
                  <a:moveTo>
                    <a:pt x="700" y="0"/>
                  </a:moveTo>
                  <a:cubicBezTo>
                    <a:pt x="700" y="0"/>
                    <a:pt x="437" y="3045"/>
                    <a:pt x="243" y="5986"/>
                  </a:cubicBezTo>
                  <a:lnTo>
                    <a:pt x="243" y="6169"/>
                  </a:lnTo>
                  <a:cubicBezTo>
                    <a:pt x="211" y="6604"/>
                    <a:pt x="184" y="7034"/>
                    <a:pt x="162" y="7460"/>
                  </a:cubicBezTo>
                  <a:lnTo>
                    <a:pt x="162" y="7524"/>
                  </a:lnTo>
                  <a:cubicBezTo>
                    <a:pt x="43" y="9557"/>
                    <a:pt x="1" y="11245"/>
                    <a:pt x="162" y="11364"/>
                  </a:cubicBezTo>
                  <a:cubicBezTo>
                    <a:pt x="556" y="11659"/>
                    <a:pt x="10993" y="12553"/>
                    <a:pt x="12379" y="12553"/>
                  </a:cubicBezTo>
                  <a:cubicBezTo>
                    <a:pt x="12451" y="12553"/>
                    <a:pt x="12498" y="12551"/>
                    <a:pt x="12519" y="12546"/>
                  </a:cubicBezTo>
                  <a:cubicBezTo>
                    <a:pt x="12933" y="12449"/>
                    <a:pt x="12670" y="11260"/>
                    <a:pt x="12250" y="10868"/>
                  </a:cubicBezTo>
                  <a:cubicBezTo>
                    <a:pt x="11831" y="10470"/>
                    <a:pt x="7583" y="8126"/>
                    <a:pt x="7583" y="8126"/>
                  </a:cubicBezTo>
                  <a:lnTo>
                    <a:pt x="7599" y="7997"/>
                  </a:lnTo>
                  <a:lnTo>
                    <a:pt x="7734" y="6776"/>
                  </a:lnTo>
                  <a:lnTo>
                    <a:pt x="7754" y="6540"/>
                  </a:lnTo>
                  <a:lnTo>
                    <a:pt x="8411" y="630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947150" y="5235525"/>
              <a:ext cx="323350" cy="164225"/>
            </a:xfrm>
            <a:custGeom>
              <a:avLst/>
              <a:gdLst/>
              <a:ahLst/>
              <a:cxnLst/>
              <a:rect l="l" t="t" r="r" b="b"/>
              <a:pathLst>
                <a:path w="12934" h="6569" extrusionOk="0">
                  <a:moveTo>
                    <a:pt x="243" y="1"/>
                  </a:moveTo>
                  <a:lnTo>
                    <a:pt x="243" y="184"/>
                  </a:lnTo>
                  <a:cubicBezTo>
                    <a:pt x="211" y="619"/>
                    <a:pt x="184" y="1049"/>
                    <a:pt x="162" y="1475"/>
                  </a:cubicBezTo>
                  <a:lnTo>
                    <a:pt x="162" y="1539"/>
                  </a:lnTo>
                  <a:cubicBezTo>
                    <a:pt x="43" y="3572"/>
                    <a:pt x="1" y="5260"/>
                    <a:pt x="162" y="5379"/>
                  </a:cubicBezTo>
                  <a:cubicBezTo>
                    <a:pt x="556" y="5674"/>
                    <a:pt x="10993" y="6568"/>
                    <a:pt x="12379" y="6568"/>
                  </a:cubicBezTo>
                  <a:cubicBezTo>
                    <a:pt x="12451" y="6568"/>
                    <a:pt x="12498" y="6566"/>
                    <a:pt x="12519" y="6561"/>
                  </a:cubicBezTo>
                  <a:cubicBezTo>
                    <a:pt x="12933" y="6464"/>
                    <a:pt x="12670" y="5275"/>
                    <a:pt x="12250" y="4883"/>
                  </a:cubicBezTo>
                  <a:cubicBezTo>
                    <a:pt x="11831" y="4485"/>
                    <a:pt x="7583" y="2141"/>
                    <a:pt x="7583" y="2141"/>
                  </a:cubicBezTo>
                  <a:lnTo>
                    <a:pt x="7599" y="2012"/>
                  </a:lnTo>
                  <a:lnTo>
                    <a:pt x="7734" y="791"/>
                  </a:lnTo>
                  <a:lnTo>
                    <a:pt x="7754" y="555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947150" y="5272375"/>
              <a:ext cx="323350" cy="127375"/>
            </a:xfrm>
            <a:custGeom>
              <a:avLst/>
              <a:gdLst/>
              <a:ahLst/>
              <a:cxnLst/>
              <a:rect l="l" t="t" r="r" b="b"/>
              <a:pathLst>
                <a:path w="12934" h="5095" extrusionOk="0">
                  <a:moveTo>
                    <a:pt x="162" y="1"/>
                  </a:moveTo>
                  <a:lnTo>
                    <a:pt x="162" y="65"/>
                  </a:lnTo>
                  <a:cubicBezTo>
                    <a:pt x="43" y="2098"/>
                    <a:pt x="1" y="3786"/>
                    <a:pt x="162" y="3905"/>
                  </a:cubicBezTo>
                  <a:cubicBezTo>
                    <a:pt x="556" y="4200"/>
                    <a:pt x="10993" y="5094"/>
                    <a:pt x="12379" y="5094"/>
                  </a:cubicBezTo>
                  <a:cubicBezTo>
                    <a:pt x="12451" y="5094"/>
                    <a:pt x="12498" y="5092"/>
                    <a:pt x="12519" y="5087"/>
                  </a:cubicBezTo>
                  <a:cubicBezTo>
                    <a:pt x="12933" y="4990"/>
                    <a:pt x="12680" y="3801"/>
                    <a:pt x="12261" y="3409"/>
                  </a:cubicBezTo>
                  <a:cubicBezTo>
                    <a:pt x="11841" y="3011"/>
                    <a:pt x="7593" y="667"/>
                    <a:pt x="7593" y="667"/>
                  </a:cubicBezTo>
                  <a:lnTo>
                    <a:pt x="7610" y="538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964525" y="5364575"/>
              <a:ext cx="294250" cy="24375"/>
            </a:xfrm>
            <a:custGeom>
              <a:avLst/>
              <a:gdLst/>
              <a:ahLst/>
              <a:cxnLst/>
              <a:rect l="l" t="t" r="r" b="b"/>
              <a:pathLst>
                <a:path w="11770" h="975" extrusionOk="0">
                  <a:moveTo>
                    <a:pt x="16" y="1"/>
                  </a:moveTo>
                  <a:cubicBezTo>
                    <a:pt x="0" y="1"/>
                    <a:pt x="0" y="11"/>
                    <a:pt x="16" y="16"/>
                  </a:cubicBezTo>
                  <a:cubicBezTo>
                    <a:pt x="1936" y="264"/>
                    <a:pt x="9786" y="872"/>
                    <a:pt x="11732" y="974"/>
                  </a:cubicBezTo>
                  <a:cubicBezTo>
                    <a:pt x="11770" y="974"/>
                    <a:pt x="11770" y="947"/>
                    <a:pt x="11732" y="942"/>
                  </a:cubicBezTo>
                  <a:cubicBezTo>
                    <a:pt x="9791" y="726"/>
                    <a:pt x="1941" y="60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2099100" y="5285050"/>
              <a:ext cx="59950" cy="12500"/>
            </a:xfrm>
            <a:custGeom>
              <a:avLst/>
              <a:gdLst/>
              <a:ahLst/>
              <a:cxnLst/>
              <a:rect l="l" t="t" r="r" b="b"/>
              <a:pathLst>
                <a:path w="2398" h="500" extrusionOk="0">
                  <a:moveTo>
                    <a:pt x="1484" y="1"/>
                  </a:moveTo>
                  <a:cubicBezTo>
                    <a:pt x="957" y="1"/>
                    <a:pt x="427" y="135"/>
                    <a:pt x="26" y="450"/>
                  </a:cubicBezTo>
                  <a:cubicBezTo>
                    <a:pt x="1" y="470"/>
                    <a:pt x="22" y="500"/>
                    <a:pt x="47" y="500"/>
                  </a:cubicBezTo>
                  <a:cubicBezTo>
                    <a:pt x="49" y="500"/>
                    <a:pt x="51" y="499"/>
                    <a:pt x="53" y="499"/>
                  </a:cubicBezTo>
                  <a:cubicBezTo>
                    <a:pt x="805" y="326"/>
                    <a:pt x="1569" y="229"/>
                    <a:pt x="2338" y="219"/>
                  </a:cubicBezTo>
                  <a:cubicBezTo>
                    <a:pt x="2341" y="219"/>
                    <a:pt x="2344" y="220"/>
                    <a:pt x="2347" y="220"/>
                  </a:cubicBezTo>
                  <a:cubicBezTo>
                    <a:pt x="2371" y="220"/>
                    <a:pt x="2393" y="201"/>
                    <a:pt x="2398" y="176"/>
                  </a:cubicBezTo>
                  <a:cubicBezTo>
                    <a:pt x="2398" y="149"/>
                    <a:pt x="2381" y="127"/>
                    <a:pt x="2354" y="122"/>
                  </a:cubicBezTo>
                  <a:cubicBezTo>
                    <a:pt x="2081" y="44"/>
                    <a:pt x="1783" y="1"/>
                    <a:pt x="14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2112275" y="5294850"/>
              <a:ext cx="59675" cy="12375"/>
            </a:xfrm>
            <a:custGeom>
              <a:avLst/>
              <a:gdLst/>
              <a:ahLst/>
              <a:cxnLst/>
              <a:rect l="l" t="t" r="r" b="b"/>
              <a:pathLst>
                <a:path w="2387" h="495" extrusionOk="0">
                  <a:moveTo>
                    <a:pt x="1476" y="1"/>
                  </a:moveTo>
                  <a:cubicBezTo>
                    <a:pt x="950" y="1"/>
                    <a:pt x="421" y="130"/>
                    <a:pt x="20" y="445"/>
                  </a:cubicBezTo>
                  <a:cubicBezTo>
                    <a:pt x="1" y="465"/>
                    <a:pt x="17" y="495"/>
                    <a:pt x="46" y="495"/>
                  </a:cubicBezTo>
                  <a:cubicBezTo>
                    <a:pt x="48" y="495"/>
                    <a:pt x="50" y="495"/>
                    <a:pt x="52" y="494"/>
                  </a:cubicBezTo>
                  <a:cubicBezTo>
                    <a:pt x="801" y="321"/>
                    <a:pt x="1569" y="231"/>
                    <a:pt x="2338" y="214"/>
                  </a:cubicBezTo>
                  <a:cubicBezTo>
                    <a:pt x="2365" y="214"/>
                    <a:pt x="2387" y="192"/>
                    <a:pt x="2387" y="166"/>
                  </a:cubicBezTo>
                  <a:cubicBezTo>
                    <a:pt x="2382" y="144"/>
                    <a:pt x="2370" y="122"/>
                    <a:pt x="2349" y="117"/>
                  </a:cubicBezTo>
                  <a:cubicBezTo>
                    <a:pt x="2075" y="43"/>
                    <a:pt x="1776" y="1"/>
                    <a:pt x="14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2125325" y="5304125"/>
              <a:ext cx="59925" cy="12375"/>
            </a:xfrm>
            <a:custGeom>
              <a:avLst/>
              <a:gdLst/>
              <a:ahLst/>
              <a:cxnLst/>
              <a:rect l="l" t="t" r="r" b="b"/>
              <a:pathLst>
                <a:path w="2397" h="495" extrusionOk="0">
                  <a:moveTo>
                    <a:pt x="1475" y="1"/>
                  </a:moveTo>
                  <a:cubicBezTo>
                    <a:pt x="952" y="1"/>
                    <a:pt x="426" y="131"/>
                    <a:pt x="26" y="446"/>
                  </a:cubicBezTo>
                  <a:cubicBezTo>
                    <a:pt x="1" y="465"/>
                    <a:pt x="22" y="494"/>
                    <a:pt x="47" y="494"/>
                  </a:cubicBezTo>
                  <a:cubicBezTo>
                    <a:pt x="49" y="494"/>
                    <a:pt x="51" y="494"/>
                    <a:pt x="53" y="494"/>
                  </a:cubicBezTo>
                  <a:cubicBezTo>
                    <a:pt x="800" y="322"/>
                    <a:pt x="1569" y="225"/>
                    <a:pt x="2337" y="215"/>
                  </a:cubicBezTo>
                  <a:cubicBezTo>
                    <a:pt x="2340" y="215"/>
                    <a:pt x="2343" y="216"/>
                    <a:pt x="2345" y="216"/>
                  </a:cubicBezTo>
                  <a:cubicBezTo>
                    <a:pt x="2369" y="216"/>
                    <a:pt x="2391" y="195"/>
                    <a:pt x="2391" y="171"/>
                  </a:cubicBezTo>
                  <a:cubicBezTo>
                    <a:pt x="2397" y="144"/>
                    <a:pt x="2376" y="123"/>
                    <a:pt x="2349" y="118"/>
                  </a:cubicBezTo>
                  <a:cubicBezTo>
                    <a:pt x="2074" y="43"/>
                    <a:pt x="1775" y="1"/>
                    <a:pt x="14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2123400" y="5241475"/>
              <a:ext cx="69250" cy="50375"/>
            </a:xfrm>
            <a:custGeom>
              <a:avLst/>
              <a:gdLst/>
              <a:ahLst/>
              <a:cxnLst/>
              <a:rect l="l" t="t" r="r" b="b"/>
              <a:pathLst>
                <a:path w="2770" h="2015" extrusionOk="0">
                  <a:moveTo>
                    <a:pt x="2028" y="226"/>
                  </a:moveTo>
                  <a:cubicBezTo>
                    <a:pt x="2252" y="226"/>
                    <a:pt x="2416" y="350"/>
                    <a:pt x="2317" y="746"/>
                  </a:cubicBezTo>
                  <a:cubicBezTo>
                    <a:pt x="2215" y="1198"/>
                    <a:pt x="1446" y="1419"/>
                    <a:pt x="1066" y="1537"/>
                  </a:cubicBezTo>
                  <a:cubicBezTo>
                    <a:pt x="748" y="1634"/>
                    <a:pt x="425" y="1714"/>
                    <a:pt x="113" y="1823"/>
                  </a:cubicBezTo>
                  <a:cubicBezTo>
                    <a:pt x="361" y="1495"/>
                    <a:pt x="624" y="1177"/>
                    <a:pt x="909" y="870"/>
                  </a:cubicBezTo>
                  <a:cubicBezTo>
                    <a:pt x="1044" y="726"/>
                    <a:pt x="1188" y="591"/>
                    <a:pt x="1344" y="473"/>
                  </a:cubicBezTo>
                  <a:cubicBezTo>
                    <a:pt x="1471" y="372"/>
                    <a:pt x="1785" y="226"/>
                    <a:pt x="2028" y="226"/>
                  </a:cubicBezTo>
                  <a:close/>
                  <a:moveTo>
                    <a:pt x="1987" y="0"/>
                  </a:moveTo>
                  <a:cubicBezTo>
                    <a:pt x="1757" y="0"/>
                    <a:pt x="1512" y="98"/>
                    <a:pt x="1334" y="225"/>
                  </a:cubicBezTo>
                  <a:cubicBezTo>
                    <a:pt x="753" y="649"/>
                    <a:pt x="296" y="1220"/>
                    <a:pt x="6" y="1875"/>
                  </a:cubicBezTo>
                  <a:cubicBezTo>
                    <a:pt x="1" y="1887"/>
                    <a:pt x="11" y="1903"/>
                    <a:pt x="22" y="1903"/>
                  </a:cubicBezTo>
                  <a:lnTo>
                    <a:pt x="22" y="1908"/>
                  </a:lnTo>
                  <a:cubicBezTo>
                    <a:pt x="16" y="1957"/>
                    <a:pt x="54" y="2005"/>
                    <a:pt x="108" y="2011"/>
                  </a:cubicBezTo>
                  <a:cubicBezTo>
                    <a:pt x="113" y="2014"/>
                    <a:pt x="117" y="2015"/>
                    <a:pt x="121" y="2015"/>
                  </a:cubicBezTo>
                  <a:cubicBezTo>
                    <a:pt x="125" y="2015"/>
                    <a:pt x="129" y="2014"/>
                    <a:pt x="135" y="2011"/>
                  </a:cubicBezTo>
                  <a:cubicBezTo>
                    <a:pt x="786" y="1833"/>
                    <a:pt x="1506" y="1721"/>
                    <a:pt x="2092" y="1344"/>
                  </a:cubicBezTo>
                  <a:cubicBezTo>
                    <a:pt x="2414" y="1123"/>
                    <a:pt x="2769" y="699"/>
                    <a:pt x="2517" y="284"/>
                  </a:cubicBezTo>
                  <a:cubicBezTo>
                    <a:pt x="2390" y="79"/>
                    <a:pt x="2194" y="0"/>
                    <a:pt x="19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2056600" y="5245475"/>
              <a:ext cx="71800" cy="46150"/>
            </a:xfrm>
            <a:custGeom>
              <a:avLst/>
              <a:gdLst/>
              <a:ahLst/>
              <a:cxnLst/>
              <a:rect l="l" t="t" r="r" b="b"/>
              <a:pathLst>
                <a:path w="2872" h="1846" extrusionOk="0">
                  <a:moveTo>
                    <a:pt x="756" y="243"/>
                  </a:moveTo>
                  <a:cubicBezTo>
                    <a:pt x="990" y="243"/>
                    <a:pt x="1277" y="348"/>
                    <a:pt x="1403" y="425"/>
                  </a:cubicBezTo>
                  <a:cubicBezTo>
                    <a:pt x="1570" y="533"/>
                    <a:pt x="1726" y="657"/>
                    <a:pt x="1877" y="791"/>
                  </a:cubicBezTo>
                  <a:cubicBezTo>
                    <a:pt x="2183" y="1065"/>
                    <a:pt x="2473" y="1355"/>
                    <a:pt x="2748" y="1657"/>
                  </a:cubicBezTo>
                  <a:cubicBezTo>
                    <a:pt x="2425" y="1576"/>
                    <a:pt x="2097" y="1528"/>
                    <a:pt x="1770" y="1464"/>
                  </a:cubicBezTo>
                  <a:cubicBezTo>
                    <a:pt x="1393" y="1372"/>
                    <a:pt x="602" y="1221"/>
                    <a:pt x="452" y="791"/>
                  </a:cubicBezTo>
                  <a:cubicBezTo>
                    <a:pt x="306" y="368"/>
                    <a:pt x="499" y="243"/>
                    <a:pt x="756" y="243"/>
                  </a:cubicBezTo>
                  <a:close/>
                  <a:moveTo>
                    <a:pt x="800" y="1"/>
                  </a:moveTo>
                  <a:cubicBezTo>
                    <a:pt x="564" y="1"/>
                    <a:pt x="343" y="93"/>
                    <a:pt x="226" y="340"/>
                  </a:cubicBezTo>
                  <a:cubicBezTo>
                    <a:pt x="0" y="802"/>
                    <a:pt x="398" y="1167"/>
                    <a:pt x="753" y="1355"/>
                  </a:cubicBezTo>
                  <a:cubicBezTo>
                    <a:pt x="1360" y="1678"/>
                    <a:pt x="2086" y="1722"/>
                    <a:pt x="2748" y="1845"/>
                  </a:cubicBezTo>
                  <a:cubicBezTo>
                    <a:pt x="2752" y="1845"/>
                    <a:pt x="2756" y="1845"/>
                    <a:pt x="2760" y="1845"/>
                  </a:cubicBezTo>
                  <a:cubicBezTo>
                    <a:pt x="2809" y="1845"/>
                    <a:pt x="2850" y="1809"/>
                    <a:pt x="2855" y="1765"/>
                  </a:cubicBezTo>
                  <a:lnTo>
                    <a:pt x="2855" y="1727"/>
                  </a:lnTo>
                  <a:cubicBezTo>
                    <a:pt x="2860" y="1727"/>
                    <a:pt x="2872" y="1715"/>
                    <a:pt x="2872" y="1705"/>
                  </a:cubicBezTo>
                  <a:cubicBezTo>
                    <a:pt x="2866" y="1705"/>
                    <a:pt x="2866" y="1700"/>
                    <a:pt x="2866" y="1700"/>
                  </a:cubicBezTo>
                  <a:cubicBezTo>
                    <a:pt x="2517" y="1070"/>
                    <a:pt x="2011" y="544"/>
                    <a:pt x="1398" y="173"/>
                  </a:cubicBezTo>
                  <a:cubicBezTo>
                    <a:pt x="1227" y="72"/>
                    <a:pt x="1008" y="1"/>
                    <a:pt x="8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941925" y="4257150"/>
              <a:ext cx="355450" cy="1014450"/>
            </a:xfrm>
            <a:custGeom>
              <a:avLst/>
              <a:gdLst/>
              <a:ahLst/>
              <a:cxnLst/>
              <a:rect l="l" t="t" r="r" b="b"/>
              <a:pathLst>
                <a:path w="14218" h="40578" extrusionOk="0">
                  <a:moveTo>
                    <a:pt x="4265" y="1"/>
                  </a:moveTo>
                  <a:cubicBezTo>
                    <a:pt x="4265" y="1"/>
                    <a:pt x="2371" y="18406"/>
                    <a:pt x="2264" y="21257"/>
                  </a:cubicBezTo>
                  <a:cubicBezTo>
                    <a:pt x="2220" y="22354"/>
                    <a:pt x="1" y="40233"/>
                    <a:pt x="1" y="40233"/>
                  </a:cubicBezTo>
                  <a:lnTo>
                    <a:pt x="8147" y="40577"/>
                  </a:lnTo>
                  <a:cubicBezTo>
                    <a:pt x="8147" y="40577"/>
                    <a:pt x="9400" y="24585"/>
                    <a:pt x="9464" y="21580"/>
                  </a:cubicBezTo>
                  <a:cubicBezTo>
                    <a:pt x="9502" y="20063"/>
                    <a:pt x="10432" y="7895"/>
                    <a:pt x="10432" y="7895"/>
                  </a:cubicBezTo>
                  <a:cubicBezTo>
                    <a:pt x="11099" y="7513"/>
                    <a:pt x="11792" y="7195"/>
                    <a:pt x="12512" y="6943"/>
                  </a:cubicBezTo>
                  <a:cubicBezTo>
                    <a:pt x="13589" y="4249"/>
                    <a:pt x="14217" y="1"/>
                    <a:pt x="14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953050" y="5226050"/>
              <a:ext cx="187450" cy="9100"/>
            </a:xfrm>
            <a:custGeom>
              <a:avLst/>
              <a:gdLst/>
              <a:ahLst/>
              <a:cxnLst/>
              <a:rect l="l" t="t" r="r" b="b"/>
              <a:pathLst>
                <a:path w="7498" h="364" extrusionOk="0">
                  <a:moveTo>
                    <a:pt x="457" y="0"/>
                  </a:moveTo>
                  <a:cubicBezTo>
                    <a:pt x="251" y="0"/>
                    <a:pt x="96" y="5"/>
                    <a:pt x="13" y="15"/>
                  </a:cubicBezTo>
                  <a:cubicBezTo>
                    <a:pt x="7" y="15"/>
                    <a:pt x="1" y="25"/>
                    <a:pt x="1" y="30"/>
                  </a:cubicBezTo>
                  <a:cubicBezTo>
                    <a:pt x="1" y="35"/>
                    <a:pt x="7" y="40"/>
                    <a:pt x="13" y="40"/>
                  </a:cubicBezTo>
                  <a:cubicBezTo>
                    <a:pt x="588" y="164"/>
                    <a:pt x="4679" y="299"/>
                    <a:pt x="5304" y="321"/>
                  </a:cubicBezTo>
                  <a:cubicBezTo>
                    <a:pt x="6572" y="363"/>
                    <a:pt x="6207" y="337"/>
                    <a:pt x="7476" y="363"/>
                  </a:cubicBezTo>
                  <a:cubicBezTo>
                    <a:pt x="7486" y="363"/>
                    <a:pt x="7498" y="353"/>
                    <a:pt x="7498" y="342"/>
                  </a:cubicBezTo>
                  <a:cubicBezTo>
                    <a:pt x="7492" y="337"/>
                    <a:pt x="7492" y="331"/>
                    <a:pt x="7486" y="326"/>
                  </a:cubicBezTo>
                  <a:cubicBezTo>
                    <a:pt x="6212" y="246"/>
                    <a:pt x="6577" y="256"/>
                    <a:pt x="5309" y="186"/>
                  </a:cubicBezTo>
                  <a:cubicBezTo>
                    <a:pt x="4775" y="159"/>
                    <a:pt x="1695" y="0"/>
                    <a:pt x="4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971475" y="4283750"/>
              <a:ext cx="96825" cy="916700"/>
            </a:xfrm>
            <a:custGeom>
              <a:avLst/>
              <a:gdLst/>
              <a:ahLst/>
              <a:cxnLst/>
              <a:rect l="l" t="t" r="r" b="b"/>
              <a:pathLst>
                <a:path w="3873" h="36668" extrusionOk="0">
                  <a:moveTo>
                    <a:pt x="3845" y="0"/>
                  </a:moveTo>
                  <a:cubicBezTo>
                    <a:pt x="3831" y="0"/>
                    <a:pt x="3816" y="10"/>
                    <a:pt x="3813" y="29"/>
                  </a:cubicBezTo>
                  <a:cubicBezTo>
                    <a:pt x="3443" y="4663"/>
                    <a:pt x="3066" y="9298"/>
                    <a:pt x="2641" y="13929"/>
                  </a:cubicBezTo>
                  <a:cubicBezTo>
                    <a:pt x="2217" y="18558"/>
                    <a:pt x="1716" y="23214"/>
                    <a:pt x="1115" y="27850"/>
                  </a:cubicBezTo>
                  <a:cubicBezTo>
                    <a:pt x="775" y="30436"/>
                    <a:pt x="405" y="34076"/>
                    <a:pt x="1" y="36652"/>
                  </a:cubicBezTo>
                  <a:cubicBezTo>
                    <a:pt x="1" y="36663"/>
                    <a:pt x="6" y="36668"/>
                    <a:pt x="18" y="36668"/>
                  </a:cubicBezTo>
                  <a:cubicBezTo>
                    <a:pt x="23" y="36668"/>
                    <a:pt x="28" y="36663"/>
                    <a:pt x="28" y="36652"/>
                  </a:cubicBezTo>
                  <a:cubicBezTo>
                    <a:pt x="851" y="32086"/>
                    <a:pt x="1453" y="26398"/>
                    <a:pt x="1969" y="21779"/>
                  </a:cubicBezTo>
                  <a:cubicBezTo>
                    <a:pt x="2485" y="17155"/>
                    <a:pt x="2899" y="12525"/>
                    <a:pt x="3271" y="7889"/>
                  </a:cubicBezTo>
                  <a:cubicBezTo>
                    <a:pt x="3490" y="5282"/>
                    <a:pt x="3674" y="2647"/>
                    <a:pt x="3872" y="29"/>
                  </a:cubicBezTo>
                  <a:cubicBezTo>
                    <a:pt x="3872" y="10"/>
                    <a:pt x="3859" y="0"/>
                    <a:pt x="38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2202125" y="4425950"/>
              <a:ext cx="63400" cy="29875"/>
            </a:xfrm>
            <a:custGeom>
              <a:avLst/>
              <a:gdLst/>
              <a:ahLst/>
              <a:cxnLst/>
              <a:rect l="l" t="t" r="r" b="b"/>
              <a:pathLst>
                <a:path w="2536" h="1195" extrusionOk="0">
                  <a:moveTo>
                    <a:pt x="2473" y="1"/>
                  </a:moveTo>
                  <a:cubicBezTo>
                    <a:pt x="2468" y="1"/>
                    <a:pt x="2464" y="1"/>
                    <a:pt x="2459" y="2"/>
                  </a:cubicBezTo>
                  <a:cubicBezTo>
                    <a:pt x="1620" y="314"/>
                    <a:pt x="803" y="691"/>
                    <a:pt x="24" y="1143"/>
                  </a:cubicBezTo>
                  <a:cubicBezTo>
                    <a:pt x="1" y="1156"/>
                    <a:pt x="10" y="1194"/>
                    <a:pt x="33" y="1194"/>
                  </a:cubicBezTo>
                  <a:cubicBezTo>
                    <a:pt x="37" y="1194"/>
                    <a:pt x="41" y="1193"/>
                    <a:pt x="46" y="1191"/>
                  </a:cubicBezTo>
                  <a:cubicBezTo>
                    <a:pt x="868" y="836"/>
                    <a:pt x="1707" y="503"/>
                    <a:pt x="2503" y="104"/>
                  </a:cubicBezTo>
                  <a:cubicBezTo>
                    <a:pt x="2530" y="89"/>
                    <a:pt x="2535" y="51"/>
                    <a:pt x="2519" y="29"/>
                  </a:cubicBezTo>
                  <a:cubicBezTo>
                    <a:pt x="2510" y="11"/>
                    <a:pt x="2493" y="1"/>
                    <a:pt x="24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2222325" y="4284650"/>
              <a:ext cx="50725" cy="137575"/>
            </a:xfrm>
            <a:custGeom>
              <a:avLst/>
              <a:gdLst/>
              <a:ahLst/>
              <a:cxnLst/>
              <a:rect l="l" t="t" r="r" b="b"/>
              <a:pathLst>
                <a:path w="2029" h="5503" extrusionOk="0">
                  <a:moveTo>
                    <a:pt x="1885" y="0"/>
                  </a:moveTo>
                  <a:cubicBezTo>
                    <a:pt x="1873" y="0"/>
                    <a:pt x="1862" y="8"/>
                    <a:pt x="1862" y="25"/>
                  </a:cubicBezTo>
                  <a:cubicBezTo>
                    <a:pt x="1862" y="998"/>
                    <a:pt x="1807" y="1859"/>
                    <a:pt x="1727" y="2767"/>
                  </a:cubicBezTo>
                  <a:cubicBezTo>
                    <a:pt x="1685" y="3177"/>
                    <a:pt x="1369" y="5368"/>
                    <a:pt x="690" y="5368"/>
                  </a:cubicBezTo>
                  <a:cubicBezTo>
                    <a:pt x="665" y="5368"/>
                    <a:pt x="639" y="5365"/>
                    <a:pt x="614" y="5359"/>
                  </a:cubicBezTo>
                  <a:cubicBezTo>
                    <a:pt x="490" y="5326"/>
                    <a:pt x="432" y="5208"/>
                    <a:pt x="410" y="5020"/>
                  </a:cubicBezTo>
                  <a:cubicBezTo>
                    <a:pt x="410" y="4778"/>
                    <a:pt x="442" y="4542"/>
                    <a:pt x="507" y="4304"/>
                  </a:cubicBezTo>
                  <a:cubicBezTo>
                    <a:pt x="587" y="3815"/>
                    <a:pt x="651" y="3326"/>
                    <a:pt x="695" y="2832"/>
                  </a:cubicBezTo>
                  <a:cubicBezTo>
                    <a:pt x="780" y="1912"/>
                    <a:pt x="770" y="988"/>
                    <a:pt x="663" y="67"/>
                  </a:cubicBezTo>
                  <a:cubicBezTo>
                    <a:pt x="663" y="59"/>
                    <a:pt x="652" y="50"/>
                    <a:pt x="642" y="50"/>
                  </a:cubicBezTo>
                  <a:cubicBezTo>
                    <a:pt x="640" y="50"/>
                    <a:pt x="638" y="51"/>
                    <a:pt x="636" y="52"/>
                  </a:cubicBezTo>
                  <a:cubicBezTo>
                    <a:pt x="625" y="57"/>
                    <a:pt x="619" y="62"/>
                    <a:pt x="619" y="67"/>
                  </a:cubicBezTo>
                  <a:cubicBezTo>
                    <a:pt x="641" y="1342"/>
                    <a:pt x="571" y="2616"/>
                    <a:pt x="399" y="3885"/>
                  </a:cubicBezTo>
                  <a:cubicBezTo>
                    <a:pt x="308" y="4493"/>
                    <a:pt x="1" y="5408"/>
                    <a:pt x="636" y="5498"/>
                  </a:cubicBezTo>
                  <a:cubicBezTo>
                    <a:pt x="655" y="5501"/>
                    <a:pt x="674" y="5502"/>
                    <a:pt x="694" y="5502"/>
                  </a:cubicBezTo>
                  <a:cubicBezTo>
                    <a:pt x="1302" y="5502"/>
                    <a:pt x="1708" y="4050"/>
                    <a:pt x="1787" y="3643"/>
                  </a:cubicBezTo>
                  <a:cubicBezTo>
                    <a:pt x="1985" y="2450"/>
                    <a:pt x="2028" y="1229"/>
                    <a:pt x="1916" y="25"/>
                  </a:cubicBezTo>
                  <a:cubicBezTo>
                    <a:pt x="1916" y="10"/>
                    <a:pt x="1900" y="0"/>
                    <a:pt x="18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2232300" y="4418725"/>
              <a:ext cx="10100" cy="23975"/>
            </a:xfrm>
            <a:custGeom>
              <a:avLst/>
              <a:gdLst/>
              <a:ahLst/>
              <a:cxnLst/>
              <a:rect l="l" t="t" r="r" b="b"/>
              <a:pathLst>
                <a:path w="404" h="959" extrusionOk="0">
                  <a:moveTo>
                    <a:pt x="311" y="1"/>
                  </a:moveTo>
                  <a:cubicBezTo>
                    <a:pt x="278" y="1"/>
                    <a:pt x="249" y="22"/>
                    <a:pt x="237" y="55"/>
                  </a:cubicBezTo>
                  <a:cubicBezTo>
                    <a:pt x="167" y="211"/>
                    <a:pt x="113" y="372"/>
                    <a:pt x="70" y="539"/>
                  </a:cubicBezTo>
                  <a:cubicBezTo>
                    <a:pt x="21" y="663"/>
                    <a:pt x="0" y="802"/>
                    <a:pt x="0" y="936"/>
                  </a:cubicBezTo>
                  <a:cubicBezTo>
                    <a:pt x="6" y="953"/>
                    <a:pt x="21" y="958"/>
                    <a:pt x="38" y="958"/>
                  </a:cubicBezTo>
                  <a:cubicBezTo>
                    <a:pt x="43" y="953"/>
                    <a:pt x="48" y="953"/>
                    <a:pt x="53" y="948"/>
                  </a:cubicBezTo>
                  <a:cubicBezTo>
                    <a:pt x="129" y="824"/>
                    <a:pt x="182" y="695"/>
                    <a:pt x="220" y="561"/>
                  </a:cubicBezTo>
                  <a:cubicBezTo>
                    <a:pt x="279" y="410"/>
                    <a:pt x="339" y="259"/>
                    <a:pt x="388" y="109"/>
                  </a:cubicBezTo>
                  <a:cubicBezTo>
                    <a:pt x="403" y="65"/>
                    <a:pt x="381" y="23"/>
                    <a:pt x="339" y="6"/>
                  </a:cubicBezTo>
                  <a:cubicBezTo>
                    <a:pt x="329" y="3"/>
                    <a:pt x="320" y="1"/>
                    <a:pt x="3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2080925" y="4296550"/>
              <a:ext cx="74475" cy="79875"/>
            </a:xfrm>
            <a:custGeom>
              <a:avLst/>
              <a:gdLst/>
              <a:ahLst/>
              <a:cxnLst/>
              <a:rect l="l" t="t" r="r" b="b"/>
              <a:pathLst>
                <a:path w="2979" h="3195" extrusionOk="0">
                  <a:moveTo>
                    <a:pt x="2919" y="1"/>
                  </a:moveTo>
                  <a:cubicBezTo>
                    <a:pt x="2914" y="1"/>
                    <a:pt x="2914" y="6"/>
                    <a:pt x="2909" y="11"/>
                  </a:cubicBezTo>
                  <a:cubicBezTo>
                    <a:pt x="2887" y="97"/>
                    <a:pt x="2877" y="182"/>
                    <a:pt x="2877" y="274"/>
                  </a:cubicBezTo>
                  <a:cubicBezTo>
                    <a:pt x="2867" y="371"/>
                    <a:pt x="2850" y="473"/>
                    <a:pt x="2839" y="576"/>
                  </a:cubicBezTo>
                  <a:cubicBezTo>
                    <a:pt x="2818" y="780"/>
                    <a:pt x="2785" y="984"/>
                    <a:pt x="2737" y="1183"/>
                  </a:cubicBezTo>
                  <a:cubicBezTo>
                    <a:pt x="2641" y="1565"/>
                    <a:pt x="2447" y="1914"/>
                    <a:pt x="2172" y="2194"/>
                  </a:cubicBezTo>
                  <a:cubicBezTo>
                    <a:pt x="1904" y="2463"/>
                    <a:pt x="1581" y="2673"/>
                    <a:pt x="1226" y="2818"/>
                  </a:cubicBezTo>
                  <a:cubicBezTo>
                    <a:pt x="829" y="2957"/>
                    <a:pt x="425" y="3076"/>
                    <a:pt x="11" y="3167"/>
                  </a:cubicBezTo>
                  <a:cubicBezTo>
                    <a:pt x="5" y="3167"/>
                    <a:pt x="0" y="3173"/>
                    <a:pt x="0" y="3183"/>
                  </a:cubicBezTo>
                  <a:cubicBezTo>
                    <a:pt x="0" y="3189"/>
                    <a:pt x="5" y="3195"/>
                    <a:pt x="11" y="3195"/>
                  </a:cubicBezTo>
                  <a:cubicBezTo>
                    <a:pt x="462" y="3195"/>
                    <a:pt x="909" y="3108"/>
                    <a:pt x="1328" y="2936"/>
                  </a:cubicBezTo>
                  <a:cubicBezTo>
                    <a:pt x="1700" y="2802"/>
                    <a:pt x="2038" y="2587"/>
                    <a:pt x="2318" y="2307"/>
                  </a:cubicBezTo>
                  <a:cubicBezTo>
                    <a:pt x="2597" y="2021"/>
                    <a:pt x="2797" y="1661"/>
                    <a:pt x="2894" y="1274"/>
                  </a:cubicBezTo>
                  <a:cubicBezTo>
                    <a:pt x="2936" y="1070"/>
                    <a:pt x="2963" y="866"/>
                    <a:pt x="2974" y="661"/>
                  </a:cubicBezTo>
                  <a:cubicBezTo>
                    <a:pt x="2979" y="544"/>
                    <a:pt x="2979" y="430"/>
                    <a:pt x="2974" y="312"/>
                  </a:cubicBezTo>
                  <a:cubicBezTo>
                    <a:pt x="2974" y="210"/>
                    <a:pt x="2963" y="108"/>
                    <a:pt x="2941" y="11"/>
                  </a:cubicBezTo>
                  <a:cubicBezTo>
                    <a:pt x="2936" y="1"/>
                    <a:pt x="2926" y="1"/>
                    <a:pt x="29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2249450" y="3981700"/>
              <a:ext cx="356575" cy="283875"/>
            </a:xfrm>
            <a:custGeom>
              <a:avLst/>
              <a:gdLst/>
              <a:ahLst/>
              <a:cxnLst/>
              <a:rect l="l" t="t" r="r" b="b"/>
              <a:pathLst>
                <a:path w="14263" h="11355" extrusionOk="0">
                  <a:moveTo>
                    <a:pt x="874" y="0"/>
                  </a:moveTo>
                  <a:cubicBezTo>
                    <a:pt x="205" y="0"/>
                    <a:pt x="0" y="1255"/>
                    <a:pt x="121" y="1915"/>
                  </a:cubicBezTo>
                  <a:cubicBezTo>
                    <a:pt x="648" y="4626"/>
                    <a:pt x="1605" y="7239"/>
                    <a:pt x="2949" y="9647"/>
                  </a:cubicBezTo>
                  <a:cubicBezTo>
                    <a:pt x="3807" y="11026"/>
                    <a:pt x="7314" y="11355"/>
                    <a:pt x="10130" y="11355"/>
                  </a:cubicBezTo>
                  <a:cubicBezTo>
                    <a:pt x="11727" y="11355"/>
                    <a:pt x="13101" y="11249"/>
                    <a:pt x="13644" y="11170"/>
                  </a:cubicBezTo>
                  <a:cubicBezTo>
                    <a:pt x="14263" y="11088"/>
                    <a:pt x="12987" y="6432"/>
                    <a:pt x="12369" y="6212"/>
                  </a:cubicBezTo>
                  <a:cubicBezTo>
                    <a:pt x="12331" y="6198"/>
                    <a:pt x="12251" y="6192"/>
                    <a:pt x="12138" y="6192"/>
                  </a:cubicBezTo>
                  <a:cubicBezTo>
                    <a:pt x="11214" y="6192"/>
                    <a:pt x="8050" y="6592"/>
                    <a:pt x="6711" y="6592"/>
                  </a:cubicBezTo>
                  <a:cubicBezTo>
                    <a:pt x="6371" y="6592"/>
                    <a:pt x="6149" y="6566"/>
                    <a:pt x="6110" y="6502"/>
                  </a:cubicBezTo>
                  <a:cubicBezTo>
                    <a:pt x="5961" y="6259"/>
                    <a:pt x="3567" y="3174"/>
                    <a:pt x="2298" y="1253"/>
                  </a:cubicBezTo>
                  <a:cubicBezTo>
                    <a:pt x="1687" y="334"/>
                    <a:pt x="1219" y="0"/>
                    <a:pt x="874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2560425" y="4100550"/>
              <a:ext cx="216050" cy="160525"/>
            </a:xfrm>
            <a:custGeom>
              <a:avLst/>
              <a:gdLst/>
              <a:ahLst/>
              <a:cxnLst/>
              <a:rect l="l" t="t" r="r" b="b"/>
              <a:pathLst>
                <a:path w="8642" h="6421" extrusionOk="0">
                  <a:moveTo>
                    <a:pt x="6657" y="0"/>
                  </a:moveTo>
                  <a:cubicBezTo>
                    <a:pt x="6027" y="0"/>
                    <a:pt x="4951" y="786"/>
                    <a:pt x="4211" y="957"/>
                  </a:cubicBezTo>
                  <a:cubicBezTo>
                    <a:pt x="4007" y="1006"/>
                    <a:pt x="0" y="1629"/>
                    <a:pt x="0" y="1629"/>
                  </a:cubicBezTo>
                  <a:lnTo>
                    <a:pt x="1211" y="6421"/>
                  </a:lnTo>
                  <a:cubicBezTo>
                    <a:pt x="1845" y="6421"/>
                    <a:pt x="4802" y="6205"/>
                    <a:pt x="5593" y="5942"/>
                  </a:cubicBezTo>
                  <a:cubicBezTo>
                    <a:pt x="6388" y="5684"/>
                    <a:pt x="8641" y="4808"/>
                    <a:pt x="8502" y="4178"/>
                  </a:cubicBezTo>
                  <a:cubicBezTo>
                    <a:pt x="8414" y="3797"/>
                    <a:pt x="8136" y="3722"/>
                    <a:pt x="7931" y="3722"/>
                  </a:cubicBezTo>
                  <a:cubicBezTo>
                    <a:pt x="7798" y="3722"/>
                    <a:pt x="7695" y="3753"/>
                    <a:pt x="7695" y="3753"/>
                  </a:cubicBezTo>
                  <a:cubicBezTo>
                    <a:pt x="7695" y="3753"/>
                    <a:pt x="8582" y="3232"/>
                    <a:pt x="8395" y="2609"/>
                  </a:cubicBezTo>
                  <a:cubicBezTo>
                    <a:pt x="8307" y="2320"/>
                    <a:pt x="8033" y="2243"/>
                    <a:pt x="7766" y="2243"/>
                  </a:cubicBezTo>
                  <a:cubicBezTo>
                    <a:pt x="7460" y="2243"/>
                    <a:pt x="7162" y="2344"/>
                    <a:pt x="7162" y="2344"/>
                  </a:cubicBezTo>
                  <a:cubicBezTo>
                    <a:pt x="7162" y="2344"/>
                    <a:pt x="8033" y="1743"/>
                    <a:pt x="7802" y="1135"/>
                  </a:cubicBezTo>
                  <a:cubicBezTo>
                    <a:pt x="7719" y="916"/>
                    <a:pt x="7534" y="846"/>
                    <a:pt x="7334" y="846"/>
                  </a:cubicBezTo>
                  <a:cubicBezTo>
                    <a:pt x="6983" y="846"/>
                    <a:pt x="6582" y="1060"/>
                    <a:pt x="6582" y="1060"/>
                  </a:cubicBezTo>
                  <a:cubicBezTo>
                    <a:pt x="6582" y="1060"/>
                    <a:pt x="7405" y="544"/>
                    <a:pt x="7001" y="130"/>
                  </a:cubicBezTo>
                  <a:cubicBezTo>
                    <a:pt x="6914" y="38"/>
                    <a:pt x="6796" y="0"/>
                    <a:pt x="6657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2653175" y="4125550"/>
              <a:ext cx="75825" cy="30000"/>
            </a:xfrm>
            <a:custGeom>
              <a:avLst/>
              <a:gdLst/>
              <a:ahLst/>
              <a:cxnLst/>
              <a:rect l="l" t="t" r="r" b="b"/>
              <a:pathLst>
                <a:path w="3033" h="1200" extrusionOk="0">
                  <a:moveTo>
                    <a:pt x="2996" y="1"/>
                  </a:moveTo>
                  <a:cubicBezTo>
                    <a:pt x="2985" y="1"/>
                    <a:pt x="2972" y="6"/>
                    <a:pt x="2958" y="16"/>
                  </a:cubicBezTo>
                  <a:cubicBezTo>
                    <a:pt x="1921" y="840"/>
                    <a:pt x="1323" y="1022"/>
                    <a:pt x="27" y="1162"/>
                  </a:cubicBezTo>
                  <a:cubicBezTo>
                    <a:pt x="7" y="1162"/>
                    <a:pt x="0" y="1200"/>
                    <a:pt x="27" y="1200"/>
                  </a:cubicBezTo>
                  <a:cubicBezTo>
                    <a:pt x="1308" y="1178"/>
                    <a:pt x="2092" y="1060"/>
                    <a:pt x="3001" y="65"/>
                  </a:cubicBezTo>
                  <a:cubicBezTo>
                    <a:pt x="3032" y="30"/>
                    <a:pt x="3022" y="1"/>
                    <a:pt x="29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2662450" y="4157225"/>
              <a:ext cx="80675" cy="31400"/>
            </a:xfrm>
            <a:custGeom>
              <a:avLst/>
              <a:gdLst/>
              <a:ahLst/>
              <a:cxnLst/>
              <a:rect l="l" t="t" r="r" b="b"/>
              <a:pathLst>
                <a:path w="3227" h="1256" extrusionOk="0">
                  <a:moveTo>
                    <a:pt x="3193" y="1"/>
                  </a:moveTo>
                  <a:cubicBezTo>
                    <a:pt x="3185" y="1"/>
                    <a:pt x="3175" y="4"/>
                    <a:pt x="3163" y="13"/>
                  </a:cubicBezTo>
                  <a:cubicBezTo>
                    <a:pt x="2012" y="771"/>
                    <a:pt x="1366" y="970"/>
                    <a:pt x="23" y="1218"/>
                  </a:cubicBezTo>
                  <a:cubicBezTo>
                    <a:pt x="1" y="1218"/>
                    <a:pt x="6" y="1255"/>
                    <a:pt x="23" y="1255"/>
                  </a:cubicBezTo>
                  <a:cubicBezTo>
                    <a:pt x="1361" y="1121"/>
                    <a:pt x="2135" y="987"/>
                    <a:pt x="3190" y="77"/>
                  </a:cubicBezTo>
                  <a:cubicBezTo>
                    <a:pt x="3227" y="44"/>
                    <a:pt x="3223" y="1"/>
                    <a:pt x="31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2670400" y="4194200"/>
              <a:ext cx="82450" cy="26350"/>
            </a:xfrm>
            <a:custGeom>
              <a:avLst/>
              <a:gdLst/>
              <a:ahLst/>
              <a:cxnLst/>
              <a:rect l="l" t="t" r="r" b="b"/>
              <a:pathLst>
                <a:path w="3298" h="1054" extrusionOk="0">
                  <a:moveTo>
                    <a:pt x="3278" y="0"/>
                  </a:moveTo>
                  <a:cubicBezTo>
                    <a:pt x="3268" y="0"/>
                    <a:pt x="3251" y="6"/>
                    <a:pt x="3227" y="18"/>
                  </a:cubicBezTo>
                  <a:cubicBezTo>
                    <a:pt x="2060" y="675"/>
                    <a:pt x="1361" y="928"/>
                    <a:pt x="21" y="997"/>
                  </a:cubicBezTo>
                  <a:cubicBezTo>
                    <a:pt x="11" y="1002"/>
                    <a:pt x="0" y="1013"/>
                    <a:pt x="6" y="1030"/>
                  </a:cubicBezTo>
                  <a:cubicBezTo>
                    <a:pt x="11" y="1040"/>
                    <a:pt x="16" y="1045"/>
                    <a:pt x="21" y="1045"/>
                  </a:cubicBezTo>
                  <a:cubicBezTo>
                    <a:pt x="138" y="1051"/>
                    <a:pt x="252" y="1053"/>
                    <a:pt x="362" y="1053"/>
                  </a:cubicBezTo>
                  <a:cubicBezTo>
                    <a:pt x="1543" y="1053"/>
                    <a:pt x="2352" y="735"/>
                    <a:pt x="3242" y="56"/>
                  </a:cubicBezTo>
                  <a:cubicBezTo>
                    <a:pt x="3286" y="23"/>
                    <a:pt x="3298" y="0"/>
                    <a:pt x="32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2539725" y="4078400"/>
              <a:ext cx="140625" cy="121175"/>
            </a:xfrm>
            <a:custGeom>
              <a:avLst/>
              <a:gdLst/>
              <a:ahLst/>
              <a:cxnLst/>
              <a:rect l="l" t="t" r="r" b="b"/>
              <a:pathLst>
                <a:path w="5625" h="4847" extrusionOk="0">
                  <a:moveTo>
                    <a:pt x="4766" y="1"/>
                  </a:moveTo>
                  <a:cubicBezTo>
                    <a:pt x="3847" y="1"/>
                    <a:pt x="2137" y="557"/>
                    <a:pt x="1689" y="892"/>
                  </a:cubicBezTo>
                  <a:cubicBezTo>
                    <a:pt x="1086" y="1338"/>
                    <a:pt x="1" y="2591"/>
                    <a:pt x="1" y="2591"/>
                  </a:cubicBezTo>
                  <a:cubicBezTo>
                    <a:pt x="1" y="2591"/>
                    <a:pt x="1497" y="4846"/>
                    <a:pt x="2533" y="4846"/>
                  </a:cubicBezTo>
                  <a:cubicBezTo>
                    <a:pt x="2676" y="4846"/>
                    <a:pt x="2811" y="4803"/>
                    <a:pt x="2932" y="4704"/>
                  </a:cubicBezTo>
                  <a:cubicBezTo>
                    <a:pt x="3920" y="3897"/>
                    <a:pt x="3270" y="2096"/>
                    <a:pt x="3270" y="2096"/>
                  </a:cubicBezTo>
                  <a:cubicBezTo>
                    <a:pt x="4076" y="1800"/>
                    <a:pt x="5625" y="994"/>
                    <a:pt x="5345" y="214"/>
                  </a:cubicBezTo>
                  <a:cubicBezTo>
                    <a:pt x="5290" y="62"/>
                    <a:pt x="5072" y="1"/>
                    <a:pt x="4766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2614075" y="4089525"/>
              <a:ext cx="59575" cy="107675"/>
            </a:xfrm>
            <a:custGeom>
              <a:avLst/>
              <a:gdLst/>
              <a:ahLst/>
              <a:cxnLst/>
              <a:rect l="l" t="t" r="r" b="b"/>
              <a:pathLst>
                <a:path w="2383" h="4307" extrusionOk="0">
                  <a:moveTo>
                    <a:pt x="2377" y="0"/>
                  </a:moveTo>
                  <a:cubicBezTo>
                    <a:pt x="2377" y="3"/>
                    <a:pt x="2377" y="5"/>
                    <a:pt x="2377" y="8"/>
                  </a:cubicBezTo>
                  <a:lnTo>
                    <a:pt x="2377" y="8"/>
                  </a:lnTo>
                  <a:cubicBezTo>
                    <a:pt x="2377" y="7"/>
                    <a:pt x="2377" y="6"/>
                    <a:pt x="2377" y="5"/>
                  </a:cubicBezTo>
                  <a:cubicBezTo>
                    <a:pt x="2377" y="3"/>
                    <a:pt x="2380" y="3"/>
                    <a:pt x="2381" y="3"/>
                  </a:cubicBezTo>
                  <a:cubicBezTo>
                    <a:pt x="2382" y="3"/>
                    <a:pt x="2382" y="3"/>
                    <a:pt x="2377" y="0"/>
                  </a:cubicBezTo>
                  <a:close/>
                  <a:moveTo>
                    <a:pt x="2377" y="8"/>
                  </a:moveTo>
                  <a:cubicBezTo>
                    <a:pt x="2117" y="899"/>
                    <a:pt x="1032" y="1221"/>
                    <a:pt x="269" y="1566"/>
                  </a:cubicBezTo>
                  <a:cubicBezTo>
                    <a:pt x="231" y="1581"/>
                    <a:pt x="209" y="1624"/>
                    <a:pt x="226" y="1662"/>
                  </a:cubicBezTo>
                  <a:cubicBezTo>
                    <a:pt x="226" y="1673"/>
                    <a:pt x="231" y="1683"/>
                    <a:pt x="241" y="1688"/>
                  </a:cubicBezTo>
                  <a:cubicBezTo>
                    <a:pt x="457" y="2463"/>
                    <a:pt x="543" y="3619"/>
                    <a:pt x="10" y="4276"/>
                  </a:cubicBezTo>
                  <a:cubicBezTo>
                    <a:pt x="0" y="4286"/>
                    <a:pt x="0" y="4296"/>
                    <a:pt x="10" y="4302"/>
                  </a:cubicBezTo>
                  <a:cubicBezTo>
                    <a:pt x="13" y="4305"/>
                    <a:pt x="17" y="4306"/>
                    <a:pt x="22" y="4306"/>
                  </a:cubicBezTo>
                  <a:cubicBezTo>
                    <a:pt x="27" y="4306"/>
                    <a:pt x="32" y="4305"/>
                    <a:pt x="38" y="4302"/>
                  </a:cubicBezTo>
                  <a:cubicBezTo>
                    <a:pt x="710" y="3678"/>
                    <a:pt x="715" y="2534"/>
                    <a:pt x="420" y="1695"/>
                  </a:cubicBezTo>
                  <a:cubicBezTo>
                    <a:pt x="1207" y="1351"/>
                    <a:pt x="2280" y="980"/>
                    <a:pt x="2377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2359450" y="4144775"/>
              <a:ext cx="45050" cy="41725"/>
            </a:xfrm>
            <a:custGeom>
              <a:avLst/>
              <a:gdLst/>
              <a:ahLst/>
              <a:cxnLst/>
              <a:rect l="l" t="t" r="r" b="b"/>
              <a:pathLst>
                <a:path w="1802" h="1669" extrusionOk="0">
                  <a:moveTo>
                    <a:pt x="1792" y="1"/>
                  </a:moveTo>
                  <a:cubicBezTo>
                    <a:pt x="1410" y="151"/>
                    <a:pt x="1060" y="371"/>
                    <a:pt x="759" y="651"/>
                  </a:cubicBezTo>
                  <a:cubicBezTo>
                    <a:pt x="457" y="942"/>
                    <a:pt x="199" y="1275"/>
                    <a:pt x="0" y="1646"/>
                  </a:cubicBezTo>
                  <a:cubicBezTo>
                    <a:pt x="0" y="1657"/>
                    <a:pt x="9" y="1669"/>
                    <a:pt x="19" y="1669"/>
                  </a:cubicBezTo>
                  <a:cubicBezTo>
                    <a:pt x="23" y="1669"/>
                    <a:pt x="28" y="1667"/>
                    <a:pt x="33" y="1662"/>
                  </a:cubicBezTo>
                  <a:cubicBezTo>
                    <a:pt x="270" y="1339"/>
                    <a:pt x="539" y="1038"/>
                    <a:pt x="839" y="769"/>
                  </a:cubicBezTo>
                  <a:cubicBezTo>
                    <a:pt x="1141" y="490"/>
                    <a:pt x="1457" y="237"/>
                    <a:pt x="1797" y="6"/>
                  </a:cubicBezTo>
                  <a:cubicBezTo>
                    <a:pt x="1797" y="6"/>
                    <a:pt x="1802" y="1"/>
                    <a:pt x="17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2245075" y="3977175"/>
              <a:ext cx="137650" cy="174900"/>
            </a:xfrm>
            <a:custGeom>
              <a:avLst/>
              <a:gdLst/>
              <a:ahLst/>
              <a:cxnLst/>
              <a:rect l="l" t="t" r="r" b="b"/>
              <a:pathLst>
                <a:path w="5506" h="6996" extrusionOk="0">
                  <a:moveTo>
                    <a:pt x="1019" y="1"/>
                  </a:moveTo>
                  <a:cubicBezTo>
                    <a:pt x="419" y="1"/>
                    <a:pt x="1" y="623"/>
                    <a:pt x="193" y="2360"/>
                  </a:cubicBezTo>
                  <a:cubicBezTo>
                    <a:pt x="500" y="5204"/>
                    <a:pt x="666" y="6005"/>
                    <a:pt x="812" y="6403"/>
                  </a:cubicBezTo>
                  <a:cubicBezTo>
                    <a:pt x="957" y="6802"/>
                    <a:pt x="1463" y="6995"/>
                    <a:pt x="1463" y="6995"/>
                  </a:cubicBezTo>
                  <a:lnTo>
                    <a:pt x="5463" y="5350"/>
                  </a:lnTo>
                  <a:cubicBezTo>
                    <a:pt x="5506" y="4930"/>
                    <a:pt x="5463" y="4505"/>
                    <a:pt x="5339" y="4107"/>
                  </a:cubicBezTo>
                  <a:cubicBezTo>
                    <a:pt x="5141" y="3591"/>
                    <a:pt x="3339" y="1521"/>
                    <a:pt x="2188" y="553"/>
                  </a:cubicBezTo>
                  <a:cubicBezTo>
                    <a:pt x="1794" y="219"/>
                    <a:pt x="1375" y="1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2277325" y="4096775"/>
              <a:ext cx="99900" cy="38875"/>
            </a:xfrm>
            <a:custGeom>
              <a:avLst/>
              <a:gdLst/>
              <a:ahLst/>
              <a:cxnLst/>
              <a:rect l="l" t="t" r="r" b="b"/>
              <a:pathLst>
                <a:path w="3996" h="1555" extrusionOk="0">
                  <a:moveTo>
                    <a:pt x="3995" y="1"/>
                  </a:moveTo>
                  <a:cubicBezTo>
                    <a:pt x="2645" y="452"/>
                    <a:pt x="1317" y="958"/>
                    <a:pt x="11" y="1527"/>
                  </a:cubicBezTo>
                  <a:cubicBezTo>
                    <a:pt x="1" y="1527"/>
                    <a:pt x="10" y="1555"/>
                    <a:pt x="23" y="1555"/>
                  </a:cubicBezTo>
                  <a:cubicBezTo>
                    <a:pt x="25" y="1555"/>
                    <a:pt x="26" y="1555"/>
                    <a:pt x="27" y="1554"/>
                  </a:cubicBezTo>
                  <a:cubicBezTo>
                    <a:pt x="1366" y="1108"/>
                    <a:pt x="2689" y="586"/>
                    <a:pt x="3995" y="11"/>
                  </a:cubicBezTo>
                  <a:lnTo>
                    <a:pt x="399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2246950" y="3985600"/>
              <a:ext cx="86450" cy="166475"/>
            </a:xfrm>
            <a:custGeom>
              <a:avLst/>
              <a:gdLst/>
              <a:ahLst/>
              <a:cxnLst/>
              <a:rect l="l" t="t" r="r" b="b"/>
              <a:pathLst>
                <a:path w="3458" h="6659" extrusionOk="0">
                  <a:moveTo>
                    <a:pt x="333" y="0"/>
                  </a:moveTo>
                  <a:cubicBezTo>
                    <a:pt x="107" y="345"/>
                    <a:pt x="0" y="985"/>
                    <a:pt x="118" y="2023"/>
                  </a:cubicBezTo>
                  <a:cubicBezTo>
                    <a:pt x="425" y="4867"/>
                    <a:pt x="591" y="5668"/>
                    <a:pt x="737" y="6066"/>
                  </a:cubicBezTo>
                  <a:cubicBezTo>
                    <a:pt x="882" y="6465"/>
                    <a:pt x="1388" y="6658"/>
                    <a:pt x="1388" y="6658"/>
                  </a:cubicBezTo>
                  <a:lnTo>
                    <a:pt x="3458" y="5803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2031050" y="3951275"/>
              <a:ext cx="307875" cy="377825"/>
            </a:xfrm>
            <a:custGeom>
              <a:avLst/>
              <a:gdLst/>
              <a:ahLst/>
              <a:cxnLst/>
              <a:rect l="l" t="t" r="r" b="b"/>
              <a:pathLst>
                <a:path w="12315" h="15113" extrusionOk="0">
                  <a:moveTo>
                    <a:pt x="7654" y="1"/>
                  </a:moveTo>
                  <a:cubicBezTo>
                    <a:pt x="7270" y="1"/>
                    <a:pt x="6881" y="91"/>
                    <a:pt x="6517" y="282"/>
                  </a:cubicBezTo>
                  <a:cubicBezTo>
                    <a:pt x="6507" y="288"/>
                    <a:pt x="6495" y="293"/>
                    <a:pt x="6485" y="298"/>
                  </a:cubicBezTo>
                  <a:cubicBezTo>
                    <a:pt x="5813" y="718"/>
                    <a:pt x="5194" y="1266"/>
                    <a:pt x="4410" y="2428"/>
                  </a:cubicBezTo>
                  <a:cubicBezTo>
                    <a:pt x="2495" y="5277"/>
                    <a:pt x="871" y="10315"/>
                    <a:pt x="183" y="13085"/>
                  </a:cubicBezTo>
                  <a:cubicBezTo>
                    <a:pt x="0" y="13735"/>
                    <a:pt x="49" y="14435"/>
                    <a:pt x="333" y="15048"/>
                  </a:cubicBezTo>
                  <a:lnTo>
                    <a:pt x="11814" y="15112"/>
                  </a:lnTo>
                  <a:cubicBezTo>
                    <a:pt x="11868" y="15065"/>
                    <a:pt x="12314" y="14871"/>
                    <a:pt x="12185" y="13214"/>
                  </a:cubicBezTo>
                  <a:cubicBezTo>
                    <a:pt x="11890" y="9444"/>
                    <a:pt x="10637" y="2745"/>
                    <a:pt x="9825" y="1314"/>
                  </a:cubicBezTo>
                  <a:cubicBezTo>
                    <a:pt x="9390" y="479"/>
                    <a:pt x="8537" y="1"/>
                    <a:pt x="7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1890150" y="3969150"/>
              <a:ext cx="321325" cy="254925"/>
            </a:xfrm>
            <a:custGeom>
              <a:avLst/>
              <a:gdLst/>
              <a:ahLst/>
              <a:cxnLst/>
              <a:rect l="l" t="t" r="r" b="b"/>
              <a:pathLst>
                <a:path w="12853" h="10197" extrusionOk="0">
                  <a:moveTo>
                    <a:pt x="12089" y="1"/>
                  </a:moveTo>
                  <a:cubicBezTo>
                    <a:pt x="11612" y="1"/>
                    <a:pt x="10869" y="281"/>
                    <a:pt x="10401" y="519"/>
                  </a:cubicBezTo>
                  <a:cubicBezTo>
                    <a:pt x="6195" y="2654"/>
                    <a:pt x="0" y="8036"/>
                    <a:pt x="297" y="9633"/>
                  </a:cubicBezTo>
                  <a:cubicBezTo>
                    <a:pt x="369" y="10038"/>
                    <a:pt x="734" y="10197"/>
                    <a:pt x="1255" y="10197"/>
                  </a:cubicBezTo>
                  <a:cubicBezTo>
                    <a:pt x="3037" y="10197"/>
                    <a:pt x="6646" y="8341"/>
                    <a:pt x="6604" y="8133"/>
                  </a:cubicBezTo>
                  <a:cubicBezTo>
                    <a:pt x="6556" y="7907"/>
                    <a:pt x="9513" y="4396"/>
                    <a:pt x="11669" y="1825"/>
                  </a:cubicBezTo>
                  <a:cubicBezTo>
                    <a:pt x="12852" y="415"/>
                    <a:pt x="12668" y="1"/>
                    <a:pt x="12089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2042750" y="3964825"/>
              <a:ext cx="181350" cy="149225"/>
            </a:xfrm>
            <a:custGeom>
              <a:avLst/>
              <a:gdLst/>
              <a:ahLst/>
              <a:cxnLst/>
              <a:rect l="l" t="t" r="r" b="b"/>
              <a:pathLst>
                <a:path w="7254" h="5969" extrusionOk="0">
                  <a:moveTo>
                    <a:pt x="5675" y="0"/>
                  </a:moveTo>
                  <a:cubicBezTo>
                    <a:pt x="5484" y="0"/>
                    <a:pt x="5278" y="24"/>
                    <a:pt x="5066" y="69"/>
                  </a:cubicBezTo>
                  <a:cubicBezTo>
                    <a:pt x="3624" y="364"/>
                    <a:pt x="1103" y="1305"/>
                    <a:pt x="688" y="1660"/>
                  </a:cubicBezTo>
                  <a:cubicBezTo>
                    <a:pt x="393" y="1945"/>
                    <a:pt x="162" y="2288"/>
                    <a:pt x="1" y="2670"/>
                  </a:cubicBezTo>
                  <a:lnTo>
                    <a:pt x="2678" y="5961"/>
                  </a:lnTo>
                  <a:cubicBezTo>
                    <a:pt x="2725" y="5966"/>
                    <a:pt x="2771" y="5969"/>
                    <a:pt x="2817" y="5969"/>
                  </a:cubicBezTo>
                  <a:cubicBezTo>
                    <a:pt x="3061" y="5969"/>
                    <a:pt x="3303" y="5897"/>
                    <a:pt x="3511" y="5757"/>
                  </a:cubicBezTo>
                  <a:cubicBezTo>
                    <a:pt x="3818" y="5482"/>
                    <a:pt x="4334" y="4869"/>
                    <a:pt x="5937" y="2563"/>
                  </a:cubicBezTo>
                  <a:cubicBezTo>
                    <a:pt x="7253" y="676"/>
                    <a:pt x="6685" y="0"/>
                    <a:pt x="5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2054300" y="4021900"/>
              <a:ext cx="68050" cy="79975"/>
            </a:xfrm>
            <a:custGeom>
              <a:avLst/>
              <a:gdLst/>
              <a:ahLst/>
              <a:cxnLst/>
              <a:rect l="l" t="t" r="r" b="b"/>
              <a:pathLst>
                <a:path w="2722" h="3199" extrusionOk="0">
                  <a:moveTo>
                    <a:pt x="1" y="0"/>
                  </a:moveTo>
                  <a:lnTo>
                    <a:pt x="1" y="0"/>
                  </a:lnTo>
                  <a:cubicBezTo>
                    <a:pt x="855" y="1102"/>
                    <a:pt x="1753" y="2167"/>
                    <a:pt x="2700" y="3194"/>
                  </a:cubicBezTo>
                  <a:cubicBezTo>
                    <a:pt x="2703" y="3197"/>
                    <a:pt x="2705" y="3198"/>
                    <a:pt x="2708" y="3198"/>
                  </a:cubicBezTo>
                  <a:cubicBezTo>
                    <a:pt x="2715" y="3198"/>
                    <a:pt x="2721" y="3187"/>
                    <a:pt x="2721" y="3179"/>
                  </a:cubicBezTo>
                  <a:cubicBezTo>
                    <a:pt x="1867" y="2070"/>
                    <a:pt x="958" y="101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2103875" y="4038125"/>
              <a:ext cx="81450" cy="76675"/>
            </a:xfrm>
            <a:custGeom>
              <a:avLst/>
              <a:gdLst/>
              <a:ahLst/>
              <a:cxnLst/>
              <a:rect l="l" t="t" r="r" b="b"/>
              <a:pathLst>
                <a:path w="3258" h="3067" extrusionOk="0">
                  <a:moveTo>
                    <a:pt x="3255" y="0"/>
                  </a:moveTo>
                  <a:lnTo>
                    <a:pt x="3255" y="0"/>
                  </a:lnTo>
                  <a:cubicBezTo>
                    <a:pt x="3251" y="0"/>
                    <a:pt x="3104" y="209"/>
                    <a:pt x="3093" y="222"/>
                  </a:cubicBezTo>
                  <a:cubicBezTo>
                    <a:pt x="2647" y="798"/>
                    <a:pt x="2222" y="1395"/>
                    <a:pt x="1787" y="1959"/>
                  </a:cubicBezTo>
                  <a:cubicBezTo>
                    <a:pt x="1594" y="2250"/>
                    <a:pt x="1363" y="2503"/>
                    <a:pt x="1088" y="2723"/>
                  </a:cubicBezTo>
                  <a:cubicBezTo>
                    <a:pt x="835" y="2873"/>
                    <a:pt x="550" y="2970"/>
                    <a:pt x="254" y="3009"/>
                  </a:cubicBezTo>
                  <a:cubicBezTo>
                    <a:pt x="254" y="2987"/>
                    <a:pt x="93" y="2841"/>
                    <a:pt x="40" y="2761"/>
                  </a:cubicBezTo>
                  <a:cubicBezTo>
                    <a:pt x="37" y="2756"/>
                    <a:pt x="32" y="2754"/>
                    <a:pt x="27" y="2754"/>
                  </a:cubicBezTo>
                  <a:cubicBezTo>
                    <a:pt x="14" y="2754"/>
                    <a:pt x="1" y="2767"/>
                    <a:pt x="13" y="2783"/>
                  </a:cubicBezTo>
                  <a:cubicBezTo>
                    <a:pt x="82" y="2880"/>
                    <a:pt x="152" y="2976"/>
                    <a:pt x="233" y="3067"/>
                  </a:cubicBezTo>
                  <a:cubicBezTo>
                    <a:pt x="534" y="3067"/>
                    <a:pt x="830" y="2997"/>
                    <a:pt x="1098" y="2858"/>
                  </a:cubicBezTo>
                  <a:cubicBezTo>
                    <a:pt x="1378" y="2686"/>
                    <a:pt x="1609" y="2454"/>
                    <a:pt x="1787" y="2175"/>
                  </a:cubicBezTo>
                  <a:cubicBezTo>
                    <a:pt x="1954" y="1937"/>
                    <a:pt x="2120" y="1696"/>
                    <a:pt x="2287" y="1460"/>
                  </a:cubicBezTo>
                  <a:cubicBezTo>
                    <a:pt x="2292" y="1454"/>
                    <a:pt x="2298" y="1443"/>
                    <a:pt x="2303" y="1438"/>
                  </a:cubicBezTo>
                  <a:cubicBezTo>
                    <a:pt x="2363" y="1379"/>
                    <a:pt x="2416" y="1319"/>
                    <a:pt x="2475" y="1260"/>
                  </a:cubicBezTo>
                  <a:lnTo>
                    <a:pt x="2820" y="912"/>
                  </a:lnTo>
                  <a:cubicBezTo>
                    <a:pt x="2820" y="902"/>
                    <a:pt x="2805" y="887"/>
                    <a:pt x="2792" y="887"/>
                  </a:cubicBezTo>
                  <a:cubicBezTo>
                    <a:pt x="2788" y="887"/>
                    <a:pt x="2785" y="888"/>
                    <a:pt x="2782" y="890"/>
                  </a:cubicBezTo>
                  <a:cubicBezTo>
                    <a:pt x="2669" y="986"/>
                    <a:pt x="2562" y="1088"/>
                    <a:pt x="2453" y="1195"/>
                  </a:cubicBezTo>
                  <a:cubicBezTo>
                    <a:pt x="2674" y="873"/>
                    <a:pt x="2889" y="545"/>
                    <a:pt x="3110" y="222"/>
                  </a:cubicBezTo>
                  <a:cubicBezTo>
                    <a:pt x="3222" y="56"/>
                    <a:pt x="3257" y="0"/>
                    <a:pt x="3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2154875" y="3940200"/>
              <a:ext cx="152975" cy="295325"/>
            </a:xfrm>
            <a:custGeom>
              <a:avLst/>
              <a:gdLst/>
              <a:ahLst/>
              <a:cxnLst/>
              <a:rect l="l" t="t" r="r" b="b"/>
              <a:pathLst>
                <a:path w="6119" h="11813" extrusionOk="0">
                  <a:moveTo>
                    <a:pt x="2391" y="0"/>
                  </a:moveTo>
                  <a:cubicBezTo>
                    <a:pt x="2202" y="0"/>
                    <a:pt x="2013" y="33"/>
                    <a:pt x="1833" y="96"/>
                  </a:cubicBezTo>
                  <a:cubicBezTo>
                    <a:pt x="1758" y="128"/>
                    <a:pt x="1683" y="176"/>
                    <a:pt x="1618" y="230"/>
                  </a:cubicBezTo>
                  <a:cubicBezTo>
                    <a:pt x="1559" y="279"/>
                    <a:pt x="1500" y="338"/>
                    <a:pt x="1452" y="397"/>
                  </a:cubicBezTo>
                  <a:cubicBezTo>
                    <a:pt x="1360" y="510"/>
                    <a:pt x="1279" y="634"/>
                    <a:pt x="1209" y="763"/>
                  </a:cubicBezTo>
                  <a:cubicBezTo>
                    <a:pt x="968" y="1252"/>
                    <a:pt x="785" y="1774"/>
                    <a:pt x="671" y="2306"/>
                  </a:cubicBezTo>
                  <a:cubicBezTo>
                    <a:pt x="452" y="3350"/>
                    <a:pt x="301" y="4403"/>
                    <a:pt x="214" y="5462"/>
                  </a:cubicBezTo>
                  <a:cubicBezTo>
                    <a:pt x="48" y="7586"/>
                    <a:pt x="26" y="9694"/>
                    <a:pt x="0" y="11813"/>
                  </a:cubicBezTo>
                  <a:lnTo>
                    <a:pt x="296" y="8646"/>
                  </a:lnTo>
                  <a:cubicBezTo>
                    <a:pt x="381" y="7597"/>
                    <a:pt x="462" y="6538"/>
                    <a:pt x="581" y="5500"/>
                  </a:cubicBezTo>
                  <a:cubicBezTo>
                    <a:pt x="693" y="4457"/>
                    <a:pt x="865" y="3424"/>
                    <a:pt x="1102" y="2397"/>
                  </a:cubicBezTo>
                  <a:cubicBezTo>
                    <a:pt x="1209" y="1903"/>
                    <a:pt x="1381" y="1419"/>
                    <a:pt x="1613" y="962"/>
                  </a:cubicBezTo>
                  <a:cubicBezTo>
                    <a:pt x="1698" y="769"/>
                    <a:pt x="1844" y="602"/>
                    <a:pt x="2033" y="488"/>
                  </a:cubicBezTo>
                  <a:cubicBezTo>
                    <a:pt x="2152" y="449"/>
                    <a:pt x="2276" y="430"/>
                    <a:pt x="2401" y="430"/>
                  </a:cubicBezTo>
                  <a:cubicBezTo>
                    <a:pt x="2496" y="430"/>
                    <a:pt x="2590" y="441"/>
                    <a:pt x="2683" y="461"/>
                  </a:cubicBezTo>
                  <a:cubicBezTo>
                    <a:pt x="3172" y="548"/>
                    <a:pt x="3629" y="752"/>
                    <a:pt x="4021" y="1054"/>
                  </a:cubicBezTo>
                  <a:cubicBezTo>
                    <a:pt x="4103" y="1123"/>
                    <a:pt x="4178" y="1203"/>
                    <a:pt x="4237" y="1290"/>
                  </a:cubicBezTo>
                  <a:cubicBezTo>
                    <a:pt x="4296" y="1392"/>
                    <a:pt x="4344" y="1499"/>
                    <a:pt x="4381" y="1613"/>
                  </a:cubicBezTo>
                  <a:cubicBezTo>
                    <a:pt x="4458" y="1844"/>
                    <a:pt x="4532" y="2096"/>
                    <a:pt x="4602" y="2349"/>
                  </a:cubicBezTo>
                  <a:cubicBezTo>
                    <a:pt x="4865" y="3355"/>
                    <a:pt x="5071" y="4392"/>
                    <a:pt x="5253" y="5430"/>
                  </a:cubicBezTo>
                  <a:cubicBezTo>
                    <a:pt x="5436" y="6467"/>
                    <a:pt x="5602" y="7512"/>
                    <a:pt x="5753" y="8554"/>
                  </a:cubicBezTo>
                  <a:cubicBezTo>
                    <a:pt x="5898" y="9592"/>
                    <a:pt x="6027" y="10641"/>
                    <a:pt x="6119" y="11701"/>
                  </a:cubicBezTo>
                  <a:cubicBezTo>
                    <a:pt x="6091" y="9582"/>
                    <a:pt x="5915" y="7468"/>
                    <a:pt x="5587" y="5377"/>
                  </a:cubicBezTo>
                  <a:cubicBezTo>
                    <a:pt x="5431" y="4323"/>
                    <a:pt x="5247" y="3280"/>
                    <a:pt x="4994" y="2241"/>
                  </a:cubicBezTo>
                  <a:cubicBezTo>
                    <a:pt x="4930" y="1978"/>
                    <a:pt x="4850" y="1720"/>
                    <a:pt x="4758" y="1462"/>
                  </a:cubicBezTo>
                  <a:cubicBezTo>
                    <a:pt x="4716" y="1322"/>
                    <a:pt x="4651" y="1188"/>
                    <a:pt x="4575" y="1064"/>
                  </a:cubicBezTo>
                  <a:cubicBezTo>
                    <a:pt x="4490" y="935"/>
                    <a:pt x="4388" y="821"/>
                    <a:pt x="4269" y="725"/>
                  </a:cubicBezTo>
                  <a:cubicBezTo>
                    <a:pt x="4043" y="548"/>
                    <a:pt x="3801" y="402"/>
                    <a:pt x="3537" y="290"/>
                  </a:cubicBezTo>
                  <a:cubicBezTo>
                    <a:pt x="3285" y="171"/>
                    <a:pt x="3011" y="91"/>
                    <a:pt x="2736" y="37"/>
                  </a:cubicBezTo>
                  <a:cubicBezTo>
                    <a:pt x="2622" y="12"/>
                    <a:pt x="2507" y="0"/>
                    <a:pt x="2391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2"/>
            <p:cNvSpPr/>
            <p:nvPr/>
          </p:nvSpPr>
          <p:spPr>
            <a:xfrm>
              <a:off x="2158350" y="4221000"/>
              <a:ext cx="147375" cy="91150"/>
            </a:xfrm>
            <a:custGeom>
              <a:avLst/>
              <a:gdLst/>
              <a:ahLst/>
              <a:cxnLst/>
              <a:rect l="l" t="t" r="r" b="b"/>
              <a:pathLst>
                <a:path w="5895" h="3646" extrusionOk="0">
                  <a:moveTo>
                    <a:pt x="5830" y="0"/>
                  </a:moveTo>
                  <a:lnTo>
                    <a:pt x="1" y="107"/>
                  </a:lnTo>
                  <a:lnTo>
                    <a:pt x="65" y="3646"/>
                  </a:lnTo>
                  <a:lnTo>
                    <a:pt x="5894" y="3539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2"/>
            <p:cNvSpPr/>
            <p:nvPr/>
          </p:nvSpPr>
          <p:spPr>
            <a:xfrm>
              <a:off x="2174600" y="4219000"/>
              <a:ext cx="25850" cy="4300"/>
            </a:xfrm>
            <a:custGeom>
              <a:avLst/>
              <a:gdLst/>
              <a:ahLst/>
              <a:cxnLst/>
              <a:rect l="l" t="t" r="r" b="b"/>
              <a:pathLst>
                <a:path w="1034" h="172" extrusionOk="0">
                  <a:moveTo>
                    <a:pt x="1028" y="0"/>
                  </a:moveTo>
                  <a:lnTo>
                    <a:pt x="1" y="21"/>
                  </a:lnTo>
                  <a:lnTo>
                    <a:pt x="6" y="172"/>
                  </a:lnTo>
                  <a:lnTo>
                    <a:pt x="1033" y="155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179325" y="4215350"/>
              <a:ext cx="16275" cy="4175"/>
            </a:xfrm>
            <a:custGeom>
              <a:avLst/>
              <a:gdLst/>
              <a:ahLst/>
              <a:cxnLst/>
              <a:rect l="l" t="t" r="r" b="b"/>
              <a:pathLst>
                <a:path w="651" h="167" extrusionOk="0">
                  <a:moveTo>
                    <a:pt x="651" y="0"/>
                  </a:moveTo>
                  <a:lnTo>
                    <a:pt x="0" y="17"/>
                  </a:lnTo>
                  <a:lnTo>
                    <a:pt x="6" y="167"/>
                  </a:lnTo>
                  <a:lnTo>
                    <a:pt x="651" y="156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2"/>
            <p:cNvSpPr/>
            <p:nvPr/>
          </p:nvSpPr>
          <p:spPr>
            <a:xfrm>
              <a:off x="2237400" y="4209700"/>
              <a:ext cx="38725" cy="12550"/>
            </a:xfrm>
            <a:custGeom>
              <a:avLst/>
              <a:gdLst/>
              <a:ahLst/>
              <a:cxnLst/>
              <a:rect l="l" t="t" r="r" b="b"/>
              <a:pathLst>
                <a:path w="1549" h="502" extrusionOk="0">
                  <a:moveTo>
                    <a:pt x="1377" y="0"/>
                  </a:moveTo>
                  <a:lnTo>
                    <a:pt x="151" y="22"/>
                  </a:lnTo>
                  <a:lnTo>
                    <a:pt x="0" y="501"/>
                  </a:lnTo>
                  <a:lnTo>
                    <a:pt x="1549" y="474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2"/>
            <p:cNvSpPr/>
            <p:nvPr/>
          </p:nvSpPr>
          <p:spPr>
            <a:xfrm>
              <a:off x="2246825" y="4214400"/>
              <a:ext cx="19750" cy="7550"/>
            </a:xfrm>
            <a:custGeom>
              <a:avLst/>
              <a:gdLst/>
              <a:ahLst/>
              <a:cxnLst/>
              <a:rect l="l" t="t" r="r" b="b"/>
              <a:pathLst>
                <a:path w="790" h="302" extrusionOk="0">
                  <a:moveTo>
                    <a:pt x="785" y="1"/>
                  </a:moveTo>
                  <a:lnTo>
                    <a:pt x="0" y="16"/>
                  </a:lnTo>
                  <a:lnTo>
                    <a:pt x="5" y="302"/>
                  </a:lnTo>
                  <a:lnTo>
                    <a:pt x="790" y="286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2152450" y="4231100"/>
              <a:ext cx="6325" cy="15600"/>
            </a:xfrm>
            <a:custGeom>
              <a:avLst/>
              <a:gdLst/>
              <a:ahLst/>
              <a:cxnLst/>
              <a:rect l="l" t="t" r="r" b="b"/>
              <a:pathLst>
                <a:path w="253" h="624" extrusionOk="0">
                  <a:moveTo>
                    <a:pt x="242" y="0"/>
                  </a:moveTo>
                  <a:lnTo>
                    <a:pt x="0" y="90"/>
                  </a:lnTo>
                  <a:lnTo>
                    <a:pt x="11" y="542"/>
                  </a:lnTo>
                  <a:lnTo>
                    <a:pt x="252" y="623"/>
                  </a:lnTo>
                  <a:lnTo>
                    <a:pt x="252" y="505"/>
                  </a:lnTo>
                  <a:lnTo>
                    <a:pt x="102" y="457"/>
                  </a:lnTo>
                  <a:lnTo>
                    <a:pt x="97" y="177"/>
                  </a:lnTo>
                  <a:lnTo>
                    <a:pt x="242" y="123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2304075" y="4228500"/>
              <a:ext cx="6325" cy="15650"/>
            </a:xfrm>
            <a:custGeom>
              <a:avLst/>
              <a:gdLst/>
              <a:ahLst/>
              <a:cxnLst/>
              <a:rect l="l" t="t" r="r" b="b"/>
              <a:pathLst>
                <a:path w="253" h="626" extrusionOk="0">
                  <a:moveTo>
                    <a:pt x="1" y="1"/>
                  </a:moveTo>
                  <a:lnTo>
                    <a:pt x="6" y="120"/>
                  </a:lnTo>
                  <a:lnTo>
                    <a:pt x="156" y="169"/>
                  </a:lnTo>
                  <a:lnTo>
                    <a:pt x="162" y="447"/>
                  </a:lnTo>
                  <a:lnTo>
                    <a:pt x="11" y="502"/>
                  </a:lnTo>
                  <a:lnTo>
                    <a:pt x="11" y="625"/>
                  </a:lnTo>
                  <a:lnTo>
                    <a:pt x="252" y="534"/>
                  </a:lnTo>
                  <a:lnTo>
                    <a:pt x="247" y="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2198950" y="4237250"/>
              <a:ext cx="4600" cy="63350"/>
            </a:xfrm>
            <a:custGeom>
              <a:avLst/>
              <a:gdLst/>
              <a:ahLst/>
              <a:cxnLst/>
              <a:rect l="l" t="t" r="r" b="b"/>
              <a:pathLst>
                <a:path w="184" h="2534" extrusionOk="0">
                  <a:moveTo>
                    <a:pt x="65" y="1"/>
                  </a:moveTo>
                  <a:cubicBezTo>
                    <a:pt x="17" y="420"/>
                    <a:pt x="0" y="845"/>
                    <a:pt x="12" y="1270"/>
                  </a:cubicBezTo>
                  <a:cubicBezTo>
                    <a:pt x="12" y="1695"/>
                    <a:pt x="49" y="2120"/>
                    <a:pt x="114" y="2534"/>
                  </a:cubicBezTo>
                  <a:cubicBezTo>
                    <a:pt x="161" y="2114"/>
                    <a:pt x="183" y="1690"/>
                    <a:pt x="166" y="1264"/>
                  </a:cubicBezTo>
                  <a:cubicBezTo>
                    <a:pt x="166" y="839"/>
                    <a:pt x="129" y="420"/>
                    <a:pt x="6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2221000" y="4231600"/>
              <a:ext cx="73000" cy="72250"/>
            </a:xfrm>
            <a:custGeom>
              <a:avLst/>
              <a:gdLst/>
              <a:ahLst/>
              <a:cxnLst/>
              <a:rect l="l" t="t" r="r" b="b"/>
              <a:pathLst>
                <a:path w="2920" h="2890" extrusionOk="0">
                  <a:moveTo>
                    <a:pt x="1466" y="82"/>
                  </a:moveTo>
                  <a:cubicBezTo>
                    <a:pt x="2205" y="82"/>
                    <a:pt x="2813" y="678"/>
                    <a:pt x="2823" y="1420"/>
                  </a:cubicBezTo>
                  <a:cubicBezTo>
                    <a:pt x="2840" y="2174"/>
                    <a:pt x="2237" y="2797"/>
                    <a:pt x="1485" y="2808"/>
                  </a:cubicBezTo>
                  <a:cubicBezTo>
                    <a:pt x="1475" y="2808"/>
                    <a:pt x="1464" y="2808"/>
                    <a:pt x="1454" y="2808"/>
                  </a:cubicBezTo>
                  <a:cubicBezTo>
                    <a:pt x="714" y="2808"/>
                    <a:pt x="113" y="2211"/>
                    <a:pt x="98" y="1469"/>
                  </a:cubicBezTo>
                  <a:cubicBezTo>
                    <a:pt x="86" y="716"/>
                    <a:pt x="683" y="92"/>
                    <a:pt x="1436" y="82"/>
                  </a:cubicBezTo>
                  <a:cubicBezTo>
                    <a:pt x="1446" y="82"/>
                    <a:pt x="1456" y="82"/>
                    <a:pt x="1466" y="82"/>
                  </a:cubicBezTo>
                  <a:close/>
                  <a:moveTo>
                    <a:pt x="1464" y="0"/>
                  </a:moveTo>
                  <a:cubicBezTo>
                    <a:pt x="1455" y="0"/>
                    <a:pt x="1445" y="0"/>
                    <a:pt x="1436" y="1"/>
                  </a:cubicBezTo>
                  <a:cubicBezTo>
                    <a:pt x="640" y="12"/>
                    <a:pt x="1" y="673"/>
                    <a:pt x="16" y="1469"/>
                  </a:cubicBezTo>
                  <a:cubicBezTo>
                    <a:pt x="33" y="2255"/>
                    <a:pt x="673" y="2889"/>
                    <a:pt x="1462" y="2889"/>
                  </a:cubicBezTo>
                  <a:cubicBezTo>
                    <a:pt x="1471" y="2889"/>
                    <a:pt x="1480" y="2889"/>
                    <a:pt x="1490" y="2889"/>
                  </a:cubicBezTo>
                  <a:cubicBezTo>
                    <a:pt x="2285" y="2872"/>
                    <a:pt x="2920" y="2217"/>
                    <a:pt x="2904" y="1415"/>
                  </a:cubicBezTo>
                  <a:cubicBezTo>
                    <a:pt x="2893" y="628"/>
                    <a:pt x="2248" y="0"/>
                    <a:pt x="146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2229450" y="4239950"/>
              <a:ext cx="56225" cy="55700"/>
            </a:xfrm>
            <a:custGeom>
              <a:avLst/>
              <a:gdLst/>
              <a:ahLst/>
              <a:cxnLst/>
              <a:rect l="l" t="t" r="r" b="b"/>
              <a:pathLst>
                <a:path w="2249" h="2228" extrusionOk="0">
                  <a:moveTo>
                    <a:pt x="1124" y="1"/>
                  </a:moveTo>
                  <a:cubicBezTo>
                    <a:pt x="1117" y="1"/>
                    <a:pt x="1110" y="1"/>
                    <a:pt x="1103" y="1"/>
                  </a:cubicBezTo>
                  <a:lnTo>
                    <a:pt x="1098" y="1"/>
                  </a:lnTo>
                  <a:cubicBezTo>
                    <a:pt x="485" y="16"/>
                    <a:pt x="1" y="522"/>
                    <a:pt x="11" y="1135"/>
                  </a:cubicBezTo>
                  <a:cubicBezTo>
                    <a:pt x="23" y="1747"/>
                    <a:pt x="523" y="2227"/>
                    <a:pt x="1128" y="2227"/>
                  </a:cubicBezTo>
                  <a:cubicBezTo>
                    <a:pt x="1134" y="2227"/>
                    <a:pt x="1140" y="2227"/>
                    <a:pt x="1147" y="2227"/>
                  </a:cubicBezTo>
                  <a:cubicBezTo>
                    <a:pt x="1760" y="2210"/>
                    <a:pt x="2249" y="1704"/>
                    <a:pt x="2232" y="1091"/>
                  </a:cubicBezTo>
                  <a:cubicBezTo>
                    <a:pt x="2222" y="486"/>
                    <a:pt x="1728" y="1"/>
                    <a:pt x="11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2198250" y="3893000"/>
              <a:ext cx="81100" cy="117800"/>
            </a:xfrm>
            <a:custGeom>
              <a:avLst/>
              <a:gdLst/>
              <a:ahLst/>
              <a:cxnLst/>
              <a:rect l="l" t="t" r="r" b="b"/>
              <a:pathLst>
                <a:path w="3244" h="4712" extrusionOk="0">
                  <a:moveTo>
                    <a:pt x="701" y="0"/>
                  </a:moveTo>
                  <a:cubicBezTo>
                    <a:pt x="686" y="0"/>
                    <a:pt x="676" y="7"/>
                    <a:pt x="673" y="21"/>
                  </a:cubicBezTo>
                  <a:cubicBezTo>
                    <a:pt x="598" y="457"/>
                    <a:pt x="480" y="919"/>
                    <a:pt x="367" y="1329"/>
                  </a:cubicBezTo>
                  <a:cubicBezTo>
                    <a:pt x="184" y="2006"/>
                    <a:pt x="1" y="2560"/>
                    <a:pt x="23" y="2613"/>
                  </a:cubicBezTo>
                  <a:cubicBezTo>
                    <a:pt x="313" y="3468"/>
                    <a:pt x="1485" y="4677"/>
                    <a:pt x="1679" y="4710"/>
                  </a:cubicBezTo>
                  <a:cubicBezTo>
                    <a:pt x="1685" y="4711"/>
                    <a:pt x="1692" y="4712"/>
                    <a:pt x="1699" y="4712"/>
                  </a:cubicBezTo>
                  <a:cubicBezTo>
                    <a:pt x="2034" y="4712"/>
                    <a:pt x="2690" y="3295"/>
                    <a:pt x="2690" y="2952"/>
                  </a:cubicBezTo>
                  <a:lnTo>
                    <a:pt x="2690" y="2920"/>
                  </a:lnTo>
                  <a:cubicBezTo>
                    <a:pt x="2690" y="2860"/>
                    <a:pt x="2690" y="2801"/>
                    <a:pt x="2701" y="2742"/>
                  </a:cubicBezTo>
                  <a:cubicBezTo>
                    <a:pt x="2819" y="2188"/>
                    <a:pt x="3001" y="1651"/>
                    <a:pt x="3244" y="1140"/>
                  </a:cubicBezTo>
                  <a:lnTo>
                    <a:pt x="1491" y="376"/>
                  </a:lnTo>
                  <a:lnTo>
                    <a:pt x="958" y="145"/>
                  </a:lnTo>
                  <a:cubicBezTo>
                    <a:pt x="958" y="145"/>
                    <a:pt x="774" y="0"/>
                    <a:pt x="701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2213575" y="3898625"/>
              <a:ext cx="66050" cy="68325"/>
            </a:xfrm>
            <a:custGeom>
              <a:avLst/>
              <a:gdLst/>
              <a:ahLst/>
              <a:cxnLst/>
              <a:rect l="l" t="t" r="r" b="b"/>
              <a:pathLst>
                <a:path w="2642" h="2733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74" y="0"/>
                    <a:pt x="1" y="2345"/>
                    <a:pt x="1802" y="2700"/>
                  </a:cubicBezTo>
                  <a:cubicBezTo>
                    <a:pt x="1894" y="2717"/>
                    <a:pt x="1991" y="2727"/>
                    <a:pt x="2083" y="2732"/>
                  </a:cubicBezTo>
                  <a:lnTo>
                    <a:pt x="2083" y="2700"/>
                  </a:lnTo>
                  <a:cubicBezTo>
                    <a:pt x="2083" y="2641"/>
                    <a:pt x="2088" y="2581"/>
                    <a:pt x="2093" y="2523"/>
                  </a:cubicBezTo>
                  <a:cubicBezTo>
                    <a:pt x="2212" y="1968"/>
                    <a:pt x="2395" y="1431"/>
                    <a:pt x="2641" y="920"/>
                  </a:cubicBezTo>
                  <a:lnTo>
                    <a:pt x="884" y="156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2206625" y="3783750"/>
              <a:ext cx="127850" cy="166575"/>
            </a:xfrm>
            <a:custGeom>
              <a:avLst/>
              <a:gdLst/>
              <a:ahLst/>
              <a:cxnLst/>
              <a:rect l="l" t="t" r="r" b="b"/>
              <a:pathLst>
                <a:path w="5114" h="6663" extrusionOk="0">
                  <a:moveTo>
                    <a:pt x="2588" y="1"/>
                  </a:moveTo>
                  <a:cubicBezTo>
                    <a:pt x="1694" y="1"/>
                    <a:pt x="771" y="464"/>
                    <a:pt x="403" y="1316"/>
                  </a:cubicBezTo>
                  <a:cubicBezTo>
                    <a:pt x="0" y="2246"/>
                    <a:pt x="189" y="5079"/>
                    <a:pt x="812" y="5773"/>
                  </a:cubicBezTo>
                  <a:cubicBezTo>
                    <a:pt x="1304" y="6330"/>
                    <a:pt x="2015" y="6662"/>
                    <a:pt x="2705" y="6662"/>
                  </a:cubicBezTo>
                  <a:cubicBezTo>
                    <a:pt x="3266" y="6662"/>
                    <a:pt x="3813" y="6443"/>
                    <a:pt x="4215" y="5945"/>
                  </a:cubicBezTo>
                  <a:cubicBezTo>
                    <a:pt x="5113" y="4843"/>
                    <a:pt x="4758" y="1187"/>
                    <a:pt x="4060" y="536"/>
                  </a:cubicBezTo>
                  <a:cubicBezTo>
                    <a:pt x="3669" y="173"/>
                    <a:pt x="3134" y="1"/>
                    <a:pt x="2588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2275425" y="3865850"/>
              <a:ext cx="5550" cy="12925"/>
            </a:xfrm>
            <a:custGeom>
              <a:avLst/>
              <a:gdLst/>
              <a:ahLst/>
              <a:cxnLst/>
              <a:rect l="l" t="t" r="r" b="b"/>
              <a:pathLst>
                <a:path w="222" h="517" extrusionOk="0">
                  <a:moveTo>
                    <a:pt x="172" y="0"/>
                  </a:moveTo>
                  <a:cubicBezTo>
                    <a:pt x="172" y="0"/>
                    <a:pt x="157" y="0"/>
                    <a:pt x="162" y="16"/>
                  </a:cubicBezTo>
                  <a:cubicBezTo>
                    <a:pt x="179" y="209"/>
                    <a:pt x="162" y="430"/>
                    <a:pt x="1" y="505"/>
                  </a:cubicBezTo>
                  <a:lnTo>
                    <a:pt x="1" y="516"/>
                  </a:lnTo>
                  <a:cubicBezTo>
                    <a:pt x="211" y="467"/>
                    <a:pt x="222" y="177"/>
                    <a:pt x="1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2"/>
            <p:cNvSpPr/>
            <p:nvPr/>
          </p:nvSpPr>
          <p:spPr>
            <a:xfrm>
              <a:off x="2267500" y="3861125"/>
              <a:ext cx="15075" cy="15475"/>
            </a:xfrm>
            <a:custGeom>
              <a:avLst/>
              <a:gdLst/>
              <a:ahLst/>
              <a:cxnLst/>
              <a:rect l="l" t="t" r="r" b="b"/>
              <a:pathLst>
                <a:path w="603" h="619" extrusionOk="0">
                  <a:moveTo>
                    <a:pt x="308" y="1"/>
                  </a:moveTo>
                  <a:cubicBezTo>
                    <a:pt x="0" y="1"/>
                    <a:pt x="17" y="614"/>
                    <a:pt x="308" y="619"/>
                  </a:cubicBezTo>
                  <a:cubicBezTo>
                    <a:pt x="309" y="619"/>
                    <a:pt x="310" y="619"/>
                    <a:pt x="311" y="619"/>
                  </a:cubicBezTo>
                  <a:cubicBezTo>
                    <a:pt x="603" y="619"/>
                    <a:pt x="565" y="1"/>
                    <a:pt x="3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2"/>
            <p:cNvSpPr/>
            <p:nvPr/>
          </p:nvSpPr>
          <p:spPr>
            <a:xfrm>
              <a:off x="2306625" y="3865850"/>
              <a:ext cx="6350" cy="12500"/>
            </a:xfrm>
            <a:custGeom>
              <a:avLst/>
              <a:gdLst/>
              <a:ahLst/>
              <a:cxnLst/>
              <a:rect l="l" t="t" r="r" b="b"/>
              <a:pathLst>
                <a:path w="254" h="500" extrusionOk="0">
                  <a:moveTo>
                    <a:pt x="33" y="0"/>
                  </a:moveTo>
                  <a:lnTo>
                    <a:pt x="33" y="0"/>
                  </a:lnTo>
                  <a:cubicBezTo>
                    <a:pt x="1" y="182"/>
                    <a:pt x="38" y="472"/>
                    <a:pt x="254" y="499"/>
                  </a:cubicBezTo>
                  <a:lnTo>
                    <a:pt x="254" y="489"/>
                  </a:lnTo>
                  <a:cubicBezTo>
                    <a:pt x="81" y="430"/>
                    <a:pt x="49" y="209"/>
                    <a:pt x="49" y="21"/>
                  </a:cubicBezTo>
                  <a:cubicBezTo>
                    <a:pt x="49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2305300" y="3860700"/>
              <a:ext cx="14925" cy="15550"/>
            </a:xfrm>
            <a:custGeom>
              <a:avLst/>
              <a:gdLst/>
              <a:ahLst/>
              <a:cxnLst/>
              <a:rect l="l" t="t" r="r" b="b"/>
              <a:pathLst>
                <a:path w="597" h="622" extrusionOk="0">
                  <a:moveTo>
                    <a:pt x="271" y="0"/>
                  </a:moveTo>
                  <a:cubicBezTo>
                    <a:pt x="265" y="0"/>
                    <a:pt x="259" y="0"/>
                    <a:pt x="253" y="1"/>
                  </a:cubicBezTo>
                  <a:cubicBezTo>
                    <a:pt x="1" y="27"/>
                    <a:pt x="30" y="621"/>
                    <a:pt x="296" y="621"/>
                  </a:cubicBezTo>
                  <a:cubicBezTo>
                    <a:pt x="303" y="621"/>
                    <a:pt x="310" y="621"/>
                    <a:pt x="317" y="620"/>
                  </a:cubicBezTo>
                  <a:cubicBezTo>
                    <a:pt x="596" y="589"/>
                    <a:pt x="560" y="0"/>
                    <a:pt x="2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2"/>
            <p:cNvSpPr/>
            <p:nvPr/>
          </p:nvSpPr>
          <p:spPr>
            <a:xfrm>
              <a:off x="2263875" y="3843050"/>
              <a:ext cx="17100" cy="11350"/>
            </a:xfrm>
            <a:custGeom>
              <a:avLst/>
              <a:gdLst/>
              <a:ahLst/>
              <a:cxnLst/>
              <a:rect l="l" t="t" r="r" b="b"/>
              <a:pathLst>
                <a:path w="684" h="454" extrusionOk="0">
                  <a:moveTo>
                    <a:pt x="448" y="1"/>
                  </a:moveTo>
                  <a:cubicBezTo>
                    <a:pt x="400" y="1"/>
                    <a:pt x="351" y="12"/>
                    <a:pt x="307" y="36"/>
                  </a:cubicBezTo>
                  <a:cubicBezTo>
                    <a:pt x="189" y="73"/>
                    <a:pt x="92" y="148"/>
                    <a:pt x="33" y="250"/>
                  </a:cubicBezTo>
                  <a:cubicBezTo>
                    <a:pt x="1" y="320"/>
                    <a:pt x="33" y="406"/>
                    <a:pt x="98" y="438"/>
                  </a:cubicBezTo>
                  <a:cubicBezTo>
                    <a:pt x="116" y="448"/>
                    <a:pt x="136" y="454"/>
                    <a:pt x="157" y="454"/>
                  </a:cubicBezTo>
                  <a:cubicBezTo>
                    <a:pt x="173" y="454"/>
                    <a:pt x="189" y="451"/>
                    <a:pt x="205" y="444"/>
                  </a:cubicBezTo>
                  <a:cubicBezTo>
                    <a:pt x="286" y="423"/>
                    <a:pt x="361" y="391"/>
                    <a:pt x="441" y="352"/>
                  </a:cubicBezTo>
                  <a:cubicBezTo>
                    <a:pt x="527" y="331"/>
                    <a:pt x="602" y="287"/>
                    <a:pt x="656" y="218"/>
                  </a:cubicBezTo>
                  <a:cubicBezTo>
                    <a:pt x="684" y="165"/>
                    <a:pt x="673" y="100"/>
                    <a:pt x="629" y="56"/>
                  </a:cubicBezTo>
                  <a:cubicBezTo>
                    <a:pt x="575" y="20"/>
                    <a:pt x="511" y="1"/>
                    <a:pt x="448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2"/>
            <p:cNvSpPr/>
            <p:nvPr/>
          </p:nvSpPr>
          <p:spPr>
            <a:xfrm>
              <a:off x="2304350" y="3842675"/>
              <a:ext cx="17350" cy="10275"/>
            </a:xfrm>
            <a:custGeom>
              <a:avLst/>
              <a:gdLst/>
              <a:ahLst/>
              <a:cxnLst/>
              <a:rect l="l" t="t" r="r" b="b"/>
              <a:pathLst>
                <a:path w="694" h="411" extrusionOk="0">
                  <a:moveTo>
                    <a:pt x="253" y="1"/>
                  </a:moveTo>
                  <a:cubicBezTo>
                    <a:pt x="175" y="1"/>
                    <a:pt x="96" y="30"/>
                    <a:pt x="32" y="83"/>
                  </a:cubicBezTo>
                  <a:cubicBezTo>
                    <a:pt x="0" y="131"/>
                    <a:pt x="0" y="195"/>
                    <a:pt x="32" y="244"/>
                  </a:cubicBezTo>
                  <a:cubicBezTo>
                    <a:pt x="102" y="302"/>
                    <a:pt x="183" y="341"/>
                    <a:pt x="274" y="351"/>
                  </a:cubicBezTo>
                  <a:cubicBezTo>
                    <a:pt x="355" y="373"/>
                    <a:pt x="442" y="394"/>
                    <a:pt x="522" y="411"/>
                  </a:cubicBezTo>
                  <a:cubicBezTo>
                    <a:pt x="554" y="411"/>
                    <a:pt x="591" y="406"/>
                    <a:pt x="618" y="384"/>
                  </a:cubicBezTo>
                  <a:cubicBezTo>
                    <a:pt x="683" y="341"/>
                    <a:pt x="693" y="255"/>
                    <a:pt x="651" y="190"/>
                  </a:cubicBezTo>
                  <a:cubicBezTo>
                    <a:pt x="576" y="99"/>
                    <a:pt x="474" y="34"/>
                    <a:pt x="355" y="18"/>
                  </a:cubicBezTo>
                  <a:cubicBezTo>
                    <a:pt x="322" y="7"/>
                    <a:pt x="288" y="1"/>
                    <a:pt x="25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2"/>
            <p:cNvSpPr/>
            <p:nvPr/>
          </p:nvSpPr>
          <p:spPr>
            <a:xfrm>
              <a:off x="2275850" y="3910275"/>
              <a:ext cx="9825" cy="4275"/>
            </a:xfrm>
            <a:custGeom>
              <a:avLst/>
              <a:gdLst/>
              <a:ahLst/>
              <a:cxnLst/>
              <a:rect l="l" t="t" r="r" b="b"/>
              <a:pathLst>
                <a:path w="393" h="171" extrusionOk="0">
                  <a:moveTo>
                    <a:pt x="14" y="0"/>
                  </a:moveTo>
                  <a:cubicBezTo>
                    <a:pt x="8" y="0"/>
                    <a:pt x="1" y="3"/>
                    <a:pt x="1" y="3"/>
                  </a:cubicBezTo>
                  <a:cubicBezTo>
                    <a:pt x="16" y="83"/>
                    <a:pt x="75" y="147"/>
                    <a:pt x="155" y="169"/>
                  </a:cubicBezTo>
                  <a:cubicBezTo>
                    <a:pt x="165" y="170"/>
                    <a:pt x="174" y="171"/>
                    <a:pt x="183" y="171"/>
                  </a:cubicBezTo>
                  <a:cubicBezTo>
                    <a:pt x="265" y="171"/>
                    <a:pt x="344" y="129"/>
                    <a:pt x="393" y="57"/>
                  </a:cubicBezTo>
                  <a:lnTo>
                    <a:pt x="393" y="57"/>
                  </a:lnTo>
                  <a:cubicBezTo>
                    <a:pt x="328" y="89"/>
                    <a:pt x="259" y="105"/>
                    <a:pt x="188" y="110"/>
                  </a:cubicBezTo>
                  <a:cubicBezTo>
                    <a:pt x="118" y="105"/>
                    <a:pt x="70" y="45"/>
                    <a:pt x="21" y="3"/>
                  </a:cubicBezTo>
                  <a:cubicBezTo>
                    <a:pt x="20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2"/>
            <p:cNvSpPr/>
            <p:nvPr/>
          </p:nvSpPr>
          <p:spPr>
            <a:xfrm>
              <a:off x="2280900" y="3843775"/>
              <a:ext cx="27800" cy="59250"/>
            </a:xfrm>
            <a:custGeom>
              <a:avLst/>
              <a:gdLst/>
              <a:ahLst/>
              <a:cxnLst/>
              <a:rect l="l" t="t" r="r" b="b"/>
              <a:pathLst>
                <a:path w="1112" h="2370" extrusionOk="0">
                  <a:moveTo>
                    <a:pt x="787" y="0"/>
                  </a:moveTo>
                  <a:cubicBezTo>
                    <a:pt x="777" y="0"/>
                    <a:pt x="772" y="7"/>
                    <a:pt x="772" y="17"/>
                  </a:cubicBezTo>
                  <a:cubicBezTo>
                    <a:pt x="799" y="630"/>
                    <a:pt x="933" y="1238"/>
                    <a:pt x="970" y="1851"/>
                  </a:cubicBezTo>
                  <a:cubicBezTo>
                    <a:pt x="874" y="1807"/>
                    <a:pt x="772" y="1781"/>
                    <a:pt x="663" y="1764"/>
                  </a:cubicBezTo>
                  <a:cubicBezTo>
                    <a:pt x="643" y="1764"/>
                    <a:pt x="707" y="2201"/>
                    <a:pt x="702" y="2265"/>
                  </a:cubicBezTo>
                  <a:cubicBezTo>
                    <a:pt x="664" y="2270"/>
                    <a:pt x="625" y="2273"/>
                    <a:pt x="587" y="2273"/>
                  </a:cubicBezTo>
                  <a:cubicBezTo>
                    <a:pt x="384" y="2273"/>
                    <a:pt x="187" y="2202"/>
                    <a:pt x="24" y="2072"/>
                  </a:cubicBezTo>
                  <a:cubicBezTo>
                    <a:pt x="21" y="2066"/>
                    <a:pt x="17" y="2064"/>
                    <a:pt x="14" y="2064"/>
                  </a:cubicBezTo>
                  <a:cubicBezTo>
                    <a:pt x="6" y="2064"/>
                    <a:pt x="1" y="2075"/>
                    <a:pt x="8" y="2082"/>
                  </a:cubicBezTo>
                  <a:cubicBezTo>
                    <a:pt x="110" y="2233"/>
                    <a:pt x="266" y="2335"/>
                    <a:pt x="444" y="2362"/>
                  </a:cubicBezTo>
                  <a:cubicBezTo>
                    <a:pt x="484" y="2367"/>
                    <a:pt x="523" y="2370"/>
                    <a:pt x="561" y="2370"/>
                  </a:cubicBezTo>
                  <a:cubicBezTo>
                    <a:pt x="600" y="2370"/>
                    <a:pt x="639" y="2367"/>
                    <a:pt x="680" y="2362"/>
                  </a:cubicBezTo>
                  <a:lnTo>
                    <a:pt x="767" y="2362"/>
                  </a:lnTo>
                  <a:cubicBezTo>
                    <a:pt x="787" y="2356"/>
                    <a:pt x="804" y="2340"/>
                    <a:pt x="804" y="2318"/>
                  </a:cubicBezTo>
                  <a:lnTo>
                    <a:pt x="804" y="2297"/>
                  </a:lnTo>
                  <a:lnTo>
                    <a:pt x="804" y="2281"/>
                  </a:lnTo>
                  <a:cubicBezTo>
                    <a:pt x="804" y="2136"/>
                    <a:pt x="782" y="1910"/>
                    <a:pt x="782" y="1910"/>
                  </a:cubicBezTo>
                  <a:lnTo>
                    <a:pt x="782" y="1910"/>
                  </a:lnTo>
                  <a:cubicBezTo>
                    <a:pt x="823" y="1930"/>
                    <a:pt x="992" y="2002"/>
                    <a:pt x="1070" y="2002"/>
                  </a:cubicBezTo>
                  <a:cubicBezTo>
                    <a:pt x="1095" y="2002"/>
                    <a:pt x="1111" y="1994"/>
                    <a:pt x="1110" y="1975"/>
                  </a:cubicBezTo>
                  <a:cubicBezTo>
                    <a:pt x="1072" y="1313"/>
                    <a:pt x="970" y="657"/>
                    <a:pt x="804" y="17"/>
                  </a:cubicBezTo>
                  <a:cubicBezTo>
                    <a:pt x="804" y="7"/>
                    <a:pt x="799" y="0"/>
                    <a:pt x="7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2278800" y="3895800"/>
              <a:ext cx="17075" cy="12275"/>
            </a:xfrm>
            <a:custGeom>
              <a:avLst/>
              <a:gdLst/>
              <a:ahLst/>
              <a:cxnLst/>
              <a:rect l="l" t="t" r="r" b="b"/>
              <a:pathLst>
                <a:path w="683" h="491" extrusionOk="0">
                  <a:moveTo>
                    <a:pt x="87" y="1"/>
                  </a:moveTo>
                  <a:cubicBezTo>
                    <a:pt x="59" y="60"/>
                    <a:pt x="37" y="120"/>
                    <a:pt x="22" y="184"/>
                  </a:cubicBezTo>
                  <a:cubicBezTo>
                    <a:pt x="0" y="302"/>
                    <a:pt x="5" y="447"/>
                    <a:pt x="161" y="480"/>
                  </a:cubicBezTo>
                  <a:cubicBezTo>
                    <a:pt x="187" y="487"/>
                    <a:pt x="214" y="491"/>
                    <a:pt x="241" y="491"/>
                  </a:cubicBezTo>
                  <a:cubicBezTo>
                    <a:pt x="288" y="491"/>
                    <a:pt x="336" y="480"/>
                    <a:pt x="377" y="463"/>
                  </a:cubicBezTo>
                  <a:cubicBezTo>
                    <a:pt x="501" y="410"/>
                    <a:pt x="603" y="324"/>
                    <a:pt x="683" y="216"/>
                  </a:cubicBezTo>
                  <a:cubicBezTo>
                    <a:pt x="463" y="205"/>
                    <a:pt x="258" y="130"/>
                    <a:pt x="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2"/>
            <p:cNvSpPr/>
            <p:nvPr/>
          </p:nvSpPr>
          <p:spPr>
            <a:xfrm>
              <a:off x="2278800" y="3900400"/>
              <a:ext cx="9425" cy="7675"/>
            </a:xfrm>
            <a:custGeom>
              <a:avLst/>
              <a:gdLst/>
              <a:ahLst/>
              <a:cxnLst/>
              <a:rect l="l" t="t" r="r" b="b"/>
              <a:pathLst>
                <a:path w="377" h="307" extrusionOk="0">
                  <a:moveTo>
                    <a:pt x="22" y="0"/>
                  </a:moveTo>
                  <a:cubicBezTo>
                    <a:pt x="0" y="118"/>
                    <a:pt x="5" y="263"/>
                    <a:pt x="161" y="296"/>
                  </a:cubicBezTo>
                  <a:cubicBezTo>
                    <a:pt x="187" y="303"/>
                    <a:pt x="214" y="307"/>
                    <a:pt x="241" y="307"/>
                  </a:cubicBezTo>
                  <a:cubicBezTo>
                    <a:pt x="288" y="307"/>
                    <a:pt x="336" y="296"/>
                    <a:pt x="377" y="279"/>
                  </a:cubicBezTo>
                  <a:cubicBezTo>
                    <a:pt x="339" y="112"/>
                    <a:pt x="194" y="0"/>
                    <a:pt x="22" y="0"/>
                  </a:cubicBezTo>
                  <a:close/>
                </a:path>
              </a:pathLst>
            </a:custGeom>
            <a:solidFill>
              <a:srgbClr val="FF9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2"/>
            <p:cNvSpPr/>
            <p:nvPr/>
          </p:nvSpPr>
          <p:spPr>
            <a:xfrm>
              <a:off x="2201775" y="3781175"/>
              <a:ext cx="117100" cy="106475"/>
            </a:xfrm>
            <a:custGeom>
              <a:avLst/>
              <a:gdLst/>
              <a:ahLst/>
              <a:cxnLst/>
              <a:rect l="l" t="t" r="r" b="b"/>
              <a:pathLst>
                <a:path w="4684" h="4259" extrusionOk="0">
                  <a:moveTo>
                    <a:pt x="2751" y="1"/>
                  </a:moveTo>
                  <a:cubicBezTo>
                    <a:pt x="1938" y="1"/>
                    <a:pt x="1132" y="361"/>
                    <a:pt x="694" y="898"/>
                  </a:cubicBezTo>
                  <a:cubicBezTo>
                    <a:pt x="1" y="1747"/>
                    <a:pt x="479" y="4258"/>
                    <a:pt x="479" y="4258"/>
                  </a:cubicBezTo>
                  <a:cubicBezTo>
                    <a:pt x="479" y="4258"/>
                    <a:pt x="1157" y="4134"/>
                    <a:pt x="1157" y="2988"/>
                  </a:cubicBezTo>
                  <a:cubicBezTo>
                    <a:pt x="1151" y="1736"/>
                    <a:pt x="1362" y="735"/>
                    <a:pt x="2219" y="735"/>
                  </a:cubicBezTo>
                  <a:cubicBezTo>
                    <a:pt x="2237" y="735"/>
                    <a:pt x="2256" y="735"/>
                    <a:pt x="2274" y="736"/>
                  </a:cubicBezTo>
                  <a:cubicBezTo>
                    <a:pt x="2871" y="761"/>
                    <a:pt x="3158" y="1115"/>
                    <a:pt x="3566" y="1115"/>
                  </a:cubicBezTo>
                  <a:cubicBezTo>
                    <a:pt x="3588" y="1115"/>
                    <a:pt x="3611" y="1114"/>
                    <a:pt x="3635" y="1112"/>
                  </a:cubicBezTo>
                  <a:cubicBezTo>
                    <a:pt x="3946" y="1087"/>
                    <a:pt x="4032" y="773"/>
                    <a:pt x="4186" y="773"/>
                  </a:cubicBezTo>
                  <a:cubicBezTo>
                    <a:pt x="4198" y="773"/>
                    <a:pt x="4209" y="775"/>
                    <a:pt x="4222" y="779"/>
                  </a:cubicBezTo>
                  <a:cubicBezTo>
                    <a:pt x="4468" y="854"/>
                    <a:pt x="4577" y="1327"/>
                    <a:pt x="4684" y="1564"/>
                  </a:cubicBezTo>
                  <a:cubicBezTo>
                    <a:pt x="4684" y="1564"/>
                    <a:pt x="4517" y="687"/>
                    <a:pt x="4113" y="407"/>
                  </a:cubicBezTo>
                  <a:cubicBezTo>
                    <a:pt x="3705" y="124"/>
                    <a:pt x="3227" y="1"/>
                    <a:pt x="2751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2"/>
            <p:cNvSpPr/>
            <p:nvPr/>
          </p:nvSpPr>
          <p:spPr>
            <a:xfrm>
              <a:off x="2209850" y="3771175"/>
              <a:ext cx="13600" cy="13250"/>
            </a:xfrm>
            <a:custGeom>
              <a:avLst/>
              <a:gdLst/>
              <a:ahLst/>
              <a:cxnLst/>
              <a:rect l="l" t="t" r="r" b="b"/>
              <a:pathLst>
                <a:path w="544" h="530" extrusionOk="0">
                  <a:moveTo>
                    <a:pt x="268" y="0"/>
                  </a:moveTo>
                  <a:cubicBezTo>
                    <a:pt x="265" y="0"/>
                    <a:pt x="262" y="1"/>
                    <a:pt x="258" y="1"/>
                  </a:cubicBezTo>
                  <a:cubicBezTo>
                    <a:pt x="112" y="12"/>
                    <a:pt x="0" y="136"/>
                    <a:pt x="11" y="281"/>
                  </a:cubicBezTo>
                  <a:cubicBezTo>
                    <a:pt x="20" y="420"/>
                    <a:pt x="134" y="529"/>
                    <a:pt x="272" y="529"/>
                  </a:cubicBezTo>
                  <a:cubicBezTo>
                    <a:pt x="278" y="529"/>
                    <a:pt x="284" y="529"/>
                    <a:pt x="291" y="528"/>
                  </a:cubicBezTo>
                  <a:cubicBezTo>
                    <a:pt x="435" y="517"/>
                    <a:pt x="544" y="394"/>
                    <a:pt x="537" y="248"/>
                  </a:cubicBezTo>
                  <a:cubicBezTo>
                    <a:pt x="527" y="107"/>
                    <a:pt x="408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2"/>
            <p:cNvSpPr/>
            <p:nvPr/>
          </p:nvSpPr>
          <p:spPr>
            <a:xfrm>
              <a:off x="2180675" y="3773450"/>
              <a:ext cx="146350" cy="66725"/>
            </a:xfrm>
            <a:custGeom>
              <a:avLst/>
              <a:gdLst/>
              <a:ahLst/>
              <a:cxnLst/>
              <a:rect l="l" t="t" r="r" b="b"/>
              <a:pathLst>
                <a:path w="5854" h="2669" extrusionOk="0">
                  <a:moveTo>
                    <a:pt x="3031" y="0"/>
                  </a:moveTo>
                  <a:cubicBezTo>
                    <a:pt x="2437" y="0"/>
                    <a:pt x="1775" y="77"/>
                    <a:pt x="1334" y="361"/>
                  </a:cubicBezTo>
                  <a:cubicBezTo>
                    <a:pt x="716" y="760"/>
                    <a:pt x="1" y="1555"/>
                    <a:pt x="183" y="2104"/>
                  </a:cubicBezTo>
                  <a:cubicBezTo>
                    <a:pt x="349" y="2615"/>
                    <a:pt x="1210" y="2669"/>
                    <a:pt x="1210" y="2669"/>
                  </a:cubicBezTo>
                  <a:cubicBezTo>
                    <a:pt x="1317" y="2555"/>
                    <a:pt x="2855" y="1361"/>
                    <a:pt x="3253" y="1265"/>
                  </a:cubicBezTo>
                  <a:cubicBezTo>
                    <a:pt x="3893" y="1163"/>
                    <a:pt x="4533" y="1103"/>
                    <a:pt x="5183" y="1098"/>
                  </a:cubicBezTo>
                  <a:cubicBezTo>
                    <a:pt x="5187" y="1098"/>
                    <a:pt x="5190" y="1098"/>
                    <a:pt x="5194" y="1098"/>
                  </a:cubicBezTo>
                  <a:cubicBezTo>
                    <a:pt x="5448" y="1098"/>
                    <a:pt x="5854" y="687"/>
                    <a:pt x="5716" y="448"/>
                  </a:cubicBezTo>
                  <a:cubicBezTo>
                    <a:pt x="5550" y="147"/>
                    <a:pt x="4721" y="152"/>
                    <a:pt x="4195" y="83"/>
                  </a:cubicBezTo>
                  <a:cubicBezTo>
                    <a:pt x="3955" y="51"/>
                    <a:pt x="3515" y="0"/>
                    <a:pt x="3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2"/>
            <p:cNvSpPr/>
            <p:nvPr/>
          </p:nvSpPr>
          <p:spPr>
            <a:xfrm>
              <a:off x="2189675" y="3855300"/>
              <a:ext cx="37400" cy="46325"/>
            </a:xfrm>
            <a:custGeom>
              <a:avLst/>
              <a:gdLst/>
              <a:ahLst/>
              <a:cxnLst/>
              <a:rect l="l" t="t" r="r" b="b"/>
              <a:pathLst>
                <a:path w="1496" h="1853" extrusionOk="0">
                  <a:moveTo>
                    <a:pt x="545" y="0"/>
                  </a:moveTo>
                  <a:cubicBezTo>
                    <a:pt x="506" y="0"/>
                    <a:pt x="468" y="7"/>
                    <a:pt x="430" y="23"/>
                  </a:cubicBezTo>
                  <a:cubicBezTo>
                    <a:pt x="1" y="212"/>
                    <a:pt x="356" y="1562"/>
                    <a:pt x="812" y="1787"/>
                  </a:cubicBezTo>
                  <a:cubicBezTo>
                    <a:pt x="890" y="1831"/>
                    <a:pt x="974" y="1852"/>
                    <a:pt x="1057" y="1852"/>
                  </a:cubicBezTo>
                  <a:cubicBezTo>
                    <a:pt x="1228" y="1852"/>
                    <a:pt x="1394" y="1764"/>
                    <a:pt x="1485" y="1604"/>
                  </a:cubicBezTo>
                  <a:cubicBezTo>
                    <a:pt x="1485" y="1599"/>
                    <a:pt x="1490" y="1594"/>
                    <a:pt x="1495" y="1589"/>
                  </a:cubicBezTo>
                  <a:lnTo>
                    <a:pt x="1409" y="798"/>
                  </a:lnTo>
                  <a:cubicBezTo>
                    <a:pt x="1409" y="798"/>
                    <a:pt x="951" y="0"/>
                    <a:pt x="545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2"/>
            <p:cNvSpPr/>
            <p:nvPr/>
          </p:nvSpPr>
          <p:spPr>
            <a:xfrm>
              <a:off x="2203250" y="3865550"/>
              <a:ext cx="18300" cy="29550"/>
            </a:xfrm>
            <a:custGeom>
              <a:avLst/>
              <a:gdLst/>
              <a:ahLst/>
              <a:cxnLst/>
              <a:rect l="l" t="t" r="r" b="b"/>
              <a:pathLst>
                <a:path w="732" h="1182" extrusionOk="0">
                  <a:moveTo>
                    <a:pt x="1" y="0"/>
                  </a:moveTo>
                  <a:lnTo>
                    <a:pt x="1" y="12"/>
                  </a:lnTo>
                  <a:cubicBezTo>
                    <a:pt x="296" y="200"/>
                    <a:pt x="500" y="501"/>
                    <a:pt x="565" y="846"/>
                  </a:cubicBezTo>
                  <a:cubicBezTo>
                    <a:pt x="521" y="745"/>
                    <a:pt x="419" y="683"/>
                    <a:pt x="315" y="683"/>
                  </a:cubicBezTo>
                  <a:cubicBezTo>
                    <a:pt x="280" y="683"/>
                    <a:pt x="244" y="690"/>
                    <a:pt x="210" y="705"/>
                  </a:cubicBezTo>
                  <a:cubicBezTo>
                    <a:pt x="200" y="710"/>
                    <a:pt x="183" y="717"/>
                    <a:pt x="173" y="727"/>
                  </a:cubicBezTo>
                  <a:lnTo>
                    <a:pt x="173" y="742"/>
                  </a:lnTo>
                  <a:cubicBezTo>
                    <a:pt x="193" y="738"/>
                    <a:pt x="214" y="736"/>
                    <a:pt x="235" y="736"/>
                  </a:cubicBezTo>
                  <a:cubicBezTo>
                    <a:pt x="338" y="736"/>
                    <a:pt x="437" y="789"/>
                    <a:pt x="495" y="883"/>
                  </a:cubicBezTo>
                  <a:cubicBezTo>
                    <a:pt x="549" y="968"/>
                    <a:pt x="592" y="1060"/>
                    <a:pt x="624" y="1162"/>
                  </a:cubicBezTo>
                  <a:cubicBezTo>
                    <a:pt x="631" y="1175"/>
                    <a:pt x="643" y="1181"/>
                    <a:pt x="656" y="1181"/>
                  </a:cubicBezTo>
                  <a:cubicBezTo>
                    <a:pt x="674" y="1181"/>
                    <a:pt x="692" y="1169"/>
                    <a:pt x="689" y="1146"/>
                  </a:cubicBezTo>
                  <a:cubicBezTo>
                    <a:pt x="731" y="727"/>
                    <a:pt x="453" y="8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2"/>
            <p:cNvSpPr/>
            <p:nvPr/>
          </p:nvSpPr>
          <p:spPr>
            <a:xfrm>
              <a:off x="2260525" y="3829425"/>
              <a:ext cx="57550" cy="5650"/>
            </a:xfrm>
            <a:custGeom>
              <a:avLst/>
              <a:gdLst/>
              <a:ahLst/>
              <a:cxnLst/>
              <a:rect l="l" t="t" r="r" b="b"/>
              <a:pathLst>
                <a:path w="2302" h="226" extrusionOk="0">
                  <a:moveTo>
                    <a:pt x="1" y="0"/>
                  </a:moveTo>
                  <a:lnTo>
                    <a:pt x="1" y="226"/>
                  </a:lnTo>
                  <a:lnTo>
                    <a:pt x="2302" y="226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rgbClr val="A9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2"/>
            <p:cNvSpPr/>
            <p:nvPr/>
          </p:nvSpPr>
          <p:spPr>
            <a:xfrm>
              <a:off x="2261475" y="3822275"/>
              <a:ext cx="54575" cy="5550"/>
            </a:xfrm>
            <a:custGeom>
              <a:avLst/>
              <a:gdLst/>
              <a:ahLst/>
              <a:cxnLst/>
              <a:rect l="l" t="t" r="r" b="b"/>
              <a:pathLst>
                <a:path w="2183" h="222" extrusionOk="0">
                  <a:moveTo>
                    <a:pt x="1613" y="1"/>
                  </a:moveTo>
                  <a:cubicBezTo>
                    <a:pt x="1511" y="6"/>
                    <a:pt x="1414" y="38"/>
                    <a:pt x="1318" y="38"/>
                  </a:cubicBezTo>
                  <a:lnTo>
                    <a:pt x="1253" y="38"/>
                  </a:lnTo>
                  <a:cubicBezTo>
                    <a:pt x="1172" y="38"/>
                    <a:pt x="1097" y="38"/>
                    <a:pt x="1016" y="28"/>
                  </a:cubicBezTo>
                  <a:cubicBezTo>
                    <a:pt x="951" y="21"/>
                    <a:pt x="892" y="16"/>
                    <a:pt x="827" y="16"/>
                  </a:cubicBezTo>
                  <a:cubicBezTo>
                    <a:pt x="543" y="16"/>
                    <a:pt x="258" y="86"/>
                    <a:pt x="0" y="221"/>
                  </a:cubicBezTo>
                  <a:cubicBezTo>
                    <a:pt x="241" y="103"/>
                    <a:pt x="499" y="49"/>
                    <a:pt x="763" y="49"/>
                  </a:cubicBezTo>
                  <a:cubicBezTo>
                    <a:pt x="871" y="49"/>
                    <a:pt x="983" y="54"/>
                    <a:pt x="1092" y="76"/>
                  </a:cubicBezTo>
                  <a:cubicBezTo>
                    <a:pt x="1145" y="81"/>
                    <a:pt x="1199" y="86"/>
                    <a:pt x="1253" y="86"/>
                  </a:cubicBezTo>
                  <a:cubicBezTo>
                    <a:pt x="1360" y="86"/>
                    <a:pt x="1473" y="76"/>
                    <a:pt x="1581" y="54"/>
                  </a:cubicBezTo>
                  <a:cubicBezTo>
                    <a:pt x="1629" y="49"/>
                    <a:pt x="1683" y="49"/>
                    <a:pt x="1731" y="49"/>
                  </a:cubicBezTo>
                  <a:cubicBezTo>
                    <a:pt x="1882" y="49"/>
                    <a:pt x="2027" y="71"/>
                    <a:pt x="2172" y="118"/>
                  </a:cubicBezTo>
                  <a:lnTo>
                    <a:pt x="2177" y="118"/>
                  </a:lnTo>
                  <a:cubicBezTo>
                    <a:pt x="2182" y="118"/>
                    <a:pt x="2182" y="108"/>
                    <a:pt x="2172" y="108"/>
                  </a:cubicBezTo>
                  <a:cubicBezTo>
                    <a:pt x="1995" y="38"/>
                    <a:pt x="1807" y="6"/>
                    <a:pt x="1613" y="1"/>
                  </a:cubicBezTo>
                  <a:close/>
                </a:path>
              </a:pathLst>
            </a:custGeom>
            <a:solidFill>
              <a:srgbClr val="A9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2"/>
            <p:cNvSpPr/>
            <p:nvPr/>
          </p:nvSpPr>
          <p:spPr>
            <a:xfrm>
              <a:off x="2184975" y="3947975"/>
              <a:ext cx="86575" cy="97450"/>
            </a:xfrm>
            <a:custGeom>
              <a:avLst/>
              <a:gdLst/>
              <a:ahLst/>
              <a:cxnLst/>
              <a:rect l="l" t="t" r="r" b="b"/>
              <a:pathLst>
                <a:path w="3463" h="3898" extrusionOk="0">
                  <a:moveTo>
                    <a:pt x="640" y="1"/>
                  </a:moveTo>
                  <a:lnTo>
                    <a:pt x="0" y="581"/>
                  </a:lnTo>
                  <a:cubicBezTo>
                    <a:pt x="0" y="581"/>
                    <a:pt x="1490" y="3897"/>
                    <a:pt x="1578" y="3897"/>
                  </a:cubicBezTo>
                  <a:cubicBezTo>
                    <a:pt x="1579" y="3897"/>
                    <a:pt x="1581" y="3896"/>
                    <a:pt x="1581" y="3893"/>
                  </a:cubicBezTo>
                  <a:lnTo>
                    <a:pt x="2410" y="2587"/>
                  </a:lnTo>
                  <a:lnTo>
                    <a:pt x="3248" y="3662"/>
                  </a:lnTo>
                  <a:lnTo>
                    <a:pt x="3463" y="1242"/>
                  </a:lnTo>
                  <a:lnTo>
                    <a:pt x="3227" y="743"/>
                  </a:lnTo>
                  <a:lnTo>
                    <a:pt x="2383" y="2269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2"/>
            <p:cNvSpPr/>
            <p:nvPr/>
          </p:nvSpPr>
          <p:spPr>
            <a:xfrm>
              <a:off x="2186450" y="3967000"/>
              <a:ext cx="85400" cy="82075"/>
            </a:xfrm>
            <a:custGeom>
              <a:avLst/>
              <a:gdLst/>
              <a:ahLst/>
              <a:cxnLst/>
              <a:rect l="l" t="t" r="r" b="b"/>
              <a:pathLst>
                <a:path w="3416" h="3283" extrusionOk="0">
                  <a:moveTo>
                    <a:pt x="14" y="0"/>
                  </a:moveTo>
                  <a:cubicBezTo>
                    <a:pt x="11" y="0"/>
                    <a:pt x="9" y="1"/>
                    <a:pt x="6" y="2"/>
                  </a:cubicBezTo>
                  <a:cubicBezTo>
                    <a:pt x="1" y="8"/>
                    <a:pt x="1" y="14"/>
                    <a:pt x="1" y="19"/>
                  </a:cubicBezTo>
                  <a:cubicBezTo>
                    <a:pt x="221" y="595"/>
                    <a:pt x="1468" y="3283"/>
                    <a:pt x="1490" y="3283"/>
                  </a:cubicBezTo>
                  <a:cubicBezTo>
                    <a:pt x="1802" y="2842"/>
                    <a:pt x="2093" y="2380"/>
                    <a:pt x="2361" y="1906"/>
                  </a:cubicBezTo>
                  <a:cubicBezTo>
                    <a:pt x="2481" y="2094"/>
                    <a:pt x="3190" y="3054"/>
                    <a:pt x="3230" y="3054"/>
                  </a:cubicBezTo>
                  <a:cubicBezTo>
                    <a:pt x="3231" y="3054"/>
                    <a:pt x="3232" y="3054"/>
                    <a:pt x="3232" y="3052"/>
                  </a:cubicBezTo>
                  <a:cubicBezTo>
                    <a:pt x="3297" y="2611"/>
                    <a:pt x="3339" y="2164"/>
                    <a:pt x="3356" y="1724"/>
                  </a:cubicBezTo>
                  <a:cubicBezTo>
                    <a:pt x="3377" y="1320"/>
                    <a:pt x="3409" y="917"/>
                    <a:pt x="3415" y="519"/>
                  </a:cubicBezTo>
                  <a:cubicBezTo>
                    <a:pt x="3415" y="510"/>
                    <a:pt x="3408" y="502"/>
                    <a:pt x="3401" y="502"/>
                  </a:cubicBezTo>
                  <a:cubicBezTo>
                    <a:pt x="3396" y="502"/>
                    <a:pt x="3390" y="507"/>
                    <a:pt x="3388" y="519"/>
                  </a:cubicBezTo>
                  <a:cubicBezTo>
                    <a:pt x="3264" y="895"/>
                    <a:pt x="3189" y="2422"/>
                    <a:pt x="3140" y="2789"/>
                  </a:cubicBezTo>
                  <a:cubicBezTo>
                    <a:pt x="3108" y="2740"/>
                    <a:pt x="2369" y="1846"/>
                    <a:pt x="2351" y="1846"/>
                  </a:cubicBezTo>
                  <a:cubicBezTo>
                    <a:pt x="2351" y="1846"/>
                    <a:pt x="2351" y="1846"/>
                    <a:pt x="2351" y="1847"/>
                  </a:cubicBezTo>
                  <a:cubicBezTo>
                    <a:pt x="2183" y="2052"/>
                    <a:pt x="1576" y="2998"/>
                    <a:pt x="1532" y="3084"/>
                  </a:cubicBezTo>
                  <a:cubicBezTo>
                    <a:pt x="1286" y="2536"/>
                    <a:pt x="334" y="535"/>
                    <a:pt x="28" y="8"/>
                  </a:cubicBezTo>
                  <a:cubicBezTo>
                    <a:pt x="23" y="4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2"/>
            <p:cNvSpPr/>
            <p:nvPr/>
          </p:nvSpPr>
          <p:spPr>
            <a:xfrm>
              <a:off x="1892275" y="4163925"/>
              <a:ext cx="279625" cy="162400"/>
            </a:xfrm>
            <a:custGeom>
              <a:avLst/>
              <a:gdLst/>
              <a:ahLst/>
              <a:cxnLst/>
              <a:rect l="l" t="t" r="r" b="b"/>
              <a:pathLst>
                <a:path w="11185" h="6496" extrusionOk="0">
                  <a:moveTo>
                    <a:pt x="4753" y="1"/>
                  </a:moveTo>
                  <a:cubicBezTo>
                    <a:pt x="2598" y="1"/>
                    <a:pt x="1" y="1172"/>
                    <a:pt x="212" y="1842"/>
                  </a:cubicBezTo>
                  <a:cubicBezTo>
                    <a:pt x="583" y="3090"/>
                    <a:pt x="2444" y="3929"/>
                    <a:pt x="6928" y="6472"/>
                  </a:cubicBezTo>
                  <a:cubicBezTo>
                    <a:pt x="6956" y="6488"/>
                    <a:pt x="6990" y="6495"/>
                    <a:pt x="7030" y="6495"/>
                  </a:cubicBezTo>
                  <a:cubicBezTo>
                    <a:pt x="7872" y="6495"/>
                    <a:pt x="11185" y="3093"/>
                    <a:pt x="10569" y="2703"/>
                  </a:cubicBezTo>
                  <a:cubicBezTo>
                    <a:pt x="9762" y="2181"/>
                    <a:pt x="6504" y="358"/>
                    <a:pt x="6245" y="251"/>
                  </a:cubicBezTo>
                  <a:cubicBezTo>
                    <a:pt x="5811" y="75"/>
                    <a:pt x="5296" y="1"/>
                    <a:pt x="4753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2"/>
            <p:cNvSpPr/>
            <p:nvPr/>
          </p:nvSpPr>
          <p:spPr>
            <a:xfrm>
              <a:off x="2017600" y="4218025"/>
              <a:ext cx="243475" cy="251975"/>
            </a:xfrm>
            <a:custGeom>
              <a:avLst/>
              <a:gdLst/>
              <a:ahLst/>
              <a:cxnLst/>
              <a:rect l="l" t="t" r="r" b="b"/>
              <a:pathLst>
                <a:path w="9739" h="10079" extrusionOk="0">
                  <a:moveTo>
                    <a:pt x="4657" y="0"/>
                  </a:moveTo>
                  <a:cubicBezTo>
                    <a:pt x="4657" y="0"/>
                    <a:pt x="0" y="2410"/>
                    <a:pt x="114" y="2630"/>
                  </a:cubicBezTo>
                  <a:cubicBezTo>
                    <a:pt x="581" y="3549"/>
                    <a:pt x="1372" y="4743"/>
                    <a:pt x="3571" y="5368"/>
                  </a:cubicBezTo>
                  <a:cubicBezTo>
                    <a:pt x="3571" y="5368"/>
                    <a:pt x="3657" y="8728"/>
                    <a:pt x="4630" y="8830"/>
                  </a:cubicBezTo>
                  <a:cubicBezTo>
                    <a:pt x="4644" y="8832"/>
                    <a:pt x="4657" y="8832"/>
                    <a:pt x="4670" y="8832"/>
                  </a:cubicBezTo>
                  <a:cubicBezTo>
                    <a:pt x="5045" y="8832"/>
                    <a:pt x="5191" y="8215"/>
                    <a:pt x="5238" y="7538"/>
                  </a:cubicBezTo>
                  <a:lnTo>
                    <a:pt x="5238" y="7538"/>
                  </a:lnTo>
                  <a:cubicBezTo>
                    <a:pt x="5306" y="8491"/>
                    <a:pt x="5482" y="9493"/>
                    <a:pt x="5921" y="9562"/>
                  </a:cubicBezTo>
                  <a:cubicBezTo>
                    <a:pt x="5947" y="9566"/>
                    <a:pt x="5972" y="9568"/>
                    <a:pt x="5996" y="9568"/>
                  </a:cubicBezTo>
                  <a:cubicBezTo>
                    <a:pt x="6363" y="9568"/>
                    <a:pt x="6553" y="9128"/>
                    <a:pt x="6646" y="8562"/>
                  </a:cubicBezTo>
                  <a:lnTo>
                    <a:pt x="6646" y="8562"/>
                  </a:lnTo>
                  <a:cubicBezTo>
                    <a:pt x="6724" y="9376"/>
                    <a:pt x="6925" y="10078"/>
                    <a:pt x="7383" y="10078"/>
                  </a:cubicBezTo>
                  <a:cubicBezTo>
                    <a:pt x="7881" y="10076"/>
                    <a:pt x="8056" y="9332"/>
                    <a:pt x="8099" y="8527"/>
                  </a:cubicBezTo>
                  <a:lnTo>
                    <a:pt x="8099" y="8527"/>
                  </a:lnTo>
                  <a:cubicBezTo>
                    <a:pt x="8188" y="9217"/>
                    <a:pt x="8365" y="9821"/>
                    <a:pt x="8710" y="9821"/>
                  </a:cubicBezTo>
                  <a:cubicBezTo>
                    <a:pt x="8730" y="9821"/>
                    <a:pt x="8750" y="9819"/>
                    <a:pt x="8770" y="9815"/>
                  </a:cubicBezTo>
                  <a:cubicBezTo>
                    <a:pt x="9738" y="9632"/>
                    <a:pt x="9691" y="6266"/>
                    <a:pt x="9303" y="4986"/>
                  </a:cubicBezTo>
                  <a:cubicBezTo>
                    <a:pt x="8948" y="3797"/>
                    <a:pt x="8314" y="2710"/>
                    <a:pt x="7448" y="1819"/>
                  </a:cubicBezTo>
                  <a:cubicBezTo>
                    <a:pt x="6593" y="990"/>
                    <a:pt x="4657" y="0"/>
                    <a:pt x="4657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2"/>
            <p:cNvSpPr/>
            <p:nvPr/>
          </p:nvSpPr>
          <p:spPr>
            <a:xfrm>
              <a:off x="2215750" y="4350525"/>
              <a:ext cx="5925" cy="103450"/>
            </a:xfrm>
            <a:custGeom>
              <a:avLst/>
              <a:gdLst/>
              <a:ahLst/>
              <a:cxnLst/>
              <a:rect l="l" t="t" r="r" b="b"/>
              <a:pathLst>
                <a:path w="237" h="4138" extrusionOk="0">
                  <a:moveTo>
                    <a:pt x="6" y="1"/>
                  </a:moveTo>
                  <a:cubicBezTo>
                    <a:pt x="3" y="1"/>
                    <a:pt x="0" y="3"/>
                    <a:pt x="0" y="8"/>
                  </a:cubicBezTo>
                  <a:cubicBezTo>
                    <a:pt x="33" y="423"/>
                    <a:pt x="43" y="842"/>
                    <a:pt x="70" y="1261"/>
                  </a:cubicBezTo>
                  <a:cubicBezTo>
                    <a:pt x="102" y="1676"/>
                    <a:pt x="194" y="3175"/>
                    <a:pt x="43" y="4138"/>
                  </a:cubicBezTo>
                  <a:cubicBezTo>
                    <a:pt x="167" y="3600"/>
                    <a:pt x="226" y="3057"/>
                    <a:pt x="226" y="2508"/>
                  </a:cubicBezTo>
                  <a:cubicBezTo>
                    <a:pt x="237" y="2089"/>
                    <a:pt x="216" y="1676"/>
                    <a:pt x="184" y="1256"/>
                  </a:cubicBezTo>
                  <a:cubicBezTo>
                    <a:pt x="157" y="837"/>
                    <a:pt x="82" y="423"/>
                    <a:pt x="17" y="8"/>
                  </a:cubicBezTo>
                  <a:cubicBezTo>
                    <a:pt x="14" y="3"/>
                    <a:pt x="10" y="1"/>
                    <a:pt x="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2"/>
            <p:cNvSpPr/>
            <p:nvPr/>
          </p:nvSpPr>
          <p:spPr>
            <a:xfrm>
              <a:off x="2178025" y="4352625"/>
              <a:ext cx="6025" cy="79900"/>
            </a:xfrm>
            <a:custGeom>
              <a:avLst/>
              <a:gdLst/>
              <a:ahLst/>
              <a:cxnLst/>
              <a:rect l="l" t="t" r="r" b="b"/>
              <a:pathLst>
                <a:path w="241" h="3196" extrusionOk="0">
                  <a:moveTo>
                    <a:pt x="7" y="0"/>
                  </a:moveTo>
                  <a:cubicBezTo>
                    <a:pt x="4" y="0"/>
                    <a:pt x="1" y="2"/>
                    <a:pt x="3" y="4"/>
                  </a:cubicBezTo>
                  <a:cubicBezTo>
                    <a:pt x="52" y="537"/>
                    <a:pt x="58" y="1069"/>
                    <a:pt x="95" y="1602"/>
                  </a:cubicBezTo>
                  <a:cubicBezTo>
                    <a:pt x="127" y="2134"/>
                    <a:pt x="187" y="2624"/>
                    <a:pt x="214" y="3156"/>
                  </a:cubicBezTo>
                  <a:cubicBezTo>
                    <a:pt x="217" y="3181"/>
                    <a:pt x="226" y="3195"/>
                    <a:pt x="232" y="3195"/>
                  </a:cubicBezTo>
                  <a:cubicBezTo>
                    <a:pt x="237" y="3195"/>
                    <a:pt x="241" y="3188"/>
                    <a:pt x="241" y="3173"/>
                  </a:cubicBezTo>
                  <a:cubicBezTo>
                    <a:pt x="236" y="2640"/>
                    <a:pt x="241" y="2129"/>
                    <a:pt x="203" y="1597"/>
                  </a:cubicBezTo>
                  <a:cubicBezTo>
                    <a:pt x="159" y="1064"/>
                    <a:pt x="79" y="537"/>
                    <a:pt x="15" y="4"/>
                  </a:cubicBezTo>
                  <a:cubicBezTo>
                    <a:pt x="15" y="2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2"/>
            <p:cNvSpPr/>
            <p:nvPr/>
          </p:nvSpPr>
          <p:spPr>
            <a:xfrm>
              <a:off x="2144900" y="4348550"/>
              <a:ext cx="4600" cy="62200"/>
            </a:xfrm>
            <a:custGeom>
              <a:avLst/>
              <a:gdLst/>
              <a:ahLst/>
              <a:cxnLst/>
              <a:rect l="l" t="t" r="r" b="b"/>
              <a:pathLst>
                <a:path w="184" h="2488" extrusionOk="0">
                  <a:moveTo>
                    <a:pt x="17" y="1"/>
                  </a:moveTo>
                  <a:cubicBezTo>
                    <a:pt x="12" y="1"/>
                    <a:pt x="0" y="6"/>
                    <a:pt x="0" y="18"/>
                  </a:cubicBezTo>
                  <a:cubicBezTo>
                    <a:pt x="77" y="985"/>
                    <a:pt x="87" y="1626"/>
                    <a:pt x="102" y="2442"/>
                  </a:cubicBezTo>
                  <a:cubicBezTo>
                    <a:pt x="102" y="2469"/>
                    <a:pt x="113" y="2487"/>
                    <a:pt x="121" y="2487"/>
                  </a:cubicBezTo>
                  <a:cubicBezTo>
                    <a:pt x="126" y="2487"/>
                    <a:pt x="129" y="2481"/>
                    <a:pt x="129" y="2464"/>
                  </a:cubicBezTo>
                  <a:cubicBezTo>
                    <a:pt x="184" y="1646"/>
                    <a:pt x="146" y="824"/>
                    <a:pt x="28" y="12"/>
                  </a:cubicBezTo>
                  <a:cubicBezTo>
                    <a:pt x="28" y="6"/>
                    <a:pt x="22" y="6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2"/>
            <p:cNvSpPr/>
            <p:nvPr/>
          </p:nvSpPr>
          <p:spPr>
            <a:xfrm>
              <a:off x="1990575" y="4162550"/>
              <a:ext cx="57550" cy="7900"/>
            </a:xfrm>
            <a:custGeom>
              <a:avLst/>
              <a:gdLst/>
              <a:ahLst/>
              <a:cxnLst/>
              <a:rect l="l" t="t" r="r" b="b"/>
              <a:pathLst>
                <a:path w="2302" h="316" extrusionOk="0">
                  <a:moveTo>
                    <a:pt x="935" y="1"/>
                  </a:moveTo>
                  <a:cubicBezTo>
                    <a:pt x="533" y="1"/>
                    <a:pt x="187" y="60"/>
                    <a:pt x="1" y="102"/>
                  </a:cubicBezTo>
                  <a:lnTo>
                    <a:pt x="11" y="117"/>
                  </a:lnTo>
                  <a:cubicBezTo>
                    <a:pt x="138" y="97"/>
                    <a:pt x="351" y="84"/>
                    <a:pt x="607" y="84"/>
                  </a:cubicBezTo>
                  <a:cubicBezTo>
                    <a:pt x="1124" y="84"/>
                    <a:pt x="1813" y="140"/>
                    <a:pt x="2302" y="316"/>
                  </a:cubicBezTo>
                  <a:lnTo>
                    <a:pt x="2302" y="300"/>
                  </a:lnTo>
                  <a:cubicBezTo>
                    <a:pt x="1865" y="69"/>
                    <a:pt x="1367" y="1"/>
                    <a:pt x="9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2"/>
            <p:cNvSpPr/>
            <p:nvPr/>
          </p:nvSpPr>
          <p:spPr>
            <a:xfrm>
              <a:off x="2860200" y="5018950"/>
              <a:ext cx="319300" cy="340300"/>
            </a:xfrm>
            <a:custGeom>
              <a:avLst/>
              <a:gdLst/>
              <a:ahLst/>
              <a:cxnLst/>
              <a:rect l="l" t="t" r="r" b="b"/>
              <a:pathLst>
                <a:path w="12772" h="13612" extrusionOk="0">
                  <a:moveTo>
                    <a:pt x="10411" y="1"/>
                  </a:moveTo>
                  <a:lnTo>
                    <a:pt x="2785" y="1405"/>
                  </a:lnTo>
                  <a:lnTo>
                    <a:pt x="4862" y="8583"/>
                  </a:lnTo>
                  <a:lnTo>
                    <a:pt x="4889" y="8712"/>
                  </a:lnTo>
                  <a:cubicBezTo>
                    <a:pt x="4889" y="8712"/>
                    <a:pt x="894" y="11476"/>
                    <a:pt x="512" y="11912"/>
                  </a:cubicBezTo>
                  <a:cubicBezTo>
                    <a:pt x="135" y="12347"/>
                    <a:pt x="1" y="13546"/>
                    <a:pt x="420" y="13610"/>
                  </a:cubicBezTo>
                  <a:cubicBezTo>
                    <a:pt x="426" y="13611"/>
                    <a:pt x="434" y="13612"/>
                    <a:pt x="444" y="13612"/>
                  </a:cubicBezTo>
                  <a:cubicBezTo>
                    <a:pt x="1155" y="13612"/>
                    <a:pt x="12244" y="11536"/>
                    <a:pt x="12621" y="11186"/>
                  </a:cubicBezTo>
                  <a:cubicBezTo>
                    <a:pt x="12772" y="11051"/>
                    <a:pt x="12556" y="9374"/>
                    <a:pt x="12239" y="7351"/>
                  </a:cubicBezTo>
                  <a:lnTo>
                    <a:pt x="12228" y="7287"/>
                  </a:lnTo>
                  <a:cubicBezTo>
                    <a:pt x="12169" y="6873"/>
                    <a:pt x="10411" y="1"/>
                    <a:pt x="1041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2"/>
            <p:cNvSpPr/>
            <p:nvPr/>
          </p:nvSpPr>
          <p:spPr>
            <a:xfrm>
              <a:off x="2860075" y="5222900"/>
              <a:ext cx="318875" cy="136350"/>
            </a:xfrm>
            <a:custGeom>
              <a:avLst/>
              <a:gdLst/>
              <a:ahLst/>
              <a:cxnLst/>
              <a:rect l="l" t="t" r="r" b="b"/>
              <a:pathLst>
                <a:path w="12755" h="5454" extrusionOk="0">
                  <a:moveTo>
                    <a:pt x="12373" y="0"/>
                  </a:moveTo>
                  <a:cubicBezTo>
                    <a:pt x="10314" y="898"/>
                    <a:pt x="8205" y="1689"/>
                    <a:pt x="6066" y="2372"/>
                  </a:cubicBezTo>
                  <a:cubicBezTo>
                    <a:pt x="4508" y="2887"/>
                    <a:pt x="3566" y="3078"/>
                    <a:pt x="3032" y="3078"/>
                  </a:cubicBezTo>
                  <a:cubicBezTo>
                    <a:pt x="1823" y="3078"/>
                    <a:pt x="2703" y="2100"/>
                    <a:pt x="3237" y="1705"/>
                  </a:cubicBezTo>
                  <a:lnTo>
                    <a:pt x="3237" y="1705"/>
                  </a:lnTo>
                  <a:cubicBezTo>
                    <a:pt x="2087" y="2522"/>
                    <a:pt x="737" y="3506"/>
                    <a:pt x="517" y="3748"/>
                  </a:cubicBezTo>
                  <a:cubicBezTo>
                    <a:pt x="140" y="4184"/>
                    <a:pt x="0" y="5388"/>
                    <a:pt x="425" y="5452"/>
                  </a:cubicBezTo>
                  <a:cubicBezTo>
                    <a:pt x="431" y="5453"/>
                    <a:pt x="439" y="5454"/>
                    <a:pt x="449" y="5454"/>
                  </a:cubicBezTo>
                  <a:cubicBezTo>
                    <a:pt x="1160" y="5454"/>
                    <a:pt x="12249" y="3378"/>
                    <a:pt x="12626" y="3028"/>
                  </a:cubicBezTo>
                  <a:cubicBezTo>
                    <a:pt x="12755" y="2915"/>
                    <a:pt x="12615" y="1645"/>
                    <a:pt x="12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2"/>
            <p:cNvSpPr/>
            <p:nvPr/>
          </p:nvSpPr>
          <p:spPr>
            <a:xfrm>
              <a:off x="2894075" y="4257975"/>
              <a:ext cx="311925" cy="944525"/>
            </a:xfrm>
            <a:custGeom>
              <a:avLst/>
              <a:gdLst/>
              <a:ahLst/>
              <a:cxnLst/>
              <a:rect l="l" t="t" r="r" b="b"/>
              <a:pathLst>
                <a:path w="12477" h="37781" extrusionOk="0">
                  <a:moveTo>
                    <a:pt x="12476" y="0"/>
                  </a:moveTo>
                  <a:lnTo>
                    <a:pt x="5405" y="290"/>
                  </a:lnTo>
                  <a:cubicBezTo>
                    <a:pt x="5405" y="290"/>
                    <a:pt x="388" y="19653"/>
                    <a:pt x="243" y="21520"/>
                  </a:cubicBezTo>
                  <a:cubicBezTo>
                    <a:pt x="1" y="24520"/>
                    <a:pt x="2345" y="37780"/>
                    <a:pt x="2345" y="37780"/>
                  </a:cubicBezTo>
                  <a:lnTo>
                    <a:pt x="10916" y="36231"/>
                  </a:lnTo>
                  <a:cubicBezTo>
                    <a:pt x="10916" y="36231"/>
                    <a:pt x="8163" y="21616"/>
                    <a:pt x="8222" y="21272"/>
                  </a:cubicBezTo>
                  <a:cubicBezTo>
                    <a:pt x="8287" y="20837"/>
                    <a:pt x="12476" y="0"/>
                    <a:pt x="1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2"/>
            <p:cNvSpPr/>
            <p:nvPr/>
          </p:nvSpPr>
          <p:spPr>
            <a:xfrm>
              <a:off x="2960900" y="5127325"/>
              <a:ext cx="185525" cy="31750"/>
            </a:xfrm>
            <a:custGeom>
              <a:avLst/>
              <a:gdLst/>
              <a:ahLst/>
              <a:cxnLst/>
              <a:rect l="l" t="t" r="r" b="b"/>
              <a:pathLst>
                <a:path w="7421" h="1270" extrusionOk="0">
                  <a:moveTo>
                    <a:pt x="7410" y="0"/>
                  </a:moveTo>
                  <a:cubicBezTo>
                    <a:pt x="6808" y="0"/>
                    <a:pt x="1474" y="872"/>
                    <a:pt x="11" y="1232"/>
                  </a:cubicBezTo>
                  <a:cubicBezTo>
                    <a:pt x="5" y="1237"/>
                    <a:pt x="0" y="1242"/>
                    <a:pt x="0" y="1254"/>
                  </a:cubicBezTo>
                  <a:cubicBezTo>
                    <a:pt x="0" y="1264"/>
                    <a:pt x="11" y="1269"/>
                    <a:pt x="22" y="1269"/>
                  </a:cubicBezTo>
                  <a:cubicBezTo>
                    <a:pt x="2259" y="1033"/>
                    <a:pt x="6850" y="215"/>
                    <a:pt x="7410" y="28"/>
                  </a:cubicBezTo>
                  <a:cubicBezTo>
                    <a:pt x="7416" y="28"/>
                    <a:pt x="7421" y="21"/>
                    <a:pt x="7421" y="11"/>
                  </a:cubicBezTo>
                  <a:cubicBezTo>
                    <a:pt x="7421" y="6"/>
                    <a:pt x="7416" y="0"/>
                    <a:pt x="74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2"/>
            <p:cNvSpPr/>
            <p:nvPr/>
          </p:nvSpPr>
          <p:spPr>
            <a:xfrm>
              <a:off x="3056750" y="4299050"/>
              <a:ext cx="111450" cy="798225"/>
            </a:xfrm>
            <a:custGeom>
              <a:avLst/>
              <a:gdLst/>
              <a:ahLst/>
              <a:cxnLst/>
              <a:rect l="l" t="t" r="r" b="b"/>
              <a:pathLst>
                <a:path w="4458" h="31929" extrusionOk="0">
                  <a:moveTo>
                    <a:pt x="4443" y="0"/>
                  </a:moveTo>
                  <a:cubicBezTo>
                    <a:pt x="4435" y="0"/>
                    <a:pt x="4429" y="4"/>
                    <a:pt x="4426" y="8"/>
                  </a:cubicBezTo>
                  <a:cubicBezTo>
                    <a:pt x="4275" y="519"/>
                    <a:pt x="4151" y="1040"/>
                    <a:pt x="4016" y="1556"/>
                  </a:cubicBezTo>
                  <a:cubicBezTo>
                    <a:pt x="3882" y="2072"/>
                    <a:pt x="3764" y="2594"/>
                    <a:pt x="3629" y="3115"/>
                  </a:cubicBezTo>
                  <a:cubicBezTo>
                    <a:pt x="3371" y="4137"/>
                    <a:pt x="3130" y="5170"/>
                    <a:pt x="2882" y="6197"/>
                  </a:cubicBezTo>
                  <a:cubicBezTo>
                    <a:pt x="2383" y="8277"/>
                    <a:pt x="1914" y="10359"/>
                    <a:pt x="1457" y="12446"/>
                  </a:cubicBezTo>
                  <a:cubicBezTo>
                    <a:pt x="1232" y="13483"/>
                    <a:pt x="1006" y="14516"/>
                    <a:pt x="785" y="15548"/>
                  </a:cubicBezTo>
                  <a:cubicBezTo>
                    <a:pt x="569" y="16586"/>
                    <a:pt x="333" y="17623"/>
                    <a:pt x="135" y="18666"/>
                  </a:cubicBezTo>
                  <a:cubicBezTo>
                    <a:pt x="33" y="19156"/>
                    <a:pt x="0" y="19661"/>
                    <a:pt x="38" y="20157"/>
                  </a:cubicBezTo>
                  <a:cubicBezTo>
                    <a:pt x="102" y="20666"/>
                    <a:pt x="194" y="21177"/>
                    <a:pt x="311" y="21678"/>
                  </a:cubicBezTo>
                  <a:cubicBezTo>
                    <a:pt x="527" y="22726"/>
                    <a:pt x="748" y="23775"/>
                    <a:pt x="963" y="24818"/>
                  </a:cubicBezTo>
                  <a:cubicBezTo>
                    <a:pt x="1398" y="26932"/>
                    <a:pt x="1845" y="29044"/>
                    <a:pt x="2296" y="31152"/>
                  </a:cubicBezTo>
                  <a:cubicBezTo>
                    <a:pt x="2350" y="31410"/>
                    <a:pt x="2415" y="31668"/>
                    <a:pt x="2473" y="31921"/>
                  </a:cubicBezTo>
                  <a:cubicBezTo>
                    <a:pt x="2473" y="31927"/>
                    <a:pt x="2476" y="31928"/>
                    <a:pt x="2480" y="31928"/>
                  </a:cubicBezTo>
                  <a:cubicBezTo>
                    <a:pt x="2488" y="31928"/>
                    <a:pt x="2500" y="31921"/>
                    <a:pt x="2500" y="31921"/>
                  </a:cubicBezTo>
                  <a:cubicBezTo>
                    <a:pt x="2130" y="29819"/>
                    <a:pt x="1683" y="27732"/>
                    <a:pt x="1264" y="25641"/>
                  </a:cubicBezTo>
                  <a:cubicBezTo>
                    <a:pt x="1043" y="24609"/>
                    <a:pt x="844" y="23576"/>
                    <a:pt x="634" y="22544"/>
                  </a:cubicBezTo>
                  <a:cubicBezTo>
                    <a:pt x="522" y="22006"/>
                    <a:pt x="415" y="21457"/>
                    <a:pt x="301" y="20924"/>
                  </a:cubicBezTo>
                  <a:cubicBezTo>
                    <a:pt x="189" y="20415"/>
                    <a:pt x="145" y="19887"/>
                    <a:pt x="177" y="19365"/>
                  </a:cubicBezTo>
                  <a:cubicBezTo>
                    <a:pt x="242" y="18849"/>
                    <a:pt x="333" y="18343"/>
                    <a:pt x="452" y="17839"/>
                  </a:cubicBezTo>
                  <a:cubicBezTo>
                    <a:pt x="559" y="17328"/>
                    <a:pt x="666" y="16817"/>
                    <a:pt x="775" y="16300"/>
                  </a:cubicBezTo>
                  <a:cubicBezTo>
                    <a:pt x="989" y="15268"/>
                    <a:pt x="1215" y="14230"/>
                    <a:pt x="1441" y="13198"/>
                  </a:cubicBezTo>
                  <a:cubicBezTo>
                    <a:pt x="1892" y="11123"/>
                    <a:pt x="2356" y="9046"/>
                    <a:pt x="2834" y="6971"/>
                  </a:cubicBezTo>
                  <a:cubicBezTo>
                    <a:pt x="3312" y="4901"/>
                    <a:pt x="3791" y="2842"/>
                    <a:pt x="4280" y="792"/>
                  </a:cubicBezTo>
                  <a:cubicBezTo>
                    <a:pt x="4339" y="541"/>
                    <a:pt x="4398" y="288"/>
                    <a:pt x="4453" y="30"/>
                  </a:cubicBezTo>
                  <a:cubicBezTo>
                    <a:pt x="4458" y="24"/>
                    <a:pt x="4458" y="13"/>
                    <a:pt x="4453" y="2"/>
                  </a:cubicBezTo>
                  <a:cubicBezTo>
                    <a:pt x="4449" y="1"/>
                    <a:pt x="4446" y="0"/>
                    <a:pt x="44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2"/>
            <p:cNvSpPr/>
            <p:nvPr/>
          </p:nvSpPr>
          <p:spPr>
            <a:xfrm>
              <a:off x="3043175" y="4257975"/>
              <a:ext cx="162675" cy="456125"/>
            </a:xfrm>
            <a:custGeom>
              <a:avLst/>
              <a:gdLst/>
              <a:ahLst/>
              <a:cxnLst/>
              <a:rect l="l" t="t" r="r" b="b"/>
              <a:pathLst>
                <a:path w="6507" h="18245" extrusionOk="0">
                  <a:moveTo>
                    <a:pt x="6507" y="0"/>
                  </a:moveTo>
                  <a:lnTo>
                    <a:pt x="0" y="268"/>
                  </a:lnTo>
                  <a:lnTo>
                    <a:pt x="2850" y="18244"/>
                  </a:lnTo>
                  <a:cubicBezTo>
                    <a:pt x="4023" y="12362"/>
                    <a:pt x="6507" y="0"/>
                    <a:pt x="65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2"/>
            <p:cNvSpPr/>
            <p:nvPr/>
          </p:nvSpPr>
          <p:spPr>
            <a:xfrm>
              <a:off x="3038700" y="5092650"/>
              <a:ext cx="324450" cy="307075"/>
            </a:xfrm>
            <a:custGeom>
              <a:avLst/>
              <a:gdLst/>
              <a:ahLst/>
              <a:cxnLst/>
              <a:rect l="l" t="t" r="r" b="b"/>
              <a:pathLst>
                <a:path w="12978" h="12283" extrusionOk="0">
                  <a:moveTo>
                    <a:pt x="12369" y="0"/>
                  </a:moveTo>
                  <a:lnTo>
                    <a:pt x="4803" y="435"/>
                  </a:lnTo>
                  <a:lnTo>
                    <a:pt x="5438" y="7828"/>
                  </a:lnTo>
                  <a:lnTo>
                    <a:pt x="5448" y="7958"/>
                  </a:lnTo>
                  <a:cubicBezTo>
                    <a:pt x="5448" y="7958"/>
                    <a:pt x="1147" y="10211"/>
                    <a:pt x="717" y="10598"/>
                  </a:cubicBezTo>
                  <a:cubicBezTo>
                    <a:pt x="281" y="10990"/>
                    <a:pt x="1" y="12163"/>
                    <a:pt x="410" y="12270"/>
                  </a:cubicBezTo>
                  <a:cubicBezTo>
                    <a:pt x="441" y="12279"/>
                    <a:pt x="533" y="12283"/>
                    <a:pt x="679" y="12283"/>
                  </a:cubicBezTo>
                  <a:cubicBezTo>
                    <a:pt x="2484" y="12283"/>
                    <a:pt x="12428" y="11667"/>
                    <a:pt x="12816" y="11384"/>
                  </a:cubicBezTo>
                  <a:cubicBezTo>
                    <a:pt x="12977" y="11270"/>
                    <a:pt x="12971" y="9582"/>
                    <a:pt x="12913" y="7533"/>
                  </a:cubicBezTo>
                  <a:lnTo>
                    <a:pt x="12913" y="7474"/>
                  </a:lnTo>
                  <a:cubicBezTo>
                    <a:pt x="12896" y="7049"/>
                    <a:pt x="12369" y="0"/>
                    <a:pt x="12369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2"/>
            <p:cNvSpPr/>
            <p:nvPr/>
          </p:nvSpPr>
          <p:spPr>
            <a:xfrm>
              <a:off x="3039000" y="5306375"/>
              <a:ext cx="324150" cy="93225"/>
            </a:xfrm>
            <a:custGeom>
              <a:avLst/>
              <a:gdLst/>
              <a:ahLst/>
              <a:cxnLst/>
              <a:rect l="l" t="t" r="r" b="b"/>
              <a:pathLst>
                <a:path w="12966" h="3729" extrusionOk="0">
                  <a:moveTo>
                    <a:pt x="12933" y="1"/>
                  </a:moveTo>
                  <a:lnTo>
                    <a:pt x="12933" y="1"/>
                  </a:lnTo>
                  <a:cubicBezTo>
                    <a:pt x="11836" y="286"/>
                    <a:pt x="9873" y="726"/>
                    <a:pt x="6781" y="1222"/>
                  </a:cubicBezTo>
                  <a:cubicBezTo>
                    <a:pt x="5654" y="1405"/>
                    <a:pt x="4847" y="1480"/>
                    <a:pt x="4284" y="1480"/>
                  </a:cubicBezTo>
                  <a:cubicBezTo>
                    <a:pt x="2334" y="1480"/>
                    <a:pt x="3298" y="585"/>
                    <a:pt x="3974" y="189"/>
                  </a:cubicBezTo>
                  <a:lnTo>
                    <a:pt x="3974" y="189"/>
                  </a:lnTo>
                  <a:cubicBezTo>
                    <a:pt x="2667" y="877"/>
                    <a:pt x="968" y="1802"/>
                    <a:pt x="710" y="2039"/>
                  </a:cubicBezTo>
                  <a:cubicBezTo>
                    <a:pt x="286" y="2426"/>
                    <a:pt x="1" y="3603"/>
                    <a:pt x="408" y="3716"/>
                  </a:cubicBezTo>
                  <a:cubicBezTo>
                    <a:pt x="438" y="3725"/>
                    <a:pt x="529" y="3728"/>
                    <a:pt x="671" y="3728"/>
                  </a:cubicBezTo>
                  <a:cubicBezTo>
                    <a:pt x="2457" y="3728"/>
                    <a:pt x="12405" y="3113"/>
                    <a:pt x="12809" y="2828"/>
                  </a:cubicBezTo>
                  <a:cubicBezTo>
                    <a:pt x="12943" y="2743"/>
                    <a:pt x="12965" y="1565"/>
                    <a:pt x="129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2"/>
            <p:cNvSpPr/>
            <p:nvPr/>
          </p:nvSpPr>
          <p:spPr>
            <a:xfrm>
              <a:off x="3029200" y="4255550"/>
              <a:ext cx="339050" cy="1002175"/>
            </a:xfrm>
            <a:custGeom>
              <a:avLst/>
              <a:gdLst/>
              <a:ahLst/>
              <a:cxnLst/>
              <a:rect l="l" t="t" r="r" b="b"/>
              <a:pathLst>
                <a:path w="13562" h="40087" extrusionOk="0">
                  <a:moveTo>
                    <a:pt x="9055" y="0"/>
                  </a:moveTo>
                  <a:lnTo>
                    <a:pt x="0" y="382"/>
                  </a:lnTo>
                  <a:cubicBezTo>
                    <a:pt x="0" y="382"/>
                    <a:pt x="182" y="3753"/>
                    <a:pt x="1070" y="6404"/>
                  </a:cubicBezTo>
                  <a:cubicBezTo>
                    <a:pt x="1140" y="6619"/>
                    <a:pt x="1215" y="6840"/>
                    <a:pt x="1284" y="7044"/>
                  </a:cubicBezTo>
                  <a:cubicBezTo>
                    <a:pt x="1284" y="7044"/>
                    <a:pt x="1285" y="7044"/>
                    <a:pt x="1286" y="7044"/>
                  </a:cubicBezTo>
                  <a:cubicBezTo>
                    <a:pt x="1312" y="7044"/>
                    <a:pt x="1645" y="7058"/>
                    <a:pt x="2855" y="7733"/>
                  </a:cubicBezTo>
                  <a:lnTo>
                    <a:pt x="5227" y="40086"/>
                  </a:lnTo>
                  <a:lnTo>
                    <a:pt x="13561" y="39652"/>
                  </a:lnTo>
                  <a:cubicBezTo>
                    <a:pt x="13561" y="39652"/>
                    <a:pt x="11518" y="22535"/>
                    <a:pt x="11486" y="21433"/>
                  </a:cubicBezTo>
                  <a:cubicBezTo>
                    <a:pt x="11427" y="19664"/>
                    <a:pt x="9958" y="7727"/>
                    <a:pt x="10044" y="7426"/>
                  </a:cubicBezTo>
                  <a:cubicBezTo>
                    <a:pt x="10953" y="4291"/>
                    <a:pt x="9055" y="0"/>
                    <a:pt x="9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2"/>
            <p:cNvSpPr/>
            <p:nvPr/>
          </p:nvSpPr>
          <p:spPr>
            <a:xfrm>
              <a:off x="3165225" y="5208500"/>
              <a:ext cx="187825" cy="11425"/>
            </a:xfrm>
            <a:custGeom>
              <a:avLst/>
              <a:gdLst/>
              <a:ahLst/>
              <a:cxnLst/>
              <a:rect l="l" t="t" r="r" b="b"/>
              <a:pathLst>
                <a:path w="7513" h="457" extrusionOk="0">
                  <a:moveTo>
                    <a:pt x="7138" y="1"/>
                  </a:moveTo>
                  <a:cubicBezTo>
                    <a:pt x="5868" y="1"/>
                    <a:pt x="2085" y="201"/>
                    <a:pt x="22" y="410"/>
                  </a:cubicBezTo>
                  <a:cubicBezTo>
                    <a:pt x="12" y="410"/>
                    <a:pt x="0" y="420"/>
                    <a:pt x="0" y="431"/>
                  </a:cubicBezTo>
                  <a:cubicBezTo>
                    <a:pt x="0" y="442"/>
                    <a:pt x="5" y="452"/>
                    <a:pt x="17" y="452"/>
                  </a:cubicBezTo>
                  <a:cubicBezTo>
                    <a:pt x="110" y="455"/>
                    <a:pt x="223" y="457"/>
                    <a:pt x="352" y="457"/>
                  </a:cubicBezTo>
                  <a:cubicBezTo>
                    <a:pt x="2124" y="457"/>
                    <a:pt x="6960" y="159"/>
                    <a:pt x="7502" y="39"/>
                  </a:cubicBezTo>
                  <a:cubicBezTo>
                    <a:pt x="7512" y="39"/>
                    <a:pt x="7512" y="12"/>
                    <a:pt x="7502" y="12"/>
                  </a:cubicBezTo>
                  <a:cubicBezTo>
                    <a:pt x="7432" y="4"/>
                    <a:pt x="7307" y="1"/>
                    <a:pt x="71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2"/>
            <p:cNvSpPr/>
            <p:nvPr/>
          </p:nvSpPr>
          <p:spPr>
            <a:xfrm>
              <a:off x="3098400" y="4449125"/>
              <a:ext cx="57300" cy="712000"/>
            </a:xfrm>
            <a:custGeom>
              <a:avLst/>
              <a:gdLst/>
              <a:ahLst/>
              <a:cxnLst/>
              <a:rect l="l" t="t" r="r" b="b"/>
              <a:pathLst>
                <a:path w="2292" h="28480" extrusionOk="0">
                  <a:moveTo>
                    <a:pt x="60" y="0"/>
                  </a:moveTo>
                  <a:cubicBezTo>
                    <a:pt x="28" y="0"/>
                    <a:pt x="0" y="22"/>
                    <a:pt x="0" y="55"/>
                  </a:cubicBezTo>
                  <a:cubicBezTo>
                    <a:pt x="248" y="3785"/>
                    <a:pt x="641" y="7340"/>
                    <a:pt x="915" y="11067"/>
                  </a:cubicBezTo>
                  <a:lnTo>
                    <a:pt x="1765" y="22187"/>
                  </a:lnTo>
                  <a:cubicBezTo>
                    <a:pt x="1921" y="24278"/>
                    <a:pt x="2072" y="26370"/>
                    <a:pt x="2249" y="28462"/>
                  </a:cubicBezTo>
                  <a:cubicBezTo>
                    <a:pt x="2249" y="28470"/>
                    <a:pt x="2260" y="28480"/>
                    <a:pt x="2270" y="28480"/>
                  </a:cubicBezTo>
                  <a:cubicBezTo>
                    <a:pt x="2272" y="28480"/>
                    <a:pt x="2274" y="28479"/>
                    <a:pt x="2276" y="28478"/>
                  </a:cubicBezTo>
                  <a:cubicBezTo>
                    <a:pt x="2286" y="28472"/>
                    <a:pt x="2291" y="28467"/>
                    <a:pt x="2291" y="28462"/>
                  </a:cubicBezTo>
                  <a:cubicBezTo>
                    <a:pt x="2114" y="24729"/>
                    <a:pt x="1856" y="20998"/>
                    <a:pt x="1608" y="17271"/>
                  </a:cubicBezTo>
                  <a:cubicBezTo>
                    <a:pt x="1362" y="13541"/>
                    <a:pt x="1072" y="9851"/>
                    <a:pt x="770" y="6146"/>
                  </a:cubicBezTo>
                  <a:cubicBezTo>
                    <a:pt x="598" y="4055"/>
                    <a:pt x="335" y="2135"/>
                    <a:pt x="114" y="55"/>
                  </a:cubicBezTo>
                  <a:cubicBezTo>
                    <a:pt x="114" y="22"/>
                    <a:pt x="87" y="0"/>
                    <a:pt x="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2"/>
            <p:cNvSpPr/>
            <p:nvPr/>
          </p:nvSpPr>
          <p:spPr>
            <a:xfrm>
              <a:off x="3235400" y="4270800"/>
              <a:ext cx="91775" cy="915500"/>
            </a:xfrm>
            <a:custGeom>
              <a:avLst/>
              <a:gdLst/>
              <a:ahLst/>
              <a:cxnLst/>
              <a:rect l="l" t="t" r="r" b="b"/>
              <a:pathLst>
                <a:path w="3671" h="36620" extrusionOk="0">
                  <a:moveTo>
                    <a:pt x="18" y="1"/>
                  </a:moveTo>
                  <a:cubicBezTo>
                    <a:pt x="7" y="1"/>
                    <a:pt x="1" y="17"/>
                    <a:pt x="12" y="51"/>
                  </a:cubicBezTo>
                  <a:cubicBezTo>
                    <a:pt x="355" y="1175"/>
                    <a:pt x="592" y="2326"/>
                    <a:pt x="715" y="3488"/>
                  </a:cubicBezTo>
                  <a:cubicBezTo>
                    <a:pt x="769" y="4068"/>
                    <a:pt x="754" y="4654"/>
                    <a:pt x="667" y="5230"/>
                  </a:cubicBezTo>
                  <a:cubicBezTo>
                    <a:pt x="581" y="5789"/>
                    <a:pt x="372" y="6305"/>
                    <a:pt x="263" y="6859"/>
                  </a:cubicBezTo>
                  <a:cubicBezTo>
                    <a:pt x="156" y="7407"/>
                    <a:pt x="253" y="7999"/>
                    <a:pt x="323" y="8568"/>
                  </a:cubicBezTo>
                  <a:cubicBezTo>
                    <a:pt x="399" y="9176"/>
                    <a:pt x="463" y="9784"/>
                    <a:pt x="528" y="10392"/>
                  </a:cubicBezTo>
                  <a:cubicBezTo>
                    <a:pt x="662" y="11581"/>
                    <a:pt x="807" y="12769"/>
                    <a:pt x="947" y="13956"/>
                  </a:cubicBezTo>
                  <a:cubicBezTo>
                    <a:pt x="1506" y="18791"/>
                    <a:pt x="2060" y="23620"/>
                    <a:pt x="2640" y="28454"/>
                  </a:cubicBezTo>
                  <a:cubicBezTo>
                    <a:pt x="2963" y="31169"/>
                    <a:pt x="3259" y="33890"/>
                    <a:pt x="3635" y="36605"/>
                  </a:cubicBezTo>
                  <a:cubicBezTo>
                    <a:pt x="3635" y="36615"/>
                    <a:pt x="3644" y="36620"/>
                    <a:pt x="3652" y="36620"/>
                  </a:cubicBezTo>
                  <a:cubicBezTo>
                    <a:pt x="3661" y="36620"/>
                    <a:pt x="3670" y="36614"/>
                    <a:pt x="3668" y="36605"/>
                  </a:cubicBezTo>
                  <a:cubicBezTo>
                    <a:pt x="3442" y="34170"/>
                    <a:pt x="3141" y="31740"/>
                    <a:pt x="2866" y="29314"/>
                  </a:cubicBezTo>
                  <a:cubicBezTo>
                    <a:pt x="2593" y="26889"/>
                    <a:pt x="2307" y="24459"/>
                    <a:pt x="2022" y="22034"/>
                  </a:cubicBezTo>
                  <a:lnTo>
                    <a:pt x="1173" y="14758"/>
                  </a:lnTo>
                  <a:cubicBezTo>
                    <a:pt x="1027" y="13543"/>
                    <a:pt x="888" y="12328"/>
                    <a:pt x="747" y="11112"/>
                  </a:cubicBezTo>
                  <a:cubicBezTo>
                    <a:pt x="678" y="10504"/>
                    <a:pt x="603" y="9903"/>
                    <a:pt x="533" y="9295"/>
                  </a:cubicBezTo>
                  <a:cubicBezTo>
                    <a:pt x="436" y="8698"/>
                    <a:pt x="372" y="8091"/>
                    <a:pt x="345" y="7488"/>
                  </a:cubicBezTo>
                  <a:cubicBezTo>
                    <a:pt x="345" y="6838"/>
                    <a:pt x="597" y="6230"/>
                    <a:pt x="721" y="5595"/>
                  </a:cubicBezTo>
                  <a:cubicBezTo>
                    <a:pt x="839" y="4987"/>
                    <a:pt x="876" y="4369"/>
                    <a:pt x="834" y="3751"/>
                  </a:cubicBezTo>
                  <a:cubicBezTo>
                    <a:pt x="747" y="2488"/>
                    <a:pt x="489" y="1245"/>
                    <a:pt x="59" y="51"/>
                  </a:cubicBezTo>
                  <a:cubicBezTo>
                    <a:pt x="48" y="18"/>
                    <a:pt x="30" y="1"/>
                    <a:pt x="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2"/>
            <p:cNvSpPr/>
            <p:nvPr/>
          </p:nvSpPr>
          <p:spPr>
            <a:xfrm>
              <a:off x="3163350" y="4312025"/>
              <a:ext cx="67375" cy="59275"/>
            </a:xfrm>
            <a:custGeom>
              <a:avLst/>
              <a:gdLst/>
              <a:ahLst/>
              <a:cxnLst/>
              <a:rect l="l" t="t" r="r" b="b"/>
              <a:pathLst>
                <a:path w="2695" h="2371" extrusionOk="0">
                  <a:moveTo>
                    <a:pt x="11" y="1"/>
                  </a:moveTo>
                  <a:cubicBezTo>
                    <a:pt x="7" y="1"/>
                    <a:pt x="3" y="2"/>
                    <a:pt x="0" y="5"/>
                  </a:cubicBezTo>
                  <a:cubicBezTo>
                    <a:pt x="16" y="156"/>
                    <a:pt x="54" y="300"/>
                    <a:pt x="107" y="441"/>
                  </a:cubicBezTo>
                  <a:cubicBezTo>
                    <a:pt x="162" y="613"/>
                    <a:pt x="209" y="784"/>
                    <a:pt x="274" y="951"/>
                  </a:cubicBezTo>
                  <a:cubicBezTo>
                    <a:pt x="371" y="1268"/>
                    <a:pt x="559" y="1553"/>
                    <a:pt x="812" y="1774"/>
                  </a:cubicBezTo>
                  <a:cubicBezTo>
                    <a:pt x="1075" y="1978"/>
                    <a:pt x="1371" y="2134"/>
                    <a:pt x="1693" y="2231"/>
                  </a:cubicBezTo>
                  <a:cubicBezTo>
                    <a:pt x="1855" y="2285"/>
                    <a:pt x="2028" y="2323"/>
                    <a:pt x="2194" y="2350"/>
                  </a:cubicBezTo>
                  <a:cubicBezTo>
                    <a:pt x="2275" y="2363"/>
                    <a:pt x="2355" y="2370"/>
                    <a:pt x="2435" y="2370"/>
                  </a:cubicBezTo>
                  <a:cubicBezTo>
                    <a:pt x="2515" y="2370"/>
                    <a:pt x="2595" y="2363"/>
                    <a:pt x="2673" y="2350"/>
                  </a:cubicBezTo>
                  <a:cubicBezTo>
                    <a:pt x="2679" y="2355"/>
                    <a:pt x="2683" y="2356"/>
                    <a:pt x="2686" y="2356"/>
                  </a:cubicBezTo>
                  <a:cubicBezTo>
                    <a:pt x="2694" y="2356"/>
                    <a:pt x="2685" y="2336"/>
                    <a:pt x="2673" y="2328"/>
                  </a:cubicBezTo>
                  <a:cubicBezTo>
                    <a:pt x="2527" y="2280"/>
                    <a:pt x="1914" y="2156"/>
                    <a:pt x="1770" y="2097"/>
                  </a:cubicBezTo>
                  <a:cubicBezTo>
                    <a:pt x="1484" y="1990"/>
                    <a:pt x="1221" y="1844"/>
                    <a:pt x="973" y="1661"/>
                  </a:cubicBezTo>
                  <a:cubicBezTo>
                    <a:pt x="742" y="1473"/>
                    <a:pt x="559" y="1231"/>
                    <a:pt x="442" y="951"/>
                  </a:cubicBezTo>
                  <a:cubicBezTo>
                    <a:pt x="371" y="806"/>
                    <a:pt x="43" y="10"/>
                    <a:pt x="22" y="5"/>
                  </a:cubicBezTo>
                  <a:cubicBezTo>
                    <a:pt x="19" y="2"/>
                    <a:pt x="15" y="1"/>
                    <a:pt x="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2"/>
            <p:cNvSpPr/>
            <p:nvPr/>
          </p:nvSpPr>
          <p:spPr>
            <a:xfrm>
              <a:off x="3036175" y="4330075"/>
              <a:ext cx="36300" cy="103375"/>
            </a:xfrm>
            <a:custGeom>
              <a:avLst/>
              <a:gdLst/>
              <a:ahLst/>
              <a:cxnLst/>
              <a:rect l="l" t="t" r="r" b="b"/>
              <a:pathLst>
                <a:path w="1452" h="4135" extrusionOk="0">
                  <a:moveTo>
                    <a:pt x="940" y="1"/>
                  </a:moveTo>
                  <a:cubicBezTo>
                    <a:pt x="917" y="1"/>
                    <a:pt x="892" y="22"/>
                    <a:pt x="898" y="52"/>
                  </a:cubicBezTo>
                  <a:cubicBezTo>
                    <a:pt x="963" y="563"/>
                    <a:pt x="1044" y="1079"/>
                    <a:pt x="1114" y="1590"/>
                  </a:cubicBezTo>
                  <a:cubicBezTo>
                    <a:pt x="1183" y="2106"/>
                    <a:pt x="1263" y="2616"/>
                    <a:pt x="1296" y="3127"/>
                  </a:cubicBezTo>
                  <a:cubicBezTo>
                    <a:pt x="1296" y="3283"/>
                    <a:pt x="1307" y="3547"/>
                    <a:pt x="1119" y="3596"/>
                  </a:cubicBezTo>
                  <a:cubicBezTo>
                    <a:pt x="1095" y="3602"/>
                    <a:pt x="1073" y="3605"/>
                    <a:pt x="1051" y="3605"/>
                  </a:cubicBezTo>
                  <a:cubicBezTo>
                    <a:pt x="841" y="3605"/>
                    <a:pt x="725" y="3321"/>
                    <a:pt x="662" y="3160"/>
                  </a:cubicBezTo>
                  <a:cubicBezTo>
                    <a:pt x="496" y="2708"/>
                    <a:pt x="372" y="2241"/>
                    <a:pt x="280" y="1767"/>
                  </a:cubicBezTo>
                  <a:cubicBezTo>
                    <a:pt x="178" y="1229"/>
                    <a:pt x="108" y="680"/>
                    <a:pt x="32" y="138"/>
                  </a:cubicBezTo>
                  <a:cubicBezTo>
                    <a:pt x="32" y="130"/>
                    <a:pt x="24" y="126"/>
                    <a:pt x="16" y="126"/>
                  </a:cubicBezTo>
                  <a:cubicBezTo>
                    <a:pt x="8" y="126"/>
                    <a:pt x="0" y="130"/>
                    <a:pt x="0" y="138"/>
                  </a:cubicBezTo>
                  <a:cubicBezTo>
                    <a:pt x="44" y="1224"/>
                    <a:pt x="102" y="2353"/>
                    <a:pt x="548" y="3358"/>
                  </a:cubicBezTo>
                  <a:cubicBezTo>
                    <a:pt x="618" y="3569"/>
                    <a:pt x="796" y="3730"/>
                    <a:pt x="1017" y="3767"/>
                  </a:cubicBezTo>
                  <a:lnTo>
                    <a:pt x="1027" y="3767"/>
                  </a:lnTo>
                  <a:lnTo>
                    <a:pt x="1027" y="3789"/>
                  </a:lnTo>
                  <a:cubicBezTo>
                    <a:pt x="1027" y="3794"/>
                    <a:pt x="1044" y="3849"/>
                    <a:pt x="1049" y="3875"/>
                  </a:cubicBezTo>
                  <a:cubicBezTo>
                    <a:pt x="1060" y="3907"/>
                    <a:pt x="1049" y="3929"/>
                    <a:pt x="1070" y="3951"/>
                  </a:cubicBezTo>
                  <a:cubicBezTo>
                    <a:pt x="1087" y="3978"/>
                    <a:pt x="1092" y="4058"/>
                    <a:pt x="1109" y="4107"/>
                  </a:cubicBezTo>
                  <a:cubicBezTo>
                    <a:pt x="1113" y="4124"/>
                    <a:pt x="1127" y="4134"/>
                    <a:pt x="1144" y="4134"/>
                  </a:cubicBezTo>
                  <a:cubicBezTo>
                    <a:pt x="1148" y="4134"/>
                    <a:pt x="1152" y="4134"/>
                    <a:pt x="1156" y="4133"/>
                  </a:cubicBezTo>
                  <a:cubicBezTo>
                    <a:pt x="1173" y="4127"/>
                    <a:pt x="1183" y="4112"/>
                    <a:pt x="1183" y="4095"/>
                  </a:cubicBezTo>
                  <a:cubicBezTo>
                    <a:pt x="1199" y="4090"/>
                    <a:pt x="1205" y="4080"/>
                    <a:pt x="1205" y="4063"/>
                  </a:cubicBezTo>
                  <a:cubicBezTo>
                    <a:pt x="1199" y="3956"/>
                    <a:pt x="1167" y="3854"/>
                    <a:pt x="1124" y="3757"/>
                  </a:cubicBezTo>
                  <a:cubicBezTo>
                    <a:pt x="1248" y="3730"/>
                    <a:pt x="1350" y="3633"/>
                    <a:pt x="1392" y="3514"/>
                  </a:cubicBezTo>
                  <a:cubicBezTo>
                    <a:pt x="1447" y="3305"/>
                    <a:pt x="1452" y="3090"/>
                    <a:pt x="1404" y="2881"/>
                  </a:cubicBezTo>
                  <a:cubicBezTo>
                    <a:pt x="1372" y="2584"/>
                    <a:pt x="1340" y="2294"/>
                    <a:pt x="1302" y="2010"/>
                  </a:cubicBezTo>
                  <a:cubicBezTo>
                    <a:pt x="1216" y="1353"/>
                    <a:pt x="1119" y="680"/>
                    <a:pt x="973" y="30"/>
                  </a:cubicBezTo>
                  <a:cubicBezTo>
                    <a:pt x="969" y="9"/>
                    <a:pt x="955" y="1"/>
                    <a:pt x="9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2"/>
            <p:cNvSpPr/>
            <p:nvPr/>
          </p:nvSpPr>
          <p:spPr>
            <a:xfrm>
              <a:off x="3050800" y="4426825"/>
              <a:ext cx="63250" cy="30125"/>
            </a:xfrm>
            <a:custGeom>
              <a:avLst/>
              <a:gdLst/>
              <a:ahLst/>
              <a:cxnLst/>
              <a:rect l="l" t="t" r="r" b="b"/>
              <a:pathLst>
                <a:path w="2530" h="1205" extrusionOk="0">
                  <a:moveTo>
                    <a:pt x="59" y="0"/>
                  </a:moveTo>
                  <a:cubicBezTo>
                    <a:pt x="42" y="0"/>
                    <a:pt x="24" y="10"/>
                    <a:pt x="13" y="26"/>
                  </a:cubicBezTo>
                  <a:cubicBezTo>
                    <a:pt x="1" y="54"/>
                    <a:pt x="7" y="86"/>
                    <a:pt x="33" y="101"/>
                  </a:cubicBezTo>
                  <a:cubicBezTo>
                    <a:pt x="835" y="505"/>
                    <a:pt x="1668" y="843"/>
                    <a:pt x="2492" y="1205"/>
                  </a:cubicBezTo>
                  <a:cubicBezTo>
                    <a:pt x="2502" y="1205"/>
                    <a:pt x="2512" y="1205"/>
                    <a:pt x="2517" y="1193"/>
                  </a:cubicBezTo>
                  <a:cubicBezTo>
                    <a:pt x="2529" y="1183"/>
                    <a:pt x="2529" y="1161"/>
                    <a:pt x="2512" y="1156"/>
                  </a:cubicBezTo>
                  <a:cubicBezTo>
                    <a:pt x="1738" y="699"/>
                    <a:pt x="921" y="317"/>
                    <a:pt x="77" y="5"/>
                  </a:cubicBezTo>
                  <a:cubicBezTo>
                    <a:pt x="71" y="2"/>
                    <a:pt x="65" y="0"/>
                    <a:pt x="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2"/>
            <p:cNvSpPr/>
            <p:nvPr/>
          </p:nvSpPr>
          <p:spPr>
            <a:xfrm>
              <a:off x="2947450" y="3844775"/>
              <a:ext cx="246450" cy="258975"/>
            </a:xfrm>
            <a:custGeom>
              <a:avLst/>
              <a:gdLst/>
              <a:ahLst/>
              <a:cxnLst/>
              <a:rect l="l" t="t" r="r" b="b"/>
              <a:pathLst>
                <a:path w="9858" h="10359" extrusionOk="0">
                  <a:moveTo>
                    <a:pt x="4373" y="0"/>
                  </a:moveTo>
                  <a:cubicBezTo>
                    <a:pt x="3559" y="0"/>
                    <a:pt x="2861" y="418"/>
                    <a:pt x="2861" y="418"/>
                  </a:cubicBezTo>
                  <a:cubicBezTo>
                    <a:pt x="2646" y="477"/>
                    <a:pt x="1678" y="520"/>
                    <a:pt x="1183" y="1488"/>
                  </a:cubicBezTo>
                  <a:cubicBezTo>
                    <a:pt x="715" y="2402"/>
                    <a:pt x="909" y="4924"/>
                    <a:pt x="866" y="5484"/>
                  </a:cubicBezTo>
                  <a:cubicBezTo>
                    <a:pt x="823" y="6048"/>
                    <a:pt x="124" y="6241"/>
                    <a:pt x="59" y="6897"/>
                  </a:cubicBezTo>
                  <a:cubicBezTo>
                    <a:pt x="0" y="7462"/>
                    <a:pt x="431" y="7596"/>
                    <a:pt x="533" y="7989"/>
                  </a:cubicBezTo>
                  <a:cubicBezTo>
                    <a:pt x="613" y="8291"/>
                    <a:pt x="377" y="8800"/>
                    <a:pt x="732" y="9215"/>
                  </a:cubicBezTo>
                  <a:cubicBezTo>
                    <a:pt x="1054" y="9586"/>
                    <a:pt x="1489" y="9430"/>
                    <a:pt x="1780" y="9510"/>
                  </a:cubicBezTo>
                  <a:cubicBezTo>
                    <a:pt x="2077" y="9591"/>
                    <a:pt x="2345" y="10199"/>
                    <a:pt x="2871" y="10284"/>
                  </a:cubicBezTo>
                  <a:cubicBezTo>
                    <a:pt x="2913" y="10292"/>
                    <a:pt x="2954" y="10295"/>
                    <a:pt x="2995" y="10295"/>
                  </a:cubicBezTo>
                  <a:cubicBezTo>
                    <a:pt x="3453" y="10295"/>
                    <a:pt x="3791" y="9851"/>
                    <a:pt x="4038" y="9807"/>
                  </a:cubicBezTo>
                  <a:cubicBezTo>
                    <a:pt x="4046" y="9806"/>
                    <a:pt x="4054" y="9805"/>
                    <a:pt x="4062" y="9805"/>
                  </a:cubicBezTo>
                  <a:cubicBezTo>
                    <a:pt x="4178" y="9805"/>
                    <a:pt x="4328" y="9946"/>
                    <a:pt x="4534" y="10081"/>
                  </a:cubicBezTo>
                  <a:cubicBezTo>
                    <a:pt x="4740" y="10220"/>
                    <a:pt x="4995" y="10358"/>
                    <a:pt x="5320" y="10358"/>
                  </a:cubicBezTo>
                  <a:cubicBezTo>
                    <a:pt x="5411" y="10358"/>
                    <a:pt x="5507" y="10348"/>
                    <a:pt x="5609" y="10323"/>
                  </a:cubicBezTo>
                  <a:cubicBezTo>
                    <a:pt x="6464" y="10113"/>
                    <a:pt x="6604" y="9333"/>
                    <a:pt x="6937" y="9129"/>
                  </a:cubicBezTo>
                  <a:cubicBezTo>
                    <a:pt x="7271" y="8924"/>
                    <a:pt x="8212" y="9033"/>
                    <a:pt x="8550" y="8516"/>
                  </a:cubicBezTo>
                  <a:cubicBezTo>
                    <a:pt x="8894" y="8005"/>
                    <a:pt x="8867" y="7392"/>
                    <a:pt x="9018" y="7145"/>
                  </a:cubicBezTo>
                  <a:cubicBezTo>
                    <a:pt x="9168" y="6892"/>
                    <a:pt x="9562" y="6865"/>
                    <a:pt x="9706" y="6316"/>
                  </a:cubicBezTo>
                  <a:cubicBezTo>
                    <a:pt x="9857" y="5774"/>
                    <a:pt x="9329" y="5521"/>
                    <a:pt x="9190" y="5090"/>
                  </a:cubicBezTo>
                  <a:cubicBezTo>
                    <a:pt x="9098" y="4789"/>
                    <a:pt x="9324" y="4462"/>
                    <a:pt x="9056" y="4020"/>
                  </a:cubicBezTo>
                  <a:cubicBezTo>
                    <a:pt x="8690" y="3419"/>
                    <a:pt x="7916" y="3682"/>
                    <a:pt x="7507" y="3069"/>
                  </a:cubicBezTo>
                  <a:cubicBezTo>
                    <a:pt x="7184" y="2585"/>
                    <a:pt x="6329" y="396"/>
                    <a:pt x="4872" y="57"/>
                  </a:cubicBezTo>
                  <a:cubicBezTo>
                    <a:pt x="4704" y="17"/>
                    <a:pt x="4536" y="0"/>
                    <a:pt x="437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2"/>
            <p:cNvSpPr/>
            <p:nvPr/>
          </p:nvSpPr>
          <p:spPr>
            <a:xfrm>
              <a:off x="2942475" y="3978475"/>
              <a:ext cx="55550" cy="106050"/>
            </a:xfrm>
            <a:custGeom>
              <a:avLst/>
              <a:gdLst/>
              <a:ahLst/>
              <a:cxnLst/>
              <a:rect l="l" t="t" r="r" b="b"/>
              <a:pathLst>
                <a:path w="2222" h="4242" extrusionOk="0">
                  <a:moveTo>
                    <a:pt x="1065" y="0"/>
                  </a:moveTo>
                  <a:cubicBezTo>
                    <a:pt x="1017" y="119"/>
                    <a:pt x="946" y="221"/>
                    <a:pt x="861" y="307"/>
                  </a:cubicBezTo>
                  <a:lnTo>
                    <a:pt x="591" y="571"/>
                  </a:lnTo>
                  <a:cubicBezTo>
                    <a:pt x="404" y="754"/>
                    <a:pt x="248" y="958"/>
                    <a:pt x="124" y="1184"/>
                  </a:cubicBezTo>
                  <a:cubicBezTo>
                    <a:pt x="0" y="1431"/>
                    <a:pt x="0" y="1722"/>
                    <a:pt x="124" y="1968"/>
                  </a:cubicBezTo>
                  <a:cubicBezTo>
                    <a:pt x="253" y="2211"/>
                    <a:pt x="506" y="2355"/>
                    <a:pt x="613" y="2544"/>
                  </a:cubicBezTo>
                  <a:cubicBezTo>
                    <a:pt x="656" y="2646"/>
                    <a:pt x="662" y="2759"/>
                    <a:pt x="630" y="2866"/>
                  </a:cubicBezTo>
                  <a:cubicBezTo>
                    <a:pt x="613" y="2985"/>
                    <a:pt x="591" y="3114"/>
                    <a:pt x="576" y="3243"/>
                  </a:cubicBezTo>
                  <a:cubicBezTo>
                    <a:pt x="527" y="3512"/>
                    <a:pt x="586" y="3787"/>
                    <a:pt x="753" y="4001"/>
                  </a:cubicBezTo>
                  <a:cubicBezTo>
                    <a:pt x="839" y="4114"/>
                    <a:pt x="958" y="4189"/>
                    <a:pt x="1092" y="4222"/>
                  </a:cubicBezTo>
                  <a:cubicBezTo>
                    <a:pt x="1157" y="4235"/>
                    <a:pt x="1222" y="4242"/>
                    <a:pt x="1288" y="4242"/>
                  </a:cubicBezTo>
                  <a:cubicBezTo>
                    <a:pt x="1354" y="4242"/>
                    <a:pt x="1420" y="4235"/>
                    <a:pt x="1484" y="4222"/>
                  </a:cubicBezTo>
                  <a:cubicBezTo>
                    <a:pt x="1608" y="4201"/>
                    <a:pt x="1732" y="4162"/>
                    <a:pt x="1850" y="4136"/>
                  </a:cubicBezTo>
                  <a:cubicBezTo>
                    <a:pt x="1922" y="4114"/>
                    <a:pt x="1996" y="4103"/>
                    <a:pt x="2069" y="4103"/>
                  </a:cubicBezTo>
                  <a:cubicBezTo>
                    <a:pt x="2121" y="4103"/>
                    <a:pt x="2172" y="4108"/>
                    <a:pt x="2221" y="4120"/>
                  </a:cubicBezTo>
                  <a:cubicBezTo>
                    <a:pt x="2149" y="4094"/>
                    <a:pt x="2073" y="4079"/>
                    <a:pt x="1995" y="4079"/>
                  </a:cubicBezTo>
                  <a:cubicBezTo>
                    <a:pt x="1945" y="4079"/>
                    <a:pt x="1895" y="4085"/>
                    <a:pt x="1845" y="4098"/>
                  </a:cubicBezTo>
                  <a:cubicBezTo>
                    <a:pt x="1721" y="4114"/>
                    <a:pt x="1598" y="4152"/>
                    <a:pt x="1474" y="4152"/>
                  </a:cubicBezTo>
                  <a:cubicBezTo>
                    <a:pt x="1432" y="4158"/>
                    <a:pt x="1389" y="4161"/>
                    <a:pt x="1347" y="4161"/>
                  </a:cubicBezTo>
                  <a:cubicBezTo>
                    <a:pt x="1268" y="4161"/>
                    <a:pt x="1190" y="4151"/>
                    <a:pt x="1114" y="4130"/>
                  </a:cubicBezTo>
                  <a:cubicBezTo>
                    <a:pt x="1006" y="4098"/>
                    <a:pt x="909" y="4028"/>
                    <a:pt x="839" y="3936"/>
                  </a:cubicBezTo>
                  <a:cubicBezTo>
                    <a:pt x="705" y="3738"/>
                    <a:pt x="656" y="3491"/>
                    <a:pt x="705" y="3259"/>
                  </a:cubicBezTo>
                  <a:cubicBezTo>
                    <a:pt x="720" y="3136"/>
                    <a:pt x="748" y="3012"/>
                    <a:pt x="770" y="2888"/>
                  </a:cubicBezTo>
                  <a:cubicBezTo>
                    <a:pt x="807" y="2749"/>
                    <a:pt x="797" y="2603"/>
                    <a:pt x="737" y="2474"/>
                  </a:cubicBezTo>
                  <a:cubicBezTo>
                    <a:pt x="668" y="2362"/>
                    <a:pt x="576" y="2259"/>
                    <a:pt x="474" y="2179"/>
                  </a:cubicBezTo>
                  <a:cubicBezTo>
                    <a:pt x="382" y="2097"/>
                    <a:pt x="301" y="2007"/>
                    <a:pt x="243" y="1904"/>
                  </a:cubicBezTo>
                  <a:cubicBezTo>
                    <a:pt x="129" y="1695"/>
                    <a:pt x="119" y="1447"/>
                    <a:pt x="221" y="1233"/>
                  </a:cubicBezTo>
                  <a:cubicBezTo>
                    <a:pt x="323" y="1007"/>
                    <a:pt x="462" y="802"/>
                    <a:pt x="635" y="620"/>
                  </a:cubicBezTo>
                  <a:lnTo>
                    <a:pt x="877" y="329"/>
                  </a:lnTo>
                  <a:cubicBezTo>
                    <a:pt x="963" y="238"/>
                    <a:pt x="1028" y="124"/>
                    <a:pt x="106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2"/>
            <p:cNvSpPr/>
            <p:nvPr/>
          </p:nvSpPr>
          <p:spPr>
            <a:xfrm>
              <a:off x="3106200" y="3873100"/>
              <a:ext cx="75050" cy="98800"/>
            </a:xfrm>
            <a:custGeom>
              <a:avLst/>
              <a:gdLst/>
              <a:ahLst/>
              <a:cxnLst/>
              <a:rect l="l" t="t" r="r" b="b"/>
              <a:pathLst>
                <a:path w="3002" h="3952" extrusionOk="0">
                  <a:moveTo>
                    <a:pt x="1" y="0"/>
                  </a:moveTo>
                  <a:cubicBezTo>
                    <a:pt x="119" y="189"/>
                    <a:pt x="227" y="382"/>
                    <a:pt x="329" y="576"/>
                  </a:cubicBezTo>
                  <a:lnTo>
                    <a:pt x="663" y="1172"/>
                  </a:lnTo>
                  <a:cubicBezTo>
                    <a:pt x="770" y="1371"/>
                    <a:pt x="894" y="1559"/>
                    <a:pt x="1033" y="1743"/>
                  </a:cubicBezTo>
                  <a:cubicBezTo>
                    <a:pt x="1103" y="1839"/>
                    <a:pt x="1184" y="1925"/>
                    <a:pt x="1269" y="2006"/>
                  </a:cubicBezTo>
                  <a:cubicBezTo>
                    <a:pt x="1318" y="2048"/>
                    <a:pt x="1378" y="2081"/>
                    <a:pt x="1437" y="2103"/>
                  </a:cubicBezTo>
                  <a:cubicBezTo>
                    <a:pt x="1495" y="2118"/>
                    <a:pt x="1549" y="2135"/>
                    <a:pt x="1604" y="2150"/>
                  </a:cubicBezTo>
                  <a:cubicBezTo>
                    <a:pt x="1824" y="2210"/>
                    <a:pt x="2050" y="2247"/>
                    <a:pt x="2259" y="2323"/>
                  </a:cubicBezTo>
                  <a:cubicBezTo>
                    <a:pt x="2463" y="2388"/>
                    <a:pt x="2646" y="2512"/>
                    <a:pt x="2781" y="2678"/>
                  </a:cubicBezTo>
                  <a:cubicBezTo>
                    <a:pt x="2845" y="2758"/>
                    <a:pt x="2889" y="2855"/>
                    <a:pt x="2904" y="2957"/>
                  </a:cubicBezTo>
                  <a:cubicBezTo>
                    <a:pt x="2915" y="3065"/>
                    <a:pt x="2910" y="3172"/>
                    <a:pt x="2877" y="3280"/>
                  </a:cubicBezTo>
                  <a:cubicBezTo>
                    <a:pt x="2813" y="3495"/>
                    <a:pt x="2797" y="3731"/>
                    <a:pt x="2840" y="3952"/>
                  </a:cubicBezTo>
                  <a:cubicBezTo>
                    <a:pt x="2824" y="3731"/>
                    <a:pt x="2862" y="3505"/>
                    <a:pt x="2947" y="3302"/>
                  </a:cubicBezTo>
                  <a:cubicBezTo>
                    <a:pt x="2986" y="3189"/>
                    <a:pt x="3001" y="3071"/>
                    <a:pt x="2996" y="2952"/>
                  </a:cubicBezTo>
                  <a:cubicBezTo>
                    <a:pt x="2986" y="2834"/>
                    <a:pt x="2942" y="2716"/>
                    <a:pt x="2872" y="2619"/>
                  </a:cubicBezTo>
                  <a:cubicBezTo>
                    <a:pt x="2728" y="2425"/>
                    <a:pt x="2528" y="2279"/>
                    <a:pt x="2302" y="2205"/>
                  </a:cubicBezTo>
                  <a:cubicBezTo>
                    <a:pt x="2088" y="2125"/>
                    <a:pt x="1867" y="2076"/>
                    <a:pt x="1651" y="2016"/>
                  </a:cubicBezTo>
                  <a:cubicBezTo>
                    <a:pt x="1598" y="2006"/>
                    <a:pt x="1539" y="1989"/>
                    <a:pt x="1490" y="1974"/>
                  </a:cubicBezTo>
                  <a:cubicBezTo>
                    <a:pt x="1469" y="1968"/>
                    <a:pt x="1447" y="1957"/>
                    <a:pt x="1425" y="1946"/>
                  </a:cubicBezTo>
                  <a:cubicBezTo>
                    <a:pt x="1405" y="1936"/>
                    <a:pt x="1383" y="1919"/>
                    <a:pt x="1366" y="1904"/>
                  </a:cubicBezTo>
                  <a:cubicBezTo>
                    <a:pt x="1286" y="1834"/>
                    <a:pt x="1211" y="1753"/>
                    <a:pt x="1147" y="1673"/>
                  </a:cubicBezTo>
                  <a:cubicBezTo>
                    <a:pt x="1011" y="1495"/>
                    <a:pt x="889" y="1306"/>
                    <a:pt x="765" y="1118"/>
                  </a:cubicBezTo>
                  <a:cubicBezTo>
                    <a:pt x="534" y="731"/>
                    <a:pt x="276" y="360"/>
                    <a:pt x="1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2"/>
            <p:cNvSpPr/>
            <p:nvPr/>
          </p:nvSpPr>
          <p:spPr>
            <a:xfrm>
              <a:off x="3118425" y="4018675"/>
              <a:ext cx="59325" cy="55675"/>
            </a:xfrm>
            <a:custGeom>
              <a:avLst/>
              <a:gdLst/>
              <a:ahLst/>
              <a:cxnLst/>
              <a:rect l="l" t="t" r="r" b="b"/>
              <a:pathLst>
                <a:path w="2373" h="2227" extrusionOk="0">
                  <a:moveTo>
                    <a:pt x="2373" y="0"/>
                  </a:moveTo>
                  <a:lnTo>
                    <a:pt x="2373" y="0"/>
                  </a:lnTo>
                  <a:cubicBezTo>
                    <a:pt x="2319" y="65"/>
                    <a:pt x="2286" y="146"/>
                    <a:pt x="2271" y="226"/>
                  </a:cubicBezTo>
                  <a:cubicBezTo>
                    <a:pt x="2254" y="307"/>
                    <a:pt x="2239" y="387"/>
                    <a:pt x="2227" y="469"/>
                  </a:cubicBezTo>
                  <a:cubicBezTo>
                    <a:pt x="2200" y="630"/>
                    <a:pt x="2179" y="786"/>
                    <a:pt x="2152" y="947"/>
                  </a:cubicBezTo>
                  <a:cubicBezTo>
                    <a:pt x="2125" y="1102"/>
                    <a:pt x="2088" y="1253"/>
                    <a:pt x="2039" y="1404"/>
                  </a:cubicBezTo>
                  <a:cubicBezTo>
                    <a:pt x="1996" y="1549"/>
                    <a:pt x="1921" y="1678"/>
                    <a:pt x="1819" y="1791"/>
                  </a:cubicBezTo>
                  <a:cubicBezTo>
                    <a:pt x="1589" y="1961"/>
                    <a:pt x="1302" y="2056"/>
                    <a:pt x="1013" y="2056"/>
                  </a:cubicBezTo>
                  <a:cubicBezTo>
                    <a:pt x="991" y="2056"/>
                    <a:pt x="970" y="2056"/>
                    <a:pt x="948" y="2055"/>
                  </a:cubicBezTo>
                  <a:cubicBezTo>
                    <a:pt x="792" y="2065"/>
                    <a:pt x="631" y="2065"/>
                    <a:pt x="464" y="2077"/>
                  </a:cubicBezTo>
                  <a:cubicBezTo>
                    <a:pt x="303" y="2087"/>
                    <a:pt x="142" y="2135"/>
                    <a:pt x="1" y="2226"/>
                  </a:cubicBezTo>
                  <a:cubicBezTo>
                    <a:pt x="118" y="2174"/>
                    <a:pt x="246" y="2147"/>
                    <a:pt x="376" y="2147"/>
                  </a:cubicBezTo>
                  <a:cubicBezTo>
                    <a:pt x="407" y="2147"/>
                    <a:pt x="438" y="2148"/>
                    <a:pt x="469" y="2152"/>
                  </a:cubicBezTo>
                  <a:cubicBezTo>
                    <a:pt x="631" y="2152"/>
                    <a:pt x="787" y="2167"/>
                    <a:pt x="953" y="2167"/>
                  </a:cubicBezTo>
                  <a:cubicBezTo>
                    <a:pt x="997" y="2171"/>
                    <a:pt x="1040" y="2173"/>
                    <a:pt x="1083" y="2173"/>
                  </a:cubicBezTo>
                  <a:cubicBezTo>
                    <a:pt x="1381" y="2173"/>
                    <a:pt x="1670" y="2076"/>
                    <a:pt x="1910" y="1893"/>
                  </a:cubicBezTo>
                  <a:cubicBezTo>
                    <a:pt x="2028" y="1770"/>
                    <a:pt x="2120" y="1613"/>
                    <a:pt x="2168" y="1447"/>
                  </a:cubicBezTo>
                  <a:cubicBezTo>
                    <a:pt x="2217" y="1291"/>
                    <a:pt x="2244" y="1124"/>
                    <a:pt x="2259" y="958"/>
                  </a:cubicBezTo>
                  <a:cubicBezTo>
                    <a:pt x="2276" y="796"/>
                    <a:pt x="2292" y="635"/>
                    <a:pt x="2292" y="474"/>
                  </a:cubicBezTo>
                  <a:cubicBezTo>
                    <a:pt x="2286" y="313"/>
                    <a:pt x="2313" y="151"/>
                    <a:pt x="237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2"/>
            <p:cNvSpPr/>
            <p:nvPr/>
          </p:nvSpPr>
          <p:spPr>
            <a:xfrm>
              <a:off x="2698025" y="4035400"/>
              <a:ext cx="387900" cy="289300"/>
            </a:xfrm>
            <a:custGeom>
              <a:avLst/>
              <a:gdLst/>
              <a:ahLst/>
              <a:cxnLst/>
              <a:rect l="l" t="t" r="r" b="b"/>
              <a:pathLst>
                <a:path w="15516" h="11572" extrusionOk="0">
                  <a:moveTo>
                    <a:pt x="14853" y="1"/>
                  </a:moveTo>
                  <a:cubicBezTo>
                    <a:pt x="14418" y="1"/>
                    <a:pt x="13703" y="452"/>
                    <a:pt x="12747" y="1477"/>
                  </a:cubicBezTo>
                  <a:cubicBezTo>
                    <a:pt x="11086" y="3272"/>
                    <a:pt x="8472" y="6429"/>
                    <a:pt x="7659" y="6667"/>
                  </a:cubicBezTo>
                  <a:cubicBezTo>
                    <a:pt x="7626" y="6677"/>
                    <a:pt x="7583" y="6682"/>
                    <a:pt x="7532" y="6682"/>
                  </a:cubicBezTo>
                  <a:cubicBezTo>
                    <a:pt x="6834" y="6682"/>
                    <a:pt x="4551" y="5790"/>
                    <a:pt x="3428" y="5580"/>
                  </a:cubicBezTo>
                  <a:cubicBezTo>
                    <a:pt x="3418" y="5578"/>
                    <a:pt x="3408" y="5577"/>
                    <a:pt x="3398" y="5577"/>
                  </a:cubicBezTo>
                  <a:cubicBezTo>
                    <a:pt x="2683" y="5577"/>
                    <a:pt x="1" y="9713"/>
                    <a:pt x="583" y="9930"/>
                  </a:cubicBezTo>
                  <a:cubicBezTo>
                    <a:pt x="2348" y="10608"/>
                    <a:pt x="5927" y="11572"/>
                    <a:pt x="8000" y="11572"/>
                  </a:cubicBezTo>
                  <a:cubicBezTo>
                    <a:pt x="8359" y="11572"/>
                    <a:pt x="8673" y="11543"/>
                    <a:pt x="8924" y="11479"/>
                  </a:cubicBezTo>
                  <a:cubicBezTo>
                    <a:pt x="11042" y="10930"/>
                    <a:pt x="13725" y="5451"/>
                    <a:pt x="15015" y="2101"/>
                  </a:cubicBezTo>
                  <a:cubicBezTo>
                    <a:pt x="15516" y="797"/>
                    <a:pt x="15431" y="1"/>
                    <a:pt x="14853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2"/>
            <p:cNvSpPr/>
            <p:nvPr/>
          </p:nvSpPr>
          <p:spPr>
            <a:xfrm>
              <a:off x="2570250" y="4205375"/>
              <a:ext cx="157700" cy="79100"/>
            </a:xfrm>
            <a:custGeom>
              <a:avLst/>
              <a:gdLst/>
              <a:ahLst/>
              <a:cxnLst/>
              <a:rect l="l" t="t" r="r" b="b"/>
              <a:pathLst>
                <a:path w="6308" h="3164" extrusionOk="0">
                  <a:moveTo>
                    <a:pt x="834" y="1"/>
                  </a:moveTo>
                  <a:cubicBezTo>
                    <a:pt x="614" y="1"/>
                    <a:pt x="444" y="68"/>
                    <a:pt x="361" y="238"/>
                  </a:cubicBezTo>
                  <a:cubicBezTo>
                    <a:pt x="1" y="970"/>
                    <a:pt x="2850" y="2631"/>
                    <a:pt x="3781" y="2862"/>
                  </a:cubicBezTo>
                  <a:cubicBezTo>
                    <a:pt x="4614" y="3035"/>
                    <a:pt x="5458" y="3131"/>
                    <a:pt x="6307" y="3164"/>
                  </a:cubicBezTo>
                  <a:cubicBezTo>
                    <a:pt x="5818" y="2733"/>
                    <a:pt x="4732" y="1571"/>
                    <a:pt x="3781" y="706"/>
                  </a:cubicBezTo>
                  <a:lnTo>
                    <a:pt x="3781" y="706"/>
                  </a:lnTo>
                  <a:cubicBezTo>
                    <a:pt x="3895" y="883"/>
                    <a:pt x="3875" y="986"/>
                    <a:pt x="3700" y="986"/>
                  </a:cubicBezTo>
                  <a:cubicBezTo>
                    <a:pt x="3604" y="986"/>
                    <a:pt x="3462" y="955"/>
                    <a:pt x="3270" y="888"/>
                  </a:cubicBezTo>
                  <a:cubicBezTo>
                    <a:pt x="2848" y="743"/>
                    <a:pt x="1567" y="1"/>
                    <a:pt x="834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2"/>
            <p:cNvSpPr/>
            <p:nvPr/>
          </p:nvSpPr>
          <p:spPr>
            <a:xfrm>
              <a:off x="2550350" y="4109925"/>
              <a:ext cx="246825" cy="174425"/>
            </a:xfrm>
            <a:custGeom>
              <a:avLst/>
              <a:gdLst/>
              <a:ahLst/>
              <a:cxnLst/>
              <a:rect l="l" t="t" r="r" b="b"/>
              <a:pathLst>
                <a:path w="9873" h="6977" extrusionOk="0">
                  <a:moveTo>
                    <a:pt x="4507" y="1"/>
                  </a:moveTo>
                  <a:cubicBezTo>
                    <a:pt x="4340" y="1"/>
                    <a:pt x="4177" y="42"/>
                    <a:pt x="4028" y="120"/>
                  </a:cubicBezTo>
                  <a:cubicBezTo>
                    <a:pt x="3868" y="92"/>
                    <a:pt x="3725" y="80"/>
                    <a:pt x="3598" y="80"/>
                  </a:cubicBezTo>
                  <a:cubicBezTo>
                    <a:pt x="2997" y="80"/>
                    <a:pt x="2758" y="341"/>
                    <a:pt x="2758" y="341"/>
                  </a:cubicBezTo>
                  <a:cubicBezTo>
                    <a:pt x="1855" y="448"/>
                    <a:pt x="1549" y="894"/>
                    <a:pt x="1549" y="894"/>
                  </a:cubicBezTo>
                  <a:cubicBezTo>
                    <a:pt x="1549" y="894"/>
                    <a:pt x="1410" y="871"/>
                    <a:pt x="1221" y="871"/>
                  </a:cubicBezTo>
                  <a:cubicBezTo>
                    <a:pt x="883" y="871"/>
                    <a:pt x="386" y="944"/>
                    <a:pt x="248" y="1351"/>
                  </a:cubicBezTo>
                  <a:cubicBezTo>
                    <a:pt x="0" y="2061"/>
                    <a:pt x="1564" y="2174"/>
                    <a:pt x="2393" y="2760"/>
                  </a:cubicBezTo>
                  <a:cubicBezTo>
                    <a:pt x="4281" y="4099"/>
                    <a:pt x="6587" y="6535"/>
                    <a:pt x="7093" y="6976"/>
                  </a:cubicBezTo>
                  <a:lnTo>
                    <a:pt x="9873" y="3045"/>
                  </a:lnTo>
                  <a:cubicBezTo>
                    <a:pt x="8448" y="1879"/>
                    <a:pt x="6748" y="341"/>
                    <a:pt x="4694" y="18"/>
                  </a:cubicBezTo>
                  <a:cubicBezTo>
                    <a:pt x="4631" y="6"/>
                    <a:pt x="4569" y="1"/>
                    <a:pt x="4507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2"/>
            <p:cNvSpPr/>
            <p:nvPr/>
          </p:nvSpPr>
          <p:spPr>
            <a:xfrm>
              <a:off x="2589050" y="4132000"/>
              <a:ext cx="96350" cy="47700"/>
            </a:xfrm>
            <a:custGeom>
              <a:avLst/>
              <a:gdLst/>
              <a:ahLst/>
              <a:cxnLst/>
              <a:rect l="l" t="t" r="r" b="b"/>
              <a:pathLst>
                <a:path w="3854" h="1908" extrusionOk="0">
                  <a:moveTo>
                    <a:pt x="16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1" y="28"/>
                    <a:pt x="6" y="33"/>
                    <a:pt x="16" y="33"/>
                  </a:cubicBezTo>
                  <a:cubicBezTo>
                    <a:pt x="733" y="242"/>
                    <a:pt x="1426" y="500"/>
                    <a:pt x="2103" y="813"/>
                  </a:cubicBezTo>
                  <a:cubicBezTo>
                    <a:pt x="2701" y="1135"/>
                    <a:pt x="3270" y="1495"/>
                    <a:pt x="3818" y="1899"/>
                  </a:cubicBezTo>
                  <a:cubicBezTo>
                    <a:pt x="3826" y="1905"/>
                    <a:pt x="3833" y="1907"/>
                    <a:pt x="3838" y="1907"/>
                  </a:cubicBezTo>
                  <a:cubicBezTo>
                    <a:pt x="3851" y="1907"/>
                    <a:pt x="3853" y="1890"/>
                    <a:pt x="3830" y="1867"/>
                  </a:cubicBezTo>
                  <a:cubicBezTo>
                    <a:pt x="2754" y="904"/>
                    <a:pt x="1436" y="259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2"/>
            <p:cNvSpPr/>
            <p:nvPr/>
          </p:nvSpPr>
          <p:spPr>
            <a:xfrm>
              <a:off x="2619175" y="4118825"/>
              <a:ext cx="90825" cy="35350"/>
            </a:xfrm>
            <a:custGeom>
              <a:avLst/>
              <a:gdLst/>
              <a:ahLst/>
              <a:cxnLst/>
              <a:rect l="l" t="t" r="r" b="b"/>
              <a:pathLst>
                <a:path w="3633" h="1414" extrusionOk="0">
                  <a:moveTo>
                    <a:pt x="0" y="0"/>
                  </a:moveTo>
                  <a:lnTo>
                    <a:pt x="0" y="12"/>
                  </a:lnTo>
                  <a:cubicBezTo>
                    <a:pt x="2017" y="463"/>
                    <a:pt x="3022" y="1060"/>
                    <a:pt x="3593" y="1404"/>
                  </a:cubicBezTo>
                  <a:cubicBezTo>
                    <a:pt x="3604" y="1410"/>
                    <a:pt x="3612" y="1413"/>
                    <a:pt x="3618" y="1413"/>
                  </a:cubicBezTo>
                  <a:cubicBezTo>
                    <a:pt x="3632" y="1413"/>
                    <a:pt x="3630" y="1396"/>
                    <a:pt x="3603" y="1377"/>
                  </a:cubicBezTo>
                  <a:cubicBezTo>
                    <a:pt x="2554" y="592"/>
                    <a:pt x="1307" y="11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2"/>
            <p:cNvSpPr/>
            <p:nvPr/>
          </p:nvSpPr>
          <p:spPr>
            <a:xfrm>
              <a:off x="2651050" y="4112775"/>
              <a:ext cx="71975" cy="27350"/>
            </a:xfrm>
            <a:custGeom>
              <a:avLst/>
              <a:gdLst/>
              <a:ahLst/>
              <a:cxnLst/>
              <a:rect l="l" t="t" r="r" b="b"/>
              <a:pathLst>
                <a:path w="2879" h="1094" extrusionOk="0">
                  <a:moveTo>
                    <a:pt x="0" y="1"/>
                  </a:moveTo>
                  <a:lnTo>
                    <a:pt x="0" y="11"/>
                  </a:lnTo>
                  <a:cubicBezTo>
                    <a:pt x="989" y="242"/>
                    <a:pt x="1941" y="603"/>
                    <a:pt x="2828" y="1087"/>
                  </a:cubicBezTo>
                  <a:cubicBezTo>
                    <a:pt x="2838" y="1092"/>
                    <a:pt x="2846" y="1094"/>
                    <a:pt x="2853" y="1094"/>
                  </a:cubicBezTo>
                  <a:cubicBezTo>
                    <a:pt x="2876" y="1094"/>
                    <a:pt x="2879" y="1071"/>
                    <a:pt x="2850" y="1055"/>
                  </a:cubicBezTo>
                  <a:cubicBezTo>
                    <a:pt x="1802" y="436"/>
                    <a:pt x="1338" y="216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2"/>
            <p:cNvSpPr/>
            <p:nvPr/>
          </p:nvSpPr>
          <p:spPr>
            <a:xfrm>
              <a:off x="2897300" y="4032275"/>
              <a:ext cx="189850" cy="244125"/>
            </a:xfrm>
            <a:custGeom>
              <a:avLst/>
              <a:gdLst/>
              <a:ahLst/>
              <a:cxnLst/>
              <a:rect l="l" t="t" r="r" b="b"/>
              <a:pathLst>
                <a:path w="7594" h="9765" extrusionOk="0">
                  <a:moveTo>
                    <a:pt x="6866" y="0"/>
                  </a:moveTo>
                  <a:cubicBezTo>
                    <a:pt x="6391" y="0"/>
                    <a:pt x="5649" y="502"/>
                    <a:pt x="4786" y="1441"/>
                  </a:cubicBezTo>
                  <a:cubicBezTo>
                    <a:pt x="3103" y="3268"/>
                    <a:pt x="1" y="6350"/>
                    <a:pt x="1" y="6350"/>
                  </a:cubicBezTo>
                  <a:lnTo>
                    <a:pt x="3415" y="9765"/>
                  </a:lnTo>
                  <a:cubicBezTo>
                    <a:pt x="3415" y="9765"/>
                    <a:pt x="6567" y="4576"/>
                    <a:pt x="7238" y="2000"/>
                  </a:cubicBezTo>
                  <a:cubicBezTo>
                    <a:pt x="7594" y="636"/>
                    <a:pt x="7400" y="0"/>
                    <a:pt x="6866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2"/>
            <p:cNvSpPr/>
            <p:nvPr/>
          </p:nvSpPr>
          <p:spPr>
            <a:xfrm>
              <a:off x="2897300" y="4038150"/>
              <a:ext cx="154500" cy="238250"/>
            </a:xfrm>
            <a:custGeom>
              <a:avLst/>
              <a:gdLst/>
              <a:ahLst/>
              <a:cxnLst/>
              <a:rect l="l" t="t" r="r" b="b"/>
              <a:pathLst>
                <a:path w="6180" h="9530" extrusionOk="0">
                  <a:moveTo>
                    <a:pt x="6180" y="1"/>
                  </a:moveTo>
                  <a:lnTo>
                    <a:pt x="6180" y="1"/>
                  </a:lnTo>
                  <a:cubicBezTo>
                    <a:pt x="5781" y="233"/>
                    <a:pt x="5302" y="641"/>
                    <a:pt x="4786" y="1206"/>
                  </a:cubicBezTo>
                  <a:cubicBezTo>
                    <a:pt x="4470" y="1544"/>
                    <a:pt x="4108" y="1931"/>
                    <a:pt x="3728" y="2330"/>
                  </a:cubicBezTo>
                  <a:cubicBezTo>
                    <a:pt x="3641" y="2415"/>
                    <a:pt x="3560" y="2502"/>
                    <a:pt x="3475" y="2593"/>
                  </a:cubicBezTo>
                  <a:cubicBezTo>
                    <a:pt x="2351" y="3755"/>
                    <a:pt x="1120" y="4996"/>
                    <a:pt x="463" y="5653"/>
                  </a:cubicBezTo>
                  <a:lnTo>
                    <a:pt x="1" y="6115"/>
                  </a:lnTo>
                  <a:lnTo>
                    <a:pt x="3415" y="9530"/>
                  </a:lnTo>
                  <a:cubicBezTo>
                    <a:pt x="3415" y="9530"/>
                    <a:pt x="3894" y="8744"/>
                    <a:pt x="4517" y="7632"/>
                  </a:cubicBezTo>
                  <a:cubicBezTo>
                    <a:pt x="4437" y="7540"/>
                    <a:pt x="3604" y="6545"/>
                    <a:pt x="3743" y="5545"/>
                  </a:cubicBezTo>
                  <a:cubicBezTo>
                    <a:pt x="3910" y="4363"/>
                    <a:pt x="5792" y="625"/>
                    <a:pt x="6180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2"/>
            <p:cNvSpPr/>
            <p:nvPr/>
          </p:nvSpPr>
          <p:spPr>
            <a:xfrm>
              <a:off x="2915475" y="4175575"/>
              <a:ext cx="76225" cy="72400"/>
            </a:xfrm>
            <a:custGeom>
              <a:avLst/>
              <a:gdLst/>
              <a:ahLst/>
              <a:cxnLst/>
              <a:rect l="l" t="t" r="r" b="b"/>
              <a:pathLst>
                <a:path w="3049" h="2896" extrusionOk="0">
                  <a:moveTo>
                    <a:pt x="0" y="0"/>
                  </a:moveTo>
                  <a:cubicBezTo>
                    <a:pt x="968" y="1011"/>
                    <a:pt x="1973" y="1973"/>
                    <a:pt x="3026" y="2892"/>
                  </a:cubicBezTo>
                  <a:cubicBezTo>
                    <a:pt x="3032" y="2895"/>
                    <a:pt x="3035" y="2896"/>
                    <a:pt x="3038" y="2896"/>
                  </a:cubicBezTo>
                  <a:cubicBezTo>
                    <a:pt x="3048" y="2896"/>
                    <a:pt x="3048" y="2883"/>
                    <a:pt x="3048" y="2871"/>
                  </a:cubicBezTo>
                  <a:cubicBezTo>
                    <a:pt x="2075" y="1871"/>
                    <a:pt x="1058" y="91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2"/>
            <p:cNvSpPr/>
            <p:nvPr/>
          </p:nvSpPr>
          <p:spPr>
            <a:xfrm>
              <a:off x="2938450" y="4032350"/>
              <a:ext cx="148625" cy="244050"/>
            </a:xfrm>
            <a:custGeom>
              <a:avLst/>
              <a:gdLst/>
              <a:ahLst/>
              <a:cxnLst/>
              <a:rect l="l" t="t" r="r" b="b"/>
              <a:pathLst>
                <a:path w="5945" h="9762" extrusionOk="0">
                  <a:moveTo>
                    <a:pt x="5220" y="1"/>
                  </a:moveTo>
                  <a:cubicBezTo>
                    <a:pt x="5168" y="1"/>
                    <a:pt x="5113" y="7"/>
                    <a:pt x="5055" y="18"/>
                  </a:cubicBezTo>
                  <a:lnTo>
                    <a:pt x="0" y="7993"/>
                  </a:lnTo>
                  <a:lnTo>
                    <a:pt x="1769" y="9762"/>
                  </a:lnTo>
                  <a:cubicBezTo>
                    <a:pt x="1769" y="9762"/>
                    <a:pt x="4921" y="4573"/>
                    <a:pt x="5592" y="1997"/>
                  </a:cubicBezTo>
                  <a:cubicBezTo>
                    <a:pt x="5945" y="635"/>
                    <a:pt x="5753" y="1"/>
                    <a:pt x="5220" y="1"/>
                  </a:cubicBezTo>
                  <a:close/>
                </a:path>
              </a:pathLst>
            </a:custGeom>
            <a:solidFill>
              <a:srgbClr val="3E4564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2"/>
            <p:cNvSpPr/>
            <p:nvPr/>
          </p:nvSpPr>
          <p:spPr>
            <a:xfrm>
              <a:off x="2987100" y="4018325"/>
              <a:ext cx="293900" cy="310850"/>
            </a:xfrm>
            <a:custGeom>
              <a:avLst/>
              <a:gdLst/>
              <a:ahLst/>
              <a:cxnLst/>
              <a:rect l="l" t="t" r="r" b="b"/>
              <a:pathLst>
                <a:path w="11756" h="12434" extrusionOk="0">
                  <a:moveTo>
                    <a:pt x="4104" y="1"/>
                  </a:moveTo>
                  <a:cubicBezTo>
                    <a:pt x="3564" y="1"/>
                    <a:pt x="3075" y="277"/>
                    <a:pt x="2646" y="709"/>
                  </a:cubicBezTo>
                  <a:cubicBezTo>
                    <a:pt x="2469" y="890"/>
                    <a:pt x="329" y="5069"/>
                    <a:pt x="151" y="6338"/>
                  </a:cubicBezTo>
                  <a:cubicBezTo>
                    <a:pt x="0" y="7387"/>
                    <a:pt x="931" y="8430"/>
                    <a:pt x="931" y="8430"/>
                  </a:cubicBezTo>
                  <a:lnTo>
                    <a:pt x="764" y="12334"/>
                  </a:lnTo>
                  <a:cubicBezTo>
                    <a:pt x="764" y="12334"/>
                    <a:pt x="1511" y="12434"/>
                    <a:pt x="2950" y="12434"/>
                  </a:cubicBezTo>
                  <a:cubicBezTo>
                    <a:pt x="4791" y="12434"/>
                    <a:pt x="7763" y="12270"/>
                    <a:pt x="11755" y="11522"/>
                  </a:cubicBezTo>
                  <a:cubicBezTo>
                    <a:pt x="11755" y="11522"/>
                    <a:pt x="8056" y="2843"/>
                    <a:pt x="5556" y="644"/>
                  </a:cubicBezTo>
                  <a:cubicBezTo>
                    <a:pt x="5040" y="192"/>
                    <a:pt x="4554" y="1"/>
                    <a:pt x="4104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2"/>
            <p:cNvSpPr/>
            <p:nvPr/>
          </p:nvSpPr>
          <p:spPr>
            <a:xfrm>
              <a:off x="2997575" y="4020150"/>
              <a:ext cx="282500" cy="303300"/>
            </a:xfrm>
            <a:custGeom>
              <a:avLst/>
              <a:gdLst/>
              <a:ahLst/>
              <a:cxnLst/>
              <a:rect l="l" t="t" r="r" b="b"/>
              <a:pathLst>
                <a:path w="11300" h="12132" extrusionOk="0">
                  <a:moveTo>
                    <a:pt x="3489" y="0"/>
                  </a:moveTo>
                  <a:cubicBezTo>
                    <a:pt x="3486" y="0"/>
                    <a:pt x="3483" y="0"/>
                    <a:pt x="3480" y="1"/>
                  </a:cubicBezTo>
                  <a:cubicBezTo>
                    <a:pt x="3427" y="1"/>
                    <a:pt x="3388" y="43"/>
                    <a:pt x="3388" y="92"/>
                  </a:cubicBezTo>
                  <a:cubicBezTo>
                    <a:pt x="3394" y="143"/>
                    <a:pt x="3432" y="179"/>
                    <a:pt x="3476" y="179"/>
                  </a:cubicBezTo>
                  <a:cubicBezTo>
                    <a:pt x="3479" y="179"/>
                    <a:pt x="3482" y="179"/>
                    <a:pt x="3485" y="179"/>
                  </a:cubicBezTo>
                  <a:cubicBezTo>
                    <a:pt x="3539" y="179"/>
                    <a:pt x="3577" y="135"/>
                    <a:pt x="3571" y="87"/>
                  </a:cubicBezTo>
                  <a:cubicBezTo>
                    <a:pt x="3571" y="36"/>
                    <a:pt x="3534" y="0"/>
                    <a:pt x="3489" y="0"/>
                  </a:cubicBezTo>
                  <a:close/>
                  <a:moveTo>
                    <a:pt x="5341" y="770"/>
                  </a:moveTo>
                  <a:cubicBezTo>
                    <a:pt x="5292" y="770"/>
                    <a:pt x="5254" y="812"/>
                    <a:pt x="5254" y="861"/>
                  </a:cubicBezTo>
                  <a:lnTo>
                    <a:pt x="5254" y="867"/>
                  </a:lnTo>
                  <a:cubicBezTo>
                    <a:pt x="5259" y="911"/>
                    <a:pt x="5297" y="947"/>
                    <a:pt x="5341" y="947"/>
                  </a:cubicBezTo>
                  <a:cubicBezTo>
                    <a:pt x="5344" y="947"/>
                    <a:pt x="5348" y="947"/>
                    <a:pt x="5351" y="947"/>
                  </a:cubicBezTo>
                  <a:cubicBezTo>
                    <a:pt x="5400" y="947"/>
                    <a:pt x="5438" y="904"/>
                    <a:pt x="5438" y="856"/>
                  </a:cubicBezTo>
                  <a:lnTo>
                    <a:pt x="5341" y="770"/>
                  </a:lnTo>
                  <a:close/>
                  <a:moveTo>
                    <a:pt x="4125" y="824"/>
                  </a:moveTo>
                  <a:cubicBezTo>
                    <a:pt x="4077" y="829"/>
                    <a:pt x="4040" y="867"/>
                    <a:pt x="4040" y="921"/>
                  </a:cubicBezTo>
                  <a:cubicBezTo>
                    <a:pt x="4040" y="966"/>
                    <a:pt x="4077" y="1001"/>
                    <a:pt x="4121" y="1001"/>
                  </a:cubicBezTo>
                  <a:cubicBezTo>
                    <a:pt x="4124" y="1001"/>
                    <a:pt x="4127" y="1001"/>
                    <a:pt x="4130" y="1001"/>
                  </a:cubicBezTo>
                  <a:cubicBezTo>
                    <a:pt x="4184" y="1001"/>
                    <a:pt x="4222" y="958"/>
                    <a:pt x="4217" y="909"/>
                  </a:cubicBezTo>
                  <a:cubicBezTo>
                    <a:pt x="4217" y="861"/>
                    <a:pt x="4179" y="824"/>
                    <a:pt x="4130" y="824"/>
                  </a:cubicBezTo>
                  <a:close/>
                  <a:moveTo>
                    <a:pt x="2921" y="882"/>
                  </a:moveTo>
                  <a:cubicBezTo>
                    <a:pt x="2872" y="882"/>
                    <a:pt x="2829" y="921"/>
                    <a:pt x="2829" y="968"/>
                  </a:cubicBezTo>
                  <a:cubicBezTo>
                    <a:pt x="2829" y="1023"/>
                    <a:pt x="2872" y="1060"/>
                    <a:pt x="2921" y="1060"/>
                  </a:cubicBezTo>
                  <a:cubicBezTo>
                    <a:pt x="2975" y="1055"/>
                    <a:pt x="3013" y="1018"/>
                    <a:pt x="3007" y="968"/>
                  </a:cubicBezTo>
                  <a:cubicBezTo>
                    <a:pt x="3007" y="921"/>
                    <a:pt x="2969" y="882"/>
                    <a:pt x="2921" y="882"/>
                  </a:cubicBezTo>
                  <a:close/>
                  <a:moveTo>
                    <a:pt x="5976" y="1571"/>
                  </a:moveTo>
                  <a:cubicBezTo>
                    <a:pt x="5927" y="1576"/>
                    <a:pt x="5889" y="1619"/>
                    <a:pt x="5894" y="1668"/>
                  </a:cubicBezTo>
                  <a:cubicBezTo>
                    <a:pt x="5894" y="1716"/>
                    <a:pt x="5937" y="1753"/>
                    <a:pt x="5986" y="1753"/>
                  </a:cubicBezTo>
                  <a:cubicBezTo>
                    <a:pt x="6034" y="1753"/>
                    <a:pt x="6072" y="1711"/>
                    <a:pt x="6072" y="1663"/>
                  </a:cubicBezTo>
                  <a:cubicBezTo>
                    <a:pt x="6072" y="1609"/>
                    <a:pt x="6034" y="1571"/>
                    <a:pt x="5986" y="1571"/>
                  </a:cubicBezTo>
                  <a:close/>
                  <a:moveTo>
                    <a:pt x="4765" y="1624"/>
                  </a:moveTo>
                  <a:lnTo>
                    <a:pt x="4765" y="1631"/>
                  </a:lnTo>
                  <a:cubicBezTo>
                    <a:pt x="4717" y="1636"/>
                    <a:pt x="4679" y="1673"/>
                    <a:pt x="4679" y="1727"/>
                  </a:cubicBezTo>
                  <a:cubicBezTo>
                    <a:pt x="4685" y="1775"/>
                    <a:pt x="4728" y="1812"/>
                    <a:pt x="4775" y="1812"/>
                  </a:cubicBezTo>
                  <a:cubicBezTo>
                    <a:pt x="4825" y="1807"/>
                    <a:pt x="4862" y="1765"/>
                    <a:pt x="4862" y="1716"/>
                  </a:cubicBezTo>
                  <a:cubicBezTo>
                    <a:pt x="4862" y="1668"/>
                    <a:pt x="4825" y="1624"/>
                    <a:pt x="4775" y="1624"/>
                  </a:cubicBezTo>
                  <a:close/>
                  <a:moveTo>
                    <a:pt x="3556" y="1683"/>
                  </a:moveTo>
                  <a:lnTo>
                    <a:pt x="3556" y="1689"/>
                  </a:lnTo>
                  <a:cubicBezTo>
                    <a:pt x="3507" y="1689"/>
                    <a:pt x="3469" y="1732"/>
                    <a:pt x="3469" y="1780"/>
                  </a:cubicBezTo>
                  <a:cubicBezTo>
                    <a:pt x="3475" y="1829"/>
                    <a:pt x="3517" y="1867"/>
                    <a:pt x="3566" y="1867"/>
                  </a:cubicBezTo>
                  <a:cubicBezTo>
                    <a:pt x="3614" y="1867"/>
                    <a:pt x="3653" y="1824"/>
                    <a:pt x="3653" y="1775"/>
                  </a:cubicBezTo>
                  <a:cubicBezTo>
                    <a:pt x="3653" y="1721"/>
                    <a:pt x="3614" y="1683"/>
                    <a:pt x="3561" y="1683"/>
                  </a:cubicBezTo>
                  <a:close/>
                  <a:moveTo>
                    <a:pt x="2345" y="1743"/>
                  </a:moveTo>
                  <a:cubicBezTo>
                    <a:pt x="2298" y="1748"/>
                    <a:pt x="2259" y="1792"/>
                    <a:pt x="2259" y="1840"/>
                  </a:cubicBezTo>
                  <a:cubicBezTo>
                    <a:pt x="2265" y="1889"/>
                    <a:pt x="2308" y="1926"/>
                    <a:pt x="2356" y="1926"/>
                  </a:cubicBezTo>
                  <a:cubicBezTo>
                    <a:pt x="2405" y="1921"/>
                    <a:pt x="2442" y="1877"/>
                    <a:pt x="2442" y="1829"/>
                  </a:cubicBezTo>
                  <a:cubicBezTo>
                    <a:pt x="2437" y="1780"/>
                    <a:pt x="2394" y="1743"/>
                    <a:pt x="2345" y="1743"/>
                  </a:cubicBezTo>
                  <a:close/>
                  <a:moveTo>
                    <a:pt x="6634" y="2395"/>
                  </a:moveTo>
                  <a:cubicBezTo>
                    <a:pt x="6631" y="2395"/>
                    <a:pt x="6629" y="2396"/>
                    <a:pt x="6626" y="2398"/>
                  </a:cubicBezTo>
                  <a:cubicBezTo>
                    <a:pt x="6572" y="2398"/>
                    <a:pt x="6534" y="2447"/>
                    <a:pt x="6534" y="2495"/>
                  </a:cubicBezTo>
                  <a:cubicBezTo>
                    <a:pt x="6540" y="2544"/>
                    <a:pt x="6582" y="2582"/>
                    <a:pt x="6631" y="2582"/>
                  </a:cubicBezTo>
                  <a:cubicBezTo>
                    <a:pt x="6669" y="2576"/>
                    <a:pt x="6706" y="2549"/>
                    <a:pt x="6718" y="2512"/>
                  </a:cubicBezTo>
                  <a:lnTo>
                    <a:pt x="6642" y="2398"/>
                  </a:lnTo>
                  <a:cubicBezTo>
                    <a:pt x="6639" y="2396"/>
                    <a:pt x="6636" y="2395"/>
                    <a:pt x="6634" y="2395"/>
                  </a:cubicBezTo>
                  <a:close/>
                  <a:moveTo>
                    <a:pt x="5419" y="2452"/>
                  </a:moveTo>
                  <a:cubicBezTo>
                    <a:pt x="5416" y="2452"/>
                    <a:pt x="5413" y="2452"/>
                    <a:pt x="5410" y="2453"/>
                  </a:cubicBezTo>
                  <a:cubicBezTo>
                    <a:pt x="5363" y="2453"/>
                    <a:pt x="5324" y="2495"/>
                    <a:pt x="5324" y="2544"/>
                  </a:cubicBezTo>
                  <a:cubicBezTo>
                    <a:pt x="5330" y="2589"/>
                    <a:pt x="5364" y="2631"/>
                    <a:pt x="5408" y="2631"/>
                  </a:cubicBezTo>
                  <a:cubicBezTo>
                    <a:pt x="5410" y="2631"/>
                    <a:pt x="5413" y="2631"/>
                    <a:pt x="5416" y="2631"/>
                  </a:cubicBezTo>
                  <a:lnTo>
                    <a:pt x="5421" y="2631"/>
                  </a:lnTo>
                  <a:cubicBezTo>
                    <a:pt x="5470" y="2631"/>
                    <a:pt x="5507" y="2587"/>
                    <a:pt x="5507" y="2539"/>
                  </a:cubicBezTo>
                  <a:cubicBezTo>
                    <a:pt x="5502" y="2488"/>
                    <a:pt x="5465" y="2452"/>
                    <a:pt x="5419" y="2452"/>
                  </a:cubicBezTo>
                  <a:close/>
                  <a:moveTo>
                    <a:pt x="4201" y="2507"/>
                  </a:moveTo>
                  <a:cubicBezTo>
                    <a:pt x="4152" y="2512"/>
                    <a:pt x="4115" y="2549"/>
                    <a:pt x="4115" y="2598"/>
                  </a:cubicBezTo>
                  <a:lnTo>
                    <a:pt x="4115" y="2604"/>
                  </a:lnTo>
                  <a:cubicBezTo>
                    <a:pt x="4120" y="2651"/>
                    <a:pt x="4162" y="2689"/>
                    <a:pt x="4212" y="2689"/>
                  </a:cubicBezTo>
                  <a:cubicBezTo>
                    <a:pt x="4259" y="2689"/>
                    <a:pt x="4303" y="2646"/>
                    <a:pt x="4298" y="2592"/>
                  </a:cubicBezTo>
                  <a:cubicBezTo>
                    <a:pt x="4292" y="2544"/>
                    <a:pt x="4254" y="2507"/>
                    <a:pt x="4201" y="2507"/>
                  </a:cubicBezTo>
                  <a:close/>
                  <a:moveTo>
                    <a:pt x="2991" y="2566"/>
                  </a:moveTo>
                  <a:cubicBezTo>
                    <a:pt x="2943" y="2566"/>
                    <a:pt x="2904" y="2609"/>
                    <a:pt x="2904" y="2656"/>
                  </a:cubicBezTo>
                  <a:cubicBezTo>
                    <a:pt x="2904" y="2711"/>
                    <a:pt x="2948" y="2748"/>
                    <a:pt x="3001" y="2748"/>
                  </a:cubicBezTo>
                  <a:cubicBezTo>
                    <a:pt x="3050" y="2748"/>
                    <a:pt x="3087" y="2706"/>
                    <a:pt x="3087" y="2651"/>
                  </a:cubicBezTo>
                  <a:cubicBezTo>
                    <a:pt x="3087" y="2604"/>
                    <a:pt x="3045" y="2566"/>
                    <a:pt x="2996" y="2566"/>
                  </a:cubicBezTo>
                  <a:close/>
                  <a:moveTo>
                    <a:pt x="1781" y="2619"/>
                  </a:moveTo>
                  <a:cubicBezTo>
                    <a:pt x="1732" y="2624"/>
                    <a:pt x="1695" y="2668"/>
                    <a:pt x="1695" y="2716"/>
                  </a:cubicBezTo>
                  <a:cubicBezTo>
                    <a:pt x="1695" y="2765"/>
                    <a:pt x="1738" y="2802"/>
                    <a:pt x="1787" y="2802"/>
                  </a:cubicBezTo>
                  <a:lnTo>
                    <a:pt x="1792" y="2802"/>
                  </a:lnTo>
                  <a:cubicBezTo>
                    <a:pt x="1795" y="2803"/>
                    <a:pt x="1799" y="2803"/>
                    <a:pt x="1802" y="2803"/>
                  </a:cubicBezTo>
                  <a:cubicBezTo>
                    <a:pt x="1846" y="2803"/>
                    <a:pt x="1889" y="2772"/>
                    <a:pt x="1894" y="2727"/>
                  </a:cubicBezTo>
                  <a:cubicBezTo>
                    <a:pt x="1899" y="2678"/>
                    <a:pt x="1867" y="2631"/>
                    <a:pt x="1819" y="2619"/>
                  </a:cubicBezTo>
                  <a:close/>
                  <a:moveTo>
                    <a:pt x="7190" y="3244"/>
                  </a:moveTo>
                  <a:lnTo>
                    <a:pt x="7190" y="3259"/>
                  </a:lnTo>
                  <a:cubicBezTo>
                    <a:pt x="7185" y="3269"/>
                    <a:pt x="7180" y="3286"/>
                    <a:pt x="7180" y="3302"/>
                  </a:cubicBezTo>
                  <a:cubicBezTo>
                    <a:pt x="7185" y="3351"/>
                    <a:pt x="7222" y="3388"/>
                    <a:pt x="7271" y="3388"/>
                  </a:cubicBezTo>
                  <a:cubicBezTo>
                    <a:pt x="7244" y="3334"/>
                    <a:pt x="7217" y="3291"/>
                    <a:pt x="7190" y="3244"/>
                  </a:cubicBezTo>
                  <a:close/>
                  <a:moveTo>
                    <a:pt x="6056" y="3254"/>
                  </a:moveTo>
                  <a:lnTo>
                    <a:pt x="6056" y="3259"/>
                  </a:lnTo>
                  <a:cubicBezTo>
                    <a:pt x="6008" y="3259"/>
                    <a:pt x="5969" y="3302"/>
                    <a:pt x="5969" y="3351"/>
                  </a:cubicBezTo>
                  <a:cubicBezTo>
                    <a:pt x="5969" y="3405"/>
                    <a:pt x="6013" y="3442"/>
                    <a:pt x="6061" y="3442"/>
                  </a:cubicBezTo>
                  <a:lnTo>
                    <a:pt x="6066" y="3442"/>
                  </a:lnTo>
                  <a:cubicBezTo>
                    <a:pt x="6115" y="3437"/>
                    <a:pt x="6152" y="3393"/>
                    <a:pt x="6152" y="3346"/>
                  </a:cubicBezTo>
                  <a:cubicBezTo>
                    <a:pt x="6152" y="3291"/>
                    <a:pt x="6110" y="3254"/>
                    <a:pt x="6056" y="3254"/>
                  </a:cubicBezTo>
                  <a:close/>
                  <a:moveTo>
                    <a:pt x="4846" y="3313"/>
                  </a:moveTo>
                  <a:lnTo>
                    <a:pt x="4846" y="3319"/>
                  </a:lnTo>
                  <a:cubicBezTo>
                    <a:pt x="4797" y="3319"/>
                    <a:pt x="4760" y="3356"/>
                    <a:pt x="4760" y="3405"/>
                  </a:cubicBezTo>
                  <a:lnTo>
                    <a:pt x="4760" y="3410"/>
                  </a:lnTo>
                  <a:cubicBezTo>
                    <a:pt x="4760" y="3458"/>
                    <a:pt x="4803" y="3502"/>
                    <a:pt x="4852" y="3502"/>
                  </a:cubicBezTo>
                  <a:cubicBezTo>
                    <a:pt x="4899" y="3502"/>
                    <a:pt x="4937" y="3458"/>
                    <a:pt x="4937" y="3410"/>
                  </a:cubicBezTo>
                  <a:cubicBezTo>
                    <a:pt x="4943" y="3361"/>
                    <a:pt x="4911" y="3319"/>
                    <a:pt x="4862" y="3313"/>
                  </a:cubicBezTo>
                  <a:close/>
                  <a:moveTo>
                    <a:pt x="3646" y="3366"/>
                  </a:moveTo>
                  <a:lnTo>
                    <a:pt x="3636" y="3373"/>
                  </a:lnTo>
                  <a:cubicBezTo>
                    <a:pt x="3588" y="3373"/>
                    <a:pt x="3549" y="3415"/>
                    <a:pt x="3549" y="3463"/>
                  </a:cubicBezTo>
                  <a:cubicBezTo>
                    <a:pt x="3539" y="3517"/>
                    <a:pt x="3577" y="3560"/>
                    <a:pt x="3626" y="3571"/>
                  </a:cubicBezTo>
                  <a:cubicBezTo>
                    <a:pt x="3629" y="3572"/>
                    <a:pt x="3632" y="3572"/>
                    <a:pt x="3636" y="3572"/>
                  </a:cubicBezTo>
                  <a:cubicBezTo>
                    <a:pt x="3680" y="3572"/>
                    <a:pt x="3723" y="3541"/>
                    <a:pt x="3728" y="3495"/>
                  </a:cubicBezTo>
                  <a:cubicBezTo>
                    <a:pt x="3733" y="3485"/>
                    <a:pt x="3733" y="3475"/>
                    <a:pt x="3728" y="3463"/>
                  </a:cubicBezTo>
                  <a:cubicBezTo>
                    <a:pt x="3733" y="3415"/>
                    <a:pt x="3700" y="3373"/>
                    <a:pt x="3653" y="3366"/>
                  </a:cubicBezTo>
                  <a:close/>
                  <a:moveTo>
                    <a:pt x="2448" y="3427"/>
                  </a:moveTo>
                  <a:cubicBezTo>
                    <a:pt x="2442" y="3427"/>
                    <a:pt x="2437" y="3428"/>
                    <a:pt x="2432" y="3431"/>
                  </a:cubicBezTo>
                  <a:lnTo>
                    <a:pt x="2427" y="3431"/>
                  </a:lnTo>
                  <a:cubicBezTo>
                    <a:pt x="2378" y="3431"/>
                    <a:pt x="2340" y="3475"/>
                    <a:pt x="2340" y="3522"/>
                  </a:cubicBezTo>
                  <a:cubicBezTo>
                    <a:pt x="2340" y="3571"/>
                    <a:pt x="2383" y="3609"/>
                    <a:pt x="2432" y="3609"/>
                  </a:cubicBezTo>
                  <a:cubicBezTo>
                    <a:pt x="2438" y="3610"/>
                    <a:pt x="2444" y="3611"/>
                    <a:pt x="2449" y="3611"/>
                  </a:cubicBezTo>
                  <a:cubicBezTo>
                    <a:pt x="2494" y="3611"/>
                    <a:pt x="2530" y="3576"/>
                    <a:pt x="2539" y="3534"/>
                  </a:cubicBezTo>
                  <a:cubicBezTo>
                    <a:pt x="2544" y="3485"/>
                    <a:pt x="2512" y="3437"/>
                    <a:pt x="2464" y="3431"/>
                  </a:cubicBezTo>
                  <a:cubicBezTo>
                    <a:pt x="2458" y="3428"/>
                    <a:pt x="2453" y="3427"/>
                    <a:pt x="2448" y="3427"/>
                  </a:cubicBezTo>
                  <a:close/>
                  <a:moveTo>
                    <a:pt x="1216" y="3485"/>
                  </a:moveTo>
                  <a:cubicBezTo>
                    <a:pt x="1168" y="3485"/>
                    <a:pt x="1125" y="3528"/>
                    <a:pt x="1130" y="3577"/>
                  </a:cubicBezTo>
                  <a:cubicBezTo>
                    <a:pt x="1130" y="3631"/>
                    <a:pt x="1174" y="3668"/>
                    <a:pt x="1221" y="3668"/>
                  </a:cubicBezTo>
                  <a:cubicBezTo>
                    <a:pt x="1276" y="3657"/>
                    <a:pt x="1308" y="3614"/>
                    <a:pt x="1303" y="3560"/>
                  </a:cubicBezTo>
                  <a:cubicBezTo>
                    <a:pt x="1291" y="3522"/>
                    <a:pt x="1265" y="3490"/>
                    <a:pt x="1221" y="3485"/>
                  </a:cubicBezTo>
                  <a:close/>
                  <a:moveTo>
                    <a:pt x="6701" y="4083"/>
                  </a:moveTo>
                  <a:cubicBezTo>
                    <a:pt x="6653" y="4088"/>
                    <a:pt x="6614" y="4125"/>
                    <a:pt x="6614" y="4179"/>
                  </a:cubicBezTo>
                  <a:cubicBezTo>
                    <a:pt x="6621" y="4227"/>
                    <a:pt x="6658" y="4264"/>
                    <a:pt x="6711" y="4264"/>
                  </a:cubicBezTo>
                  <a:cubicBezTo>
                    <a:pt x="6760" y="4254"/>
                    <a:pt x="6793" y="4212"/>
                    <a:pt x="6787" y="4163"/>
                  </a:cubicBezTo>
                  <a:cubicBezTo>
                    <a:pt x="6782" y="4120"/>
                    <a:pt x="6750" y="4088"/>
                    <a:pt x="6711" y="4083"/>
                  </a:cubicBezTo>
                  <a:close/>
                  <a:moveTo>
                    <a:pt x="5492" y="4135"/>
                  </a:moveTo>
                  <a:lnTo>
                    <a:pt x="5492" y="4141"/>
                  </a:lnTo>
                  <a:cubicBezTo>
                    <a:pt x="5486" y="4139"/>
                    <a:pt x="5481" y="4139"/>
                    <a:pt x="5475" y="4139"/>
                  </a:cubicBezTo>
                  <a:cubicBezTo>
                    <a:pt x="5432" y="4139"/>
                    <a:pt x="5394" y="4173"/>
                    <a:pt x="5388" y="4217"/>
                  </a:cubicBezTo>
                  <a:cubicBezTo>
                    <a:pt x="5378" y="4264"/>
                    <a:pt x="5416" y="4314"/>
                    <a:pt x="5465" y="4319"/>
                  </a:cubicBezTo>
                  <a:cubicBezTo>
                    <a:pt x="5470" y="4321"/>
                    <a:pt x="5474" y="4323"/>
                    <a:pt x="5478" y="4323"/>
                  </a:cubicBezTo>
                  <a:cubicBezTo>
                    <a:pt x="5482" y="4323"/>
                    <a:pt x="5486" y="4321"/>
                    <a:pt x="5492" y="4319"/>
                  </a:cubicBezTo>
                  <a:cubicBezTo>
                    <a:pt x="5539" y="4319"/>
                    <a:pt x="5582" y="4281"/>
                    <a:pt x="5577" y="4227"/>
                  </a:cubicBezTo>
                  <a:cubicBezTo>
                    <a:pt x="5577" y="4179"/>
                    <a:pt x="5539" y="4135"/>
                    <a:pt x="5492" y="4135"/>
                  </a:cubicBezTo>
                  <a:close/>
                  <a:moveTo>
                    <a:pt x="4281" y="4195"/>
                  </a:moveTo>
                  <a:cubicBezTo>
                    <a:pt x="4227" y="4200"/>
                    <a:pt x="4190" y="4244"/>
                    <a:pt x="4195" y="4292"/>
                  </a:cubicBezTo>
                  <a:cubicBezTo>
                    <a:pt x="4195" y="4342"/>
                    <a:pt x="4233" y="4379"/>
                    <a:pt x="4282" y="4379"/>
                  </a:cubicBezTo>
                  <a:cubicBezTo>
                    <a:pt x="4285" y="4379"/>
                    <a:pt x="4288" y="4378"/>
                    <a:pt x="4292" y="4378"/>
                  </a:cubicBezTo>
                  <a:cubicBezTo>
                    <a:pt x="4341" y="4378"/>
                    <a:pt x="4378" y="4334"/>
                    <a:pt x="4378" y="4286"/>
                  </a:cubicBezTo>
                  <a:cubicBezTo>
                    <a:pt x="4378" y="4232"/>
                    <a:pt x="4335" y="4195"/>
                    <a:pt x="4286" y="4195"/>
                  </a:cubicBezTo>
                  <a:close/>
                  <a:moveTo>
                    <a:pt x="3072" y="4249"/>
                  </a:moveTo>
                  <a:lnTo>
                    <a:pt x="3072" y="4254"/>
                  </a:lnTo>
                  <a:cubicBezTo>
                    <a:pt x="3023" y="4254"/>
                    <a:pt x="2980" y="4297"/>
                    <a:pt x="2986" y="4351"/>
                  </a:cubicBezTo>
                  <a:cubicBezTo>
                    <a:pt x="2986" y="4395"/>
                    <a:pt x="3022" y="4432"/>
                    <a:pt x="3071" y="4432"/>
                  </a:cubicBezTo>
                  <a:cubicBezTo>
                    <a:pt x="3074" y="4432"/>
                    <a:pt x="3078" y="4431"/>
                    <a:pt x="3082" y="4431"/>
                  </a:cubicBezTo>
                  <a:cubicBezTo>
                    <a:pt x="3130" y="4431"/>
                    <a:pt x="3169" y="4388"/>
                    <a:pt x="3162" y="4341"/>
                  </a:cubicBezTo>
                  <a:cubicBezTo>
                    <a:pt x="3169" y="4292"/>
                    <a:pt x="3125" y="4249"/>
                    <a:pt x="3077" y="4249"/>
                  </a:cubicBezTo>
                  <a:close/>
                  <a:moveTo>
                    <a:pt x="1861" y="4308"/>
                  </a:moveTo>
                  <a:cubicBezTo>
                    <a:pt x="1814" y="4314"/>
                    <a:pt x="1770" y="4356"/>
                    <a:pt x="1775" y="4405"/>
                  </a:cubicBezTo>
                  <a:cubicBezTo>
                    <a:pt x="1781" y="4447"/>
                    <a:pt x="1819" y="4482"/>
                    <a:pt x="1862" y="4482"/>
                  </a:cubicBezTo>
                  <a:cubicBezTo>
                    <a:pt x="1867" y="4482"/>
                    <a:pt x="1873" y="4481"/>
                    <a:pt x="1878" y="4480"/>
                  </a:cubicBezTo>
                  <a:cubicBezTo>
                    <a:pt x="1916" y="4475"/>
                    <a:pt x="1948" y="4448"/>
                    <a:pt x="1953" y="4405"/>
                  </a:cubicBezTo>
                  <a:cubicBezTo>
                    <a:pt x="1958" y="4356"/>
                    <a:pt x="1921" y="4314"/>
                    <a:pt x="1872" y="4308"/>
                  </a:cubicBezTo>
                  <a:close/>
                  <a:moveTo>
                    <a:pt x="652" y="4361"/>
                  </a:moveTo>
                  <a:lnTo>
                    <a:pt x="652" y="4366"/>
                  </a:lnTo>
                  <a:cubicBezTo>
                    <a:pt x="598" y="4373"/>
                    <a:pt x="561" y="4410"/>
                    <a:pt x="566" y="4463"/>
                  </a:cubicBezTo>
                  <a:cubicBezTo>
                    <a:pt x="566" y="4512"/>
                    <a:pt x="608" y="4550"/>
                    <a:pt x="657" y="4550"/>
                  </a:cubicBezTo>
                  <a:cubicBezTo>
                    <a:pt x="705" y="4545"/>
                    <a:pt x="749" y="4507"/>
                    <a:pt x="743" y="4458"/>
                  </a:cubicBezTo>
                  <a:lnTo>
                    <a:pt x="743" y="4453"/>
                  </a:lnTo>
                  <a:cubicBezTo>
                    <a:pt x="743" y="4405"/>
                    <a:pt x="700" y="4361"/>
                    <a:pt x="652" y="4361"/>
                  </a:cubicBezTo>
                  <a:close/>
                  <a:moveTo>
                    <a:pt x="7355" y="4894"/>
                  </a:moveTo>
                  <a:cubicBezTo>
                    <a:pt x="7352" y="4894"/>
                    <a:pt x="7349" y="4894"/>
                    <a:pt x="7346" y="4894"/>
                  </a:cubicBezTo>
                  <a:cubicBezTo>
                    <a:pt x="7298" y="4894"/>
                    <a:pt x="7260" y="4937"/>
                    <a:pt x="7260" y="4986"/>
                  </a:cubicBezTo>
                  <a:cubicBezTo>
                    <a:pt x="7266" y="5034"/>
                    <a:pt x="7304" y="5071"/>
                    <a:pt x="7357" y="5071"/>
                  </a:cubicBezTo>
                  <a:cubicBezTo>
                    <a:pt x="7406" y="5071"/>
                    <a:pt x="7443" y="5028"/>
                    <a:pt x="7438" y="4979"/>
                  </a:cubicBezTo>
                  <a:cubicBezTo>
                    <a:pt x="7438" y="4930"/>
                    <a:pt x="7400" y="4894"/>
                    <a:pt x="7355" y="4894"/>
                  </a:cubicBezTo>
                  <a:close/>
                  <a:moveTo>
                    <a:pt x="6137" y="4937"/>
                  </a:moveTo>
                  <a:lnTo>
                    <a:pt x="6137" y="4947"/>
                  </a:lnTo>
                  <a:cubicBezTo>
                    <a:pt x="6088" y="4954"/>
                    <a:pt x="6045" y="4991"/>
                    <a:pt x="6045" y="5044"/>
                  </a:cubicBezTo>
                  <a:cubicBezTo>
                    <a:pt x="6050" y="5090"/>
                    <a:pt x="6084" y="5131"/>
                    <a:pt x="6133" y="5131"/>
                  </a:cubicBezTo>
                  <a:cubicBezTo>
                    <a:pt x="6136" y="5131"/>
                    <a:pt x="6139" y="5131"/>
                    <a:pt x="6142" y="5130"/>
                  </a:cubicBezTo>
                  <a:cubicBezTo>
                    <a:pt x="6190" y="5130"/>
                    <a:pt x="6234" y="5088"/>
                    <a:pt x="6227" y="5039"/>
                  </a:cubicBezTo>
                  <a:cubicBezTo>
                    <a:pt x="6234" y="4986"/>
                    <a:pt x="6202" y="4942"/>
                    <a:pt x="6152" y="4937"/>
                  </a:cubicBezTo>
                  <a:close/>
                  <a:moveTo>
                    <a:pt x="4926" y="4996"/>
                  </a:moveTo>
                  <a:lnTo>
                    <a:pt x="4926" y="5007"/>
                  </a:lnTo>
                  <a:cubicBezTo>
                    <a:pt x="4872" y="5007"/>
                    <a:pt x="4835" y="5050"/>
                    <a:pt x="4835" y="5103"/>
                  </a:cubicBezTo>
                  <a:cubicBezTo>
                    <a:pt x="4840" y="5152"/>
                    <a:pt x="4884" y="5190"/>
                    <a:pt x="4932" y="5190"/>
                  </a:cubicBezTo>
                  <a:cubicBezTo>
                    <a:pt x="4986" y="5185"/>
                    <a:pt x="5023" y="5141"/>
                    <a:pt x="5018" y="5093"/>
                  </a:cubicBezTo>
                  <a:cubicBezTo>
                    <a:pt x="5023" y="5044"/>
                    <a:pt x="4986" y="5001"/>
                    <a:pt x="4937" y="4996"/>
                  </a:cubicBezTo>
                  <a:close/>
                  <a:moveTo>
                    <a:pt x="3717" y="5050"/>
                  </a:moveTo>
                  <a:lnTo>
                    <a:pt x="3717" y="5061"/>
                  </a:lnTo>
                  <a:cubicBezTo>
                    <a:pt x="3663" y="5066"/>
                    <a:pt x="3626" y="5108"/>
                    <a:pt x="3626" y="5158"/>
                  </a:cubicBezTo>
                  <a:cubicBezTo>
                    <a:pt x="3631" y="5205"/>
                    <a:pt x="3673" y="5244"/>
                    <a:pt x="3722" y="5244"/>
                  </a:cubicBezTo>
                  <a:cubicBezTo>
                    <a:pt x="3770" y="5244"/>
                    <a:pt x="3808" y="5200"/>
                    <a:pt x="3808" y="5152"/>
                  </a:cubicBezTo>
                  <a:cubicBezTo>
                    <a:pt x="3814" y="5098"/>
                    <a:pt x="3775" y="5056"/>
                    <a:pt x="3728" y="5050"/>
                  </a:cubicBezTo>
                  <a:close/>
                  <a:moveTo>
                    <a:pt x="2507" y="5108"/>
                  </a:moveTo>
                  <a:lnTo>
                    <a:pt x="2507" y="5120"/>
                  </a:lnTo>
                  <a:cubicBezTo>
                    <a:pt x="2453" y="5120"/>
                    <a:pt x="2415" y="5163"/>
                    <a:pt x="2420" y="5217"/>
                  </a:cubicBezTo>
                  <a:cubicBezTo>
                    <a:pt x="2426" y="5261"/>
                    <a:pt x="2468" y="5292"/>
                    <a:pt x="2513" y="5292"/>
                  </a:cubicBezTo>
                  <a:cubicBezTo>
                    <a:pt x="2517" y="5292"/>
                    <a:pt x="2520" y="5292"/>
                    <a:pt x="2524" y="5292"/>
                  </a:cubicBezTo>
                  <a:cubicBezTo>
                    <a:pt x="2561" y="5287"/>
                    <a:pt x="2593" y="5254"/>
                    <a:pt x="2598" y="5217"/>
                  </a:cubicBezTo>
                  <a:cubicBezTo>
                    <a:pt x="2609" y="5163"/>
                    <a:pt x="2571" y="5120"/>
                    <a:pt x="2524" y="5108"/>
                  </a:cubicBezTo>
                  <a:close/>
                  <a:moveTo>
                    <a:pt x="1291" y="5163"/>
                  </a:moveTo>
                  <a:lnTo>
                    <a:pt x="1291" y="5173"/>
                  </a:lnTo>
                  <a:cubicBezTo>
                    <a:pt x="1243" y="5179"/>
                    <a:pt x="1206" y="5222"/>
                    <a:pt x="1211" y="5270"/>
                  </a:cubicBezTo>
                  <a:cubicBezTo>
                    <a:pt x="1211" y="5319"/>
                    <a:pt x="1254" y="5356"/>
                    <a:pt x="1303" y="5356"/>
                  </a:cubicBezTo>
                  <a:cubicBezTo>
                    <a:pt x="1350" y="5356"/>
                    <a:pt x="1388" y="5314"/>
                    <a:pt x="1388" y="5265"/>
                  </a:cubicBezTo>
                  <a:cubicBezTo>
                    <a:pt x="1394" y="5212"/>
                    <a:pt x="1356" y="5168"/>
                    <a:pt x="1303" y="5163"/>
                  </a:cubicBezTo>
                  <a:close/>
                  <a:moveTo>
                    <a:pt x="82" y="5232"/>
                  </a:moveTo>
                  <a:cubicBezTo>
                    <a:pt x="65" y="5232"/>
                    <a:pt x="50" y="5244"/>
                    <a:pt x="33" y="5254"/>
                  </a:cubicBezTo>
                  <a:cubicBezTo>
                    <a:pt x="22" y="5281"/>
                    <a:pt x="12" y="5314"/>
                    <a:pt x="1" y="5341"/>
                  </a:cubicBezTo>
                  <a:cubicBezTo>
                    <a:pt x="7" y="5380"/>
                    <a:pt x="44" y="5411"/>
                    <a:pt x="83" y="5411"/>
                  </a:cubicBezTo>
                  <a:cubicBezTo>
                    <a:pt x="86" y="5411"/>
                    <a:pt x="89" y="5411"/>
                    <a:pt x="92" y="5410"/>
                  </a:cubicBezTo>
                  <a:cubicBezTo>
                    <a:pt x="141" y="5405"/>
                    <a:pt x="179" y="5356"/>
                    <a:pt x="168" y="5309"/>
                  </a:cubicBezTo>
                  <a:cubicBezTo>
                    <a:pt x="162" y="5265"/>
                    <a:pt x="130" y="5238"/>
                    <a:pt x="92" y="5232"/>
                  </a:cubicBezTo>
                  <a:close/>
                  <a:moveTo>
                    <a:pt x="7997" y="5706"/>
                  </a:moveTo>
                  <a:lnTo>
                    <a:pt x="7991" y="5716"/>
                  </a:lnTo>
                  <a:cubicBezTo>
                    <a:pt x="7944" y="5721"/>
                    <a:pt x="7905" y="5765"/>
                    <a:pt x="7905" y="5813"/>
                  </a:cubicBezTo>
                  <a:cubicBezTo>
                    <a:pt x="7911" y="5857"/>
                    <a:pt x="7949" y="5891"/>
                    <a:pt x="7992" y="5891"/>
                  </a:cubicBezTo>
                  <a:cubicBezTo>
                    <a:pt x="7997" y="5891"/>
                    <a:pt x="8003" y="5890"/>
                    <a:pt x="8008" y="5889"/>
                  </a:cubicBezTo>
                  <a:cubicBezTo>
                    <a:pt x="8051" y="5883"/>
                    <a:pt x="8078" y="5851"/>
                    <a:pt x="8083" y="5813"/>
                  </a:cubicBezTo>
                  <a:cubicBezTo>
                    <a:pt x="8093" y="5765"/>
                    <a:pt x="8061" y="5716"/>
                    <a:pt x="8013" y="5706"/>
                  </a:cubicBezTo>
                  <a:close/>
                  <a:moveTo>
                    <a:pt x="6782" y="5765"/>
                  </a:moveTo>
                  <a:lnTo>
                    <a:pt x="6782" y="5776"/>
                  </a:lnTo>
                  <a:cubicBezTo>
                    <a:pt x="6733" y="5776"/>
                    <a:pt x="6691" y="5818"/>
                    <a:pt x="6696" y="5872"/>
                  </a:cubicBezTo>
                  <a:cubicBezTo>
                    <a:pt x="6696" y="5918"/>
                    <a:pt x="6733" y="5954"/>
                    <a:pt x="6778" y="5954"/>
                  </a:cubicBezTo>
                  <a:cubicBezTo>
                    <a:pt x="6781" y="5954"/>
                    <a:pt x="6784" y="5954"/>
                    <a:pt x="6787" y="5954"/>
                  </a:cubicBezTo>
                  <a:cubicBezTo>
                    <a:pt x="6840" y="5954"/>
                    <a:pt x="6879" y="5910"/>
                    <a:pt x="6879" y="5862"/>
                  </a:cubicBezTo>
                  <a:cubicBezTo>
                    <a:pt x="6879" y="5808"/>
                    <a:pt x="6840" y="5765"/>
                    <a:pt x="6787" y="5765"/>
                  </a:cubicBezTo>
                  <a:close/>
                  <a:moveTo>
                    <a:pt x="5572" y="5825"/>
                  </a:moveTo>
                  <a:lnTo>
                    <a:pt x="5572" y="5835"/>
                  </a:lnTo>
                  <a:cubicBezTo>
                    <a:pt x="5524" y="5835"/>
                    <a:pt x="5480" y="5872"/>
                    <a:pt x="5480" y="5922"/>
                  </a:cubicBezTo>
                  <a:cubicBezTo>
                    <a:pt x="5480" y="5969"/>
                    <a:pt x="5524" y="6012"/>
                    <a:pt x="5572" y="6012"/>
                  </a:cubicBezTo>
                  <a:cubicBezTo>
                    <a:pt x="5621" y="6007"/>
                    <a:pt x="5658" y="5969"/>
                    <a:pt x="5658" y="5915"/>
                  </a:cubicBezTo>
                  <a:cubicBezTo>
                    <a:pt x="5658" y="5872"/>
                    <a:pt x="5626" y="5830"/>
                    <a:pt x="5577" y="5825"/>
                  </a:cubicBezTo>
                  <a:close/>
                  <a:moveTo>
                    <a:pt x="4356" y="5889"/>
                  </a:moveTo>
                  <a:cubicBezTo>
                    <a:pt x="4308" y="5894"/>
                    <a:pt x="4271" y="5932"/>
                    <a:pt x="4276" y="5986"/>
                  </a:cubicBezTo>
                  <a:cubicBezTo>
                    <a:pt x="4276" y="6031"/>
                    <a:pt x="4314" y="6067"/>
                    <a:pt x="4359" y="6067"/>
                  </a:cubicBezTo>
                  <a:cubicBezTo>
                    <a:pt x="4362" y="6067"/>
                    <a:pt x="4365" y="6066"/>
                    <a:pt x="4368" y="6066"/>
                  </a:cubicBezTo>
                  <a:cubicBezTo>
                    <a:pt x="4415" y="6066"/>
                    <a:pt x="4459" y="6029"/>
                    <a:pt x="4459" y="5980"/>
                  </a:cubicBezTo>
                  <a:cubicBezTo>
                    <a:pt x="4459" y="5932"/>
                    <a:pt x="4415" y="5889"/>
                    <a:pt x="4368" y="5889"/>
                  </a:cubicBezTo>
                  <a:close/>
                  <a:moveTo>
                    <a:pt x="3147" y="5937"/>
                  </a:moveTo>
                  <a:lnTo>
                    <a:pt x="3147" y="5947"/>
                  </a:lnTo>
                  <a:cubicBezTo>
                    <a:pt x="3098" y="5947"/>
                    <a:pt x="3060" y="5991"/>
                    <a:pt x="3066" y="6039"/>
                  </a:cubicBezTo>
                  <a:cubicBezTo>
                    <a:pt x="3066" y="6088"/>
                    <a:pt x="3104" y="6131"/>
                    <a:pt x="3152" y="6131"/>
                  </a:cubicBezTo>
                  <a:cubicBezTo>
                    <a:pt x="3201" y="6131"/>
                    <a:pt x="3244" y="6088"/>
                    <a:pt x="3244" y="6039"/>
                  </a:cubicBezTo>
                  <a:cubicBezTo>
                    <a:pt x="3249" y="5991"/>
                    <a:pt x="3217" y="5942"/>
                    <a:pt x="3169" y="5937"/>
                  </a:cubicBezTo>
                  <a:close/>
                  <a:moveTo>
                    <a:pt x="1943" y="5991"/>
                  </a:moveTo>
                  <a:lnTo>
                    <a:pt x="1943" y="6002"/>
                  </a:lnTo>
                  <a:cubicBezTo>
                    <a:pt x="1889" y="6002"/>
                    <a:pt x="1851" y="6044"/>
                    <a:pt x="1851" y="6093"/>
                  </a:cubicBezTo>
                  <a:lnTo>
                    <a:pt x="1851" y="6098"/>
                  </a:lnTo>
                  <a:cubicBezTo>
                    <a:pt x="1846" y="6147"/>
                    <a:pt x="1878" y="6195"/>
                    <a:pt x="1931" y="6200"/>
                  </a:cubicBezTo>
                  <a:cubicBezTo>
                    <a:pt x="1935" y="6201"/>
                    <a:pt x="1938" y="6201"/>
                    <a:pt x="1941" y="6201"/>
                  </a:cubicBezTo>
                  <a:cubicBezTo>
                    <a:pt x="1986" y="6201"/>
                    <a:pt x="2024" y="6170"/>
                    <a:pt x="2033" y="6125"/>
                  </a:cubicBezTo>
                  <a:lnTo>
                    <a:pt x="2033" y="6098"/>
                  </a:lnTo>
                  <a:cubicBezTo>
                    <a:pt x="2040" y="6051"/>
                    <a:pt x="2007" y="6002"/>
                    <a:pt x="1958" y="5991"/>
                  </a:cubicBezTo>
                  <a:close/>
                  <a:moveTo>
                    <a:pt x="727" y="6051"/>
                  </a:moveTo>
                  <a:lnTo>
                    <a:pt x="727" y="6061"/>
                  </a:lnTo>
                  <a:cubicBezTo>
                    <a:pt x="678" y="6066"/>
                    <a:pt x="646" y="6115"/>
                    <a:pt x="652" y="6163"/>
                  </a:cubicBezTo>
                  <a:cubicBezTo>
                    <a:pt x="657" y="6200"/>
                    <a:pt x="690" y="6233"/>
                    <a:pt x="727" y="6238"/>
                  </a:cubicBezTo>
                  <a:cubicBezTo>
                    <a:pt x="781" y="6238"/>
                    <a:pt x="819" y="6195"/>
                    <a:pt x="814" y="6147"/>
                  </a:cubicBezTo>
                  <a:lnTo>
                    <a:pt x="814" y="6141"/>
                  </a:lnTo>
                  <a:cubicBezTo>
                    <a:pt x="819" y="6093"/>
                    <a:pt x="781" y="6051"/>
                    <a:pt x="727" y="6051"/>
                  </a:cubicBezTo>
                  <a:close/>
                  <a:moveTo>
                    <a:pt x="8642" y="6502"/>
                  </a:moveTo>
                  <a:cubicBezTo>
                    <a:pt x="8594" y="6507"/>
                    <a:pt x="8557" y="6550"/>
                    <a:pt x="8557" y="6599"/>
                  </a:cubicBezTo>
                  <a:cubicBezTo>
                    <a:pt x="8562" y="6644"/>
                    <a:pt x="8600" y="6685"/>
                    <a:pt x="8645" y="6685"/>
                  </a:cubicBezTo>
                  <a:cubicBezTo>
                    <a:pt x="8648" y="6685"/>
                    <a:pt x="8651" y="6684"/>
                    <a:pt x="8653" y="6684"/>
                  </a:cubicBezTo>
                  <a:cubicBezTo>
                    <a:pt x="8701" y="6684"/>
                    <a:pt x="8744" y="6642"/>
                    <a:pt x="8739" y="6587"/>
                  </a:cubicBezTo>
                  <a:cubicBezTo>
                    <a:pt x="8739" y="6540"/>
                    <a:pt x="8696" y="6502"/>
                    <a:pt x="8642" y="6502"/>
                  </a:cubicBezTo>
                  <a:close/>
                  <a:moveTo>
                    <a:pt x="7433" y="6560"/>
                  </a:moveTo>
                  <a:cubicBezTo>
                    <a:pt x="7384" y="6560"/>
                    <a:pt x="7346" y="6604"/>
                    <a:pt x="7346" y="6657"/>
                  </a:cubicBezTo>
                  <a:cubicBezTo>
                    <a:pt x="7351" y="6703"/>
                    <a:pt x="7390" y="6739"/>
                    <a:pt x="7434" y="6739"/>
                  </a:cubicBezTo>
                  <a:cubicBezTo>
                    <a:pt x="7437" y="6739"/>
                    <a:pt x="7440" y="6739"/>
                    <a:pt x="7443" y="6738"/>
                  </a:cubicBezTo>
                  <a:cubicBezTo>
                    <a:pt x="7492" y="6738"/>
                    <a:pt x="7529" y="6701"/>
                    <a:pt x="7529" y="6647"/>
                  </a:cubicBezTo>
                  <a:cubicBezTo>
                    <a:pt x="7525" y="6603"/>
                    <a:pt x="7487" y="6566"/>
                    <a:pt x="7439" y="6566"/>
                  </a:cubicBezTo>
                  <a:cubicBezTo>
                    <a:pt x="7435" y="6566"/>
                    <a:pt x="7431" y="6566"/>
                    <a:pt x="7428" y="6567"/>
                  </a:cubicBezTo>
                  <a:lnTo>
                    <a:pt x="7421" y="6567"/>
                  </a:lnTo>
                  <a:lnTo>
                    <a:pt x="7433" y="6560"/>
                  </a:lnTo>
                  <a:close/>
                  <a:moveTo>
                    <a:pt x="6222" y="6615"/>
                  </a:moveTo>
                  <a:lnTo>
                    <a:pt x="6222" y="6615"/>
                  </a:lnTo>
                  <a:cubicBezTo>
                    <a:pt x="6174" y="6620"/>
                    <a:pt x="6137" y="6664"/>
                    <a:pt x="6137" y="6711"/>
                  </a:cubicBezTo>
                  <a:cubicBezTo>
                    <a:pt x="6142" y="6760"/>
                    <a:pt x="6185" y="6798"/>
                    <a:pt x="6234" y="6798"/>
                  </a:cubicBezTo>
                  <a:cubicBezTo>
                    <a:pt x="6282" y="6793"/>
                    <a:pt x="6319" y="6754"/>
                    <a:pt x="6319" y="6706"/>
                  </a:cubicBezTo>
                  <a:lnTo>
                    <a:pt x="6319" y="6701"/>
                  </a:lnTo>
                  <a:cubicBezTo>
                    <a:pt x="6314" y="6652"/>
                    <a:pt x="6271" y="6620"/>
                    <a:pt x="6222" y="6620"/>
                  </a:cubicBezTo>
                  <a:lnTo>
                    <a:pt x="6217" y="6620"/>
                  </a:lnTo>
                  <a:lnTo>
                    <a:pt x="6222" y="6615"/>
                  </a:lnTo>
                  <a:close/>
                  <a:moveTo>
                    <a:pt x="5013" y="6674"/>
                  </a:moveTo>
                  <a:lnTo>
                    <a:pt x="5013" y="6674"/>
                  </a:lnTo>
                  <a:cubicBezTo>
                    <a:pt x="4964" y="6679"/>
                    <a:pt x="4926" y="6716"/>
                    <a:pt x="4926" y="6771"/>
                  </a:cubicBezTo>
                  <a:cubicBezTo>
                    <a:pt x="4931" y="6815"/>
                    <a:pt x="4969" y="6851"/>
                    <a:pt x="5013" y="6851"/>
                  </a:cubicBezTo>
                  <a:cubicBezTo>
                    <a:pt x="5016" y="6851"/>
                    <a:pt x="5020" y="6851"/>
                    <a:pt x="5023" y="6851"/>
                  </a:cubicBezTo>
                  <a:cubicBezTo>
                    <a:pt x="5072" y="6851"/>
                    <a:pt x="5110" y="6808"/>
                    <a:pt x="5110" y="6760"/>
                  </a:cubicBezTo>
                  <a:cubicBezTo>
                    <a:pt x="5105" y="6714"/>
                    <a:pt x="5061" y="6679"/>
                    <a:pt x="5017" y="6679"/>
                  </a:cubicBezTo>
                  <a:cubicBezTo>
                    <a:pt x="5014" y="6679"/>
                    <a:pt x="5011" y="6679"/>
                    <a:pt x="5008" y="6679"/>
                  </a:cubicBezTo>
                  <a:lnTo>
                    <a:pt x="5013" y="6674"/>
                  </a:lnTo>
                  <a:close/>
                  <a:moveTo>
                    <a:pt x="3802" y="6733"/>
                  </a:moveTo>
                  <a:cubicBezTo>
                    <a:pt x="3755" y="6733"/>
                    <a:pt x="3717" y="6776"/>
                    <a:pt x="3717" y="6825"/>
                  </a:cubicBezTo>
                  <a:cubicBezTo>
                    <a:pt x="3717" y="6873"/>
                    <a:pt x="3760" y="6910"/>
                    <a:pt x="3808" y="6910"/>
                  </a:cubicBezTo>
                  <a:cubicBezTo>
                    <a:pt x="3862" y="6910"/>
                    <a:pt x="3899" y="6867"/>
                    <a:pt x="3899" y="6818"/>
                  </a:cubicBezTo>
                  <a:cubicBezTo>
                    <a:pt x="3890" y="6769"/>
                    <a:pt x="3852" y="6738"/>
                    <a:pt x="3807" y="6738"/>
                  </a:cubicBezTo>
                  <a:cubicBezTo>
                    <a:pt x="3804" y="6738"/>
                    <a:pt x="3801" y="6738"/>
                    <a:pt x="3797" y="6738"/>
                  </a:cubicBezTo>
                  <a:lnTo>
                    <a:pt x="3792" y="6738"/>
                  </a:lnTo>
                  <a:lnTo>
                    <a:pt x="3802" y="6733"/>
                  </a:lnTo>
                  <a:close/>
                  <a:moveTo>
                    <a:pt x="2593" y="6786"/>
                  </a:moveTo>
                  <a:cubicBezTo>
                    <a:pt x="2544" y="6786"/>
                    <a:pt x="2502" y="6830"/>
                    <a:pt x="2507" y="6878"/>
                  </a:cubicBezTo>
                  <a:lnTo>
                    <a:pt x="2507" y="6883"/>
                  </a:lnTo>
                  <a:cubicBezTo>
                    <a:pt x="2507" y="6932"/>
                    <a:pt x="2549" y="6969"/>
                    <a:pt x="2598" y="6969"/>
                  </a:cubicBezTo>
                  <a:cubicBezTo>
                    <a:pt x="2646" y="6969"/>
                    <a:pt x="2690" y="6927"/>
                    <a:pt x="2690" y="6878"/>
                  </a:cubicBezTo>
                  <a:cubicBezTo>
                    <a:pt x="2685" y="6825"/>
                    <a:pt x="2646" y="6786"/>
                    <a:pt x="2593" y="6786"/>
                  </a:cubicBezTo>
                  <a:close/>
                  <a:moveTo>
                    <a:pt x="1383" y="6846"/>
                  </a:moveTo>
                  <a:cubicBezTo>
                    <a:pt x="1330" y="6851"/>
                    <a:pt x="1298" y="6900"/>
                    <a:pt x="1303" y="6947"/>
                  </a:cubicBezTo>
                  <a:cubicBezTo>
                    <a:pt x="1308" y="6986"/>
                    <a:pt x="1340" y="7018"/>
                    <a:pt x="1383" y="7024"/>
                  </a:cubicBezTo>
                  <a:cubicBezTo>
                    <a:pt x="1432" y="7024"/>
                    <a:pt x="1469" y="6980"/>
                    <a:pt x="1469" y="6932"/>
                  </a:cubicBezTo>
                  <a:cubicBezTo>
                    <a:pt x="1459" y="6886"/>
                    <a:pt x="1425" y="6850"/>
                    <a:pt x="1381" y="6850"/>
                  </a:cubicBezTo>
                  <a:cubicBezTo>
                    <a:pt x="1378" y="6850"/>
                    <a:pt x="1375" y="6850"/>
                    <a:pt x="1372" y="6851"/>
                  </a:cubicBezTo>
                  <a:lnTo>
                    <a:pt x="1383" y="6846"/>
                  </a:lnTo>
                  <a:close/>
                  <a:moveTo>
                    <a:pt x="173" y="6900"/>
                  </a:moveTo>
                  <a:cubicBezTo>
                    <a:pt x="119" y="6905"/>
                    <a:pt x="82" y="6942"/>
                    <a:pt x="87" y="6997"/>
                  </a:cubicBezTo>
                  <a:cubicBezTo>
                    <a:pt x="87" y="7044"/>
                    <a:pt x="130" y="7083"/>
                    <a:pt x="179" y="7083"/>
                  </a:cubicBezTo>
                  <a:cubicBezTo>
                    <a:pt x="226" y="7071"/>
                    <a:pt x="265" y="7029"/>
                    <a:pt x="254" y="6975"/>
                  </a:cubicBezTo>
                  <a:cubicBezTo>
                    <a:pt x="248" y="6937"/>
                    <a:pt x="216" y="6905"/>
                    <a:pt x="179" y="6900"/>
                  </a:cubicBezTo>
                  <a:close/>
                  <a:moveTo>
                    <a:pt x="6857" y="7448"/>
                  </a:moveTo>
                  <a:cubicBezTo>
                    <a:pt x="6860" y="7448"/>
                    <a:pt x="6863" y="7448"/>
                    <a:pt x="6866" y="7449"/>
                  </a:cubicBezTo>
                  <a:lnTo>
                    <a:pt x="6866" y="7449"/>
                  </a:lnTo>
                  <a:cubicBezTo>
                    <a:pt x="6866" y="7448"/>
                    <a:pt x="6867" y="7448"/>
                    <a:pt x="6867" y="7448"/>
                  </a:cubicBezTo>
                  <a:close/>
                  <a:moveTo>
                    <a:pt x="9287" y="7335"/>
                  </a:moveTo>
                  <a:cubicBezTo>
                    <a:pt x="9239" y="7341"/>
                    <a:pt x="9202" y="7379"/>
                    <a:pt x="9202" y="7431"/>
                  </a:cubicBezTo>
                  <a:cubicBezTo>
                    <a:pt x="9207" y="7480"/>
                    <a:pt x="9245" y="7518"/>
                    <a:pt x="9292" y="7518"/>
                  </a:cubicBezTo>
                  <a:lnTo>
                    <a:pt x="9299" y="7518"/>
                  </a:lnTo>
                  <a:cubicBezTo>
                    <a:pt x="9302" y="7518"/>
                    <a:pt x="9305" y="7518"/>
                    <a:pt x="9309" y="7518"/>
                  </a:cubicBezTo>
                  <a:cubicBezTo>
                    <a:pt x="9353" y="7518"/>
                    <a:pt x="9396" y="7487"/>
                    <a:pt x="9401" y="7443"/>
                  </a:cubicBezTo>
                  <a:cubicBezTo>
                    <a:pt x="9411" y="7389"/>
                    <a:pt x="9374" y="7346"/>
                    <a:pt x="9325" y="7335"/>
                  </a:cubicBezTo>
                  <a:close/>
                  <a:moveTo>
                    <a:pt x="8088" y="7394"/>
                  </a:moveTo>
                  <a:cubicBezTo>
                    <a:pt x="8084" y="7394"/>
                    <a:pt x="8081" y="7394"/>
                    <a:pt x="8078" y="7394"/>
                  </a:cubicBezTo>
                  <a:cubicBezTo>
                    <a:pt x="8029" y="7394"/>
                    <a:pt x="7991" y="7438"/>
                    <a:pt x="7991" y="7486"/>
                  </a:cubicBezTo>
                  <a:cubicBezTo>
                    <a:pt x="7996" y="7536"/>
                    <a:pt x="8030" y="7573"/>
                    <a:pt x="8078" y="7573"/>
                  </a:cubicBezTo>
                  <a:cubicBezTo>
                    <a:pt x="8082" y="7573"/>
                    <a:pt x="8085" y="7572"/>
                    <a:pt x="8088" y="7572"/>
                  </a:cubicBezTo>
                  <a:cubicBezTo>
                    <a:pt x="8137" y="7572"/>
                    <a:pt x="8175" y="7528"/>
                    <a:pt x="8175" y="7480"/>
                  </a:cubicBezTo>
                  <a:cubicBezTo>
                    <a:pt x="8170" y="7430"/>
                    <a:pt x="8135" y="7394"/>
                    <a:pt x="8088" y="7394"/>
                  </a:cubicBezTo>
                  <a:close/>
                  <a:moveTo>
                    <a:pt x="6866" y="7449"/>
                  </a:moveTo>
                  <a:cubicBezTo>
                    <a:pt x="6819" y="7459"/>
                    <a:pt x="6782" y="7503"/>
                    <a:pt x="6793" y="7555"/>
                  </a:cubicBezTo>
                  <a:cubicBezTo>
                    <a:pt x="6798" y="7593"/>
                    <a:pt x="6830" y="7625"/>
                    <a:pt x="6867" y="7631"/>
                  </a:cubicBezTo>
                  <a:cubicBezTo>
                    <a:pt x="6916" y="7625"/>
                    <a:pt x="6959" y="7582"/>
                    <a:pt x="6954" y="7535"/>
                  </a:cubicBezTo>
                  <a:cubicBezTo>
                    <a:pt x="6949" y="7488"/>
                    <a:pt x="6915" y="7452"/>
                    <a:pt x="6866" y="7449"/>
                  </a:cubicBezTo>
                  <a:close/>
                  <a:moveTo>
                    <a:pt x="5658" y="7508"/>
                  </a:moveTo>
                  <a:cubicBezTo>
                    <a:pt x="5609" y="7508"/>
                    <a:pt x="5572" y="7550"/>
                    <a:pt x="5572" y="7599"/>
                  </a:cubicBezTo>
                  <a:cubicBezTo>
                    <a:pt x="5572" y="7644"/>
                    <a:pt x="5610" y="7685"/>
                    <a:pt x="5655" y="7685"/>
                  </a:cubicBezTo>
                  <a:cubicBezTo>
                    <a:pt x="5658" y="7685"/>
                    <a:pt x="5661" y="7685"/>
                    <a:pt x="5663" y="7684"/>
                  </a:cubicBezTo>
                  <a:lnTo>
                    <a:pt x="5669" y="7684"/>
                  </a:lnTo>
                  <a:cubicBezTo>
                    <a:pt x="5718" y="7679"/>
                    <a:pt x="5750" y="7631"/>
                    <a:pt x="5743" y="7582"/>
                  </a:cubicBezTo>
                  <a:cubicBezTo>
                    <a:pt x="5738" y="7545"/>
                    <a:pt x="5706" y="7513"/>
                    <a:pt x="5669" y="7508"/>
                  </a:cubicBezTo>
                  <a:close/>
                  <a:moveTo>
                    <a:pt x="4448" y="7560"/>
                  </a:moveTo>
                  <a:cubicBezTo>
                    <a:pt x="4400" y="7560"/>
                    <a:pt x="4363" y="7604"/>
                    <a:pt x="4363" y="7652"/>
                  </a:cubicBezTo>
                  <a:lnTo>
                    <a:pt x="4363" y="7657"/>
                  </a:lnTo>
                  <a:cubicBezTo>
                    <a:pt x="4351" y="7706"/>
                    <a:pt x="4388" y="7754"/>
                    <a:pt x="4437" y="7761"/>
                  </a:cubicBezTo>
                  <a:cubicBezTo>
                    <a:pt x="4443" y="7762"/>
                    <a:pt x="4448" y="7762"/>
                    <a:pt x="4454" y="7762"/>
                  </a:cubicBezTo>
                  <a:cubicBezTo>
                    <a:pt x="4496" y="7762"/>
                    <a:pt x="4535" y="7728"/>
                    <a:pt x="4539" y="7684"/>
                  </a:cubicBezTo>
                  <a:cubicBezTo>
                    <a:pt x="4544" y="7674"/>
                    <a:pt x="4544" y="7664"/>
                    <a:pt x="4539" y="7657"/>
                  </a:cubicBezTo>
                  <a:cubicBezTo>
                    <a:pt x="4544" y="7610"/>
                    <a:pt x="4507" y="7567"/>
                    <a:pt x="4459" y="7560"/>
                  </a:cubicBezTo>
                  <a:close/>
                  <a:moveTo>
                    <a:pt x="3238" y="7620"/>
                  </a:moveTo>
                  <a:cubicBezTo>
                    <a:pt x="3184" y="7620"/>
                    <a:pt x="3147" y="7664"/>
                    <a:pt x="3152" y="7711"/>
                  </a:cubicBezTo>
                  <a:cubicBezTo>
                    <a:pt x="3152" y="7758"/>
                    <a:pt x="3190" y="7798"/>
                    <a:pt x="3236" y="7798"/>
                  </a:cubicBezTo>
                  <a:cubicBezTo>
                    <a:pt x="3238" y="7798"/>
                    <a:pt x="3241" y="7798"/>
                    <a:pt x="3244" y="7798"/>
                  </a:cubicBezTo>
                  <a:cubicBezTo>
                    <a:pt x="3250" y="7799"/>
                    <a:pt x="3256" y="7800"/>
                    <a:pt x="3262" y="7800"/>
                  </a:cubicBezTo>
                  <a:cubicBezTo>
                    <a:pt x="3307" y="7800"/>
                    <a:pt x="3342" y="7765"/>
                    <a:pt x="3351" y="7722"/>
                  </a:cubicBezTo>
                  <a:cubicBezTo>
                    <a:pt x="3356" y="7674"/>
                    <a:pt x="3324" y="7625"/>
                    <a:pt x="3271" y="7620"/>
                  </a:cubicBezTo>
                  <a:close/>
                  <a:moveTo>
                    <a:pt x="2028" y="7674"/>
                  </a:moveTo>
                  <a:cubicBezTo>
                    <a:pt x="1980" y="7679"/>
                    <a:pt x="1936" y="7722"/>
                    <a:pt x="1943" y="7771"/>
                  </a:cubicBezTo>
                  <a:cubicBezTo>
                    <a:pt x="1943" y="7815"/>
                    <a:pt x="1979" y="7852"/>
                    <a:pt x="2023" y="7852"/>
                  </a:cubicBezTo>
                  <a:cubicBezTo>
                    <a:pt x="2026" y="7852"/>
                    <a:pt x="2030" y="7851"/>
                    <a:pt x="2033" y="7851"/>
                  </a:cubicBezTo>
                  <a:cubicBezTo>
                    <a:pt x="2082" y="7851"/>
                    <a:pt x="2125" y="7808"/>
                    <a:pt x="2120" y="7761"/>
                  </a:cubicBezTo>
                  <a:cubicBezTo>
                    <a:pt x="2120" y="7711"/>
                    <a:pt x="2077" y="7674"/>
                    <a:pt x="2028" y="7674"/>
                  </a:cubicBezTo>
                  <a:close/>
                  <a:moveTo>
                    <a:pt x="819" y="7733"/>
                  </a:moveTo>
                  <a:cubicBezTo>
                    <a:pt x="765" y="7733"/>
                    <a:pt x="727" y="7776"/>
                    <a:pt x="727" y="7825"/>
                  </a:cubicBezTo>
                  <a:cubicBezTo>
                    <a:pt x="727" y="7878"/>
                    <a:pt x="770" y="7915"/>
                    <a:pt x="824" y="7915"/>
                  </a:cubicBezTo>
                  <a:cubicBezTo>
                    <a:pt x="872" y="7915"/>
                    <a:pt x="910" y="7873"/>
                    <a:pt x="910" y="7819"/>
                  </a:cubicBezTo>
                  <a:cubicBezTo>
                    <a:pt x="910" y="7771"/>
                    <a:pt x="866" y="7733"/>
                    <a:pt x="819" y="7733"/>
                  </a:cubicBezTo>
                  <a:close/>
                  <a:moveTo>
                    <a:pt x="9852" y="8190"/>
                  </a:moveTo>
                  <a:lnTo>
                    <a:pt x="9847" y="8195"/>
                  </a:lnTo>
                  <a:cubicBezTo>
                    <a:pt x="9849" y="8199"/>
                    <a:pt x="9851" y="8202"/>
                    <a:pt x="9852" y="8205"/>
                  </a:cubicBezTo>
                  <a:lnTo>
                    <a:pt x="9852" y="8205"/>
                  </a:lnTo>
                  <a:lnTo>
                    <a:pt x="9852" y="8190"/>
                  </a:lnTo>
                  <a:close/>
                  <a:moveTo>
                    <a:pt x="9852" y="8205"/>
                  </a:moveTo>
                  <a:lnTo>
                    <a:pt x="9852" y="8228"/>
                  </a:lnTo>
                  <a:cubicBezTo>
                    <a:pt x="9858" y="8265"/>
                    <a:pt x="9885" y="8303"/>
                    <a:pt x="9922" y="8309"/>
                  </a:cubicBezTo>
                  <a:cubicBezTo>
                    <a:pt x="9888" y="8279"/>
                    <a:pt x="9871" y="8240"/>
                    <a:pt x="9852" y="8205"/>
                  </a:cubicBezTo>
                  <a:close/>
                  <a:moveTo>
                    <a:pt x="8723" y="8190"/>
                  </a:moveTo>
                  <a:cubicBezTo>
                    <a:pt x="8674" y="8190"/>
                    <a:pt x="8637" y="8233"/>
                    <a:pt x="8637" y="8282"/>
                  </a:cubicBezTo>
                  <a:cubicBezTo>
                    <a:pt x="8637" y="8331"/>
                    <a:pt x="8673" y="8368"/>
                    <a:pt x="8722" y="8368"/>
                  </a:cubicBezTo>
                  <a:cubicBezTo>
                    <a:pt x="8726" y="8368"/>
                    <a:pt x="8730" y="8368"/>
                    <a:pt x="8734" y="8367"/>
                  </a:cubicBezTo>
                  <a:cubicBezTo>
                    <a:pt x="8783" y="8367"/>
                    <a:pt x="8820" y="8324"/>
                    <a:pt x="8815" y="8277"/>
                  </a:cubicBezTo>
                  <a:cubicBezTo>
                    <a:pt x="8809" y="8226"/>
                    <a:pt x="8772" y="8195"/>
                    <a:pt x="8728" y="8195"/>
                  </a:cubicBezTo>
                  <a:cubicBezTo>
                    <a:pt x="8725" y="8195"/>
                    <a:pt x="8721" y="8195"/>
                    <a:pt x="8718" y="8195"/>
                  </a:cubicBezTo>
                  <a:lnTo>
                    <a:pt x="8712" y="8195"/>
                  </a:lnTo>
                  <a:lnTo>
                    <a:pt x="8723" y="8190"/>
                  </a:lnTo>
                  <a:close/>
                  <a:moveTo>
                    <a:pt x="7513" y="8244"/>
                  </a:moveTo>
                  <a:cubicBezTo>
                    <a:pt x="7465" y="8250"/>
                    <a:pt x="7428" y="8287"/>
                    <a:pt x="7428" y="8335"/>
                  </a:cubicBezTo>
                  <a:lnTo>
                    <a:pt x="7428" y="8341"/>
                  </a:lnTo>
                  <a:cubicBezTo>
                    <a:pt x="7416" y="8389"/>
                    <a:pt x="7453" y="8438"/>
                    <a:pt x="7502" y="8443"/>
                  </a:cubicBezTo>
                  <a:cubicBezTo>
                    <a:pt x="7508" y="8444"/>
                    <a:pt x="7513" y="8445"/>
                    <a:pt x="7519" y="8445"/>
                  </a:cubicBezTo>
                  <a:cubicBezTo>
                    <a:pt x="7561" y="8445"/>
                    <a:pt x="7600" y="8411"/>
                    <a:pt x="7604" y="8367"/>
                  </a:cubicBezTo>
                  <a:cubicBezTo>
                    <a:pt x="7609" y="8357"/>
                    <a:pt x="7609" y="8346"/>
                    <a:pt x="7604" y="8341"/>
                  </a:cubicBezTo>
                  <a:cubicBezTo>
                    <a:pt x="7609" y="8292"/>
                    <a:pt x="7572" y="8250"/>
                    <a:pt x="7518" y="8250"/>
                  </a:cubicBezTo>
                  <a:lnTo>
                    <a:pt x="7502" y="8250"/>
                  </a:lnTo>
                  <a:lnTo>
                    <a:pt x="7513" y="8244"/>
                  </a:lnTo>
                  <a:close/>
                  <a:moveTo>
                    <a:pt x="6303" y="8303"/>
                  </a:moveTo>
                  <a:cubicBezTo>
                    <a:pt x="6254" y="8303"/>
                    <a:pt x="6217" y="8346"/>
                    <a:pt x="6217" y="8394"/>
                  </a:cubicBezTo>
                  <a:cubicBezTo>
                    <a:pt x="6217" y="8440"/>
                    <a:pt x="6255" y="8481"/>
                    <a:pt x="6301" y="8481"/>
                  </a:cubicBezTo>
                  <a:cubicBezTo>
                    <a:pt x="6303" y="8481"/>
                    <a:pt x="6306" y="8481"/>
                    <a:pt x="6309" y="8481"/>
                  </a:cubicBezTo>
                  <a:cubicBezTo>
                    <a:pt x="6315" y="8482"/>
                    <a:pt x="6322" y="8483"/>
                    <a:pt x="6328" y="8483"/>
                  </a:cubicBezTo>
                  <a:cubicBezTo>
                    <a:pt x="6373" y="8483"/>
                    <a:pt x="6407" y="8452"/>
                    <a:pt x="6416" y="8406"/>
                  </a:cubicBezTo>
                  <a:cubicBezTo>
                    <a:pt x="6421" y="8357"/>
                    <a:pt x="6389" y="8309"/>
                    <a:pt x="6341" y="8303"/>
                  </a:cubicBezTo>
                  <a:close/>
                  <a:moveTo>
                    <a:pt x="5093" y="8357"/>
                  </a:moveTo>
                  <a:lnTo>
                    <a:pt x="5093" y="8357"/>
                  </a:lnTo>
                  <a:cubicBezTo>
                    <a:pt x="5045" y="8362"/>
                    <a:pt x="5001" y="8399"/>
                    <a:pt x="5008" y="8448"/>
                  </a:cubicBezTo>
                  <a:lnTo>
                    <a:pt x="5008" y="8454"/>
                  </a:lnTo>
                  <a:cubicBezTo>
                    <a:pt x="5008" y="8503"/>
                    <a:pt x="5050" y="8540"/>
                    <a:pt x="5098" y="8540"/>
                  </a:cubicBezTo>
                  <a:cubicBezTo>
                    <a:pt x="5152" y="8535"/>
                    <a:pt x="5190" y="8491"/>
                    <a:pt x="5185" y="8443"/>
                  </a:cubicBezTo>
                  <a:cubicBezTo>
                    <a:pt x="5180" y="8397"/>
                    <a:pt x="5142" y="8361"/>
                    <a:pt x="5097" y="8361"/>
                  </a:cubicBezTo>
                  <a:cubicBezTo>
                    <a:pt x="5094" y="8361"/>
                    <a:pt x="5091" y="8362"/>
                    <a:pt x="5088" y="8362"/>
                  </a:cubicBezTo>
                  <a:lnTo>
                    <a:pt x="5088" y="8362"/>
                  </a:lnTo>
                  <a:lnTo>
                    <a:pt x="5093" y="8357"/>
                  </a:lnTo>
                  <a:close/>
                  <a:moveTo>
                    <a:pt x="3879" y="8416"/>
                  </a:moveTo>
                  <a:cubicBezTo>
                    <a:pt x="3830" y="8421"/>
                    <a:pt x="3797" y="8470"/>
                    <a:pt x="3802" y="8518"/>
                  </a:cubicBezTo>
                  <a:cubicBezTo>
                    <a:pt x="3808" y="8561"/>
                    <a:pt x="3840" y="8588"/>
                    <a:pt x="3879" y="8593"/>
                  </a:cubicBezTo>
                  <a:cubicBezTo>
                    <a:pt x="3886" y="8594"/>
                    <a:pt x="3893" y="8595"/>
                    <a:pt x="3900" y="8595"/>
                  </a:cubicBezTo>
                  <a:cubicBezTo>
                    <a:pt x="3943" y="8595"/>
                    <a:pt x="3977" y="8565"/>
                    <a:pt x="3986" y="8518"/>
                  </a:cubicBezTo>
                  <a:cubicBezTo>
                    <a:pt x="3991" y="8470"/>
                    <a:pt x="3959" y="8421"/>
                    <a:pt x="3911" y="8416"/>
                  </a:cubicBezTo>
                  <a:close/>
                  <a:moveTo>
                    <a:pt x="2668" y="8470"/>
                  </a:moveTo>
                  <a:cubicBezTo>
                    <a:pt x="2620" y="8475"/>
                    <a:pt x="2582" y="8518"/>
                    <a:pt x="2588" y="8567"/>
                  </a:cubicBezTo>
                  <a:cubicBezTo>
                    <a:pt x="2588" y="8615"/>
                    <a:pt x="2625" y="8652"/>
                    <a:pt x="2678" y="8652"/>
                  </a:cubicBezTo>
                  <a:cubicBezTo>
                    <a:pt x="2727" y="8652"/>
                    <a:pt x="2765" y="8610"/>
                    <a:pt x="2765" y="8561"/>
                  </a:cubicBezTo>
                  <a:lnTo>
                    <a:pt x="2765" y="8555"/>
                  </a:lnTo>
                  <a:cubicBezTo>
                    <a:pt x="2760" y="8511"/>
                    <a:pt x="2723" y="8480"/>
                    <a:pt x="2678" y="8480"/>
                  </a:cubicBezTo>
                  <a:cubicBezTo>
                    <a:pt x="2675" y="8480"/>
                    <a:pt x="2672" y="8480"/>
                    <a:pt x="2668" y="8481"/>
                  </a:cubicBezTo>
                  <a:lnTo>
                    <a:pt x="2663" y="8481"/>
                  </a:lnTo>
                  <a:lnTo>
                    <a:pt x="2668" y="8470"/>
                  </a:lnTo>
                  <a:close/>
                  <a:moveTo>
                    <a:pt x="1459" y="8528"/>
                  </a:moveTo>
                  <a:cubicBezTo>
                    <a:pt x="1410" y="8528"/>
                    <a:pt x="1372" y="8572"/>
                    <a:pt x="1372" y="8620"/>
                  </a:cubicBezTo>
                  <a:cubicBezTo>
                    <a:pt x="1372" y="8674"/>
                    <a:pt x="1415" y="8712"/>
                    <a:pt x="1464" y="8712"/>
                  </a:cubicBezTo>
                  <a:cubicBezTo>
                    <a:pt x="1517" y="8712"/>
                    <a:pt x="1556" y="8669"/>
                    <a:pt x="1556" y="8615"/>
                  </a:cubicBezTo>
                  <a:cubicBezTo>
                    <a:pt x="1550" y="8571"/>
                    <a:pt x="1513" y="8534"/>
                    <a:pt x="1469" y="8534"/>
                  </a:cubicBezTo>
                  <a:cubicBezTo>
                    <a:pt x="1466" y="8534"/>
                    <a:pt x="1462" y="8534"/>
                    <a:pt x="1459" y="8535"/>
                  </a:cubicBezTo>
                  <a:lnTo>
                    <a:pt x="1452" y="8535"/>
                  </a:lnTo>
                  <a:lnTo>
                    <a:pt x="1459" y="8528"/>
                  </a:lnTo>
                  <a:close/>
                  <a:moveTo>
                    <a:pt x="9368" y="9012"/>
                  </a:moveTo>
                  <a:cubicBezTo>
                    <a:pt x="9319" y="9019"/>
                    <a:pt x="9282" y="9056"/>
                    <a:pt x="9282" y="9109"/>
                  </a:cubicBezTo>
                  <a:cubicBezTo>
                    <a:pt x="9282" y="9158"/>
                    <a:pt x="9325" y="9196"/>
                    <a:pt x="9374" y="9196"/>
                  </a:cubicBezTo>
                  <a:cubicBezTo>
                    <a:pt x="9377" y="9196"/>
                    <a:pt x="9381" y="9196"/>
                    <a:pt x="9385" y="9196"/>
                  </a:cubicBezTo>
                  <a:cubicBezTo>
                    <a:pt x="9434" y="9196"/>
                    <a:pt x="9471" y="9165"/>
                    <a:pt x="9481" y="9121"/>
                  </a:cubicBezTo>
                  <a:cubicBezTo>
                    <a:pt x="9486" y="9067"/>
                    <a:pt x="9454" y="9024"/>
                    <a:pt x="9406" y="9012"/>
                  </a:cubicBezTo>
                  <a:close/>
                  <a:moveTo>
                    <a:pt x="8158" y="9072"/>
                  </a:moveTo>
                  <a:cubicBezTo>
                    <a:pt x="8110" y="9077"/>
                    <a:pt x="8073" y="9126"/>
                    <a:pt x="8083" y="9174"/>
                  </a:cubicBezTo>
                  <a:cubicBezTo>
                    <a:pt x="8088" y="9212"/>
                    <a:pt x="8121" y="9245"/>
                    <a:pt x="8158" y="9250"/>
                  </a:cubicBezTo>
                  <a:cubicBezTo>
                    <a:pt x="8207" y="9250"/>
                    <a:pt x="8244" y="9206"/>
                    <a:pt x="8244" y="9158"/>
                  </a:cubicBezTo>
                  <a:cubicBezTo>
                    <a:pt x="8240" y="9112"/>
                    <a:pt x="8201" y="9076"/>
                    <a:pt x="8156" y="9076"/>
                  </a:cubicBezTo>
                  <a:cubicBezTo>
                    <a:pt x="8154" y="9076"/>
                    <a:pt x="8151" y="9077"/>
                    <a:pt x="8148" y="9077"/>
                  </a:cubicBezTo>
                  <a:lnTo>
                    <a:pt x="8158" y="9072"/>
                  </a:lnTo>
                  <a:close/>
                  <a:moveTo>
                    <a:pt x="6938" y="9125"/>
                  </a:moveTo>
                  <a:cubicBezTo>
                    <a:pt x="6893" y="9125"/>
                    <a:pt x="6851" y="9156"/>
                    <a:pt x="6840" y="9201"/>
                  </a:cubicBezTo>
                  <a:cubicBezTo>
                    <a:pt x="6835" y="9255"/>
                    <a:pt x="6867" y="9298"/>
                    <a:pt x="6922" y="9309"/>
                  </a:cubicBezTo>
                  <a:lnTo>
                    <a:pt x="6949" y="9309"/>
                  </a:lnTo>
                  <a:cubicBezTo>
                    <a:pt x="6996" y="9298"/>
                    <a:pt x="7034" y="9255"/>
                    <a:pt x="7024" y="9201"/>
                  </a:cubicBezTo>
                  <a:cubicBezTo>
                    <a:pt x="7018" y="9163"/>
                    <a:pt x="6986" y="9131"/>
                    <a:pt x="6949" y="9126"/>
                  </a:cubicBezTo>
                  <a:cubicBezTo>
                    <a:pt x="6945" y="9126"/>
                    <a:pt x="6942" y="9125"/>
                    <a:pt x="6938" y="9125"/>
                  </a:cubicBezTo>
                  <a:close/>
                  <a:moveTo>
                    <a:pt x="5738" y="9185"/>
                  </a:moveTo>
                  <a:cubicBezTo>
                    <a:pt x="5685" y="9185"/>
                    <a:pt x="5647" y="9228"/>
                    <a:pt x="5647" y="9282"/>
                  </a:cubicBezTo>
                  <a:cubicBezTo>
                    <a:pt x="5653" y="9330"/>
                    <a:pt x="5696" y="9367"/>
                    <a:pt x="5743" y="9367"/>
                  </a:cubicBezTo>
                  <a:cubicBezTo>
                    <a:pt x="5798" y="9362"/>
                    <a:pt x="5835" y="9319"/>
                    <a:pt x="5830" y="9270"/>
                  </a:cubicBezTo>
                  <a:cubicBezTo>
                    <a:pt x="5825" y="9226"/>
                    <a:pt x="5787" y="9190"/>
                    <a:pt x="5742" y="9190"/>
                  </a:cubicBezTo>
                  <a:cubicBezTo>
                    <a:pt x="5739" y="9190"/>
                    <a:pt x="5736" y="9190"/>
                    <a:pt x="5733" y="9190"/>
                  </a:cubicBezTo>
                  <a:lnTo>
                    <a:pt x="5728" y="9190"/>
                  </a:lnTo>
                  <a:lnTo>
                    <a:pt x="5738" y="9185"/>
                  </a:lnTo>
                  <a:close/>
                  <a:moveTo>
                    <a:pt x="4529" y="9238"/>
                  </a:moveTo>
                  <a:cubicBezTo>
                    <a:pt x="4475" y="9238"/>
                    <a:pt x="4437" y="9282"/>
                    <a:pt x="4437" y="9335"/>
                  </a:cubicBezTo>
                  <a:cubicBezTo>
                    <a:pt x="4437" y="9384"/>
                    <a:pt x="4480" y="9421"/>
                    <a:pt x="4529" y="9421"/>
                  </a:cubicBezTo>
                  <a:cubicBezTo>
                    <a:pt x="4582" y="9421"/>
                    <a:pt x="4621" y="9379"/>
                    <a:pt x="4621" y="9330"/>
                  </a:cubicBezTo>
                  <a:lnTo>
                    <a:pt x="4621" y="9325"/>
                  </a:lnTo>
                  <a:cubicBezTo>
                    <a:pt x="4615" y="9280"/>
                    <a:pt x="4578" y="9244"/>
                    <a:pt x="4534" y="9244"/>
                  </a:cubicBezTo>
                  <a:cubicBezTo>
                    <a:pt x="4531" y="9244"/>
                    <a:pt x="4527" y="9244"/>
                    <a:pt x="4524" y="9245"/>
                  </a:cubicBezTo>
                  <a:lnTo>
                    <a:pt x="4517" y="9245"/>
                  </a:lnTo>
                  <a:lnTo>
                    <a:pt x="4529" y="9238"/>
                  </a:lnTo>
                  <a:close/>
                  <a:moveTo>
                    <a:pt x="3327" y="9297"/>
                  </a:moveTo>
                  <a:cubicBezTo>
                    <a:pt x="3324" y="9297"/>
                    <a:pt x="3321" y="9297"/>
                    <a:pt x="3318" y="9298"/>
                  </a:cubicBezTo>
                  <a:cubicBezTo>
                    <a:pt x="3266" y="9298"/>
                    <a:pt x="3227" y="9341"/>
                    <a:pt x="3227" y="9394"/>
                  </a:cubicBezTo>
                  <a:cubicBezTo>
                    <a:pt x="3233" y="9443"/>
                    <a:pt x="3276" y="9481"/>
                    <a:pt x="3324" y="9481"/>
                  </a:cubicBezTo>
                  <a:cubicBezTo>
                    <a:pt x="3378" y="9476"/>
                    <a:pt x="3415" y="9432"/>
                    <a:pt x="3410" y="9384"/>
                  </a:cubicBezTo>
                  <a:cubicBezTo>
                    <a:pt x="3410" y="9338"/>
                    <a:pt x="3372" y="9297"/>
                    <a:pt x="3327" y="9297"/>
                  </a:cubicBezTo>
                  <a:close/>
                  <a:moveTo>
                    <a:pt x="2104" y="9352"/>
                  </a:moveTo>
                  <a:lnTo>
                    <a:pt x="2104" y="9352"/>
                  </a:lnTo>
                  <a:cubicBezTo>
                    <a:pt x="2055" y="9357"/>
                    <a:pt x="2018" y="9399"/>
                    <a:pt x="2018" y="9449"/>
                  </a:cubicBezTo>
                  <a:cubicBezTo>
                    <a:pt x="2023" y="9496"/>
                    <a:pt x="2065" y="9535"/>
                    <a:pt x="2114" y="9535"/>
                  </a:cubicBezTo>
                  <a:cubicBezTo>
                    <a:pt x="2162" y="9535"/>
                    <a:pt x="2201" y="9491"/>
                    <a:pt x="2201" y="9443"/>
                  </a:cubicBezTo>
                  <a:lnTo>
                    <a:pt x="2201" y="9438"/>
                  </a:lnTo>
                  <a:cubicBezTo>
                    <a:pt x="2195" y="9392"/>
                    <a:pt x="2157" y="9356"/>
                    <a:pt x="2108" y="9356"/>
                  </a:cubicBezTo>
                  <a:cubicBezTo>
                    <a:pt x="2104" y="9356"/>
                    <a:pt x="2101" y="9357"/>
                    <a:pt x="2098" y="9357"/>
                  </a:cubicBezTo>
                  <a:lnTo>
                    <a:pt x="2104" y="9352"/>
                  </a:lnTo>
                  <a:close/>
                  <a:moveTo>
                    <a:pt x="894" y="9411"/>
                  </a:moveTo>
                  <a:cubicBezTo>
                    <a:pt x="846" y="9411"/>
                    <a:pt x="807" y="9454"/>
                    <a:pt x="807" y="9508"/>
                  </a:cubicBezTo>
                  <a:cubicBezTo>
                    <a:pt x="813" y="9553"/>
                    <a:pt x="851" y="9588"/>
                    <a:pt x="895" y="9588"/>
                  </a:cubicBezTo>
                  <a:cubicBezTo>
                    <a:pt x="898" y="9588"/>
                    <a:pt x="901" y="9588"/>
                    <a:pt x="904" y="9588"/>
                  </a:cubicBezTo>
                  <a:cubicBezTo>
                    <a:pt x="953" y="9588"/>
                    <a:pt x="990" y="9545"/>
                    <a:pt x="990" y="9496"/>
                  </a:cubicBezTo>
                  <a:cubicBezTo>
                    <a:pt x="986" y="9451"/>
                    <a:pt x="948" y="9416"/>
                    <a:pt x="903" y="9416"/>
                  </a:cubicBezTo>
                  <a:cubicBezTo>
                    <a:pt x="900" y="9416"/>
                    <a:pt x="897" y="9416"/>
                    <a:pt x="894" y="9416"/>
                  </a:cubicBezTo>
                  <a:lnTo>
                    <a:pt x="888" y="9416"/>
                  </a:lnTo>
                  <a:lnTo>
                    <a:pt x="894" y="9411"/>
                  </a:lnTo>
                  <a:close/>
                  <a:moveTo>
                    <a:pt x="10034" y="9810"/>
                  </a:moveTo>
                  <a:cubicBezTo>
                    <a:pt x="10030" y="9810"/>
                    <a:pt x="10024" y="9811"/>
                    <a:pt x="10019" y="9814"/>
                  </a:cubicBezTo>
                  <a:lnTo>
                    <a:pt x="10014" y="9814"/>
                  </a:lnTo>
                  <a:cubicBezTo>
                    <a:pt x="9960" y="9814"/>
                    <a:pt x="9927" y="9858"/>
                    <a:pt x="9927" y="9905"/>
                  </a:cubicBezTo>
                  <a:cubicBezTo>
                    <a:pt x="9927" y="9954"/>
                    <a:pt x="9970" y="9992"/>
                    <a:pt x="10019" y="9992"/>
                  </a:cubicBezTo>
                  <a:cubicBezTo>
                    <a:pt x="10024" y="9993"/>
                    <a:pt x="10030" y="9994"/>
                    <a:pt x="10035" y="9994"/>
                  </a:cubicBezTo>
                  <a:cubicBezTo>
                    <a:pt x="10077" y="9994"/>
                    <a:pt x="10117" y="9959"/>
                    <a:pt x="10126" y="9916"/>
                  </a:cubicBezTo>
                  <a:cubicBezTo>
                    <a:pt x="10131" y="9868"/>
                    <a:pt x="10099" y="9819"/>
                    <a:pt x="10046" y="9814"/>
                  </a:cubicBezTo>
                  <a:cubicBezTo>
                    <a:pt x="10043" y="9811"/>
                    <a:pt x="10039" y="9810"/>
                    <a:pt x="10034" y="9810"/>
                  </a:cubicBezTo>
                  <a:close/>
                  <a:moveTo>
                    <a:pt x="8803" y="9868"/>
                  </a:moveTo>
                  <a:lnTo>
                    <a:pt x="8803" y="9868"/>
                  </a:lnTo>
                  <a:cubicBezTo>
                    <a:pt x="8750" y="9878"/>
                    <a:pt x="8718" y="9922"/>
                    <a:pt x="8723" y="9975"/>
                  </a:cubicBezTo>
                  <a:cubicBezTo>
                    <a:pt x="8734" y="10012"/>
                    <a:pt x="8761" y="10045"/>
                    <a:pt x="8803" y="10051"/>
                  </a:cubicBezTo>
                  <a:cubicBezTo>
                    <a:pt x="8852" y="10045"/>
                    <a:pt x="8890" y="10007"/>
                    <a:pt x="8885" y="9954"/>
                  </a:cubicBezTo>
                  <a:cubicBezTo>
                    <a:pt x="8879" y="9911"/>
                    <a:pt x="8841" y="9878"/>
                    <a:pt x="8793" y="9878"/>
                  </a:cubicBezTo>
                  <a:lnTo>
                    <a:pt x="8803" y="9868"/>
                  </a:lnTo>
                  <a:close/>
                  <a:moveTo>
                    <a:pt x="7575" y="9925"/>
                  </a:moveTo>
                  <a:cubicBezTo>
                    <a:pt x="7530" y="9925"/>
                    <a:pt x="7496" y="9960"/>
                    <a:pt x="7486" y="10002"/>
                  </a:cubicBezTo>
                  <a:cubicBezTo>
                    <a:pt x="7480" y="10051"/>
                    <a:pt x="7513" y="10099"/>
                    <a:pt x="7562" y="10104"/>
                  </a:cubicBezTo>
                  <a:cubicBezTo>
                    <a:pt x="7567" y="10107"/>
                    <a:pt x="7572" y="10108"/>
                    <a:pt x="7577" y="10108"/>
                  </a:cubicBezTo>
                  <a:cubicBezTo>
                    <a:pt x="7583" y="10108"/>
                    <a:pt x="7588" y="10107"/>
                    <a:pt x="7594" y="10104"/>
                  </a:cubicBezTo>
                  <a:cubicBezTo>
                    <a:pt x="7642" y="10104"/>
                    <a:pt x="7679" y="10062"/>
                    <a:pt x="7674" y="10012"/>
                  </a:cubicBezTo>
                  <a:cubicBezTo>
                    <a:pt x="7669" y="9968"/>
                    <a:pt x="7637" y="9937"/>
                    <a:pt x="7593" y="9937"/>
                  </a:cubicBezTo>
                  <a:cubicBezTo>
                    <a:pt x="7589" y="9937"/>
                    <a:pt x="7586" y="9937"/>
                    <a:pt x="7582" y="9938"/>
                  </a:cubicBezTo>
                  <a:lnTo>
                    <a:pt x="7594" y="9927"/>
                  </a:lnTo>
                  <a:cubicBezTo>
                    <a:pt x="7587" y="9926"/>
                    <a:pt x="7581" y="9925"/>
                    <a:pt x="7575" y="9925"/>
                  </a:cubicBezTo>
                  <a:close/>
                  <a:moveTo>
                    <a:pt x="6378" y="9980"/>
                  </a:moveTo>
                  <a:lnTo>
                    <a:pt x="6378" y="9980"/>
                  </a:lnTo>
                  <a:cubicBezTo>
                    <a:pt x="6331" y="9987"/>
                    <a:pt x="6292" y="10029"/>
                    <a:pt x="6298" y="10077"/>
                  </a:cubicBezTo>
                  <a:cubicBezTo>
                    <a:pt x="6303" y="10121"/>
                    <a:pt x="6341" y="10155"/>
                    <a:pt x="6384" y="10155"/>
                  </a:cubicBezTo>
                  <a:cubicBezTo>
                    <a:pt x="6389" y="10155"/>
                    <a:pt x="6395" y="10154"/>
                    <a:pt x="6400" y="10153"/>
                  </a:cubicBezTo>
                  <a:cubicBezTo>
                    <a:pt x="6438" y="10148"/>
                    <a:pt x="6470" y="10116"/>
                    <a:pt x="6475" y="10077"/>
                  </a:cubicBezTo>
                  <a:cubicBezTo>
                    <a:pt x="6475" y="10029"/>
                    <a:pt x="6433" y="9987"/>
                    <a:pt x="6383" y="9987"/>
                  </a:cubicBezTo>
                  <a:lnTo>
                    <a:pt x="6373" y="9987"/>
                  </a:lnTo>
                  <a:lnTo>
                    <a:pt x="6378" y="9980"/>
                  </a:lnTo>
                  <a:close/>
                  <a:moveTo>
                    <a:pt x="5169" y="10040"/>
                  </a:moveTo>
                  <a:cubicBezTo>
                    <a:pt x="5120" y="10045"/>
                    <a:pt x="5088" y="10094"/>
                    <a:pt x="5093" y="10142"/>
                  </a:cubicBezTo>
                  <a:cubicBezTo>
                    <a:pt x="5098" y="10180"/>
                    <a:pt x="5130" y="10213"/>
                    <a:pt x="5169" y="10218"/>
                  </a:cubicBezTo>
                  <a:cubicBezTo>
                    <a:pt x="5217" y="10218"/>
                    <a:pt x="5259" y="10174"/>
                    <a:pt x="5254" y="10126"/>
                  </a:cubicBezTo>
                  <a:cubicBezTo>
                    <a:pt x="5249" y="10083"/>
                    <a:pt x="5212" y="10051"/>
                    <a:pt x="5169" y="10051"/>
                  </a:cubicBezTo>
                  <a:lnTo>
                    <a:pt x="5169" y="10040"/>
                  </a:lnTo>
                  <a:close/>
                  <a:moveTo>
                    <a:pt x="3959" y="10094"/>
                  </a:moveTo>
                  <a:cubicBezTo>
                    <a:pt x="3911" y="10099"/>
                    <a:pt x="3872" y="10142"/>
                    <a:pt x="3872" y="10191"/>
                  </a:cubicBezTo>
                  <a:cubicBezTo>
                    <a:pt x="3878" y="10236"/>
                    <a:pt x="3917" y="10277"/>
                    <a:pt x="3961" y="10277"/>
                  </a:cubicBezTo>
                  <a:cubicBezTo>
                    <a:pt x="3964" y="10277"/>
                    <a:pt x="3966" y="10277"/>
                    <a:pt x="3969" y="10277"/>
                  </a:cubicBezTo>
                  <a:cubicBezTo>
                    <a:pt x="4018" y="10277"/>
                    <a:pt x="4061" y="10233"/>
                    <a:pt x="4055" y="10180"/>
                  </a:cubicBezTo>
                  <a:cubicBezTo>
                    <a:pt x="4055" y="10131"/>
                    <a:pt x="4013" y="10094"/>
                    <a:pt x="3959" y="10094"/>
                  </a:cubicBezTo>
                  <a:close/>
                  <a:moveTo>
                    <a:pt x="2749" y="10153"/>
                  </a:moveTo>
                  <a:cubicBezTo>
                    <a:pt x="2700" y="10153"/>
                    <a:pt x="2663" y="10196"/>
                    <a:pt x="2663" y="10250"/>
                  </a:cubicBezTo>
                  <a:cubicBezTo>
                    <a:pt x="2668" y="10295"/>
                    <a:pt x="2701" y="10330"/>
                    <a:pt x="2750" y="10330"/>
                  </a:cubicBezTo>
                  <a:cubicBezTo>
                    <a:pt x="2753" y="10330"/>
                    <a:pt x="2756" y="10330"/>
                    <a:pt x="2760" y="10330"/>
                  </a:cubicBezTo>
                  <a:cubicBezTo>
                    <a:pt x="2807" y="10330"/>
                    <a:pt x="2846" y="10293"/>
                    <a:pt x="2846" y="10238"/>
                  </a:cubicBezTo>
                  <a:cubicBezTo>
                    <a:pt x="2836" y="10196"/>
                    <a:pt x="2801" y="10162"/>
                    <a:pt x="2756" y="10162"/>
                  </a:cubicBezTo>
                  <a:cubicBezTo>
                    <a:pt x="2750" y="10162"/>
                    <a:pt x="2744" y="10162"/>
                    <a:pt x="2738" y="10163"/>
                  </a:cubicBezTo>
                  <a:lnTo>
                    <a:pt x="2749" y="10153"/>
                  </a:lnTo>
                  <a:close/>
                  <a:moveTo>
                    <a:pt x="1539" y="10206"/>
                  </a:moveTo>
                  <a:lnTo>
                    <a:pt x="1539" y="10206"/>
                  </a:lnTo>
                  <a:cubicBezTo>
                    <a:pt x="1491" y="10213"/>
                    <a:pt x="1447" y="10250"/>
                    <a:pt x="1452" y="10303"/>
                  </a:cubicBezTo>
                  <a:cubicBezTo>
                    <a:pt x="1452" y="10352"/>
                    <a:pt x="1496" y="10389"/>
                    <a:pt x="1544" y="10389"/>
                  </a:cubicBezTo>
                  <a:cubicBezTo>
                    <a:pt x="1593" y="10389"/>
                    <a:pt x="1636" y="10347"/>
                    <a:pt x="1630" y="10298"/>
                  </a:cubicBezTo>
                  <a:lnTo>
                    <a:pt x="1630" y="10293"/>
                  </a:lnTo>
                  <a:cubicBezTo>
                    <a:pt x="1626" y="10248"/>
                    <a:pt x="1587" y="10217"/>
                    <a:pt x="1544" y="10217"/>
                  </a:cubicBezTo>
                  <a:cubicBezTo>
                    <a:pt x="1540" y="10217"/>
                    <a:pt x="1537" y="10217"/>
                    <a:pt x="1534" y="10218"/>
                  </a:cubicBezTo>
                  <a:lnTo>
                    <a:pt x="1529" y="10218"/>
                  </a:lnTo>
                  <a:lnTo>
                    <a:pt x="1539" y="10206"/>
                  </a:lnTo>
                  <a:close/>
                  <a:moveTo>
                    <a:pt x="10659" y="10642"/>
                  </a:moveTo>
                  <a:cubicBezTo>
                    <a:pt x="10605" y="10642"/>
                    <a:pt x="10567" y="10685"/>
                    <a:pt x="10567" y="10739"/>
                  </a:cubicBezTo>
                  <a:cubicBezTo>
                    <a:pt x="10567" y="10787"/>
                    <a:pt x="10610" y="10826"/>
                    <a:pt x="10664" y="10826"/>
                  </a:cubicBezTo>
                  <a:cubicBezTo>
                    <a:pt x="10712" y="10826"/>
                    <a:pt x="10751" y="10782"/>
                    <a:pt x="10751" y="10734"/>
                  </a:cubicBezTo>
                  <a:lnTo>
                    <a:pt x="10751" y="10729"/>
                  </a:lnTo>
                  <a:cubicBezTo>
                    <a:pt x="10751" y="10680"/>
                    <a:pt x="10712" y="10642"/>
                    <a:pt x="10664" y="10642"/>
                  </a:cubicBezTo>
                  <a:close/>
                  <a:moveTo>
                    <a:pt x="9457" y="10701"/>
                  </a:moveTo>
                  <a:cubicBezTo>
                    <a:pt x="9454" y="10701"/>
                    <a:pt x="9451" y="10701"/>
                    <a:pt x="9448" y="10702"/>
                  </a:cubicBezTo>
                  <a:cubicBezTo>
                    <a:pt x="9396" y="10702"/>
                    <a:pt x="9357" y="10744"/>
                    <a:pt x="9363" y="10798"/>
                  </a:cubicBezTo>
                  <a:cubicBezTo>
                    <a:pt x="9363" y="10846"/>
                    <a:pt x="9406" y="10884"/>
                    <a:pt x="9454" y="10884"/>
                  </a:cubicBezTo>
                  <a:cubicBezTo>
                    <a:pt x="9508" y="10878"/>
                    <a:pt x="9545" y="10836"/>
                    <a:pt x="9545" y="10787"/>
                  </a:cubicBezTo>
                  <a:cubicBezTo>
                    <a:pt x="9540" y="10742"/>
                    <a:pt x="9502" y="10701"/>
                    <a:pt x="9457" y="10701"/>
                  </a:cubicBezTo>
                  <a:close/>
                  <a:moveTo>
                    <a:pt x="8234" y="10755"/>
                  </a:moveTo>
                  <a:lnTo>
                    <a:pt x="8234" y="10755"/>
                  </a:lnTo>
                  <a:cubicBezTo>
                    <a:pt x="8185" y="10761"/>
                    <a:pt x="8148" y="10804"/>
                    <a:pt x="8153" y="10851"/>
                  </a:cubicBezTo>
                  <a:cubicBezTo>
                    <a:pt x="8153" y="10900"/>
                    <a:pt x="8195" y="10938"/>
                    <a:pt x="8244" y="10938"/>
                  </a:cubicBezTo>
                  <a:cubicBezTo>
                    <a:pt x="8292" y="10938"/>
                    <a:pt x="8331" y="10895"/>
                    <a:pt x="8331" y="10846"/>
                  </a:cubicBezTo>
                  <a:lnTo>
                    <a:pt x="8331" y="10841"/>
                  </a:lnTo>
                  <a:cubicBezTo>
                    <a:pt x="8325" y="10797"/>
                    <a:pt x="8288" y="10760"/>
                    <a:pt x="8245" y="10760"/>
                  </a:cubicBezTo>
                  <a:cubicBezTo>
                    <a:pt x="8241" y="10760"/>
                    <a:pt x="8238" y="10761"/>
                    <a:pt x="8234" y="10761"/>
                  </a:cubicBezTo>
                  <a:lnTo>
                    <a:pt x="8228" y="10761"/>
                  </a:lnTo>
                  <a:lnTo>
                    <a:pt x="8234" y="10755"/>
                  </a:lnTo>
                  <a:close/>
                  <a:moveTo>
                    <a:pt x="7024" y="10814"/>
                  </a:moveTo>
                  <a:cubicBezTo>
                    <a:pt x="6976" y="10814"/>
                    <a:pt x="6937" y="10858"/>
                    <a:pt x="6937" y="10906"/>
                  </a:cubicBezTo>
                  <a:lnTo>
                    <a:pt x="6937" y="10911"/>
                  </a:lnTo>
                  <a:cubicBezTo>
                    <a:pt x="6943" y="10957"/>
                    <a:pt x="6981" y="10992"/>
                    <a:pt x="7025" y="10992"/>
                  </a:cubicBezTo>
                  <a:cubicBezTo>
                    <a:pt x="7028" y="10992"/>
                    <a:pt x="7031" y="10992"/>
                    <a:pt x="7034" y="10992"/>
                  </a:cubicBezTo>
                  <a:cubicBezTo>
                    <a:pt x="7083" y="10992"/>
                    <a:pt x="7120" y="10948"/>
                    <a:pt x="7120" y="10900"/>
                  </a:cubicBezTo>
                  <a:cubicBezTo>
                    <a:pt x="7116" y="10854"/>
                    <a:pt x="7082" y="10819"/>
                    <a:pt x="7038" y="10819"/>
                  </a:cubicBezTo>
                  <a:cubicBezTo>
                    <a:pt x="7035" y="10819"/>
                    <a:pt x="7032" y="10819"/>
                    <a:pt x="7029" y="10819"/>
                  </a:cubicBezTo>
                  <a:lnTo>
                    <a:pt x="7018" y="10819"/>
                  </a:lnTo>
                  <a:lnTo>
                    <a:pt x="7024" y="10814"/>
                  </a:lnTo>
                  <a:close/>
                  <a:moveTo>
                    <a:pt x="5820" y="10873"/>
                  </a:moveTo>
                  <a:cubicBezTo>
                    <a:pt x="5765" y="10873"/>
                    <a:pt x="5728" y="10911"/>
                    <a:pt x="5728" y="10965"/>
                  </a:cubicBezTo>
                  <a:cubicBezTo>
                    <a:pt x="5733" y="11013"/>
                    <a:pt x="5776" y="11051"/>
                    <a:pt x="5825" y="11051"/>
                  </a:cubicBezTo>
                  <a:cubicBezTo>
                    <a:pt x="5872" y="11051"/>
                    <a:pt x="5911" y="11007"/>
                    <a:pt x="5911" y="10960"/>
                  </a:cubicBezTo>
                  <a:cubicBezTo>
                    <a:pt x="5911" y="10911"/>
                    <a:pt x="5872" y="10873"/>
                    <a:pt x="5825" y="10873"/>
                  </a:cubicBezTo>
                  <a:close/>
                  <a:moveTo>
                    <a:pt x="4604" y="10927"/>
                  </a:moveTo>
                  <a:cubicBezTo>
                    <a:pt x="4556" y="10933"/>
                    <a:pt x="4517" y="10970"/>
                    <a:pt x="4517" y="11024"/>
                  </a:cubicBezTo>
                  <a:cubicBezTo>
                    <a:pt x="4523" y="11069"/>
                    <a:pt x="4557" y="11105"/>
                    <a:pt x="4600" y="11105"/>
                  </a:cubicBezTo>
                  <a:cubicBezTo>
                    <a:pt x="4603" y="11105"/>
                    <a:pt x="4606" y="11105"/>
                    <a:pt x="4609" y="11104"/>
                  </a:cubicBezTo>
                  <a:lnTo>
                    <a:pt x="4614" y="11104"/>
                  </a:lnTo>
                  <a:cubicBezTo>
                    <a:pt x="4663" y="11104"/>
                    <a:pt x="4701" y="11067"/>
                    <a:pt x="4701" y="11019"/>
                  </a:cubicBezTo>
                  <a:cubicBezTo>
                    <a:pt x="4701" y="10970"/>
                    <a:pt x="4663" y="10927"/>
                    <a:pt x="4614" y="10927"/>
                  </a:cubicBezTo>
                  <a:close/>
                  <a:moveTo>
                    <a:pt x="3395" y="10987"/>
                  </a:moveTo>
                  <a:cubicBezTo>
                    <a:pt x="3346" y="10987"/>
                    <a:pt x="3308" y="11029"/>
                    <a:pt x="3308" y="11077"/>
                  </a:cubicBezTo>
                  <a:cubicBezTo>
                    <a:pt x="3303" y="11126"/>
                    <a:pt x="3335" y="11174"/>
                    <a:pt x="3383" y="11186"/>
                  </a:cubicBezTo>
                  <a:cubicBezTo>
                    <a:pt x="3386" y="11186"/>
                    <a:pt x="3390" y="11186"/>
                    <a:pt x="3393" y="11186"/>
                  </a:cubicBezTo>
                  <a:cubicBezTo>
                    <a:pt x="3439" y="11186"/>
                    <a:pt x="3481" y="11155"/>
                    <a:pt x="3491" y="11104"/>
                  </a:cubicBezTo>
                  <a:lnTo>
                    <a:pt x="3491" y="11077"/>
                  </a:lnTo>
                  <a:cubicBezTo>
                    <a:pt x="3491" y="11029"/>
                    <a:pt x="3448" y="10987"/>
                    <a:pt x="3400" y="10987"/>
                  </a:cubicBezTo>
                  <a:cubicBezTo>
                    <a:pt x="3398" y="10987"/>
                    <a:pt x="3396" y="10987"/>
                    <a:pt x="3394" y="10987"/>
                  </a:cubicBezTo>
                  <a:lnTo>
                    <a:pt x="3394" y="10987"/>
                  </a:lnTo>
                  <a:lnTo>
                    <a:pt x="3395" y="10987"/>
                  </a:lnTo>
                  <a:close/>
                  <a:moveTo>
                    <a:pt x="2184" y="11040"/>
                  </a:moveTo>
                  <a:cubicBezTo>
                    <a:pt x="2136" y="11040"/>
                    <a:pt x="2098" y="11084"/>
                    <a:pt x="2098" y="11131"/>
                  </a:cubicBezTo>
                  <a:lnTo>
                    <a:pt x="2098" y="11137"/>
                  </a:lnTo>
                  <a:cubicBezTo>
                    <a:pt x="2092" y="11186"/>
                    <a:pt x="2125" y="11233"/>
                    <a:pt x="2174" y="11238"/>
                  </a:cubicBezTo>
                  <a:cubicBezTo>
                    <a:pt x="2178" y="11239"/>
                    <a:pt x="2182" y="11239"/>
                    <a:pt x="2186" y="11239"/>
                  </a:cubicBezTo>
                  <a:cubicBezTo>
                    <a:pt x="2230" y="11239"/>
                    <a:pt x="2271" y="11208"/>
                    <a:pt x="2281" y="11164"/>
                  </a:cubicBezTo>
                  <a:lnTo>
                    <a:pt x="2281" y="11137"/>
                  </a:lnTo>
                  <a:cubicBezTo>
                    <a:pt x="2281" y="11084"/>
                    <a:pt x="2238" y="11045"/>
                    <a:pt x="2189" y="11045"/>
                  </a:cubicBezTo>
                  <a:lnTo>
                    <a:pt x="2179" y="11045"/>
                  </a:lnTo>
                  <a:lnTo>
                    <a:pt x="2184" y="11040"/>
                  </a:lnTo>
                  <a:close/>
                  <a:moveTo>
                    <a:pt x="996" y="11095"/>
                  </a:moveTo>
                  <a:cubicBezTo>
                    <a:pt x="990" y="11095"/>
                    <a:pt x="985" y="11097"/>
                    <a:pt x="980" y="11099"/>
                  </a:cubicBezTo>
                  <a:lnTo>
                    <a:pt x="975" y="11099"/>
                  </a:lnTo>
                  <a:cubicBezTo>
                    <a:pt x="926" y="11099"/>
                    <a:pt x="888" y="11142"/>
                    <a:pt x="888" y="11191"/>
                  </a:cubicBezTo>
                  <a:cubicBezTo>
                    <a:pt x="888" y="11236"/>
                    <a:pt x="927" y="11278"/>
                    <a:pt x="972" y="11278"/>
                  </a:cubicBezTo>
                  <a:cubicBezTo>
                    <a:pt x="975" y="11278"/>
                    <a:pt x="977" y="11277"/>
                    <a:pt x="980" y="11277"/>
                  </a:cubicBezTo>
                  <a:cubicBezTo>
                    <a:pt x="986" y="11278"/>
                    <a:pt x="992" y="11279"/>
                    <a:pt x="998" y="11279"/>
                  </a:cubicBezTo>
                  <a:cubicBezTo>
                    <a:pt x="1042" y="11279"/>
                    <a:pt x="1078" y="11245"/>
                    <a:pt x="1087" y="11201"/>
                  </a:cubicBezTo>
                  <a:cubicBezTo>
                    <a:pt x="1092" y="11153"/>
                    <a:pt x="1060" y="11104"/>
                    <a:pt x="1012" y="11099"/>
                  </a:cubicBezTo>
                  <a:cubicBezTo>
                    <a:pt x="1007" y="11097"/>
                    <a:pt x="1001" y="11095"/>
                    <a:pt x="996" y="11095"/>
                  </a:cubicBezTo>
                  <a:close/>
                  <a:moveTo>
                    <a:pt x="11282" y="11440"/>
                  </a:moveTo>
                  <a:cubicBezTo>
                    <a:pt x="11277" y="11440"/>
                    <a:pt x="11272" y="11441"/>
                    <a:pt x="11267" y="11444"/>
                  </a:cubicBezTo>
                  <a:lnTo>
                    <a:pt x="11299" y="11444"/>
                  </a:lnTo>
                  <a:cubicBezTo>
                    <a:pt x="11293" y="11441"/>
                    <a:pt x="11288" y="11440"/>
                    <a:pt x="11282" y="11440"/>
                  </a:cubicBezTo>
                  <a:close/>
                  <a:moveTo>
                    <a:pt x="10094" y="11497"/>
                  </a:moveTo>
                  <a:cubicBezTo>
                    <a:pt x="10041" y="11497"/>
                    <a:pt x="10002" y="11540"/>
                    <a:pt x="10002" y="11588"/>
                  </a:cubicBezTo>
                  <a:lnTo>
                    <a:pt x="10002" y="11593"/>
                  </a:lnTo>
                  <a:cubicBezTo>
                    <a:pt x="10009" y="11620"/>
                    <a:pt x="10024" y="11648"/>
                    <a:pt x="10051" y="11664"/>
                  </a:cubicBezTo>
                  <a:lnTo>
                    <a:pt x="10158" y="11648"/>
                  </a:lnTo>
                  <a:cubicBezTo>
                    <a:pt x="10180" y="11632"/>
                    <a:pt x="10185" y="11605"/>
                    <a:pt x="10185" y="11583"/>
                  </a:cubicBezTo>
                  <a:cubicBezTo>
                    <a:pt x="10181" y="11541"/>
                    <a:pt x="10143" y="11511"/>
                    <a:pt x="10101" y="11511"/>
                  </a:cubicBezTo>
                  <a:cubicBezTo>
                    <a:pt x="10095" y="11511"/>
                    <a:pt x="10089" y="11512"/>
                    <a:pt x="10083" y="11513"/>
                  </a:cubicBezTo>
                  <a:lnTo>
                    <a:pt x="10094" y="11497"/>
                  </a:lnTo>
                  <a:close/>
                  <a:moveTo>
                    <a:pt x="8879" y="11551"/>
                  </a:moveTo>
                  <a:lnTo>
                    <a:pt x="8879" y="11551"/>
                  </a:lnTo>
                  <a:cubicBezTo>
                    <a:pt x="8830" y="11556"/>
                    <a:pt x="8793" y="11600"/>
                    <a:pt x="8793" y="11648"/>
                  </a:cubicBezTo>
                  <a:cubicBezTo>
                    <a:pt x="8798" y="11697"/>
                    <a:pt x="8841" y="11734"/>
                    <a:pt x="8890" y="11734"/>
                  </a:cubicBezTo>
                  <a:cubicBezTo>
                    <a:pt x="8937" y="11734"/>
                    <a:pt x="8976" y="11690"/>
                    <a:pt x="8976" y="11642"/>
                  </a:cubicBezTo>
                  <a:cubicBezTo>
                    <a:pt x="8970" y="11592"/>
                    <a:pt x="8928" y="11561"/>
                    <a:pt x="8883" y="11561"/>
                  </a:cubicBezTo>
                  <a:cubicBezTo>
                    <a:pt x="8880" y="11561"/>
                    <a:pt x="8876" y="11561"/>
                    <a:pt x="8873" y="11561"/>
                  </a:cubicBezTo>
                  <a:lnTo>
                    <a:pt x="8868" y="11561"/>
                  </a:lnTo>
                  <a:lnTo>
                    <a:pt x="8879" y="11551"/>
                  </a:lnTo>
                  <a:close/>
                  <a:moveTo>
                    <a:pt x="7669" y="11610"/>
                  </a:moveTo>
                  <a:cubicBezTo>
                    <a:pt x="7621" y="11610"/>
                    <a:pt x="7582" y="11653"/>
                    <a:pt x="7582" y="11702"/>
                  </a:cubicBezTo>
                  <a:lnTo>
                    <a:pt x="7582" y="11707"/>
                  </a:lnTo>
                  <a:cubicBezTo>
                    <a:pt x="7582" y="11755"/>
                    <a:pt x="7626" y="11793"/>
                    <a:pt x="7674" y="11793"/>
                  </a:cubicBezTo>
                  <a:cubicBezTo>
                    <a:pt x="7723" y="11793"/>
                    <a:pt x="7766" y="11755"/>
                    <a:pt x="7766" y="11707"/>
                  </a:cubicBezTo>
                  <a:cubicBezTo>
                    <a:pt x="7761" y="11656"/>
                    <a:pt x="7728" y="11620"/>
                    <a:pt x="7679" y="11620"/>
                  </a:cubicBezTo>
                  <a:cubicBezTo>
                    <a:pt x="7675" y="11620"/>
                    <a:pt x="7672" y="11620"/>
                    <a:pt x="7669" y="11620"/>
                  </a:cubicBezTo>
                  <a:lnTo>
                    <a:pt x="7664" y="11620"/>
                  </a:lnTo>
                  <a:lnTo>
                    <a:pt x="7669" y="11610"/>
                  </a:lnTo>
                  <a:close/>
                  <a:moveTo>
                    <a:pt x="6460" y="11670"/>
                  </a:moveTo>
                  <a:cubicBezTo>
                    <a:pt x="6411" y="11670"/>
                    <a:pt x="6373" y="11712"/>
                    <a:pt x="6378" y="11761"/>
                  </a:cubicBezTo>
                  <a:cubicBezTo>
                    <a:pt x="6378" y="11809"/>
                    <a:pt x="6421" y="11846"/>
                    <a:pt x="6470" y="11846"/>
                  </a:cubicBezTo>
                  <a:cubicBezTo>
                    <a:pt x="6518" y="11841"/>
                    <a:pt x="6556" y="11804"/>
                    <a:pt x="6556" y="11755"/>
                  </a:cubicBezTo>
                  <a:cubicBezTo>
                    <a:pt x="6546" y="11712"/>
                    <a:pt x="6511" y="11678"/>
                    <a:pt x="6470" y="11678"/>
                  </a:cubicBezTo>
                  <a:cubicBezTo>
                    <a:pt x="6464" y="11678"/>
                    <a:pt x="6459" y="11679"/>
                    <a:pt x="6453" y="11680"/>
                  </a:cubicBezTo>
                  <a:lnTo>
                    <a:pt x="6460" y="11670"/>
                  </a:lnTo>
                  <a:close/>
                  <a:moveTo>
                    <a:pt x="5249" y="11722"/>
                  </a:moveTo>
                  <a:cubicBezTo>
                    <a:pt x="5201" y="11729"/>
                    <a:pt x="5163" y="11766"/>
                    <a:pt x="5163" y="11819"/>
                  </a:cubicBezTo>
                  <a:cubicBezTo>
                    <a:pt x="5163" y="11865"/>
                    <a:pt x="5201" y="11901"/>
                    <a:pt x="5245" y="11901"/>
                  </a:cubicBezTo>
                  <a:cubicBezTo>
                    <a:pt x="5248" y="11901"/>
                    <a:pt x="5251" y="11901"/>
                    <a:pt x="5254" y="11901"/>
                  </a:cubicBezTo>
                  <a:lnTo>
                    <a:pt x="5259" y="11901"/>
                  </a:lnTo>
                  <a:cubicBezTo>
                    <a:pt x="5308" y="11901"/>
                    <a:pt x="5346" y="11863"/>
                    <a:pt x="5346" y="11814"/>
                  </a:cubicBezTo>
                  <a:cubicBezTo>
                    <a:pt x="5346" y="11766"/>
                    <a:pt x="5308" y="11722"/>
                    <a:pt x="5259" y="11722"/>
                  </a:cubicBezTo>
                  <a:close/>
                  <a:moveTo>
                    <a:pt x="4040" y="11782"/>
                  </a:moveTo>
                  <a:cubicBezTo>
                    <a:pt x="3991" y="11782"/>
                    <a:pt x="3948" y="11819"/>
                    <a:pt x="3948" y="11868"/>
                  </a:cubicBezTo>
                  <a:cubicBezTo>
                    <a:pt x="3948" y="11922"/>
                    <a:pt x="3991" y="11960"/>
                    <a:pt x="4040" y="11960"/>
                  </a:cubicBezTo>
                  <a:cubicBezTo>
                    <a:pt x="4088" y="11960"/>
                    <a:pt x="4130" y="11922"/>
                    <a:pt x="4130" y="11868"/>
                  </a:cubicBezTo>
                  <a:cubicBezTo>
                    <a:pt x="4130" y="11819"/>
                    <a:pt x="4088" y="11782"/>
                    <a:pt x="4040" y="11782"/>
                  </a:cubicBezTo>
                  <a:close/>
                  <a:moveTo>
                    <a:pt x="2829" y="11836"/>
                  </a:moveTo>
                  <a:lnTo>
                    <a:pt x="2829" y="11836"/>
                  </a:lnTo>
                  <a:cubicBezTo>
                    <a:pt x="2782" y="11841"/>
                    <a:pt x="2743" y="11879"/>
                    <a:pt x="2743" y="11928"/>
                  </a:cubicBezTo>
                  <a:lnTo>
                    <a:pt x="2743" y="11933"/>
                  </a:lnTo>
                  <a:cubicBezTo>
                    <a:pt x="2743" y="11981"/>
                    <a:pt x="2787" y="12019"/>
                    <a:pt x="2835" y="12019"/>
                  </a:cubicBezTo>
                  <a:cubicBezTo>
                    <a:pt x="2884" y="12013"/>
                    <a:pt x="2926" y="11970"/>
                    <a:pt x="2921" y="11922"/>
                  </a:cubicBezTo>
                  <a:cubicBezTo>
                    <a:pt x="2916" y="11877"/>
                    <a:pt x="2873" y="11846"/>
                    <a:pt x="2829" y="11846"/>
                  </a:cubicBezTo>
                  <a:cubicBezTo>
                    <a:pt x="2826" y="11846"/>
                    <a:pt x="2822" y="11846"/>
                    <a:pt x="2819" y="11846"/>
                  </a:cubicBezTo>
                  <a:lnTo>
                    <a:pt x="2829" y="11836"/>
                  </a:lnTo>
                  <a:close/>
                  <a:moveTo>
                    <a:pt x="1620" y="11895"/>
                  </a:moveTo>
                  <a:cubicBezTo>
                    <a:pt x="1566" y="11895"/>
                    <a:pt x="1529" y="11938"/>
                    <a:pt x="1534" y="11987"/>
                  </a:cubicBezTo>
                  <a:cubicBezTo>
                    <a:pt x="1534" y="12032"/>
                    <a:pt x="1572" y="12073"/>
                    <a:pt x="1617" y="12073"/>
                  </a:cubicBezTo>
                  <a:cubicBezTo>
                    <a:pt x="1620" y="12073"/>
                    <a:pt x="1623" y="12072"/>
                    <a:pt x="1625" y="12072"/>
                  </a:cubicBezTo>
                  <a:cubicBezTo>
                    <a:pt x="1678" y="12072"/>
                    <a:pt x="1717" y="12030"/>
                    <a:pt x="1710" y="11981"/>
                  </a:cubicBezTo>
                  <a:cubicBezTo>
                    <a:pt x="1706" y="11938"/>
                    <a:pt x="1668" y="11904"/>
                    <a:pt x="1625" y="11904"/>
                  </a:cubicBezTo>
                  <a:cubicBezTo>
                    <a:pt x="1620" y="11904"/>
                    <a:pt x="1614" y="11905"/>
                    <a:pt x="1609" y="11906"/>
                  </a:cubicBezTo>
                  <a:lnTo>
                    <a:pt x="1620" y="11895"/>
                  </a:lnTo>
                  <a:close/>
                  <a:moveTo>
                    <a:pt x="410" y="11948"/>
                  </a:moveTo>
                  <a:cubicBezTo>
                    <a:pt x="394" y="11948"/>
                    <a:pt x="377" y="11955"/>
                    <a:pt x="367" y="11965"/>
                  </a:cubicBezTo>
                  <a:lnTo>
                    <a:pt x="367" y="12110"/>
                  </a:lnTo>
                  <a:cubicBezTo>
                    <a:pt x="383" y="12126"/>
                    <a:pt x="404" y="12132"/>
                    <a:pt x="426" y="12132"/>
                  </a:cubicBezTo>
                  <a:cubicBezTo>
                    <a:pt x="474" y="12132"/>
                    <a:pt x="512" y="12089"/>
                    <a:pt x="512" y="12040"/>
                  </a:cubicBezTo>
                  <a:cubicBezTo>
                    <a:pt x="512" y="11992"/>
                    <a:pt x="474" y="11948"/>
                    <a:pt x="426" y="119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2"/>
            <p:cNvSpPr/>
            <p:nvPr/>
          </p:nvSpPr>
          <p:spPr>
            <a:xfrm>
              <a:off x="3181075" y="4606300"/>
              <a:ext cx="323600" cy="243025"/>
            </a:xfrm>
            <a:custGeom>
              <a:avLst/>
              <a:gdLst/>
              <a:ahLst/>
              <a:cxnLst/>
              <a:rect l="l" t="t" r="r" b="b"/>
              <a:pathLst>
                <a:path w="12944" h="9721" extrusionOk="0">
                  <a:moveTo>
                    <a:pt x="7491" y="1"/>
                  </a:moveTo>
                  <a:cubicBezTo>
                    <a:pt x="7375" y="1"/>
                    <a:pt x="7257" y="11"/>
                    <a:pt x="7136" y="32"/>
                  </a:cubicBezTo>
                  <a:lnTo>
                    <a:pt x="4959" y="414"/>
                  </a:lnTo>
                  <a:lnTo>
                    <a:pt x="2786" y="794"/>
                  </a:lnTo>
                  <a:cubicBezTo>
                    <a:pt x="759" y="1156"/>
                    <a:pt x="458" y="4189"/>
                    <a:pt x="249" y="6189"/>
                  </a:cubicBezTo>
                  <a:cubicBezTo>
                    <a:pt x="58" y="8006"/>
                    <a:pt x="1" y="9721"/>
                    <a:pt x="1697" y="9721"/>
                  </a:cubicBezTo>
                  <a:cubicBezTo>
                    <a:pt x="1868" y="9721"/>
                    <a:pt x="2056" y="9703"/>
                    <a:pt x="2265" y="9667"/>
                  </a:cubicBezTo>
                  <a:lnTo>
                    <a:pt x="10663" y="8194"/>
                  </a:lnTo>
                  <a:cubicBezTo>
                    <a:pt x="12944" y="7796"/>
                    <a:pt x="12239" y="6038"/>
                    <a:pt x="11363" y="4231"/>
                  </a:cubicBezTo>
                  <a:cubicBezTo>
                    <a:pt x="10534" y="2532"/>
                    <a:pt x="9319" y="1"/>
                    <a:pt x="7491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2"/>
            <p:cNvSpPr/>
            <p:nvPr/>
          </p:nvSpPr>
          <p:spPr>
            <a:xfrm>
              <a:off x="3184875" y="4606275"/>
              <a:ext cx="301125" cy="243075"/>
            </a:xfrm>
            <a:custGeom>
              <a:avLst/>
              <a:gdLst/>
              <a:ahLst/>
              <a:cxnLst/>
              <a:rect l="l" t="t" r="r" b="b"/>
              <a:pathLst>
                <a:path w="12045" h="9723" extrusionOk="0">
                  <a:moveTo>
                    <a:pt x="7317" y="301"/>
                  </a:moveTo>
                  <a:cubicBezTo>
                    <a:pt x="7657" y="301"/>
                    <a:pt x="7952" y="544"/>
                    <a:pt x="8017" y="887"/>
                  </a:cubicBezTo>
                  <a:cubicBezTo>
                    <a:pt x="8086" y="1269"/>
                    <a:pt x="7828" y="1634"/>
                    <a:pt x="7446" y="1705"/>
                  </a:cubicBezTo>
                  <a:cubicBezTo>
                    <a:pt x="7404" y="1710"/>
                    <a:pt x="7361" y="1716"/>
                    <a:pt x="7317" y="1716"/>
                  </a:cubicBezTo>
                  <a:cubicBezTo>
                    <a:pt x="6984" y="1716"/>
                    <a:pt x="6684" y="1473"/>
                    <a:pt x="6624" y="1135"/>
                  </a:cubicBezTo>
                  <a:cubicBezTo>
                    <a:pt x="6555" y="748"/>
                    <a:pt x="6813" y="383"/>
                    <a:pt x="7195" y="312"/>
                  </a:cubicBezTo>
                  <a:cubicBezTo>
                    <a:pt x="7237" y="306"/>
                    <a:pt x="7280" y="301"/>
                    <a:pt x="7317" y="301"/>
                  </a:cubicBezTo>
                  <a:close/>
                  <a:moveTo>
                    <a:pt x="2678" y="1118"/>
                  </a:moveTo>
                  <a:cubicBezTo>
                    <a:pt x="3011" y="1118"/>
                    <a:pt x="3312" y="1361"/>
                    <a:pt x="3371" y="1699"/>
                  </a:cubicBezTo>
                  <a:cubicBezTo>
                    <a:pt x="3441" y="2086"/>
                    <a:pt x="3182" y="2453"/>
                    <a:pt x="2800" y="2522"/>
                  </a:cubicBezTo>
                  <a:cubicBezTo>
                    <a:pt x="2758" y="2527"/>
                    <a:pt x="2715" y="2533"/>
                    <a:pt x="2678" y="2533"/>
                  </a:cubicBezTo>
                  <a:cubicBezTo>
                    <a:pt x="2338" y="2533"/>
                    <a:pt x="2043" y="2291"/>
                    <a:pt x="1978" y="1947"/>
                  </a:cubicBezTo>
                  <a:cubicBezTo>
                    <a:pt x="1914" y="1565"/>
                    <a:pt x="2167" y="1199"/>
                    <a:pt x="2554" y="1130"/>
                  </a:cubicBezTo>
                  <a:cubicBezTo>
                    <a:pt x="2597" y="1118"/>
                    <a:pt x="2634" y="1118"/>
                    <a:pt x="2678" y="1118"/>
                  </a:cubicBezTo>
                  <a:close/>
                  <a:moveTo>
                    <a:pt x="7339" y="1"/>
                  </a:moveTo>
                  <a:cubicBezTo>
                    <a:pt x="7220" y="1"/>
                    <a:pt x="7103" y="11"/>
                    <a:pt x="6984" y="33"/>
                  </a:cubicBezTo>
                  <a:lnTo>
                    <a:pt x="4807" y="415"/>
                  </a:lnTo>
                  <a:lnTo>
                    <a:pt x="3118" y="710"/>
                  </a:lnTo>
                  <a:lnTo>
                    <a:pt x="2989" y="737"/>
                  </a:lnTo>
                  <a:lnTo>
                    <a:pt x="2634" y="795"/>
                  </a:lnTo>
                  <a:cubicBezTo>
                    <a:pt x="607" y="1157"/>
                    <a:pt x="306" y="4190"/>
                    <a:pt x="97" y="6190"/>
                  </a:cubicBezTo>
                  <a:cubicBezTo>
                    <a:pt x="43" y="6679"/>
                    <a:pt x="0" y="7163"/>
                    <a:pt x="0" y="7609"/>
                  </a:cubicBezTo>
                  <a:cubicBezTo>
                    <a:pt x="0" y="8808"/>
                    <a:pt x="306" y="9722"/>
                    <a:pt x="1542" y="9722"/>
                  </a:cubicBezTo>
                  <a:cubicBezTo>
                    <a:pt x="1715" y="9722"/>
                    <a:pt x="1904" y="9707"/>
                    <a:pt x="2113" y="9668"/>
                  </a:cubicBezTo>
                  <a:lnTo>
                    <a:pt x="10511" y="8195"/>
                  </a:lnTo>
                  <a:cubicBezTo>
                    <a:pt x="11652" y="7997"/>
                    <a:pt x="12044" y="7458"/>
                    <a:pt x="12044" y="6744"/>
                  </a:cubicBezTo>
                  <a:cubicBezTo>
                    <a:pt x="12044" y="6029"/>
                    <a:pt x="11647" y="5136"/>
                    <a:pt x="11211" y="4232"/>
                  </a:cubicBezTo>
                  <a:cubicBezTo>
                    <a:pt x="10377" y="2533"/>
                    <a:pt x="9168" y="1"/>
                    <a:pt x="7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2"/>
            <p:cNvSpPr/>
            <p:nvPr/>
          </p:nvSpPr>
          <p:spPr>
            <a:xfrm>
              <a:off x="3232700" y="4634225"/>
              <a:ext cx="38200" cy="35375"/>
            </a:xfrm>
            <a:custGeom>
              <a:avLst/>
              <a:gdLst/>
              <a:ahLst/>
              <a:cxnLst/>
              <a:rect l="l" t="t" r="r" b="b"/>
              <a:pathLst>
                <a:path w="1528" h="1415" extrusionOk="0">
                  <a:moveTo>
                    <a:pt x="765" y="0"/>
                  </a:moveTo>
                  <a:cubicBezTo>
                    <a:pt x="721" y="0"/>
                    <a:pt x="684" y="0"/>
                    <a:pt x="641" y="12"/>
                  </a:cubicBezTo>
                  <a:cubicBezTo>
                    <a:pt x="254" y="81"/>
                    <a:pt x="1" y="447"/>
                    <a:pt x="65" y="829"/>
                  </a:cubicBezTo>
                  <a:cubicBezTo>
                    <a:pt x="130" y="1173"/>
                    <a:pt x="425" y="1415"/>
                    <a:pt x="765" y="1415"/>
                  </a:cubicBezTo>
                  <a:cubicBezTo>
                    <a:pt x="802" y="1415"/>
                    <a:pt x="845" y="1409"/>
                    <a:pt x="887" y="1404"/>
                  </a:cubicBezTo>
                  <a:cubicBezTo>
                    <a:pt x="1269" y="1335"/>
                    <a:pt x="1528" y="968"/>
                    <a:pt x="1458" y="581"/>
                  </a:cubicBezTo>
                  <a:cubicBezTo>
                    <a:pt x="1399" y="243"/>
                    <a:pt x="1098" y="0"/>
                    <a:pt x="765" y="0"/>
                  </a:cubicBez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2"/>
            <p:cNvSpPr/>
            <p:nvPr/>
          </p:nvSpPr>
          <p:spPr>
            <a:xfrm>
              <a:off x="3348725" y="4613800"/>
              <a:ext cx="38325" cy="35375"/>
            </a:xfrm>
            <a:custGeom>
              <a:avLst/>
              <a:gdLst/>
              <a:ahLst/>
              <a:cxnLst/>
              <a:rect l="l" t="t" r="r" b="b"/>
              <a:pathLst>
                <a:path w="1533" h="1415" extrusionOk="0">
                  <a:moveTo>
                    <a:pt x="763" y="0"/>
                  </a:moveTo>
                  <a:cubicBezTo>
                    <a:pt x="726" y="0"/>
                    <a:pt x="683" y="5"/>
                    <a:pt x="641" y="11"/>
                  </a:cubicBezTo>
                  <a:cubicBezTo>
                    <a:pt x="259" y="82"/>
                    <a:pt x="1" y="447"/>
                    <a:pt x="70" y="834"/>
                  </a:cubicBezTo>
                  <a:cubicBezTo>
                    <a:pt x="130" y="1172"/>
                    <a:pt x="430" y="1415"/>
                    <a:pt x="763" y="1415"/>
                  </a:cubicBezTo>
                  <a:cubicBezTo>
                    <a:pt x="807" y="1415"/>
                    <a:pt x="850" y="1409"/>
                    <a:pt x="892" y="1404"/>
                  </a:cubicBezTo>
                  <a:cubicBezTo>
                    <a:pt x="1274" y="1333"/>
                    <a:pt x="1532" y="968"/>
                    <a:pt x="1463" y="586"/>
                  </a:cubicBezTo>
                  <a:cubicBezTo>
                    <a:pt x="1398" y="243"/>
                    <a:pt x="1103" y="0"/>
                    <a:pt x="763" y="0"/>
                  </a:cubicBez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2"/>
            <p:cNvSpPr/>
            <p:nvPr/>
          </p:nvSpPr>
          <p:spPr>
            <a:xfrm>
              <a:off x="3238900" y="4639950"/>
              <a:ext cx="25850" cy="23900"/>
            </a:xfrm>
            <a:custGeom>
              <a:avLst/>
              <a:gdLst/>
              <a:ahLst/>
              <a:cxnLst/>
              <a:rect l="l" t="t" r="r" b="b"/>
              <a:pathLst>
                <a:path w="1034" h="956" extrusionOk="0">
                  <a:moveTo>
                    <a:pt x="520" y="0"/>
                  </a:moveTo>
                  <a:cubicBezTo>
                    <a:pt x="490" y="0"/>
                    <a:pt x="460" y="3"/>
                    <a:pt x="430" y="9"/>
                  </a:cubicBezTo>
                  <a:cubicBezTo>
                    <a:pt x="172" y="51"/>
                    <a:pt x="1" y="299"/>
                    <a:pt x="43" y="557"/>
                  </a:cubicBezTo>
                  <a:cubicBezTo>
                    <a:pt x="86" y="793"/>
                    <a:pt x="290" y="956"/>
                    <a:pt x="518" y="956"/>
                  </a:cubicBezTo>
                  <a:cubicBezTo>
                    <a:pt x="544" y="956"/>
                    <a:pt x="570" y="954"/>
                    <a:pt x="597" y="949"/>
                  </a:cubicBezTo>
                  <a:cubicBezTo>
                    <a:pt x="855" y="900"/>
                    <a:pt x="1033" y="654"/>
                    <a:pt x="984" y="396"/>
                  </a:cubicBezTo>
                  <a:cubicBezTo>
                    <a:pt x="946" y="163"/>
                    <a:pt x="748" y="0"/>
                    <a:pt x="5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2"/>
            <p:cNvSpPr/>
            <p:nvPr/>
          </p:nvSpPr>
          <p:spPr>
            <a:xfrm>
              <a:off x="3354900" y="4619500"/>
              <a:ext cx="25825" cy="23975"/>
            </a:xfrm>
            <a:custGeom>
              <a:avLst/>
              <a:gdLst/>
              <a:ahLst/>
              <a:cxnLst/>
              <a:rect l="l" t="t" r="r" b="b"/>
              <a:pathLst>
                <a:path w="1033" h="959" extrusionOk="0">
                  <a:moveTo>
                    <a:pt x="521" y="1"/>
                  </a:moveTo>
                  <a:cubicBezTo>
                    <a:pt x="493" y="1"/>
                    <a:pt x="465" y="3"/>
                    <a:pt x="436" y="8"/>
                  </a:cubicBezTo>
                  <a:cubicBezTo>
                    <a:pt x="173" y="52"/>
                    <a:pt x="0" y="299"/>
                    <a:pt x="49" y="563"/>
                  </a:cubicBezTo>
                  <a:cubicBezTo>
                    <a:pt x="87" y="793"/>
                    <a:pt x="287" y="958"/>
                    <a:pt x="513" y="958"/>
                  </a:cubicBezTo>
                  <a:cubicBezTo>
                    <a:pt x="541" y="958"/>
                    <a:pt x="569" y="956"/>
                    <a:pt x="598" y="950"/>
                  </a:cubicBezTo>
                  <a:cubicBezTo>
                    <a:pt x="861" y="907"/>
                    <a:pt x="1032" y="660"/>
                    <a:pt x="990" y="396"/>
                  </a:cubicBezTo>
                  <a:cubicBezTo>
                    <a:pt x="947" y="166"/>
                    <a:pt x="747" y="1"/>
                    <a:pt x="5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2"/>
            <p:cNvSpPr/>
            <p:nvPr/>
          </p:nvSpPr>
          <p:spPr>
            <a:xfrm>
              <a:off x="3229350" y="4506650"/>
              <a:ext cx="144925" cy="148475"/>
            </a:xfrm>
            <a:custGeom>
              <a:avLst/>
              <a:gdLst/>
              <a:ahLst/>
              <a:cxnLst/>
              <a:rect l="l" t="t" r="r" b="b"/>
              <a:pathLst>
                <a:path w="5797" h="5939" extrusionOk="0">
                  <a:moveTo>
                    <a:pt x="2583" y="0"/>
                  </a:moveTo>
                  <a:cubicBezTo>
                    <a:pt x="2501" y="0"/>
                    <a:pt x="2418" y="7"/>
                    <a:pt x="2334" y="22"/>
                  </a:cubicBezTo>
                  <a:cubicBezTo>
                    <a:pt x="1" y="431"/>
                    <a:pt x="581" y="5652"/>
                    <a:pt x="592" y="5701"/>
                  </a:cubicBezTo>
                  <a:cubicBezTo>
                    <a:pt x="597" y="5711"/>
                    <a:pt x="597" y="5716"/>
                    <a:pt x="597" y="5728"/>
                  </a:cubicBezTo>
                  <a:cubicBezTo>
                    <a:pt x="625" y="5853"/>
                    <a:pt x="738" y="5938"/>
                    <a:pt x="861" y="5938"/>
                  </a:cubicBezTo>
                  <a:cubicBezTo>
                    <a:pt x="880" y="5938"/>
                    <a:pt x="900" y="5936"/>
                    <a:pt x="920" y="5932"/>
                  </a:cubicBezTo>
                  <a:cubicBezTo>
                    <a:pt x="1065" y="5899"/>
                    <a:pt x="1157" y="5755"/>
                    <a:pt x="1125" y="5609"/>
                  </a:cubicBezTo>
                  <a:cubicBezTo>
                    <a:pt x="996" y="4813"/>
                    <a:pt x="887" y="824"/>
                    <a:pt x="2431" y="549"/>
                  </a:cubicBezTo>
                  <a:cubicBezTo>
                    <a:pt x="2481" y="540"/>
                    <a:pt x="2530" y="536"/>
                    <a:pt x="2579" y="536"/>
                  </a:cubicBezTo>
                  <a:cubicBezTo>
                    <a:pt x="3349" y="536"/>
                    <a:pt x="4000" y="1563"/>
                    <a:pt x="4409" y="2452"/>
                  </a:cubicBezTo>
                  <a:cubicBezTo>
                    <a:pt x="4764" y="3238"/>
                    <a:pt x="5044" y="4050"/>
                    <a:pt x="5243" y="4889"/>
                  </a:cubicBezTo>
                  <a:cubicBezTo>
                    <a:pt x="5271" y="5017"/>
                    <a:pt x="5385" y="5108"/>
                    <a:pt x="5511" y="5108"/>
                  </a:cubicBezTo>
                  <a:cubicBezTo>
                    <a:pt x="5528" y="5108"/>
                    <a:pt x="5544" y="5106"/>
                    <a:pt x="5560" y="5103"/>
                  </a:cubicBezTo>
                  <a:cubicBezTo>
                    <a:pt x="5706" y="5077"/>
                    <a:pt x="5796" y="4937"/>
                    <a:pt x="5776" y="4792"/>
                  </a:cubicBezTo>
                  <a:cubicBezTo>
                    <a:pt x="5765" y="4745"/>
                    <a:pt x="4678" y="0"/>
                    <a:pt x="2583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2"/>
            <p:cNvSpPr/>
            <p:nvPr/>
          </p:nvSpPr>
          <p:spPr>
            <a:xfrm>
              <a:off x="3097500" y="4024775"/>
              <a:ext cx="270875" cy="399000"/>
            </a:xfrm>
            <a:custGeom>
              <a:avLst/>
              <a:gdLst/>
              <a:ahLst/>
              <a:cxnLst/>
              <a:rect l="l" t="t" r="r" b="b"/>
              <a:pathLst>
                <a:path w="10835" h="15960" extrusionOk="0">
                  <a:moveTo>
                    <a:pt x="758" y="0"/>
                  </a:moveTo>
                  <a:cubicBezTo>
                    <a:pt x="127" y="0"/>
                    <a:pt x="1" y="544"/>
                    <a:pt x="887" y="1945"/>
                  </a:cubicBezTo>
                  <a:cubicBezTo>
                    <a:pt x="1688" y="3208"/>
                    <a:pt x="5672" y="8387"/>
                    <a:pt x="5764" y="8661"/>
                  </a:cubicBezTo>
                  <a:cubicBezTo>
                    <a:pt x="5850" y="8936"/>
                    <a:pt x="5366" y="13807"/>
                    <a:pt x="5059" y="15297"/>
                  </a:cubicBezTo>
                  <a:cubicBezTo>
                    <a:pt x="4977" y="15683"/>
                    <a:pt x="6263" y="15960"/>
                    <a:pt x="7597" y="15960"/>
                  </a:cubicBezTo>
                  <a:cubicBezTo>
                    <a:pt x="8954" y="15960"/>
                    <a:pt x="10360" y="15673"/>
                    <a:pt x="10425" y="14925"/>
                  </a:cubicBezTo>
                  <a:cubicBezTo>
                    <a:pt x="10534" y="13641"/>
                    <a:pt x="10834" y="9758"/>
                    <a:pt x="10447" y="7666"/>
                  </a:cubicBezTo>
                  <a:cubicBezTo>
                    <a:pt x="10060" y="5580"/>
                    <a:pt x="3441" y="1009"/>
                    <a:pt x="1962" y="342"/>
                  </a:cubicBezTo>
                  <a:cubicBezTo>
                    <a:pt x="1482" y="126"/>
                    <a:pt x="1062" y="0"/>
                    <a:pt x="758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2"/>
            <p:cNvSpPr/>
            <p:nvPr/>
          </p:nvSpPr>
          <p:spPr>
            <a:xfrm>
              <a:off x="3202875" y="4391050"/>
              <a:ext cx="175300" cy="179600"/>
            </a:xfrm>
            <a:custGeom>
              <a:avLst/>
              <a:gdLst/>
              <a:ahLst/>
              <a:cxnLst/>
              <a:rect l="l" t="t" r="r" b="b"/>
              <a:pathLst>
                <a:path w="7012" h="7184" extrusionOk="0">
                  <a:moveTo>
                    <a:pt x="1011" y="0"/>
                  </a:moveTo>
                  <a:cubicBezTo>
                    <a:pt x="1011" y="0"/>
                    <a:pt x="0" y="3587"/>
                    <a:pt x="140" y="4522"/>
                  </a:cubicBezTo>
                  <a:cubicBezTo>
                    <a:pt x="258" y="5314"/>
                    <a:pt x="790" y="6835"/>
                    <a:pt x="1382" y="7039"/>
                  </a:cubicBezTo>
                  <a:cubicBezTo>
                    <a:pt x="1458" y="7062"/>
                    <a:pt x="1536" y="7073"/>
                    <a:pt x="1613" y="7073"/>
                  </a:cubicBezTo>
                  <a:cubicBezTo>
                    <a:pt x="1858" y="7073"/>
                    <a:pt x="2097" y="6960"/>
                    <a:pt x="2253" y="6759"/>
                  </a:cubicBezTo>
                  <a:cubicBezTo>
                    <a:pt x="2425" y="6974"/>
                    <a:pt x="2668" y="7125"/>
                    <a:pt x="2941" y="7178"/>
                  </a:cubicBezTo>
                  <a:cubicBezTo>
                    <a:pt x="2964" y="7182"/>
                    <a:pt x="2986" y="7183"/>
                    <a:pt x="3007" y="7183"/>
                  </a:cubicBezTo>
                  <a:cubicBezTo>
                    <a:pt x="3450" y="7183"/>
                    <a:pt x="3748" y="6523"/>
                    <a:pt x="3748" y="6523"/>
                  </a:cubicBezTo>
                  <a:cubicBezTo>
                    <a:pt x="3974" y="6711"/>
                    <a:pt x="4254" y="6823"/>
                    <a:pt x="4549" y="6851"/>
                  </a:cubicBezTo>
                  <a:cubicBezTo>
                    <a:pt x="4557" y="6851"/>
                    <a:pt x="4564" y="6851"/>
                    <a:pt x="4572" y="6851"/>
                  </a:cubicBezTo>
                  <a:cubicBezTo>
                    <a:pt x="5030" y="6851"/>
                    <a:pt x="5447" y="6195"/>
                    <a:pt x="5447" y="6195"/>
                  </a:cubicBezTo>
                  <a:cubicBezTo>
                    <a:pt x="5523" y="6209"/>
                    <a:pt x="5600" y="6215"/>
                    <a:pt x="5676" y="6215"/>
                  </a:cubicBezTo>
                  <a:cubicBezTo>
                    <a:pt x="5902" y="6215"/>
                    <a:pt x="6125" y="6156"/>
                    <a:pt x="6319" y="6039"/>
                  </a:cubicBezTo>
                  <a:cubicBezTo>
                    <a:pt x="7012" y="5604"/>
                    <a:pt x="6996" y="4339"/>
                    <a:pt x="6996" y="3539"/>
                  </a:cubicBezTo>
                  <a:cubicBezTo>
                    <a:pt x="6991" y="2743"/>
                    <a:pt x="6237" y="474"/>
                    <a:pt x="6135" y="33"/>
                  </a:cubicBezTo>
                  <a:lnTo>
                    <a:pt x="1011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2"/>
            <p:cNvSpPr/>
            <p:nvPr/>
          </p:nvSpPr>
          <p:spPr>
            <a:xfrm>
              <a:off x="3244675" y="4495450"/>
              <a:ext cx="13750" cy="64100"/>
            </a:xfrm>
            <a:custGeom>
              <a:avLst/>
              <a:gdLst/>
              <a:ahLst/>
              <a:cxnLst/>
              <a:rect l="l" t="t" r="r" b="b"/>
              <a:pathLst>
                <a:path w="550" h="2564" extrusionOk="0">
                  <a:moveTo>
                    <a:pt x="16" y="0"/>
                  </a:moveTo>
                  <a:cubicBezTo>
                    <a:pt x="8" y="0"/>
                    <a:pt x="1" y="7"/>
                    <a:pt x="1" y="19"/>
                  </a:cubicBezTo>
                  <a:cubicBezTo>
                    <a:pt x="118" y="873"/>
                    <a:pt x="183" y="1739"/>
                    <a:pt x="505" y="2545"/>
                  </a:cubicBezTo>
                  <a:cubicBezTo>
                    <a:pt x="505" y="2555"/>
                    <a:pt x="513" y="2564"/>
                    <a:pt x="522" y="2564"/>
                  </a:cubicBezTo>
                  <a:cubicBezTo>
                    <a:pt x="523" y="2564"/>
                    <a:pt x="525" y="2563"/>
                    <a:pt x="527" y="2562"/>
                  </a:cubicBezTo>
                  <a:cubicBezTo>
                    <a:pt x="538" y="2562"/>
                    <a:pt x="549" y="2551"/>
                    <a:pt x="544" y="2540"/>
                  </a:cubicBezTo>
                  <a:cubicBezTo>
                    <a:pt x="408" y="1691"/>
                    <a:pt x="135" y="873"/>
                    <a:pt x="33" y="19"/>
                  </a:cubicBezTo>
                  <a:cubicBezTo>
                    <a:pt x="30" y="6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2"/>
            <p:cNvSpPr/>
            <p:nvPr/>
          </p:nvSpPr>
          <p:spPr>
            <a:xfrm>
              <a:off x="3290775" y="4491200"/>
              <a:ext cx="5800" cy="62975"/>
            </a:xfrm>
            <a:custGeom>
              <a:avLst/>
              <a:gdLst/>
              <a:ahLst/>
              <a:cxnLst/>
              <a:rect l="l" t="t" r="r" b="b"/>
              <a:pathLst>
                <a:path w="232" h="2519" extrusionOk="0">
                  <a:moveTo>
                    <a:pt x="14" y="1"/>
                  </a:moveTo>
                  <a:cubicBezTo>
                    <a:pt x="8" y="1"/>
                    <a:pt x="1" y="6"/>
                    <a:pt x="1" y="17"/>
                  </a:cubicBezTo>
                  <a:cubicBezTo>
                    <a:pt x="1" y="436"/>
                    <a:pt x="11" y="861"/>
                    <a:pt x="33" y="1280"/>
                  </a:cubicBezTo>
                  <a:cubicBezTo>
                    <a:pt x="43" y="1495"/>
                    <a:pt x="55" y="1700"/>
                    <a:pt x="76" y="1914"/>
                  </a:cubicBezTo>
                  <a:cubicBezTo>
                    <a:pt x="76" y="2114"/>
                    <a:pt x="108" y="2313"/>
                    <a:pt x="167" y="2501"/>
                  </a:cubicBezTo>
                  <a:cubicBezTo>
                    <a:pt x="167" y="2512"/>
                    <a:pt x="172" y="2517"/>
                    <a:pt x="184" y="2517"/>
                  </a:cubicBezTo>
                  <a:cubicBezTo>
                    <a:pt x="188" y="2518"/>
                    <a:pt x="192" y="2519"/>
                    <a:pt x="196" y="2519"/>
                  </a:cubicBezTo>
                  <a:cubicBezTo>
                    <a:pt x="207" y="2519"/>
                    <a:pt x="218" y="2513"/>
                    <a:pt x="221" y="2501"/>
                  </a:cubicBezTo>
                  <a:cubicBezTo>
                    <a:pt x="232" y="2301"/>
                    <a:pt x="216" y="2102"/>
                    <a:pt x="184" y="1904"/>
                  </a:cubicBezTo>
                  <a:cubicBezTo>
                    <a:pt x="162" y="1695"/>
                    <a:pt x="140" y="1495"/>
                    <a:pt x="120" y="1275"/>
                  </a:cubicBezTo>
                  <a:cubicBezTo>
                    <a:pt x="81" y="856"/>
                    <a:pt x="55" y="436"/>
                    <a:pt x="28" y="17"/>
                  </a:cubicBezTo>
                  <a:cubicBezTo>
                    <a:pt x="28" y="6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2"/>
            <p:cNvSpPr/>
            <p:nvPr/>
          </p:nvSpPr>
          <p:spPr>
            <a:xfrm>
              <a:off x="3335525" y="4488375"/>
              <a:ext cx="4875" cy="57025"/>
            </a:xfrm>
            <a:custGeom>
              <a:avLst/>
              <a:gdLst/>
              <a:ahLst/>
              <a:cxnLst/>
              <a:rect l="l" t="t" r="r" b="b"/>
              <a:pathLst>
                <a:path w="195" h="2281" extrusionOk="0">
                  <a:moveTo>
                    <a:pt x="18" y="1"/>
                  </a:moveTo>
                  <a:cubicBezTo>
                    <a:pt x="7" y="1"/>
                    <a:pt x="1" y="6"/>
                    <a:pt x="1" y="16"/>
                  </a:cubicBezTo>
                  <a:cubicBezTo>
                    <a:pt x="28" y="398"/>
                    <a:pt x="45" y="786"/>
                    <a:pt x="60" y="1168"/>
                  </a:cubicBezTo>
                  <a:cubicBezTo>
                    <a:pt x="72" y="1361"/>
                    <a:pt x="82" y="1555"/>
                    <a:pt x="82" y="1748"/>
                  </a:cubicBezTo>
                  <a:cubicBezTo>
                    <a:pt x="72" y="1925"/>
                    <a:pt x="87" y="2103"/>
                    <a:pt x="136" y="2280"/>
                  </a:cubicBezTo>
                  <a:lnTo>
                    <a:pt x="152" y="2280"/>
                  </a:lnTo>
                  <a:cubicBezTo>
                    <a:pt x="189" y="2108"/>
                    <a:pt x="194" y="1930"/>
                    <a:pt x="169" y="1759"/>
                  </a:cubicBezTo>
                  <a:cubicBezTo>
                    <a:pt x="152" y="1565"/>
                    <a:pt x="141" y="1371"/>
                    <a:pt x="125" y="1183"/>
                  </a:cubicBezTo>
                  <a:cubicBezTo>
                    <a:pt x="98" y="791"/>
                    <a:pt x="65" y="404"/>
                    <a:pt x="28" y="16"/>
                  </a:cubicBezTo>
                  <a:cubicBezTo>
                    <a:pt x="28" y="6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2"/>
            <p:cNvSpPr/>
            <p:nvPr/>
          </p:nvSpPr>
          <p:spPr>
            <a:xfrm>
              <a:off x="3241700" y="4213850"/>
              <a:ext cx="38375" cy="29200"/>
            </a:xfrm>
            <a:custGeom>
              <a:avLst/>
              <a:gdLst/>
              <a:ahLst/>
              <a:cxnLst/>
              <a:rect l="l" t="t" r="r" b="b"/>
              <a:pathLst>
                <a:path w="1535" h="1168" extrusionOk="0">
                  <a:moveTo>
                    <a:pt x="1522" y="1"/>
                  </a:moveTo>
                  <a:cubicBezTo>
                    <a:pt x="1217" y="114"/>
                    <a:pt x="921" y="264"/>
                    <a:pt x="651" y="447"/>
                  </a:cubicBezTo>
                  <a:cubicBezTo>
                    <a:pt x="522" y="544"/>
                    <a:pt x="398" y="651"/>
                    <a:pt x="281" y="770"/>
                  </a:cubicBezTo>
                  <a:cubicBezTo>
                    <a:pt x="222" y="829"/>
                    <a:pt x="167" y="889"/>
                    <a:pt x="114" y="958"/>
                  </a:cubicBezTo>
                  <a:cubicBezTo>
                    <a:pt x="65" y="1013"/>
                    <a:pt x="28" y="1077"/>
                    <a:pt x="6" y="1142"/>
                  </a:cubicBezTo>
                  <a:cubicBezTo>
                    <a:pt x="1" y="1152"/>
                    <a:pt x="6" y="1162"/>
                    <a:pt x="18" y="1168"/>
                  </a:cubicBezTo>
                  <a:lnTo>
                    <a:pt x="28" y="1168"/>
                  </a:lnTo>
                  <a:cubicBezTo>
                    <a:pt x="87" y="1135"/>
                    <a:pt x="147" y="1093"/>
                    <a:pt x="195" y="1045"/>
                  </a:cubicBezTo>
                  <a:cubicBezTo>
                    <a:pt x="254" y="996"/>
                    <a:pt x="308" y="937"/>
                    <a:pt x="366" y="884"/>
                  </a:cubicBezTo>
                  <a:cubicBezTo>
                    <a:pt x="490" y="780"/>
                    <a:pt x="614" y="668"/>
                    <a:pt x="738" y="576"/>
                  </a:cubicBezTo>
                  <a:cubicBezTo>
                    <a:pt x="986" y="373"/>
                    <a:pt x="1254" y="184"/>
                    <a:pt x="1534" y="18"/>
                  </a:cubicBezTo>
                  <a:cubicBezTo>
                    <a:pt x="1534" y="18"/>
                    <a:pt x="1534" y="1"/>
                    <a:pt x="15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2"/>
            <p:cNvSpPr/>
            <p:nvPr/>
          </p:nvSpPr>
          <p:spPr>
            <a:xfrm>
              <a:off x="3088625" y="4023225"/>
              <a:ext cx="238725" cy="203975"/>
            </a:xfrm>
            <a:custGeom>
              <a:avLst/>
              <a:gdLst/>
              <a:ahLst/>
              <a:cxnLst/>
              <a:rect l="l" t="t" r="r" b="b"/>
              <a:pathLst>
                <a:path w="9549" h="8159" extrusionOk="0">
                  <a:moveTo>
                    <a:pt x="1034" y="0"/>
                  </a:moveTo>
                  <a:cubicBezTo>
                    <a:pt x="0" y="0"/>
                    <a:pt x="224" y="1124"/>
                    <a:pt x="1515" y="2717"/>
                  </a:cubicBezTo>
                  <a:cubicBezTo>
                    <a:pt x="3076" y="4642"/>
                    <a:pt x="5677" y="8159"/>
                    <a:pt x="5677" y="8159"/>
                  </a:cubicBezTo>
                  <a:lnTo>
                    <a:pt x="9549" y="5271"/>
                  </a:lnTo>
                  <a:cubicBezTo>
                    <a:pt x="9549" y="5271"/>
                    <a:pt x="4871" y="1411"/>
                    <a:pt x="2419" y="367"/>
                  </a:cubicBezTo>
                  <a:cubicBezTo>
                    <a:pt x="1825" y="115"/>
                    <a:pt x="1365" y="0"/>
                    <a:pt x="1034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2"/>
            <p:cNvSpPr/>
            <p:nvPr/>
          </p:nvSpPr>
          <p:spPr>
            <a:xfrm>
              <a:off x="3098150" y="4023250"/>
              <a:ext cx="229200" cy="203950"/>
            </a:xfrm>
            <a:custGeom>
              <a:avLst/>
              <a:gdLst/>
              <a:ahLst/>
              <a:cxnLst/>
              <a:rect l="l" t="t" r="r" b="b"/>
              <a:pathLst>
                <a:path w="9168" h="8158" extrusionOk="0">
                  <a:moveTo>
                    <a:pt x="651" y="0"/>
                  </a:moveTo>
                  <a:cubicBezTo>
                    <a:pt x="591" y="0"/>
                    <a:pt x="533" y="6"/>
                    <a:pt x="484" y="11"/>
                  </a:cubicBezTo>
                  <a:cubicBezTo>
                    <a:pt x="156" y="60"/>
                    <a:pt x="0" y="253"/>
                    <a:pt x="0" y="559"/>
                  </a:cubicBezTo>
                  <a:cubicBezTo>
                    <a:pt x="0" y="1038"/>
                    <a:pt x="392" y="1802"/>
                    <a:pt x="1134" y="2716"/>
                  </a:cubicBezTo>
                  <a:cubicBezTo>
                    <a:pt x="2695" y="4641"/>
                    <a:pt x="5296" y="8158"/>
                    <a:pt x="5296" y="8158"/>
                  </a:cubicBezTo>
                  <a:lnTo>
                    <a:pt x="9168" y="5270"/>
                  </a:lnTo>
                  <a:cubicBezTo>
                    <a:pt x="9168" y="5270"/>
                    <a:pt x="7366" y="3780"/>
                    <a:pt x="5415" y="2403"/>
                  </a:cubicBezTo>
                  <a:cubicBezTo>
                    <a:pt x="5383" y="2383"/>
                    <a:pt x="5351" y="2361"/>
                    <a:pt x="5324" y="2339"/>
                  </a:cubicBezTo>
                  <a:cubicBezTo>
                    <a:pt x="5130" y="2205"/>
                    <a:pt x="4931" y="2070"/>
                    <a:pt x="4738" y="1936"/>
                  </a:cubicBezTo>
                  <a:cubicBezTo>
                    <a:pt x="4512" y="1785"/>
                    <a:pt x="4286" y="1636"/>
                    <a:pt x="4065" y="1495"/>
                  </a:cubicBezTo>
                  <a:cubicBezTo>
                    <a:pt x="3721" y="1274"/>
                    <a:pt x="3383" y="1065"/>
                    <a:pt x="3060" y="882"/>
                  </a:cubicBezTo>
                  <a:cubicBezTo>
                    <a:pt x="3023" y="861"/>
                    <a:pt x="2990" y="844"/>
                    <a:pt x="2953" y="823"/>
                  </a:cubicBezTo>
                  <a:cubicBezTo>
                    <a:pt x="2624" y="641"/>
                    <a:pt x="2318" y="484"/>
                    <a:pt x="2038" y="366"/>
                  </a:cubicBezTo>
                  <a:cubicBezTo>
                    <a:pt x="1442" y="113"/>
                    <a:pt x="985" y="0"/>
                    <a:pt x="651" y="0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2"/>
            <p:cNvSpPr/>
            <p:nvPr/>
          </p:nvSpPr>
          <p:spPr>
            <a:xfrm>
              <a:off x="3219000" y="4142750"/>
              <a:ext cx="85100" cy="62250"/>
            </a:xfrm>
            <a:custGeom>
              <a:avLst/>
              <a:gdLst/>
              <a:ahLst/>
              <a:cxnLst/>
              <a:rect l="l" t="t" r="r" b="b"/>
              <a:pathLst>
                <a:path w="3404" h="2490" extrusionOk="0">
                  <a:moveTo>
                    <a:pt x="3378" y="1"/>
                  </a:moveTo>
                  <a:cubicBezTo>
                    <a:pt x="2216" y="785"/>
                    <a:pt x="1092" y="1609"/>
                    <a:pt x="11" y="2480"/>
                  </a:cubicBezTo>
                  <a:cubicBezTo>
                    <a:pt x="0" y="2490"/>
                    <a:pt x="11" y="2490"/>
                    <a:pt x="11" y="2490"/>
                  </a:cubicBezTo>
                  <a:cubicBezTo>
                    <a:pt x="1184" y="1716"/>
                    <a:pt x="2307" y="899"/>
                    <a:pt x="3393" y="23"/>
                  </a:cubicBezTo>
                  <a:cubicBezTo>
                    <a:pt x="3404" y="11"/>
                    <a:pt x="3388" y="1"/>
                    <a:pt x="33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2"/>
            <p:cNvSpPr/>
            <p:nvPr/>
          </p:nvSpPr>
          <p:spPr>
            <a:xfrm>
              <a:off x="3030650" y="3951325"/>
              <a:ext cx="67125" cy="117925"/>
            </a:xfrm>
            <a:custGeom>
              <a:avLst/>
              <a:gdLst/>
              <a:ahLst/>
              <a:cxnLst/>
              <a:rect l="l" t="t" r="r" b="b"/>
              <a:pathLst>
                <a:path w="2685" h="4717" extrusionOk="0">
                  <a:moveTo>
                    <a:pt x="1872" y="1"/>
                  </a:moveTo>
                  <a:lnTo>
                    <a:pt x="1635" y="200"/>
                  </a:lnTo>
                  <a:lnTo>
                    <a:pt x="0" y="1646"/>
                  </a:lnTo>
                  <a:lnTo>
                    <a:pt x="593" y="3146"/>
                  </a:lnTo>
                  <a:lnTo>
                    <a:pt x="630" y="3254"/>
                  </a:lnTo>
                  <a:cubicBezTo>
                    <a:pt x="630" y="3254"/>
                    <a:pt x="856" y="4717"/>
                    <a:pt x="1127" y="4717"/>
                  </a:cubicBezTo>
                  <a:cubicBezTo>
                    <a:pt x="1130" y="4717"/>
                    <a:pt x="1133" y="4717"/>
                    <a:pt x="1136" y="4716"/>
                  </a:cubicBezTo>
                  <a:cubicBezTo>
                    <a:pt x="1980" y="4630"/>
                    <a:pt x="2668" y="3297"/>
                    <a:pt x="2685" y="3103"/>
                  </a:cubicBezTo>
                  <a:cubicBezTo>
                    <a:pt x="2620" y="2635"/>
                    <a:pt x="2528" y="2173"/>
                    <a:pt x="2399" y="1716"/>
                  </a:cubicBezTo>
                  <a:cubicBezTo>
                    <a:pt x="2383" y="1651"/>
                    <a:pt x="2362" y="1587"/>
                    <a:pt x="2345" y="1522"/>
                  </a:cubicBezTo>
                  <a:cubicBezTo>
                    <a:pt x="2330" y="1458"/>
                    <a:pt x="2313" y="1420"/>
                    <a:pt x="2291" y="1339"/>
                  </a:cubicBezTo>
                  <a:cubicBezTo>
                    <a:pt x="2270" y="1259"/>
                    <a:pt x="2243" y="1178"/>
                    <a:pt x="2216" y="1103"/>
                  </a:cubicBezTo>
                  <a:cubicBezTo>
                    <a:pt x="2211" y="1076"/>
                    <a:pt x="2201" y="1044"/>
                    <a:pt x="2189" y="1017"/>
                  </a:cubicBezTo>
                  <a:cubicBezTo>
                    <a:pt x="2184" y="989"/>
                    <a:pt x="2168" y="969"/>
                    <a:pt x="2168" y="942"/>
                  </a:cubicBezTo>
                  <a:cubicBezTo>
                    <a:pt x="2007" y="420"/>
                    <a:pt x="1872" y="1"/>
                    <a:pt x="1872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2"/>
            <p:cNvSpPr/>
            <p:nvPr/>
          </p:nvSpPr>
          <p:spPr>
            <a:xfrm>
              <a:off x="3030650" y="3951325"/>
              <a:ext cx="54225" cy="78650"/>
            </a:xfrm>
            <a:custGeom>
              <a:avLst/>
              <a:gdLst/>
              <a:ahLst/>
              <a:cxnLst/>
              <a:rect l="l" t="t" r="r" b="b"/>
              <a:pathLst>
                <a:path w="2169" h="3146" extrusionOk="0">
                  <a:moveTo>
                    <a:pt x="1872" y="1"/>
                  </a:moveTo>
                  <a:lnTo>
                    <a:pt x="1635" y="200"/>
                  </a:lnTo>
                  <a:lnTo>
                    <a:pt x="0" y="1646"/>
                  </a:lnTo>
                  <a:lnTo>
                    <a:pt x="581" y="3146"/>
                  </a:lnTo>
                  <a:cubicBezTo>
                    <a:pt x="1410" y="2684"/>
                    <a:pt x="1985" y="1877"/>
                    <a:pt x="2168" y="947"/>
                  </a:cubicBezTo>
                  <a:cubicBezTo>
                    <a:pt x="2007" y="425"/>
                    <a:pt x="1872" y="1"/>
                    <a:pt x="18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2"/>
            <p:cNvSpPr/>
            <p:nvPr/>
          </p:nvSpPr>
          <p:spPr>
            <a:xfrm>
              <a:off x="2953375" y="3855300"/>
              <a:ext cx="149500" cy="164725"/>
            </a:xfrm>
            <a:custGeom>
              <a:avLst/>
              <a:gdLst/>
              <a:ahLst/>
              <a:cxnLst/>
              <a:rect l="l" t="t" r="r" b="b"/>
              <a:pathLst>
                <a:path w="5980" h="6589" extrusionOk="0">
                  <a:moveTo>
                    <a:pt x="3057" y="1"/>
                  </a:moveTo>
                  <a:cubicBezTo>
                    <a:pt x="1933" y="1"/>
                    <a:pt x="712" y="732"/>
                    <a:pt x="381" y="3142"/>
                  </a:cubicBezTo>
                  <a:cubicBezTo>
                    <a:pt x="1" y="5927"/>
                    <a:pt x="1629" y="6471"/>
                    <a:pt x="2227" y="6557"/>
                  </a:cubicBezTo>
                  <a:cubicBezTo>
                    <a:pt x="2333" y="6571"/>
                    <a:pt x="2489" y="6588"/>
                    <a:pt x="2675" y="6588"/>
                  </a:cubicBezTo>
                  <a:cubicBezTo>
                    <a:pt x="3453" y="6588"/>
                    <a:pt x="4769" y="6281"/>
                    <a:pt x="5307" y="4078"/>
                  </a:cubicBezTo>
                  <a:cubicBezTo>
                    <a:pt x="5980" y="1346"/>
                    <a:pt x="4801" y="288"/>
                    <a:pt x="3570" y="50"/>
                  </a:cubicBezTo>
                  <a:cubicBezTo>
                    <a:pt x="3404" y="19"/>
                    <a:pt x="3231" y="1"/>
                    <a:pt x="3057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2"/>
            <p:cNvSpPr/>
            <p:nvPr/>
          </p:nvSpPr>
          <p:spPr>
            <a:xfrm>
              <a:off x="2972575" y="3915200"/>
              <a:ext cx="13600" cy="7125"/>
            </a:xfrm>
            <a:custGeom>
              <a:avLst/>
              <a:gdLst/>
              <a:ahLst/>
              <a:cxnLst/>
              <a:rect l="l" t="t" r="r" b="b"/>
              <a:pathLst>
                <a:path w="544" h="285" extrusionOk="0">
                  <a:moveTo>
                    <a:pt x="326" y="1"/>
                  </a:moveTo>
                  <a:cubicBezTo>
                    <a:pt x="311" y="1"/>
                    <a:pt x="296" y="2"/>
                    <a:pt x="280" y="4"/>
                  </a:cubicBezTo>
                  <a:cubicBezTo>
                    <a:pt x="194" y="4"/>
                    <a:pt x="109" y="42"/>
                    <a:pt x="44" y="106"/>
                  </a:cubicBezTo>
                  <a:cubicBezTo>
                    <a:pt x="0" y="150"/>
                    <a:pt x="0" y="215"/>
                    <a:pt x="44" y="257"/>
                  </a:cubicBezTo>
                  <a:cubicBezTo>
                    <a:pt x="65" y="273"/>
                    <a:pt x="92" y="284"/>
                    <a:pt x="119" y="284"/>
                  </a:cubicBezTo>
                  <a:cubicBezTo>
                    <a:pt x="184" y="284"/>
                    <a:pt x="248" y="279"/>
                    <a:pt x="313" y="268"/>
                  </a:cubicBezTo>
                  <a:cubicBezTo>
                    <a:pt x="320" y="268"/>
                    <a:pt x="327" y="268"/>
                    <a:pt x="334" y="268"/>
                  </a:cubicBezTo>
                  <a:cubicBezTo>
                    <a:pt x="395" y="268"/>
                    <a:pt x="453" y="248"/>
                    <a:pt x="506" y="208"/>
                  </a:cubicBezTo>
                  <a:cubicBezTo>
                    <a:pt x="539" y="176"/>
                    <a:pt x="544" y="128"/>
                    <a:pt x="523" y="91"/>
                  </a:cubicBezTo>
                  <a:cubicBezTo>
                    <a:pt x="474" y="33"/>
                    <a:pt x="401" y="1"/>
                    <a:pt x="32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2"/>
            <p:cNvSpPr/>
            <p:nvPr/>
          </p:nvSpPr>
          <p:spPr>
            <a:xfrm>
              <a:off x="3010775" y="3920250"/>
              <a:ext cx="13450" cy="8450"/>
            </a:xfrm>
            <a:custGeom>
              <a:avLst/>
              <a:gdLst/>
              <a:ahLst/>
              <a:cxnLst/>
              <a:rect l="l" t="t" r="r" b="b"/>
              <a:pathLst>
                <a:path w="538" h="338" extrusionOk="0">
                  <a:moveTo>
                    <a:pt x="186" y="1"/>
                  </a:moveTo>
                  <a:cubicBezTo>
                    <a:pt x="134" y="1"/>
                    <a:pt x="83" y="18"/>
                    <a:pt x="38" y="50"/>
                  </a:cubicBezTo>
                  <a:cubicBezTo>
                    <a:pt x="6" y="82"/>
                    <a:pt x="0" y="130"/>
                    <a:pt x="27" y="174"/>
                  </a:cubicBezTo>
                  <a:cubicBezTo>
                    <a:pt x="70" y="222"/>
                    <a:pt x="135" y="259"/>
                    <a:pt x="204" y="271"/>
                  </a:cubicBezTo>
                  <a:cubicBezTo>
                    <a:pt x="264" y="292"/>
                    <a:pt x="323" y="313"/>
                    <a:pt x="388" y="335"/>
                  </a:cubicBezTo>
                  <a:cubicBezTo>
                    <a:pt x="395" y="337"/>
                    <a:pt x="402" y="337"/>
                    <a:pt x="409" y="337"/>
                  </a:cubicBezTo>
                  <a:cubicBezTo>
                    <a:pt x="428" y="337"/>
                    <a:pt x="448" y="332"/>
                    <a:pt x="468" y="324"/>
                  </a:cubicBezTo>
                  <a:cubicBezTo>
                    <a:pt x="517" y="292"/>
                    <a:pt x="537" y="227"/>
                    <a:pt x="505" y="174"/>
                  </a:cubicBezTo>
                  <a:cubicBezTo>
                    <a:pt x="457" y="98"/>
                    <a:pt x="376" y="45"/>
                    <a:pt x="291" y="23"/>
                  </a:cubicBezTo>
                  <a:cubicBezTo>
                    <a:pt x="256" y="8"/>
                    <a:pt x="221" y="1"/>
                    <a:pt x="18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2"/>
            <p:cNvSpPr/>
            <p:nvPr/>
          </p:nvSpPr>
          <p:spPr>
            <a:xfrm>
              <a:off x="3006600" y="3942725"/>
              <a:ext cx="5250" cy="13175"/>
            </a:xfrm>
            <a:custGeom>
              <a:avLst/>
              <a:gdLst/>
              <a:ahLst/>
              <a:cxnLst/>
              <a:rect l="l" t="t" r="r" b="b"/>
              <a:pathLst>
                <a:path w="210" h="527" extrusionOk="0">
                  <a:moveTo>
                    <a:pt x="71" y="0"/>
                  </a:moveTo>
                  <a:cubicBezTo>
                    <a:pt x="22" y="178"/>
                    <a:pt x="1" y="469"/>
                    <a:pt x="210" y="527"/>
                  </a:cubicBezTo>
                  <a:lnTo>
                    <a:pt x="210" y="517"/>
                  </a:lnTo>
                  <a:cubicBezTo>
                    <a:pt x="49" y="430"/>
                    <a:pt x="49" y="211"/>
                    <a:pt x="86" y="17"/>
                  </a:cubicBezTo>
                  <a:cubicBezTo>
                    <a:pt x="86" y="0"/>
                    <a:pt x="71" y="0"/>
                    <a:pt x="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2"/>
            <p:cNvSpPr/>
            <p:nvPr/>
          </p:nvSpPr>
          <p:spPr>
            <a:xfrm>
              <a:off x="3005200" y="3938300"/>
              <a:ext cx="15675" cy="15500"/>
            </a:xfrm>
            <a:custGeom>
              <a:avLst/>
              <a:gdLst/>
              <a:ahLst/>
              <a:cxnLst/>
              <a:rect l="l" t="t" r="r" b="b"/>
              <a:pathLst>
                <a:path w="627" h="620" extrusionOk="0">
                  <a:moveTo>
                    <a:pt x="318" y="0"/>
                  </a:moveTo>
                  <a:cubicBezTo>
                    <a:pt x="76" y="0"/>
                    <a:pt x="0" y="602"/>
                    <a:pt x="288" y="619"/>
                  </a:cubicBezTo>
                  <a:cubicBezTo>
                    <a:pt x="293" y="619"/>
                    <a:pt x="297" y="619"/>
                    <a:pt x="302" y="619"/>
                  </a:cubicBezTo>
                  <a:cubicBezTo>
                    <a:pt x="575" y="619"/>
                    <a:pt x="626" y="21"/>
                    <a:pt x="325" y="1"/>
                  </a:cubicBezTo>
                  <a:cubicBezTo>
                    <a:pt x="323" y="0"/>
                    <a:pt x="321" y="0"/>
                    <a:pt x="3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2"/>
            <p:cNvSpPr/>
            <p:nvPr/>
          </p:nvSpPr>
          <p:spPr>
            <a:xfrm>
              <a:off x="3015225" y="3939375"/>
              <a:ext cx="10100" cy="6600"/>
            </a:xfrm>
            <a:custGeom>
              <a:avLst/>
              <a:gdLst/>
              <a:ahLst/>
              <a:cxnLst/>
              <a:rect l="l" t="t" r="r" b="b"/>
              <a:pathLst>
                <a:path w="404" h="264" extrusionOk="0">
                  <a:moveTo>
                    <a:pt x="30" y="1"/>
                  </a:moveTo>
                  <a:cubicBezTo>
                    <a:pt x="13" y="1"/>
                    <a:pt x="0" y="21"/>
                    <a:pt x="4" y="43"/>
                  </a:cubicBezTo>
                  <a:cubicBezTo>
                    <a:pt x="21" y="156"/>
                    <a:pt x="80" y="263"/>
                    <a:pt x="210" y="263"/>
                  </a:cubicBezTo>
                  <a:cubicBezTo>
                    <a:pt x="339" y="258"/>
                    <a:pt x="392" y="139"/>
                    <a:pt x="403" y="22"/>
                  </a:cubicBezTo>
                  <a:lnTo>
                    <a:pt x="392" y="22"/>
                  </a:lnTo>
                  <a:cubicBezTo>
                    <a:pt x="344" y="74"/>
                    <a:pt x="284" y="127"/>
                    <a:pt x="226" y="127"/>
                  </a:cubicBezTo>
                  <a:cubicBezTo>
                    <a:pt x="219" y="127"/>
                    <a:pt x="211" y="126"/>
                    <a:pt x="204" y="124"/>
                  </a:cubicBezTo>
                  <a:cubicBezTo>
                    <a:pt x="140" y="112"/>
                    <a:pt x="91" y="43"/>
                    <a:pt x="43" y="5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2"/>
            <p:cNvSpPr/>
            <p:nvPr/>
          </p:nvSpPr>
          <p:spPr>
            <a:xfrm>
              <a:off x="2977700" y="3939925"/>
              <a:ext cx="6875" cy="12100"/>
            </a:xfrm>
            <a:custGeom>
              <a:avLst/>
              <a:gdLst/>
              <a:ahLst/>
              <a:cxnLst/>
              <a:rect l="l" t="t" r="r" b="b"/>
              <a:pathLst>
                <a:path w="275" h="484" extrusionOk="0">
                  <a:moveTo>
                    <a:pt x="254" y="0"/>
                  </a:moveTo>
                  <a:cubicBezTo>
                    <a:pt x="254" y="0"/>
                    <a:pt x="237" y="0"/>
                    <a:pt x="237" y="16"/>
                  </a:cubicBezTo>
                  <a:cubicBezTo>
                    <a:pt x="226" y="209"/>
                    <a:pt x="183" y="425"/>
                    <a:pt x="1" y="472"/>
                  </a:cubicBezTo>
                  <a:lnTo>
                    <a:pt x="1" y="484"/>
                  </a:lnTo>
                  <a:cubicBezTo>
                    <a:pt x="215" y="472"/>
                    <a:pt x="274" y="182"/>
                    <a:pt x="2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2"/>
            <p:cNvSpPr/>
            <p:nvPr/>
          </p:nvSpPr>
          <p:spPr>
            <a:xfrm>
              <a:off x="2970850" y="3934450"/>
              <a:ext cx="15525" cy="15500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42" y="1"/>
                  </a:moveTo>
                  <a:cubicBezTo>
                    <a:pt x="64" y="1"/>
                    <a:pt x="0" y="569"/>
                    <a:pt x="275" y="617"/>
                  </a:cubicBezTo>
                  <a:cubicBezTo>
                    <a:pt x="285" y="618"/>
                    <a:pt x="295" y="619"/>
                    <a:pt x="305" y="619"/>
                  </a:cubicBezTo>
                  <a:cubicBezTo>
                    <a:pt x="559" y="619"/>
                    <a:pt x="620" y="45"/>
                    <a:pt x="377" y="4"/>
                  </a:cubicBezTo>
                  <a:cubicBezTo>
                    <a:pt x="365" y="2"/>
                    <a:pt x="353" y="1"/>
                    <a:pt x="3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2"/>
            <p:cNvSpPr/>
            <p:nvPr/>
          </p:nvSpPr>
          <p:spPr>
            <a:xfrm>
              <a:off x="2968700" y="3933450"/>
              <a:ext cx="9150" cy="7200"/>
            </a:xfrm>
            <a:custGeom>
              <a:avLst/>
              <a:gdLst/>
              <a:ahLst/>
              <a:cxnLst/>
              <a:rect l="l" t="t" r="r" b="b"/>
              <a:pathLst>
                <a:path w="366" h="288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113"/>
                    <a:pt x="16" y="242"/>
                    <a:pt x="135" y="280"/>
                  </a:cubicBezTo>
                  <a:cubicBezTo>
                    <a:pt x="152" y="285"/>
                    <a:pt x="167" y="288"/>
                    <a:pt x="183" y="288"/>
                  </a:cubicBezTo>
                  <a:cubicBezTo>
                    <a:pt x="269" y="288"/>
                    <a:pt x="330" y="204"/>
                    <a:pt x="366" y="108"/>
                  </a:cubicBezTo>
                  <a:cubicBezTo>
                    <a:pt x="361" y="94"/>
                    <a:pt x="352" y="68"/>
                    <a:pt x="337" y="68"/>
                  </a:cubicBezTo>
                  <a:cubicBezTo>
                    <a:pt x="334" y="68"/>
                    <a:pt x="331" y="69"/>
                    <a:pt x="328" y="71"/>
                  </a:cubicBezTo>
                  <a:cubicBezTo>
                    <a:pt x="274" y="91"/>
                    <a:pt x="220" y="145"/>
                    <a:pt x="162" y="145"/>
                  </a:cubicBezTo>
                  <a:cubicBezTo>
                    <a:pt x="102" y="140"/>
                    <a:pt x="53" y="65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2"/>
            <p:cNvSpPr/>
            <p:nvPr/>
          </p:nvSpPr>
          <p:spPr>
            <a:xfrm>
              <a:off x="2995825" y="3982325"/>
              <a:ext cx="9850" cy="4150"/>
            </a:xfrm>
            <a:custGeom>
              <a:avLst/>
              <a:gdLst/>
              <a:ahLst/>
              <a:cxnLst/>
              <a:rect l="l" t="t" r="r" b="b"/>
              <a:pathLst>
                <a:path w="394" h="166" extrusionOk="0">
                  <a:moveTo>
                    <a:pt x="374" y="1"/>
                  </a:moveTo>
                  <a:cubicBezTo>
                    <a:pt x="372" y="1"/>
                    <a:pt x="369" y="1"/>
                    <a:pt x="367" y="2"/>
                  </a:cubicBezTo>
                  <a:cubicBezTo>
                    <a:pt x="324" y="46"/>
                    <a:pt x="271" y="104"/>
                    <a:pt x="200" y="111"/>
                  </a:cubicBezTo>
                  <a:cubicBezTo>
                    <a:pt x="130" y="104"/>
                    <a:pt x="60" y="84"/>
                    <a:pt x="1" y="51"/>
                  </a:cubicBezTo>
                  <a:lnTo>
                    <a:pt x="1" y="51"/>
                  </a:lnTo>
                  <a:cubicBezTo>
                    <a:pt x="45" y="119"/>
                    <a:pt x="124" y="165"/>
                    <a:pt x="210" y="165"/>
                  </a:cubicBezTo>
                  <a:cubicBezTo>
                    <a:pt x="219" y="165"/>
                    <a:pt x="229" y="165"/>
                    <a:pt x="238" y="164"/>
                  </a:cubicBezTo>
                  <a:cubicBezTo>
                    <a:pt x="318" y="148"/>
                    <a:pt x="378" y="89"/>
                    <a:pt x="393" y="8"/>
                  </a:cubicBezTo>
                  <a:cubicBezTo>
                    <a:pt x="393" y="8"/>
                    <a:pt x="383" y="1"/>
                    <a:pt x="3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2"/>
            <p:cNvSpPr/>
            <p:nvPr/>
          </p:nvSpPr>
          <p:spPr>
            <a:xfrm>
              <a:off x="2978750" y="3916775"/>
              <a:ext cx="24625" cy="58050"/>
            </a:xfrm>
            <a:custGeom>
              <a:avLst/>
              <a:gdLst/>
              <a:ahLst/>
              <a:cxnLst/>
              <a:rect l="l" t="t" r="r" b="b"/>
              <a:pathLst>
                <a:path w="985" h="2322" extrusionOk="0">
                  <a:moveTo>
                    <a:pt x="614" y="1"/>
                  </a:moveTo>
                  <a:cubicBezTo>
                    <a:pt x="609" y="1"/>
                    <a:pt x="604" y="1"/>
                    <a:pt x="599" y="6"/>
                  </a:cubicBezTo>
                  <a:cubicBezTo>
                    <a:pt x="341" y="603"/>
                    <a:pt x="141" y="1222"/>
                    <a:pt x="6" y="1855"/>
                  </a:cubicBezTo>
                  <a:cubicBezTo>
                    <a:pt x="1" y="1886"/>
                    <a:pt x="33" y="1896"/>
                    <a:pt x="79" y="1896"/>
                  </a:cubicBezTo>
                  <a:cubicBezTo>
                    <a:pt x="164" y="1896"/>
                    <a:pt x="297" y="1861"/>
                    <a:pt x="334" y="1850"/>
                  </a:cubicBezTo>
                  <a:lnTo>
                    <a:pt x="334" y="1850"/>
                  </a:lnTo>
                  <a:cubicBezTo>
                    <a:pt x="297" y="1984"/>
                    <a:pt x="270" y="2125"/>
                    <a:pt x="249" y="2264"/>
                  </a:cubicBezTo>
                  <a:cubicBezTo>
                    <a:pt x="249" y="2275"/>
                    <a:pt x="276" y="2286"/>
                    <a:pt x="319" y="2297"/>
                  </a:cubicBezTo>
                  <a:cubicBezTo>
                    <a:pt x="379" y="2313"/>
                    <a:pt x="440" y="2321"/>
                    <a:pt x="501" y="2321"/>
                  </a:cubicBezTo>
                  <a:cubicBezTo>
                    <a:pt x="676" y="2321"/>
                    <a:pt x="846" y="2253"/>
                    <a:pt x="974" y="2125"/>
                  </a:cubicBezTo>
                  <a:cubicBezTo>
                    <a:pt x="984" y="2115"/>
                    <a:pt x="977" y="2102"/>
                    <a:pt x="961" y="2102"/>
                  </a:cubicBezTo>
                  <a:cubicBezTo>
                    <a:pt x="959" y="2102"/>
                    <a:pt x="956" y="2102"/>
                    <a:pt x="954" y="2103"/>
                  </a:cubicBezTo>
                  <a:cubicBezTo>
                    <a:pt x="814" y="2177"/>
                    <a:pt x="658" y="2216"/>
                    <a:pt x="501" y="2216"/>
                  </a:cubicBezTo>
                  <a:cubicBezTo>
                    <a:pt x="453" y="2216"/>
                    <a:pt x="404" y="2213"/>
                    <a:pt x="356" y="2205"/>
                  </a:cubicBezTo>
                  <a:cubicBezTo>
                    <a:pt x="356" y="2168"/>
                    <a:pt x="490" y="1733"/>
                    <a:pt x="470" y="1726"/>
                  </a:cubicBezTo>
                  <a:cubicBezTo>
                    <a:pt x="366" y="1726"/>
                    <a:pt x="259" y="1738"/>
                    <a:pt x="157" y="1758"/>
                  </a:cubicBezTo>
                  <a:cubicBezTo>
                    <a:pt x="286" y="1173"/>
                    <a:pt x="512" y="614"/>
                    <a:pt x="636" y="23"/>
                  </a:cubicBezTo>
                  <a:cubicBezTo>
                    <a:pt x="636" y="11"/>
                    <a:pt x="625" y="1"/>
                    <a:pt x="6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2"/>
            <p:cNvSpPr/>
            <p:nvPr/>
          </p:nvSpPr>
          <p:spPr>
            <a:xfrm>
              <a:off x="2987500" y="3969475"/>
              <a:ext cx="16425" cy="11750"/>
            </a:xfrm>
            <a:custGeom>
              <a:avLst/>
              <a:gdLst/>
              <a:ahLst/>
              <a:cxnLst/>
              <a:rect l="l" t="t" r="r" b="b"/>
              <a:pathLst>
                <a:path w="657" h="470" extrusionOk="0">
                  <a:moveTo>
                    <a:pt x="619" y="0"/>
                  </a:moveTo>
                  <a:cubicBezTo>
                    <a:pt x="467" y="87"/>
                    <a:pt x="299" y="132"/>
                    <a:pt x="127" y="132"/>
                  </a:cubicBezTo>
                  <a:cubicBezTo>
                    <a:pt x="85" y="132"/>
                    <a:pt x="43" y="129"/>
                    <a:pt x="1" y="124"/>
                  </a:cubicBezTo>
                  <a:lnTo>
                    <a:pt x="1" y="124"/>
                  </a:lnTo>
                  <a:cubicBezTo>
                    <a:pt x="60" y="243"/>
                    <a:pt x="152" y="345"/>
                    <a:pt x="264" y="420"/>
                  </a:cubicBezTo>
                  <a:cubicBezTo>
                    <a:pt x="317" y="453"/>
                    <a:pt x="381" y="470"/>
                    <a:pt x="443" y="470"/>
                  </a:cubicBezTo>
                  <a:cubicBezTo>
                    <a:pt x="452" y="470"/>
                    <a:pt x="460" y="469"/>
                    <a:pt x="468" y="469"/>
                  </a:cubicBezTo>
                  <a:cubicBezTo>
                    <a:pt x="629" y="457"/>
                    <a:pt x="657" y="318"/>
                    <a:pt x="651" y="194"/>
                  </a:cubicBezTo>
                  <a:cubicBezTo>
                    <a:pt x="646" y="129"/>
                    <a:pt x="636" y="65"/>
                    <a:pt x="6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2"/>
            <p:cNvSpPr/>
            <p:nvPr/>
          </p:nvSpPr>
          <p:spPr>
            <a:xfrm>
              <a:off x="2994100" y="3974225"/>
              <a:ext cx="9825" cy="7000"/>
            </a:xfrm>
            <a:custGeom>
              <a:avLst/>
              <a:gdLst/>
              <a:ahLst/>
              <a:cxnLst/>
              <a:rect l="l" t="t" r="r" b="b"/>
              <a:pathLst>
                <a:path w="393" h="280" extrusionOk="0">
                  <a:moveTo>
                    <a:pt x="340" y="1"/>
                  </a:moveTo>
                  <a:cubicBezTo>
                    <a:pt x="191" y="1"/>
                    <a:pt x="54" y="88"/>
                    <a:pt x="0" y="230"/>
                  </a:cubicBezTo>
                  <a:cubicBezTo>
                    <a:pt x="53" y="263"/>
                    <a:pt x="117" y="280"/>
                    <a:pt x="179" y="280"/>
                  </a:cubicBezTo>
                  <a:cubicBezTo>
                    <a:pt x="188" y="280"/>
                    <a:pt x="196" y="279"/>
                    <a:pt x="204" y="279"/>
                  </a:cubicBezTo>
                  <a:cubicBezTo>
                    <a:pt x="365" y="267"/>
                    <a:pt x="393" y="128"/>
                    <a:pt x="387" y="4"/>
                  </a:cubicBezTo>
                  <a:cubicBezTo>
                    <a:pt x="372" y="2"/>
                    <a:pt x="356" y="1"/>
                    <a:pt x="340" y="1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2"/>
            <p:cNvSpPr/>
            <p:nvPr/>
          </p:nvSpPr>
          <p:spPr>
            <a:xfrm>
              <a:off x="2973925" y="3908050"/>
              <a:ext cx="56750" cy="13325"/>
            </a:xfrm>
            <a:custGeom>
              <a:avLst/>
              <a:gdLst/>
              <a:ahLst/>
              <a:cxnLst/>
              <a:rect l="l" t="t" r="r" b="b"/>
              <a:pathLst>
                <a:path w="2270" h="533" extrusionOk="0">
                  <a:moveTo>
                    <a:pt x="323" y="0"/>
                  </a:moveTo>
                  <a:cubicBezTo>
                    <a:pt x="221" y="0"/>
                    <a:pt x="119" y="10"/>
                    <a:pt x="23" y="27"/>
                  </a:cubicBezTo>
                  <a:cubicBezTo>
                    <a:pt x="6" y="27"/>
                    <a:pt x="1" y="37"/>
                    <a:pt x="17" y="37"/>
                  </a:cubicBezTo>
                  <a:lnTo>
                    <a:pt x="23" y="37"/>
                  </a:lnTo>
                  <a:cubicBezTo>
                    <a:pt x="97" y="27"/>
                    <a:pt x="172" y="22"/>
                    <a:pt x="248" y="22"/>
                  </a:cubicBezTo>
                  <a:cubicBezTo>
                    <a:pt x="383" y="22"/>
                    <a:pt x="517" y="43"/>
                    <a:pt x="651" y="81"/>
                  </a:cubicBezTo>
                  <a:cubicBezTo>
                    <a:pt x="812" y="134"/>
                    <a:pt x="985" y="172"/>
                    <a:pt x="1157" y="188"/>
                  </a:cubicBezTo>
                  <a:lnTo>
                    <a:pt x="1189" y="188"/>
                  </a:lnTo>
                  <a:cubicBezTo>
                    <a:pt x="1576" y="188"/>
                    <a:pt x="1953" y="312"/>
                    <a:pt x="2269" y="533"/>
                  </a:cubicBezTo>
                  <a:cubicBezTo>
                    <a:pt x="1974" y="307"/>
                    <a:pt x="1614" y="178"/>
                    <a:pt x="1243" y="156"/>
                  </a:cubicBezTo>
                  <a:cubicBezTo>
                    <a:pt x="1135" y="151"/>
                    <a:pt x="1033" y="139"/>
                    <a:pt x="931" y="119"/>
                  </a:cubicBezTo>
                  <a:cubicBezTo>
                    <a:pt x="824" y="92"/>
                    <a:pt x="727" y="49"/>
                    <a:pt x="624" y="27"/>
                  </a:cubicBezTo>
                  <a:cubicBezTo>
                    <a:pt x="522" y="10"/>
                    <a:pt x="420" y="0"/>
                    <a:pt x="323" y="0"/>
                  </a:cubicBezTo>
                  <a:close/>
                </a:path>
              </a:pathLst>
            </a:custGeom>
            <a:solidFill>
              <a:srgbClr val="8A4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2"/>
            <p:cNvSpPr/>
            <p:nvPr/>
          </p:nvSpPr>
          <p:spPr>
            <a:xfrm>
              <a:off x="2977150" y="3901325"/>
              <a:ext cx="53800" cy="12650"/>
            </a:xfrm>
            <a:custGeom>
              <a:avLst/>
              <a:gdLst/>
              <a:ahLst/>
              <a:cxnLst/>
              <a:rect l="l" t="t" r="r" b="b"/>
              <a:pathLst>
                <a:path w="2152" h="506" extrusionOk="0">
                  <a:moveTo>
                    <a:pt x="301" y="1"/>
                  </a:moveTo>
                  <a:cubicBezTo>
                    <a:pt x="205" y="1"/>
                    <a:pt x="114" y="11"/>
                    <a:pt x="17" y="28"/>
                  </a:cubicBezTo>
                  <a:cubicBezTo>
                    <a:pt x="1" y="28"/>
                    <a:pt x="1" y="38"/>
                    <a:pt x="11" y="38"/>
                  </a:cubicBezTo>
                  <a:lnTo>
                    <a:pt x="17" y="38"/>
                  </a:lnTo>
                  <a:cubicBezTo>
                    <a:pt x="87" y="28"/>
                    <a:pt x="162" y="21"/>
                    <a:pt x="232" y="21"/>
                  </a:cubicBezTo>
                  <a:cubicBezTo>
                    <a:pt x="361" y="21"/>
                    <a:pt x="490" y="38"/>
                    <a:pt x="614" y="75"/>
                  </a:cubicBezTo>
                  <a:cubicBezTo>
                    <a:pt x="770" y="135"/>
                    <a:pt x="931" y="167"/>
                    <a:pt x="1098" y="177"/>
                  </a:cubicBezTo>
                  <a:lnTo>
                    <a:pt x="1125" y="177"/>
                  </a:lnTo>
                  <a:cubicBezTo>
                    <a:pt x="1490" y="177"/>
                    <a:pt x="1850" y="296"/>
                    <a:pt x="2152" y="505"/>
                  </a:cubicBezTo>
                  <a:cubicBezTo>
                    <a:pt x="1872" y="296"/>
                    <a:pt x="1527" y="172"/>
                    <a:pt x="1172" y="150"/>
                  </a:cubicBezTo>
                  <a:cubicBezTo>
                    <a:pt x="1076" y="145"/>
                    <a:pt x="979" y="135"/>
                    <a:pt x="877" y="113"/>
                  </a:cubicBezTo>
                  <a:cubicBezTo>
                    <a:pt x="780" y="92"/>
                    <a:pt x="689" y="48"/>
                    <a:pt x="587" y="28"/>
                  </a:cubicBezTo>
                  <a:cubicBezTo>
                    <a:pt x="495" y="11"/>
                    <a:pt x="398" y="1"/>
                    <a:pt x="301" y="1"/>
                  </a:cubicBezTo>
                  <a:close/>
                </a:path>
              </a:pathLst>
            </a:custGeom>
            <a:solidFill>
              <a:srgbClr val="8A4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2"/>
            <p:cNvSpPr/>
            <p:nvPr/>
          </p:nvSpPr>
          <p:spPr>
            <a:xfrm>
              <a:off x="2968025" y="3844600"/>
              <a:ext cx="140500" cy="117250"/>
            </a:xfrm>
            <a:custGeom>
              <a:avLst/>
              <a:gdLst/>
              <a:ahLst/>
              <a:cxnLst/>
              <a:rect l="l" t="t" r="r" b="b"/>
              <a:pathLst>
                <a:path w="5620" h="4690" extrusionOk="0">
                  <a:moveTo>
                    <a:pt x="2466" y="0"/>
                  </a:moveTo>
                  <a:cubicBezTo>
                    <a:pt x="1810" y="0"/>
                    <a:pt x="1167" y="282"/>
                    <a:pt x="721" y="806"/>
                  </a:cubicBezTo>
                  <a:cubicBezTo>
                    <a:pt x="129" y="1500"/>
                    <a:pt x="0" y="2603"/>
                    <a:pt x="0" y="2603"/>
                  </a:cubicBezTo>
                  <a:cubicBezTo>
                    <a:pt x="124" y="2446"/>
                    <a:pt x="581" y="2366"/>
                    <a:pt x="1393" y="1297"/>
                  </a:cubicBezTo>
                  <a:cubicBezTo>
                    <a:pt x="1393" y="1297"/>
                    <a:pt x="1710" y="2963"/>
                    <a:pt x="4001" y="3727"/>
                  </a:cubicBezTo>
                  <a:cubicBezTo>
                    <a:pt x="4011" y="4124"/>
                    <a:pt x="4237" y="4496"/>
                    <a:pt x="4587" y="4689"/>
                  </a:cubicBezTo>
                  <a:cubicBezTo>
                    <a:pt x="4587" y="4689"/>
                    <a:pt x="5619" y="3560"/>
                    <a:pt x="5426" y="2355"/>
                  </a:cubicBezTo>
                  <a:cubicBezTo>
                    <a:pt x="5292" y="1645"/>
                    <a:pt x="4555" y="1329"/>
                    <a:pt x="4555" y="1329"/>
                  </a:cubicBezTo>
                  <a:cubicBezTo>
                    <a:pt x="4555" y="1329"/>
                    <a:pt x="4146" y="538"/>
                    <a:pt x="3468" y="232"/>
                  </a:cubicBezTo>
                  <a:cubicBezTo>
                    <a:pt x="3147" y="76"/>
                    <a:pt x="2805" y="0"/>
                    <a:pt x="246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2"/>
            <p:cNvSpPr/>
            <p:nvPr/>
          </p:nvSpPr>
          <p:spPr>
            <a:xfrm>
              <a:off x="3002275" y="3874425"/>
              <a:ext cx="64850" cy="61600"/>
            </a:xfrm>
            <a:custGeom>
              <a:avLst/>
              <a:gdLst/>
              <a:ahLst/>
              <a:cxnLst/>
              <a:rect l="l" t="t" r="r" b="b"/>
              <a:pathLst>
                <a:path w="2594" h="2464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329"/>
                    <a:pt x="77" y="652"/>
                    <a:pt x="227" y="942"/>
                  </a:cubicBezTo>
                  <a:cubicBezTo>
                    <a:pt x="378" y="1233"/>
                    <a:pt x="582" y="1491"/>
                    <a:pt x="829" y="1705"/>
                  </a:cubicBezTo>
                  <a:lnTo>
                    <a:pt x="1023" y="1856"/>
                  </a:lnTo>
                  <a:cubicBezTo>
                    <a:pt x="1088" y="1904"/>
                    <a:pt x="1157" y="1943"/>
                    <a:pt x="1227" y="1985"/>
                  </a:cubicBezTo>
                  <a:cubicBezTo>
                    <a:pt x="1368" y="2072"/>
                    <a:pt x="1512" y="2141"/>
                    <a:pt x="1663" y="2206"/>
                  </a:cubicBezTo>
                  <a:cubicBezTo>
                    <a:pt x="1813" y="2265"/>
                    <a:pt x="1969" y="2313"/>
                    <a:pt x="2120" y="2362"/>
                  </a:cubicBezTo>
                  <a:cubicBezTo>
                    <a:pt x="2271" y="2415"/>
                    <a:pt x="2437" y="2432"/>
                    <a:pt x="2594" y="2464"/>
                  </a:cubicBezTo>
                  <a:cubicBezTo>
                    <a:pt x="2437" y="2410"/>
                    <a:pt x="2286" y="2367"/>
                    <a:pt x="2135" y="2318"/>
                  </a:cubicBezTo>
                  <a:cubicBezTo>
                    <a:pt x="1981" y="2270"/>
                    <a:pt x="1835" y="2201"/>
                    <a:pt x="1701" y="2136"/>
                  </a:cubicBezTo>
                  <a:cubicBezTo>
                    <a:pt x="1410" y="2007"/>
                    <a:pt x="1142" y="1834"/>
                    <a:pt x="899" y="1630"/>
                  </a:cubicBezTo>
                  <a:cubicBezTo>
                    <a:pt x="658" y="1426"/>
                    <a:pt x="453" y="1179"/>
                    <a:pt x="303" y="904"/>
                  </a:cubicBezTo>
                  <a:cubicBezTo>
                    <a:pt x="142" y="625"/>
                    <a:pt x="45" y="318"/>
                    <a:pt x="1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2"/>
            <p:cNvSpPr/>
            <p:nvPr/>
          </p:nvSpPr>
          <p:spPr>
            <a:xfrm>
              <a:off x="3067100" y="3941000"/>
              <a:ext cx="40625" cy="42825"/>
            </a:xfrm>
            <a:custGeom>
              <a:avLst/>
              <a:gdLst/>
              <a:ahLst/>
              <a:cxnLst/>
              <a:rect l="l" t="t" r="r" b="b"/>
              <a:pathLst>
                <a:path w="1625" h="1713" extrusionOk="0">
                  <a:moveTo>
                    <a:pt x="1083" y="1"/>
                  </a:moveTo>
                  <a:cubicBezTo>
                    <a:pt x="696" y="1"/>
                    <a:pt x="194" y="655"/>
                    <a:pt x="194" y="655"/>
                  </a:cubicBezTo>
                  <a:lnTo>
                    <a:pt x="1" y="1397"/>
                  </a:lnTo>
                  <a:cubicBezTo>
                    <a:pt x="21" y="1457"/>
                    <a:pt x="59" y="1511"/>
                    <a:pt x="97" y="1559"/>
                  </a:cubicBezTo>
                  <a:cubicBezTo>
                    <a:pt x="130" y="1591"/>
                    <a:pt x="162" y="1623"/>
                    <a:pt x="199" y="1645"/>
                  </a:cubicBezTo>
                  <a:cubicBezTo>
                    <a:pt x="247" y="1677"/>
                    <a:pt x="301" y="1699"/>
                    <a:pt x="361" y="1704"/>
                  </a:cubicBezTo>
                  <a:cubicBezTo>
                    <a:pt x="382" y="1710"/>
                    <a:pt x="403" y="1712"/>
                    <a:pt x="425" y="1712"/>
                  </a:cubicBezTo>
                  <a:cubicBezTo>
                    <a:pt x="447" y="1712"/>
                    <a:pt x="470" y="1710"/>
                    <a:pt x="495" y="1704"/>
                  </a:cubicBezTo>
                  <a:cubicBezTo>
                    <a:pt x="537" y="1704"/>
                    <a:pt x="581" y="1693"/>
                    <a:pt x="624" y="1682"/>
                  </a:cubicBezTo>
                  <a:cubicBezTo>
                    <a:pt x="1103" y="1532"/>
                    <a:pt x="1624" y="280"/>
                    <a:pt x="1237" y="42"/>
                  </a:cubicBezTo>
                  <a:cubicBezTo>
                    <a:pt x="1189" y="13"/>
                    <a:pt x="1137" y="1"/>
                    <a:pt x="1083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2"/>
            <p:cNvSpPr/>
            <p:nvPr/>
          </p:nvSpPr>
          <p:spPr>
            <a:xfrm>
              <a:off x="3073475" y="3950925"/>
              <a:ext cx="20650" cy="26175"/>
            </a:xfrm>
            <a:custGeom>
              <a:avLst/>
              <a:gdLst/>
              <a:ahLst/>
              <a:cxnLst/>
              <a:rect l="l" t="t" r="r" b="b"/>
              <a:pathLst>
                <a:path w="826" h="1047" extrusionOk="0">
                  <a:moveTo>
                    <a:pt x="826" y="0"/>
                  </a:moveTo>
                  <a:cubicBezTo>
                    <a:pt x="374" y="17"/>
                    <a:pt x="19" y="586"/>
                    <a:pt x="9" y="1012"/>
                  </a:cubicBezTo>
                  <a:cubicBezTo>
                    <a:pt x="1" y="1026"/>
                    <a:pt x="25" y="1046"/>
                    <a:pt x="45" y="1046"/>
                  </a:cubicBezTo>
                  <a:cubicBezTo>
                    <a:pt x="55" y="1046"/>
                    <a:pt x="63" y="1042"/>
                    <a:pt x="68" y="1033"/>
                  </a:cubicBezTo>
                  <a:cubicBezTo>
                    <a:pt x="111" y="947"/>
                    <a:pt x="170" y="861"/>
                    <a:pt x="235" y="786"/>
                  </a:cubicBezTo>
                  <a:cubicBezTo>
                    <a:pt x="292" y="717"/>
                    <a:pt x="373" y="681"/>
                    <a:pt x="456" y="681"/>
                  </a:cubicBezTo>
                  <a:cubicBezTo>
                    <a:pt x="490" y="681"/>
                    <a:pt x="524" y="687"/>
                    <a:pt x="557" y="700"/>
                  </a:cubicBezTo>
                  <a:cubicBezTo>
                    <a:pt x="568" y="700"/>
                    <a:pt x="568" y="678"/>
                    <a:pt x="568" y="678"/>
                  </a:cubicBezTo>
                  <a:cubicBezTo>
                    <a:pt x="557" y="672"/>
                    <a:pt x="546" y="662"/>
                    <a:pt x="535" y="651"/>
                  </a:cubicBezTo>
                  <a:cubicBezTo>
                    <a:pt x="492" y="624"/>
                    <a:pt x="444" y="612"/>
                    <a:pt x="397" y="612"/>
                  </a:cubicBezTo>
                  <a:cubicBezTo>
                    <a:pt x="309" y="612"/>
                    <a:pt x="224" y="655"/>
                    <a:pt x="175" y="732"/>
                  </a:cubicBezTo>
                  <a:cubicBezTo>
                    <a:pt x="282" y="409"/>
                    <a:pt x="520" y="151"/>
                    <a:pt x="826" y="12"/>
                  </a:cubicBezTo>
                  <a:lnTo>
                    <a:pt x="82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2"/>
            <p:cNvSpPr/>
            <p:nvPr/>
          </p:nvSpPr>
          <p:spPr>
            <a:xfrm>
              <a:off x="3075825" y="3975025"/>
              <a:ext cx="7150" cy="6525"/>
            </a:xfrm>
            <a:custGeom>
              <a:avLst/>
              <a:gdLst/>
              <a:ahLst/>
              <a:cxnLst/>
              <a:rect l="l" t="t" r="r" b="b"/>
              <a:pathLst>
                <a:path w="286" h="261" extrusionOk="0">
                  <a:moveTo>
                    <a:pt x="144" y="1"/>
                  </a:moveTo>
                  <a:cubicBezTo>
                    <a:pt x="85" y="1"/>
                    <a:pt x="30" y="41"/>
                    <a:pt x="17" y="101"/>
                  </a:cubicBezTo>
                  <a:cubicBezTo>
                    <a:pt x="0" y="171"/>
                    <a:pt x="44" y="241"/>
                    <a:pt x="108" y="257"/>
                  </a:cubicBezTo>
                  <a:lnTo>
                    <a:pt x="114" y="257"/>
                  </a:lnTo>
                  <a:cubicBezTo>
                    <a:pt x="124" y="260"/>
                    <a:pt x="134" y="261"/>
                    <a:pt x="144" y="261"/>
                  </a:cubicBezTo>
                  <a:cubicBezTo>
                    <a:pt x="199" y="261"/>
                    <a:pt x="251" y="224"/>
                    <a:pt x="270" y="165"/>
                  </a:cubicBezTo>
                  <a:lnTo>
                    <a:pt x="270" y="160"/>
                  </a:lnTo>
                  <a:cubicBezTo>
                    <a:pt x="285" y="90"/>
                    <a:pt x="243" y="21"/>
                    <a:pt x="173" y="4"/>
                  </a:cubicBezTo>
                  <a:cubicBezTo>
                    <a:pt x="163" y="2"/>
                    <a:pt x="154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2584;p40"/>
          <p:cNvSpPr txBox="1">
            <a:spLocks noGrp="1"/>
          </p:cNvSpPr>
          <p:nvPr>
            <p:ph type="title"/>
          </p:nvPr>
        </p:nvSpPr>
        <p:spPr>
          <a:xfrm>
            <a:off x="1097893" y="2272890"/>
            <a:ext cx="3757055" cy="789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AAPI-W</a:t>
            </a:r>
            <a:r>
              <a:rPr lang="en-US" altLang="zh-CN" sz="3600" dirty="0" smtClean="0"/>
              <a:t>eek</a:t>
            </a:r>
            <a:r>
              <a:rPr lang="en-US" sz="3600" dirty="0" smtClean="0"/>
              <a:t> 3</a:t>
            </a:r>
            <a:endParaRPr sz="3600" dirty="0"/>
          </a:p>
        </p:txBody>
      </p:sp>
      <p:sp>
        <p:nvSpPr>
          <p:cNvPr id="719" name="Google Shape;2586;p40"/>
          <p:cNvSpPr txBox="1">
            <a:spLocks/>
          </p:cNvSpPr>
          <p:nvPr/>
        </p:nvSpPr>
        <p:spPr>
          <a:xfrm>
            <a:off x="14450" y="2152700"/>
            <a:ext cx="1704300" cy="1414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en" sz="8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37"/>
          <p:cNvSpPr txBox="1">
            <a:spLocks noGrp="1"/>
          </p:cNvSpPr>
          <p:nvPr>
            <p:ph type="title"/>
          </p:nvPr>
        </p:nvSpPr>
        <p:spPr>
          <a:xfrm>
            <a:off x="713225" y="939206"/>
            <a:ext cx="3107231" cy="8346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Hula Dance</a:t>
            </a:r>
            <a:endParaRPr sz="3200" dirty="0"/>
          </a:p>
        </p:txBody>
      </p:sp>
      <p:sp>
        <p:nvSpPr>
          <p:cNvPr id="1983" name="Google Shape;1983;p37"/>
          <p:cNvSpPr txBox="1">
            <a:spLocks noGrp="1"/>
          </p:cNvSpPr>
          <p:nvPr>
            <p:ph type="subTitle" idx="1"/>
          </p:nvPr>
        </p:nvSpPr>
        <p:spPr>
          <a:xfrm>
            <a:off x="713225" y="2052226"/>
            <a:ext cx="3806736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>
                <a:solidFill>
                  <a:schemeClr val="accent1"/>
                </a:solidFill>
              </a:rPr>
              <a:t>Polynesian</a:t>
            </a:r>
            <a:r>
              <a:rPr lang="en-US" dirty="0"/>
              <a:t> dance form accompanied by </a:t>
            </a:r>
            <a:r>
              <a:rPr lang="en-US" dirty="0" smtClean="0"/>
              <a:t>chant or song</a:t>
            </a:r>
          </a:p>
          <a:p>
            <a:pPr marL="0" lvl="0" indent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was </a:t>
            </a:r>
            <a:r>
              <a:rPr lang="en-US" dirty="0"/>
              <a:t>developed in </a:t>
            </a:r>
            <a:r>
              <a:rPr lang="en-US" dirty="0">
                <a:solidFill>
                  <a:schemeClr val="accent1"/>
                </a:solidFill>
              </a:rPr>
              <a:t>the Hawaiian Islands </a:t>
            </a:r>
            <a:r>
              <a:rPr lang="en-US" dirty="0"/>
              <a:t>by the Polynesians who originally settled </a:t>
            </a:r>
            <a:r>
              <a:rPr lang="en-US" dirty="0" smtClean="0"/>
              <a:t>there</a:t>
            </a:r>
          </a:p>
          <a:p>
            <a:pPr marL="0" lvl="0" indent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dramatizes </a:t>
            </a:r>
            <a:r>
              <a:rPr lang="en-US" dirty="0"/>
              <a:t>or portrays the words of the </a:t>
            </a:r>
            <a:r>
              <a:rPr lang="en-US" dirty="0" smtClean="0"/>
              <a:t>chant </a:t>
            </a:r>
            <a:r>
              <a:rPr lang="en-US" dirty="0"/>
              <a:t>or </a:t>
            </a:r>
            <a:r>
              <a:rPr lang="en-US" dirty="0" smtClean="0"/>
              <a:t>song </a:t>
            </a:r>
            <a:r>
              <a:rPr lang="en-US" dirty="0"/>
              <a:t>in a visual dance </a:t>
            </a:r>
            <a:r>
              <a:rPr lang="en-US" dirty="0" smtClean="0"/>
              <a:t>form</a:t>
            </a:r>
            <a:endParaRPr lang="en-US" dirty="0"/>
          </a:p>
          <a:p>
            <a:pPr marL="0" lvl="0" indent="0"/>
            <a:endParaRPr lang="en-US" dirty="0" smtClean="0"/>
          </a:p>
          <a:p>
            <a:pPr marL="0" lvl="0" indent="0"/>
            <a:endParaRPr lang="en-US" dirty="0"/>
          </a:p>
          <a:p>
            <a:pPr marL="0" lvl="0" indent="0"/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008" y="1838891"/>
            <a:ext cx="3177815" cy="2118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Hula Dance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29" y="1669452"/>
            <a:ext cx="3451412" cy="2446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024" y="1879689"/>
            <a:ext cx="42403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rPr>
              <a:t>There are also two main positions of a hula dance: either </a:t>
            </a:r>
            <a:r>
              <a:rPr lang="en-US" dirty="0">
                <a:solidFill>
                  <a:schemeClr val="accent1"/>
                </a:solidFill>
                <a:latin typeface="Antic Slab"/>
                <a:ea typeface="Antic Slab"/>
                <a:cs typeface="Antic Slab"/>
                <a:sym typeface="Antic Slab"/>
              </a:rPr>
              <a:t>sitting</a:t>
            </a:r>
            <a:r>
              <a:rPr lang="en-US" dirty="0"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rPr>
              <a:t>noho</a:t>
            </a:r>
            <a:r>
              <a:rPr lang="en-US" dirty="0"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rPr>
              <a:t> dance) or </a:t>
            </a:r>
            <a:r>
              <a:rPr lang="en-US" dirty="0">
                <a:solidFill>
                  <a:schemeClr val="accent1"/>
                </a:solidFill>
                <a:latin typeface="Antic Slab"/>
                <a:ea typeface="Antic Slab"/>
                <a:cs typeface="Antic Slab"/>
                <a:sym typeface="Antic Slab"/>
              </a:rPr>
              <a:t>standing</a:t>
            </a:r>
            <a:r>
              <a:rPr lang="en-US" dirty="0"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rPr>
              <a:t>luna</a:t>
            </a:r>
            <a:r>
              <a:rPr lang="en-US" dirty="0"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rPr>
              <a:t> dance). Some dances utilize both forms.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024" y="3143713"/>
            <a:ext cx="41058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rPr>
              <a:t>Hula dancing is a complex art form, and there are many </a:t>
            </a:r>
            <a:r>
              <a:rPr lang="en-US" dirty="0">
                <a:solidFill>
                  <a:schemeClr val="accent1"/>
                </a:solidFill>
                <a:latin typeface="Antic Slab"/>
                <a:ea typeface="Antic Slab"/>
                <a:cs typeface="Antic Slab"/>
                <a:sym typeface="Antic Slab"/>
              </a:rPr>
              <a:t>hand motions </a:t>
            </a:r>
            <a:r>
              <a:rPr lang="en-US" dirty="0"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rPr>
              <a:t>used to represent the words in a song or chant.</a:t>
            </a:r>
          </a:p>
        </p:txBody>
      </p:sp>
    </p:spTree>
    <p:extLst>
      <p:ext uri="{BB962C8B-B14F-4D97-AF65-F5344CB8AC3E}">
        <p14:creationId xmlns:p14="http://schemas.microsoft.com/office/powerpoint/2010/main" val="62016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482" y="1843394"/>
            <a:ext cx="39534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ntic Slab"/>
                <a:ea typeface="Antic Slab"/>
                <a:cs typeface="Antic Slab"/>
              </a:rPr>
              <a:t>The Merrie Monarch Festival </a:t>
            </a:r>
            <a:r>
              <a:rPr lang="en-US" dirty="0">
                <a:solidFill>
                  <a:schemeClr val="dk1"/>
                </a:solidFill>
                <a:latin typeface="Antic Slab"/>
                <a:ea typeface="Antic Slab"/>
                <a:cs typeface="Antic Slab"/>
              </a:rPr>
              <a:t>is a week-long cultural festival that takes place annually in Hilo, Hawaii during the week after Easter. </a:t>
            </a:r>
          </a:p>
          <a:p>
            <a:endParaRPr lang="en-US" dirty="0">
              <a:solidFill>
                <a:schemeClr val="dk1"/>
              </a:solidFill>
              <a:latin typeface="Antic Slab"/>
              <a:ea typeface="Antic Slab"/>
              <a:cs typeface="Antic Slab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Antic Slab"/>
                <a:ea typeface="Antic Slab"/>
                <a:cs typeface="Antic Slab"/>
              </a:rPr>
              <a:t>It honors King David </a:t>
            </a:r>
            <a:r>
              <a:rPr lang="en-US" dirty="0" err="1">
                <a:solidFill>
                  <a:schemeClr val="dk1"/>
                </a:solidFill>
                <a:latin typeface="Antic Slab"/>
                <a:ea typeface="Antic Slab"/>
                <a:cs typeface="Antic Slab"/>
              </a:rPr>
              <a:t>Kalākaua</a:t>
            </a:r>
            <a:r>
              <a:rPr lang="en-US" dirty="0">
                <a:solidFill>
                  <a:schemeClr val="dk1"/>
                </a:solidFill>
                <a:latin typeface="Antic Slab"/>
                <a:ea typeface="Antic Slab"/>
                <a:cs typeface="Antic Slab"/>
              </a:rPr>
              <a:t>, who was called the "Merrie Monarch" for his patronage of the arts and is credited with restoring many Hawaiian cultural traditions during his reign, including the hula.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5673" y="682431"/>
            <a:ext cx="5345787" cy="59940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Merrie Monarch Festival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623" y="2033867"/>
            <a:ext cx="3527612" cy="176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3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34461" y="713154"/>
            <a:ext cx="5345787" cy="59940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Merrie Monarch Festival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129" y="1783266"/>
            <a:ext cx="3612776" cy="24096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411" y="190672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Antic Slab"/>
                <a:ea typeface="Antic Slab"/>
                <a:cs typeface="Antic Slab"/>
              </a:rPr>
              <a:t>The festival is considered the most prestigious of all hula contests.</a:t>
            </a:r>
          </a:p>
          <a:p>
            <a:endParaRPr lang="en-US" dirty="0">
              <a:solidFill>
                <a:schemeClr val="dk1"/>
              </a:solidFill>
              <a:latin typeface="Antic Slab"/>
              <a:ea typeface="Antic Slab"/>
              <a:cs typeface="Antic Slab"/>
            </a:endParaRPr>
          </a:p>
          <a:p>
            <a:endParaRPr lang="en-US" dirty="0">
              <a:solidFill>
                <a:schemeClr val="dk1"/>
              </a:solidFill>
              <a:latin typeface="Antic Slab"/>
              <a:ea typeface="Antic Slab"/>
              <a:cs typeface="Antic Slab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ntic Slab"/>
                <a:ea typeface="Antic Slab"/>
                <a:cs typeface="Antic Slab"/>
              </a:rPr>
              <a:t>Miss Aloha Hula</a:t>
            </a:r>
          </a:p>
          <a:p>
            <a:endParaRPr lang="en-US" dirty="0">
              <a:solidFill>
                <a:schemeClr val="accent1"/>
              </a:solidFill>
              <a:latin typeface="Antic Slab"/>
              <a:ea typeface="Antic Slab"/>
              <a:cs typeface="Antic Slab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ntic Slab"/>
                <a:ea typeface="Antic Slab"/>
                <a:cs typeface="Antic Slab"/>
              </a:rPr>
              <a:t>Group hula </a:t>
            </a:r>
            <a:r>
              <a:rPr lang="en-US" dirty="0" err="1">
                <a:solidFill>
                  <a:schemeClr val="accent1"/>
                </a:solidFill>
                <a:latin typeface="Antic Slab"/>
                <a:ea typeface="Antic Slab"/>
                <a:cs typeface="Antic Slab"/>
              </a:rPr>
              <a:t>kahiko</a:t>
            </a:r>
            <a:r>
              <a:rPr lang="en-US" dirty="0">
                <a:solidFill>
                  <a:schemeClr val="accent1"/>
                </a:solidFill>
                <a:latin typeface="Antic Slab"/>
                <a:ea typeface="Antic Slab"/>
                <a:cs typeface="Antic Slab"/>
              </a:rPr>
              <a:t> (traditional style)</a:t>
            </a:r>
          </a:p>
          <a:p>
            <a:endParaRPr lang="en-US" dirty="0">
              <a:solidFill>
                <a:schemeClr val="accent1"/>
              </a:solidFill>
              <a:latin typeface="Antic Slab"/>
              <a:ea typeface="Antic Slab"/>
              <a:cs typeface="Antic Slab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ntic Slab"/>
                <a:ea typeface="Antic Slab"/>
                <a:cs typeface="Antic Slab"/>
              </a:rPr>
              <a:t>Group hula </a:t>
            </a:r>
            <a:r>
              <a:rPr lang="en-US" dirty="0" err="1">
                <a:solidFill>
                  <a:schemeClr val="accent1"/>
                </a:solidFill>
                <a:latin typeface="Antic Slab"/>
                <a:ea typeface="Antic Slab"/>
                <a:cs typeface="Antic Slab"/>
              </a:rPr>
              <a:t>ʻauana</a:t>
            </a:r>
            <a:r>
              <a:rPr lang="en-US" dirty="0">
                <a:solidFill>
                  <a:schemeClr val="accent1"/>
                </a:solidFill>
                <a:latin typeface="Antic Slab"/>
                <a:ea typeface="Antic Slab"/>
                <a:cs typeface="Antic Slab"/>
              </a:rPr>
              <a:t> (modern style)</a:t>
            </a:r>
          </a:p>
        </p:txBody>
      </p:sp>
    </p:spTree>
    <p:extLst>
      <p:ext uri="{BB962C8B-B14F-4D97-AF65-F5344CB8AC3E}">
        <p14:creationId xmlns:p14="http://schemas.microsoft.com/office/powerpoint/2010/main" val="155224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506" y="2373039"/>
            <a:ext cx="37208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Antic Slab"/>
                <a:ea typeface="Antic Slab"/>
                <a:cs typeface="Antic Slab"/>
              </a:rPr>
              <a:t>What It Takes to be a Hula Champion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1334" y="2789569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ntic Slab"/>
                <a:ea typeface="Antic Slab"/>
                <a:cs typeface="Antic Slab"/>
              </a:rPr>
              <a:t>(Miss </a:t>
            </a:r>
            <a:r>
              <a:rPr lang="en-US" dirty="0">
                <a:solidFill>
                  <a:schemeClr val="accent1"/>
                </a:solidFill>
                <a:latin typeface="Antic Slab"/>
                <a:ea typeface="Antic Slab"/>
                <a:cs typeface="Antic Slab"/>
              </a:rPr>
              <a:t>Aloha </a:t>
            </a:r>
            <a:r>
              <a:rPr lang="en-US" dirty="0" smtClean="0">
                <a:solidFill>
                  <a:schemeClr val="accent1"/>
                </a:solidFill>
                <a:latin typeface="Antic Slab"/>
                <a:ea typeface="Antic Slab"/>
                <a:cs typeface="Antic Slab"/>
              </a:rPr>
              <a:t>Hula)</a:t>
            </a:r>
            <a:endParaRPr lang="en-US" dirty="0">
              <a:solidFill>
                <a:schemeClr val="accent1"/>
              </a:solidFill>
              <a:latin typeface="Antic Slab"/>
              <a:ea typeface="Antic Slab"/>
              <a:cs typeface="Antic Slab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283" y="2242234"/>
            <a:ext cx="23890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2"/>
              </a:rPr>
              <a:t>https://drive.google.com/file/d/1FSfeRCztYrxkRyxxjNcxw-_</a:t>
            </a:r>
            <a:r>
              <a:rPr lang="en-US" sz="1100" dirty="0" smtClean="0">
                <a:hlinkClick r:id="rId2"/>
              </a:rPr>
              <a:t>wwnWo37Sk/view?usp=sharing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5424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13" y="538964"/>
            <a:ext cx="5922300" cy="599400"/>
          </a:xfrm>
        </p:spPr>
        <p:txBody>
          <a:bodyPr/>
          <a:lstStyle/>
          <a:p>
            <a:r>
              <a:rPr lang="en-US" dirty="0" smtClean="0"/>
              <a:t>Read Aloud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7677" y="2945841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rPr>
              <a:t>Grade 4-5    Hiromi’s Hands</a:t>
            </a:r>
            <a:endParaRPr lang="en-US" sz="1800" b="1" dirty="0">
              <a:solidFill>
                <a:schemeClr val="dk1"/>
              </a:solidFill>
              <a:latin typeface="Lexend Mega"/>
              <a:ea typeface="Lexend Mega"/>
              <a:cs typeface="Lexend Mega"/>
              <a:sym typeface="Lexend Meg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100" y="2975121"/>
            <a:ext cx="3095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Lexend Mega"/>
                <a:ea typeface="Lexend Mega"/>
                <a:cs typeface="Lexend Mega"/>
                <a:sym typeface="Lexend Mega"/>
              </a:rPr>
              <a:t>Part 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Lexend Mega"/>
                <a:ea typeface="Lexend Mega"/>
                <a:cs typeface="Lexend Mega"/>
                <a:sym typeface="Lexend Mega"/>
              </a:rPr>
              <a:t>2  </a:t>
            </a: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Lexend Mega"/>
                <a:ea typeface="Lexend Mega"/>
                <a:cs typeface="Lexend Mega"/>
                <a:sym typeface="Lexend Mega"/>
              </a:rPr>
              <a:t>（图书三分，这是第二部分）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Lexend Mega"/>
              <a:ea typeface="Lexend Mega"/>
              <a:cs typeface="Lexend Mega"/>
              <a:sym typeface="Lexend Meg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7676" y="2265616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rPr>
              <a:t>Grade </a:t>
            </a:r>
            <a:r>
              <a:rPr lang="en-US" sz="1800" b="1" dirty="0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rPr>
              <a:t>1-3 </a:t>
            </a:r>
            <a:r>
              <a:rPr lang="en-US" sz="1800" b="1" dirty="0" smtClean="0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rPr>
              <a:t>  Cora </a:t>
            </a:r>
            <a:r>
              <a:rPr lang="en-US" sz="1800" b="1" dirty="0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rPr>
              <a:t>Cooks </a:t>
            </a:r>
            <a:r>
              <a:rPr lang="en-US" sz="1800" b="1" dirty="0" err="1" smtClean="0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rPr>
              <a:t>Pancit</a:t>
            </a:r>
            <a:endParaRPr lang="en-US" sz="1800" b="1" dirty="0">
              <a:solidFill>
                <a:schemeClr val="dk1"/>
              </a:solidFill>
              <a:latin typeface="Lexend Mega"/>
              <a:ea typeface="Lexend Mega"/>
              <a:cs typeface="Lexend Mega"/>
              <a:sym typeface="Lexend Mega"/>
            </a:endParaRPr>
          </a:p>
        </p:txBody>
      </p:sp>
    </p:spTree>
    <p:extLst>
      <p:ext uri="{BB962C8B-B14F-4D97-AF65-F5344CB8AC3E}">
        <p14:creationId xmlns:p14="http://schemas.microsoft.com/office/powerpoint/2010/main" val="72156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1" name="Google Shape;6731;p60"/>
          <p:cNvSpPr txBox="1">
            <a:spLocks noGrp="1"/>
          </p:cNvSpPr>
          <p:nvPr>
            <p:ph type="title"/>
          </p:nvPr>
        </p:nvSpPr>
        <p:spPr>
          <a:xfrm>
            <a:off x="1610825" y="530000"/>
            <a:ext cx="5922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6733" name="Google Shape;6733;p60"/>
          <p:cNvGrpSpPr/>
          <p:nvPr/>
        </p:nvGrpSpPr>
        <p:grpSpPr>
          <a:xfrm>
            <a:off x="1403762" y="1278332"/>
            <a:ext cx="1333529" cy="1254994"/>
            <a:chOff x="803000" y="238000"/>
            <a:chExt cx="2343225" cy="2205225"/>
          </a:xfrm>
        </p:grpSpPr>
        <p:sp>
          <p:nvSpPr>
            <p:cNvPr id="6734" name="Google Shape;6734;p60"/>
            <p:cNvSpPr/>
            <p:nvPr/>
          </p:nvSpPr>
          <p:spPr>
            <a:xfrm>
              <a:off x="2555050" y="911100"/>
              <a:ext cx="525075" cy="142200"/>
            </a:xfrm>
            <a:custGeom>
              <a:avLst/>
              <a:gdLst/>
              <a:ahLst/>
              <a:cxnLst/>
              <a:rect l="l" t="t" r="r" b="b"/>
              <a:pathLst>
                <a:path w="21003" h="5688" extrusionOk="0">
                  <a:moveTo>
                    <a:pt x="5291" y="1"/>
                  </a:moveTo>
                  <a:cubicBezTo>
                    <a:pt x="2086" y="1"/>
                    <a:pt x="1" y="5688"/>
                    <a:pt x="1" y="5688"/>
                  </a:cubicBezTo>
                  <a:lnTo>
                    <a:pt x="21002" y="5688"/>
                  </a:lnTo>
                  <a:cubicBezTo>
                    <a:pt x="20201" y="4496"/>
                    <a:pt x="19236" y="4174"/>
                    <a:pt x="18428" y="4174"/>
                  </a:cubicBezTo>
                  <a:cubicBezTo>
                    <a:pt x="17481" y="4174"/>
                    <a:pt x="16749" y="4616"/>
                    <a:pt x="16749" y="4616"/>
                  </a:cubicBezTo>
                  <a:cubicBezTo>
                    <a:pt x="16749" y="4616"/>
                    <a:pt x="15213" y="1795"/>
                    <a:pt x="13433" y="1795"/>
                  </a:cubicBezTo>
                  <a:cubicBezTo>
                    <a:pt x="11657" y="1795"/>
                    <a:pt x="9498" y="3927"/>
                    <a:pt x="9498" y="3927"/>
                  </a:cubicBezTo>
                  <a:cubicBezTo>
                    <a:pt x="9498" y="3927"/>
                    <a:pt x="8490" y="1"/>
                    <a:pt x="529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60"/>
            <p:cNvSpPr/>
            <p:nvPr/>
          </p:nvSpPr>
          <p:spPr>
            <a:xfrm>
              <a:off x="2376350" y="608375"/>
              <a:ext cx="245200" cy="79425"/>
            </a:xfrm>
            <a:custGeom>
              <a:avLst/>
              <a:gdLst/>
              <a:ahLst/>
              <a:cxnLst/>
              <a:rect l="l" t="t" r="r" b="b"/>
              <a:pathLst>
                <a:path w="9808" h="3177" extrusionOk="0">
                  <a:moveTo>
                    <a:pt x="3922" y="0"/>
                  </a:moveTo>
                  <a:cubicBezTo>
                    <a:pt x="2192" y="0"/>
                    <a:pt x="0" y="3176"/>
                    <a:pt x="0" y="3176"/>
                  </a:cubicBezTo>
                  <a:lnTo>
                    <a:pt x="9808" y="3176"/>
                  </a:lnTo>
                  <a:cubicBezTo>
                    <a:pt x="9808" y="3176"/>
                    <a:pt x="9637" y="1484"/>
                    <a:pt x="8508" y="1304"/>
                  </a:cubicBezTo>
                  <a:cubicBezTo>
                    <a:pt x="8416" y="1290"/>
                    <a:pt x="8323" y="1283"/>
                    <a:pt x="8230" y="1283"/>
                  </a:cubicBezTo>
                  <a:cubicBezTo>
                    <a:pt x="7184" y="1283"/>
                    <a:pt x="6154" y="2118"/>
                    <a:pt x="6154" y="2118"/>
                  </a:cubicBezTo>
                  <a:cubicBezTo>
                    <a:pt x="6154" y="2118"/>
                    <a:pt x="5646" y="0"/>
                    <a:pt x="39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60"/>
            <p:cNvSpPr/>
            <p:nvPr/>
          </p:nvSpPr>
          <p:spPr>
            <a:xfrm>
              <a:off x="924800" y="840325"/>
              <a:ext cx="477800" cy="155775"/>
            </a:xfrm>
            <a:custGeom>
              <a:avLst/>
              <a:gdLst/>
              <a:ahLst/>
              <a:cxnLst/>
              <a:rect l="l" t="t" r="r" b="b"/>
              <a:pathLst>
                <a:path w="19112" h="6231" extrusionOk="0">
                  <a:moveTo>
                    <a:pt x="5725" y="1"/>
                  </a:moveTo>
                  <a:cubicBezTo>
                    <a:pt x="5625" y="1"/>
                    <a:pt x="5524" y="7"/>
                    <a:pt x="5421" y="21"/>
                  </a:cubicBezTo>
                  <a:cubicBezTo>
                    <a:pt x="2623" y="381"/>
                    <a:pt x="1" y="6231"/>
                    <a:pt x="1" y="6231"/>
                  </a:cubicBezTo>
                  <a:lnTo>
                    <a:pt x="19111" y="6231"/>
                  </a:lnTo>
                  <a:cubicBezTo>
                    <a:pt x="18639" y="4850"/>
                    <a:pt x="17723" y="4495"/>
                    <a:pt x="16908" y="4495"/>
                  </a:cubicBezTo>
                  <a:cubicBezTo>
                    <a:pt x="16047" y="4495"/>
                    <a:pt x="15297" y="4890"/>
                    <a:pt x="15297" y="4890"/>
                  </a:cubicBezTo>
                  <a:cubicBezTo>
                    <a:pt x="15297" y="4890"/>
                    <a:pt x="14201" y="2698"/>
                    <a:pt x="12781" y="2698"/>
                  </a:cubicBezTo>
                  <a:cubicBezTo>
                    <a:pt x="11362" y="2698"/>
                    <a:pt x="9559" y="4363"/>
                    <a:pt x="9559" y="4363"/>
                  </a:cubicBezTo>
                  <a:cubicBezTo>
                    <a:pt x="9559" y="4363"/>
                    <a:pt x="8315" y="1"/>
                    <a:pt x="5725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60"/>
            <p:cNvSpPr/>
            <p:nvPr/>
          </p:nvSpPr>
          <p:spPr>
            <a:xfrm>
              <a:off x="1479650" y="400500"/>
              <a:ext cx="322800" cy="107325"/>
            </a:xfrm>
            <a:custGeom>
              <a:avLst/>
              <a:gdLst/>
              <a:ahLst/>
              <a:cxnLst/>
              <a:rect l="l" t="t" r="r" b="b"/>
              <a:pathLst>
                <a:path w="12912" h="4293" extrusionOk="0">
                  <a:moveTo>
                    <a:pt x="4686" y="1"/>
                  </a:moveTo>
                  <a:cubicBezTo>
                    <a:pt x="4666" y="1"/>
                    <a:pt x="4645" y="1"/>
                    <a:pt x="4625" y="1"/>
                  </a:cubicBezTo>
                  <a:cubicBezTo>
                    <a:pt x="2216" y="57"/>
                    <a:pt x="1" y="4293"/>
                    <a:pt x="1" y="4293"/>
                  </a:cubicBezTo>
                  <a:lnTo>
                    <a:pt x="12911" y="4293"/>
                  </a:lnTo>
                  <a:cubicBezTo>
                    <a:pt x="12559" y="2635"/>
                    <a:pt x="11735" y="2142"/>
                    <a:pt x="10879" y="2142"/>
                  </a:cubicBezTo>
                  <a:cubicBezTo>
                    <a:pt x="9622" y="2142"/>
                    <a:pt x="8296" y="3206"/>
                    <a:pt x="8296" y="3206"/>
                  </a:cubicBezTo>
                  <a:cubicBezTo>
                    <a:pt x="8296" y="3206"/>
                    <a:pt x="7051" y="1"/>
                    <a:pt x="468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60"/>
            <p:cNvSpPr/>
            <p:nvPr/>
          </p:nvSpPr>
          <p:spPr>
            <a:xfrm>
              <a:off x="1933625" y="728125"/>
              <a:ext cx="217900" cy="72600"/>
            </a:xfrm>
            <a:custGeom>
              <a:avLst/>
              <a:gdLst/>
              <a:ahLst/>
              <a:cxnLst/>
              <a:rect l="l" t="t" r="r" b="b"/>
              <a:pathLst>
                <a:path w="8716" h="2904" extrusionOk="0">
                  <a:moveTo>
                    <a:pt x="3167" y="0"/>
                  </a:moveTo>
                  <a:cubicBezTo>
                    <a:pt x="3151" y="0"/>
                    <a:pt x="3136" y="1"/>
                    <a:pt x="3121" y="1"/>
                  </a:cubicBezTo>
                  <a:cubicBezTo>
                    <a:pt x="1498" y="46"/>
                    <a:pt x="0" y="2904"/>
                    <a:pt x="0" y="2904"/>
                  </a:cubicBezTo>
                  <a:lnTo>
                    <a:pt x="8716" y="2904"/>
                  </a:lnTo>
                  <a:cubicBezTo>
                    <a:pt x="8478" y="1783"/>
                    <a:pt x="7920" y="1449"/>
                    <a:pt x="7341" y="1449"/>
                  </a:cubicBezTo>
                  <a:cubicBezTo>
                    <a:pt x="6493" y="1449"/>
                    <a:pt x="5600" y="2165"/>
                    <a:pt x="5600" y="2165"/>
                  </a:cubicBezTo>
                  <a:cubicBezTo>
                    <a:pt x="5600" y="2165"/>
                    <a:pt x="4760" y="0"/>
                    <a:pt x="316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60"/>
            <p:cNvSpPr/>
            <p:nvPr/>
          </p:nvSpPr>
          <p:spPr>
            <a:xfrm>
              <a:off x="1741975" y="2310975"/>
              <a:ext cx="1404250" cy="132250"/>
            </a:xfrm>
            <a:custGeom>
              <a:avLst/>
              <a:gdLst/>
              <a:ahLst/>
              <a:cxnLst/>
              <a:rect l="l" t="t" r="r" b="b"/>
              <a:pathLst>
                <a:path w="56170" h="5290" extrusionOk="0">
                  <a:moveTo>
                    <a:pt x="28085" y="1"/>
                  </a:moveTo>
                  <a:cubicBezTo>
                    <a:pt x="12572" y="1"/>
                    <a:pt x="0" y="1189"/>
                    <a:pt x="0" y="2645"/>
                  </a:cubicBezTo>
                  <a:cubicBezTo>
                    <a:pt x="0" y="4107"/>
                    <a:pt x="12572" y="5290"/>
                    <a:pt x="28085" y="5290"/>
                  </a:cubicBezTo>
                  <a:cubicBezTo>
                    <a:pt x="43598" y="5290"/>
                    <a:pt x="56170" y="4107"/>
                    <a:pt x="56170" y="2645"/>
                  </a:cubicBezTo>
                  <a:cubicBezTo>
                    <a:pt x="56170" y="1184"/>
                    <a:pt x="43598" y="1"/>
                    <a:pt x="28085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60"/>
            <p:cNvSpPr/>
            <p:nvPr/>
          </p:nvSpPr>
          <p:spPr>
            <a:xfrm>
              <a:off x="1039825" y="1112700"/>
              <a:ext cx="624125" cy="968250"/>
            </a:xfrm>
            <a:custGeom>
              <a:avLst/>
              <a:gdLst/>
              <a:ahLst/>
              <a:cxnLst/>
              <a:rect l="l" t="t" r="r" b="b"/>
              <a:pathLst>
                <a:path w="24965" h="38730" extrusionOk="0">
                  <a:moveTo>
                    <a:pt x="15120" y="1"/>
                  </a:moveTo>
                  <a:lnTo>
                    <a:pt x="15120" y="11094"/>
                  </a:lnTo>
                  <a:lnTo>
                    <a:pt x="14066" y="11094"/>
                  </a:lnTo>
                  <a:lnTo>
                    <a:pt x="14066" y="6469"/>
                  </a:lnTo>
                  <a:lnTo>
                    <a:pt x="8897" y="6469"/>
                  </a:lnTo>
                  <a:lnTo>
                    <a:pt x="8897" y="13091"/>
                  </a:lnTo>
                  <a:lnTo>
                    <a:pt x="8180" y="13091"/>
                  </a:lnTo>
                  <a:lnTo>
                    <a:pt x="8180" y="7686"/>
                  </a:lnTo>
                  <a:lnTo>
                    <a:pt x="2937" y="7686"/>
                  </a:lnTo>
                  <a:lnTo>
                    <a:pt x="2937" y="2812"/>
                  </a:lnTo>
                  <a:lnTo>
                    <a:pt x="1" y="2812"/>
                  </a:lnTo>
                  <a:lnTo>
                    <a:pt x="1" y="38730"/>
                  </a:lnTo>
                  <a:lnTo>
                    <a:pt x="24965" y="38730"/>
                  </a:lnTo>
                  <a:lnTo>
                    <a:pt x="24965" y="6895"/>
                  </a:lnTo>
                  <a:lnTo>
                    <a:pt x="20974" y="6895"/>
                  </a:lnTo>
                  <a:lnTo>
                    <a:pt x="20974" y="2507"/>
                  </a:lnTo>
                  <a:lnTo>
                    <a:pt x="18260" y="2507"/>
                  </a:lnTo>
                  <a:lnTo>
                    <a:pt x="1826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60"/>
            <p:cNvSpPr/>
            <p:nvPr/>
          </p:nvSpPr>
          <p:spPr>
            <a:xfrm>
              <a:off x="1630300" y="13031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60"/>
            <p:cNvSpPr/>
            <p:nvPr/>
          </p:nvSpPr>
          <p:spPr>
            <a:xfrm>
              <a:off x="1598400" y="13031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60"/>
            <p:cNvSpPr/>
            <p:nvPr/>
          </p:nvSpPr>
          <p:spPr>
            <a:xfrm>
              <a:off x="1566600" y="13031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60"/>
            <p:cNvSpPr/>
            <p:nvPr/>
          </p:nvSpPr>
          <p:spPr>
            <a:xfrm>
              <a:off x="1630300" y="1334750"/>
              <a:ext cx="18400" cy="21100"/>
            </a:xfrm>
            <a:custGeom>
              <a:avLst/>
              <a:gdLst/>
              <a:ahLst/>
              <a:cxnLst/>
              <a:rect l="l" t="t" r="r" b="b"/>
              <a:pathLst>
                <a:path w="736" h="844" extrusionOk="0">
                  <a:moveTo>
                    <a:pt x="1" y="1"/>
                  </a:moveTo>
                  <a:lnTo>
                    <a:pt x="1" y="843"/>
                  </a:lnTo>
                  <a:lnTo>
                    <a:pt x="735" y="843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60"/>
            <p:cNvSpPr/>
            <p:nvPr/>
          </p:nvSpPr>
          <p:spPr>
            <a:xfrm>
              <a:off x="1598400" y="1334750"/>
              <a:ext cx="18400" cy="21100"/>
            </a:xfrm>
            <a:custGeom>
              <a:avLst/>
              <a:gdLst/>
              <a:ahLst/>
              <a:cxnLst/>
              <a:rect l="l" t="t" r="r" b="b"/>
              <a:pathLst>
                <a:path w="736" h="844" extrusionOk="0">
                  <a:moveTo>
                    <a:pt x="1" y="1"/>
                  </a:moveTo>
                  <a:lnTo>
                    <a:pt x="1" y="843"/>
                  </a:lnTo>
                  <a:lnTo>
                    <a:pt x="735" y="843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60"/>
            <p:cNvSpPr/>
            <p:nvPr/>
          </p:nvSpPr>
          <p:spPr>
            <a:xfrm>
              <a:off x="1566600" y="1334750"/>
              <a:ext cx="18400" cy="21100"/>
            </a:xfrm>
            <a:custGeom>
              <a:avLst/>
              <a:gdLst/>
              <a:ahLst/>
              <a:cxnLst/>
              <a:rect l="l" t="t" r="r" b="b"/>
              <a:pathLst>
                <a:path w="736" h="844" extrusionOk="0">
                  <a:moveTo>
                    <a:pt x="1" y="1"/>
                  </a:moveTo>
                  <a:lnTo>
                    <a:pt x="1" y="843"/>
                  </a:lnTo>
                  <a:lnTo>
                    <a:pt x="735" y="843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60"/>
            <p:cNvSpPr/>
            <p:nvPr/>
          </p:nvSpPr>
          <p:spPr>
            <a:xfrm>
              <a:off x="1630300" y="13664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60"/>
            <p:cNvSpPr/>
            <p:nvPr/>
          </p:nvSpPr>
          <p:spPr>
            <a:xfrm>
              <a:off x="1598400" y="13664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60"/>
            <p:cNvSpPr/>
            <p:nvPr/>
          </p:nvSpPr>
          <p:spPr>
            <a:xfrm>
              <a:off x="1566600" y="13664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60"/>
            <p:cNvSpPr/>
            <p:nvPr/>
          </p:nvSpPr>
          <p:spPr>
            <a:xfrm>
              <a:off x="1630300" y="139812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7"/>
                  </a:lnTo>
                  <a:lnTo>
                    <a:pt x="735" y="83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60"/>
            <p:cNvSpPr/>
            <p:nvPr/>
          </p:nvSpPr>
          <p:spPr>
            <a:xfrm>
              <a:off x="1598400" y="139812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7"/>
                  </a:lnTo>
                  <a:lnTo>
                    <a:pt x="735" y="83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60"/>
            <p:cNvSpPr/>
            <p:nvPr/>
          </p:nvSpPr>
          <p:spPr>
            <a:xfrm>
              <a:off x="1566600" y="139812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7"/>
                  </a:lnTo>
                  <a:lnTo>
                    <a:pt x="735" y="83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60"/>
            <p:cNvSpPr/>
            <p:nvPr/>
          </p:nvSpPr>
          <p:spPr>
            <a:xfrm>
              <a:off x="1630300" y="143047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3"/>
                  </a:lnTo>
                  <a:lnTo>
                    <a:pt x="735" y="843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60"/>
            <p:cNvSpPr/>
            <p:nvPr/>
          </p:nvSpPr>
          <p:spPr>
            <a:xfrm>
              <a:off x="1598400" y="143047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3"/>
                  </a:lnTo>
                  <a:lnTo>
                    <a:pt x="735" y="843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60"/>
            <p:cNvSpPr/>
            <p:nvPr/>
          </p:nvSpPr>
          <p:spPr>
            <a:xfrm>
              <a:off x="1566600" y="143047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3"/>
                  </a:lnTo>
                  <a:lnTo>
                    <a:pt x="735" y="843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60"/>
            <p:cNvSpPr/>
            <p:nvPr/>
          </p:nvSpPr>
          <p:spPr>
            <a:xfrm>
              <a:off x="1630300" y="1462950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60"/>
            <p:cNvSpPr/>
            <p:nvPr/>
          </p:nvSpPr>
          <p:spPr>
            <a:xfrm>
              <a:off x="1598400" y="1462950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60"/>
            <p:cNvSpPr/>
            <p:nvPr/>
          </p:nvSpPr>
          <p:spPr>
            <a:xfrm>
              <a:off x="1566600" y="1462950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60"/>
            <p:cNvSpPr/>
            <p:nvPr/>
          </p:nvSpPr>
          <p:spPr>
            <a:xfrm>
              <a:off x="1630300" y="14953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60"/>
            <p:cNvSpPr/>
            <p:nvPr/>
          </p:nvSpPr>
          <p:spPr>
            <a:xfrm>
              <a:off x="1598400" y="14953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60"/>
            <p:cNvSpPr/>
            <p:nvPr/>
          </p:nvSpPr>
          <p:spPr>
            <a:xfrm>
              <a:off x="1566600" y="14953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60"/>
            <p:cNvSpPr/>
            <p:nvPr/>
          </p:nvSpPr>
          <p:spPr>
            <a:xfrm>
              <a:off x="1630300" y="152782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7"/>
                  </a:lnTo>
                  <a:lnTo>
                    <a:pt x="735" y="83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60"/>
            <p:cNvSpPr/>
            <p:nvPr/>
          </p:nvSpPr>
          <p:spPr>
            <a:xfrm>
              <a:off x="1598400" y="152782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7"/>
                  </a:lnTo>
                  <a:lnTo>
                    <a:pt x="735" y="83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60"/>
            <p:cNvSpPr/>
            <p:nvPr/>
          </p:nvSpPr>
          <p:spPr>
            <a:xfrm>
              <a:off x="1566600" y="152782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7"/>
                  </a:lnTo>
                  <a:lnTo>
                    <a:pt x="735" y="83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60"/>
            <p:cNvSpPr/>
            <p:nvPr/>
          </p:nvSpPr>
          <p:spPr>
            <a:xfrm>
              <a:off x="1278675" y="1289100"/>
              <a:ext cx="97225" cy="15750"/>
            </a:xfrm>
            <a:custGeom>
              <a:avLst/>
              <a:gdLst/>
              <a:ahLst/>
              <a:cxnLst/>
              <a:rect l="l" t="t" r="r" b="b"/>
              <a:pathLst>
                <a:path w="3889" h="630" extrusionOk="0">
                  <a:moveTo>
                    <a:pt x="0" y="0"/>
                  </a:moveTo>
                  <a:lnTo>
                    <a:pt x="0" y="630"/>
                  </a:lnTo>
                  <a:lnTo>
                    <a:pt x="3889" y="630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60"/>
            <p:cNvSpPr/>
            <p:nvPr/>
          </p:nvSpPr>
          <p:spPr>
            <a:xfrm>
              <a:off x="1278675" y="1319750"/>
              <a:ext cx="97225" cy="15725"/>
            </a:xfrm>
            <a:custGeom>
              <a:avLst/>
              <a:gdLst/>
              <a:ahLst/>
              <a:cxnLst/>
              <a:rect l="l" t="t" r="r" b="b"/>
              <a:pathLst>
                <a:path w="3889" h="629" extrusionOk="0">
                  <a:moveTo>
                    <a:pt x="0" y="1"/>
                  </a:moveTo>
                  <a:lnTo>
                    <a:pt x="0" y="629"/>
                  </a:lnTo>
                  <a:lnTo>
                    <a:pt x="3889" y="629"/>
                  </a:lnTo>
                  <a:lnTo>
                    <a:pt x="38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60"/>
            <p:cNvSpPr/>
            <p:nvPr/>
          </p:nvSpPr>
          <p:spPr>
            <a:xfrm>
              <a:off x="1278675" y="1350275"/>
              <a:ext cx="97225" cy="15725"/>
            </a:xfrm>
            <a:custGeom>
              <a:avLst/>
              <a:gdLst/>
              <a:ahLst/>
              <a:cxnLst/>
              <a:rect l="l" t="t" r="r" b="b"/>
              <a:pathLst>
                <a:path w="3889" h="629" extrusionOk="0">
                  <a:moveTo>
                    <a:pt x="0" y="0"/>
                  </a:moveTo>
                  <a:lnTo>
                    <a:pt x="0" y="628"/>
                  </a:lnTo>
                  <a:lnTo>
                    <a:pt x="3889" y="628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60"/>
            <p:cNvSpPr/>
            <p:nvPr/>
          </p:nvSpPr>
          <p:spPr>
            <a:xfrm>
              <a:off x="1278675" y="1380900"/>
              <a:ext cx="97225" cy="15725"/>
            </a:xfrm>
            <a:custGeom>
              <a:avLst/>
              <a:gdLst/>
              <a:ahLst/>
              <a:cxnLst/>
              <a:rect l="l" t="t" r="r" b="b"/>
              <a:pathLst>
                <a:path w="388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3889" y="629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60"/>
            <p:cNvSpPr/>
            <p:nvPr/>
          </p:nvSpPr>
          <p:spPr>
            <a:xfrm>
              <a:off x="1278675" y="1411525"/>
              <a:ext cx="97225" cy="15750"/>
            </a:xfrm>
            <a:custGeom>
              <a:avLst/>
              <a:gdLst/>
              <a:ahLst/>
              <a:cxnLst/>
              <a:rect l="l" t="t" r="r" b="b"/>
              <a:pathLst>
                <a:path w="3889" h="630" extrusionOk="0">
                  <a:moveTo>
                    <a:pt x="0" y="1"/>
                  </a:moveTo>
                  <a:lnTo>
                    <a:pt x="0" y="630"/>
                  </a:lnTo>
                  <a:lnTo>
                    <a:pt x="3889" y="630"/>
                  </a:lnTo>
                  <a:lnTo>
                    <a:pt x="38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60"/>
            <p:cNvSpPr/>
            <p:nvPr/>
          </p:nvSpPr>
          <p:spPr>
            <a:xfrm>
              <a:off x="1278675" y="1442050"/>
              <a:ext cx="97225" cy="15850"/>
            </a:xfrm>
            <a:custGeom>
              <a:avLst/>
              <a:gdLst/>
              <a:ahLst/>
              <a:cxnLst/>
              <a:rect l="l" t="t" r="r" b="b"/>
              <a:pathLst>
                <a:path w="3889" h="634" extrusionOk="0">
                  <a:moveTo>
                    <a:pt x="0" y="0"/>
                  </a:moveTo>
                  <a:lnTo>
                    <a:pt x="0" y="634"/>
                  </a:lnTo>
                  <a:lnTo>
                    <a:pt x="3889" y="634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60"/>
            <p:cNvSpPr/>
            <p:nvPr/>
          </p:nvSpPr>
          <p:spPr>
            <a:xfrm>
              <a:off x="1278675" y="1472675"/>
              <a:ext cx="97225" cy="15750"/>
            </a:xfrm>
            <a:custGeom>
              <a:avLst/>
              <a:gdLst/>
              <a:ahLst/>
              <a:cxnLst/>
              <a:rect l="l" t="t" r="r" b="b"/>
              <a:pathLst>
                <a:path w="3889" h="630" extrusionOk="0">
                  <a:moveTo>
                    <a:pt x="0" y="0"/>
                  </a:moveTo>
                  <a:lnTo>
                    <a:pt x="0" y="630"/>
                  </a:lnTo>
                  <a:lnTo>
                    <a:pt x="3889" y="630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60"/>
            <p:cNvSpPr/>
            <p:nvPr/>
          </p:nvSpPr>
          <p:spPr>
            <a:xfrm>
              <a:off x="1278675" y="1503300"/>
              <a:ext cx="97225" cy="15750"/>
            </a:xfrm>
            <a:custGeom>
              <a:avLst/>
              <a:gdLst/>
              <a:ahLst/>
              <a:cxnLst/>
              <a:rect l="l" t="t" r="r" b="b"/>
              <a:pathLst>
                <a:path w="3889" h="630" extrusionOk="0">
                  <a:moveTo>
                    <a:pt x="0" y="1"/>
                  </a:moveTo>
                  <a:lnTo>
                    <a:pt x="0" y="630"/>
                  </a:lnTo>
                  <a:lnTo>
                    <a:pt x="3889" y="630"/>
                  </a:lnTo>
                  <a:lnTo>
                    <a:pt x="38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60"/>
            <p:cNvSpPr/>
            <p:nvPr/>
          </p:nvSpPr>
          <p:spPr>
            <a:xfrm>
              <a:off x="1278675" y="1532325"/>
              <a:ext cx="97225" cy="15750"/>
            </a:xfrm>
            <a:custGeom>
              <a:avLst/>
              <a:gdLst/>
              <a:ahLst/>
              <a:cxnLst/>
              <a:rect l="l" t="t" r="r" b="b"/>
              <a:pathLst>
                <a:path w="3889" h="630" extrusionOk="0">
                  <a:moveTo>
                    <a:pt x="0" y="0"/>
                  </a:moveTo>
                  <a:lnTo>
                    <a:pt x="0" y="629"/>
                  </a:lnTo>
                  <a:lnTo>
                    <a:pt x="3889" y="629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60"/>
            <p:cNvSpPr/>
            <p:nvPr/>
          </p:nvSpPr>
          <p:spPr>
            <a:xfrm>
              <a:off x="1278675" y="1561450"/>
              <a:ext cx="97225" cy="15750"/>
            </a:xfrm>
            <a:custGeom>
              <a:avLst/>
              <a:gdLst/>
              <a:ahLst/>
              <a:cxnLst/>
              <a:rect l="l" t="t" r="r" b="b"/>
              <a:pathLst>
                <a:path w="3889" h="630" extrusionOk="0">
                  <a:moveTo>
                    <a:pt x="0" y="0"/>
                  </a:moveTo>
                  <a:lnTo>
                    <a:pt x="0" y="630"/>
                  </a:lnTo>
                  <a:lnTo>
                    <a:pt x="3889" y="630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60"/>
            <p:cNvSpPr/>
            <p:nvPr/>
          </p:nvSpPr>
          <p:spPr>
            <a:xfrm>
              <a:off x="1278675" y="1590475"/>
              <a:ext cx="97225" cy="15850"/>
            </a:xfrm>
            <a:custGeom>
              <a:avLst/>
              <a:gdLst/>
              <a:ahLst/>
              <a:cxnLst/>
              <a:rect l="l" t="t" r="r" b="b"/>
              <a:pathLst>
                <a:path w="3889" h="634" extrusionOk="0">
                  <a:moveTo>
                    <a:pt x="0" y="0"/>
                  </a:moveTo>
                  <a:lnTo>
                    <a:pt x="0" y="634"/>
                  </a:lnTo>
                  <a:lnTo>
                    <a:pt x="3889" y="634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60"/>
            <p:cNvSpPr/>
            <p:nvPr/>
          </p:nvSpPr>
          <p:spPr>
            <a:xfrm>
              <a:off x="1278675" y="1619600"/>
              <a:ext cx="97225" cy="15750"/>
            </a:xfrm>
            <a:custGeom>
              <a:avLst/>
              <a:gdLst/>
              <a:ahLst/>
              <a:cxnLst/>
              <a:rect l="l" t="t" r="r" b="b"/>
              <a:pathLst>
                <a:path w="3889" h="630" extrusionOk="0">
                  <a:moveTo>
                    <a:pt x="0" y="0"/>
                  </a:moveTo>
                  <a:lnTo>
                    <a:pt x="0" y="630"/>
                  </a:lnTo>
                  <a:lnTo>
                    <a:pt x="3889" y="630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60"/>
            <p:cNvSpPr/>
            <p:nvPr/>
          </p:nvSpPr>
          <p:spPr>
            <a:xfrm>
              <a:off x="1278675" y="1648625"/>
              <a:ext cx="97225" cy="15725"/>
            </a:xfrm>
            <a:custGeom>
              <a:avLst/>
              <a:gdLst/>
              <a:ahLst/>
              <a:cxnLst/>
              <a:rect l="l" t="t" r="r" b="b"/>
              <a:pathLst>
                <a:path w="3889" h="629" extrusionOk="0">
                  <a:moveTo>
                    <a:pt x="0" y="0"/>
                  </a:moveTo>
                  <a:lnTo>
                    <a:pt x="0" y="628"/>
                  </a:lnTo>
                  <a:lnTo>
                    <a:pt x="3889" y="628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60"/>
            <p:cNvSpPr/>
            <p:nvPr/>
          </p:nvSpPr>
          <p:spPr>
            <a:xfrm>
              <a:off x="1121450" y="1326100"/>
              <a:ext cx="102675" cy="15725"/>
            </a:xfrm>
            <a:custGeom>
              <a:avLst/>
              <a:gdLst/>
              <a:ahLst/>
              <a:cxnLst/>
              <a:rect l="l" t="t" r="r" b="b"/>
              <a:pathLst>
                <a:path w="4107" h="629" extrusionOk="0">
                  <a:moveTo>
                    <a:pt x="0" y="1"/>
                  </a:moveTo>
                  <a:lnTo>
                    <a:pt x="0" y="629"/>
                  </a:lnTo>
                  <a:lnTo>
                    <a:pt x="4106" y="629"/>
                  </a:lnTo>
                  <a:lnTo>
                    <a:pt x="41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60"/>
            <p:cNvSpPr/>
            <p:nvPr/>
          </p:nvSpPr>
          <p:spPr>
            <a:xfrm>
              <a:off x="1121450" y="1356725"/>
              <a:ext cx="102675" cy="15775"/>
            </a:xfrm>
            <a:custGeom>
              <a:avLst/>
              <a:gdLst/>
              <a:ahLst/>
              <a:cxnLst/>
              <a:rect l="l" t="t" r="r" b="b"/>
              <a:pathLst>
                <a:path w="4107" h="631" extrusionOk="0">
                  <a:moveTo>
                    <a:pt x="0" y="1"/>
                  </a:moveTo>
                  <a:lnTo>
                    <a:pt x="0" y="630"/>
                  </a:lnTo>
                  <a:lnTo>
                    <a:pt x="4106" y="630"/>
                  </a:lnTo>
                  <a:lnTo>
                    <a:pt x="41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60"/>
            <p:cNvSpPr/>
            <p:nvPr/>
          </p:nvSpPr>
          <p:spPr>
            <a:xfrm>
              <a:off x="1121450" y="1387250"/>
              <a:ext cx="102675" cy="15750"/>
            </a:xfrm>
            <a:custGeom>
              <a:avLst/>
              <a:gdLst/>
              <a:ahLst/>
              <a:cxnLst/>
              <a:rect l="l" t="t" r="r" b="b"/>
              <a:pathLst>
                <a:path w="4107" h="630" extrusionOk="0">
                  <a:moveTo>
                    <a:pt x="0" y="1"/>
                  </a:moveTo>
                  <a:lnTo>
                    <a:pt x="0" y="630"/>
                  </a:lnTo>
                  <a:lnTo>
                    <a:pt x="4106" y="630"/>
                  </a:lnTo>
                  <a:lnTo>
                    <a:pt x="41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60"/>
            <p:cNvSpPr/>
            <p:nvPr/>
          </p:nvSpPr>
          <p:spPr>
            <a:xfrm>
              <a:off x="1121450" y="1417875"/>
              <a:ext cx="102675" cy="15750"/>
            </a:xfrm>
            <a:custGeom>
              <a:avLst/>
              <a:gdLst/>
              <a:ahLst/>
              <a:cxnLst/>
              <a:rect l="l" t="t" r="r" b="b"/>
              <a:pathLst>
                <a:path w="4107" h="630" extrusionOk="0">
                  <a:moveTo>
                    <a:pt x="0" y="1"/>
                  </a:moveTo>
                  <a:lnTo>
                    <a:pt x="0" y="630"/>
                  </a:lnTo>
                  <a:lnTo>
                    <a:pt x="4106" y="630"/>
                  </a:lnTo>
                  <a:lnTo>
                    <a:pt x="41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60"/>
            <p:cNvSpPr/>
            <p:nvPr/>
          </p:nvSpPr>
          <p:spPr>
            <a:xfrm>
              <a:off x="1121450" y="1448400"/>
              <a:ext cx="102675" cy="15875"/>
            </a:xfrm>
            <a:custGeom>
              <a:avLst/>
              <a:gdLst/>
              <a:ahLst/>
              <a:cxnLst/>
              <a:rect l="l" t="t" r="r" b="b"/>
              <a:pathLst>
                <a:path w="4107" h="635" extrusionOk="0">
                  <a:moveTo>
                    <a:pt x="0" y="0"/>
                  </a:moveTo>
                  <a:lnTo>
                    <a:pt x="0" y="634"/>
                  </a:lnTo>
                  <a:lnTo>
                    <a:pt x="4106" y="634"/>
                  </a:lnTo>
                  <a:lnTo>
                    <a:pt x="4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60"/>
            <p:cNvSpPr/>
            <p:nvPr/>
          </p:nvSpPr>
          <p:spPr>
            <a:xfrm>
              <a:off x="1121450" y="1479025"/>
              <a:ext cx="102675" cy="15750"/>
            </a:xfrm>
            <a:custGeom>
              <a:avLst/>
              <a:gdLst/>
              <a:ahLst/>
              <a:cxnLst/>
              <a:rect l="l" t="t" r="r" b="b"/>
              <a:pathLst>
                <a:path w="4107" h="630" extrusionOk="0">
                  <a:moveTo>
                    <a:pt x="0" y="1"/>
                  </a:moveTo>
                  <a:lnTo>
                    <a:pt x="0" y="630"/>
                  </a:lnTo>
                  <a:lnTo>
                    <a:pt x="4106" y="630"/>
                  </a:lnTo>
                  <a:lnTo>
                    <a:pt x="41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60"/>
            <p:cNvSpPr/>
            <p:nvPr/>
          </p:nvSpPr>
          <p:spPr>
            <a:xfrm>
              <a:off x="1121450" y="1509650"/>
              <a:ext cx="102675" cy="15750"/>
            </a:xfrm>
            <a:custGeom>
              <a:avLst/>
              <a:gdLst/>
              <a:ahLst/>
              <a:cxnLst/>
              <a:rect l="l" t="t" r="r" b="b"/>
              <a:pathLst>
                <a:path w="4107" h="630" extrusionOk="0">
                  <a:moveTo>
                    <a:pt x="0" y="1"/>
                  </a:moveTo>
                  <a:lnTo>
                    <a:pt x="0" y="630"/>
                  </a:lnTo>
                  <a:lnTo>
                    <a:pt x="4106" y="630"/>
                  </a:lnTo>
                  <a:lnTo>
                    <a:pt x="41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60"/>
            <p:cNvSpPr/>
            <p:nvPr/>
          </p:nvSpPr>
          <p:spPr>
            <a:xfrm>
              <a:off x="1121450" y="1540300"/>
              <a:ext cx="102675" cy="15725"/>
            </a:xfrm>
            <a:custGeom>
              <a:avLst/>
              <a:gdLst/>
              <a:ahLst/>
              <a:cxnLst/>
              <a:rect l="l" t="t" r="r" b="b"/>
              <a:pathLst>
                <a:path w="4107" h="629" extrusionOk="0">
                  <a:moveTo>
                    <a:pt x="0" y="1"/>
                  </a:moveTo>
                  <a:lnTo>
                    <a:pt x="0" y="629"/>
                  </a:lnTo>
                  <a:lnTo>
                    <a:pt x="4106" y="629"/>
                  </a:lnTo>
                  <a:lnTo>
                    <a:pt x="41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60"/>
            <p:cNvSpPr/>
            <p:nvPr/>
          </p:nvSpPr>
          <p:spPr>
            <a:xfrm>
              <a:off x="1121450" y="1567575"/>
              <a:ext cx="102675" cy="15750"/>
            </a:xfrm>
            <a:custGeom>
              <a:avLst/>
              <a:gdLst/>
              <a:ahLst/>
              <a:cxnLst/>
              <a:rect l="l" t="t" r="r" b="b"/>
              <a:pathLst>
                <a:path w="4107" h="630" extrusionOk="0">
                  <a:moveTo>
                    <a:pt x="0" y="1"/>
                  </a:moveTo>
                  <a:lnTo>
                    <a:pt x="0" y="630"/>
                  </a:lnTo>
                  <a:lnTo>
                    <a:pt x="4106" y="630"/>
                  </a:lnTo>
                  <a:lnTo>
                    <a:pt x="41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60"/>
            <p:cNvSpPr/>
            <p:nvPr/>
          </p:nvSpPr>
          <p:spPr>
            <a:xfrm>
              <a:off x="1121450" y="1594975"/>
              <a:ext cx="102675" cy="15750"/>
            </a:xfrm>
            <a:custGeom>
              <a:avLst/>
              <a:gdLst/>
              <a:ahLst/>
              <a:cxnLst/>
              <a:rect l="l" t="t" r="r" b="b"/>
              <a:pathLst>
                <a:path w="4107" h="630" extrusionOk="0">
                  <a:moveTo>
                    <a:pt x="0" y="0"/>
                  </a:moveTo>
                  <a:lnTo>
                    <a:pt x="0" y="629"/>
                  </a:lnTo>
                  <a:lnTo>
                    <a:pt x="4106" y="629"/>
                  </a:lnTo>
                  <a:lnTo>
                    <a:pt x="4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60"/>
            <p:cNvSpPr/>
            <p:nvPr/>
          </p:nvSpPr>
          <p:spPr>
            <a:xfrm>
              <a:off x="1121450" y="1622375"/>
              <a:ext cx="102675" cy="15750"/>
            </a:xfrm>
            <a:custGeom>
              <a:avLst/>
              <a:gdLst/>
              <a:ahLst/>
              <a:cxnLst/>
              <a:rect l="l" t="t" r="r" b="b"/>
              <a:pathLst>
                <a:path w="4107" h="630" extrusionOk="0">
                  <a:moveTo>
                    <a:pt x="0" y="0"/>
                  </a:moveTo>
                  <a:lnTo>
                    <a:pt x="0" y="630"/>
                  </a:lnTo>
                  <a:lnTo>
                    <a:pt x="4106" y="630"/>
                  </a:lnTo>
                  <a:lnTo>
                    <a:pt x="4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60"/>
            <p:cNvSpPr/>
            <p:nvPr/>
          </p:nvSpPr>
          <p:spPr>
            <a:xfrm>
              <a:off x="1531925" y="1190850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8"/>
                  </a:lnTo>
                  <a:lnTo>
                    <a:pt x="735" y="838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60"/>
            <p:cNvSpPr/>
            <p:nvPr/>
          </p:nvSpPr>
          <p:spPr>
            <a:xfrm>
              <a:off x="1500125" y="1190850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8"/>
                  </a:lnTo>
                  <a:lnTo>
                    <a:pt x="736" y="838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60"/>
            <p:cNvSpPr/>
            <p:nvPr/>
          </p:nvSpPr>
          <p:spPr>
            <a:xfrm>
              <a:off x="1531925" y="1222400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3"/>
                  </a:lnTo>
                  <a:lnTo>
                    <a:pt x="735" y="843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60"/>
            <p:cNvSpPr/>
            <p:nvPr/>
          </p:nvSpPr>
          <p:spPr>
            <a:xfrm>
              <a:off x="1500125" y="1222400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3"/>
                  </a:lnTo>
                  <a:lnTo>
                    <a:pt x="736" y="843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60"/>
            <p:cNvSpPr/>
            <p:nvPr/>
          </p:nvSpPr>
          <p:spPr>
            <a:xfrm>
              <a:off x="1531925" y="125407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60"/>
            <p:cNvSpPr/>
            <p:nvPr/>
          </p:nvSpPr>
          <p:spPr>
            <a:xfrm>
              <a:off x="1500125" y="125407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2"/>
                  </a:lnTo>
                  <a:lnTo>
                    <a:pt x="736" y="842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60"/>
            <p:cNvSpPr/>
            <p:nvPr/>
          </p:nvSpPr>
          <p:spPr>
            <a:xfrm>
              <a:off x="1531925" y="12857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60"/>
            <p:cNvSpPr/>
            <p:nvPr/>
          </p:nvSpPr>
          <p:spPr>
            <a:xfrm>
              <a:off x="1500125" y="12857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6" y="84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60"/>
            <p:cNvSpPr/>
            <p:nvPr/>
          </p:nvSpPr>
          <p:spPr>
            <a:xfrm>
              <a:off x="1531925" y="131812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0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60"/>
            <p:cNvSpPr/>
            <p:nvPr/>
          </p:nvSpPr>
          <p:spPr>
            <a:xfrm>
              <a:off x="1500125" y="131812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0"/>
                  </a:moveTo>
                  <a:lnTo>
                    <a:pt x="1" y="842"/>
                  </a:lnTo>
                  <a:lnTo>
                    <a:pt x="736" y="842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60"/>
            <p:cNvSpPr/>
            <p:nvPr/>
          </p:nvSpPr>
          <p:spPr>
            <a:xfrm>
              <a:off x="1531925" y="13506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60"/>
            <p:cNvSpPr/>
            <p:nvPr/>
          </p:nvSpPr>
          <p:spPr>
            <a:xfrm>
              <a:off x="1500125" y="13506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1"/>
                  </a:moveTo>
                  <a:lnTo>
                    <a:pt x="1" y="842"/>
                  </a:lnTo>
                  <a:lnTo>
                    <a:pt x="736" y="842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60"/>
            <p:cNvSpPr/>
            <p:nvPr/>
          </p:nvSpPr>
          <p:spPr>
            <a:xfrm>
              <a:off x="1531925" y="1383100"/>
              <a:ext cx="18400" cy="20925"/>
            </a:xfrm>
            <a:custGeom>
              <a:avLst/>
              <a:gdLst/>
              <a:ahLst/>
              <a:cxnLst/>
              <a:rect l="l" t="t" r="r" b="b"/>
              <a:pathLst>
                <a:path w="736" h="837" extrusionOk="0">
                  <a:moveTo>
                    <a:pt x="1" y="0"/>
                  </a:moveTo>
                  <a:lnTo>
                    <a:pt x="1" y="837"/>
                  </a:lnTo>
                  <a:lnTo>
                    <a:pt x="735" y="837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60"/>
            <p:cNvSpPr/>
            <p:nvPr/>
          </p:nvSpPr>
          <p:spPr>
            <a:xfrm>
              <a:off x="1500125" y="1383100"/>
              <a:ext cx="18400" cy="20925"/>
            </a:xfrm>
            <a:custGeom>
              <a:avLst/>
              <a:gdLst/>
              <a:ahLst/>
              <a:cxnLst/>
              <a:rect l="l" t="t" r="r" b="b"/>
              <a:pathLst>
                <a:path w="736" h="837" extrusionOk="0">
                  <a:moveTo>
                    <a:pt x="1" y="0"/>
                  </a:moveTo>
                  <a:lnTo>
                    <a:pt x="1" y="837"/>
                  </a:lnTo>
                  <a:lnTo>
                    <a:pt x="736" y="837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60"/>
            <p:cNvSpPr/>
            <p:nvPr/>
          </p:nvSpPr>
          <p:spPr>
            <a:xfrm>
              <a:off x="1531925" y="14154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60"/>
            <p:cNvSpPr/>
            <p:nvPr/>
          </p:nvSpPr>
          <p:spPr>
            <a:xfrm>
              <a:off x="1500125" y="14154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6" y="84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60"/>
            <p:cNvSpPr/>
            <p:nvPr/>
          </p:nvSpPr>
          <p:spPr>
            <a:xfrm>
              <a:off x="1531925" y="144827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8"/>
                  </a:lnTo>
                  <a:lnTo>
                    <a:pt x="735" y="838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60"/>
            <p:cNvSpPr/>
            <p:nvPr/>
          </p:nvSpPr>
          <p:spPr>
            <a:xfrm>
              <a:off x="1500125" y="144827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8"/>
                  </a:lnTo>
                  <a:lnTo>
                    <a:pt x="736" y="838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60"/>
            <p:cNvSpPr/>
            <p:nvPr/>
          </p:nvSpPr>
          <p:spPr>
            <a:xfrm>
              <a:off x="1531925" y="14810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60"/>
            <p:cNvSpPr/>
            <p:nvPr/>
          </p:nvSpPr>
          <p:spPr>
            <a:xfrm>
              <a:off x="1500125" y="14810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6" y="84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60"/>
            <p:cNvSpPr/>
            <p:nvPr/>
          </p:nvSpPr>
          <p:spPr>
            <a:xfrm>
              <a:off x="1531925" y="151382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0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60"/>
            <p:cNvSpPr/>
            <p:nvPr/>
          </p:nvSpPr>
          <p:spPr>
            <a:xfrm>
              <a:off x="1500125" y="151382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0"/>
                  </a:moveTo>
                  <a:lnTo>
                    <a:pt x="1" y="842"/>
                  </a:lnTo>
                  <a:lnTo>
                    <a:pt x="736" y="842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60"/>
            <p:cNvSpPr/>
            <p:nvPr/>
          </p:nvSpPr>
          <p:spPr>
            <a:xfrm>
              <a:off x="1531925" y="15465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60"/>
            <p:cNvSpPr/>
            <p:nvPr/>
          </p:nvSpPr>
          <p:spPr>
            <a:xfrm>
              <a:off x="1500125" y="15465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1"/>
                  </a:moveTo>
                  <a:lnTo>
                    <a:pt x="1" y="842"/>
                  </a:lnTo>
                  <a:lnTo>
                    <a:pt x="736" y="842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60"/>
            <p:cNvSpPr/>
            <p:nvPr/>
          </p:nvSpPr>
          <p:spPr>
            <a:xfrm>
              <a:off x="1083400" y="1194225"/>
              <a:ext cx="18425" cy="24725"/>
            </a:xfrm>
            <a:custGeom>
              <a:avLst/>
              <a:gdLst/>
              <a:ahLst/>
              <a:cxnLst/>
              <a:rect l="l" t="t" r="r" b="b"/>
              <a:pathLst>
                <a:path w="737" h="989" extrusionOk="0">
                  <a:moveTo>
                    <a:pt x="1" y="0"/>
                  </a:moveTo>
                  <a:lnTo>
                    <a:pt x="1" y="989"/>
                  </a:lnTo>
                  <a:lnTo>
                    <a:pt x="737" y="989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60"/>
            <p:cNvSpPr/>
            <p:nvPr/>
          </p:nvSpPr>
          <p:spPr>
            <a:xfrm>
              <a:off x="1051500" y="1194225"/>
              <a:ext cx="18425" cy="24725"/>
            </a:xfrm>
            <a:custGeom>
              <a:avLst/>
              <a:gdLst/>
              <a:ahLst/>
              <a:cxnLst/>
              <a:rect l="l" t="t" r="r" b="b"/>
              <a:pathLst>
                <a:path w="737" h="989" extrusionOk="0">
                  <a:moveTo>
                    <a:pt x="1" y="0"/>
                  </a:moveTo>
                  <a:lnTo>
                    <a:pt x="1" y="989"/>
                  </a:lnTo>
                  <a:lnTo>
                    <a:pt x="737" y="989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60"/>
            <p:cNvSpPr/>
            <p:nvPr/>
          </p:nvSpPr>
          <p:spPr>
            <a:xfrm>
              <a:off x="1083400" y="1231525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60"/>
            <p:cNvSpPr/>
            <p:nvPr/>
          </p:nvSpPr>
          <p:spPr>
            <a:xfrm>
              <a:off x="1051500" y="1231525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60"/>
            <p:cNvSpPr/>
            <p:nvPr/>
          </p:nvSpPr>
          <p:spPr>
            <a:xfrm>
              <a:off x="1083400" y="126875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60"/>
            <p:cNvSpPr/>
            <p:nvPr/>
          </p:nvSpPr>
          <p:spPr>
            <a:xfrm>
              <a:off x="1051500" y="126875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60"/>
            <p:cNvSpPr/>
            <p:nvPr/>
          </p:nvSpPr>
          <p:spPr>
            <a:xfrm>
              <a:off x="1083400" y="1306000"/>
              <a:ext cx="18425" cy="24875"/>
            </a:xfrm>
            <a:custGeom>
              <a:avLst/>
              <a:gdLst/>
              <a:ahLst/>
              <a:cxnLst/>
              <a:rect l="l" t="t" r="r" b="b"/>
              <a:pathLst>
                <a:path w="737" h="995" extrusionOk="0">
                  <a:moveTo>
                    <a:pt x="1" y="0"/>
                  </a:moveTo>
                  <a:lnTo>
                    <a:pt x="1" y="995"/>
                  </a:lnTo>
                  <a:lnTo>
                    <a:pt x="737" y="99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60"/>
            <p:cNvSpPr/>
            <p:nvPr/>
          </p:nvSpPr>
          <p:spPr>
            <a:xfrm>
              <a:off x="1051500" y="1306000"/>
              <a:ext cx="18425" cy="24875"/>
            </a:xfrm>
            <a:custGeom>
              <a:avLst/>
              <a:gdLst/>
              <a:ahLst/>
              <a:cxnLst/>
              <a:rect l="l" t="t" r="r" b="b"/>
              <a:pathLst>
                <a:path w="737" h="995" extrusionOk="0">
                  <a:moveTo>
                    <a:pt x="1" y="0"/>
                  </a:moveTo>
                  <a:lnTo>
                    <a:pt x="1" y="995"/>
                  </a:lnTo>
                  <a:lnTo>
                    <a:pt x="737" y="99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60"/>
            <p:cNvSpPr/>
            <p:nvPr/>
          </p:nvSpPr>
          <p:spPr>
            <a:xfrm>
              <a:off x="1083400" y="1344250"/>
              <a:ext cx="18425" cy="24875"/>
            </a:xfrm>
            <a:custGeom>
              <a:avLst/>
              <a:gdLst/>
              <a:ahLst/>
              <a:cxnLst/>
              <a:rect l="l" t="t" r="r" b="b"/>
              <a:pathLst>
                <a:path w="737" h="995" extrusionOk="0">
                  <a:moveTo>
                    <a:pt x="1" y="1"/>
                  </a:moveTo>
                  <a:lnTo>
                    <a:pt x="1" y="995"/>
                  </a:lnTo>
                  <a:lnTo>
                    <a:pt x="737" y="99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60"/>
            <p:cNvSpPr/>
            <p:nvPr/>
          </p:nvSpPr>
          <p:spPr>
            <a:xfrm>
              <a:off x="1051500" y="1344250"/>
              <a:ext cx="18425" cy="24875"/>
            </a:xfrm>
            <a:custGeom>
              <a:avLst/>
              <a:gdLst/>
              <a:ahLst/>
              <a:cxnLst/>
              <a:rect l="l" t="t" r="r" b="b"/>
              <a:pathLst>
                <a:path w="737" h="995" extrusionOk="0">
                  <a:moveTo>
                    <a:pt x="1" y="1"/>
                  </a:moveTo>
                  <a:lnTo>
                    <a:pt x="1" y="995"/>
                  </a:lnTo>
                  <a:lnTo>
                    <a:pt x="737" y="99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60"/>
            <p:cNvSpPr/>
            <p:nvPr/>
          </p:nvSpPr>
          <p:spPr>
            <a:xfrm>
              <a:off x="1083400" y="138250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60"/>
            <p:cNvSpPr/>
            <p:nvPr/>
          </p:nvSpPr>
          <p:spPr>
            <a:xfrm>
              <a:off x="1051500" y="138250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60"/>
            <p:cNvSpPr/>
            <p:nvPr/>
          </p:nvSpPr>
          <p:spPr>
            <a:xfrm>
              <a:off x="1083400" y="1420650"/>
              <a:ext cx="18425" cy="24875"/>
            </a:xfrm>
            <a:custGeom>
              <a:avLst/>
              <a:gdLst/>
              <a:ahLst/>
              <a:cxnLst/>
              <a:rect l="l" t="t" r="r" b="b"/>
              <a:pathLst>
                <a:path w="737" h="995" extrusionOk="0">
                  <a:moveTo>
                    <a:pt x="1" y="1"/>
                  </a:moveTo>
                  <a:lnTo>
                    <a:pt x="1" y="995"/>
                  </a:lnTo>
                  <a:lnTo>
                    <a:pt x="737" y="99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60"/>
            <p:cNvSpPr/>
            <p:nvPr/>
          </p:nvSpPr>
          <p:spPr>
            <a:xfrm>
              <a:off x="1051500" y="1420650"/>
              <a:ext cx="18425" cy="24875"/>
            </a:xfrm>
            <a:custGeom>
              <a:avLst/>
              <a:gdLst/>
              <a:ahLst/>
              <a:cxnLst/>
              <a:rect l="l" t="t" r="r" b="b"/>
              <a:pathLst>
                <a:path w="737" h="995" extrusionOk="0">
                  <a:moveTo>
                    <a:pt x="1" y="1"/>
                  </a:moveTo>
                  <a:lnTo>
                    <a:pt x="1" y="995"/>
                  </a:lnTo>
                  <a:lnTo>
                    <a:pt x="737" y="99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60"/>
            <p:cNvSpPr/>
            <p:nvPr/>
          </p:nvSpPr>
          <p:spPr>
            <a:xfrm>
              <a:off x="1083400" y="145890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60"/>
            <p:cNvSpPr/>
            <p:nvPr/>
          </p:nvSpPr>
          <p:spPr>
            <a:xfrm>
              <a:off x="1051500" y="145890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60"/>
            <p:cNvSpPr/>
            <p:nvPr/>
          </p:nvSpPr>
          <p:spPr>
            <a:xfrm>
              <a:off x="1083400" y="1497525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60"/>
            <p:cNvSpPr/>
            <p:nvPr/>
          </p:nvSpPr>
          <p:spPr>
            <a:xfrm>
              <a:off x="1051500" y="1497525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60"/>
            <p:cNvSpPr/>
            <p:nvPr/>
          </p:nvSpPr>
          <p:spPr>
            <a:xfrm>
              <a:off x="1083400" y="1536150"/>
              <a:ext cx="18425" cy="24750"/>
            </a:xfrm>
            <a:custGeom>
              <a:avLst/>
              <a:gdLst/>
              <a:ahLst/>
              <a:cxnLst/>
              <a:rect l="l" t="t" r="r" b="b"/>
              <a:pathLst>
                <a:path w="737" h="990" extrusionOk="0">
                  <a:moveTo>
                    <a:pt x="1" y="0"/>
                  </a:moveTo>
                  <a:lnTo>
                    <a:pt x="1" y="989"/>
                  </a:lnTo>
                  <a:lnTo>
                    <a:pt x="737" y="989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60"/>
            <p:cNvSpPr/>
            <p:nvPr/>
          </p:nvSpPr>
          <p:spPr>
            <a:xfrm>
              <a:off x="1051500" y="1536150"/>
              <a:ext cx="18425" cy="24750"/>
            </a:xfrm>
            <a:custGeom>
              <a:avLst/>
              <a:gdLst/>
              <a:ahLst/>
              <a:cxnLst/>
              <a:rect l="l" t="t" r="r" b="b"/>
              <a:pathLst>
                <a:path w="737" h="990" extrusionOk="0">
                  <a:moveTo>
                    <a:pt x="1" y="0"/>
                  </a:moveTo>
                  <a:lnTo>
                    <a:pt x="1" y="989"/>
                  </a:lnTo>
                  <a:lnTo>
                    <a:pt x="737" y="989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60"/>
            <p:cNvSpPr/>
            <p:nvPr/>
          </p:nvSpPr>
          <p:spPr>
            <a:xfrm>
              <a:off x="1083400" y="1574750"/>
              <a:ext cx="18425" cy="24750"/>
            </a:xfrm>
            <a:custGeom>
              <a:avLst/>
              <a:gdLst/>
              <a:ahLst/>
              <a:cxnLst/>
              <a:rect l="l" t="t" r="r" b="b"/>
              <a:pathLst>
                <a:path w="737" h="990" extrusionOk="0">
                  <a:moveTo>
                    <a:pt x="1" y="0"/>
                  </a:moveTo>
                  <a:lnTo>
                    <a:pt x="1" y="990"/>
                  </a:lnTo>
                  <a:lnTo>
                    <a:pt x="737" y="990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60"/>
            <p:cNvSpPr/>
            <p:nvPr/>
          </p:nvSpPr>
          <p:spPr>
            <a:xfrm>
              <a:off x="1051500" y="1574750"/>
              <a:ext cx="18425" cy="24750"/>
            </a:xfrm>
            <a:custGeom>
              <a:avLst/>
              <a:gdLst/>
              <a:ahLst/>
              <a:cxnLst/>
              <a:rect l="l" t="t" r="r" b="b"/>
              <a:pathLst>
                <a:path w="737" h="990" extrusionOk="0">
                  <a:moveTo>
                    <a:pt x="1" y="0"/>
                  </a:moveTo>
                  <a:lnTo>
                    <a:pt x="1" y="990"/>
                  </a:lnTo>
                  <a:lnTo>
                    <a:pt x="737" y="990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60"/>
            <p:cNvSpPr/>
            <p:nvPr/>
          </p:nvSpPr>
          <p:spPr>
            <a:xfrm>
              <a:off x="1083400" y="161335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60"/>
            <p:cNvSpPr/>
            <p:nvPr/>
          </p:nvSpPr>
          <p:spPr>
            <a:xfrm>
              <a:off x="1051500" y="161335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60"/>
            <p:cNvSpPr/>
            <p:nvPr/>
          </p:nvSpPr>
          <p:spPr>
            <a:xfrm>
              <a:off x="1463850" y="1190850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0" y="1"/>
                  </a:moveTo>
                  <a:lnTo>
                    <a:pt x="0" y="838"/>
                  </a:lnTo>
                  <a:lnTo>
                    <a:pt x="735" y="838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60"/>
            <p:cNvSpPr/>
            <p:nvPr/>
          </p:nvSpPr>
          <p:spPr>
            <a:xfrm>
              <a:off x="1432050" y="1190850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8"/>
                  </a:lnTo>
                  <a:lnTo>
                    <a:pt x="735" y="838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60"/>
            <p:cNvSpPr/>
            <p:nvPr/>
          </p:nvSpPr>
          <p:spPr>
            <a:xfrm>
              <a:off x="1463850" y="11583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0" y="0"/>
                  </a:moveTo>
                  <a:lnTo>
                    <a:pt x="0" y="842"/>
                  </a:lnTo>
                  <a:lnTo>
                    <a:pt x="735" y="842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60"/>
            <p:cNvSpPr/>
            <p:nvPr/>
          </p:nvSpPr>
          <p:spPr>
            <a:xfrm>
              <a:off x="1432050" y="11583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60"/>
            <p:cNvSpPr/>
            <p:nvPr/>
          </p:nvSpPr>
          <p:spPr>
            <a:xfrm>
              <a:off x="1463850" y="112587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0" y="1"/>
                  </a:moveTo>
                  <a:lnTo>
                    <a:pt x="0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60"/>
            <p:cNvSpPr/>
            <p:nvPr/>
          </p:nvSpPr>
          <p:spPr>
            <a:xfrm>
              <a:off x="1432050" y="112587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60"/>
            <p:cNvSpPr/>
            <p:nvPr/>
          </p:nvSpPr>
          <p:spPr>
            <a:xfrm>
              <a:off x="1463850" y="1222400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0" y="1"/>
                  </a:moveTo>
                  <a:lnTo>
                    <a:pt x="0" y="843"/>
                  </a:lnTo>
                  <a:lnTo>
                    <a:pt x="735" y="843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60"/>
            <p:cNvSpPr/>
            <p:nvPr/>
          </p:nvSpPr>
          <p:spPr>
            <a:xfrm>
              <a:off x="1432050" y="1222400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3"/>
                  </a:lnTo>
                  <a:lnTo>
                    <a:pt x="735" y="843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60"/>
            <p:cNvSpPr/>
            <p:nvPr/>
          </p:nvSpPr>
          <p:spPr>
            <a:xfrm>
              <a:off x="1463850" y="125407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0" y="1"/>
                  </a:moveTo>
                  <a:lnTo>
                    <a:pt x="0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60"/>
            <p:cNvSpPr/>
            <p:nvPr/>
          </p:nvSpPr>
          <p:spPr>
            <a:xfrm>
              <a:off x="1432050" y="125407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60"/>
            <p:cNvSpPr/>
            <p:nvPr/>
          </p:nvSpPr>
          <p:spPr>
            <a:xfrm>
              <a:off x="1463850" y="12857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0" y="0"/>
                  </a:moveTo>
                  <a:lnTo>
                    <a:pt x="0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60"/>
            <p:cNvSpPr/>
            <p:nvPr/>
          </p:nvSpPr>
          <p:spPr>
            <a:xfrm>
              <a:off x="1432050" y="12857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60"/>
            <p:cNvSpPr/>
            <p:nvPr/>
          </p:nvSpPr>
          <p:spPr>
            <a:xfrm>
              <a:off x="1463850" y="131812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0" y="0"/>
                  </a:moveTo>
                  <a:lnTo>
                    <a:pt x="0" y="842"/>
                  </a:lnTo>
                  <a:lnTo>
                    <a:pt x="735" y="842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60"/>
            <p:cNvSpPr/>
            <p:nvPr/>
          </p:nvSpPr>
          <p:spPr>
            <a:xfrm>
              <a:off x="1432050" y="131812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0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60"/>
            <p:cNvSpPr/>
            <p:nvPr/>
          </p:nvSpPr>
          <p:spPr>
            <a:xfrm>
              <a:off x="1463850" y="13506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0" y="1"/>
                  </a:moveTo>
                  <a:lnTo>
                    <a:pt x="0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60"/>
            <p:cNvSpPr/>
            <p:nvPr/>
          </p:nvSpPr>
          <p:spPr>
            <a:xfrm>
              <a:off x="1432050" y="13506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60"/>
            <p:cNvSpPr/>
            <p:nvPr/>
          </p:nvSpPr>
          <p:spPr>
            <a:xfrm>
              <a:off x="1463850" y="1383100"/>
              <a:ext cx="18400" cy="20925"/>
            </a:xfrm>
            <a:custGeom>
              <a:avLst/>
              <a:gdLst/>
              <a:ahLst/>
              <a:cxnLst/>
              <a:rect l="l" t="t" r="r" b="b"/>
              <a:pathLst>
                <a:path w="736" h="837" extrusionOk="0">
                  <a:moveTo>
                    <a:pt x="0" y="0"/>
                  </a:moveTo>
                  <a:lnTo>
                    <a:pt x="0" y="837"/>
                  </a:lnTo>
                  <a:lnTo>
                    <a:pt x="735" y="837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60"/>
            <p:cNvSpPr/>
            <p:nvPr/>
          </p:nvSpPr>
          <p:spPr>
            <a:xfrm>
              <a:off x="1432050" y="1383100"/>
              <a:ext cx="18400" cy="20925"/>
            </a:xfrm>
            <a:custGeom>
              <a:avLst/>
              <a:gdLst/>
              <a:ahLst/>
              <a:cxnLst/>
              <a:rect l="l" t="t" r="r" b="b"/>
              <a:pathLst>
                <a:path w="736" h="837" extrusionOk="0">
                  <a:moveTo>
                    <a:pt x="1" y="0"/>
                  </a:moveTo>
                  <a:lnTo>
                    <a:pt x="1" y="837"/>
                  </a:lnTo>
                  <a:lnTo>
                    <a:pt x="735" y="837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60"/>
            <p:cNvSpPr/>
            <p:nvPr/>
          </p:nvSpPr>
          <p:spPr>
            <a:xfrm>
              <a:off x="1463850" y="14154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0" y="0"/>
                  </a:moveTo>
                  <a:lnTo>
                    <a:pt x="0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60"/>
            <p:cNvSpPr/>
            <p:nvPr/>
          </p:nvSpPr>
          <p:spPr>
            <a:xfrm>
              <a:off x="1432050" y="14154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60"/>
            <p:cNvSpPr/>
            <p:nvPr/>
          </p:nvSpPr>
          <p:spPr>
            <a:xfrm>
              <a:off x="1463850" y="144827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0" y="1"/>
                  </a:moveTo>
                  <a:lnTo>
                    <a:pt x="0" y="838"/>
                  </a:lnTo>
                  <a:lnTo>
                    <a:pt x="735" y="838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60"/>
            <p:cNvSpPr/>
            <p:nvPr/>
          </p:nvSpPr>
          <p:spPr>
            <a:xfrm>
              <a:off x="1432050" y="144827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8"/>
                  </a:lnTo>
                  <a:lnTo>
                    <a:pt x="735" y="838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60"/>
            <p:cNvSpPr/>
            <p:nvPr/>
          </p:nvSpPr>
          <p:spPr>
            <a:xfrm>
              <a:off x="1463850" y="14810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0" y="0"/>
                  </a:moveTo>
                  <a:lnTo>
                    <a:pt x="0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60"/>
            <p:cNvSpPr/>
            <p:nvPr/>
          </p:nvSpPr>
          <p:spPr>
            <a:xfrm>
              <a:off x="1432050" y="14810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60"/>
            <p:cNvSpPr/>
            <p:nvPr/>
          </p:nvSpPr>
          <p:spPr>
            <a:xfrm>
              <a:off x="1463850" y="151382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0" y="0"/>
                  </a:moveTo>
                  <a:lnTo>
                    <a:pt x="0" y="842"/>
                  </a:lnTo>
                  <a:lnTo>
                    <a:pt x="735" y="842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60"/>
            <p:cNvSpPr/>
            <p:nvPr/>
          </p:nvSpPr>
          <p:spPr>
            <a:xfrm>
              <a:off x="1432050" y="151382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0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60"/>
            <p:cNvSpPr/>
            <p:nvPr/>
          </p:nvSpPr>
          <p:spPr>
            <a:xfrm>
              <a:off x="1463850" y="15465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0" y="1"/>
                  </a:moveTo>
                  <a:lnTo>
                    <a:pt x="0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60"/>
            <p:cNvSpPr/>
            <p:nvPr/>
          </p:nvSpPr>
          <p:spPr>
            <a:xfrm>
              <a:off x="1432050" y="15465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60"/>
            <p:cNvSpPr/>
            <p:nvPr/>
          </p:nvSpPr>
          <p:spPr>
            <a:xfrm>
              <a:off x="1051500" y="1194225"/>
              <a:ext cx="18425" cy="24725"/>
            </a:xfrm>
            <a:custGeom>
              <a:avLst/>
              <a:gdLst/>
              <a:ahLst/>
              <a:cxnLst/>
              <a:rect l="l" t="t" r="r" b="b"/>
              <a:pathLst>
                <a:path w="737" h="989" extrusionOk="0">
                  <a:moveTo>
                    <a:pt x="1" y="0"/>
                  </a:moveTo>
                  <a:lnTo>
                    <a:pt x="1" y="989"/>
                  </a:lnTo>
                  <a:lnTo>
                    <a:pt x="737" y="989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60"/>
            <p:cNvSpPr/>
            <p:nvPr/>
          </p:nvSpPr>
          <p:spPr>
            <a:xfrm>
              <a:off x="1051500" y="1231425"/>
              <a:ext cx="18425" cy="24875"/>
            </a:xfrm>
            <a:custGeom>
              <a:avLst/>
              <a:gdLst/>
              <a:ahLst/>
              <a:cxnLst/>
              <a:rect l="l" t="t" r="r" b="b"/>
              <a:pathLst>
                <a:path w="737" h="995" extrusionOk="0">
                  <a:moveTo>
                    <a:pt x="1" y="0"/>
                  </a:moveTo>
                  <a:lnTo>
                    <a:pt x="1" y="995"/>
                  </a:lnTo>
                  <a:lnTo>
                    <a:pt x="737" y="99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60"/>
            <p:cNvSpPr/>
            <p:nvPr/>
          </p:nvSpPr>
          <p:spPr>
            <a:xfrm>
              <a:off x="1051500" y="126875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60"/>
            <p:cNvSpPr/>
            <p:nvPr/>
          </p:nvSpPr>
          <p:spPr>
            <a:xfrm>
              <a:off x="1051500" y="130610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60"/>
            <p:cNvSpPr/>
            <p:nvPr/>
          </p:nvSpPr>
          <p:spPr>
            <a:xfrm>
              <a:off x="1051500" y="1344250"/>
              <a:ext cx="18425" cy="24875"/>
            </a:xfrm>
            <a:custGeom>
              <a:avLst/>
              <a:gdLst/>
              <a:ahLst/>
              <a:cxnLst/>
              <a:rect l="l" t="t" r="r" b="b"/>
              <a:pathLst>
                <a:path w="737" h="995" extrusionOk="0">
                  <a:moveTo>
                    <a:pt x="1" y="1"/>
                  </a:moveTo>
                  <a:lnTo>
                    <a:pt x="1" y="995"/>
                  </a:lnTo>
                  <a:lnTo>
                    <a:pt x="737" y="99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60"/>
            <p:cNvSpPr/>
            <p:nvPr/>
          </p:nvSpPr>
          <p:spPr>
            <a:xfrm>
              <a:off x="1051500" y="1382400"/>
              <a:ext cx="18425" cy="24875"/>
            </a:xfrm>
            <a:custGeom>
              <a:avLst/>
              <a:gdLst/>
              <a:ahLst/>
              <a:cxnLst/>
              <a:rect l="l" t="t" r="r" b="b"/>
              <a:pathLst>
                <a:path w="737" h="995" extrusionOk="0">
                  <a:moveTo>
                    <a:pt x="1" y="0"/>
                  </a:moveTo>
                  <a:lnTo>
                    <a:pt x="1" y="995"/>
                  </a:lnTo>
                  <a:lnTo>
                    <a:pt x="737" y="99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60"/>
            <p:cNvSpPr/>
            <p:nvPr/>
          </p:nvSpPr>
          <p:spPr>
            <a:xfrm>
              <a:off x="1051500" y="1420650"/>
              <a:ext cx="18425" cy="24875"/>
            </a:xfrm>
            <a:custGeom>
              <a:avLst/>
              <a:gdLst/>
              <a:ahLst/>
              <a:cxnLst/>
              <a:rect l="l" t="t" r="r" b="b"/>
              <a:pathLst>
                <a:path w="737" h="995" extrusionOk="0">
                  <a:moveTo>
                    <a:pt x="1" y="1"/>
                  </a:moveTo>
                  <a:lnTo>
                    <a:pt x="1" y="995"/>
                  </a:lnTo>
                  <a:lnTo>
                    <a:pt x="737" y="99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60"/>
            <p:cNvSpPr/>
            <p:nvPr/>
          </p:nvSpPr>
          <p:spPr>
            <a:xfrm>
              <a:off x="1051500" y="145890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60"/>
            <p:cNvSpPr/>
            <p:nvPr/>
          </p:nvSpPr>
          <p:spPr>
            <a:xfrm>
              <a:off x="1051500" y="1497525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60"/>
            <p:cNvSpPr/>
            <p:nvPr/>
          </p:nvSpPr>
          <p:spPr>
            <a:xfrm>
              <a:off x="1051500" y="1536150"/>
              <a:ext cx="18425" cy="24750"/>
            </a:xfrm>
            <a:custGeom>
              <a:avLst/>
              <a:gdLst/>
              <a:ahLst/>
              <a:cxnLst/>
              <a:rect l="l" t="t" r="r" b="b"/>
              <a:pathLst>
                <a:path w="737" h="990" extrusionOk="0">
                  <a:moveTo>
                    <a:pt x="1" y="0"/>
                  </a:moveTo>
                  <a:lnTo>
                    <a:pt x="1" y="989"/>
                  </a:lnTo>
                  <a:lnTo>
                    <a:pt x="737" y="989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60"/>
            <p:cNvSpPr/>
            <p:nvPr/>
          </p:nvSpPr>
          <p:spPr>
            <a:xfrm>
              <a:off x="1051500" y="1574750"/>
              <a:ext cx="18425" cy="24750"/>
            </a:xfrm>
            <a:custGeom>
              <a:avLst/>
              <a:gdLst/>
              <a:ahLst/>
              <a:cxnLst/>
              <a:rect l="l" t="t" r="r" b="b"/>
              <a:pathLst>
                <a:path w="737" h="990" extrusionOk="0">
                  <a:moveTo>
                    <a:pt x="1" y="0"/>
                  </a:moveTo>
                  <a:lnTo>
                    <a:pt x="1" y="990"/>
                  </a:lnTo>
                  <a:lnTo>
                    <a:pt x="737" y="990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60"/>
            <p:cNvSpPr/>
            <p:nvPr/>
          </p:nvSpPr>
          <p:spPr>
            <a:xfrm>
              <a:off x="1051500" y="161335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60"/>
            <p:cNvSpPr/>
            <p:nvPr/>
          </p:nvSpPr>
          <p:spPr>
            <a:xfrm>
              <a:off x="1083400" y="1194225"/>
              <a:ext cx="18425" cy="24725"/>
            </a:xfrm>
            <a:custGeom>
              <a:avLst/>
              <a:gdLst/>
              <a:ahLst/>
              <a:cxnLst/>
              <a:rect l="l" t="t" r="r" b="b"/>
              <a:pathLst>
                <a:path w="737" h="989" extrusionOk="0">
                  <a:moveTo>
                    <a:pt x="1" y="0"/>
                  </a:moveTo>
                  <a:lnTo>
                    <a:pt x="1" y="989"/>
                  </a:lnTo>
                  <a:lnTo>
                    <a:pt x="737" y="989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60"/>
            <p:cNvSpPr/>
            <p:nvPr/>
          </p:nvSpPr>
          <p:spPr>
            <a:xfrm>
              <a:off x="1083400" y="1231425"/>
              <a:ext cx="18425" cy="24875"/>
            </a:xfrm>
            <a:custGeom>
              <a:avLst/>
              <a:gdLst/>
              <a:ahLst/>
              <a:cxnLst/>
              <a:rect l="l" t="t" r="r" b="b"/>
              <a:pathLst>
                <a:path w="737" h="995" extrusionOk="0">
                  <a:moveTo>
                    <a:pt x="1" y="0"/>
                  </a:moveTo>
                  <a:lnTo>
                    <a:pt x="1" y="995"/>
                  </a:lnTo>
                  <a:lnTo>
                    <a:pt x="737" y="99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60"/>
            <p:cNvSpPr/>
            <p:nvPr/>
          </p:nvSpPr>
          <p:spPr>
            <a:xfrm>
              <a:off x="1083400" y="126875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60"/>
            <p:cNvSpPr/>
            <p:nvPr/>
          </p:nvSpPr>
          <p:spPr>
            <a:xfrm>
              <a:off x="1083400" y="130610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60"/>
            <p:cNvSpPr/>
            <p:nvPr/>
          </p:nvSpPr>
          <p:spPr>
            <a:xfrm>
              <a:off x="1083400" y="1344250"/>
              <a:ext cx="18425" cy="24875"/>
            </a:xfrm>
            <a:custGeom>
              <a:avLst/>
              <a:gdLst/>
              <a:ahLst/>
              <a:cxnLst/>
              <a:rect l="l" t="t" r="r" b="b"/>
              <a:pathLst>
                <a:path w="737" h="995" extrusionOk="0">
                  <a:moveTo>
                    <a:pt x="1" y="1"/>
                  </a:moveTo>
                  <a:lnTo>
                    <a:pt x="1" y="995"/>
                  </a:lnTo>
                  <a:lnTo>
                    <a:pt x="737" y="99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60"/>
            <p:cNvSpPr/>
            <p:nvPr/>
          </p:nvSpPr>
          <p:spPr>
            <a:xfrm>
              <a:off x="1083400" y="1382400"/>
              <a:ext cx="18425" cy="24875"/>
            </a:xfrm>
            <a:custGeom>
              <a:avLst/>
              <a:gdLst/>
              <a:ahLst/>
              <a:cxnLst/>
              <a:rect l="l" t="t" r="r" b="b"/>
              <a:pathLst>
                <a:path w="737" h="995" extrusionOk="0">
                  <a:moveTo>
                    <a:pt x="1" y="0"/>
                  </a:moveTo>
                  <a:lnTo>
                    <a:pt x="1" y="995"/>
                  </a:lnTo>
                  <a:lnTo>
                    <a:pt x="737" y="99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60"/>
            <p:cNvSpPr/>
            <p:nvPr/>
          </p:nvSpPr>
          <p:spPr>
            <a:xfrm>
              <a:off x="1083400" y="1420650"/>
              <a:ext cx="18425" cy="24875"/>
            </a:xfrm>
            <a:custGeom>
              <a:avLst/>
              <a:gdLst/>
              <a:ahLst/>
              <a:cxnLst/>
              <a:rect l="l" t="t" r="r" b="b"/>
              <a:pathLst>
                <a:path w="737" h="995" extrusionOk="0">
                  <a:moveTo>
                    <a:pt x="1" y="1"/>
                  </a:moveTo>
                  <a:lnTo>
                    <a:pt x="1" y="995"/>
                  </a:lnTo>
                  <a:lnTo>
                    <a:pt x="737" y="99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60"/>
            <p:cNvSpPr/>
            <p:nvPr/>
          </p:nvSpPr>
          <p:spPr>
            <a:xfrm>
              <a:off x="1083400" y="145890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60"/>
            <p:cNvSpPr/>
            <p:nvPr/>
          </p:nvSpPr>
          <p:spPr>
            <a:xfrm>
              <a:off x="1083400" y="1497525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60"/>
            <p:cNvSpPr/>
            <p:nvPr/>
          </p:nvSpPr>
          <p:spPr>
            <a:xfrm>
              <a:off x="1083400" y="1536150"/>
              <a:ext cx="18425" cy="24750"/>
            </a:xfrm>
            <a:custGeom>
              <a:avLst/>
              <a:gdLst/>
              <a:ahLst/>
              <a:cxnLst/>
              <a:rect l="l" t="t" r="r" b="b"/>
              <a:pathLst>
                <a:path w="737" h="990" extrusionOk="0">
                  <a:moveTo>
                    <a:pt x="1" y="0"/>
                  </a:moveTo>
                  <a:lnTo>
                    <a:pt x="1" y="989"/>
                  </a:lnTo>
                  <a:lnTo>
                    <a:pt x="737" y="989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60"/>
            <p:cNvSpPr/>
            <p:nvPr/>
          </p:nvSpPr>
          <p:spPr>
            <a:xfrm>
              <a:off x="1083400" y="1574750"/>
              <a:ext cx="18425" cy="24750"/>
            </a:xfrm>
            <a:custGeom>
              <a:avLst/>
              <a:gdLst/>
              <a:ahLst/>
              <a:cxnLst/>
              <a:rect l="l" t="t" r="r" b="b"/>
              <a:pathLst>
                <a:path w="737" h="990" extrusionOk="0">
                  <a:moveTo>
                    <a:pt x="1" y="0"/>
                  </a:moveTo>
                  <a:lnTo>
                    <a:pt x="1" y="990"/>
                  </a:lnTo>
                  <a:lnTo>
                    <a:pt x="737" y="990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60"/>
            <p:cNvSpPr/>
            <p:nvPr/>
          </p:nvSpPr>
          <p:spPr>
            <a:xfrm>
              <a:off x="1083400" y="1613350"/>
              <a:ext cx="18425" cy="24775"/>
            </a:xfrm>
            <a:custGeom>
              <a:avLst/>
              <a:gdLst/>
              <a:ahLst/>
              <a:cxnLst/>
              <a:rect l="l" t="t" r="r" b="b"/>
              <a:pathLst>
                <a:path w="737" h="991" extrusionOk="0">
                  <a:moveTo>
                    <a:pt x="1" y="1"/>
                  </a:moveTo>
                  <a:lnTo>
                    <a:pt x="1" y="991"/>
                  </a:lnTo>
                  <a:lnTo>
                    <a:pt x="737" y="99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60"/>
            <p:cNvSpPr/>
            <p:nvPr/>
          </p:nvSpPr>
          <p:spPr>
            <a:xfrm>
              <a:off x="1121325" y="1326100"/>
              <a:ext cx="102800" cy="15725"/>
            </a:xfrm>
            <a:custGeom>
              <a:avLst/>
              <a:gdLst/>
              <a:ahLst/>
              <a:cxnLst/>
              <a:rect l="l" t="t" r="r" b="b"/>
              <a:pathLst>
                <a:path w="4112" h="629" extrusionOk="0">
                  <a:moveTo>
                    <a:pt x="1" y="1"/>
                  </a:moveTo>
                  <a:lnTo>
                    <a:pt x="1" y="629"/>
                  </a:lnTo>
                  <a:lnTo>
                    <a:pt x="4111" y="629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60"/>
            <p:cNvSpPr/>
            <p:nvPr/>
          </p:nvSpPr>
          <p:spPr>
            <a:xfrm>
              <a:off x="1121325" y="1356625"/>
              <a:ext cx="102800" cy="15875"/>
            </a:xfrm>
            <a:custGeom>
              <a:avLst/>
              <a:gdLst/>
              <a:ahLst/>
              <a:cxnLst/>
              <a:rect l="l" t="t" r="r" b="b"/>
              <a:pathLst>
                <a:path w="4112" h="635" extrusionOk="0">
                  <a:moveTo>
                    <a:pt x="1" y="0"/>
                  </a:moveTo>
                  <a:lnTo>
                    <a:pt x="1" y="634"/>
                  </a:lnTo>
                  <a:lnTo>
                    <a:pt x="4111" y="634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60"/>
            <p:cNvSpPr/>
            <p:nvPr/>
          </p:nvSpPr>
          <p:spPr>
            <a:xfrm>
              <a:off x="1121325" y="1387250"/>
              <a:ext cx="102800" cy="15750"/>
            </a:xfrm>
            <a:custGeom>
              <a:avLst/>
              <a:gdLst/>
              <a:ahLst/>
              <a:cxnLst/>
              <a:rect l="l" t="t" r="r" b="b"/>
              <a:pathLst>
                <a:path w="4112" h="630" extrusionOk="0">
                  <a:moveTo>
                    <a:pt x="1" y="1"/>
                  </a:moveTo>
                  <a:lnTo>
                    <a:pt x="1" y="630"/>
                  </a:lnTo>
                  <a:lnTo>
                    <a:pt x="4111" y="630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60"/>
            <p:cNvSpPr/>
            <p:nvPr/>
          </p:nvSpPr>
          <p:spPr>
            <a:xfrm>
              <a:off x="1121325" y="1417775"/>
              <a:ext cx="102800" cy="15850"/>
            </a:xfrm>
            <a:custGeom>
              <a:avLst/>
              <a:gdLst/>
              <a:ahLst/>
              <a:cxnLst/>
              <a:rect l="l" t="t" r="r" b="b"/>
              <a:pathLst>
                <a:path w="4112" h="634" extrusionOk="0">
                  <a:moveTo>
                    <a:pt x="1" y="0"/>
                  </a:moveTo>
                  <a:lnTo>
                    <a:pt x="1" y="634"/>
                  </a:lnTo>
                  <a:lnTo>
                    <a:pt x="4111" y="634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60"/>
            <p:cNvSpPr/>
            <p:nvPr/>
          </p:nvSpPr>
          <p:spPr>
            <a:xfrm>
              <a:off x="1121325" y="1448400"/>
              <a:ext cx="102800" cy="15875"/>
            </a:xfrm>
            <a:custGeom>
              <a:avLst/>
              <a:gdLst/>
              <a:ahLst/>
              <a:cxnLst/>
              <a:rect l="l" t="t" r="r" b="b"/>
              <a:pathLst>
                <a:path w="4112" h="635" extrusionOk="0">
                  <a:moveTo>
                    <a:pt x="1" y="0"/>
                  </a:moveTo>
                  <a:lnTo>
                    <a:pt x="1" y="634"/>
                  </a:lnTo>
                  <a:lnTo>
                    <a:pt x="4111" y="634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60"/>
            <p:cNvSpPr/>
            <p:nvPr/>
          </p:nvSpPr>
          <p:spPr>
            <a:xfrm>
              <a:off x="1121325" y="1479025"/>
              <a:ext cx="102800" cy="15750"/>
            </a:xfrm>
            <a:custGeom>
              <a:avLst/>
              <a:gdLst/>
              <a:ahLst/>
              <a:cxnLst/>
              <a:rect l="l" t="t" r="r" b="b"/>
              <a:pathLst>
                <a:path w="4112" h="630" extrusionOk="0">
                  <a:moveTo>
                    <a:pt x="1" y="1"/>
                  </a:moveTo>
                  <a:lnTo>
                    <a:pt x="1" y="630"/>
                  </a:lnTo>
                  <a:lnTo>
                    <a:pt x="4111" y="630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60"/>
            <p:cNvSpPr/>
            <p:nvPr/>
          </p:nvSpPr>
          <p:spPr>
            <a:xfrm>
              <a:off x="1121325" y="1509550"/>
              <a:ext cx="102800" cy="15850"/>
            </a:xfrm>
            <a:custGeom>
              <a:avLst/>
              <a:gdLst/>
              <a:ahLst/>
              <a:cxnLst/>
              <a:rect l="l" t="t" r="r" b="b"/>
              <a:pathLst>
                <a:path w="4112" h="634" extrusionOk="0">
                  <a:moveTo>
                    <a:pt x="1" y="0"/>
                  </a:moveTo>
                  <a:lnTo>
                    <a:pt x="1" y="634"/>
                  </a:lnTo>
                  <a:lnTo>
                    <a:pt x="4111" y="634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60"/>
            <p:cNvSpPr/>
            <p:nvPr/>
          </p:nvSpPr>
          <p:spPr>
            <a:xfrm>
              <a:off x="1121325" y="1540175"/>
              <a:ext cx="102800" cy="15750"/>
            </a:xfrm>
            <a:custGeom>
              <a:avLst/>
              <a:gdLst/>
              <a:ahLst/>
              <a:cxnLst/>
              <a:rect l="l" t="t" r="r" b="b"/>
              <a:pathLst>
                <a:path w="4112" h="630" extrusionOk="0">
                  <a:moveTo>
                    <a:pt x="1" y="0"/>
                  </a:moveTo>
                  <a:lnTo>
                    <a:pt x="1" y="630"/>
                  </a:lnTo>
                  <a:lnTo>
                    <a:pt x="4111" y="630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60"/>
            <p:cNvSpPr/>
            <p:nvPr/>
          </p:nvSpPr>
          <p:spPr>
            <a:xfrm>
              <a:off x="1121325" y="1567575"/>
              <a:ext cx="102800" cy="15875"/>
            </a:xfrm>
            <a:custGeom>
              <a:avLst/>
              <a:gdLst/>
              <a:ahLst/>
              <a:cxnLst/>
              <a:rect l="l" t="t" r="r" b="b"/>
              <a:pathLst>
                <a:path w="4112" h="635" extrusionOk="0">
                  <a:moveTo>
                    <a:pt x="1" y="1"/>
                  </a:moveTo>
                  <a:lnTo>
                    <a:pt x="1" y="634"/>
                  </a:lnTo>
                  <a:lnTo>
                    <a:pt x="4111" y="634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60"/>
            <p:cNvSpPr/>
            <p:nvPr/>
          </p:nvSpPr>
          <p:spPr>
            <a:xfrm>
              <a:off x="1121325" y="1594975"/>
              <a:ext cx="102800" cy="15750"/>
            </a:xfrm>
            <a:custGeom>
              <a:avLst/>
              <a:gdLst/>
              <a:ahLst/>
              <a:cxnLst/>
              <a:rect l="l" t="t" r="r" b="b"/>
              <a:pathLst>
                <a:path w="4112" h="630" extrusionOk="0">
                  <a:moveTo>
                    <a:pt x="1" y="0"/>
                  </a:moveTo>
                  <a:lnTo>
                    <a:pt x="1" y="629"/>
                  </a:lnTo>
                  <a:lnTo>
                    <a:pt x="4111" y="62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60"/>
            <p:cNvSpPr/>
            <p:nvPr/>
          </p:nvSpPr>
          <p:spPr>
            <a:xfrm>
              <a:off x="1121325" y="1622375"/>
              <a:ext cx="102800" cy="15750"/>
            </a:xfrm>
            <a:custGeom>
              <a:avLst/>
              <a:gdLst/>
              <a:ahLst/>
              <a:cxnLst/>
              <a:rect l="l" t="t" r="r" b="b"/>
              <a:pathLst>
                <a:path w="4112" h="630" extrusionOk="0">
                  <a:moveTo>
                    <a:pt x="1" y="0"/>
                  </a:moveTo>
                  <a:lnTo>
                    <a:pt x="1" y="630"/>
                  </a:lnTo>
                  <a:lnTo>
                    <a:pt x="4111" y="630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60"/>
            <p:cNvSpPr/>
            <p:nvPr/>
          </p:nvSpPr>
          <p:spPr>
            <a:xfrm>
              <a:off x="1278675" y="1289100"/>
              <a:ext cx="97225" cy="15750"/>
            </a:xfrm>
            <a:custGeom>
              <a:avLst/>
              <a:gdLst/>
              <a:ahLst/>
              <a:cxnLst/>
              <a:rect l="l" t="t" r="r" b="b"/>
              <a:pathLst>
                <a:path w="3889" h="630" extrusionOk="0">
                  <a:moveTo>
                    <a:pt x="0" y="0"/>
                  </a:moveTo>
                  <a:lnTo>
                    <a:pt x="0" y="630"/>
                  </a:lnTo>
                  <a:lnTo>
                    <a:pt x="3889" y="630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60"/>
            <p:cNvSpPr/>
            <p:nvPr/>
          </p:nvSpPr>
          <p:spPr>
            <a:xfrm>
              <a:off x="1278675" y="1319625"/>
              <a:ext cx="97225" cy="15850"/>
            </a:xfrm>
            <a:custGeom>
              <a:avLst/>
              <a:gdLst/>
              <a:ahLst/>
              <a:cxnLst/>
              <a:rect l="l" t="t" r="r" b="b"/>
              <a:pathLst>
                <a:path w="3889" h="634" extrusionOk="0">
                  <a:moveTo>
                    <a:pt x="0" y="0"/>
                  </a:moveTo>
                  <a:lnTo>
                    <a:pt x="0" y="634"/>
                  </a:lnTo>
                  <a:lnTo>
                    <a:pt x="3889" y="634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60"/>
            <p:cNvSpPr/>
            <p:nvPr/>
          </p:nvSpPr>
          <p:spPr>
            <a:xfrm>
              <a:off x="1278675" y="1350275"/>
              <a:ext cx="97225" cy="15725"/>
            </a:xfrm>
            <a:custGeom>
              <a:avLst/>
              <a:gdLst/>
              <a:ahLst/>
              <a:cxnLst/>
              <a:rect l="l" t="t" r="r" b="b"/>
              <a:pathLst>
                <a:path w="3889" h="629" extrusionOk="0">
                  <a:moveTo>
                    <a:pt x="0" y="0"/>
                  </a:moveTo>
                  <a:lnTo>
                    <a:pt x="0" y="628"/>
                  </a:lnTo>
                  <a:lnTo>
                    <a:pt x="3889" y="628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60"/>
            <p:cNvSpPr/>
            <p:nvPr/>
          </p:nvSpPr>
          <p:spPr>
            <a:xfrm>
              <a:off x="1278675" y="1380900"/>
              <a:ext cx="97225" cy="15725"/>
            </a:xfrm>
            <a:custGeom>
              <a:avLst/>
              <a:gdLst/>
              <a:ahLst/>
              <a:cxnLst/>
              <a:rect l="l" t="t" r="r" b="b"/>
              <a:pathLst>
                <a:path w="388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3889" y="629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60"/>
            <p:cNvSpPr/>
            <p:nvPr/>
          </p:nvSpPr>
          <p:spPr>
            <a:xfrm>
              <a:off x="1278675" y="1411425"/>
              <a:ext cx="97225" cy="15850"/>
            </a:xfrm>
            <a:custGeom>
              <a:avLst/>
              <a:gdLst/>
              <a:ahLst/>
              <a:cxnLst/>
              <a:rect l="l" t="t" r="r" b="b"/>
              <a:pathLst>
                <a:path w="3889" h="634" extrusionOk="0">
                  <a:moveTo>
                    <a:pt x="0" y="0"/>
                  </a:moveTo>
                  <a:lnTo>
                    <a:pt x="0" y="634"/>
                  </a:lnTo>
                  <a:lnTo>
                    <a:pt x="3889" y="634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60"/>
            <p:cNvSpPr/>
            <p:nvPr/>
          </p:nvSpPr>
          <p:spPr>
            <a:xfrm>
              <a:off x="1278675" y="1442050"/>
              <a:ext cx="97225" cy="15750"/>
            </a:xfrm>
            <a:custGeom>
              <a:avLst/>
              <a:gdLst/>
              <a:ahLst/>
              <a:cxnLst/>
              <a:rect l="l" t="t" r="r" b="b"/>
              <a:pathLst>
                <a:path w="3889" h="630" extrusionOk="0">
                  <a:moveTo>
                    <a:pt x="0" y="0"/>
                  </a:moveTo>
                  <a:lnTo>
                    <a:pt x="0" y="629"/>
                  </a:lnTo>
                  <a:lnTo>
                    <a:pt x="3889" y="629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60"/>
            <p:cNvSpPr/>
            <p:nvPr/>
          </p:nvSpPr>
          <p:spPr>
            <a:xfrm>
              <a:off x="1278675" y="1472675"/>
              <a:ext cx="97225" cy="15750"/>
            </a:xfrm>
            <a:custGeom>
              <a:avLst/>
              <a:gdLst/>
              <a:ahLst/>
              <a:cxnLst/>
              <a:rect l="l" t="t" r="r" b="b"/>
              <a:pathLst>
                <a:path w="3889" h="630" extrusionOk="0">
                  <a:moveTo>
                    <a:pt x="0" y="0"/>
                  </a:moveTo>
                  <a:lnTo>
                    <a:pt x="0" y="630"/>
                  </a:lnTo>
                  <a:lnTo>
                    <a:pt x="3889" y="630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60"/>
            <p:cNvSpPr/>
            <p:nvPr/>
          </p:nvSpPr>
          <p:spPr>
            <a:xfrm>
              <a:off x="1278675" y="1503300"/>
              <a:ext cx="97225" cy="15750"/>
            </a:xfrm>
            <a:custGeom>
              <a:avLst/>
              <a:gdLst/>
              <a:ahLst/>
              <a:cxnLst/>
              <a:rect l="l" t="t" r="r" b="b"/>
              <a:pathLst>
                <a:path w="3889" h="630" extrusionOk="0">
                  <a:moveTo>
                    <a:pt x="0" y="1"/>
                  </a:moveTo>
                  <a:lnTo>
                    <a:pt x="0" y="630"/>
                  </a:lnTo>
                  <a:lnTo>
                    <a:pt x="3889" y="630"/>
                  </a:lnTo>
                  <a:lnTo>
                    <a:pt x="38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60"/>
            <p:cNvSpPr/>
            <p:nvPr/>
          </p:nvSpPr>
          <p:spPr>
            <a:xfrm>
              <a:off x="1278675" y="1532325"/>
              <a:ext cx="97225" cy="15750"/>
            </a:xfrm>
            <a:custGeom>
              <a:avLst/>
              <a:gdLst/>
              <a:ahLst/>
              <a:cxnLst/>
              <a:rect l="l" t="t" r="r" b="b"/>
              <a:pathLst>
                <a:path w="3889" h="630" extrusionOk="0">
                  <a:moveTo>
                    <a:pt x="0" y="0"/>
                  </a:moveTo>
                  <a:lnTo>
                    <a:pt x="0" y="629"/>
                  </a:lnTo>
                  <a:lnTo>
                    <a:pt x="3889" y="629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60"/>
            <p:cNvSpPr/>
            <p:nvPr/>
          </p:nvSpPr>
          <p:spPr>
            <a:xfrm>
              <a:off x="1278675" y="1561450"/>
              <a:ext cx="97225" cy="15750"/>
            </a:xfrm>
            <a:custGeom>
              <a:avLst/>
              <a:gdLst/>
              <a:ahLst/>
              <a:cxnLst/>
              <a:rect l="l" t="t" r="r" b="b"/>
              <a:pathLst>
                <a:path w="3889" h="630" extrusionOk="0">
                  <a:moveTo>
                    <a:pt x="0" y="0"/>
                  </a:moveTo>
                  <a:lnTo>
                    <a:pt x="0" y="630"/>
                  </a:lnTo>
                  <a:lnTo>
                    <a:pt x="3889" y="630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60"/>
            <p:cNvSpPr/>
            <p:nvPr/>
          </p:nvSpPr>
          <p:spPr>
            <a:xfrm>
              <a:off x="1278675" y="1590475"/>
              <a:ext cx="97225" cy="15750"/>
            </a:xfrm>
            <a:custGeom>
              <a:avLst/>
              <a:gdLst/>
              <a:ahLst/>
              <a:cxnLst/>
              <a:rect l="l" t="t" r="r" b="b"/>
              <a:pathLst>
                <a:path w="3889" h="630" extrusionOk="0">
                  <a:moveTo>
                    <a:pt x="0" y="0"/>
                  </a:moveTo>
                  <a:lnTo>
                    <a:pt x="0" y="629"/>
                  </a:lnTo>
                  <a:lnTo>
                    <a:pt x="3889" y="629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60"/>
            <p:cNvSpPr/>
            <p:nvPr/>
          </p:nvSpPr>
          <p:spPr>
            <a:xfrm>
              <a:off x="1278675" y="1619600"/>
              <a:ext cx="97225" cy="15750"/>
            </a:xfrm>
            <a:custGeom>
              <a:avLst/>
              <a:gdLst/>
              <a:ahLst/>
              <a:cxnLst/>
              <a:rect l="l" t="t" r="r" b="b"/>
              <a:pathLst>
                <a:path w="3889" h="630" extrusionOk="0">
                  <a:moveTo>
                    <a:pt x="0" y="0"/>
                  </a:moveTo>
                  <a:lnTo>
                    <a:pt x="0" y="630"/>
                  </a:lnTo>
                  <a:lnTo>
                    <a:pt x="3889" y="630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60"/>
            <p:cNvSpPr/>
            <p:nvPr/>
          </p:nvSpPr>
          <p:spPr>
            <a:xfrm>
              <a:off x="1278675" y="1648625"/>
              <a:ext cx="97225" cy="15725"/>
            </a:xfrm>
            <a:custGeom>
              <a:avLst/>
              <a:gdLst/>
              <a:ahLst/>
              <a:cxnLst/>
              <a:rect l="l" t="t" r="r" b="b"/>
              <a:pathLst>
                <a:path w="3889" h="629" extrusionOk="0">
                  <a:moveTo>
                    <a:pt x="0" y="0"/>
                  </a:moveTo>
                  <a:lnTo>
                    <a:pt x="0" y="628"/>
                  </a:lnTo>
                  <a:lnTo>
                    <a:pt x="3889" y="628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60"/>
            <p:cNvSpPr/>
            <p:nvPr/>
          </p:nvSpPr>
          <p:spPr>
            <a:xfrm>
              <a:off x="1432050" y="112587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60"/>
            <p:cNvSpPr/>
            <p:nvPr/>
          </p:nvSpPr>
          <p:spPr>
            <a:xfrm>
              <a:off x="1432050" y="1158250"/>
              <a:ext cx="18400" cy="21175"/>
            </a:xfrm>
            <a:custGeom>
              <a:avLst/>
              <a:gdLst/>
              <a:ahLst/>
              <a:cxnLst/>
              <a:rect l="l" t="t" r="r" b="b"/>
              <a:pathLst>
                <a:path w="736" h="847" extrusionOk="0">
                  <a:moveTo>
                    <a:pt x="1" y="1"/>
                  </a:moveTo>
                  <a:lnTo>
                    <a:pt x="1" y="847"/>
                  </a:lnTo>
                  <a:lnTo>
                    <a:pt x="735" y="84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60"/>
            <p:cNvSpPr/>
            <p:nvPr/>
          </p:nvSpPr>
          <p:spPr>
            <a:xfrm>
              <a:off x="1432050" y="11907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60"/>
            <p:cNvSpPr/>
            <p:nvPr/>
          </p:nvSpPr>
          <p:spPr>
            <a:xfrm>
              <a:off x="1432050" y="1222400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3"/>
                  </a:lnTo>
                  <a:lnTo>
                    <a:pt x="735" y="843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60"/>
            <p:cNvSpPr/>
            <p:nvPr/>
          </p:nvSpPr>
          <p:spPr>
            <a:xfrm>
              <a:off x="1432050" y="125407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8"/>
                  </a:lnTo>
                  <a:lnTo>
                    <a:pt x="735" y="838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60"/>
            <p:cNvSpPr/>
            <p:nvPr/>
          </p:nvSpPr>
          <p:spPr>
            <a:xfrm>
              <a:off x="1432050" y="12857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60"/>
            <p:cNvSpPr/>
            <p:nvPr/>
          </p:nvSpPr>
          <p:spPr>
            <a:xfrm>
              <a:off x="1432050" y="131812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0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60"/>
            <p:cNvSpPr/>
            <p:nvPr/>
          </p:nvSpPr>
          <p:spPr>
            <a:xfrm>
              <a:off x="1432050" y="13506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60"/>
            <p:cNvSpPr/>
            <p:nvPr/>
          </p:nvSpPr>
          <p:spPr>
            <a:xfrm>
              <a:off x="1432050" y="13829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60"/>
            <p:cNvSpPr/>
            <p:nvPr/>
          </p:nvSpPr>
          <p:spPr>
            <a:xfrm>
              <a:off x="1432050" y="14154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60"/>
            <p:cNvSpPr/>
            <p:nvPr/>
          </p:nvSpPr>
          <p:spPr>
            <a:xfrm>
              <a:off x="1432050" y="144827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8"/>
                  </a:lnTo>
                  <a:lnTo>
                    <a:pt x="735" y="838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60"/>
            <p:cNvSpPr/>
            <p:nvPr/>
          </p:nvSpPr>
          <p:spPr>
            <a:xfrm>
              <a:off x="1432050" y="14810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60"/>
            <p:cNvSpPr/>
            <p:nvPr/>
          </p:nvSpPr>
          <p:spPr>
            <a:xfrm>
              <a:off x="1432050" y="1513700"/>
              <a:ext cx="18400" cy="21200"/>
            </a:xfrm>
            <a:custGeom>
              <a:avLst/>
              <a:gdLst/>
              <a:ahLst/>
              <a:cxnLst/>
              <a:rect l="l" t="t" r="r" b="b"/>
              <a:pathLst>
                <a:path w="736" h="848" extrusionOk="0">
                  <a:moveTo>
                    <a:pt x="1" y="1"/>
                  </a:moveTo>
                  <a:lnTo>
                    <a:pt x="1" y="847"/>
                  </a:lnTo>
                  <a:lnTo>
                    <a:pt x="735" y="84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60"/>
            <p:cNvSpPr/>
            <p:nvPr/>
          </p:nvSpPr>
          <p:spPr>
            <a:xfrm>
              <a:off x="1432050" y="15465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1"/>
                  </a:moveTo>
                  <a:lnTo>
                    <a:pt x="1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60"/>
            <p:cNvSpPr/>
            <p:nvPr/>
          </p:nvSpPr>
          <p:spPr>
            <a:xfrm>
              <a:off x="1463850" y="112587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0" y="1"/>
                  </a:moveTo>
                  <a:lnTo>
                    <a:pt x="0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60"/>
            <p:cNvSpPr/>
            <p:nvPr/>
          </p:nvSpPr>
          <p:spPr>
            <a:xfrm>
              <a:off x="1463850" y="1158250"/>
              <a:ext cx="18400" cy="21175"/>
            </a:xfrm>
            <a:custGeom>
              <a:avLst/>
              <a:gdLst/>
              <a:ahLst/>
              <a:cxnLst/>
              <a:rect l="l" t="t" r="r" b="b"/>
              <a:pathLst>
                <a:path w="736" h="847" extrusionOk="0">
                  <a:moveTo>
                    <a:pt x="0" y="1"/>
                  </a:moveTo>
                  <a:lnTo>
                    <a:pt x="0" y="847"/>
                  </a:lnTo>
                  <a:lnTo>
                    <a:pt x="735" y="84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60"/>
            <p:cNvSpPr/>
            <p:nvPr/>
          </p:nvSpPr>
          <p:spPr>
            <a:xfrm>
              <a:off x="1463850" y="11907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0" y="0"/>
                  </a:moveTo>
                  <a:lnTo>
                    <a:pt x="0" y="842"/>
                  </a:lnTo>
                  <a:lnTo>
                    <a:pt x="735" y="842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60"/>
            <p:cNvSpPr/>
            <p:nvPr/>
          </p:nvSpPr>
          <p:spPr>
            <a:xfrm>
              <a:off x="1463850" y="1222400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0" y="1"/>
                  </a:moveTo>
                  <a:lnTo>
                    <a:pt x="0" y="843"/>
                  </a:lnTo>
                  <a:lnTo>
                    <a:pt x="735" y="843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60"/>
            <p:cNvSpPr/>
            <p:nvPr/>
          </p:nvSpPr>
          <p:spPr>
            <a:xfrm>
              <a:off x="1463850" y="125407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0" y="1"/>
                  </a:moveTo>
                  <a:lnTo>
                    <a:pt x="0" y="838"/>
                  </a:lnTo>
                  <a:lnTo>
                    <a:pt x="735" y="838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60"/>
            <p:cNvSpPr/>
            <p:nvPr/>
          </p:nvSpPr>
          <p:spPr>
            <a:xfrm>
              <a:off x="1463850" y="12857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0" y="0"/>
                  </a:moveTo>
                  <a:lnTo>
                    <a:pt x="0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60"/>
            <p:cNvSpPr/>
            <p:nvPr/>
          </p:nvSpPr>
          <p:spPr>
            <a:xfrm>
              <a:off x="1463850" y="131812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0" y="0"/>
                  </a:moveTo>
                  <a:lnTo>
                    <a:pt x="0" y="842"/>
                  </a:lnTo>
                  <a:lnTo>
                    <a:pt x="735" y="842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60"/>
            <p:cNvSpPr/>
            <p:nvPr/>
          </p:nvSpPr>
          <p:spPr>
            <a:xfrm>
              <a:off x="1463850" y="13506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0" y="1"/>
                  </a:moveTo>
                  <a:lnTo>
                    <a:pt x="0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60"/>
            <p:cNvSpPr/>
            <p:nvPr/>
          </p:nvSpPr>
          <p:spPr>
            <a:xfrm>
              <a:off x="1463850" y="13829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0" y="1"/>
                  </a:moveTo>
                  <a:lnTo>
                    <a:pt x="0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60"/>
            <p:cNvSpPr/>
            <p:nvPr/>
          </p:nvSpPr>
          <p:spPr>
            <a:xfrm>
              <a:off x="1463850" y="14154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0" y="0"/>
                  </a:moveTo>
                  <a:lnTo>
                    <a:pt x="0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60"/>
            <p:cNvSpPr/>
            <p:nvPr/>
          </p:nvSpPr>
          <p:spPr>
            <a:xfrm>
              <a:off x="1463850" y="144827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0" y="1"/>
                  </a:moveTo>
                  <a:lnTo>
                    <a:pt x="0" y="838"/>
                  </a:lnTo>
                  <a:lnTo>
                    <a:pt x="735" y="838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60"/>
            <p:cNvSpPr/>
            <p:nvPr/>
          </p:nvSpPr>
          <p:spPr>
            <a:xfrm>
              <a:off x="1463850" y="14810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0" y="0"/>
                  </a:moveTo>
                  <a:lnTo>
                    <a:pt x="0" y="841"/>
                  </a:lnTo>
                  <a:lnTo>
                    <a:pt x="735" y="8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60"/>
            <p:cNvSpPr/>
            <p:nvPr/>
          </p:nvSpPr>
          <p:spPr>
            <a:xfrm>
              <a:off x="1463850" y="1513700"/>
              <a:ext cx="18400" cy="21200"/>
            </a:xfrm>
            <a:custGeom>
              <a:avLst/>
              <a:gdLst/>
              <a:ahLst/>
              <a:cxnLst/>
              <a:rect l="l" t="t" r="r" b="b"/>
              <a:pathLst>
                <a:path w="736" h="848" extrusionOk="0">
                  <a:moveTo>
                    <a:pt x="0" y="1"/>
                  </a:moveTo>
                  <a:lnTo>
                    <a:pt x="0" y="847"/>
                  </a:lnTo>
                  <a:lnTo>
                    <a:pt x="735" y="84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60"/>
            <p:cNvSpPr/>
            <p:nvPr/>
          </p:nvSpPr>
          <p:spPr>
            <a:xfrm>
              <a:off x="1463850" y="15465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0" y="1"/>
                  </a:moveTo>
                  <a:lnTo>
                    <a:pt x="0" y="842"/>
                  </a:lnTo>
                  <a:lnTo>
                    <a:pt x="735" y="8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60"/>
            <p:cNvSpPr/>
            <p:nvPr/>
          </p:nvSpPr>
          <p:spPr>
            <a:xfrm>
              <a:off x="1500125" y="11907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2"/>
                  </a:lnTo>
                  <a:lnTo>
                    <a:pt x="736" y="842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60"/>
            <p:cNvSpPr/>
            <p:nvPr/>
          </p:nvSpPr>
          <p:spPr>
            <a:xfrm>
              <a:off x="1500125" y="1222400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1"/>
                  </a:moveTo>
                  <a:lnTo>
                    <a:pt x="1" y="843"/>
                  </a:lnTo>
                  <a:lnTo>
                    <a:pt x="736" y="843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60"/>
            <p:cNvSpPr/>
            <p:nvPr/>
          </p:nvSpPr>
          <p:spPr>
            <a:xfrm>
              <a:off x="1500125" y="125407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8"/>
                  </a:lnTo>
                  <a:lnTo>
                    <a:pt x="736" y="838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60"/>
            <p:cNvSpPr/>
            <p:nvPr/>
          </p:nvSpPr>
          <p:spPr>
            <a:xfrm>
              <a:off x="1500125" y="12857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6" y="84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60"/>
            <p:cNvSpPr/>
            <p:nvPr/>
          </p:nvSpPr>
          <p:spPr>
            <a:xfrm>
              <a:off x="1500125" y="1318125"/>
              <a:ext cx="18400" cy="21075"/>
            </a:xfrm>
            <a:custGeom>
              <a:avLst/>
              <a:gdLst/>
              <a:ahLst/>
              <a:cxnLst/>
              <a:rect l="l" t="t" r="r" b="b"/>
              <a:pathLst>
                <a:path w="736" h="843" extrusionOk="0">
                  <a:moveTo>
                    <a:pt x="1" y="0"/>
                  </a:moveTo>
                  <a:lnTo>
                    <a:pt x="1" y="842"/>
                  </a:lnTo>
                  <a:lnTo>
                    <a:pt x="736" y="842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60"/>
            <p:cNvSpPr/>
            <p:nvPr/>
          </p:nvSpPr>
          <p:spPr>
            <a:xfrm>
              <a:off x="1500125" y="13506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1"/>
                  </a:moveTo>
                  <a:lnTo>
                    <a:pt x="1" y="842"/>
                  </a:lnTo>
                  <a:lnTo>
                    <a:pt x="736" y="842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60"/>
            <p:cNvSpPr/>
            <p:nvPr/>
          </p:nvSpPr>
          <p:spPr>
            <a:xfrm>
              <a:off x="1500125" y="13829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1"/>
                  </a:moveTo>
                  <a:lnTo>
                    <a:pt x="1" y="842"/>
                  </a:lnTo>
                  <a:lnTo>
                    <a:pt x="736" y="842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60"/>
            <p:cNvSpPr/>
            <p:nvPr/>
          </p:nvSpPr>
          <p:spPr>
            <a:xfrm>
              <a:off x="1500125" y="1415475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6" y="84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60"/>
            <p:cNvSpPr/>
            <p:nvPr/>
          </p:nvSpPr>
          <p:spPr>
            <a:xfrm>
              <a:off x="1500125" y="1448275"/>
              <a:ext cx="18400" cy="20950"/>
            </a:xfrm>
            <a:custGeom>
              <a:avLst/>
              <a:gdLst/>
              <a:ahLst/>
              <a:cxnLst/>
              <a:rect l="l" t="t" r="r" b="b"/>
              <a:pathLst>
                <a:path w="736" h="838" extrusionOk="0">
                  <a:moveTo>
                    <a:pt x="1" y="1"/>
                  </a:moveTo>
                  <a:lnTo>
                    <a:pt x="1" y="838"/>
                  </a:lnTo>
                  <a:lnTo>
                    <a:pt x="736" y="838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60"/>
            <p:cNvSpPr/>
            <p:nvPr/>
          </p:nvSpPr>
          <p:spPr>
            <a:xfrm>
              <a:off x="1500125" y="148100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0"/>
                  </a:moveTo>
                  <a:lnTo>
                    <a:pt x="1" y="841"/>
                  </a:lnTo>
                  <a:lnTo>
                    <a:pt x="736" y="84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60"/>
            <p:cNvSpPr/>
            <p:nvPr/>
          </p:nvSpPr>
          <p:spPr>
            <a:xfrm>
              <a:off x="1500125" y="1513700"/>
              <a:ext cx="18400" cy="21200"/>
            </a:xfrm>
            <a:custGeom>
              <a:avLst/>
              <a:gdLst/>
              <a:ahLst/>
              <a:cxnLst/>
              <a:rect l="l" t="t" r="r" b="b"/>
              <a:pathLst>
                <a:path w="736" h="848" extrusionOk="0">
                  <a:moveTo>
                    <a:pt x="1" y="1"/>
                  </a:moveTo>
                  <a:lnTo>
                    <a:pt x="1" y="847"/>
                  </a:lnTo>
                  <a:lnTo>
                    <a:pt x="736" y="847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60"/>
            <p:cNvSpPr/>
            <p:nvPr/>
          </p:nvSpPr>
          <p:spPr>
            <a:xfrm>
              <a:off x="1500125" y="1546550"/>
              <a:ext cx="18400" cy="21050"/>
            </a:xfrm>
            <a:custGeom>
              <a:avLst/>
              <a:gdLst/>
              <a:ahLst/>
              <a:cxnLst/>
              <a:rect l="l" t="t" r="r" b="b"/>
              <a:pathLst>
                <a:path w="736" h="842" extrusionOk="0">
                  <a:moveTo>
                    <a:pt x="1" y="1"/>
                  </a:moveTo>
                  <a:lnTo>
                    <a:pt x="1" y="842"/>
                  </a:lnTo>
                  <a:lnTo>
                    <a:pt x="736" y="842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60"/>
            <p:cNvSpPr/>
            <p:nvPr/>
          </p:nvSpPr>
          <p:spPr>
            <a:xfrm>
              <a:off x="2360175" y="1139875"/>
              <a:ext cx="602025" cy="940500"/>
            </a:xfrm>
            <a:custGeom>
              <a:avLst/>
              <a:gdLst/>
              <a:ahLst/>
              <a:cxnLst/>
              <a:rect l="l" t="t" r="r" b="b"/>
              <a:pathLst>
                <a:path w="24081" h="37620" extrusionOk="0">
                  <a:moveTo>
                    <a:pt x="7565" y="0"/>
                  </a:moveTo>
                  <a:lnTo>
                    <a:pt x="7565" y="3048"/>
                  </a:lnTo>
                  <a:lnTo>
                    <a:pt x="5105" y="3048"/>
                  </a:lnTo>
                  <a:lnTo>
                    <a:pt x="5105" y="6839"/>
                  </a:lnTo>
                  <a:lnTo>
                    <a:pt x="4360" y="6839"/>
                  </a:lnTo>
                  <a:lnTo>
                    <a:pt x="4360" y="4454"/>
                  </a:lnTo>
                  <a:lnTo>
                    <a:pt x="0" y="4454"/>
                  </a:lnTo>
                  <a:lnTo>
                    <a:pt x="0" y="37620"/>
                  </a:lnTo>
                  <a:lnTo>
                    <a:pt x="24081" y="37620"/>
                  </a:lnTo>
                  <a:lnTo>
                    <a:pt x="24081" y="4083"/>
                  </a:lnTo>
                  <a:lnTo>
                    <a:pt x="19739" y="4083"/>
                  </a:lnTo>
                  <a:lnTo>
                    <a:pt x="19739" y="9360"/>
                  </a:lnTo>
                  <a:lnTo>
                    <a:pt x="18620" y="9360"/>
                  </a:lnTo>
                  <a:lnTo>
                    <a:pt x="18620" y="6372"/>
                  </a:lnTo>
                  <a:lnTo>
                    <a:pt x="13095" y="6372"/>
                  </a:lnTo>
                  <a:lnTo>
                    <a:pt x="13095" y="11097"/>
                  </a:lnTo>
                  <a:lnTo>
                    <a:pt x="12369" y="11097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60"/>
            <p:cNvSpPr/>
            <p:nvPr/>
          </p:nvSpPr>
          <p:spPr>
            <a:xfrm>
              <a:off x="2930500" y="1258475"/>
              <a:ext cx="18425" cy="25350"/>
            </a:xfrm>
            <a:custGeom>
              <a:avLst/>
              <a:gdLst/>
              <a:ahLst/>
              <a:cxnLst/>
              <a:rect l="l" t="t" r="r" b="b"/>
              <a:pathLst>
                <a:path w="737" h="1014" extrusionOk="0">
                  <a:moveTo>
                    <a:pt x="1" y="0"/>
                  </a:moveTo>
                  <a:lnTo>
                    <a:pt x="1" y="1013"/>
                  </a:lnTo>
                  <a:lnTo>
                    <a:pt x="736" y="1013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60"/>
            <p:cNvSpPr/>
            <p:nvPr/>
          </p:nvSpPr>
          <p:spPr>
            <a:xfrm>
              <a:off x="2898700" y="1258475"/>
              <a:ext cx="18425" cy="25350"/>
            </a:xfrm>
            <a:custGeom>
              <a:avLst/>
              <a:gdLst/>
              <a:ahLst/>
              <a:cxnLst/>
              <a:rect l="l" t="t" r="r" b="b"/>
              <a:pathLst>
                <a:path w="737" h="1014" extrusionOk="0">
                  <a:moveTo>
                    <a:pt x="1" y="0"/>
                  </a:moveTo>
                  <a:lnTo>
                    <a:pt x="1" y="1013"/>
                  </a:lnTo>
                  <a:lnTo>
                    <a:pt x="737" y="1013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60"/>
            <p:cNvSpPr/>
            <p:nvPr/>
          </p:nvSpPr>
          <p:spPr>
            <a:xfrm>
              <a:off x="2866800" y="1258475"/>
              <a:ext cx="18425" cy="25350"/>
            </a:xfrm>
            <a:custGeom>
              <a:avLst/>
              <a:gdLst/>
              <a:ahLst/>
              <a:cxnLst/>
              <a:rect l="l" t="t" r="r" b="b"/>
              <a:pathLst>
                <a:path w="737" h="1014" extrusionOk="0">
                  <a:moveTo>
                    <a:pt x="1" y="0"/>
                  </a:moveTo>
                  <a:lnTo>
                    <a:pt x="1" y="1013"/>
                  </a:lnTo>
                  <a:lnTo>
                    <a:pt x="736" y="1013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60"/>
            <p:cNvSpPr/>
            <p:nvPr/>
          </p:nvSpPr>
          <p:spPr>
            <a:xfrm>
              <a:off x="2930500" y="1296500"/>
              <a:ext cx="18425" cy="25225"/>
            </a:xfrm>
            <a:custGeom>
              <a:avLst/>
              <a:gdLst/>
              <a:ahLst/>
              <a:cxnLst/>
              <a:rect l="l" t="t" r="r" b="b"/>
              <a:pathLst>
                <a:path w="737" h="1009" extrusionOk="0">
                  <a:moveTo>
                    <a:pt x="1" y="1"/>
                  </a:moveTo>
                  <a:lnTo>
                    <a:pt x="1" y="1008"/>
                  </a:lnTo>
                  <a:lnTo>
                    <a:pt x="736" y="1008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60"/>
            <p:cNvSpPr/>
            <p:nvPr/>
          </p:nvSpPr>
          <p:spPr>
            <a:xfrm>
              <a:off x="2898700" y="1296500"/>
              <a:ext cx="18425" cy="25225"/>
            </a:xfrm>
            <a:custGeom>
              <a:avLst/>
              <a:gdLst/>
              <a:ahLst/>
              <a:cxnLst/>
              <a:rect l="l" t="t" r="r" b="b"/>
              <a:pathLst>
                <a:path w="737" h="1009" extrusionOk="0">
                  <a:moveTo>
                    <a:pt x="1" y="1"/>
                  </a:moveTo>
                  <a:lnTo>
                    <a:pt x="1" y="1008"/>
                  </a:lnTo>
                  <a:lnTo>
                    <a:pt x="737" y="100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60"/>
            <p:cNvSpPr/>
            <p:nvPr/>
          </p:nvSpPr>
          <p:spPr>
            <a:xfrm>
              <a:off x="2866800" y="1296500"/>
              <a:ext cx="18425" cy="25225"/>
            </a:xfrm>
            <a:custGeom>
              <a:avLst/>
              <a:gdLst/>
              <a:ahLst/>
              <a:cxnLst/>
              <a:rect l="l" t="t" r="r" b="b"/>
              <a:pathLst>
                <a:path w="737" h="1009" extrusionOk="0">
                  <a:moveTo>
                    <a:pt x="1" y="1"/>
                  </a:moveTo>
                  <a:lnTo>
                    <a:pt x="1" y="1008"/>
                  </a:lnTo>
                  <a:lnTo>
                    <a:pt x="736" y="1008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60"/>
            <p:cNvSpPr/>
            <p:nvPr/>
          </p:nvSpPr>
          <p:spPr>
            <a:xfrm>
              <a:off x="2930500" y="1334425"/>
              <a:ext cx="18425" cy="25225"/>
            </a:xfrm>
            <a:custGeom>
              <a:avLst/>
              <a:gdLst/>
              <a:ahLst/>
              <a:cxnLst/>
              <a:rect l="l" t="t" r="r" b="b"/>
              <a:pathLst>
                <a:path w="737" h="1009" extrusionOk="0">
                  <a:moveTo>
                    <a:pt x="1" y="1"/>
                  </a:moveTo>
                  <a:lnTo>
                    <a:pt x="1" y="1008"/>
                  </a:lnTo>
                  <a:lnTo>
                    <a:pt x="736" y="1008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60"/>
            <p:cNvSpPr/>
            <p:nvPr/>
          </p:nvSpPr>
          <p:spPr>
            <a:xfrm>
              <a:off x="2898700" y="1334425"/>
              <a:ext cx="18425" cy="25225"/>
            </a:xfrm>
            <a:custGeom>
              <a:avLst/>
              <a:gdLst/>
              <a:ahLst/>
              <a:cxnLst/>
              <a:rect l="l" t="t" r="r" b="b"/>
              <a:pathLst>
                <a:path w="737" h="1009" extrusionOk="0">
                  <a:moveTo>
                    <a:pt x="1" y="1"/>
                  </a:moveTo>
                  <a:lnTo>
                    <a:pt x="1" y="1008"/>
                  </a:lnTo>
                  <a:lnTo>
                    <a:pt x="737" y="100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60"/>
            <p:cNvSpPr/>
            <p:nvPr/>
          </p:nvSpPr>
          <p:spPr>
            <a:xfrm>
              <a:off x="2866800" y="1334425"/>
              <a:ext cx="18425" cy="25225"/>
            </a:xfrm>
            <a:custGeom>
              <a:avLst/>
              <a:gdLst/>
              <a:ahLst/>
              <a:cxnLst/>
              <a:rect l="l" t="t" r="r" b="b"/>
              <a:pathLst>
                <a:path w="737" h="1009" extrusionOk="0">
                  <a:moveTo>
                    <a:pt x="1" y="1"/>
                  </a:moveTo>
                  <a:lnTo>
                    <a:pt x="1" y="1008"/>
                  </a:lnTo>
                  <a:lnTo>
                    <a:pt x="736" y="1008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60"/>
            <p:cNvSpPr/>
            <p:nvPr/>
          </p:nvSpPr>
          <p:spPr>
            <a:xfrm>
              <a:off x="2930500" y="1372325"/>
              <a:ext cx="18425" cy="25250"/>
            </a:xfrm>
            <a:custGeom>
              <a:avLst/>
              <a:gdLst/>
              <a:ahLst/>
              <a:cxnLst/>
              <a:rect l="l" t="t" r="r" b="b"/>
              <a:pathLst>
                <a:path w="737" h="1010" extrusionOk="0">
                  <a:moveTo>
                    <a:pt x="1" y="1"/>
                  </a:moveTo>
                  <a:lnTo>
                    <a:pt x="1" y="1009"/>
                  </a:lnTo>
                  <a:lnTo>
                    <a:pt x="736" y="1009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60"/>
            <p:cNvSpPr/>
            <p:nvPr/>
          </p:nvSpPr>
          <p:spPr>
            <a:xfrm>
              <a:off x="2898700" y="1372325"/>
              <a:ext cx="18425" cy="25250"/>
            </a:xfrm>
            <a:custGeom>
              <a:avLst/>
              <a:gdLst/>
              <a:ahLst/>
              <a:cxnLst/>
              <a:rect l="l" t="t" r="r" b="b"/>
              <a:pathLst>
                <a:path w="737" h="1010" extrusionOk="0">
                  <a:moveTo>
                    <a:pt x="1" y="1"/>
                  </a:moveTo>
                  <a:lnTo>
                    <a:pt x="1" y="1009"/>
                  </a:lnTo>
                  <a:lnTo>
                    <a:pt x="737" y="1009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60"/>
            <p:cNvSpPr/>
            <p:nvPr/>
          </p:nvSpPr>
          <p:spPr>
            <a:xfrm>
              <a:off x="2866800" y="1372325"/>
              <a:ext cx="18425" cy="25250"/>
            </a:xfrm>
            <a:custGeom>
              <a:avLst/>
              <a:gdLst/>
              <a:ahLst/>
              <a:cxnLst/>
              <a:rect l="l" t="t" r="r" b="b"/>
              <a:pathLst>
                <a:path w="737" h="1010" extrusionOk="0">
                  <a:moveTo>
                    <a:pt x="1" y="1"/>
                  </a:moveTo>
                  <a:lnTo>
                    <a:pt x="1" y="1009"/>
                  </a:lnTo>
                  <a:lnTo>
                    <a:pt x="736" y="1009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60"/>
            <p:cNvSpPr/>
            <p:nvPr/>
          </p:nvSpPr>
          <p:spPr>
            <a:xfrm>
              <a:off x="2704275" y="1315350"/>
              <a:ext cx="105825" cy="15750"/>
            </a:xfrm>
            <a:custGeom>
              <a:avLst/>
              <a:gdLst/>
              <a:ahLst/>
              <a:cxnLst/>
              <a:rect l="l" t="t" r="r" b="b"/>
              <a:pathLst>
                <a:path w="4233" h="630" extrusionOk="0">
                  <a:moveTo>
                    <a:pt x="1" y="0"/>
                  </a:moveTo>
                  <a:lnTo>
                    <a:pt x="1" y="629"/>
                  </a:lnTo>
                  <a:lnTo>
                    <a:pt x="4232" y="629"/>
                  </a:lnTo>
                  <a:lnTo>
                    <a:pt x="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60"/>
            <p:cNvSpPr/>
            <p:nvPr/>
          </p:nvSpPr>
          <p:spPr>
            <a:xfrm>
              <a:off x="2704275" y="1345850"/>
              <a:ext cx="105825" cy="15875"/>
            </a:xfrm>
            <a:custGeom>
              <a:avLst/>
              <a:gdLst/>
              <a:ahLst/>
              <a:cxnLst/>
              <a:rect l="l" t="t" r="r" b="b"/>
              <a:pathLst>
                <a:path w="4233" h="635" extrusionOk="0">
                  <a:moveTo>
                    <a:pt x="1" y="1"/>
                  </a:moveTo>
                  <a:lnTo>
                    <a:pt x="1" y="635"/>
                  </a:lnTo>
                  <a:lnTo>
                    <a:pt x="4232" y="635"/>
                  </a:lnTo>
                  <a:lnTo>
                    <a:pt x="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60"/>
            <p:cNvSpPr/>
            <p:nvPr/>
          </p:nvSpPr>
          <p:spPr>
            <a:xfrm>
              <a:off x="2704275" y="1376500"/>
              <a:ext cx="105825" cy="15750"/>
            </a:xfrm>
            <a:custGeom>
              <a:avLst/>
              <a:gdLst/>
              <a:ahLst/>
              <a:cxnLst/>
              <a:rect l="l" t="t" r="r" b="b"/>
              <a:pathLst>
                <a:path w="4233" h="630" extrusionOk="0">
                  <a:moveTo>
                    <a:pt x="1" y="0"/>
                  </a:moveTo>
                  <a:lnTo>
                    <a:pt x="1" y="629"/>
                  </a:lnTo>
                  <a:lnTo>
                    <a:pt x="4232" y="629"/>
                  </a:lnTo>
                  <a:lnTo>
                    <a:pt x="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60"/>
            <p:cNvSpPr/>
            <p:nvPr/>
          </p:nvSpPr>
          <p:spPr>
            <a:xfrm>
              <a:off x="2704275" y="1407150"/>
              <a:ext cx="105825" cy="15725"/>
            </a:xfrm>
            <a:custGeom>
              <a:avLst/>
              <a:gdLst/>
              <a:ahLst/>
              <a:cxnLst/>
              <a:rect l="l" t="t" r="r" b="b"/>
              <a:pathLst>
                <a:path w="4233" h="629" extrusionOk="0">
                  <a:moveTo>
                    <a:pt x="1" y="0"/>
                  </a:moveTo>
                  <a:lnTo>
                    <a:pt x="1" y="628"/>
                  </a:lnTo>
                  <a:lnTo>
                    <a:pt x="4232" y="628"/>
                  </a:lnTo>
                  <a:lnTo>
                    <a:pt x="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60"/>
            <p:cNvSpPr/>
            <p:nvPr/>
          </p:nvSpPr>
          <p:spPr>
            <a:xfrm>
              <a:off x="2704275" y="1437775"/>
              <a:ext cx="105825" cy="15725"/>
            </a:xfrm>
            <a:custGeom>
              <a:avLst/>
              <a:gdLst/>
              <a:ahLst/>
              <a:cxnLst/>
              <a:rect l="l" t="t" r="r" b="b"/>
              <a:pathLst>
                <a:path w="4233" h="629" extrusionOk="0">
                  <a:moveTo>
                    <a:pt x="1" y="0"/>
                  </a:moveTo>
                  <a:lnTo>
                    <a:pt x="1" y="628"/>
                  </a:lnTo>
                  <a:lnTo>
                    <a:pt x="4232" y="628"/>
                  </a:lnTo>
                  <a:lnTo>
                    <a:pt x="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60"/>
            <p:cNvSpPr/>
            <p:nvPr/>
          </p:nvSpPr>
          <p:spPr>
            <a:xfrm>
              <a:off x="2704275" y="1468300"/>
              <a:ext cx="105825" cy="15725"/>
            </a:xfrm>
            <a:custGeom>
              <a:avLst/>
              <a:gdLst/>
              <a:ahLst/>
              <a:cxnLst/>
              <a:rect l="l" t="t" r="r" b="b"/>
              <a:pathLst>
                <a:path w="4233" h="629" extrusionOk="0">
                  <a:moveTo>
                    <a:pt x="1" y="0"/>
                  </a:moveTo>
                  <a:lnTo>
                    <a:pt x="1" y="628"/>
                  </a:lnTo>
                  <a:lnTo>
                    <a:pt x="4232" y="628"/>
                  </a:lnTo>
                  <a:lnTo>
                    <a:pt x="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60"/>
            <p:cNvSpPr/>
            <p:nvPr/>
          </p:nvSpPr>
          <p:spPr>
            <a:xfrm>
              <a:off x="2704275" y="1498800"/>
              <a:ext cx="105825" cy="15875"/>
            </a:xfrm>
            <a:custGeom>
              <a:avLst/>
              <a:gdLst/>
              <a:ahLst/>
              <a:cxnLst/>
              <a:rect l="l" t="t" r="r" b="b"/>
              <a:pathLst>
                <a:path w="4233" h="635" extrusionOk="0">
                  <a:moveTo>
                    <a:pt x="1" y="1"/>
                  </a:moveTo>
                  <a:lnTo>
                    <a:pt x="1" y="634"/>
                  </a:lnTo>
                  <a:lnTo>
                    <a:pt x="4232" y="634"/>
                  </a:lnTo>
                  <a:lnTo>
                    <a:pt x="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60"/>
            <p:cNvSpPr/>
            <p:nvPr/>
          </p:nvSpPr>
          <p:spPr>
            <a:xfrm>
              <a:off x="2704275" y="1529425"/>
              <a:ext cx="105825" cy="15875"/>
            </a:xfrm>
            <a:custGeom>
              <a:avLst/>
              <a:gdLst/>
              <a:ahLst/>
              <a:cxnLst/>
              <a:rect l="l" t="t" r="r" b="b"/>
              <a:pathLst>
                <a:path w="4233" h="635" extrusionOk="0">
                  <a:moveTo>
                    <a:pt x="1" y="1"/>
                  </a:moveTo>
                  <a:lnTo>
                    <a:pt x="1" y="635"/>
                  </a:lnTo>
                  <a:lnTo>
                    <a:pt x="4232" y="635"/>
                  </a:lnTo>
                  <a:lnTo>
                    <a:pt x="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60"/>
            <p:cNvSpPr/>
            <p:nvPr/>
          </p:nvSpPr>
          <p:spPr>
            <a:xfrm>
              <a:off x="2404550" y="1265525"/>
              <a:ext cx="32725" cy="15175"/>
            </a:xfrm>
            <a:custGeom>
              <a:avLst/>
              <a:gdLst/>
              <a:ahLst/>
              <a:cxnLst/>
              <a:rect l="l" t="t" r="r" b="b"/>
              <a:pathLst>
                <a:path w="1309" h="607" extrusionOk="0">
                  <a:moveTo>
                    <a:pt x="1" y="0"/>
                  </a:moveTo>
                  <a:lnTo>
                    <a:pt x="1" y="606"/>
                  </a:lnTo>
                  <a:lnTo>
                    <a:pt x="1309" y="606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60"/>
            <p:cNvSpPr/>
            <p:nvPr/>
          </p:nvSpPr>
          <p:spPr>
            <a:xfrm>
              <a:off x="2404550" y="1295000"/>
              <a:ext cx="32725" cy="15300"/>
            </a:xfrm>
            <a:custGeom>
              <a:avLst/>
              <a:gdLst/>
              <a:ahLst/>
              <a:cxnLst/>
              <a:rect l="l" t="t" r="r" b="b"/>
              <a:pathLst>
                <a:path w="1309" h="612" extrusionOk="0">
                  <a:moveTo>
                    <a:pt x="1" y="1"/>
                  </a:moveTo>
                  <a:lnTo>
                    <a:pt x="1" y="611"/>
                  </a:lnTo>
                  <a:lnTo>
                    <a:pt x="1309" y="611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60"/>
            <p:cNvSpPr/>
            <p:nvPr/>
          </p:nvSpPr>
          <p:spPr>
            <a:xfrm>
              <a:off x="2404550" y="1324600"/>
              <a:ext cx="32725" cy="15300"/>
            </a:xfrm>
            <a:custGeom>
              <a:avLst/>
              <a:gdLst/>
              <a:ahLst/>
              <a:cxnLst/>
              <a:rect l="l" t="t" r="r" b="b"/>
              <a:pathLst>
                <a:path w="1309" h="612" extrusionOk="0">
                  <a:moveTo>
                    <a:pt x="1" y="1"/>
                  </a:moveTo>
                  <a:lnTo>
                    <a:pt x="1" y="611"/>
                  </a:lnTo>
                  <a:lnTo>
                    <a:pt x="1309" y="611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60"/>
            <p:cNvSpPr/>
            <p:nvPr/>
          </p:nvSpPr>
          <p:spPr>
            <a:xfrm>
              <a:off x="2404550" y="1354175"/>
              <a:ext cx="32725" cy="15175"/>
            </a:xfrm>
            <a:custGeom>
              <a:avLst/>
              <a:gdLst/>
              <a:ahLst/>
              <a:cxnLst/>
              <a:rect l="l" t="t" r="r" b="b"/>
              <a:pathLst>
                <a:path w="130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1309" y="607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60"/>
            <p:cNvSpPr/>
            <p:nvPr/>
          </p:nvSpPr>
          <p:spPr>
            <a:xfrm>
              <a:off x="2404550" y="1383675"/>
              <a:ext cx="32725" cy="15275"/>
            </a:xfrm>
            <a:custGeom>
              <a:avLst/>
              <a:gdLst/>
              <a:ahLst/>
              <a:cxnLst/>
              <a:rect l="l" t="t" r="r" b="b"/>
              <a:pathLst>
                <a:path w="1309" h="611" extrusionOk="0">
                  <a:moveTo>
                    <a:pt x="1" y="0"/>
                  </a:moveTo>
                  <a:lnTo>
                    <a:pt x="1" y="611"/>
                  </a:lnTo>
                  <a:lnTo>
                    <a:pt x="1309" y="611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60"/>
            <p:cNvSpPr/>
            <p:nvPr/>
          </p:nvSpPr>
          <p:spPr>
            <a:xfrm>
              <a:off x="2404550" y="1413250"/>
              <a:ext cx="32725" cy="15175"/>
            </a:xfrm>
            <a:custGeom>
              <a:avLst/>
              <a:gdLst/>
              <a:ahLst/>
              <a:cxnLst/>
              <a:rect l="l" t="t" r="r" b="b"/>
              <a:pathLst>
                <a:path w="1309" h="607" extrusionOk="0">
                  <a:moveTo>
                    <a:pt x="1" y="0"/>
                  </a:moveTo>
                  <a:lnTo>
                    <a:pt x="1" y="606"/>
                  </a:lnTo>
                  <a:lnTo>
                    <a:pt x="1309" y="606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60"/>
            <p:cNvSpPr/>
            <p:nvPr/>
          </p:nvSpPr>
          <p:spPr>
            <a:xfrm>
              <a:off x="2404550" y="1442750"/>
              <a:ext cx="32725" cy="15275"/>
            </a:xfrm>
            <a:custGeom>
              <a:avLst/>
              <a:gdLst/>
              <a:ahLst/>
              <a:cxnLst/>
              <a:rect l="l" t="t" r="r" b="b"/>
              <a:pathLst>
                <a:path w="1309" h="611" extrusionOk="0">
                  <a:moveTo>
                    <a:pt x="1" y="0"/>
                  </a:moveTo>
                  <a:lnTo>
                    <a:pt x="1" y="610"/>
                  </a:lnTo>
                  <a:lnTo>
                    <a:pt x="1309" y="610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60"/>
            <p:cNvSpPr/>
            <p:nvPr/>
          </p:nvSpPr>
          <p:spPr>
            <a:xfrm>
              <a:off x="2404550" y="1472350"/>
              <a:ext cx="32725" cy="15275"/>
            </a:xfrm>
            <a:custGeom>
              <a:avLst/>
              <a:gdLst/>
              <a:ahLst/>
              <a:cxnLst/>
              <a:rect l="l" t="t" r="r" b="b"/>
              <a:pathLst>
                <a:path w="1309" h="611" extrusionOk="0">
                  <a:moveTo>
                    <a:pt x="1" y="0"/>
                  </a:moveTo>
                  <a:lnTo>
                    <a:pt x="1" y="610"/>
                  </a:lnTo>
                  <a:lnTo>
                    <a:pt x="1309" y="610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60"/>
            <p:cNvSpPr/>
            <p:nvPr/>
          </p:nvSpPr>
          <p:spPr>
            <a:xfrm>
              <a:off x="2360175" y="1265525"/>
              <a:ext cx="32725" cy="15175"/>
            </a:xfrm>
            <a:custGeom>
              <a:avLst/>
              <a:gdLst/>
              <a:ahLst/>
              <a:cxnLst/>
              <a:rect l="l" t="t" r="r" b="b"/>
              <a:pathLst>
                <a:path w="1309" h="607" extrusionOk="0">
                  <a:moveTo>
                    <a:pt x="0" y="0"/>
                  </a:moveTo>
                  <a:lnTo>
                    <a:pt x="0" y="606"/>
                  </a:lnTo>
                  <a:lnTo>
                    <a:pt x="1308" y="6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60"/>
            <p:cNvSpPr/>
            <p:nvPr/>
          </p:nvSpPr>
          <p:spPr>
            <a:xfrm>
              <a:off x="2360175" y="1295000"/>
              <a:ext cx="32725" cy="15300"/>
            </a:xfrm>
            <a:custGeom>
              <a:avLst/>
              <a:gdLst/>
              <a:ahLst/>
              <a:cxnLst/>
              <a:rect l="l" t="t" r="r" b="b"/>
              <a:pathLst>
                <a:path w="1309" h="612" extrusionOk="0">
                  <a:moveTo>
                    <a:pt x="0" y="1"/>
                  </a:moveTo>
                  <a:lnTo>
                    <a:pt x="0" y="611"/>
                  </a:lnTo>
                  <a:lnTo>
                    <a:pt x="1308" y="611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60"/>
            <p:cNvSpPr/>
            <p:nvPr/>
          </p:nvSpPr>
          <p:spPr>
            <a:xfrm>
              <a:off x="2360175" y="1324600"/>
              <a:ext cx="32725" cy="15300"/>
            </a:xfrm>
            <a:custGeom>
              <a:avLst/>
              <a:gdLst/>
              <a:ahLst/>
              <a:cxnLst/>
              <a:rect l="l" t="t" r="r" b="b"/>
              <a:pathLst>
                <a:path w="1309" h="612" extrusionOk="0">
                  <a:moveTo>
                    <a:pt x="0" y="1"/>
                  </a:moveTo>
                  <a:lnTo>
                    <a:pt x="0" y="611"/>
                  </a:lnTo>
                  <a:lnTo>
                    <a:pt x="1308" y="611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60"/>
            <p:cNvSpPr/>
            <p:nvPr/>
          </p:nvSpPr>
          <p:spPr>
            <a:xfrm>
              <a:off x="2360175" y="1354175"/>
              <a:ext cx="32725" cy="15175"/>
            </a:xfrm>
            <a:custGeom>
              <a:avLst/>
              <a:gdLst/>
              <a:ahLst/>
              <a:cxnLst/>
              <a:rect l="l" t="t" r="r" b="b"/>
              <a:pathLst>
                <a:path w="1309" h="607" extrusionOk="0">
                  <a:moveTo>
                    <a:pt x="0" y="1"/>
                  </a:moveTo>
                  <a:lnTo>
                    <a:pt x="0" y="607"/>
                  </a:lnTo>
                  <a:lnTo>
                    <a:pt x="1308" y="607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60"/>
            <p:cNvSpPr/>
            <p:nvPr/>
          </p:nvSpPr>
          <p:spPr>
            <a:xfrm>
              <a:off x="2360175" y="1383675"/>
              <a:ext cx="32725" cy="15275"/>
            </a:xfrm>
            <a:custGeom>
              <a:avLst/>
              <a:gdLst/>
              <a:ahLst/>
              <a:cxnLst/>
              <a:rect l="l" t="t" r="r" b="b"/>
              <a:pathLst>
                <a:path w="1309" h="611" extrusionOk="0">
                  <a:moveTo>
                    <a:pt x="0" y="0"/>
                  </a:moveTo>
                  <a:lnTo>
                    <a:pt x="0" y="611"/>
                  </a:lnTo>
                  <a:lnTo>
                    <a:pt x="1308" y="611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60"/>
            <p:cNvSpPr/>
            <p:nvPr/>
          </p:nvSpPr>
          <p:spPr>
            <a:xfrm>
              <a:off x="2360175" y="1413250"/>
              <a:ext cx="32725" cy="15175"/>
            </a:xfrm>
            <a:custGeom>
              <a:avLst/>
              <a:gdLst/>
              <a:ahLst/>
              <a:cxnLst/>
              <a:rect l="l" t="t" r="r" b="b"/>
              <a:pathLst>
                <a:path w="1309" h="607" extrusionOk="0">
                  <a:moveTo>
                    <a:pt x="0" y="0"/>
                  </a:moveTo>
                  <a:lnTo>
                    <a:pt x="0" y="606"/>
                  </a:lnTo>
                  <a:lnTo>
                    <a:pt x="1308" y="6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60"/>
            <p:cNvSpPr/>
            <p:nvPr/>
          </p:nvSpPr>
          <p:spPr>
            <a:xfrm>
              <a:off x="2360175" y="1442850"/>
              <a:ext cx="32600" cy="15175"/>
            </a:xfrm>
            <a:custGeom>
              <a:avLst/>
              <a:gdLst/>
              <a:ahLst/>
              <a:cxnLst/>
              <a:rect l="l" t="t" r="r" b="b"/>
              <a:pathLst>
                <a:path w="1304" h="607" extrusionOk="0">
                  <a:moveTo>
                    <a:pt x="0" y="0"/>
                  </a:moveTo>
                  <a:lnTo>
                    <a:pt x="0" y="606"/>
                  </a:lnTo>
                  <a:lnTo>
                    <a:pt x="1304" y="606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60"/>
            <p:cNvSpPr/>
            <p:nvPr/>
          </p:nvSpPr>
          <p:spPr>
            <a:xfrm>
              <a:off x="2360175" y="1472350"/>
              <a:ext cx="32600" cy="15275"/>
            </a:xfrm>
            <a:custGeom>
              <a:avLst/>
              <a:gdLst/>
              <a:ahLst/>
              <a:cxnLst/>
              <a:rect l="l" t="t" r="r" b="b"/>
              <a:pathLst>
                <a:path w="1304" h="611" extrusionOk="0">
                  <a:moveTo>
                    <a:pt x="0" y="0"/>
                  </a:moveTo>
                  <a:lnTo>
                    <a:pt x="0" y="610"/>
                  </a:lnTo>
                  <a:lnTo>
                    <a:pt x="1304" y="610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60"/>
            <p:cNvSpPr/>
            <p:nvPr/>
          </p:nvSpPr>
          <p:spPr>
            <a:xfrm>
              <a:off x="2617125" y="1155825"/>
              <a:ext cx="34000" cy="24075"/>
            </a:xfrm>
            <a:custGeom>
              <a:avLst/>
              <a:gdLst/>
              <a:ahLst/>
              <a:cxnLst/>
              <a:rect l="l" t="t" r="r" b="b"/>
              <a:pathLst>
                <a:path w="1360" h="963" extrusionOk="0">
                  <a:moveTo>
                    <a:pt x="0" y="0"/>
                  </a:moveTo>
                  <a:lnTo>
                    <a:pt x="0" y="962"/>
                  </a:lnTo>
                  <a:lnTo>
                    <a:pt x="1360" y="962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60"/>
            <p:cNvSpPr/>
            <p:nvPr/>
          </p:nvSpPr>
          <p:spPr>
            <a:xfrm>
              <a:off x="2566375" y="1155825"/>
              <a:ext cx="34000" cy="24075"/>
            </a:xfrm>
            <a:custGeom>
              <a:avLst/>
              <a:gdLst/>
              <a:ahLst/>
              <a:cxnLst/>
              <a:rect l="l" t="t" r="r" b="b"/>
              <a:pathLst>
                <a:path w="1360" h="963" extrusionOk="0">
                  <a:moveTo>
                    <a:pt x="1" y="0"/>
                  </a:moveTo>
                  <a:lnTo>
                    <a:pt x="1" y="962"/>
                  </a:lnTo>
                  <a:lnTo>
                    <a:pt x="1360" y="962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60"/>
            <p:cNvSpPr/>
            <p:nvPr/>
          </p:nvSpPr>
          <p:spPr>
            <a:xfrm>
              <a:off x="2617125" y="1191200"/>
              <a:ext cx="34000" cy="24075"/>
            </a:xfrm>
            <a:custGeom>
              <a:avLst/>
              <a:gdLst/>
              <a:ahLst/>
              <a:cxnLst/>
              <a:rect l="l" t="t" r="r" b="b"/>
              <a:pathLst>
                <a:path w="1360" h="963" extrusionOk="0">
                  <a:moveTo>
                    <a:pt x="0" y="0"/>
                  </a:moveTo>
                  <a:lnTo>
                    <a:pt x="0" y="962"/>
                  </a:lnTo>
                  <a:lnTo>
                    <a:pt x="1360" y="962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60"/>
            <p:cNvSpPr/>
            <p:nvPr/>
          </p:nvSpPr>
          <p:spPr>
            <a:xfrm>
              <a:off x="2566375" y="1191200"/>
              <a:ext cx="34000" cy="24075"/>
            </a:xfrm>
            <a:custGeom>
              <a:avLst/>
              <a:gdLst/>
              <a:ahLst/>
              <a:cxnLst/>
              <a:rect l="l" t="t" r="r" b="b"/>
              <a:pathLst>
                <a:path w="1360" h="963" extrusionOk="0">
                  <a:moveTo>
                    <a:pt x="1" y="0"/>
                  </a:moveTo>
                  <a:lnTo>
                    <a:pt x="1" y="962"/>
                  </a:lnTo>
                  <a:lnTo>
                    <a:pt x="1360" y="962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60"/>
            <p:cNvSpPr/>
            <p:nvPr/>
          </p:nvSpPr>
          <p:spPr>
            <a:xfrm>
              <a:off x="2617125" y="1226450"/>
              <a:ext cx="34000" cy="23975"/>
            </a:xfrm>
            <a:custGeom>
              <a:avLst/>
              <a:gdLst/>
              <a:ahLst/>
              <a:cxnLst/>
              <a:rect l="l" t="t" r="r" b="b"/>
              <a:pathLst>
                <a:path w="1360" h="959" extrusionOk="0">
                  <a:moveTo>
                    <a:pt x="0" y="1"/>
                  </a:moveTo>
                  <a:lnTo>
                    <a:pt x="0" y="958"/>
                  </a:lnTo>
                  <a:lnTo>
                    <a:pt x="1360" y="958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60"/>
            <p:cNvSpPr/>
            <p:nvPr/>
          </p:nvSpPr>
          <p:spPr>
            <a:xfrm>
              <a:off x="2566375" y="1226450"/>
              <a:ext cx="34000" cy="23975"/>
            </a:xfrm>
            <a:custGeom>
              <a:avLst/>
              <a:gdLst/>
              <a:ahLst/>
              <a:cxnLst/>
              <a:rect l="l" t="t" r="r" b="b"/>
              <a:pathLst>
                <a:path w="1360" h="959" extrusionOk="0">
                  <a:moveTo>
                    <a:pt x="1" y="1"/>
                  </a:moveTo>
                  <a:lnTo>
                    <a:pt x="1" y="958"/>
                  </a:lnTo>
                  <a:lnTo>
                    <a:pt x="1360" y="958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60"/>
            <p:cNvSpPr/>
            <p:nvPr/>
          </p:nvSpPr>
          <p:spPr>
            <a:xfrm>
              <a:off x="2617125" y="1261725"/>
              <a:ext cx="34000" cy="24075"/>
            </a:xfrm>
            <a:custGeom>
              <a:avLst/>
              <a:gdLst/>
              <a:ahLst/>
              <a:cxnLst/>
              <a:rect l="l" t="t" r="r" b="b"/>
              <a:pathLst>
                <a:path w="1360" h="963" extrusionOk="0">
                  <a:moveTo>
                    <a:pt x="0" y="0"/>
                  </a:moveTo>
                  <a:lnTo>
                    <a:pt x="0" y="962"/>
                  </a:lnTo>
                  <a:lnTo>
                    <a:pt x="1360" y="962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60"/>
            <p:cNvSpPr/>
            <p:nvPr/>
          </p:nvSpPr>
          <p:spPr>
            <a:xfrm>
              <a:off x="2566375" y="1261725"/>
              <a:ext cx="34000" cy="24075"/>
            </a:xfrm>
            <a:custGeom>
              <a:avLst/>
              <a:gdLst/>
              <a:ahLst/>
              <a:cxnLst/>
              <a:rect l="l" t="t" r="r" b="b"/>
              <a:pathLst>
                <a:path w="1360" h="963" extrusionOk="0">
                  <a:moveTo>
                    <a:pt x="1" y="0"/>
                  </a:moveTo>
                  <a:lnTo>
                    <a:pt x="1" y="962"/>
                  </a:lnTo>
                  <a:lnTo>
                    <a:pt x="1360" y="962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60"/>
            <p:cNvSpPr/>
            <p:nvPr/>
          </p:nvSpPr>
          <p:spPr>
            <a:xfrm>
              <a:off x="2617125" y="1296975"/>
              <a:ext cx="34000" cy="24050"/>
            </a:xfrm>
            <a:custGeom>
              <a:avLst/>
              <a:gdLst/>
              <a:ahLst/>
              <a:cxnLst/>
              <a:rect l="l" t="t" r="r" b="b"/>
              <a:pathLst>
                <a:path w="1360" h="962" extrusionOk="0">
                  <a:moveTo>
                    <a:pt x="0" y="1"/>
                  </a:moveTo>
                  <a:lnTo>
                    <a:pt x="0" y="962"/>
                  </a:lnTo>
                  <a:lnTo>
                    <a:pt x="1360" y="962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60"/>
            <p:cNvSpPr/>
            <p:nvPr/>
          </p:nvSpPr>
          <p:spPr>
            <a:xfrm>
              <a:off x="2566375" y="1296975"/>
              <a:ext cx="34000" cy="24050"/>
            </a:xfrm>
            <a:custGeom>
              <a:avLst/>
              <a:gdLst/>
              <a:ahLst/>
              <a:cxnLst/>
              <a:rect l="l" t="t" r="r" b="b"/>
              <a:pathLst>
                <a:path w="1360" h="962" extrusionOk="0">
                  <a:moveTo>
                    <a:pt x="1" y="1"/>
                  </a:moveTo>
                  <a:lnTo>
                    <a:pt x="1" y="962"/>
                  </a:lnTo>
                  <a:lnTo>
                    <a:pt x="1360" y="962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60"/>
            <p:cNvSpPr/>
            <p:nvPr/>
          </p:nvSpPr>
          <p:spPr>
            <a:xfrm>
              <a:off x="2617125" y="1332250"/>
              <a:ext cx="34000" cy="24050"/>
            </a:xfrm>
            <a:custGeom>
              <a:avLst/>
              <a:gdLst/>
              <a:ahLst/>
              <a:cxnLst/>
              <a:rect l="l" t="t" r="r" b="b"/>
              <a:pathLst>
                <a:path w="1360" h="962" extrusionOk="0">
                  <a:moveTo>
                    <a:pt x="0" y="0"/>
                  </a:moveTo>
                  <a:lnTo>
                    <a:pt x="0" y="961"/>
                  </a:lnTo>
                  <a:lnTo>
                    <a:pt x="1360" y="961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60"/>
            <p:cNvSpPr/>
            <p:nvPr/>
          </p:nvSpPr>
          <p:spPr>
            <a:xfrm>
              <a:off x="2566375" y="1332250"/>
              <a:ext cx="34000" cy="24050"/>
            </a:xfrm>
            <a:custGeom>
              <a:avLst/>
              <a:gdLst/>
              <a:ahLst/>
              <a:cxnLst/>
              <a:rect l="l" t="t" r="r" b="b"/>
              <a:pathLst>
                <a:path w="1360" h="962" extrusionOk="0">
                  <a:moveTo>
                    <a:pt x="1" y="0"/>
                  </a:moveTo>
                  <a:lnTo>
                    <a:pt x="1" y="961"/>
                  </a:lnTo>
                  <a:lnTo>
                    <a:pt x="1360" y="961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60"/>
            <p:cNvSpPr/>
            <p:nvPr/>
          </p:nvSpPr>
          <p:spPr>
            <a:xfrm>
              <a:off x="2617125" y="1367600"/>
              <a:ext cx="34000" cy="24050"/>
            </a:xfrm>
            <a:custGeom>
              <a:avLst/>
              <a:gdLst/>
              <a:ahLst/>
              <a:cxnLst/>
              <a:rect l="l" t="t" r="r" b="b"/>
              <a:pathLst>
                <a:path w="1360" h="962" extrusionOk="0">
                  <a:moveTo>
                    <a:pt x="0" y="1"/>
                  </a:moveTo>
                  <a:lnTo>
                    <a:pt x="0" y="962"/>
                  </a:lnTo>
                  <a:lnTo>
                    <a:pt x="1360" y="962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60"/>
            <p:cNvSpPr/>
            <p:nvPr/>
          </p:nvSpPr>
          <p:spPr>
            <a:xfrm>
              <a:off x="2566375" y="1367600"/>
              <a:ext cx="34000" cy="24050"/>
            </a:xfrm>
            <a:custGeom>
              <a:avLst/>
              <a:gdLst/>
              <a:ahLst/>
              <a:cxnLst/>
              <a:rect l="l" t="t" r="r" b="b"/>
              <a:pathLst>
                <a:path w="1360" h="962" extrusionOk="0">
                  <a:moveTo>
                    <a:pt x="1" y="1"/>
                  </a:moveTo>
                  <a:lnTo>
                    <a:pt x="1" y="962"/>
                  </a:lnTo>
                  <a:lnTo>
                    <a:pt x="1360" y="962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60"/>
            <p:cNvSpPr/>
            <p:nvPr/>
          </p:nvSpPr>
          <p:spPr>
            <a:xfrm>
              <a:off x="2617125" y="1402850"/>
              <a:ext cx="34000" cy="23950"/>
            </a:xfrm>
            <a:custGeom>
              <a:avLst/>
              <a:gdLst/>
              <a:ahLst/>
              <a:cxnLst/>
              <a:rect l="l" t="t" r="r" b="b"/>
              <a:pathLst>
                <a:path w="1360" h="958" extrusionOk="0">
                  <a:moveTo>
                    <a:pt x="0" y="0"/>
                  </a:moveTo>
                  <a:lnTo>
                    <a:pt x="0" y="958"/>
                  </a:lnTo>
                  <a:lnTo>
                    <a:pt x="1360" y="958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60"/>
            <p:cNvSpPr/>
            <p:nvPr/>
          </p:nvSpPr>
          <p:spPr>
            <a:xfrm>
              <a:off x="2566375" y="1402850"/>
              <a:ext cx="34000" cy="23950"/>
            </a:xfrm>
            <a:custGeom>
              <a:avLst/>
              <a:gdLst/>
              <a:ahLst/>
              <a:cxnLst/>
              <a:rect l="l" t="t" r="r" b="b"/>
              <a:pathLst>
                <a:path w="1360" h="958" extrusionOk="0">
                  <a:moveTo>
                    <a:pt x="1" y="0"/>
                  </a:moveTo>
                  <a:lnTo>
                    <a:pt x="1" y="958"/>
                  </a:lnTo>
                  <a:lnTo>
                    <a:pt x="1360" y="958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60"/>
            <p:cNvSpPr/>
            <p:nvPr/>
          </p:nvSpPr>
          <p:spPr>
            <a:xfrm>
              <a:off x="2503500" y="12264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" y="1"/>
                  </a:moveTo>
                  <a:lnTo>
                    <a:pt x="1" y="958"/>
                  </a:lnTo>
                  <a:lnTo>
                    <a:pt x="1365" y="958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60"/>
            <p:cNvSpPr/>
            <p:nvPr/>
          </p:nvSpPr>
          <p:spPr>
            <a:xfrm>
              <a:off x="2503500" y="1261725"/>
              <a:ext cx="34125" cy="24075"/>
            </a:xfrm>
            <a:custGeom>
              <a:avLst/>
              <a:gdLst/>
              <a:ahLst/>
              <a:cxnLst/>
              <a:rect l="l" t="t" r="r" b="b"/>
              <a:pathLst>
                <a:path w="1365" h="963" extrusionOk="0">
                  <a:moveTo>
                    <a:pt x="1" y="0"/>
                  </a:moveTo>
                  <a:lnTo>
                    <a:pt x="1" y="962"/>
                  </a:lnTo>
                  <a:lnTo>
                    <a:pt x="1365" y="962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60"/>
            <p:cNvSpPr/>
            <p:nvPr/>
          </p:nvSpPr>
          <p:spPr>
            <a:xfrm>
              <a:off x="2503500" y="1296975"/>
              <a:ext cx="34125" cy="24050"/>
            </a:xfrm>
            <a:custGeom>
              <a:avLst/>
              <a:gdLst/>
              <a:ahLst/>
              <a:cxnLst/>
              <a:rect l="l" t="t" r="r" b="b"/>
              <a:pathLst>
                <a:path w="1365" h="962" extrusionOk="0">
                  <a:moveTo>
                    <a:pt x="1" y="1"/>
                  </a:moveTo>
                  <a:lnTo>
                    <a:pt x="1" y="962"/>
                  </a:lnTo>
                  <a:lnTo>
                    <a:pt x="1365" y="962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60"/>
            <p:cNvSpPr/>
            <p:nvPr/>
          </p:nvSpPr>
          <p:spPr>
            <a:xfrm>
              <a:off x="2503500" y="1332250"/>
              <a:ext cx="34125" cy="24050"/>
            </a:xfrm>
            <a:custGeom>
              <a:avLst/>
              <a:gdLst/>
              <a:ahLst/>
              <a:cxnLst/>
              <a:rect l="l" t="t" r="r" b="b"/>
              <a:pathLst>
                <a:path w="1365" h="962" extrusionOk="0">
                  <a:moveTo>
                    <a:pt x="1" y="0"/>
                  </a:moveTo>
                  <a:lnTo>
                    <a:pt x="1" y="961"/>
                  </a:lnTo>
                  <a:lnTo>
                    <a:pt x="1365" y="961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60"/>
            <p:cNvSpPr/>
            <p:nvPr/>
          </p:nvSpPr>
          <p:spPr>
            <a:xfrm>
              <a:off x="2503500" y="1367600"/>
              <a:ext cx="34125" cy="24050"/>
            </a:xfrm>
            <a:custGeom>
              <a:avLst/>
              <a:gdLst/>
              <a:ahLst/>
              <a:cxnLst/>
              <a:rect l="l" t="t" r="r" b="b"/>
              <a:pathLst>
                <a:path w="1365" h="962" extrusionOk="0">
                  <a:moveTo>
                    <a:pt x="1" y="1"/>
                  </a:moveTo>
                  <a:lnTo>
                    <a:pt x="1" y="962"/>
                  </a:lnTo>
                  <a:lnTo>
                    <a:pt x="1365" y="962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60"/>
            <p:cNvSpPr/>
            <p:nvPr/>
          </p:nvSpPr>
          <p:spPr>
            <a:xfrm>
              <a:off x="2503500" y="1402850"/>
              <a:ext cx="34125" cy="23950"/>
            </a:xfrm>
            <a:custGeom>
              <a:avLst/>
              <a:gdLst/>
              <a:ahLst/>
              <a:cxnLst/>
              <a:rect l="l" t="t" r="r" b="b"/>
              <a:pathLst>
                <a:path w="1365" h="958" extrusionOk="0">
                  <a:moveTo>
                    <a:pt x="1" y="0"/>
                  </a:moveTo>
                  <a:lnTo>
                    <a:pt x="1" y="958"/>
                  </a:lnTo>
                  <a:lnTo>
                    <a:pt x="1365" y="958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60"/>
            <p:cNvSpPr/>
            <p:nvPr/>
          </p:nvSpPr>
          <p:spPr>
            <a:xfrm>
              <a:off x="2617125" y="1437650"/>
              <a:ext cx="34000" cy="24050"/>
            </a:xfrm>
            <a:custGeom>
              <a:avLst/>
              <a:gdLst/>
              <a:ahLst/>
              <a:cxnLst/>
              <a:rect l="l" t="t" r="r" b="b"/>
              <a:pathLst>
                <a:path w="1360" h="962" extrusionOk="0">
                  <a:moveTo>
                    <a:pt x="0" y="1"/>
                  </a:moveTo>
                  <a:lnTo>
                    <a:pt x="0" y="962"/>
                  </a:lnTo>
                  <a:lnTo>
                    <a:pt x="1360" y="962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60"/>
            <p:cNvSpPr/>
            <p:nvPr/>
          </p:nvSpPr>
          <p:spPr>
            <a:xfrm>
              <a:off x="2566375" y="1437650"/>
              <a:ext cx="34000" cy="24050"/>
            </a:xfrm>
            <a:custGeom>
              <a:avLst/>
              <a:gdLst/>
              <a:ahLst/>
              <a:cxnLst/>
              <a:rect l="l" t="t" r="r" b="b"/>
              <a:pathLst>
                <a:path w="1360" h="962" extrusionOk="0">
                  <a:moveTo>
                    <a:pt x="1" y="1"/>
                  </a:moveTo>
                  <a:lnTo>
                    <a:pt x="1" y="962"/>
                  </a:lnTo>
                  <a:lnTo>
                    <a:pt x="1360" y="962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60"/>
            <p:cNvSpPr/>
            <p:nvPr/>
          </p:nvSpPr>
          <p:spPr>
            <a:xfrm>
              <a:off x="2503500" y="1437650"/>
              <a:ext cx="34125" cy="24050"/>
            </a:xfrm>
            <a:custGeom>
              <a:avLst/>
              <a:gdLst/>
              <a:ahLst/>
              <a:cxnLst/>
              <a:rect l="l" t="t" r="r" b="b"/>
              <a:pathLst>
                <a:path w="1365" h="962" extrusionOk="0">
                  <a:moveTo>
                    <a:pt x="1" y="1"/>
                  </a:moveTo>
                  <a:lnTo>
                    <a:pt x="1" y="962"/>
                  </a:lnTo>
                  <a:lnTo>
                    <a:pt x="1365" y="962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60"/>
            <p:cNvSpPr/>
            <p:nvPr/>
          </p:nvSpPr>
          <p:spPr>
            <a:xfrm>
              <a:off x="2617125" y="1472550"/>
              <a:ext cx="34000" cy="24100"/>
            </a:xfrm>
            <a:custGeom>
              <a:avLst/>
              <a:gdLst/>
              <a:ahLst/>
              <a:cxnLst/>
              <a:rect l="l" t="t" r="r" b="b"/>
              <a:pathLst>
                <a:path w="1360" h="964" extrusionOk="0">
                  <a:moveTo>
                    <a:pt x="0" y="1"/>
                  </a:moveTo>
                  <a:lnTo>
                    <a:pt x="0" y="963"/>
                  </a:lnTo>
                  <a:lnTo>
                    <a:pt x="1360" y="963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60"/>
            <p:cNvSpPr/>
            <p:nvPr/>
          </p:nvSpPr>
          <p:spPr>
            <a:xfrm>
              <a:off x="2566375" y="1472550"/>
              <a:ext cx="34000" cy="24100"/>
            </a:xfrm>
            <a:custGeom>
              <a:avLst/>
              <a:gdLst/>
              <a:ahLst/>
              <a:cxnLst/>
              <a:rect l="l" t="t" r="r" b="b"/>
              <a:pathLst>
                <a:path w="1360" h="964" extrusionOk="0">
                  <a:moveTo>
                    <a:pt x="1" y="1"/>
                  </a:moveTo>
                  <a:lnTo>
                    <a:pt x="1" y="963"/>
                  </a:lnTo>
                  <a:lnTo>
                    <a:pt x="1360" y="963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60"/>
            <p:cNvSpPr/>
            <p:nvPr/>
          </p:nvSpPr>
          <p:spPr>
            <a:xfrm>
              <a:off x="2503500" y="1472550"/>
              <a:ext cx="34125" cy="24100"/>
            </a:xfrm>
            <a:custGeom>
              <a:avLst/>
              <a:gdLst/>
              <a:ahLst/>
              <a:cxnLst/>
              <a:rect l="l" t="t" r="r" b="b"/>
              <a:pathLst>
                <a:path w="1365" h="964" extrusionOk="0">
                  <a:moveTo>
                    <a:pt x="1" y="1"/>
                  </a:moveTo>
                  <a:lnTo>
                    <a:pt x="1" y="963"/>
                  </a:lnTo>
                  <a:lnTo>
                    <a:pt x="1365" y="96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60"/>
            <p:cNvSpPr/>
            <p:nvPr/>
          </p:nvSpPr>
          <p:spPr>
            <a:xfrm>
              <a:off x="2617125" y="1507350"/>
              <a:ext cx="34000" cy="24075"/>
            </a:xfrm>
            <a:custGeom>
              <a:avLst/>
              <a:gdLst/>
              <a:ahLst/>
              <a:cxnLst/>
              <a:rect l="l" t="t" r="r" b="b"/>
              <a:pathLst>
                <a:path w="1360" h="963" extrusionOk="0">
                  <a:moveTo>
                    <a:pt x="0" y="1"/>
                  </a:moveTo>
                  <a:lnTo>
                    <a:pt x="0" y="963"/>
                  </a:lnTo>
                  <a:lnTo>
                    <a:pt x="1360" y="963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60"/>
            <p:cNvSpPr/>
            <p:nvPr/>
          </p:nvSpPr>
          <p:spPr>
            <a:xfrm>
              <a:off x="2566375" y="1507350"/>
              <a:ext cx="34000" cy="24075"/>
            </a:xfrm>
            <a:custGeom>
              <a:avLst/>
              <a:gdLst/>
              <a:ahLst/>
              <a:cxnLst/>
              <a:rect l="l" t="t" r="r" b="b"/>
              <a:pathLst>
                <a:path w="1360" h="963" extrusionOk="0">
                  <a:moveTo>
                    <a:pt x="1" y="1"/>
                  </a:moveTo>
                  <a:lnTo>
                    <a:pt x="1" y="963"/>
                  </a:lnTo>
                  <a:lnTo>
                    <a:pt x="1360" y="963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60"/>
            <p:cNvSpPr/>
            <p:nvPr/>
          </p:nvSpPr>
          <p:spPr>
            <a:xfrm>
              <a:off x="2503500" y="1507350"/>
              <a:ext cx="34125" cy="24075"/>
            </a:xfrm>
            <a:custGeom>
              <a:avLst/>
              <a:gdLst/>
              <a:ahLst/>
              <a:cxnLst/>
              <a:rect l="l" t="t" r="r" b="b"/>
              <a:pathLst>
                <a:path w="1365" h="963" extrusionOk="0">
                  <a:moveTo>
                    <a:pt x="1" y="1"/>
                  </a:moveTo>
                  <a:lnTo>
                    <a:pt x="1" y="963"/>
                  </a:lnTo>
                  <a:lnTo>
                    <a:pt x="1365" y="96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60"/>
            <p:cNvSpPr/>
            <p:nvPr/>
          </p:nvSpPr>
          <p:spPr>
            <a:xfrm>
              <a:off x="2617125" y="1542250"/>
              <a:ext cx="34000" cy="24075"/>
            </a:xfrm>
            <a:custGeom>
              <a:avLst/>
              <a:gdLst/>
              <a:ahLst/>
              <a:cxnLst/>
              <a:rect l="l" t="t" r="r" b="b"/>
              <a:pathLst>
                <a:path w="1360" h="963" extrusionOk="0">
                  <a:moveTo>
                    <a:pt x="0" y="1"/>
                  </a:moveTo>
                  <a:lnTo>
                    <a:pt x="0" y="963"/>
                  </a:lnTo>
                  <a:lnTo>
                    <a:pt x="1360" y="963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60"/>
            <p:cNvSpPr/>
            <p:nvPr/>
          </p:nvSpPr>
          <p:spPr>
            <a:xfrm>
              <a:off x="2566375" y="1542250"/>
              <a:ext cx="34000" cy="24075"/>
            </a:xfrm>
            <a:custGeom>
              <a:avLst/>
              <a:gdLst/>
              <a:ahLst/>
              <a:cxnLst/>
              <a:rect l="l" t="t" r="r" b="b"/>
              <a:pathLst>
                <a:path w="1360" h="963" extrusionOk="0">
                  <a:moveTo>
                    <a:pt x="1" y="1"/>
                  </a:moveTo>
                  <a:lnTo>
                    <a:pt x="1" y="963"/>
                  </a:lnTo>
                  <a:lnTo>
                    <a:pt x="1360" y="963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60"/>
            <p:cNvSpPr/>
            <p:nvPr/>
          </p:nvSpPr>
          <p:spPr>
            <a:xfrm>
              <a:off x="2503500" y="1542250"/>
              <a:ext cx="34125" cy="24075"/>
            </a:xfrm>
            <a:custGeom>
              <a:avLst/>
              <a:gdLst/>
              <a:ahLst/>
              <a:cxnLst/>
              <a:rect l="l" t="t" r="r" b="b"/>
              <a:pathLst>
                <a:path w="1365" h="963" extrusionOk="0">
                  <a:moveTo>
                    <a:pt x="1" y="1"/>
                  </a:moveTo>
                  <a:lnTo>
                    <a:pt x="1" y="963"/>
                  </a:lnTo>
                  <a:lnTo>
                    <a:pt x="1365" y="96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60"/>
            <p:cNvSpPr/>
            <p:nvPr/>
          </p:nvSpPr>
          <p:spPr>
            <a:xfrm>
              <a:off x="2617125" y="1577075"/>
              <a:ext cx="34000" cy="24050"/>
            </a:xfrm>
            <a:custGeom>
              <a:avLst/>
              <a:gdLst/>
              <a:ahLst/>
              <a:cxnLst/>
              <a:rect l="l" t="t" r="r" b="b"/>
              <a:pathLst>
                <a:path w="1360" h="962" extrusionOk="0">
                  <a:moveTo>
                    <a:pt x="0" y="0"/>
                  </a:moveTo>
                  <a:lnTo>
                    <a:pt x="0" y="961"/>
                  </a:lnTo>
                  <a:lnTo>
                    <a:pt x="1360" y="961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60"/>
            <p:cNvSpPr/>
            <p:nvPr/>
          </p:nvSpPr>
          <p:spPr>
            <a:xfrm>
              <a:off x="2566375" y="1577075"/>
              <a:ext cx="34000" cy="24050"/>
            </a:xfrm>
            <a:custGeom>
              <a:avLst/>
              <a:gdLst/>
              <a:ahLst/>
              <a:cxnLst/>
              <a:rect l="l" t="t" r="r" b="b"/>
              <a:pathLst>
                <a:path w="1360" h="962" extrusionOk="0">
                  <a:moveTo>
                    <a:pt x="1" y="0"/>
                  </a:moveTo>
                  <a:lnTo>
                    <a:pt x="1" y="961"/>
                  </a:lnTo>
                  <a:lnTo>
                    <a:pt x="1360" y="961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60"/>
            <p:cNvSpPr/>
            <p:nvPr/>
          </p:nvSpPr>
          <p:spPr>
            <a:xfrm>
              <a:off x="2503500" y="1577075"/>
              <a:ext cx="34125" cy="24050"/>
            </a:xfrm>
            <a:custGeom>
              <a:avLst/>
              <a:gdLst/>
              <a:ahLst/>
              <a:cxnLst/>
              <a:rect l="l" t="t" r="r" b="b"/>
              <a:pathLst>
                <a:path w="1365" h="962" extrusionOk="0">
                  <a:moveTo>
                    <a:pt x="1" y="0"/>
                  </a:moveTo>
                  <a:lnTo>
                    <a:pt x="1" y="961"/>
                  </a:lnTo>
                  <a:lnTo>
                    <a:pt x="1365" y="961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60"/>
            <p:cNvSpPr/>
            <p:nvPr/>
          </p:nvSpPr>
          <p:spPr>
            <a:xfrm>
              <a:off x="1719300" y="238050"/>
              <a:ext cx="280125" cy="257900"/>
            </a:xfrm>
            <a:custGeom>
              <a:avLst/>
              <a:gdLst/>
              <a:ahLst/>
              <a:cxnLst/>
              <a:rect l="l" t="t" r="r" b="b"/>
              <a:pathLst>
                <a:path w="11205" h="10316" extrusionOk="0">
                  <a:moveTo>
                    <a:pt x="227" y="0"/>
                  </a:moveTo>
                  <a:cubicBezTo>
                    <a:pt x="210" y="0"/>
                    <a:pt x="198" y="4"/>
                    <a:pt x="190" y="12"/>
                  </a:cubicBezTo>
                  <a:cubicBezTo>
                    <a:pt x="1" y="221"/>
                    <a:pt x="528" y="1085"/>
                    <a:pt x="528" y="1085"/>
                  </a:cubicBezTo>
                  <a:cubicBezTo>
                    <a:pt x="528" y="1085"/>
                    <a:pt x="385" y="1437"/>
                    <a:pt x="481" y="1627"/>
                  </a:cubicBezTo>
                  <a:cubicBezTo>
                    <a:pt x="615" y="1806"/>
                    <a:pt x="782" y="1959"/>
                    <a:pt x="976" y="2075"/>
                  </a:cubicBezTo>
                  <a:cubicBezTo>
                    <a:pt x="976" y="2075"/>
                    <a:pt x="1151" y="3023"/>
                    <a:pt x="2322" y="3471"/>
                  </a:cubicBezTo>
                  <a:cubicBezTo>
                    <a:pt x="2660" y="4229"/>
                    <a:pt x="3343" y="4784"/>
                    <a:pt x="4162" y="4956"/>
                  </a:cubicBezTo>
                  <a:cubicBezTo>
                    <a:pt x="4107" y="5279"/>
                    <a:pt x="4305" y="5588"/>
                    <a:pt x="4625" y="5667"/>
                  </a:cubicBezTo>
                  <a:cubicBezTo>
                    <a:pt x="4625" y="5667"/>
                    <a:pt x="4546" y="6420"/>
                    <a:pt x="5795" y="6467"/>
                  </a:cubicBezTo>
                  <a:cubicBezTo>
                    <a:pt x="5795" y="6467"/>
                    <a:pt x="5846" y="7364"/>
                    <a:pt x="6881" y="7429"/>
                  </a:cubicBezTo>
                  <a:cubicBezTo>
                    <a:pt x="6881" y="7429"/>
                    <a:pt x="6789" y="8012"/>
                    <a:pt x="7126" y="8164"/>
                  </a:cubicBezTo>
                  <a:cubicBezTo>
                    <a:pt x="7126" y="8164"/>
                    <a:pt x="7011" y="8917"/>
                    <a:pt x="7889" y="8932"/>
                  </a:cubicBezTo>
                  <a:cubicBezTo>
                    <a:pt x="7889" y="8932"/>
                    <a:pt x="7863" y="9480"/>
                    <a:pt x="8496" y="9480"/>
                  </a:cubicBezTo>
                  <a:cubicBezTo>
                    <a:pt x="8518" y="9480"/>
                    <a:pt x="8541" y="9479"/>
                    <a:pt x="8564" y="9478"/>
                  </a:cubicBezTo>
                  <a:cubicBezTo>
                    <a:pt x="8564" y="9478"/>
                    <a:pt x="8744" y="10306"/>
                    <a:pt x="9186" y="10306"/>
                  </a:cubicBezTo>
                  <a:cubicBezTo>
                    <a:pt x="9236" y="10306"/>
                    <a:pt x="9289" y="10296"/>
                    <a:pt x="9346" y="10272"/>
                  </a:cubicBezTo>
                  <a:cubicBezTo>
                    <a:pt x="9569" y="10301"/>
                    <a:pt x="9794" y="10316"/>
                    <a:pt x="10020" y="10316"/>
                  </a:cubicBezTo>
                  <a:cubicBezTo>
                    <a:pt x="10131" y="10316"/>
                    <a:pt x="10242" y="10312"/>
                    <a:pt x="10353" y="10304"/>
                  </a:cubicBezTo>
                  <a:cubicBezTo>
                    <a:pt x="10645" y="10268"/>
                    <a:pt x="10931" y="10189"/>
                    <a:pt x="11200" y="10069"/>
                  </a:cubicBezTo>
                  <a:lnTo>
                    <a:pt x="11204" y="8668"/>
                  </a:lnTo>
                  <a:cubicBezTo>
                    <a:pt x="11204" y="8668"/>
                    <a:pt x="10353" y="7498"/>
                    <a:pt x="10020" y="7276"/>
                  </a:cubicBezTo>
                  <a:cubicBezTo>
                    <a:pt x="9683" y="7054"/>
                    <a:pt x="8398" y="6268"/>
                    <a:pt x="7810" y="5667"/>
                  </a:cubicBezTo>
                  <a:cubicBezTo>
                    <a:pt x="7227" y="5067"/>
                    <a:pt x="5812" y="3633"/>
                    <a:pt x="5110" y="3059"/>
                  </a:cubicBezTo>
                  <a:cubicBezTo>
                    <a:pt x="4429" y="2508"/>
                    <a:pt x="678" y="0"/>
                    <a:pt x="227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60"/>
            <p:cNvSpPr/>
            <p:nvPr/>
          </p:nvSpPr>
          <p:spPr>
            <a:xfrm>
              <a:off x="1723000" y="238000"/>
              <a:ext cx="262300" cy="257675"/>
            </a:xfrm>
            <a:custGeom>
              <a:avLst/>
              <a:gdLst/>
              <a:ahLst/>
              <a:cxnLst/>
              <a:rect l="l" t="t" r="r" b="b"/>
              <a:pathLst>
                <a:path w="10492" h="10307" extrusionOk="0">
                  <a:moveTo>
                    <a:pt x="495" y="1083"/>
                  </a:moveTo>
                  <a:cubicBezTo>
                    <a:pt x="615" y="1166"/>
                    <a:pt x="740" y="1249"/>
                    <a:pt x="870" y="1323"/>
                  </a:cubicBezTo>
                  <a:cubicBezTo>
                    <a:pt x="740" y="1249"/>
                    <a:pt x="615" y="1170"/>
                    <a:pt x="495" y="1083"/>
                  </a:cubicBezTo>
                  <a:close/>
                  <a:moveTo>
                    <a:pt x="870" y="1323"/>
                  </a:moveTo>
                  <a:lnTo>
                    <a:pt x="870" y="1323"/>
                  </a:lnTo>
                  <a:cubicBezTo>
                    <a:pt x="873" y="1325"/>
                    <a:pt x="876" y="1327"/>
                    <a:pt x="879" y="1329"/>
                  </a:cubicBezTo>
                  <a:lnTo>
                    <a:pt x="879" y="1329"/>
                  </a:lnTo>
                  <a:cubicBezTo>
                    <a:pt x="876" y="1327"/>
                    <a:pt x="873" y="1325"/>
                    <a:pt x="870" y="1323"/>
                  </a:cubicBezTo>
                  <a:close/>
                  <a:moveTo>
                    <a:pt x="921" y="1355"/>
                  </a:moveTo>
                  <a:cubicBezTo>
                    <a:pt x="928" y="1359"/>
                    <a:pt x="936" y="1362"/>
                    <a:pt x="944" y="1364"/>
                  </a:cubicBezTo>
                  <a:cubicBezTo>
                    <a:pt x="1217" y="1518"/>
                    <a:pt x="1503" y="1646"/>
                    <a:pt x="1790" y="1776"/>
                  </a:cubicBezTo>
                  <a:cubicBezTo>
                    <a:pt x="2049" y="1896"/>
                    <a:pt x="2303" y="2021"/>
                    <a:pt x="2553" y="2160"/>
                  </a:cubicBezTo>
                  <a:cubicBezTo>
                    <a:pt x="2418" y="2095"/>
                    <a:pt x="2285" y="2035"/>
                    <a:pt x="2155" y="1975"/>
                  </a:cubicBezTo>
                  <a:cubicBezTo>
                    <a:pt x="1726" y="1802"/>
                    <a:pt x="1312" y="1596"/>
                    <a:pt x="921" y="1355"/>
                  </a:cubicBezTo>
                  <a:close/>
                  <a:moveTo>
                    <a:pt x="2573" y="2170"/>
                  </a:moveTo>
                  <a:lnTo>
                    <a:pt x="2636" y="2201"/>
                  </a:lnTo>
                  <a:lnTo>
                    <a:pt x="2636" y="2211"/>
                  </a:lnTo>
                  <a:cubicBezTo>
                    <a:pt x="2636" y="2211"/>
                    <a:pt x="2636" y="2206"/>
                    <a:pt x="2631" y="2206"/>
                  </a:cubicBezTo>
                  <a:cubicBezTo>
                    <a:pt x="2614" y="2192"/>
                    <a:pt x="2594" y="2181"/>
                    <a:pt x="2573" y="2170"/>
                  </a:cubicBezTo>
                  <a:close/>
                  <a:moveTo>
                    <a:pt x="948" y="2118"/>
                  </a:moveTo>
                  <a:cubicBezTo>
                    <a:pt x="1175" y="2239"/>
                    <a:pt x="1406" y="2340"/>
                    <a:pt x="1642" y="2442"/>
                  </a:cubicBezTo>
                  <a:cubicBezTo>
                    <a:pt x="2456" y="2798"/>
                    <a:pt x="3302" y="3084"/>
                    <a:pt x="4162" y="3306"/>
                  </a:cubicBezTo>
                  <a:cubicBezTo>
                    <a:pt x="3926" y="3255"/>
                    <a:pt x="3690" y="3195"/>
                    <a:pt x="3459" y="3136"/>
                  </a:cubicBezTo>
                  <a:cubicBezTo>
                    <a:pt x="3024" y="3020"/>
                    <a:pt x="2599" y="2881"/>
                    <a:pt x="2183" y="2715"/>
                  </a:cubicBezTo>
                  <a:cubicBezTo>
                    <a:pt x="1763" y="2534"/>
                    <a:pt x="1355" y="2335"/>
                    <a:pt x="948" y="2128"/>
                  </a:cubicBezTo>
                  <a:cubicBezTo>
                    <a:pt x="935" y="2118"/>
                    <a:pt x="948" y="2118"/>
                    <a:pt x="948" y="2118"/>
                  </a:cubicBezTo>
                  <a:close/>
                  <a:moveTo>
                    <a:pt x="1592" y="2655"/>
                  </a:moveTo>
                  <a:cubicBezTo>
                    <a:pt x="2160" y="2950"/>
                    <a:pt x="2761" y="3172"/>
                    <a:pt x="3389" y="3306"/>
                  </a:cubicBezTo>
                  <a:lnTo>
                    <a:pt x="3389" y="3315"/>
                  </a:lnTo>
                  <a:cubicBezTo>
                    <a:pt x="2757" y="3200"/>
                    <a:pt x="2151" y="2982"/>
                    <a:pt x="1592" y="2664"/>
                  </a:cubicBezTo>
                  <a:cubicBezTo>
                    <a:pt x="1582" y="2655"/>
                    <a:pt x="1592" y="2655"/>
                    <a:pt x="1592" y="2655"/>
                  </a:cubicBezTo>
                  <a:close/>
                  <a:moveTo>
                    <a:pt x="4204" y="3315"/>
                  </a:moveTo>
                  <a:lnTo>
                    <a:pt x="4204" y="3321"/>
                  </a:lnTo>
                  <a:cubicBezTo>
                    <a:pt x="4204" y="3321"/>
                    <a:pt x="4199" y="3321"/>
                    <a:pt x="4199" y="3315"/>
                  </a:cubicBezTo>
                  <a:close/>
                  <a:moveTo>
                    <a:pt x="2326" y="3460"/>
                  </a:moveTo>
                  <a:cubicBezTo>
                    <a:pt x="2493" y="3565"/>
                    <a:pt x="2678" y="3644"/>
                    <a:pt x="2872" y="3686"/>
                  </a:cubicBezTo>
                  <a:cubicBezTo>
                    <a:pt x="3626" y="3898"/>
                    <a:pt x="4398" y="4047"/>
                    <a:pt x="5160" y="4217"/>
                  </a:cubicBezTo>
                  <a:cubicBezTo>
                    <a:pt x="5170" y="4217"/>
                    <a:pt x="5165" y="4231"/>
                    <a:pt x="5160" y="4231"/>
                  </a:cubicBezTo>
                  <a:cubicBezTo>
                    <a:pt x="4939" y="4194"/>
                    <a:pt x="4712" y="4158"/>
                    <a:pt x="4490" y="4111"/>
                  </a:cubicBezTo>
                  <a:cubicBezTo>
                    <a:pt x="4102" y="4037"/>
                    <a:pt x="3713" y="3949"/>
                    <a:pt x="3334" y="3848"/>
                  </a:cubicBezTo>
                  <a:cubicBezTo>
                    <a:pt x="2979" y="3782"/>
                    <a:pt x="2636" y="3654"/>
                    <a:pt x="2326" y="3468"/>
                  </a:cubicBezTo>
                  <a:cubicBezTo>
                    <a:pt x="2313" y="3460"/>
                    <a:pt x="2326" y="3460"/>
                    <a:pt x="2326" y="3460"/>
                  </a:cubicBezTo>
                  <a:close/>
                  <a:moveTo>
                    <a:pt x="3395" y="4431"/>
                  </a:moveTo>
                  <a:cubicBezTo>
                    <a:pt x="3986" y="4643"/>
                    <a:pt x="4616" y="4749"/>
                    <a:pt x="5244" y="4749"/>
                  </a:cubicBezTo>
                  <a:lnTo>
                    <a:pt x="5387" y="4749"/>
                  </a:lnTo>
                  <a:lnTo>
                    <a:pt x="5392" y="4763"/>
                  </a:lnTo>
                  <a:cubicBezTo>
                    <a:pt x="5276" y="4772"/>
                    <a:pt x="5160" y="4777"/>
                    <a:pt x="5045" y="4777"/>
                  </a:cubicBezTo>
                  <a:cubicBezTo>
                    <a:pt x="4481" y="4777"/>
                    <a:pt x="3916" y="4661"/>
                    <a:pt x="3395" y="4439"/>
                  </a:cubicBezTo>
                  <a:cubicBezTo>
                    <a:pt x="3385" y="4431"/>
                    <a:pt x="3395" y="4431"/>
                    <a:pt x="3395" y="4431"/>
                  </a:cubicBezTo>
                  <a:close/>
                  <a:moveTo>
                    <a:pt x="4078" y="4915"/>
                  </a:moveTo>
                  <a:cubicBezTo>
                    <a:pt x="4249" y="4971"/>
                    <a:pt x="4416" y="5018"/>
                    <a:pt x="4588" y="5063"/>
                  </a:cubicBezTo>
                  <a:cubicBezTo>
                    <a:pt x="5184" y="5230"/>
                    <a:pt x="5785" y="5359"/>
                    <a:pt x="6386" y="5489"/>
                  </a:cubicBezTo>
                  <a:lnTo>
                    <a:pt x="6386" y="5498"/>
                  </a:lnTo>
                  <a:cubicBezTo>
                    <a:pt x="6210" y="5479"/>
                    <a:pt x="6039" y="5447"/>
                    <a:pt x="5864" y="5419"/>
                  </a:cubicBezTo>
                  <a:cubicBezTo>
                    <a:pt x="5258" y="5299"/>
                    <a:pt x="4661" y="5137"/>
                    <a:pt x="4078" y="4930"/>
                  </a:cubicBezTo>
                  <a:lnTo>
                    <a:pt x="4078" y="4915"/>
                  </a:lnTo>
                  <a:close/>
                  <a:moveTo>
                    <a:pt x="4532" y="5618"/>
                  </a:moveTo>
                  <a:lnTo>
                    <a:pt x="6599" y="5818"/>
                  </a:lnTo>
                  <a:lnTo>
                    <a:pt x="4588" y="5637"/>
                  </a:lnTo>
                  <a:lnTo>
                    <a:pt x="4588" y="5637"/>
                  </a:lnTo>
                  <a:cubicBezTo>
                    <a:pt x="5092" y="5767"/>
                    <a:pt x="5609" y="5831"/>
                    <a:pt x="6131" y="5831"/>
                  </a:cubicBezTo>
                  <a:cubicBezTo>
                    <a:pt x="6285" y="5831"/>
                    <a:pt x="6441" y="5827"/>
                    <a:pt x="6599" y="5818"/>
                  </a:cubicBezTo>
                  <a:cubicBezTo>
                    <a:pt x="6608" y="5818"/>
                    <a:pt x="6608" y="5831"/>
                    <a:pt x="6599" y="5840"/>
                  </a:cubicBezTo>
                  <a:cubicBezTo>
                    <a:pt x="6391" y="5868"/>
                    <a:pt x="6178" y="5886"/>
                    <a:pt x="5969" y="5886"/>
                  </a:cubicBezTo>
                  <a:cubicBezTo>
                    <a:pt x="5826" y="5886"/>
                    <a:pt x="5688" y="5878"/>
                    <a:pt x="5544" y="5863"/>
                  </a:cubicBezTo>
                  <a:cubicBezTo>
                    <a:pt x="5198" y="5822"/>
                    <a:pt x="4860" y="5743"/>
                    <a:pt x="4532" y="5628"/>
                  </a:cubicBezTo>
                  <a:lnTo>
                    <a:pt x="4532" y="5628"/>
                  </a:lnTo>
                  <a:lnTo>
                    <a:pt x="4588" y="5637"/>
                  </a:lnTo>
                  <a:cubicBezTo>
                    <a:pt x="4569" y="5632"/>
                    <a:pt x="4550" y="5623"/>
                    <a:pt x="4532" y="5618"/>
                  </a:cubicBezTo>
                  <a:close/>
                  <a:moveTo>
                    <a:pt x="7574" y="7306"/>
                  </a:moveTo>
                  <a:lnTo>
                    <a:pt x="6904" y="7417"/>
                  </a:lnTo>
                  <a:cubicBezTo>
                    <a:pt x="7135" y="7417"/>
                    <a:pt x="7362" y="7389"/>
                    <a:pt x="7579" y="7329"/>
                  </a:cubicBezTo>
                  <a:cubicBezTo>
                    <a:pt x="7579" y="7320"/>
                    <a:pt x="7579" y="7316"/>
                    <a:pt x="7574" y="7306"/>
                  </a:cubicBezTo>
                  <a:close/>
                  <a:moveTo>
                    <a:pt x="8735" y="6529"/>
                  </a:moveTo>
                  <a:cubicBezTo>
                    <a:pt x="8726" y="6539"/>
                    <a:pt x="8716" y="6543"/>
                    <a:pt x="8707" y="6552"/>
                  </a:cubicBezTo>
                  <a:cubicBezTo>
                    <a:pt x="8716" y="6576"/>
                    <a:pt x="8716" y="6599"/>
                    <a:pt x="8716" y="6627"/>
                  </a:cubicBezTo>
                  <a:lnTo>
                    <a:pt x="8716" y="6650"/>
                  </a:lnTo>
                  <a:cubicBezTo>
                    <a:pt x="8754" y="6960"/>
                    <a:pt x="8771" y="7218"/>
                    <a:pt x="8786" y="7269"/>
                  </a:cubicBezTo>
                  <a:cubicBezTo>
                    <a:pt x="8799" y="7334"/>
                    <a:pt x="9776" y="7903"/>
                    <a:pt x="10293" y="8254"/>
                  </a:cubicBezTo>
                  <a:cubicBezTo>
                    <a:pt x="10358" y="8185"/>
                    <a:pt x="10427" y="8134"/>
                    <a:pt x="10492" y="8097"/>
                  </a:cubicBezTo>
                  <a:cubicBezTo>
                    <a:pt x="10487" y="8055"/>
                    <a:pt x="10483" y="8004"/>
                    <a:pt x="10478" y="7954"/>
                  </a:cubicBezTo>
                  <a:cubicBezTo>
                    <a:pt x="10474" y="7939"/>
                    <a:pt x="10474" y="7926"/>
                    <a:pt x="10474" y="7912"/>
                  </a:cubicBezTo>
                  <a:cubicBezTo>
                    <a:pt x="10395" y="7820"/>
                    <a:pt x="10316" y="7722"/>
                    <a:pt x="10237" y="7634"/>
                  </a:cubicBezTo>
                  <a:cubicBezTo>
                    <a:pt x="10229" y="7630"/>
                    <a:pt x="10220" y="7630"/>
                    <a:pt x="10210" y="7625"/>
                  </a:cubicBezTo>
                  <a:cubicBezTo>
                    <a:pt x="10141" y="7583"/>
                    <a:pt x="10090" y="7523"/>
                    <a:pt x="10066" y="7455"/>
                  </a:cubicBezTo>
                  <a:lnTo>
                    <a:pt x="10066" y="7449"/>
                  </a:lnTo>
                  <a:cubicBezTo>
                    <a:pt x="10058" y="7440"/>
                    <a:pt x="10048" y="7431"/>
                    <a:pt x="10043" y="7427"/>
                  </a:cubicBezTo>
                  <a:cubicBezTo>
                    <a:pt x="9988" y="7389"/>
                    <a:pt x="9845" y="7352"/>
                    <a:pt x="9826" y="7274"/>
                  </a:cubicBezTo>
                  <a:cubicBezTo>
                    <a:pt x="9821" y="7265"/>
                    <a:pt x="9821" y="7255"/>
                    <a:pt x="9821" y="7246"/>
                  </a:cubicBezTo>
                  <a:cubicBezTo>
                    <a:pt x="9614" y="7112"/>
                    <a:pt x="9183" y="6839"/>
                    <a:pt x="8735" y="6529"/>
                  </a:cubicBezTo>
                  <a:close/>
                  <a:moveTo>
                    <a:pt x="8291" y="8693"/>
                  </a:moveTo>
                  <a:lnTo>
                    <a:pt x="7930" y="8836"/>
                  </a:lnTo>
                  <a:cubicBezTo>
                    <a:pt x="8046" y="8808"/>
                    <a:pt x="8157" y="8763"/>
                    <a:pt x="8263" y="8707"/>
                  </a:cubicBezTo>
                  <a:cubicBezTo>
                    <a:pt x="8272" y="8703"/>
                    <a:pt x="8282" y="8697"/>
                    <a:pt x="8291" y="8693"/>
                  </a:cubicBezTo>
                  <a:close/>
                  <a:moveTo>
                    <a:pt x="79" y="1"/>
                  </a:moveTo>
                  <a:cubicBezTo>
                    <a:pt x="66" y="1"/>
                    <a:pt x="51" y="5"/>
                    <a:pt x="42" y="14"/>
                  </a:cubicBezTo>
                  <a:cubicBezTo>
                    <a:pt x="15" y="47"/>
                    <a:pt x="0" y="93"/>
                    <a:pt x="0" y="153"/>
                  </a:cubicBezTo>
                  <a:cubicBezTo>
                    <a:pt x="0" y="468"/>
                    <a:pt x="380" y="1087"/>
                    <a:pt x="380" y="1087"/>
                  </a:cubicBezTo>
                  <a:cubicBezTo>
                    <a:pt x="380" y="1087"/>
                    <a:pt x="301" y="1286"/>
                    <a:pt x="301" y="1466"/>
                  </a:cubicBezTo>
                  <a:cubicBezTo>
                    <a:pt x="301" y="1526"/>
                    <a:pt x="310" y="1582"/>
                    <a:pt x="333" y="1629"/>
                  </a:cubicBezTo>
                  <a:cubicBezTo>
                    <a:pt x="467" y="1808"/>
                    <a:pt x="634" y="1961"/>
                    <a:pt x="828" y="2077"/>
                  </a:cubicBezTo>
                  <a:cubicBezTo>
                    <a:pt x="828" y="2077"/>
                    <a:pt x="1003" y="3025"/>
                    <a:pt x="2174" y="3473"/>
                  </a:cubicBezTo>
                  <a:cubicBezTo>
                    <a:pt x="2512" y="4231"/>
                    <a:pt x="3195" y="4786"/>
                    <a:pt x="4014" y="4958"/>
                  </a:cubicBezTo>
                  <a:cubicBezTo>
                    <a:pt x="4005" y="4994"/>
                    <a:pt x="4005" y="5026"/>
                    <a:pt x="4005" y="5063"/>
                  </a:cubicBezTo>
                  <a:cubicBezTo>
                    <a:pt x="4000" y="5346"/>
                    <a:pt x="4194" y="5600"/>
                    <a:pt x="4477" y="5669"/>
                  </a:cubicBezTo>
                  <a:lnTo>
                    <a:pt x="4477" y="5697"/>
                  </a:lnTo>
                  <a:cubicBezTo>
                    <a:pt x="4477" y="5831"/>
                    <a:pt x="4537" y="6428"/>
                    <a:pt x="5647" y="6469"/>
                  </a:cubicBezTo>
                  <a:cubicBezTo>
                    <a:pt x="5647" y="6469"/>
                    <a:pt x="5698" y="7366"/>
                    <a:pt x="6733" y="7431"/>
                  </a:cubicBezTo>
                  <a:cubicBezTo>
                    <a:pt x="6733" y="7431"/>
                    <a:pt x="6724" y="7504"/>
                    <a:pt x="6724" y="7611"/>
                  </a:cubicBezTo>
                  <a:cubicBezTo>
                    <a:pt x="6724" y="7796"/>
                    <a:pt x="6761" y="8069"/>
                    <a:pt x="6978" y="8166"/>
                  </a:cubicBezTo>
                  <a:cubicBezTo>
                    <a:pt x="6978" y="8166"/>
                    <a:pt x="6974" y="8198"/>
                    <a:pt x="6974" y="8249"/>
                  </a:cubicBezTo>
                  <a:cubicBezTo>
                    <a:pt x="6974" y="8443"/>
                    <a:pt x="7043" y="8919"/>
                    <a:pt x="7741" y="8934"/>
                  </a:cubicBezTo>
                  <a:lnTo>
                    <a:pt x="7741" y="8943"/>
                  </a:lnTo>
                  <a:cubicBezTo>
                    <a:pt x="7741" y="9021"/>
                    <a:pt x="7768" y="9480"/>
                    <a:pt x="8346" y="9480"/>
                  </a:cubicBezTo>
                  <a:lnTo>
                    <a:pt x="8416" y="9480"/>
                  </a:lnTo>
                  <a:cubicBezTo>
                    <a:pt x="8416" y="9480"/>
                    <a:pt x="8596" y="10306"/>
                    <a:pt x="9036" y="10306"/>
                  </a:cubicBezTo>
                  <a:cubicBezTo>
                    <a:pt x="9087" y="10306"/>
                    <a:pt x="9138" y="10298"/>
                    <a:pt x="9198" y="10274"/>
                  </a:cubicBezTo>
                  <a:cubicBezTo>
                    <a:pt x="9271" y="10284"/>
                    <a:pt x="9345" y="10293"/>
                    <a:pt x="9424" y="10298"/>
                  </a:cubicBezTo>
                  <a:cubicBezTo>
                    <a:pt x="9507" y="9858"/>
                    <a:pt x="9650" y="9359"/>
                    <a:pt x="9859" y="8929"/>
                  </a:cubicBezTo>
                  <a:cubicBezTo>
                    <a:pt x="9687" y="8878"/>
                    <a:pt x="9498" y="8818"/>
                    <a:pt x="9313" y="8753"/>
                  </a:cubicBezTo>
                  <a:cubicBezTo>
                    <a:pt x="9063" y="8998"/>
                    <a:pt x="8822" y="9243"/>
                    <a:pt x="8494" y="9369"/>
                  </a:cubicBezTo>
                  <a:lnTo>
                    <a:pt x="8494" y="9354"/>
                  </a:lnTo>
                  <a:cubicBezTo>
                    <a:pt x="8739" y="9230"/>
                    <a:pt x="8966" y="9064"/>
                    <a:pt x="9155" y="8859"/>
                  </a:cubicBezTo>
                  <a:cubicBezTo>
                    <a:pt x="9193" y="8823"/>
                    <a:pt x="9234" y="8781"/>
                    <a:pt x="9276" y="8744"/>
                  </a:cubicBezTo>
                  <a:cubicBezTo>
                    <a:pt x="9087" y="8680"/>
                    <a:pt x="8897" y="8605"/>
                    <a:pt x="8716" y="8531"/>
                  </a:cubicBezTo>
                  <a:cubicBezTo>
                    <a:pt x="8694" y="8541"/>
                    <a:pt x="8670" y="8550"/>
                    <a:pt x="8652" y="8559"/>
                  </a:cubicBezTo>
                  <a:cubicBezTo>
                    <a:pt x="8513" y="8629"/>
                    <a:pt x="8379" y="8697"/>
                    <a:pt x="8240" y="8758"/>
                  </a:cubicBezTo>
                  <a:cubicBezTo>
                    <a:pt x="8116" y="8814"/>
                    <a:pt x="7981" y="8855"/>
                    <a:pt x="7847" y="8869"/>
                  </a:cubicBezTo>
                  <a:lnTo>
                    <a:pt x="7930" y="8836"/>
                  </a:lnTo>
                  <a:lnTo>
                    <a:pt x="7930" y="8836"/>
                  </a:lnTo>
                  <a:cubicBezTo>
                    <a:pt x="7903" y="8846"/>
                    <a:pt x="7875" y="8851"/>
                    <a:pt x="7847" y="8859"/>
                  </a:cubicBezTo>
                  <a:lnTo>
                    <a:pt x="8383" y="8647"/>
                  </a:lnTo>
                  <a:lnTo>
                    <a:pt x="8383" y="8647"/>
                  </a:lnTo>
                  <a:cubicBezTo>
                    <a:pt x="8355" y="8661"/>
                    <a:pt x="8323" y="8675"/>
                    <a:pt x="8291" y="8693"/>
                  </a:cubicBezTo>
                  <a:lnTo>
                    <a:pt x="8703" y="8527"/>
                  </a:lnTo>
                  <a:lnTo>
                    <a:pt x="8698" y="8522"/>
                  </a:lnTo>
                  <a:lnTo>
                    <a:pt x="8383" y="8647"/>
                  </a:lnTo>
                  <a:cubicBezTo>
                    <a:pt x="8476" y="8601"/>
                    <a:pt x="8568" y="8554"/>
                    <a:pt x="8660" y="8513"/>
                  </a:cubicBezTo>
                  <a:cubicBezTo>
                    <a:pt x="8660" y="8513"/>
                    <a:pt x="8666" y="8513"/>
                    <a:pt x="8666" y="8509"/>
                  </a:cubicBezTo>
                  <a:cubicBezTo>
                    <a:pt x="8351" y="8374"/>
                    <a:pt x="8078" y="8231"/>
                    <a:pt x="7921" y="8097"/>
                  </a:cubicBezTo>
                  <a:cubicBezTo>
                    <a:pt x="7755" y="8120"/>
                    <a:pt x="7588" y="8134"/>
                    <a:pt x="7422" y="8134"/>
                  </a:cubicBezTo>
                  <a:cubicBezTo>
                    <a:pt x="7288" y="8134"/>
                    <a:pt x="7158" y="8125"/>
                    <a:pt x="7029" y="8101"/>
                  </a:cubicBezTo>
                  <a:lnTo>
                    <a:pt x="7029" y="8101"/>
                  </a:lnTo>
                  <a:cubicBezTo>
                    <a:pt x="7107" y="8110"/>
                    <a:pt x="7186" y="8115"/>
                    <a:pt x="7264" y="8115"/>
                  </a:cubicBezTo>
                  <a:cubicBezTo>
                    <a:pt x="7468" y="8115"/>
                    <a:pt x="7676" y="8093"/>
                    <a:pt x="7884" y="8065"/>
                  </a:cubicBezTo>
                  <a:cubicBezTo>
                    <a:pt x="7856" y="8037"/>
                    <a:pt x="7834" y="8009"/>
                    <a:pt x="7815" y="7986"/>
                  </a:cubicBezTo>
                  <a:cubicBezTo>
                    <a:pt x="7741" y="7871"/>
                    <a:pt x="7662" y="7634"/>
                    <a:pt x="7588" y="7357"/>
                  </a:cubicBezTo>
                  <a:cubicBezTo>
                    <a:pt x="7403" y="7412"/>
                    <a:pt x="7213" y="7440"/>
                    <a:pt x="7024" y="7440"/>
                  </a:cubicBezTo>
                  <a:cubicBezTo>
                    <a:pt x="6959" y="7440"/>
                    <a:pt x="6899" y="7436"/>
                    <a:pt x="6839" y="7431"/>
                  </a:cubicBezTo>
                  <a:lnTo>
                    <a:pt x="6904" y="7417"/>
                  </a:lnTo>
                  <a:lnTo>
                    <a:pt x="6839" y="7417"/>
                  </a:lnTo>
                  <a:lnTo>
                    <a:pt x="7570" y="7297"/>
                  </a:lnTo>
                  <a:cubicBezTo>
                    <a:pt x="7523" y="7116"/>
                    <a:pt x="7482" y="6922"/>
                    <a:pt x="7445" y="6733"/>
                  </a:cubicBezTo>
                  <a:cubicBezTo>
                    <a:pt x="7422" y="6742"/>
                    <a:pt x="7403" y="6742"/>
                    <a:pt x="7380" y="6742"/>
                  </a:cubicBezTo>
                  <a:cubicBezTo>
                    <a:pt x="7343" y="6742"/>
                    <a:pt x="7301" y="6733"/>
                    <a:pt x="7269" y="6714"/>
                  </a:cubicBezTo>
                  <a:cubicBezTo>
                    <a:pt x="7288" y="6668"/>
                    <a:pt x="7324" y="6631"/>
                    <a:pt x="7367" y="6608"/>
                  </a:cubicBezTo>
                  <a:cubicBezTo>
                    <a:pt x="7329" y="6589"/>
                    <a:pt x="7292" y="6571"/>
                    <a:pt x="7256" y="6548"/>
                  </a:cubicBezTo>
                  <a:cubicBezTo>
                    <a:pt x="7232" y="6580"/>
                    <a:pt x="7205" y="6603"/>
                    <a:pt x="7172" y="6622"/>
                  </a:cubicBezTo>
                  <a:cubicBezTo>
                    <a:pt x="7153" y="6589"/>
                    <a:pt x="7145" y="6552"/>
                    <a:pt x="7145" y="6511"/>
                  </a:cubicBezTo>
                  <a:cubicBezTo>
                    <a:pt x="7145" y="6497"/>
                    <a:pt x="7145" y="6484"/>
                    <a:pt x="7149" y="6465"/>
                  </a:cubicBezTo>
                  <a:cubicBezTo>
                    <a:pt x="7089" y="6422"/>
                    <a:pt x="7038" y="6373"/>
                    <a:pt x="6996" y="6317"/>
                  </a:cubicBezTo>
                  <a:cubicBezTo>
                    <a:pt x="6983" y="6367"/>
                    <a:pt x="6932" y="6405"/>
                    <a:pt x="6881" y="6405"/>
                  </a:cubicBezTo>
                  <a:cubicBezTo>
                    <a:pt x="6872" y="6405"/>
                    <a:pt x="6863" y="6405"/>
                    <a:pt x="6853" y="6400"/>
                  </a:cubicBezTo>
                  <a:cubicBezTo>
                    <a:pt x="6839" y="6400"/>
                    <a:pt x="6829" y="6395"/>
                    <a:pt x="6821" y="6386"/>
                  </a:cubicBezTo>
                  <a:cubicBezTo>
                    <a:pt x="6784" y="6395"/>
                    <a:pt x="6752" y="6405"/>
                    <a:pt x="6718" y="6409"/>
                  </a:cubicBezTo>
                  <a:cubicBezTo>
                    <a:pt x="6608" y="6422"/>
                    <a:pt x="6502" y="6450"/>
                    <a:pt x="6396" y="6450"/>
                  </a:cubicBezTo>
                  <a:cubicBezTo>
                    <a:pt x="6321" y="6456"/>
                    <a:pt x="6247" y="6460"/>
                    <a:pt x="6174" y="6460"/>
                  </a:cubicBezTo>
                  <a:cubicBezTo>
                    <a:pt x="6025" y="6460"/>
                    <a:pt x="5873" y="6446"/>
                    <a:pt x="5725" y="6414"/>
                  </a:cubicBezTo>
                  <a:lnTo>
                    <a:pt x="5725" y="6405"/>
                  </a:lnTo>
                  <a:cubicBezTo>
                    <a:pt x="5845" y="6422"/>
                    <a:pt x="5969" y="6432"/>
                    <a:pt x="6090" y="6432"/>
                  </a:cubicBezTo>
                  <a:cubicBezTo>
                    <a:pt x="6187" y="6432"/>
                    <a:pt x="6280" y="6428"/>
                    <a:pt x="6372" y="6414"/>
                  </a:cubicBezTo>
                  <a:cubicBezTo>
                    <a:pt x="6483" y="6405"/>
                    <a:pt x="6585" y="6390"/>
                    <a:pt x="6696" y="6377"/>
                  </a:cubicBezTo>
                  <a:cubicBezTo>
                    <a:pt x="6728" y="6373"/>
                    <a:pt x="6756" y="6367"/>
                    <a:pt x="6788" y="6363"/>
                  </a:cubicBezTo>
                  <a:cubicBezTo>
                    <a:pt x="6770" y="6339"/>
                    <a:pt x="6761" y="6312"/>
                    <a:pt x="6761" y="6284"/>
                  </a:cubicBezTo>
                  <a:cubicBezTo>
                    <a:pt x="6761" y="6275"/>
                    <a:pt x="6765" y="6266"/>
                    <a:pt x="6765" y="6256"/>
                  </a:cubicBezTo>
                  <a:cubicBezTo>
                    <a:pt x="6774" y="6224"/>
                    <a:pt x="6797" y="6196"/>
                    <a:pt x="6825" y="6178"/>
                  </a:cubicBezTo>
                  <a:cubicBezTo>
                    <a:pt x="6797" y="6178"/>
                    <a:pt x="6765" y="6168"/>
                    <a:pt x="6733" y="6155"/>
                  </a:cubicBezTo>
                  <a:cubicBezTo>
                    <a:pt x="6761" y="6104"/>
                    <a:pt x="6807" y="6062"/>
                    <a:pt x="6857" y="6040"/>
                  </a:cubicBezTo>
                  <a:cubicBezTo>
                    <a:pt x="6848" y="6002"/>
                    <a:pt x="6839" y="5961"/>
                    <a:pt x="6839" y="5923"/>
                  </a:cubicBezTo>
                  <a:cubicBezTo>
                    <a:pt x="6835" y="5905"/>
                    <a:pt x="6835" y="5886"/>
                    <a:pt x="6835" y="5868"/>
                  </a:cubicBezTo>
                  <a:cubicBezTo>
                    <a:pt x="6812" y="5835"/>
                    <a:pt x="6793" y="5808"/>
                    <a:pt x="6770" y="5780"/>
                  </a:cubicBezTo>
                  <a:cubicBezTo>
                    <a:pt x="6507" y="5434"/>
                    <a:pt x="6242" y="5086"/>
                    <a:pt x="5956" y="4763"/>
                  </a:cubicBezTo>
                  <a:cubicBezTo>
                    <a:pt x="5660" y="4435"/>
                    <a:pt x="5346" y="4125"/>
                    <a:pt x="5013" y="3838"/>
                  </a:cubicBezTo>
                  <a:cubicBezTo>
                    <a:pt x="4328" y="3255"/>
                    <a:pt x="3602" y="2715"/>
                    <a:pt x="2849" y="2220"/>
                  </a:cubicBezTo>
                  <a:cubicBezTo>
                    <a:pt x="2085" y="1693"/>
                    <a:pt x="1291" y="1207"/>
                    <a:pt x="472" y="768"/>
                  </a:cubicBezTo>
                  <a:cubicBezTo>
                    <a:pt x="459" y="758"/>
                    <a:pt x="472" y="758"/>
                    <a:pt x="472" y="758"/>
                  </a:cubicBezTo>
                  <a:lnTo>
                    <a:pt x="773" y="925"/>
                  </a:lnTo>
                  <a:cubicBezTo>
                    <a:pt x="1596" y="1379"/>
                    <a:pt x="2396" y="1840"/>
                    <a:pt x="3177" y="2354"/>
                  </a:cubicBezTo>
                  <a:cubicBezTo>
                    <a:pt x="3926" y="2835"/>
                    <a:pt x="4633" y="3376"/>
                    <a:pt x="5299" y="3968"/>
                  </a:cubicBezTo>
                  <a:cubicBezTo>
                    <a:pt x="5628" y="4264"/>
                    <a:pt x="5933" y="4578"/>
                    <a:pt x="6215" y="4915"/>
                  </a:cubicBezTo>
                  <a:cubicBezTo>
                    <a:pt x="6432" y="5174"/>
                    <a:pt x="6641" y="5443"/>
                    <a:pt x="6848" y="5716"/>
                  </a:cubicBezTo>
                  <a:cubicBezTo>
                    <a:pt x="6857" y="5660"/>
                    <a:pt x="6872" y="5609"/>
                    <a:pt x="6895" y="5558"/>
                  </a:cubicBezTo>
                  <a:cubicBezTo>
                    <a:pt x="6876" y="5558"/>
                    <a:pt x="6863" y="5562"/>
                    <a:pt x="6848" y="5562"/>
                  </a:cubicBezTo>
                  <a:cubicBezTo>
                    <a:pt x="6807" y="5562"/>
                    <a:pt x="6770" y="5554"/>
                    <a:pt x="6733" y="5535"/>
                  </a:cubicBezTo>
                  <a:cubicBezTo>
                    <a:pt x="6770" y="5457"/>
                    <a:pt x="6848" y="5410"/>
                    <a:pt x="6936" y="5410"/>
                  </a:cubicBezTo>
                  <a:lnTo>
                    <a:pt x="6968" y="5410"/>
                  </a:lnTo>
                  <a:cubicBezTo>
                    <a:pt x="6974" y="5406"/>
                    <a:pt x="6983" y="5396"/>
                    <a:pt x="6983" y="5396"/>
                  </a:cubicBezTo>
                  <a:cubicBezTo>
                    <a:pt x="6918" y="5355"/>
                    <a:pt x="6885" y="5285"/>
                    <a:pt x="6885" y="5216"/>
                  </a:cubicBezTo>
                  <a:cubicBezTo>
                    <a:pt x="6885" y="5193"/>
                    <a:pt x="6890" y="5165"/>
                    <a:pt x="6899" y="5142"/>
                  </a:cubicBezTo>
                  <a:cubicBezTo>
                    <a:pt x="6978" y="5165"/>
                    <a:pt x="7038" y="5230"/>
                    <a:pt x="7051" y="5308"/>
                  </a:cubicBezTo>
                  <a:cubicBezTo>
                    <a:pt x="7079" y="5276"/>
                    <a:pt x="7107" y="5244"/>
                    <a:pt x="7140" y="5216"/>
                  </a:cubicBezTo>
                  <a:cubicBezTo>
                    <a:pt x="7145" y="5193"/>
                    <a:pt x="7145" y="5170"/>
                    <a:pt x="7149" y="5146"/>
                  </a:cubicBezTo>
                  <a:cubicBezTo>
                    <a:pt x="6469" y="4458"/>
                    <a:pt x="5503" y="3505"/>
                    <a:pt x="4962" y="3061"/>
                  </a:cubicBezTo>
                  <a:cubicBezTo>
                    <a:pt x="4283" y="2506"/>
                    <a:pt x="532" y="1"/>
                    <a:pt x="79" y="1"/>
                  </a:cubicBez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60"/>
            <p:cNvSpPr/>
            <p:nvPr/>
          </p:nvSpPr>
          <p:spPr>
            <a:xfrm>
              <a:off x="1734450" y="256950"/>
              <a:ext cx="159775" cy="127750"/>
            </a:xfrm>
            <a:custGeom>
              <a:avLst/>
              <a:gdLst/>
              <a:ahLst/>
              <a:cxnLst/>
              <a:rect l="l" t="t" r="r" b="b"/>
              <a:pathLst>
                <a:path w="6391" h="5110" extrusionOk="0">
                  <a:moveTo>
                    <a:pt x="14" y="0"/>
                  </a:moveTo>
                  <a:cubicBezTo>
                    <a:pt x="14" y="0"/>
                    <a:pt x="1" y="0"/>
                    <a:pt x="14" y="10"/>
                  </a:cubicBezTo>
                  <a:cubicBezTo>
                    <a:pt x="833" y="449"/>
                    <a:pt x="1627" y="935"/>
                    <a:pt x="2391" y="1462"/>
                  </a:cubicBezTo>
                  <a:cubicBezTo>
                    <a:pt x="3144" y="1957"/>
                    <a:pt x="3870" y="2497"/>
                    <a:pt x="4555" y="3080"/>
                  </a:cubicBezTo>
                  <a:cubicBezTo>
                    <a:pt x="4888" y="3367"/>
                    <a:pt x="5202" y="3677"/>
                    <a:pt x="5498" y="4005"/>
                  </a:cubicBezTo>
                  <a:cubicBezTo>
                    <a:pt x="5784" y="4328"/>
                    <a:pt x="6049" y="4676"/>
                    <a:pt x="6312" y="5022"/>
                  </a:cubicBezTo>
                  <a:cubicBezTo>
                    <a:pt x="6335" y="5050"/>
                    <a:pt x="6354" y="5077"/>
                    <a:pt x="6377" y="5110"/>
                  </a:cubicBezTo>
                  <a:lnTo>
                    <a:pt x="6377" y="5096"/>
                  </a:lnTo>
                  <a:cubicBezTo>
                    <a:pt x="6377" y="5050"/>
                    <a:pt x="6381" y="5004"/>
                    <a:pt x="6390" y="4958"/>
                  </a:cubicBezTo>
                  <a:cubicBezTo>
                    <a:pt x="6183" y="4685"/>
                    <a:pt x="5974" y="4416"/>
                    <a:pt x="5757" y="4157"/>
                  </a:cubicBezTo>
                  <a:cubicBezTo>
                    <a:pt x="5475" y="3820"/>
                    <a:pt x="5170" y="3506"/>
                    <a:pt x="4841" y="3210"/>
                  </a:cubicBezTo>
                  <a:cubicBezTo>
                    <a:pt x="4175" y="2618"/>
                    <a:pt x="3468" y="2077"/>
                    <a:pt x="2719" y="1596"/>
                  </a:cubicBezTo>
                  <a:cubicBezTo>
                    <a:pt x="1938" y="1082"/>
                    <a:pt x="1138" y="621"/>
                    <a:pt x="315" y="16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60"/>
            <p:cNvSpPr/>
            <p:nvPr/>
          </p:nvSpPr>
          <p:spPr>
            <a:xfrm>
              <a:off x="1735375" y="265050"/>
              <a:ext cx="53525" cy="28250"/>
            </a:xfrm>
            <a:custGeom>
              <a:avLst/>
              <a:gdLst/>
              <a:ahLst/>
              <a:cxnLst/>
              <a:rect l="l" t="t" r="r" b="b"/>
              <a:pathLst>
                <a:path w="2141" h="1130" extrusionOk="0">
                  <a:moveTo>
                    <a:pt x="0" y="1"/>
                  </a:moveTo>
                  <a:cubicBezTo>
                    <a:pt x="120" y="88"/>
                    <a:pt x="245" y="167"/>
                    <a:pt x="375" y="241"/>
                  </a:cubicBezTo>
                  <a:cubicBezTo>
                    <a:pt x="245" y="167"/>
                    <a:pt x="120" y="84"/>
                    <a:pt x="0" y="1"/>
                  </a:cubicBezTo>
                  <a:close/>
                  <a:moveTo>
                    <a:pt x="375" y="241"/>
                  </a:moveTo>
                  <a:cubicBezTo>
                    <a:pt x="378" y="243"/>
                    <a:pt x="381" y="245"/>
                    <a:pt x="384" y="247"/>
                  </a:cubicBezTo>
                  <a:lnTo>
                    <a:pt x="384" y="247"/>
                  </a:lnTo>
                  <a:cubicBezTo>
                    <a:pt x="381" y="245"/>
                    <a:pt x="378" y="243"/>
                    <a:pt x="375" y="241"/>
                  </a:cubicBezTo>
                  <a:close/>
                  <a:moveTo>
                    <a:pt x="384" y="247"/>
                  </a:moveTo>
                  <a:cubicBezTo>
                    <a:pt x="398" y="256"/>
                    <a:pt x="411" y="265"/>
                    <a:pt x="426" y="273"/>
                  </a:cubicBezTo>
                  <a:lnTo>
                    <a:pt x="426" y="273"/>
                  </a:lnTo>
                  <a:cubicBezTo>
                    <a:pt x="412" y="264"/>
                    <a:pt x="398" y="256"/>
                    <a:pt x="384" y="247"/>
                  </a:cubicBezTo>
                  <a:close/>
                  <a:moveTo>
                    <a:pt x="426" y="273"/>
                  </a:moveTo>
                  <a:lnTo>
                    <a:pt x="426" y="273"/>
                  </a:lnTo>
                  <a:cubicBezTo>
                    <a:pt x="817" y="514"/>
                    <a:pt x="1231" y="720"/>
                    <a:pt x="1660" y="893"/>
                  </a:cubicBezTo>
                  <a:cubicBezTo>
                    <a:pt x="1790" y="953"/>
                    <a:pt x="1923" y="1013"/>
                    <a:pt x="2058" y="1078"/>
                  </a:cubicBezTo>
                  <a:cubicBezTo>
                    <a:pt x="1808" y="939"/>
                    <a:pt x="1554" y="814"/>
                    <a:pt x="1295" y="694"/>
                  </a:cubicBezTo>
                  <a:cubicBezTo>
                    <a:pt x="1008" y="564"/>
                    <a:pt x="722" y="436"/>
                    <a:pt x="449" y="282"/>
                  </a:cubicBezTo>
                  <a:cubicBezTo>
                    <a:pt x="441" y="280"/>
                    <a:pt x="433" y="277"/>
                    <a:pt x="426" y="273"/>
                  </a:cubicBezTo>
                  <a:close/>
                  <a:moveTo>
                    <a:pt x="2058" y="1078"/>
                  </a:moveTo>
                  <a:lnTo>
                    <a:pt x="2078" y="1088"/>
                  </a:lnTo>
                  <a:lnTo>
                    <a:pt x="2078" y="1088"/>
                  </a:lnTo>
                  <a:cubicBezTo>
                    <a:pt x="2072" y="1085"/>
                    <a:pt x="2065" y="1081"/>
                    <a:pt x="2058" y="1078"/>
                  </a:cubicBezTo>
                  <a:close/>
                  <a:moveTo>
                    <a:pt x="2078" y="1088"/>
                  </a:moveTo>
                  <a:cubicBezTo>
                    <a:pt x="2099" y="1099"/>
                    <a:pt x="2119" y="1110"/>
                    <a:pt x="2136" y="1124"/>
                  </a:cubicBezTo>
                  <a:cubicBezTo>
                    <a:pt x="2141" y="1124"/>
                    <a:pt x="2141" y="1129"/>
                    <a:pt x="2141" y="1129"/>
                  </a:cubicBezTo>
                  <a:lnTo>
                    <a:pt x="2141" y="1119"/>
                  </a:lnTo>
                  <a:lnTo>
                    <a:pt x="2078" y="1088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60"/>
            <p:cNvSpPr/>
            <p:nvPr/>
          </p:nvSpPr>
          <p:spPr>
            <a:xfrm>
              <a:off x="1746350" y="290925"/>
              <a:ext cx="81750" cy="30100"/>
            </a:xfrm>
            <a:custGeom>
              <a:avLst/>
              <a:gdLst/>
              <a:ahLst/>
              <a:cxnLst/>
              <a:rect l="l" t="t" r="r" b="b"/>
              <a:pathLst>
                <a:path w="3270" h="1204" extrusionOk="0">
                  <a:moveTo>
                    <a:pt x="14" y="1"/>
                  </a:moveTo>
                  <a:cubicBezTo>
                    <a:pt x="14" y="1"/>
                    <a:pt x="1" y="1"/>
                    <a:pt x="14" y="11"/>
                  </a:cubicBezTo>
                  <a:cubicBezTo>
                    <a:pt x="421" y="218"/>
                    <a:pt x="829" y="417"/>
                    <a:pt x="1249" y="598"/>
                  </a:cubicBezTo>
                  <a:cubicBezTo>
                    <a:pt x="1665" y="764"/>
                    <a:pt x="2090" y="903"/>
                    <a:pt x="2525" y="1019"/>
                  </a:cubicBezTo>
                  <a:cubicBezTo>
                    <a:pt x="2756" y="1078"/>
                    <a:pt x="2992" y="1138"/>
                    <a:pt x="3228" y="1189"/>
                  </a:cubicBezTo>
                  <a:cubicBezTo>
                    <a:pt x="2368" y="967"/>
                    <a:pt x="1522" y="681"/>
                    <a:pt x="708" y="325"/>
                  </a:cubicBezTo>
                  <a:cubicBezTo>
                    <a:pt x="472" y="223"/>
                    <a:pt x="241" y="122"/>
                    <a:pt x="14" y="1"/>
                  </a:cubicBezTo>
                  <a:close/>
                  <a:moveTo>
                    <a:pt x="3265" y="1198"/>
                  </a:moveTo>
                  <a:cubicBezTo>
                    <a:pt x="3265" y="1204"/>
                    <a:pt x="3270" y="1204"/>
                    <a:pt x="3270" y="1204"/>
                  </a:cubicBezTo>
                  <a:lnTo>
                    <a:pt x="3270" y="1198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60"/>
            <p:cNvSpPr/>
            <p:nvPr/>
          </p:nvSpPr>
          <p:spPr>
            <a:xfrm>
              <a:off x="1762525" y="304375"/>
              <a:ext cx="45225" cy="16525"/>
            </a:xfrm>
            <a:custGeom>
              <a:avLst/>
              <a:gdLst/>
              <a:ahLst/>
              <a:cxnLst/>
              <a:rect l="l" t="t" r="r" b="b"/>
              <a:pathLst>
                <a:path w="1809" h="661" extrusionOk="0">
                  <a:moveTo>
                    <a:pt x="11" y="0"/>
                  </a:moveTo>
                  <a:cubicBezTo>
                    <a:pt x="11" y="0"/>
                    <a:pt x="1" y="0"/>
                    <a:pt x="11" y="9"/>
                  </a:cubicBezTo>
                  <a:cubicBezTo>
                    <a:pt x="570" y="327"/>
                    <a:pt x="1176" y="545"/>
                    <a:pt x="1808" y="660"/>
                  </a:cubicBezTo>
                  <a:lnTo>
                    <a:pt x="1808" y="651"/>
                  </a:lnTo>
                  <a:cubicBezTo>
                    <a:pt x="1180" y="517"/>
                    <a:pt x="579" y="295"/>
                    <a:pt x="11" y="0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60"/>
            <p:cNvSpPr/>
            <p:nvPr/>
          </p:nvSpPr>
          <p:spPr>
            <a:xfrm>
              <a:off x="1780800" y="324475"/>
              <a:ext cx="71475" cy="19300"/>
            </a:xfrm>
            <a:custGeom>
              <a:avLst/>
              <a:gdLst/>
              <a:ahLst/>
              <a:cxnLst/>
              <a:rect l="l" t="t" r="r" b="b"/>
              <a:pathLst>
                <a:path w="2859" h="772" extrusionOk="0">
                  <a:moveTo>
                    <a:pt x="14" y="1"/>
                  </a:moveTo>
                  <a:cubicBezTo>
                    <a:pt x="14" y="1"/>
                    <a:pt x="1" y="1"/>
                    <a:pt x="14" y="9"/>
                  </a:cubicBezTo>
                  <a:cubicBezTo>
                    <a:pt x="324" y="195"/>
                    <a:pt x="667" y="323"/>
                    <a:pt x="1022" y="389"/>
                  </a:cubicBezTo>
                  <a:cubicBezTo>
                    <a:pt x="1401" y="490"/>
                    <a:pt x="1790" y="578"/>
                    <a:pt x="2178" y="652"/>
                  </a:cubicBezTo>
                  <a:cubicBezTo>
                    <a:pt x="2400" y="699"/>
                    <a:pt x="2627" y="735"/>
                    <a:pt x="2848" y="772"/>
                  </a:cubicBezTo>
                  <a:cubicBezTo>
                    <a:pt x="2853" y="772"/>
                    <a:pt x="2858" y="758"/>
                    <a:pt x="2848" y="758"/>
                  </a:cubicBezTo>
                  <a:cubicBezTo>
                    <a:pt x="2086" y="588"/>
                    <a:pt x="1314" y="439"/>
                    <a:pt x="560" y="227"/>
                  </a:cubicBezTo>
                  <a:cubicBezTo>
                    <a:pt x="366" y="185"/>
                    <a:pt x="181" y="106"/>
                    <a:pt x="14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60"/>
            <p:cNvSpPr/>
            <p:nvPr/>
          </p:nvSpPr>
          <p:spPr>
            <a:xfrm>
              <a:off x="1824950" y="360875"/>
              <a:ext cx="57700" cy="14600"/>
            </a:xfrm>
            <a:custGeom>
              <a:avLst/>
              <a:gdLst/>
              <a:ahLst/>
              <a:cxnLst/>
              <a:rect l="l" t="t" r="r" b="b"/>
              <a:pathLst>
                <a:path w="2308" h="584" extrusionOk="0">
                  <a:moveTo>
                    <a:pt x="0" y="0"/>
                  </a:moveTo>
                  <a:lnTo>
                    <a:pt x="0" y="15"/>
                  </a:lnTo>
                  <a:cubicBezTo>
                    <a:pt x="583" y="222"/>
                    <a:pt x="1180" y="384"/>
                    <a:pt x="1786" y="504"/>
                  </a:cubicBezTo>
                  <a:cubicBezTo>
                    <a:pt x="1961" y="532"/>
                    <a:pt x="2132" y="564"/>
                    <a:pt x="2308" y="583"/>
                  </a:cubicBezTo>
                  <a:lnTo>
                    <a:pt x="2308" y="574"/>
                  </a:lnTo>
                  <a:cubicBezTo>
                    <a:pt x="1707" y="444"/>
                    <a:pt x="1106" y="315"/>
                    <a:pt x="510" y="148"/>
                  </a:cubicBezTo>
                  <a:cubicBezTo>
                    <a:pt x="338" y="103"/>
                    <a:pt x="171" y="56"/>
                    <a:pt x="0" y="0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60"/>
            <p:cNvSpPr/>
            <p:nvPr/>
          </p:nvSpPr>
          <p:spPr>
            <a:xfrm>
              <a:off x="1836300" y="378425"/>
              <a:ext cx="51900" cy="6750"/>
            </a:xfrm>
            <a:custGeom>
              <a:avLst/>
              <a:gdLst/>
              <a:ahLst/>
              <a:cxnLst/>
              <a:rect l="l" t="t" r="r" b="b"/>
              <a:pathLst>
                <a:path w="2076" h="270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"/>
                    <a:pt x="37" y="15"/>
                    <a:pt x="56" y="20"/>
                  </a:cubicBezTo>
                  <a:lnTo>
                    <a:pt x="0" y="11"/>
                  </a:lnTo>
                  <a:lnTo>
                    <a:pt x="0" y="11"/>
                  </a:lnTo>
                  <a:cubicBezTo>
                    <a:pt x="328" y="126"/>
                    <a:pt x="666" y="205"/>
                    <a:pt x="1012" y="246"/>
                  </a:cubicBezTo>
                  <a:cubicBezTo>
                    <a:pt x="1156" y="261"/>
                    <a:pt x="1294" y="269"/>
                    <a:pt x="1437" y="269"/>
                  </a:cubicBezTo>
                  <a:cubicBezTo>
                    <a:pt x="1646" y="269"/>
                    <a:pt x="1859" y="251"/>
                    <a:pt x="2067" y="223"/>
                  </a:cubicBezTo>
                  <a:cubicBezTo>
                    <a:pt x="2076" y="214"/>
                    <a:pt x="2076" y="201"/>
                    <a:pt x="2067" y="201"/>
                  </a:cubicBezTo>
                  <a:cubicBezTo>
                    <a:pt x="1909" y="210"/>
                    <a:pt x="1753" y="214"/>
                    <a:pt x="1599" y="214"/>
                  </a:cubicBezTo>
                  <a:cubicBezTo>
                    <a:pt x="1077" y="214"/>
                    <a:pt x="560" y="150"/>
                    <a:pt x="56" y="20"/>
                  </a:cubicBezTo>
                  <a:lnTo>
                    <a:pt x="56" y="20"/>
                  </a:lnTo>
                  <a:lnTo>
                    <a:pt x="2067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60"/>
            <p:cNvSpPr/>
            <p:nvPr/>
          </p:nvSpPr>
          <p:spPr>
            <a:xfrm>
              <a:off x="1866125" y="397050"/>
              <a:ext cx="27400" cy="2475"/>
            </a:xfrm>
            <a:custGeom>
              <a:avLst/>
              <a:gdLst/>
              <a:ahLst/>
              <a:cxnLst/>
              <a:rect l="l" t="t" r="r" b="b"/>
              <a:pathLst>
                <a:path w="1096" h="99" extrusionOk="0">
                  <a:moveTo>
                    <a:pt x="1063" y="1"/>
                  </a:moveTo>
                  <a:cubicBezTo>
                    <a:pt x="1031" y="5"/>
                    <a:pt x="1003" y="11"/>
                    <a:pt x="971" y="15"/>
                  </a:cubicBezTo>
                  <a:cubicBezTo>
                    <a:pt x="860" y="28"/>
                    <a:pt x="758" y="43"/>
                    <a:pt x="647" y="52"/>
                  </a:cubicBezTo>
                  <a:cubicBezTo>
                    <a:pt x="555" y="66"/>
                    <a:pt x="462" y="70"/>
                    <a:pt x="365" y="70"/>
                  </a:cubicBezTo>
                  <a:cubicBezTo>
                    <a:pt x="244" y="70"/>
                    <a:pt x="120" y="60"/>
                    <a:pt x="0" y="43"/>
                  </a:cubicBezTo>
                  <a:lnTo>
                    <a:pt x="0" y="52"/>
                  </a:lnTo>
                  <a:cubicBezTo>
                    <a:pt x="148" y="84"/>
                    <a:pt x="300" y="98"/>
                    <a:pt x="449" y="98"/>
                  </a:cubicBezTo>
                  <a:cubicBezTo>
                    <a:pt x="522" y="98"/>
                    <a:pt x="596" y="94"/>
                    <a:pt x="671" y="88"/>
                  </a:cubicBezTo>
                  <a:cubicBezTo>
                    <a:pt x="777" y="88"/>
                    <a:pt x="883" y="60"/>
                    <a:pt x="993" y="47"/>
                  </a:cubicBezTo>
                  <a:cubicBezTo>
                    <a:pt x="1027" y="43"/>
                    <a:pt x="1059" y="33"/>
                    <a:pt x="1096" y="24"/>
                  </a:cubicBezTo>
                  <a:cubicBezTo>
                    <a:pt x="1082" y="19"/>
                    <a:pt x="1072" y="11"/>
                    <a:pt x="1063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60"/>
            <p:cNvSpPr/>
            <p:nvPr/>
          </p:nvSpPr>
          <p:spPr>
            <a:xfrm>
              <a:off x="1807600" y="348750"/>
              <a:ext cx="50225" cy="8675"/>
            </a:xfrm>
            <a:custGeom>
              <a:avLst/>
              <a:gdLst/>
              <a:ahLst/>
              <a:cxnLst/>
              <a:rect l="l" t="t" r="r" b="b"/>
              <a:pathLst>
                <a:path w="2009" h="347" extrusionOk="0">
                  <a:moveTo>
                    <a:pt x="11" y="1"/>
                  </a:moveTo>
                  <a:cubicBezTo>
                    <a:pt x="11" y="1"/>
                    <a:pt x="1" y="1"/>
                    <a:pt x="11" y="9"/>
                  </a:cubicBezTo>
                  <a:cubicBezTo>
                    <a:pt x="532" y="231"/>
                    <a:pt x="1097" y="347"/>
                    <a:pt x="1661" y="347"/>
                  </a:cubicBezTo>
                  <a:cubicBezTo>
                    <a:pt x="1776" y="347"/>
                    <a:pt x="1892" y="342"/>
                    <a:pt x="2008" y="333"/>
                  </a:cubicBezTo>
                  <a:lnTo>
                    <a:pt x="2003" y="319"/>
                  </a:lnTo>
                  <a:lnTo>
                    <a:pt x="1860" y="319"/>
                  </a:lnTo>
                  <a:cubicBezTo>
                    <a:pt x="1232" y="319"/>
                    <a:pt x="602" y="213"/>
                    <a:pt x="11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60"/>
            <p:cNvSpPr/>
            <p:nvPr/>
          </p:nvSpPr>
          <p:spPr>
            <a:xfrm>
              <a:off x="1893975" y="420400"/>
              <a:ext cx="18750" cy="3625"/>
            </a:xfrm>
            <a:custGeom>
              <a:avLst/>
              <a:gdLst/>
              <a:ahLst/>
              <a:cxnLst/>
              <a:rect l="l" t="t" r="r" b="b"/>
              <a:pathLst>
                <a:path w="750" h="145" extrusionOk="0">
                  <a:moveTo>
                    <a:pt x="731" y="1"/>
                  </a:moveTo>
                  <a:lnTo>
                    <a:pt x="0" y="121"/>
                  </a:lnTo>
                  <a:lnTo>
                    <a:pt x="65" y="121"/>
                  </a:lnTo>
                  <a:lnTo>
                    <a:pt x="735" y="10"/>
                  </a:lnTo>
                  <a:cubicBezTo>
                    <a:pt x="735" y="5"/>
                    <a:pt x="735" y="5"/>
                    <a:pt x="731" y="1"/>
                  </a:cubicBezTo>
                  <a:close/>
                  <a:moveTo>
                    <a:pt x="740" y="33"/>
                  </a:moveTo>
                  <a:cubicBezTo>
                    <a:pt x="523" y="93"/>
                    <a:pt x="296" y="121"/>
                    <a:pt x="65" y="121"/>
                  </a:cubicBezTo>
                  <a:lnTo>
                    <a:pt x="0" y="135"/>
                  </a:lnTo>
                  <a:cubicBezTo>
                    <a:pt x="60" y="140"/>
                    <a:pt x="120" y="144"/>
                    <a:pt x="185" y="144"/>
                  </a:cubicBezTo>
                  <a:cubicBezTo>
                    <a:pt x="374" y="144"/>
                    <a:pt x="564" y="116"/>
                    <a:pt x="749" y="61"/>
                  </a:cubicBezTo>
                  <a:cubicBezTo>
                    <a:pt x="745" y="52"/>
                    <a:pt x="745" y="42"/>
                    <a:pt x="740" y="33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60"/>
            <p:cNvSpPr/>
            <p:nvPr/>
          </p:nvSpPr>
          <p:spPr>
            <a:xfrm>
              <a:off x="1898725" y="439600"/>
              <a:ext cx="22325" cy="1750"/>
            </a:xfrm>
            <a:custGeom>
              <a:avLst/>
              <a:gdLst/>
              <a:ahLst/>
              <a:cxnLst/>
              <a:rect l="l" t="t" r="r" b="b"/>
              <a:pathLst>
                <a:path w="893" h="70" extrusionOk="0">
                  <a:moveTo>
                    <a:pt x="855" y="1"/>
                  </a:moveTo>
                  <a:cubicBezTo>
                    <a:pt x="647" y="29"/>
                    <a:pt x="439" y="51"/>
                    <a:pt x="235" y="51"/>
                  </a:cubicBezTo>
                  <a:cubicBezTo>
                    <a:pt x="157" y="51"/>
                    <a:pt x="78" y="46"/>
                    <a:pt x="0" y="37"/>
                  </a:cubicBezTo>
                  <a:lnTo>
                    <a:pt x="0" y="37"/>
                  </a:lnTo>
                  <a:cubicBezTo>
                    <a:pt x="129" y="61"/>
                    <a:pt x="259" y="70"/>
                    <a:pt x="393" y="70"/>
                  </a:cubicBezTo>
                  <a:cubicBezTo>
                    <a:pt x="559" y="70"/>
                    <a:pt x="726" y="56"/>
                    <a:pt x="892" y="33"/>
                  </a:cubicBezTo>
                  <a:cubicBezTo>
                    <a:pt x="878" y="23"/>
                    <a:pt x="865" y="10"/>
                    <a:pt x="855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60"/>
            <p:cNvSpPr/>
            <p:nvPr/>
          </p:nvSpPr>
          <p:spPr>
            <a:xfrm>
              <a:off x="1919175" y="450700"/>
              <a:ext cx="21725" cy="9050"/>
            </a:xfrm>
            <a:custGeom>
              <a:avLst/>
              <a:gdLst/>
              <a:ahLst/>
              <a:cxnLst/>
              <a:rect l="l" t="t" r="r" b="b"/>
              <a:pathLst>
                <a:path w="869" h="362" extrusionOk="0">
                  <a:moveTo>
                    <a:pt x="819" y="1"/>
                  </a:moveTo>
                  <a:cubicBezTo>
                    <a:pt x="819" y="5"/>
                    <a:pt x="813" y="5"/>
                    <a:pt x="813" y="5"/>
                  </a:cubicBezTo>
                  <a:cubicBezTo>
                    <a:pt x="721" y="46"/>
                    <a:pt x="629" y="93"/>
                    <a:pt x="536" y="139"/>
                  </a:cubicBezTo>
                  <a:lnTo>
                    <a:pt x="851" y="14"/>
                  </a:lnTo>
                  <a:cubicBezTo>
                    <a:pt x="837" y="10"/>
                    <a:pt x="828" y="5"/>
                    <a:pt x="819" y="1"/>
                  </a:cubicBezTo>
                  <a:close/>
                  <a:moveTo>
                    <a:pt x="444" y="185"/>
                  </a:moveTo>
                  <a:lnTo>
                    <a:pt x="444" y="185"/>
                  </a:lnTo>
                  <a:cubicBezTo>
                    <a:pt x="435" y="189"/>
                    <a:pt x="425" y="195"/>
                    <a:pt x="416" y="199"/>
                  </a:cubicBezTo>
                  <a:cubicBezTo>
                    <a:pt x="310" y="255"/>
                    <a:pt x="199" y="300"/>
                    <a:pt x="83" y="328"/>
                  </a:cubicBezTo>
                  <a:lnTo>
                    <a:pt x="444" y="185"/>
                  </a:lnTo>
                  <a:close/>
                  <a:moveTo>
                    <a:pt x="856" y="19"/>
                  </a:moveTo>
                  <a:lnTo>
                    <a:pt x="444" y="185"/>
                  </a:lnTo>
                  <a:cubicBezTo>
                    <a:pt x="476" y="167"/>
                    <a:pt x="508" y="153"/>
                    <a:pt x="536" y="139"/>
                  </a:cubicBezTo>
                  <a:lnTo>
                    <a:pt x="536" y="139"/>
                  </a:lnTo>
                  <a:lnTo>
                    <a:pt x="0" y="351"/>
                  </a:lnTo>
                  <a:cubicBezTo>
                    <a:pt x="28" y="343"/>
                    <a:pt x="56" y="338"/>
                    <a:pt x="83" y="328"/>
                  </a:cubicBezTo>
                  <a:lnTo>
                    <a:pt x="83" y="328"/>
                  </a:lnTo>
                  <a:lnTo>
                    <a:pt x="0" y="361"/>
                  </a:lnTo>
                  <a:cubicBezTo>
                    <a:pt x="134" y="347"/>
                    <a:pt x="269" y="306"/>
                    <a:pt x="393" y="250"/>
                  </a:cubicBezTo>
                  <a:cubicBezTo>
                    <a:pt x="532" y="189"/>
                    <a:pt x="666" y="121"/>
                    <a:pt x="805" y="51"/>
                  </a:cubicBezTo>
                  <a:cubicBezTo>
                    <a:pt x="823" y="42"/>
                    <a:pt x="847" y="33"/>
                    <a:pt x="869" y="23"/>
                  </a:cubicBezTo>
                  <a:cubicBezTo>
                    <a:pt x="865" y="23"/>
                    <a:pt x="860" y="19"/>
                    <a:pt x="856" y="19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60"/>
            <p:cNvSpPr/>
            <p:nvPr/>
          </p:nvSpPr>
          <p:spPr>
            <a:xfrm>
              <a:off x="1935350" y="456600"/>
              <a:ext cx="20475" cy="15625"/>
            </a:xfrm>
            <a:custGeom>
              <a:avLst/>
              <a:gdLst/>
              <a:ahLst/>
              <a:cxnLst/>
              <a:rect l="l" t="t" r="r" b="b"/>
              <a:pathLst>
                <a:path w="819" h="625" extrusionOk="0">
                  <a:moveTo>
                    <a:pt x="782" y="0"/>
                  </a:moveTo>
                  <a:cubicBezTo>
                    <a:pt x="740" y="37"/>
                    <a:pt x="699" y="79"/>
                    <a:pt x="661" y="115"/>
                  </a:cubicBezTo>
                  <a:cubicBezTo>
                    <a:pt x="472" y="320"/>
                    <a:pt x="245" y="486"/>
                    <a:pt x="0" y="610"/>
                  </a:cubicBezTo>
                  <a:lnTo>
                    <a:pt x="0" y="625"/>
                  </a:lnTo>
                  <a:cubicBezTo>
                    <a:pt x="328" y="499"/>
                    <a:pt x="569" y="254"/>
                    <a:pt x="819" y="9"/>
                  </a:cubicBezTo>
                  <a:cubicBezTo>
                    <a:pt x="805" y="9"/>
                    <a:pt x="791" y="4"/>
                    <a:pt x="782" y="0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60"/>
            <p:cNvSpPr/>
            <p:nvPr/>
          </p:nvSpPr>
          <p:spPr>
            <a:xfrm>
              <a:off x="2004350" y="252050"/>
              <a:ext cx="140825" cy="235550"/>
            </a:xfrm>
            <a:custGeom>
              <a:avLst/>
              <a:gdLst/>
              <a:ahLst/>
              <a:cxnLst/>
              <a:rect l="l" t="t" r="r" b="b"/>
              <a:pathLst>
                <a:path w="5633" h="9422" extrusionOk="0">
                  <a:moveTo>
                    <a:pt x="5613" y="0"/>
                  </a:moveTo>
                  <a:cubicBezTo>
                    <a:pt x="5343" y="0"/>
                    <a:pt x="2430" y="1755"/>
                    <a:pt x="2169" y="2042"/>
                  </a:cubicBezTo>
                  <a:cubicBezTo>
                    <a:pt x="1781" y="2569"/>
                    <a:pt x="1476" y="3152"/>
                    <a:pt x="1273" y="3771"/>
                  </a:cubicBezTo>
                  <a:cubicBezTo>
                    <a:pt x="1194" y="4155"/>
                    <a:pt x="1111" y="4714"/>
                    <a:pt x="1064" y="5098"/>
                  </a:cubicBezTo>
                  <a:cubicBezTo>
                    <a:pt x="1019" y="5482"/>
                    <a:pt x="597" y="6300"/>
                    <a:pt x="537" y="6601"/>
                  </a:cubicBezTo>
                  <a:cubicBezTo>
                    <a:pt x="477" y="6906"/>
                    <a:pt x="89" y="8062"/>
                    <a:pt x="89" y="8062"/>
                  </a:cubicBezTo>
                  <a:lnTo>
                    <a:pt x="1" y="9422"/>
                  </a:lnTo>
                  <a:cubicBezTo>
                    <a:pt x="1" y="9422"/>
                    <a:pt x="270" y="9070"/>
                    <a:pt x="1152" y="8043"/>
                  </a:cubicBezTo>
                  <a:cubicBezTo>
                    <a:pt x="2035" y="7017"/>
                    <a:pt x="1823" y="6078"/>
                    <a:pt x="1823" y="6078"/>
                  </a:cubicBezTo>
                  <a:cubicBezTo>
                    <a:pt x="2101" y="5879"/>
                    <a:pt x="2285" y="5589"/>
                    <a:pt x="2355" y="5256"/>
                  </a:cubicBezTo>
                  <a:cubicBezTo>
                    <a:pt x="3062" y="4853"/>
                    <a:pt x="2867" y="4529"/>
                    <a:pt x="2867" y="4529"/>
                  </a:cubicBezTo>
                  <a:cubicBezTo>
                    <a:pt x="3224" y="4302"/>
                    <a:pt x="3121" y="4108"/>
                    <a:pt x="3121" y="4108"/>
                  </a:cubicBezTo>
                  <a:cubicBezTo>
                    <a:pt x="4144" y="3434"/>
                    <a:pt x="3631" y="3220"/>
                    <a:pt x="3631" y="3220"/>
                  </a:cubicBezTo>
                  <a:cubicBezTo>
                    <a:pt x="4403" y="2638"/>
                    <a:pt x="4162" y="2360"/>
                    <a:pt x="4162" y="2360"/>
                  </a:cubicBezTo>
                  <a:cubicBezTo>
                    <a:pt x="5346" y="1372"/>
                    <a:pt x="4916" y="1210"/>
                    <a:pt x="4916" y="1210"/>
                  </a:cubicBezTo>
                  <a:cubicBezTo>
                    <a:pt x="5531" y="794"/>
                    <a:pt x="5499" y="363"/>
                    <a:pt x="5499" y="363"/>
                  </a:cubicBezTo>
                  <a:cubicBezTo>
                    <a:pt x="5577" y="262"/>
                    <a:pt x="5628" y="141"/>
                    <a:pt x="5633" y="12"/>
                  </a:cubicBezTo>
                  <a:cubicBezTo>
                    <a:pt x="5632" y="4"/>
                    <a:pt x="5626" y="0"/>
                    <a:pt x="5613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60"/>
            <p:cNvSpPr/>
            <p:nvPr/>
          </p:nvSpPr>
          <p:spPr>
            <a:xfrm>
              <a:off x="2009100" y="251975"/>
              <a:ext cx="136075" cy="212150"/>
            </a:xfrm>
            <a:custGeom>
              <a:avLst/>
              <a:gdLst/>
              <a:ahLst/>
              <a:cxnLst/>
              <a:rect l="l" t="t" r="r" b="b"/>
              <a:pathLst>
                <a:path w="5443" h="8486" extrusionOk="0">
                  <a:moveTo>
                    <a:pt x="4824" y="856"/>
                  </a:moveTo>
                  <a:cubicBezTo>
                    <a:pt x="4824" y="856"/>
                    <a:pt x="4828" y="861"/>
                    <a:pt x="4824" y="861"/>
                  </a:cubicBezTo>
                  <a:cubicBezTo>
                    <a:pt x="4735" y="898"/>
                    <a:pt x="4647" y="940"/>
                    <a:pt x="4564" y="981"/>
                  </a:cubicBezTo>
                  <a:cubicBezTo>
                    <a:pt x="4647" y="935"/>
                    <a:pt x="4735" y="893"/>
                    <a:pt x="4824" y="856"/>
                  </a:cubicBezTo>
                  <a:close/>
                  <a:moveTo>
                    <a:pt x="4564" y="981"/>
                  </a:moveTo>
                  <a:cubicBezTo>
                    <a:pt x="4472" y="1032"/>
                    <a:pt x="4380" y="1083"/>
                    <a:pt x="4291" y="1143"/>
                  </a:cubicBezTo>
                  <a:cubicBezTo>
                    <a:pt x="3991" y="1341"/>
                    <a:pt x="3727" y="1559"/>
                    <a:pt x="3418" y="1795"/>
                  </a:cubicBezTo>
                  <a:cubicBezTo>
                    <a:pt x="3104" y="2031"/>
                    <a:pt x="2788" y="2262"/>
                    <a:pt x="2470" y="2489"/>
                  </a:cubicBezTo>
                  <a:cubicBezTo>
                    <a:pt x="2645" y="2350"/>
                    <a:pt x="2821" y="2211"/>
                    <a:pt x="2997" y="2077"/>
                  </a:cubicBezTo>
                  <a:cubicBezTo>
                    <a:pt x="3302" y="1841"/>
                    <a:pt x="3612" y="1606"/>
                    <a:pt x="3921" y="1384"/>
                  </a:cubicBezTo>
                  <a:cubicBezTo>
                    <a:pt x="4124" y="1226"/>
                    <a:pt x="4338" y="1092"/>
                    <a:pt x="4564" y="981"/>
                  </a:cubicBezTo>
                  <a:close/>
                  <a:moveTo>
                    <a:pt x="4717" y="1153"/>
                  </a:moveTo>
                  <a:cubicBezTo>
                    <a:pt x="4717" y="1153"/>
                    <a:pt x="4721" y="1157"/>
                    <a:pt x="4713" y="1162"/>
                  </a:cubicBezTo>
                  <a:cubicBezTo>
                    <a:pt x="4513" y="1314"/>
                    <a:pt x="4301" y="1458"/>
                    <a:pt x="4107" y="1606"/>
                  </a:cubicBezTo>
                  <a:cubicBezTo>
                    <a:pt x="3750" y="1878"/>
                    <a:pt x="3390" y="2137"/>
                    <a:pt x="3020" y="2387"/>
                  </a:cubicBezTo>
                  <a:cubicBezTo>
                    <a:pt x="2654" y="2641"/>
                    <a:pt x="2280" y="2882"/>
                    <a:pt x="1915" y="3131"/>
                  </a:cubicBezTo>
                  <a:lnTo>
                    <a:pt x="1915" y="3122"/>
                  </a:lnTo>
                  <a:cubicBezTo>
                    <a:pt x="2118" y="2978"/>
                    <a:pt x="2321" y="2826"/>
                    <a:pt x="2521" y="2679"/>
                  </a:cubicBezTo>
                  <a:cubicBezTo>
                    <a:pt x="2876" y="2406"/>
                    <a:pt x="3242" y="2146"/>
                    <a:pt x="3603" y="1896"/>
                  </a:cubicBezTo>
                  <a:cubicBezTo>
                    <a:pt x="3968" y="1642"/>
                    <a:pt x="4338" y="1392"/>
                    <a:pt x="4713" y="1157"/>
                  </a:cubicBezTo>
                  <a:cubicBezTo>
                    <a:pt x="4713" y="1153"/>
                    <a:pt x="4713" y="1153"/>
                    <a:pt x="4717" y="1153"/>
                  </a:cubicBezTo>
                  <a:close/>
                  <a:moveTo>
                    <a:pt x="3945" y="2355"/>
                  </a:moveTo>
                  <a:cubicBezTo>
                    <a:pt x="3949" y="2355"/>
                    <a:pt x="3949" y="2359"/>
                    <a:pt x="3940" y="2368"/>
                  </a:cubicBezTo>
                  <a:cubicBezTo>
                    <a:pt x="3769" y="2479"/>
                    <a:pt x="3593" y="2585"/>
                    <a:pt x="3422" y="2696"/>
                  </a:cubicBezTo>
                  <a:cubicBezTo>
                    <a:pt x="2816" y="3076"/>
                    <a:pt x="2206" y="3460"/>
                    <a:pt x="1619" y="3866"/>
                  </a:cubicBezTo>
                  <a:lnTo>
                    <a:pt x="1619" y="3857"/>
                  </a:lnTo>
                  <a:cubicBezTo>
                    <a:pt x="1781" y="3737"/>
                    <a:pt x="1947" y="3612"/>
                    <a:pt x="2114" y="3492"/>
                  </a:cubicBezTo>
                  <a:cubicBezTo>
                    <a:pt x="2696" y="3071"/>
                    <a:pt x="3307" y="2692"/>
                    <a:pt x="3945" y="2355"/>
                  </a:cubicBezTo>
                  <a:close/>
                  <a:moveTo>
                    <a:pt x="2705" y="3251"/>
                  </a:moveTo>
                  <a:cubicBezTo>
                    <a:pt x="2705" y="3251"/>
                    <a:pt x="2710" y="3251"/>
                    <a:pt x="2710" y="3256"/>
                  </a:cubicBezTo>
                  <a:lnTo>
                    <a:pt x="2701" y="3256"/>
                  </a:lnTo>
                  <a:cubicBezTo>
                    <a:pt x="2368" y="3543"/>
                    <a:pt x="2035" y="3825"/>
                    <a:pt x="1711" y="4111"/>
                  </a:cubicBezTo>
                  <a:cubicBezTo>
                    <a:pt x="2022" y="3802"/>
                    <a:pt x="2349" y="3515"/>
                    <a:pt x="2701" y="3251"/>
                  </a:cubicBezTo>
                  <a:close/>
                  <a:moveTo>
                    <a:pt x="3459" y="3187"/>
                  </a:moveTo>
                  <a:cubicBezTo>
                    <a:pt x="3464" y="3187"/>
                    <a:pt x="3464" y="3191"/>
                    <a:pt x="3464" y="3191"/>
                  </a:cubicBezTo>
                  <a:cubicBezTo>
                    <a:pt x="3311" y="3275"/>
                    <a:pt x="3163" y="3367"/>
                    <a:pt x="3020" y="3464"/>
                  </a:cubicBezTo>
                  <a:cubicBezTo>
                    <a:pt x="2493" y="3834"/>
                    <a:pt x="2039" y="4282"/>
                    <a:pt x="1544" y="4685"/>
                  </a:cubicBezTo>
                  <a:lnTo>
                    <a:pt x="1544" y="4689"/>
                  </a:lnTo>
                  <a:cubicBezTo>
                    <a:pt x="1535" y="4689"/>
                    <a:pt x="1535" y="4676"/>
                    <a:pt x="1535" y="4676"/>
                  </a:cubicBezTo>
                  <a:cubicBezTo>
                    <a:pt x="1674" y="4537"/>
                    <a:pt x="1822" y="4408"/>
                    <a:pt x="1961" y="4273"/>
                  </a:cubicBezTo>
                  <a:cubicBezTo>
                    <a:pt x="2400" y="3838"/>
                    <a:pt x="2904" y="3469"/>
                    <a:pt x="3454" y="3187"/>
                  </a:cubicBezTo>
                  <a:close/>
                  <a:moveTo>
                    <a:pt x="2923" y="4135"/>
                  </a:moveTo>
                  <a:cubicBezTo>
                    <a:pt x="2720" y="4348"/>
                    <a:pt x="2483" y="4532"/>
                    <a:pt x="2225" y="4676"/>
                  </a:cubicBezTo>
                  <a:cubicBezTo>
                    <a:pt x="2105" y="4749"/>
                    <a:pt x="1975" y="4809"/>
                    <a:pt x="1836" y="4884"/>
                  </a:cubicBezTo>
                  <a:cubicBezTo>
                    <a:pt x="1697" y="4958"/>
                    <a:pt x="1559" y="5027"/>
                    <a:pt x="1411" y="5078"/>
                  </a:cubicBezTo>
                  <a:cubicBezTo>
                    <a:pt x="1559" y="5018"/>
                    <a:pt x="1697" y="4944"/>
                    <a:pt x="1836" y="4860"/>
                  </a:cubicBezTo>
                  <a:cubicBezTo>
                    <a:pt x="1961" y="4796"/>
                    <a:pt x="2090" y="4722"/>
                    <a:pt x="2210" y="4653"/>
                  </a:cubicBezTo>
                  <a:cubicBezTo>
                    <a:pt x="2470" y="4514"/>
                    <a:pt x="2705" y="4338"/>
                    <a:pt x="2918" y="4135"/>
                  </a:cubicBezTo>
                  <a:close/>
                  <a:moveTo>
                    <a:pt x="2099" y="5208"/>
                  </a:moveTo>
                  <a:lnTo>
                    <a:pt x="2099" y="5221"/>
                  </a:lnTo>
                  <a:cubicBezTo>
                    <a:pt x="2067" y="5231"/>
                    <a:pt x="2035" y="5244"/>
                    <a:pt x="2003" y="5259"/>
                  </a:cubicBezTo>
                  <a:cubicBezTo>
                    <a:pt x="2035" y="5240"/>
                    <a:pt x="2067" y="5225"/>
                    <a:pt x="2099" y="5208"/>
                  </a:cubicBezTo>
                  <a:close/>
                  <a:moveTo>
                    <a:pt x="2003" y="5259"/>
                  </a:moveTo>
                  <a:lnTo>
                    <a:pt x="2003" y="5259"/>
                  </a:lnTo>
                  <a:cubicBezTo>
                    <a:pt x="1877" y="5327"/>
                    <a:pt x="1762" y="5415"/>
                    <a:pt x="1665" y="5522"/>
                  </a:cubicBezTo>
                  <a:cubicBezTo>
                    <a:pt x="1522" y="5660"/>
                    <a:pt x="1373" y="5790"/>
                    <a:pt x="1217" y="5910"/>
                  </a:cubicBezTo>
                  <a:cubicBezTo>
                    <a:pt x="1365" y="5763"/>
                    <a:pt x="1522" y="5624"/>
                    <a:pt x="1679" y="5485"/>
                  </a:cubicBezTo>
                  <a:cubicBezTo>
                    <a:pt x="1772" y="5387"/>
                    <a:pt x="1883" y="5314"/>
                    <a:pt x="2003" y="5259"/>
                  </a:cubicBezTo>
                  <a:close/>
                  <a:moveTo>
                    <a:pt x="1568" y="6095"/>
                  </a:moveTo>
                  <a:cubicBezTo>
                    <a:pt x="1554" y="6109"/>
                    <a:pt x="1544" y="6123"/>
                    <a:pt x="1531" y="6136"/>
                  </a:cubicBezTo>
                  <a:cubicBezTo>
                    <a:pt x="1540" y="6123"/>
                    <a:pt x="1554" y="6109"/>
                    <a:pt x="1563" y="6095"/>
                  </a:cubicBezTo>
                  <a:close/>
                  <a:moveTo>
                    <a:pt x="1531" y="6136"/>
                  </a:moveTo>
                  <a:lnTo>
                    <a:pt x="1531" y="6136"/>
                  </a:lnTo>
                  <a:cubicBezTo>
                    <a:pt x="1378" y="6341"/>
                    <a:pt x="1239" y="6553"/>
                    <a:pt x="1100" y="6766"/>
                  </a:cubicBezTo>
                  <a:cubicBezTo>
                    <a:pt x="957" y="6992"/>
                    <a:pt x="814" y="7218"/>
                    <a:pt x="675" y="7450"/>
                  </a:cubicBezTo>
                  <a:cubicBezTo>
                    <a:pt x="810" y="7210"/>
                    <a:pt x="940" y="6969"/>
                    <a:pt x="1083" y="6738"/>
                  </a:cubicBezTo>
                  <a:cubicBezTo>
                    <a:pt x="1221" y="6529"/>
                    <a:pt x="1369" y="6326"/>
                    <a:pt x="1531" y="6136"/>
                  </a:cubicBezTo>
                  <a:close/>
                  <a:moveTo>
                    <a:pt x="5424" y="1"/>
                  </a:moveTo>
                  <a:cubicBezTo>
                    <a:pt x="5156" y="1"/>
                    <a:pt x="2238" y="1753"/>
                    <a:pt x="1979" y="2045"/>
                  </a:cubicBezTo>
                  <a:cubicBezTo>
                    <a:pt x="1591" y="2572"/>
                    <a:pt x="1286" y="3155"/>
                    <a:pt x="1083" y="3774"/>
                  </a:cubicBezTo>
                  <a:cubicBezTo>
                    <a:pt x="1004" y="4158"/>
                    <a:pt x="921" y="4717"/>
                    <a:pt x="874" y="5101"/>
                  </a:cubicBezTo>
                  <a:cubicBezTo>
                    <a:pt x="829" y="5485"/>
                    <a:pt x="407" y="6303"/>
                    <a:pt x="347" y="6604"/>
                  </a:cubicBezTo>
                  <a:cubicBezTo>
                    <a:pt x="310" y="6807"/>
                    <a:pt x="121" y="7395"/>
                    <a:pt x="1" y="7756"/>
                  </a:cubicBezTo>
                  <a:cubicBezTo>
                    <a:pt x="52" y="7797"/>
                    <a:pt x="102" y="7852"/>
                    <a:pt x="163" y="7922"/>
                  </a:cubicBezTo>
                  <a:cubicBezTo>
                    <a:pt x="199" y="7963"/>
                    <a:pt x="240" y="8014"/>
                    <a:pt x="283" y="8065"/>
                  </a:cubicBezTo>
                  <a:cubicBezTo>
                    <a:pt x="477" y="7534"/>
                    <a:pt x="667" y="7001"/>
                    <a:pt x="865" y="6469"/>
                  </a:cubicBezTo>
                  <a:cubicBezTo>
                    <a:pt x="999" y="6151"/>
                    <a:pt x="1106" y="5827"/>
                    <a:pt x="1194" y="5494"/>
                  </a:cubicBezTo>
                  <a:cubicBezTo>
                    <a:pt x="1267" y="5161"/>
                    <a:pt x="1290" y="4819"/>
                    <a:pt x="1350" y="4482"/>
                  </a:cubicBezTo>
                  <a:cubicBezTo>
                    <a:pt x="1411" y="4149"/>
                    <a:pt x="1484" y="3821"/>
                    <a:pt x="1572" y="3496"/>
                  </a:cubicBezTo>
                  <a:cubicBezTo>
                    <a:pt x="1619" y="3330"/>
                    <a:pt x="1665" y="3168"/>
                    <a:pt x="1716" y="3002"/>
                  </a:cubicBezTo>
                  <a:cubicBezTo>
                    <a:pt x="1757" y="2854"/>
                    <a:pt x="1817" y="2711"/>
                    <a:pt x="1892" y="2577"/>
                  </a:cubicBezTo>
                  <a:cubicBezTo>
                    <a:pt x="1970" y="2451"/>
                    <a:pt x="2071" y="2340"/>
                    <a:pt x="2192" y="2252"/>
                  </a:cubicBezTo>
                  <a:cubicBezTo>
                    <a:pt x="2317" y="2160"/>
                    <a:pt x="2451" y="2058"/>
                    <a:pt x="2581" y="1966"/>
                  </a:cubicBezTo>
                  <a:cubicBezTo>
                    <a:pt x="2854" y="1772"/>
                    <a:pt x="3126" y="1582"/>
                    <a:pt x="3403" y="1397"/>
                  </a:cubicBezTo>
                  <a:cubicBezTo>
                    <a:pt x="3954" y="1032"/>
                    <a:pt x="4541" y="681"/>
                    <a:pt x="5123" y="357"/>
                  </a:cubicBezTo>
                  <a:lnTo>
                    <a:pt x="5129" y="357"/>
                  </a:lnTo>
                  <a:lnTo>
                    <a:pt x="5129" y="370"/>
                  </a:lnTo>
                  <a:lnTo>
                    <a:pt x="4920" y="496"/>
                  </a:lnTo>
                  <a:cubicBezTo>
                    <a:pt x="4346" y="829"/>
                    <a:pt x="3787" y="1189"/>
                    <a:pt x="3237" y="1569"/>
                  </a:cubicBezTo>
                  <a:cubicBezTo>
                    <a:pt x="2965" y="1758"/>
                    <a:pt x="2696" y="1952"/>
                    <a:pt x="2428" y="2151"/>
                  </a:cubicBezTo>
                  <a:cubicBezTo>
                    <a:pt x="2299" y="2239"/>
                    <a:pt x="2178" y="2340"/>
                    <a:pt x="2067" y="2447"/>
                  </a:cubicBezTo>
                  <a:cubicBezTo>
                    <a:pt x="1961" y="2568"/>
                    <a:pt x="1883" y="2706"/>
                    <a:pt x="1836" y="2858"/>
                  </a:cubicBezTo>
                  <a:cubicBezTo>
                    <a:pt x="1623" y="3492"/>
                    <a:pt x="1471" y="4143"/>
                    <a:pt x="1378" y="4809"/>
                  </a:cubicBezTo>
                  <a:cubicBezTo>
                    <a:pt x="1346" y="5142"/>
                    <a:pt x="1281" y="5475"/>
                    <a:pt x="1198" y="5804"/>
                  </a:cubicBezTo>
                  <a:cubicBezTo>
                    <a:pt x="1092" y="6123"/>
                    <a:pt x="962" y="6442"/>
                    <a:pt x="842" y="6757"/>
                  </a:cubicBezTo>
                  <a:cubicBezTo>
                    <a:pt x="667" y="7205"/>
                    <a:pt x="496" y="7658"/>
                    <a:pt x="315" y="8106"/>
                  </a:cubicBezTo>
                  <a:cubicBezTo>
                    <a:pt x="357" y="8162"/>
                    <a:pt x="402" y="8222"/>
                    <a:pt x="445" y="8283"/>
                  </a:cubicBezTo>
                  <a:cubicBezTo>
                    <a:pt x="546" y="8005"/>
                    <a:pt x="703" y="7746"/>
                    <a:pt x="912" y="7528"/>
                  </a:cubicBezTo>
                  <a:lnTo>
                    <a:pt x="916" y="7528"/>
                  </a:lnTo>
                  <a:cubicBezTo>
                    <a:pt x="925" y="7528"/>
                    <a:pt x="934" y="7538"/>
                    <a:pt x="925" y="7542"/>
                  </a:cubicBezTo>
                  <a:cubicBezTo>
                    <a:pt x="722" y="7760"/>
                    <a:pt x="560" y="8014"/>
                    <a:pt x="454" y="8292"/>
                  </a:cubicBezTo>
                  <a:lnTo>
                    <a:pt x="449" y="8292"/>
                  </a:lnTo>
                  <a:cubicBezTo>
                    <a:pt x="496" y="8351"/>
                    <a:pt x="541" y="8421"/>
                    <a:pt x="588" y="8486"/>
                  </a:cubicBezTo>
                  <a:cubicBezTo>
                    <a:pt x="699" y="8356"/>
                    <a:pt x="823" y="8208"/>
                    <a:pt x="962" y="8046"/>
                  </a:cubicBezTo>
                  <a:cubicBezTo>
                    <a:pt x="1559" y="7353"/>
                    <a:pt x="1655" y="6696"/>
                    <a:pt x="1655" y="6345"/>
                  </a:cubicBezTo>
                  <a:cubicBezTo>
                    <a:pt x="1655" y="6179"/>
                    <a:pt x="1633" y="6081"/>
                    <a:pt x="1633" y="6081"/>
                  </a:cubicBezTo>
                  <a:cubicBezTo>
                    <a:pt x="1911" y="5882"/>
                    <a:pt x="2095" y="5592"/>
                    <a:pt x="2165" y="5259"/>
                  </a:cubicBezTo>
                  <a:cubicBezTo>
                    <a:pt x="2622" y="4999"/>
                    <a:pt x="2701" y="4773"/>
                    <a:pt x="2701" y="4643"/>
                  </a:cubicBezTo>
                  <a:cubicBezTo>
                    <a:pt x="2701" y="4574"/>
                    <a:pt x="2677" y="4532"/>
                    <a:pt x="2677" y="4532"/>
                  </a:cubicBezTo>
                  <a:cubicBezTo>
                    <a:pt x="2904" y="4389"/>
                    <a:pt x="2946" y="4254"/>
                    <a:pt x="2946" y="4181"/>
                  </a:cubicBezTo>
                  <a:cubicBezTo>
                    <a:pt x="2946" y="4135"/>
                    <a:pt x="2931" y="4111"/>
                    <a:pt x="2931" y="4111"/>
                  </a:cubicBezTo>
                  <a:cubicBezTo>
                    <a:pt x="3441" y="3774"/>
                    <a:pt x="3570" y="3552"/>
                    <a:pt x="3570" y="3413"/>
                  </a:cubicBezTo>
                  <a:cubicBezTo>
                    <a:pt x="3570" y="3279"/>
                    <a:pt x="3441" y="3223"/>
                    <a:pt x="3441" y="3223"/>
                  </a:cubicBezTo>
                  <a:cubicBezTo>
                    <a:pt x="3917" y="2863"/>
                    <a:pt x="4005" y="2623"/>
                    <a:pt x="4005" y="2489"/>
                  </a:cubicBezTo>
                  <a:cubicBezTo>
                    <a:pt x="4005" y="2406"/>
                    <a:pt x="3972" y="2363"/>
                    <a:pt x="3972" y="2363"/>
                  </a:cubicBezTo>
                  <a:cubicBezTo>
                    <a:pt x="4657" y="1791"/>
                    <a:pt x="4800" y="1495"/>
                    <a:pt x="4800" y="1347"/>
                  </a:cubicBezTo>
                  <a:cubicBezTo>
                    <a:pt x="4800" y="1240"/>
                    <a:pt x="4726" y="1213"/>
                    <a:pt x="4726" y="1213"/>
                  </a:cubicBezTo>
                  <a:cubicBezTo>
                    <a:pt x="5285" y="838"/>
                    <a:pt x="5309" y="445"/>
                    <a:pt x="5309" y="376"/>
                  </a:cubicBezTo>
                  <a:lnTo>
                    <a:pt x="5309" y="366"/>
                  </a:lnTo>
                  <a:cubicBezTo>
                    <a:pt x="5387" y="265"/>
                    <a:pt x="5438" y="144"/>
                    <a:pt x="5443" y="15"/>
                  </a:cubicBezTo>
                  <a:cubicBezTo>
                    <a:pt x="5443" y="5"/>
                    <a:pt x="5438" y="1"/>
                    <a:pt x="5424" y="1"/>
                  </a:cubicBez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60"/>
            <p:cNvSpPr/>
            <p:nvPr/>
          </p:nvSpPr>
          <p:spPr>
            <a:xfrm>
              <a:off x="2016150" y="260900"/>
              <a:ext cx="121175" cy="193750"/>
            </a:xfrm>
            <a:custGeom>
              <a:avLst/>
              <a:gdLst/>
              <a:ahLst/>
              <a:cxnLst/>
              <a:rect l="l" t="t" r="r" b="b"/>
              <a:pathLst>
                <a:path w="4847" h="7750" extrusionOk="0">
                  <a:moveTo>
                    <a:pt x="4841" y="0"/>
                  </a:moveTo>
                  <a:cubicBezTo>
                    <a:pt x="4259" y="324"/>
                    <a:pt x="3672" y="675"/>
                    <a:pt x="3121" y="1040"/>
                  </a:cubicBezTo>
                  <a:cubicBezTo>
                    <a:pt x="2844" y="1225"/>
                    <a:pt x="2572" y="1415"/>
                    <a:pt x="2299" y="1609"/>
                  </a:cubicBezTo>
                  <a:cubicBezTo>
                    <a:pt x="2169" y="1701"/>
                    <a:pt x="2035" y="1803"/>
                    <a:pt x="1910" y="1895"/>
                  </a:cubicBezTo>
                  <a:cubicBezTo>
                    <a:pt x="1789" y="1983"/>
                    <a:pt x="1688" y="2094"/>
                    <a:pt x="1610" y="2220"/>
                  </a:cubicBezTo>
                  <a:cubicBezTo>
                    <a:pt x="1535" y="2354"/>
                    <a:pt x="1475" y="2497"/>
                    <a:pt x="1434" y="2645"/>
                  </a:cubicBezTo>
                  <a:cubicBezTo>
                    <a:pt x="1383" y="2811"/>
                    <a:pt x="1337" y="2973"/>
                    <a:pt x="1290" y="3139"/>
                  </a:cubicBezTo>
                  <a:cubicBezTo>
                    <a:pt x="1202" y="3464"/>
                    <a:pt x="1129" y="3792"/>
                    <a:pt x="1068" y="4125"/>
                  </a:cubicBezTo>
                  <a:cubicBezTo>
                    <a:pt x="1008" y="4462"/>
                    <a:pt x="985" y="4804"/>
                    <a:pt x="912" y="5137"/>
                  </a:cubicBezTo>
                  <a:cubicBezTo>
                    <a:pt x="824" y="5470"/>
                    <a:pt x="717" y="5794"/>
                    <a:pt x="583" y="6112"/>
                  </a:cubicBezTo>
                  <a:cubicBezTo>
                    <a:pt x="385" y="6644"/>
                    <a:pt x="195" y="7177"/>
                    <a:pt x="1" y="7708"/>
                  </a:cubicBezTo>
                  <a:cubicBezTo>
                    <a:pt x="14" y="7721"/>
                    <a:pt x="24" y="7736"/>
                    <a:pt x="33" y="7749"/>
                  </a:cubicBezTo>
                  <a:cubicBezTo>
                    <a:pt x="214" y="7301"/>
                    <a:pt x="385" y="6848"/>
                    <a:pt x="560" y="6400"/>
                  </a:cubicBezTo>
                  <a:cubicBezTo>
                    <a:pt x="680" y="6085"/>
                    <a:pt x="810" y="5766"/>
                    <a:pt x="916" y="5447"/>
                  </a:cubicBezTo>
                  <a:cubicBezTo>
                    <a:pt x="999" y="5118"/>
                    <a:pt x="1064" y="4785"/>
                    <a:pt x="1096" y="4452"/>
                  </a:cubicBezTo>
                  <a:cubicBezTo>
                    <a:pt x="1189" y="3786"/>
                    <a:pt x="1341" y="3135"/>
                    <a:pt x="1554" y="2501"/>
                  </a:cubicBezTo>
                  <a:cubicBezTo>
                    <a:pt x="1601" y="2349"/>
                    <a:pt x="1679" y="2211"/>
                    <a:pt x="1785" y="2090"/>
                  </a:cubicBezTo>
                  <a:cubicBezTo>
                    <a:pt x="1896" y="1983"/>
                    <a:pt x="2017" y="1882"/>
                    <a:pt x="2146" y="1794"/>
                  </a:cubicBezTo>
                  <a:cubicBezTo>
                    <a:pt x="2414" y="1595"/>
                    <a:pt x="2683" y="1401"/>
                    <a:pt x="2955" y="1212"/>
                  </a:cubicBezTo>
                  <a:cubicBezTo>
                    <a:pt x="3505" y="832"/>
                    <a:pt x="4064" y="472"/>
                    <a:pt x="4638" y="139"/>
                  </a:cubicBezTo>
                  <a:lnTo>
                    <a:pt x="4847" y="13"/>
                  </a:lnTo>
                  <a:lnTo>
                    <a:pt x="4847" y="0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60"/>
            <p:cNvSpPr/>
            <p:nvPr/>
          </p:nvSpPr>
          <p:spPr>
            <a:xfrm>
              <a:off x="2025975" y="404350"/>
              <a:ext cx="22325" cy="33900"/>
            </a:xfrm>
            <a:custGeom>
              <a:avLst/>
              <a:gdLst/>
              <a:ahLst/>
              <a:cxnLst/>
              <a:rect l="l" t="t" r="r" b="b"/>
              <a:pathLst>
                <a:path w="893" h="1356" extrusionOk="0">
                  <a:moveTo>
                    <a:pt x="888" y="0"/>
                  </a:moveTo>
                  <a:cubicBezTo>
                    <a:pt x="879" y="14"/>
                    <a:pt x="865" y="28"/>
                    <a:pt x="856" y="41"/>
                  </a:cubicBezTo>
                  <a:cubicBezTo>
                    <a:pt x="869" y="28"/>
                    <a:pt x="879" y="14"/>
                    <a:pt x="893" y="0"/>
                  </a:cubicBezTo>
                  <a:close/>
                  <a:moveTo>
                    <a:pt x="856" y="41"/>
                  </a:moveTo>
                  <a:cubicBezTo>
                    <a:pt x="694" y="231"/>
                    <a:pt x="546" y="434"/>
                    <a:pt x="408" y="643"/>
                  </a:cubicBezTo>
                  <a:cubicBezTo>
                    <a:pt x="265" y="874"/>
                    <a:pt x="135" y="1115"/>
                    <a:pt x="0" y="1355"/>
                  </a:cubicBezTo>
                  <a:cubicBezTo>
                    <a:pt x="139" y="1123"/>
                    <a:pt x="282" y="897"/>
                    <a:pt x="425" y="671"/>
                  </a:cubicBezTo>
                  <a:cubicBezTo>
                    <a:pt x="564" y="458"/>
                    <a:pt x="703" y="246"/>
                    <a:pt x="856" y="4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60"/>
            <p:cNvSpPr/>
            <p:nvPr/>
          </p:nvSpPr>
          <p:spPr>
            <a:xfrm>
              <a:off x="2039500" y="382150"/>
              <a:ext cx="22100" cy="17600"/>
            </a:xfrm>
            <a:custGeom>
              <a:avLst/>
              <a:gdLst/>
              <a:ahLst/>
              <a:cxnLst/>
              <a:rect l="l" t="t" r="r" b="b"/>
              <a:pathLst>
                <a:path w="884" h="704" extrusionOk="0">
                  <a:moveTo>
                    <a:pt x="883" y="1"/>
                  </a:moveTo>
                  <a:cubicBezTo>
                    <a:pt x="851" y="18"/>
                    <a:pt x="819" y="33"/>
                    <a:pt x="787" y="52"/>
                  </a:cubicBezTo>
                  <a:cubicBezTo>
                    <a:pt x="819" y="37"/>
                    <a:pt x="851" y="24"/>
                    <a:pt x="883" y="14"/>
                  </a:cubicBezTo>
                  <a:lnTo>
                    <a:pt x="883" y="1"/>
                  </a:lnTo>
                  <a:close/>
                  <a:moveTo>
                    <a:pt x="787" y="52"/>
                  </a:moveTo>
                  <a:lnTo>
                    <a:pt x="787" y="52"/>
                  </a:lnTo>
                  <a:cubicBezTo>
                    <a:pt x="667" y="107"/>
                    <a:pt x="556" y="180"/>
                    <a:pt x="463" y="278"/>
                  </a:cubicBezTo>
                  <a:cubicBezTo>
                    <a:pt x="306" y="417"/>
                    <a:pt x="149" y="556"/>
                    <a:pt x="1" y="703"/>
                  </a:cubicBezTo>
                  <a:cubicBezTo>
                    <a:pt x="157" y="583"/>
                    <a:pt x="306" y="453"/>
                    <a:pt x="449" y="315"/>
                  </a:cubicBezTo>
                  <a:cubicBezTo>
                    <a:pt x="546" y="208"/>
                    <a:pt x="661" y="120"/>
                    <a:pt x="787" y="52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60"/>
            <p:cNvSpPr/>
            <p:nvPr/>
          </p:nvSpPr>
          <p:spPr>
            <a:xfrm>
              <a:off x="2044375" y="355325"/>
              <a:ext cx="37800" cy="23600"/>
            </a:xfrm>
            <a:custGeom>
              <a:avLst/>
              <a:gdLst/>
              <a:ahLst/>
              <a:cxnLst/>
              <a:rect l="l" t="t" r="r" b="b"/>
              <a:pathLst>
                <a:path w="1512" h="944" extrusionOk="0">
                  <a:moveTo>
                    <a:pt x="1507" y="1"/>
                  </a:moveTo>
                  <a:cubicBezTo>
                    <a:pt x="1294" y="204"/>
                    <a:pt x="1059" y="380"/>
                    <a:pt x="799" y="519"/>
                  </a:cubicBezTo>
                  <a:cubicBezTo>
                    <a:pt x="679" y="588"/>
                    <a:pt x="550" y="662"/>
                    <a:pt x="425" y="726"/>
                  </a:cubicBezTo>
                  <a:cubicBezTo>
                    <a:pt x="286" y="810"/>
                    <a:pt x="148" y="884"/>
                    <a:pt x="0" y="944"/>
                  </a:cubicBezTo>
                  <a:cubicBezTo>
                    <a:pt x="148" y="893"/>
                    <a:pt x="286" y="824"/>
                    <a:pt x="425" y="750"/>
                  </a:cubicBezTo>
                  <a:cubicBezTo>
                    <a:pt x="564" y="675"/>
                    <a:pt x="694" y="615"/>
                    <a:pt x="814" y="542"/>
                  </a:cubicBezTo>
                  <a:cubicBezTo>
                    <a:pt x="1072" y="398"/>
                    <a:pt x="1309" y="214"/>
                    <a:pt x="1512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60"/>
            <p:cNvSpPr/>
            <p:nvPr/>
          </p:nvSpPr>
          <p:spPr>
            <a:xfrm>
              <a:off x="2047475" y="331625"/>
              <a:ext cx="48250" cy="37600"/>
            </a:xfrm>
            <a:custGeom>
              <a:avLst/>
              <a:gdLst/>
              <a:ahLst/>
              <a:cxnLst/>
              <a:rect l="l" t="t" r="r" b="b"/>
              <a:pathLst>
                <a:path w="1930" h="1504" extrusionOk="0">
                  <a:moveTo>
                    <a:pt x="1919" y="1"/>
                  </a:moveTo>
                  <a:cubicBezTo>
                    <a:pt x="1369" y="283"/>
                    <a:pt x="865" y="652"/>
                    <a:pt x="426" y="1087"/>
                  </a:cubicBezTo>
                  <a:cubicBezTo>
                    <a:pt x="287" y="1222"/>
                    <a:pt x="139" y="1351"/>
                    <a:pt x="0" y="1490"/>
                  </a:cubicBezTo>
                  <a:cubicBezTo>
                    <a:pt x="0" y="1490"/>
                    <a:pt x="0" y="1503"/>
                    <a:pt x="9" y="1503"/>
                  </a:cubicBezTo>
                  <a:lnTo>
                    <a:pt x="9" y="1499"/>
                  </a:lnTo>
                  <a:cubicBezTo>
                    <a:pt x="504" y="1096"/>
                    <a:pt x="958" y="648"/>
                    <a:pt x="1485" y="278"/>
                  </a:cubicBezTo>
                  <a:cubicBezTo>
                    <a:pt x="1628" y="181"/>
                    <a:pt x="1776" y="89"/>
                    <a:pt x="1929" y="5"/>
                  </a:cubicBezTo>
                  <a:cubicBezTo>
                    <a:pt x="1929" y="5"/>
                    <a:pt x="1929" y="1"/>
                    <a:pt x="1924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60"/>
            <p:cNvSpPr/>
            <p:nvPr/>
          </p:nvSpPr>
          <p:spPr>
            <a:xfrm>
              <a:off x="2049550" y="310825"/>
              <a:ext cx="58300" cy="37825"/>
            </a:xfrm>
            <a:custGeom>
              <a:avLst/>
              <a:gdLst/>
              <a:ahLst/>
              <a:cxnLst/>
              <a:rect l="l" t="t" r="r" b="b"/>
              <a:pathLst>
                <a:path w="2332" h="1513" extrusionOk="0">
                  <a:moveTo>
                    <a:pt x="2327" y="1"/>
                  </a:moveTo>
                  <a:lnTo>
                    <a:pt x="2327" y="1"/>
                  </a:lnTo>
                  <a:cubicBezTo>
                    <a:pt x="1689" y="338"/>
                    <a:pt x="1078" y="717"/>
                    <a:pt x="496" y="1138"/>
                  </a:cubicBezTo>
                  <a:cubicBezTo>
                    <a:pt x="329" y="1258"/>
                    <a:pt x="163" y="1383"/>
                    <a:pt x="1" y="1503"/>
                  </a:cubicBezTo>
                  <a:lnTo>
                    <a:pt x="1" y="1512"/>
                  </a:lnTo>
                  <a:cubicBezTo>
                    <a:pt x="588" y="1106"/>
                    <a:pt x="1198" y="722"/>
                    <a:pt x="1804" y="342"/>
                  </a:cubicBezTo>
                  <a:cubicBezTo>
                    <a:pt x="1975" y="231"/>
                    <a:pt x="2151" y="125"/>
                    <a:pt x="2322" y="14"/>
                  </a:cubicBezTo>
                  <a:cubicBezTo>
                    <a:pt x="2331" y="5"/>
                    <a:pt x="2331" y="1"/>
                    <a:pt x="2327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60"/>
            <p:cNvSpPr/>
            <p:nvPr/>
          </p:nvSpPr>
          <p:spPr>
            <a:xfrm>
              <a:off x="2056975" y="280775"/>
              <a:ext cx="70175" cy="49500"/>
            </a:xfrm>
            <a:custGeom>
              <a:avLst/>
              <a:gdLst/>
              <a:ahLst/>
              <a:cxnLst/>
              <a:rect l="l" t="t" r="r" b="b"/>
              <a:pathLst>
                <a:path w="2807" h="1980" extrusionOk="0">
                  <a:moveTo>
                    <a:pt x="2802" y="1"/>
                  </a:moveTo>
                  <a:cubicBezTo>
                    <a:pt x="2798" y="1"/>
                    <a:pt x="2798" y="1"/>
                    <a:pt x="2798" y="5"/>
                  </a:cubicBezTo>
                  <a:cubicBezTo>
                    <a:pt x="2423" y="240"/>
                    <a:pt x="2053" y="490"/>
                    <a:pt x="1688" y="744"/>
                  </a:cubicBezTo>
                  <a:cubicBezTo>
                    <a:pt x="1327" y="994"/>
                    <a:pt x="961" y="1254"/>
                    <a:pt x="606" y="1527"/>
                  </a:cubicBezTo>
                  <a:cubicBezTo>
                    <a:pt x="406" y="1674"/>
                    <a:pt x="203" y="1826"/>
                    <a:pt x="0" y="1970"/>
                  </a:cubicBezTo>
                  <a:lnTo>
                    <a:pt x="0" y="1979"/>
                  </a:lnTo>
                  <a:cubicBezTo>
                    <a:pt x="365" y="1730"/>
                    <a:pt x="739" y="1489"/>
                    <a:pt x="1105" y="1235"/>
                  </a:cubicBezTo>
                  <a:cubicBezTo>
                    <a:pt x="1475" y="985"/>
                    <a:pt x="1835" y="726"/>
                    <a:pt x="2192" y="454"/>
                  </a:cubicBezTo>
                  <a:cubicBezTo>
                    <a:pt x="2386" y="306"/>
                    <a:pt x="2598" y="162"/>
                    <a:pt x="2798" y="10"/>
                  </a:cubicBezTo>
                  <a:cubicBezTo>
                    <a:pt x="2806" y="5"/>
                    <a:pt x="2802" y="1"/>
                    <a:pt x="2802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60"/>
            <p:cNvSpPr/>
            <p:nvPr/>
          </p:nvSpPr>
          <p:spPr>
            <a:xfrm>
              <a:off x="2070825" y="273375"/>
              <a:ext cx="58975" cy="40825"/>
            </a:xfrm>
            <a:custGeom>
              <a:avLst/>
              <a:gdLst/>
              <a:ahLst/>
              <a:cxnLst/>
              <a:rect l="l" t="t" r="r" b="b"/>
              <a:pathLst>
                <a:path w="2359" h="1633" extrusionOk="0">
                  <a:moveTo>
                    <a:pt x="2355" y="0"/>
                  </a:moveTo>
                  <a:cubicBezTo>
                    <a:pt x="2266" y="37"/>
                    <a:pt x="2178" y="79"/>
                    <a:pt x="2095" y="125"/>
                  </a:cubicBezTo>
                  <a:cubicBezTo>
                    <a:pt x="2178" y="84"/>
                    <a:pt x="2266" y="42"/>
                    <a:pt x="2355" y="5"/>
                  </a:cubicBezTo>
                  <a:cubicBezTo>
                    <a:pt x="2359" y="5"/>
                    <a:pt x="2355" y="0"/>
                    <a:pt x="2355" y="0"/>
                  </a:cubicBezTo>
                  <a:close/>
                  <a:moveTo>
                    <a:pt x="2095" y="125"/>
                  </a:moveTo>
                  <a:lnTo>
                    <a:pt x="2095" y="125"/>
                  </a:lnTo>
                  <a:cubicBezTo>
                    <a:pt x="1869" y="236"/>
                    <a:pt x="1655" y="370"/>
                    <a:pt x="1452" y="528"/>
                  </a:cubicBezTo>
                  <a:cubicBezTo>
                    <a:pt x="1143" y="750"/>
                    <a:pt x="833" y="985"/>
                    <a:pt x="528" y="1221"/>
                  </a:cubicBezTo>
                  <a:cubicBezTo>
                    <a:pt x="352" y="1355"/>
                    <a:pt x="176" y="1494"/>
                    <a:pt x="1" y="1633"/>
                  </a:cubicBezTo>
                  <a:cubicBezTo>
                    <a:pt x="319" y="1406"/>
                    <a:pt x="635" y="1175"/>
                    <a:pt x="949" y="939"/>
                  </a:cubicBezTo>
                  <a:cubicBezTo>
                    <a:pt x="1258" y="703"/>
                    <a:pt x="1522" y="485"/>
                    <a:pt x="1822" y="287"/>
                  </a:cubicBezTo>
                  <a:cubicBezTo>
                    <a:pt x="1911" y="227"/>
                    <a:pt x="2003" y="176"/>
                    <a:pt x="2095" y="125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60"/>
            <p:cNvSpPr/>
            <p:nvPr/>
          </p:nvSpPr>
          <p:spPr>
            <a:xfrm>
              <a:off x="2051850" y="333250"/>
              <a:ext cx="25000" cy="21525"/>
            </a:xfrm>
            <a:custGeom>
              <a:avLst/>
              <a:gdLst/>
              <a:ahLst/>
              <a:cxnLst/>
              <a:rect l="l" t="t" r="r" b="b"/>
              <a:pathLst>
                <a:path w="1000" h="861" extrusionOk="0">
                  <a:moveTo>
                    <a:pt x="991" y="0"/>
                  </a:moveTo>
                  <a:cubicBezTo>
                    <a:pt x="639" y="264"/>
                    <a:pt x="312" y="551"/>
                    <a:pt x="1" y="860"/>
                  </a:cubicBezTo>
                  <a:cubicBezTo>
                    <a:pt x="325" y="574"/>
                    <a:pt x="658" y="292"/>
                    <a:pt x="991" y="5"/>
                  </a:cubicBezTo>
                  <a:lnTo>
                    <a:pt x="1000" y="5"/>
                  </a:lnTo>
                  <a:cubicBezTo>
                    <a:pt x="1000" y="0"/>
                    <a:pt x="995" y="0"/>
                    <a:pt x="995" y="0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60"/>
            <p:cNvSpPr/>
            <p:nvPr/>
          </p:nvSpPr>
          <p:spPr>
            <a:xfrm>
              <a:off x="2020200" y="440175"/>
              <a:ext cx="12275" cy="19100"/>
            </a:xfrm>
            <a:custGeom>
              <a:avLst/>
              <a:gdLst/>
              <a:ahLst/>
              <a:cxnLst/>
              <a:rect l="l" t="t" r="r" b="b"/>
              <a:pathLst>
                <a:path w="491" h="764" extrusionOk="0">
                  <a:moveTo>
                    <a:pt x="468" y="0"/>
                  </a:moveTo>
                  <a:cubicBezTo>
                    <a:pt x="259" y="218"/>
                    <a:pt x="102" y="477"/>
                    <a:pt x="1" y="755"/>
                  </a:cubicBezTo>
                  <a:cubicBezTo>
                    <a:pt x="5" y="759"/>
                    <a:pt x="5" y="759"/>
                    <a:pt x="5" y="764"/>
                  </a:cubicBezTo>
                  <a:lnTo>
                    <a:pt x="10" y="764"/>
                  </a:lnTo>
                  <a:cubicBezTo>
                    <a:pt x="116" y="486"/>
                    <a:pt x="278" y="232"/>
                    <a:pt x="481" y="14"/>
                  </a:cubicBezTo>
                  <a:cubicBezTo>
                    <a:pt x="490" y="10"/>
                    <a:pt x="481" y="0"/>
                    <a:pt x="472" y="0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60"/>
            <p:cNvSpPr/>
            <p:nvPr/>
          </p:nvSpPr>
          <p:spPr>
            <a:xfrm>
              <a:off x="1977775" y="375650"/>
              <a:ext cx="28000" cy="25725"/>
            </a:xfrm>
            <a:custGeom>
              <a:avLst/>
              <a:gdLst/>
              <a:ahLst/>
              <a:cxnLst/>
              <a:rect l="l" t="t" r="r" b="b"/>
              <a:pathLst>
                <a:path w="1120" h="1029" extrusionOk="0">
                  <a:moveTo>
                    <a:pt x="518" y="1"/>
                  </a:moveTo>
                  <a:cubicBezTo>
                    <a:pt x="389" y="29"/>
                    <a:pt x="264" y="84"/>
                    <a:pt x="162" y="173"/>
                  </a:cubicBezTo>
                  <a:cubicBezTo>
                    <a:pt x="70" y="316"/>
                    <a:pt x="19" y="478"/>
                    <a:pt x="1" y="645"/>
                  </a:cubicBezTo>
                  <a:cubicBezTo>
                    <a:pt x="38" y="778"/>
                    <a:pt x="116" y="894"/>
                    <a:pt x="223" y="972"/>
                  </a:cubicBezTo>
                  <a:cubicBezTo>
                    <a:pt x="310" y="1010"/>
                    <a:pt x="546" y="995"/>
                    <a:pt x="588" y="1023"/>
                  </a:cubicBezTo>
                  <a:cubicBezTo>
                    <a:pt x="611" y="1027"/>
                    <a:pt x="633" y="1029"/>
                    <a:pt x="656" y="1029"/>
                  </a:cubicBezTo>
                  <a:cubicBezTo>
                    <a:pt x="745" y="1029"/>
                    <a:pt x="832" y="1000"/>
                    <a:pt x="902" y="944"/>
                  </a:cubicBezTo>
                  <a:cubicBezTo>
                    <a:pt x="962" y="867"/>
                    <a:pt x="990" y="764"/>
                    <a:pt x="1045" y="677"/>
                  </a:cubicBezTo>
                  <a:cubicBezTo>
                    <a:pt x="1111" y="566"/>
                    <a:pt x="1119" y="427"/>
                    <a:pt x="1064" y="312"/>
                  </a:cubicBezTo>
                  <a:cubicBezTo>
                    <a:pt x="1013" y="163"/>
                    <a:pt x="671" y="11"/>
                    <a:pt x="518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60"/>
            <p:cNvSpPr/>
            <p:nvPr/>
          </p:nvSpPr>
          <p:spPr>
            <a:xfrm>
              <a:off x="1977775" y="375650"/>
              <a:ext cx="27525" cy="17950"/>
            </a:xfrm>
            <a:custGeom>
              <a:avLst/>
              <a:gdLst/>
              <a:ahLst/>
              <a:cxnLst/>
              <a:rect l="l" t="t" r="r" b="b"/>
              <a:pathLst>
                <a:path w="1101" h="718" extrusionOk="0">
                  <a:moveTo>
                    <a:pt x="518" y="1"/>
                  </a:moveTo>
                  <a:cubicBezTo>
                    <a:pt x="389" y="29"/>
                    <a:pt x="264" y="84"/>
                    <a:pt x="162" y="173"/>
                  </a:cubicBezTo>
                  <a:cubicBezTo>
                    <a:pt x="70" y="316"/>
                    <a:pt x="19" y="478"/>
                    <a:pt x="1" y="645"/>
                  </a:cubicBezTo>
                  <a:cubicBezTo>
                    <a:pt x="10" y="667"/>
                    <a:pt x="14" y="695"/>
                    <a:pt x="23" y="718"/>
                  </a:cubicBezTo>
                  <a:cubicBezTo>
                    <a:pt x="185" y="611"/>
                    <a:pt x="370" y="543"/>
                    <a:pt x="565" y="519"/>
                  </a:cubicBezTo>
                  <a:cubicBezTo>
                    <a:pt x="736" y="543"/>
                    <a:pt x="893" y="602"/>
                    <a:pt x="1041" y="690"/>
                  </a:cubicBezTo>
                  <a:cubicBezTo>
                    <a:pt x="1041" y="686"/>
                    <a:pt x="1045" y="681"/>
                    <a:pt x="1045" y="677"/>
                  </a:cubicBezTo>
                  <a:cubicBezTo>
                    <a:pt x="1083" y="611"/>
                    <a:pt x="1101" y="543"/>
                    <a:pt x="1101" y="473"/>
                  </a:cubicBezTo>
                  <a:cubicBezTo>
                    <a:pt x="1101" y="417"/>
                    <a:pt x="1087" y="362"/>
                    <a:pt x="1064" y="312"/>
                  </a:cubicBezTo>
                  <a:cubicBezTo>
                    <a:pt x="1013" y="163"/>
                    <a:pt x="671" y="11"/>
                    <a:pt x="518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60"/>
            <p:cNvSpPr/>
            <p:nvPr/>
          </p:nvSpPr>
          <p:spPr>
            <a:xfrm>
              <a:off x="1967375" y="388625"/>
              <a:ext cx="48450" cy="44300"/>
            </a:xfrm>
            <a:custGeom>
              <a:avLst/>
              <a:gdLst/>
              <a:ahLst/>
              <a:cxnLst/>
              <a:rect l="l" t="t" r="r" b="b"/>
              <a:pathLst>
                <a:path w="1938" h="1772" extrusionOk="0">
                  <a:moveTo>
                    <a:pt x="981" y="0"/>
                  </a:moveTo>
                  <a:cubicBezTo>
                    <a:pt x="624" y="42"/>
                    <a:pt x="306" y="237"/>
                    <a:pt x="97" y="527"/>
                  </a:cubicBezTo>
                  <a:cubicBezTo>
                    <a:pt x="1" y="736"/>
                    <a:pt x="125" y="980"/>
                    <a:pt x="125" y="1054"/>
                  </a:cubicBezTo>
                  <a:cubicBezTo>
                    <a:pt x="121" y="1129"/>
                    <a:pt x="28" y="1152"/>
                    <a:pt x="51" y="1249"/>
                  </a:cubicBezTo>
                  <a:cubicBezTo>
                    <a:pt x="74" y="1346"/>
                    <a:pt x="291" y="1383"/>
                    <a:pt x="291" y="1430"/>
                  </a:cubicBezTo>
                  <a:cubicBezTo>
                    <a:pt x="315" y="1498"/>
                    <a:pt x="366" y="1558"/>
                    <a:pt x="435" y="1600"/>
                  </a:cubicBezTo>
                  <a:cubicBezTo>
                    <a:pt x="611" y="1674"/>
                    <a:pt x="791" y="1735"/>
                    <a:pt x="981" y="1771"/>
                  </a:cubicBezTo>
                  <a:cubicBezTo>
                    <a:pt x="1170" y="1735"/>
                    <a:pt x="1355" y="1674"/>
                    <a:pt x="1531" y="1600"/>
                  </a:cubicBezTo>
                  <a:cubicBezTo>
                    <a:pt x="1595" y="1558"/>
                    <a:pt x="1646" y="1498"/>
                    <a:pt x="1674" y="1430"/>
                  </a:cubicBezTo>
                  <a:cubicBezTo>
                    <a:pt x="1679" y="1383"/>
                    <a:pt x="1892" y="1351"/>
                    <a:pt x="1915" y="1249"/>
                  </a:cubicBezTo>
                  <a:cubicBezTo>
                    <a:pt x="1937" y="1152"/>
                    <a:pt x="1882" y="1087"/>
                    <a:pt x="1882" y="1008"/>
                  </a:cubicBezTo>
                  <a:cubicBezTo>
                    <a:pt x="1928" y="860"/>
                    <a:pt x="1924" y="703"/>
                    <a:pt x="1868" y="560"/>
                  </a:cubicBezTo>
                  <a:cubicBezTo>
                    <a:pt x="1665" y="259"/>
                    <a:pt x="1341" y="56"/>
                    <a:pt x="981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60"/>
            <p:cNvSpPr/>
            <p:nvPr/>
          </p:nvSpPr>
          <p:spPr>
            <a:xfrm>
              <a:off x="1968525" y="388625"/>
              <a:ext cx="46850" cy="40950"/>
            </a:xfrm>
            <a:custGeom>
              <a:avLst/>
              <a:gdLst/>
              <a:ahLst/>
              <a:cxnLst/>
              <a:rect l="l" t="t" r="r" b="b"/>
              <a:pathLst>
                <a:path w="1874" h="1638" extrusionOk="0">
                  <a:moveTo>
                    <a:pt x="1573" y="888"/>
                  </a:moveTo>
                  <a:lnTo>
                    <a:pt x="1573" y="902"/>
                  </a:lnTo>
                  <a:cubicBezTo>
                    <a:pt x="1582" y="902"/>
                    <a:pt x="1586" y="897"/>
                    <a:pt x="1592" y="892"/>
                  </a:cubicBezTo>
                  <a:cubicBezTo>
                    <a:pt x="1586" y="892"/>
                    <a:pt x="1582" y="888"/>
                    <a:pt x="1573" y="888"/>
                  </a:cubicBezTo>
                  <a:close/>
                  <a:moveTo>
                    <a:pt x="935" y="0"/>
                  </a:moveTo>
                  <a:cubicBezTo>
                    <a:pt x="578" y="42"/>
                    <a:pt x="260" y="237"/>
                    <a:pt x="51" y="527"/>
                  </a:cubicBezTo>
                  <a:cubicBezTo>
                    <a:pt x="24" y="587"/>
                    <a:pt x="15" y="647"/>
                    <a:pt x="15" y="708"/>
                  </a:cubicBezTo>
                  <a:cubicBezTo>
                    <a:pt x="15" y="860"/>
                    <a:pt x="79" y="999"/>
                    <a:pt x="79" y="1050"/>
                  </a:cubicBezTo>
                  <a:lnTo>
                    <a:pt x="79" y="1054"/>
                  </a:lnTo>
                  <a:cubicBezTo>
                    <a:pt x="75" y="1119"/>
                    <a:pt x="0" y="1147"/>
                    <a:pt x="0" y="1221"/>
                  </a:cubicBezTo>
                  <a:cubicBezTo>
                    <a:pt x="0" y="1230"/>
                    <a:pt x="0" y="1240"/>
                    <a:pt x="5" y="1249"/>
                  </a:cubicBezTo>
                  <a:cubicBezTo>
                    <a:pt x="28" y="1346"/>
                    <a:pt x="245" y="1383"/>
                    <a:pt x="245" y="1430"/>
                  </a:cubicBezTo>
                  <a:cubicBezTo>
                    <a:pt x="269" y="1498"/>
                    <a:pt x="320" y="1558"/>
                    <a:pt x="389" y="1600"/>
                  </a:cubicBezTo>
                  <a:cubicBezTo>
                    <a:pt x="399" y="1605"/>
                    <a:pt x="412" y="1609"/>
                    <a:pt x="426" y="1614"/>
                  </a:cubicBezTo>
                  <a:cubicBezTo>
                    <a:pt x="412" y="1605"/>
                    <a:pt x="403" y="1590"/>
                    <a:pt x="389" y="1582"/>
                  </a:cubicBezTo>
                  <a:cubicBezTo>
                    <a:pt x="343" y="1507"/>
                    <a:pt x="310" y="1430"/>
                    <a:pt x="288" y="1346"/>
                  </a:cubicBezTo>
                  <a:lnTo>
                    <a:pt x="269" y="1346"/>
                  </a:lnTo>
                  <a:cubicBezTo>
                    <a:pt x="260" y="1346"/>
                    <a:pt x="245" y="1341"/>
                    <a:pt x="237" y="1332"/>
                  </a:cubicBezTo>
                  <a:cubicBezTo>
                    <a:pt x="126" y="1268"/>
                    <a:pt x="70" y="925"/>
                    <a:pt x="181" y="888"/>
                  </a:cubicBezTo>
                  <a:cubicBezTo>
                    <a:pt x="190" y="884"/>
                    <a:pt x="194" y="884"/>
                    <a:pt x="204" y="884"/>
                  </a:cubicBezTo>
                  <a:cubicBezTo>
                    <a:pt x="222" y="884"/>
                    <a:pt x="241" y="888"/>
                    <a:pt x="260" y="897"/>
                  </a:cubicBezTo>
                  <a:cubicBezTo>
                    <a:pt x="250" y="856"/>
                    <a:pt x="245" y="809"/>
                    <a:pt x="245" y="768"/>
                  </a:cubicBezTo>
                  <a:cubicBezTo>
                    <a:pt x="245" y="638"/>
                    <a:pt x="278" y="508"/>
                    <a:pt x="343" y="393"/>
                  </a:cubicBezTo>
                  <a:cubicBezTo>
                    <a:pt x="491" y="213"/>
                    <a:pt x="713" y="107"/>
                    <a:pt x="948" y="102"/>
                  </a:cubicBezTo>
                  <a:cubicBezTo>
                    <a:pt x="1120" y="111"/>
                    <a:pt x="1286" y="171"/>
                    <a:pt x="1420" y="282"/>
                  </a:cubicBezTo>
                  <a:cubicBezTo>
                    <a:pt x="1577" y="421"/>
                    <a:pt x="1596" y="703"/>
                    <a:pt x="1596" y="828"/>
                  </a:cubicBezTo>
                  <a:lnTo>
                    <a:pt x="1596" y="892"/>
                  </a:lnTo>
                  <a:cubicBezTo>
                    <a:pt x="1609" y="884"/>
                    <a:pt x="1624" y="884"/>
                    <a:pt x="1637" y="884"/>
                  </a:cubicBezTo>
                  <a:cubicBezTo>
                    <a:pt x="1642" y="884"/>
                    <a:pt x="1651" y="884"/>
                    <a:pt x="1660" y="888"/>
                  </a:cubicBezTo>
                  <a:cubicBezTo>
                    <a:pt x="1771" y="925"/>
                    <a:pt x="1716" y="1268"/>
                    <a:pt x="1605" y="1332"/>
                  </a:cubicBezTo>
                  <a:cubicBezTo>
                    <a:pt x="1596" y="1341"/>
                    <a:pt x="1582" y="1346"/>
                    <a:pt x="1573" y="1346"/>
                  </a:cubicBezTo>
                  <a:lnTo>
                    <a:pt x="1549" y="1346"/>
                  </a:lnTo>
                  <a:cubicBezTo>
                    <a:pt x="1531" y="1420"/>
                    <a:pt x="1498" y="1494"/>
                    <a:pt x="1462" y="1563"/>
                  </a:cubicBezTo>
                  <a:cubicBezTo>
                    <a:pt x="1438" y="1590"/>
                    <a:pt x="1415" y="1614"/>
                    <a:pt x="1387" y="1637"/>
                  </a:cubicBezTo>
                  <a:cubicBezTo>
                    <a:pt x="1420" y="1624"/>
                    <a:pt x="1453" y="1614"/>
                    <a:pt x="1485" y="1600"/>
                  </a:cubicBezTo>
                  <a:cubicBezTo>
                    <a:pt x="1549" y="1558"/>
                    <a:pt x="1600" y="1498"/>
                    <a:pt x="1628" y="1430"/>
                  </a:cubicBezTo>
                  <a:cubicBezTo>
                    <a:pt x="1633" y="1383"/>
                    <a:pt x="1846" y="1351"/>
                    <a:pt x="1869" y="1249"/>
                  </a:cubicBezTo>
                  <a:cubicBezTo>
                    <a:pt x="1873" y="1230"/>
                    <a:pt x="1873" y="1216"/>
                    <a:pt x="1873" y="1198"/>
                  </a:cubicBezTo>
                  <a:cubicBezTo>
                    <a:pt x="1873" y="1124"/>
                    <a:pt x="1836" y="1073"/>
                    <a:pt x="1836" y="1008"/>
                  </a:cubicBezTo>
                  <a:cubicBezTo>
                    <a:pt x="1859" y="943"/>
                    <a:pt x="1869" y="875"/>
                    <a:pt x="1869" y="809"/>
                  </a:cubicBezTo>
                  <a:cubicBezTo>
                    <a:pt x="1869" y="726"/>
                    <a:pt x="1855" y="638"/>
                    <a:pt x="1822" y="560"/>
                  </a:cubicBezTo>
                  <a:cubicBezTo>
                    <a:pt x="1619" y="259"/>
                    <a:pt x="1295" y="56"/>
                    <a:pt x="935" y="0"/>
                  </a:cubicBezTo>
                  <a:close/>
                </a:path>
              </a:pathLst>
            </a:custGeom>
            <a:solidFill>
              <a:srgbClr val="95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60"/>
            <p:cNvSpPr/>
            <p:nvPr/>
          </p:nvSpPr>
          <p:spPr>
            <a:xfrm>
              <a:off x="2110800" y="516450"/>
              <a:ext cx="4450" cy="10800"/>
            </a:xfrm>
            <a:custGeom>
              <a:avLst/>
              <a:gdLst/>
              <a:ahLst/>
              <a:cxnLst/>
              <a:rect l="l" t="t" r="r" b="b"/>
              <a:pathLst>
                <a:path w="178" h="432" extrusionOk="0">
                  <a:moveTo>
                    <a:pt x="160" y="40"/>
                  </a:moveTo>
                  <a:lnTo>
                    <a:pt x="163" y="52"/>
                  </a:lnTo>
                  <a:cubicBezTo>
                    <a:pt x="162" y="48"/>
                    <a:pt x="161" y="44"/>
                    <a:pt x="160" y="40"/>
                  </a:cubicBezTo>
                  <a:close/>
                  <a:moveTo>
                    <a:pt x="99" y="0"/>
                  </a:moveTo>
                  <a:cubicBezTo>
                    <a:pt x="96" y="0"/>
                    <a:pt x="93" y="0"/>
                    <a:pt x="90" y="1"/>
                  </a:cubicBezTo>
                  <a:cubicBezTo>
                    <a:pt x="56" y="11"/>
                    <a:pt x="34" y="43"/>
                    <a:pt x="43" y="75"/>
                  </a:cubicBezTo>
                  <a:lnTo>
                    <a:pt x="43" y="103"/>
                  </a:lnTo>
                  <a:lnTo>
                    <a:pt x="43" y="131"/>
                  </a:lnTo>
                  <a:lnTo>
                    <a:pt x="43" y="149"/>
                  </a:lnTo>
                  <a:cubicBezTo>
                    <a:pt x="43" y="218"/>
                    <a:pt x="34" y="284"/>
                    <a:pt x="11" y="348"/>
                  </a:cubicBezTo>
                  <a:cubicBezTo>
                    <a:pt x="1" y="380"/>
                    <a:pt x="20" y="412"/>
                    <a:pt x="52" y="427"/>
                  </a:cubicBezTo>
                  <a:cubicBezTo>
                    <a:pt x="59" y="430"/>
                    <a:pt x="67" y="431"/>
                    <a:pt x="74" y="431"/>
                  </a:cubicBezTo>
                  <a:cubicBezTo>
                    <a:pt x="100" y="431"/>
                    <a:pt x="124" y="415"/>
                    <a:pt x="131" y="389"/>
                  </a:cubicBezTo>
                  <a:cubicBezTo>
                    <a:pt x="167" y="275"/>
                    <a:pt x="177" y="156"/>
                    <a:pt x="159" y="38"/>
                  </a:cubicBezTo>
                  <a:lnTo>
                    <a:pt x="159" y="38"/>
                  </a:lnTo>
                  <a:cubicBezTo>
                    <a:pt x="159" y="39"/>
                    <a:pt x="160" y="40"/>
                    <a:pt x="160" y="40"/>
                  </a:cubicBezTo>
                  <a:lnTo>
                    <a:pt x="160" y="40"/>
                  </a:lnTo>
                  <a:lnTo>
                    <a:pt x="159" y="34"/>
                  </a:lnTo>
                  <a:lnTo>
                    <a:pt x="159" y="34"/>
                  </a:lnTo>
                  <a:cubicBezTo>
                    <a:pt x="159" y="35"/>
                    <a:pt x="159" y="37"/>
                    <a:pt x="159" y="38"/>
                  </a:cubicBezTo>
                  <a:lnTo>
                    <a:pt x="159" y="38"/>
                  </a:lnTo>
                  <a:cubicBezTo>
                    <a:pt x="150" y="16"/>
                    <a:pt x="126" y="0"/>
                    <a:pt x="99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60"/>
            <p:cNvSpPr/>
            <p:nvPr/>
          </p:nvSpPr>
          <p:spPr>
            <a:xfrm>
              <a:off x="2113250" y="517300"/>
              <a:ext cx="1750" cy="9825"/>
            </a:xfrm>
            <a:custGeom>
              <a:avLst/>
              <a:gdLst/>
              <a:ahLst/>
              <a:cxnLst/>
              <a:rect l="l" t="t" r="r" b="b"/>
              <a:pathLst>
                <a:path w="70" h="393" extrusionOk="0">
                  <a:moveTo>
                    <a:pt x="61" y="0"/>
                  </a:moveTo>
                  <a:cubicBezTo>
                    <a:pt x="56" y="5"/>
                    <a:pt x="56" y="9"/>
                    <a:pt x="56" y="13"/>
                  </a:cubicBezTo>
                  <a:lnTo>
                    <a:pt x="56" y="18"/>
                  </a:lnTo>
                  <a:cubicBezTo>
                    <a:pt x="33" y="83"/>
                    <a:pt x="24" y="152"/>
                    <a:pt x="24" y="222"/>
                  </a:cubicBezTo>
                  <a:lnTo>
                    <a:pt x="24" y="235"/>
                  </a:lnTo>
                  <a:lnTo>
                    <a:pt x="24" y="254"/>
                  </a:lnTo>
                  <a:lnTo>
                    <a:pt x="24" y="272"/>
                  </a:lnTo>
                  <a:cubicBezTo>
                    <a:pt x="33" y="278"/>
                    <a:pt x="42" y="282"/>
                    <a:pt x="52" y="282"/>
                  </a:cubicBezTo>
                  <a:cubicBezTo>
                    <a:pt x="65" y="231"/>
                    <a:pt x="69" y="175"/>
                    <a:pt x="69" y="120"/>
                  </a:cubicBezTo>
                  <a:cubicBezTo>
                    <a:pt x="69" y="83"/>
                    <a:pt x="65" y="41"/>
                    <a:pt x="61" y="5"/>
                  </a:cubicBezTo>
                  <a:lnTo>
                    <a:pt x="61" y="5"/>
                  </a:lnTo>
                  <a:lnTo>
                    <a:pt x="65" y="18"/>
                  </a:lnTo>
                  <a:cubicBezTo>
                    <a:pt x="65" y="13"/>
                    <a:pt x="65" y="9"/>
                    <a:pt x="61" y="5"/>
                  </a:cubicBezTo>
                  <a:lnTo>
                    <a:pt x="61" y="5"/>
                  </a:lnTo>
                  <a:cubicBezTo>
                    <a:pt x="61" y="5"/>
                    <a:pt x="61" y="5"/>
                    <a:pt x="61" y="5"/>
                  </a:cubicBezTo>
                  <a:lnTo>
                    <a:pt x="61" y="0"/>
                  </a:lnTo>
                  <a:close/>
                  <a:moveTo>
                    <a:pt x="9" y="378"/>
                  </a:moveTo>
                  <a:cubicBezTo>
                    <a:pt x="9" y="383"/>
                    <a:pt x="5" y="388"/>
                    <a:pt x="1" y="393"/>
                  </a:cubicBezTo>
                  <a:cubicBezTo>
                    <a:pt x="5" y="388"/>
                    <a:pt x="9" y="383"/>
                    <a:pt x="14" y="378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60"/>
            <p:cNvSpPr/>
            <p:nvPr/>
          </p:nvSpPr>
          <p:spPr>
            <a:xfrm>
              <a:off x="2110800" y="532725"/>
              <a:ext cx="4550" cy="10600"/>
            </a:xfrm>
            <a:custGeom>
              <a:avLst/>
              <a:gdLst/>
              <a:ahLst/>
              <a:cxnLst/>
              <a:rect l="l" t="t" r="r" b="b"/>
              <a:pathLst>
                <a:path w="182" h="424" extrusionOk="0">
                  <a:moveTo>
                    <a:pt x="77" y="1"/>
                  </a:moveTo>
                  <a:cubicBezTo>
                    <a:pt x="67" y="1"/>
                    <a:pt x="57" y="3"/>
                    <a:pt x="48" y="7"/>
                  </a:cubicBezTo>
                  <a:cubicBezTo>
                    <a:pt x="15" y="21"/>
                    <a:pt x="1" y="58"/>
                    <a:pt x="15" y="90"/>
                  </a:cubicBezTo>
                  <a:cubicBezTo>
                    <a:pt x="20" y="99"/>
                    <a:pt x="24" y="104"/>
                    <a:pt x="24" y="113"/>
                  </a:cubicBezTo>
                  <a:cubicBezTo>
                    <a:pt x="29" y="122"/>
                    <a:pt x="29" y="132"/>
                    <a:pt x="24" y="141"/>
                  </a:cubicBezTo>
                  <a:lnTo>
                    <a:pt x="24" y="160"/>
                  </a:lnTo>
                  <a:cubicBezTo>
                    <a:pt x="43" y="224"/>
                    <a:pt x="52" y="289"/>
                    <a:pt x="48" y="354"/>
                  </a:cubicBezTo>
                  <a:cubicBezTo>
                    <a:pt x="48" y="391"/>
                    <a:pt x="71" y="418"/>
                    <a:pt x="107" y="423"/>
                  </a:cubicBezTo>
                  <a:cubicBezTo>
                    <a:pt x="110" y="423"/>
                    <a:pt x="112" y="423"/>
                    <a:pt x="114" y="423"/>
                  </a:cubicBezTo>
                  <a:cubicBezTo>
                    <a:pt x="144" y="423"/>
                    <a:pt x="173" y="397"/>
                    <a:pt x="173" y="367"/>
                  </a:cubicBezTo>
                  <a:cubicBezTo>
                    <a:pt x="182" y="248"/>
                    <a:pt x="159" y="127"/>
                    <a:pt x="112" y="16"/>
                  </a:cubicBezTo>
                  <a:lnTo>
                    <a:pt x="112" y="16"/>
                  </a:lnTo>
                  <a:lnTo>
                    <a:pt x="131" y="34"/>
                  </a:lnTo>
                  <a:cubicBezTo>
                    <a:pt x="121" y="12"/>
                    <a:pt x="100" y="1"/>
                    <a:pt x="77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60"/>
            <p:cNvSpPr/>
            <p:nvPr/>
          </p:nvSpPr>
          <p:spPr>
            <a:xfrm>
              <a:off x="2113575" y="533000"/>
              <a:ext cx="1550" cy="10200"/>
            </a:xfrm>
            <a:custGeom>
              <a:avLst/>
              <a:gdLst/>
              <a:ahLst/>
              <a:cxnLst/>
              <a:rect l="l" t="t" r="r" b="b"/>
              <a:pathLst>
                <a:path w="62" h="408" extrusionOk="0">
                  <a:moveTo>
                    <a:pt x="1" y="0"/>
                  </a:moveTo>
                  <a:lnTo>
                    <a:pt x="1" y="5"/>
                  </a:lnTo>
                  <a:lnTo>
                    <a:pt x="6" y="10"/>
                  </a:lnTo>
                  <a:lnTo>
                    <a:pt x="6" y="5"/>
                  </a:lnTo>
                  <a:cubicBezTo>
                    <a:pt x="6" y="5"/>
                    <a:pt x="1" y="5"/>
                    <a:pt x="1" y="0"/>
                  </a:cubicBezTo>
                  <a:close/>
                  <a:moveTo>
                    <a:pt x="39" y="107"/>
                  </a:moveTo>
                  <a:cubicBezTo>
                    <a:pt x="24" y="111"/>
                    <a:pt x="15" y="111"/>
                    <a:pt x="1" y="116"/>
                  </a:cubicBezTo>
                  <a:cubicBezTo>
                    <a:pt x="6" y="162"/>
                    <a:pt x="15" y="209"/>
                    <a:pt x="24" y="250"/>
                  </a:cubicBezTo>
                  <a:lnTo>
                    <a:pt x="24" y="273"/>
                  </a:lnTo>
                  <a:lnTo>
                    <a:pt x="29" y="273"/>
                  </a:lnTo>
                  <a:lnTo>
                    <a:pt x="34" y="269"/>
                  </a:lnTo>
                  <a:lnTo>
                    <a:pt x="62" y="269"/>
                  </a:lnTo>
                  <a:cubicBezTo>
                    <a:pt x="62" y="213"/>
                    <a:pt x="52" y="158"/>
                    <a:pt x="39" y="107"/>
                  </a:cubicBezTo>
                  <a:close/>
                  <a:moveTo>
                    <a:pt x="48" y="361"/>
                  </a:moveTo>
                  <a:cubicBezTo>
                    <a:pt x="48" y="380"/>
                    <a:pt x="39" y="399"/>
                    <a:pt x="20" y="407"/>
                  </a:cubicBezTo>
                  <a:cubicBezTo>
                    <a:pt x="43" y="403"/>
                    <a:pt x="56" y="384"/>
                    <a:pt x="62" y="361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60"/>
            <p:cNvSpPr/>
            <p:nvPr/>
          </p:nvSpPr>
          <p:spPr>
            <a:xfrm>
              <a:off x="2113825" y="547950"/>
              <a:ext cx="5700" cy="10500"/>
            </a:xfrm>
            <a:custGeom>
              <a:avLst/>
              <a:gdLst/>
              <a:ahLst/>
              <a:cxnLst/>
              <a:rect l="l" t="t" r="r" b="b"/>
              <a:pathLst>
                <a:path w="228" h="420" extrusionOk="0">
                  <a:moveTo>
                    <a:pt x="75" y="1"/>
                  </a:moveTo>
                  <a:cubicBezTo>
                    <a:pt x="65" y="1"/>
                    <a:pt x="55" y="3"/>
                    <a:pt x="46" y="8"/>
                  </a:cubicBezTo>
                  <a:cubicBezTo>
                    <a:pt x="14" y="27"/>
                    <a:pt x="1" y="64"/>
                    <a:pt x="19" y="96"/>
                  </a:cubicBezTo>
                  <a:cubicBezTo>
                    <a:pt x="24" y="100"/>
                    <a:pt x="29" y="110"/>
                    <a:pt x="33" y="119"/>
                  </a:cubicBezTo>
                  <a:cubicBezTo>
                    <a:pt x="38" y="123"/>
                    <a:pt x="42" y="133"/>
                    <a:pt x="46" y="142"/>
                  </a:cubicBezTo>
                  <a:lnTo>
                    <a:pt x="46" y="161"/>
                  </a:lnTo>
                  <a:cubicBezTo>
                    <a:pt x="74" y="226"/>
                    <a:pt x="93" y="290"/>
                    <a:pt x="97" y="360"/>
                  </a:cubicBezTo>
                  <a:cubicBezTo>
                    <a:pt x="102" y="392"/>
                    <a:pt x="130" y="420"/>
                    <a:pt x="167" y="420"/>
                  </a:cubicBezTo>
                  <a:cubicBezTo>
                    <a:pt x="200" y="415"/>
                    <a:pt x="227" y="388"/>
                    <a:pt x="223" y="350"/>
                  </a:cubicBezTo>
                  <a:cubicBezTo>
                    <a:pt x="213" y="234"/>
                    <a:pt x="176" y="119"/>
                    <a:pt x="112" y="13"/>
                  </a:cubicBezTo>
                  <a:lnTo>
                    <a:pt x="112" y="13"/>
                  </a:lnTo>
                  <a:lnTo>
                    <a:pt x="125" y="23"/>
                  </a:lnTo>
                  <a:cubicBezTo>
                    <a:pt x="111" y="8"/>
                    <a:pt x="92" y="1"/>
                    <a:pt x="75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60"/>
            <p:cNvSpPr/>
            <p:nvPr/>
          </p:nvSpPr>
          <p:spPr>
            <a:xfrm>
              <a:off x="2116500" y="548150"/>
              <a:ext cx="3025" cy="9725"/>
            </a:xfrm>
            <a:custGeom>
              <a:avLst/>
              <a:gdLst/>
              <a:ahLst/>
              <a:cxnLst/>
              <a:rect l="l" t="t" r="r" b="b"/>
              <a:pathLst>
                <a:path w="121" h="389" extrusionOk="0">
                  <a:moveTo>
                    <a:pt x="6" y="5"/>
                  </a:moveTo>
                  <a:cubicBezTo>
                    <a:pt x="9" y="8"/>
                    <a:pt x="13" y="11"/>
                    <a:pt x="18" y="15"/>
                  </a:cubicBezTo>
                  <a:lnTo>
                    <a:pt x="6" y="5"/>
                  </a:lnTo>
                  <a:close/>
                  <a:moveTo>
                    <a:pt x="0" y="0"/>
                  </a:moveTo>
                  <a:cubicBezTo>
                    <a:pt x="0" y="9"/>
                    <a:pt x="5" y="15"/>
                    <a:pt x="5" y="23"/>
                  </a:cubicBezTo>
                  <a:cubicBezTo>
                    <a:pt x="9" y="23"/>
                    <a:pt x="9" y="23"/>
                    <a:pt x="14" y="19"/>
                  </a:cubicBezTo>
                  <a:cubicBezTo>
                    <a:pt x="9" y="15"/>
                    <a:pt x="9" y="9"/>
                    <a:pt x="5" y="5"/>
                  </a:cubicBez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ubicBezTo>
                    <a:pt x="4" y="3"/>
                    <a:pt x="2" y="2"/>
                    <a:pt x="0" y="0"/>
                  </a:cubicBezTo>
                  <a:close/>
                  <a:moveTo>
                    <a:pt x="60" y="111"/>
                  </a:moveTo>
                  <a:cubicBezTo>
                    <a:pt x="46" y="115"/>
                    <a:pt x="37" y="120"/>
                    <a:pt x="23" y="125"/>
                  </a:cubicBezTo>
                  <a:cubicBezTo>
                    <a:pt x="33" y="148"/>
                    <a:pt x="37" y="171"/>
                    <a:pt x="46" y="194"/>
                  </a:cubicBezTo>
                  <a:cubicBezTo>
                    <a:pt x="56" y="190"/>
                    <a:pt x="69" y="181"/>
                    <a:pt x="84" y="175"/>
                  </a:cubicBezTo>
                  <a:cubicBezTo>
                    <a:pt x="78" y="153"/>
                    <a:pt x="69" y="134"/>
                    <a:pt x="60" y="111"/>
                  </a:cubicBezTo>
                  <a:close/>
                  <a:moveTo>
                    <a:pt x="106" y="259"/>
                  </a:moveTo>
                  <a:cubicBezTo>
                    <a:pt x="97" y="264"/>
                    <a:pt x="88" y="269"/>
                    <a:pt x="84" y="278"/>
                  </a:cubicBezTo>
                  <a:cubicBezTo>
                    <a:pt x="84" y="282"/>
                    <a:pt x="88" y="286"/>
                    <a:pt x="88" y="292"/>
                  </a:cubicBezTo>
                  <a:lnTo>
                    <a:pt x="106" y="314"/>
                  </a:lnTo>
                  <a:cubicBezTo>
                    <a:pt x="111" y="329"/>
                    <a:pt x="116" y="337"/>
                    <a:pt x="116" y="352"/>
                  </a:cubicBezTo>
                  <a:cubicBezTo>
                    <a:pt x="116" y="365"/>
                    <a:pt x="111" y="380"/>
                    <a:pt x="101" y="388"/>
                  </a:cubicBezTo>
                  <a:cubicBezTo>
                    <a:pt x="111" y="380"/>
                    <a:pt x="120" y="365"/>
                    <a:pt x="120" y="347"/>
                  </a:cubicBezTo>
                  <a:cubicBezTo>
                    <a:pt x="120" y="347"/>
                    <a:pt x="116" y="347"/>
                    <a:pt x="116" y="342"/>
                  </a:cubicBezTo>
                  <a:cubicBezTo>
                    <a:pt x="116" y="314"/>
                    <a:pt x="111" y="286"/>
                    <a:pt x="106" y="259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60"/>
            <p:cNvSpPr/>
            <p:nvPr/>
          </p:nvSpPr>
          <p:spPr>
            <a:xfrm>
              <a:off x="2121675" y="548925"/>
              <a:ext cx="7900" cy="9700"/>
            </a:xfrm>
            <a:custGeom>
              <a:avLst/>
              <a:gdLst/>
              <a:ahLst/>
              <a:cxnLst/>
              <a:rect l="l" t="t" r="r" b="b"/>
              <a:pathLst>
                <a:path w="316" h="388" extrusionOk="0">
                  <a:moveTo>
                    <a:pt x="244" y="1"/>
                  </a:moveTo>
                  <a:cubicBezTo>
                    <a:pt x="230" y="1"/>
                    <a:pt x="216" y="6"/>
                    <a:pt x="204" y="16"/>
                  </a:cubicBezTo>
                  <a:cubicBezTo>
                    <a:pt x="116" y="99"/>
                    <a:pt x="52" y="200"/>
                    <a:pt x="10" y="311"/>
                  </a:cubicBezTo>
                  <a:lnTo>
                    <a:pt x="10" y="306"/>
                  </a:lnTo>
                  <a:lnTo>
                    <a:pt x="10" y="306"/>
                  </a:lnTo>
                  <a:cubicBezTo>
                    <a:pt x="1" y="339"/>
                    <a:pt x="20" y="372"/>
                    <a:pt x="52" y="385"/>
                  </a:cubicBezTo>
                  <a:cubicBezTo>
                    <a:pt x="58" y="387"/>
                    <a:pt x="63" y="388"/>
                    <a:pt x="69" y="388"/>
                  </a:cubicBezTo>
                  <a:cubicBezTo>
                    <a:pt x="95" y="388"/>
                    <a:pt x="119" y="371"/>
                    <a:pt x="131" y="344"/>
                  </a:cubicBezTo>
                  <a:lnTo>
                    <a:pt x="140" y="321"/>
                  </a:lnTo>
                  <a:lnTo>
                    <a:pt x="149" y="293"/>
                  </a:lnTo>
                  <a:cubicBezTo>
                    <a:pt x="154" y="289"/>
                    <a:pt x="159" y="283"/>
                    <a:pt x="159" y="274"/>
                  </a:cubicBezTo>
                  <a:cubicBezTo>
                    <a:pt x="195" y="214"/>
                    <a:pt x="237" y="159"/>
                    <a:pt x="287" y="112"/>
                  </a:cubicBezTo>
                  <a:cubicBezTo>
                    <a:pt x="315" y="89"/>
                    <a:pt x="315" y="48"/>
                    <a:pt x="293" y="25"/>
                  </a:cubicBezTo>
                  <a:cubicBezTo>
                    <a:pt x="280" y="9"/>
                    <a:pt x="262" y="1"/>
                    <a:pt x="244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60"/>
            <p:cNvSpPr/>
            <p:nvPr/>
          </p:nvSpPr>
          <p:spPr>
            <a:xfrm>
              <a:off x="2121800" y="548950"/>
              <a:ext cx="7200" cy="7900"/>
            </a:xfrm>
            <a:custGeom>
              <a:avLst/>
              <a:gdLst/>
              <a:ahLst/>
              <a:cxnLst/>
              <a:rect l="l" t="t" r="r" b="b"/>
              <a:pathLst>
                <a:path w="288" h="316" extrusionOk="0">
                  <a:moveTo>
                    <a:pt x="241" y="0"/>
                  </a:moveTo>
                  <a:cubicBezTo>
                    <a:pt x="227" y="0"/>
                    <a:pt x="213" y="5"/>
                    <a:pt x="199" y="15"/>
                  </a:cubicBezTo>
                  <a:cubicBezTo>
                    <a:pt x="190" y="24"/>
                    <a:pt x="186" y="28"/>
                    <a:pt x="177" y="38"/>
                  </a:cubicBezTo>
                  <a:cubicBezTo>
                    <a:pt x="181" y="42"/>
                    <a:pt x="181" y="47"/>
                    <a:pt x="186" y="47"/>
                  </a:cubicBezTo>
                  <a:cubicBezTo>
                    <a:pt x="195" y="24"/>
                    <a:pt x="222" y="10"/>
                    <a:pt x="250" y="10"/>
                  </a:cubicBezTo>
                  <a:lnTo>
                    <a:pt x="269" y="10"/>
                  </a:lnTo>
                  <a:cubicBezTo>
                    <a:pt x="278" y="15"/>
                    <a:pt x="282" y="19"/>
                    <a:pt x="288" y="19"/>
                  </a:cubicBezTo>
                  <a:cubicBezTo>
                    <a:pt x="273" y="10"/>
                    <a:pt x="260" y="0"/>
                    <a:pt x="241" y="0"/>
                  </a:cubicBezTo>
                  <a:close/>
                  <a:moveTo>
                    <a:pt x="111" y="116"/>
                  </a:moveTo>
                  <a:cubicBezTo>
                    <a:pt x="102" y="126"/>
                    <a:pt x="94" y="139"/>
                    <a:pt x="84" y="153"/>
                  </a:cubicBezTo>
                  <a:cubicBezTo>
                    <a:pt x="98" y="162"/>
                    <a:pt x="107" y="167"/>
                    <a:pt x="121" y="177"/>
                  </a:cubicBezTo>
                  <a:cubicBezTo>
                    <a:pt x="126" y="167"/>
                    <a:pt x="130" y="153"/>
                    <a:pt x="139" y="143"/>
                  </a:cubicBezTo>
                  <a:cubicBezTo>
                    <a:pt x="130" y="135"/>
                    <a:pt x="121" y="126"/>
                    <a:pt x="111" y="116"/>
                  </a:cubicBezTo>
                  <a:close/>
                  <a:moveTo>
                    <a:pt x="38" y="237"/>
                  </a:moveTo>
                  <a:cubicBezTo>
                    <a:pt x="24" y="260"/>
                    <a:pt x="15" y="282"/>
                    <a:pt x="5" y="310"/>
                  </a:cubicBezTo>
                  <a:lnTo>
                    <a:pt x="5" y="305"/>
                  </a:lnTo>
                  <a:cubicBezTo>
                    <a:pt x="5" y="310"/>
                    <a:pt x="0" y="315"/>
                    <a:pt x="0" y="315"/>
                  </a:cubicBezTo>
                  <a:cubicBezTo>
                    <a:pt x="5" y="310"/>
                    <a:pt x="10" y="305"/>
                    <a:pt x="15" y="301"/>
                  </a:cubicBezTo>
                  <a:cubicBezTo>
                    <a:pt x="28" y="288"/>
                    <a:pt x="47" y="269"/>
                    <a:pt x="60" y="250"/>
                  </a:cubicBezTo>
                  <a:cubicBezTo>
                    <a:pt x="56" y="246"/>
                    <a:pt x="47" y="241"/>
                    <a:pt x="38" y="237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60"/>
            <p:cNvSpPr/>
            <p:nvPr/>
          </p:nvSpPr>
          <p:spPr>
            <a:xfrm>
              <a:off x="2126075" y="535750"/>
              <a:ext cx="4550" cy="10600"/>
            </a:xfrm>
            <a:custGeom>
              <a:avLst/>
              <a:gdLst/>
              <a:ahLst/>
              <a:cxnLst/>
              <a:rect l="l" t="t" r="r" b="b"/>
              <a:pathLst>
                <a:path w="182" h="424" extrusionOk="0">
                  <a:moveTo>
                    <a:pt x="71" y="1"/>
                  </a:moveTo>
                  <a:cubicBezTo>
                    <a:pt x="42" y="1"/>
                    <a:pt x="14" y="23"/>
                    <a:pt x="10" y="57"/>
                  </a:cubicBezTo>
                  <a:cubicBezTo>
                    <a:pt x="0" y="178"/>
                    <a:pt x="19" y="293"/>
                    <a:pt x="66" y="404"/>
                  </a:cubicBezTo>
                  <a:lnTo>
                    <a:pt x="51" y="390"/>
                  </a:lnTo>
                  <a:lnTo>
                    <a:pt x="51" y="390"/>
                  </a:lnTo>
                  <a:cubicBezTo>
                    <a:pt x="61" y="412"/>
                    <a:pt x="82" y="424"/>
                    <a:pt x="105" y="424"/>
                  </a:cubicBezTo>
                  <a:cubicBezTo>
                    <a:pt x="115" y="424"/>
                    <a:pt x="125" y="422"/>
                    <a:pt x="135" y="417"/>
                  </a:cubicBezTo>
                  <a:lnTo>
                    <a:pt x="139" y="417"/>
                  </a:lnTo>
                  <a:cubicBezTo>
                    <a:pt x="167" y="404"/>
                    <a:pt x="181" y="366"/>
                    <a:pt x="167" y="339"/>
                  </a:cubicBezTo>
                  <a:cubicBezTo>
                    <a:pt x="158" y="325"/>
                    <a:pt x="158" y="321"/>
                    <a:pt x="158" y="311"/>
                  </a:cubicBezTo>
                  <a:lnTo>
                    <a:pt x="158" y="283"/>
                  </a:lnTo>
                  <a:lnTo>
                    <a:pt x="158" y="265"/>
                  </a:lnTo>
                  <a:cubicBezTo>
                    <a:pt x="139" y="200"/>
                    <a:pt x="130" y="135"/>
                    <a:pt x="135" y="71"/>
                  </a:cubicBezTo>
                  <a:cubicBezTo>
                    <a:pt x="139" y="33"/>
                    <a:pt x="117" y="6"/>
                    <a:pt x="79" y="1"/>
                  </a:cubicBezTo>
                  <a:cubicBezTo>
                    <a:pt x="76" y="1"/>
                    <a:pt x="74" y="1"/>
                    <a:pt x="71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60"/>
            <p:cNvSpPr/>
            <p:nvPr/>
          </p:nvSpPr>
          <p:spPr>
            <a:xfrm>
              <a:off x="2126325" y="536025"/>
              <a:ext cx="1750" cy="10175"/>
            </a:xfrm>
            <a:custGeom>
              <a:avLst/>
              <a:gdLst/>
              <a:ahLst/>
              <a:cxnLst/>
              <a:rect l="l" t="t" r="r" b="b"/>
              <a:pathLst>
                <a:path w="70" h="407" extrusionOk="0">
                  <a:moveTo>
                    <a:pt x="32" y="0"/>
                  </a:moveTo>
                  <a:cubicBezTo>
                    <a:pt x="24" y="5"/>
                    <a:pt x="14" y="13"/>
                    <a:pt x="5" y="22"/>
                  </a:cubicBezTo>
                  <a:cubicBezTo>
                    <a:pt x="9" y="28"/>
                    <a:pt x="9" y="28"/>
                    <a:pt x="14" y="28"/>
                  </a:cubicBezTo>
                  <a:cubicBezTo>
                    <a:pt x="18" y="13"/>
                    <a:pt x="24" y="5"/>
                    <a:pt x="32" y="0"/>
                  </a:cubicBezTo>
                  <a:close/>
                  <a:moveTo>
                    <a:pt x="0" y="124"/>
                  </a:moveTo>
                  <a:cubicBezTo>
                    <a:pt x="0" y="171"/>
                    <a:pt x="5" y="217"/>
                    <a:pt x="14" y="263"/>
                  </a:cubicBezTo>
                  <a:cubicBezTo>
                    <a:pt x="28" y="254"/>
                    <a:pt x="41" y="250"/>
                    <a:pt x="56" y="250"/>
                  </a:cubicBezTo>
                  <a:cubicBezTo>
                    <a:pt x="51" y="217"/>
                    <a:pt x="46" y="184"/>
                    <a:pt x="37" y="152"/>
                  </a:cubicBezTo>
                  <a:lnTo>
                    <a:pt x="37" y="129"/>
                  </a:lnTo>
                  <a:cubicBezTo>
                    <a:pt x="24" y="129"/>
                    <a:pt x="9" y="124"/>
                    <a:pt x="0" y="124"/>
                  </a:cubicBezTo>
                  <a:close/>
                  <a:moveTo>
                    <a:pt x="60" y="346"/>
                  </a:moveTo>
                  <a:cubicBezTo>
                    <a:pt x="51" y="351"/>
                    <a:pt x="46" y="351"/>
                    <a:pt x="41" y="355"/>
                  </a:cubicBezTo>
                  <a:cubicBezTo>
                    <a:pt x="46" y="370"/>
                    <a:pt x="51" y="383"/>
                    <a:pt x="56" y="393"/>
                  </a:cubicBezTo>
                  <a:lnTo>
                    <a:pt x="41" y="379"/>
                  </a:lnTo>
                  <a:lnTo>
                    <a:pt x="41" y="379"/>
                  </a:lnTo>
                  <a:cubicBezTo>
                    <a:pt x="46" y="393"/>
                    <a:pt x="56" y="402"/>
                    <a:pt x="69" y="406"/>
                  </a:cubicBezTo>
                  <a:cubicBezTo>
                    <a:pt x="60" y="397"/>
                    <a:pt x="60" y="383"/>
                    <a:pt x="60" y="374"/>
                  </a:cubicBezTo>
                  <a:lnTo>
                    <a:pt x="60" y="346"/>
                  </a:ln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60"/>
            <p:cNvSpPr/>
            <p:nvPr/>
          </p:nvSpPr>
          <p:spPr>
            <a:xfrm>
              <a:off x="2123650" y="520750"/>
              <a:ext cx="4525" cy="10775"/>
            </a:xfrm>
            <a:custGeom>
              <a:avLst/>
              <a:gdLst/>
              <a:ahLst/>
              <a:cxnLst/>
              <a:rect l="l" t="t" r="r" b="b"/>
              <a:pathLst>
                <a:path w="181" h="431" extrusionOk="0">
                  <a:moveTo>
                    <a:pt x="71" y="0"/>
                  </a:moveTo>
                  <a:cubicBezTo>
                    <a:pt x="42" y="0"/>
                    <a:pt x="14" y="26"/>
                    <a:pt x="10" y="56"/>
                  </a:cubicBezTo>
                  <a:cubicBezTo>
                    <a:pt x="1" y="176"/>
                    <a:pt x="20" y="296"/>
                    <a:pt x="70" y="403"/>
                  </a:cubicBezTo>
                  <a:lnTo>
                    <a:pt x="52" y="389"/>
                  </a:lnTo>
                  <a:lnTo>
                    <a:pt x="52" y="389"/>
                  </a:lnTo>
                  <a:cubicBezTo>
                    <a:pt x="52" y="394"/>
                    <a:pt x="56" y="398"/>
                    <a:pt x="56" y="403"/>
                  </a:cubicBezTo>
                  <a:cubicBezTo>
                    <a:pt x="68" y="421"/>
                    <a:pt x="90" y="431"/>
                    <a:pt x="111" y="431"/>
                  </a:cubicBezTo>
                  <a:cubicBezTo>
                    <a:pt x="123" y="431"/>
                    <a:pt x="134" y="428"/>
                    <a:pt x="144" y="421"/>
                  </a:cubicBezTo>
                  <a:cubicBezTo>
                    <a:pt x="172" y="403"/>
                    <a:pt x="181" y="366"/>
                    <a:pt x="167" y="338"/>
                  </a:cubicBezTo>
                  <a:cubicBezTo>
                    <a:pt x="163" y="328"/>
                    <a:pt x="158" y="319"/>
                    <a:pt x="153" y="310"/>
                  </a:cubicBezTo>
                  <a:lnTo>
                    <a:pt x="153" y="283"/>
                  </a:lnTo>
                  <a:lnTo>
                    <a:pt x="153" y="264"/>
                  </a:lnTo>
                  <a:cubicBezTo>
                    <a:pt x="139" y="199"/>
                    <a:pt x="131" y="134"/>
                    <a:pt x="135" y="70"/>
                  </a:cubicBezTo>
                  <a:cubicBezTo>
                    <a:pt x="139" y="33"/>
                    <a:pt x="116" y="5"/>
                    <a:pt x="80" y="1"/>
                  </a:cubicBezTo>
                  <a:cubicBezTo>
                    <a:pt x="77" y="0"/>
                    <a:pt x="74" y="0"/>
                    <a:pt x="71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60"/>
            <p:cNvSpPr/>
            <p:nvPr/>
          </p:nvSpPr>
          <p:spPr>
            <a:xfrm>
              <a:off x="2123775" y="521100"/>
              <a:ext cx="1775" cy="10200"/>
            </a:xfrm>
            <a:custGeom>
              <a:avLst/>
              <a:gdLst/>
              <a:ahLst/>
              <a:cxnLst/>
              <a:rect l="l" t="t" r="r" b="b"/>
              <a:pathLst>
                <a:path w="71" h="408" extrusionOk="0">
                  <a:moveTo>
                    <a:pt x="28" y="0"/>
                  </a:moveTo>
                  <a:lnTo>
                    <a:pt x="28" y="0"/>
                  </a:lnTo>
                  <a:cubicBezTo>
                    <a:pt x="23" y="5"/>
                    <a:pt x="19" y="5"/>
                    <a:pt x="19" y="9"/>
                  </a:cubicBezTo>
                  <a:lnTo>
                    <a:pt x="23" y="9"/>
                  </a:lnTo>
                  <a:cubicBezTo>
                    <a:pt x="23" y="5"/>
                    <a:pt x="23" y="5"/>
                    <a:pt x="28" y="0"/>
                  </a:cubicBezTo>
                  <a:close/>
                  <a:moveTo>
                    <a:pt x="0" y="107"/>
                  </a:moveTo>
                  <a:cubicBezTo>
                    <a:pt x="5" y="167"/>
                    <a:pt x="9" y="226"/>
                    <a:pt x="28" y="286"/>
                  </a:cubicBezTo>
                  <a:cubicBezTo>
                    <a:pt x="37" y="278"/>
                    <a:pt x="51" y="273"/>
                    <a:pt x="60" y="269"/>
                  </a:cubicBezTo>
                  <a:cubicBezTo>
                    <a:pt x="60" y="226"/>
                    <a:pt x="51" y="185"/>
                    <a:pt x="42" y="143"/>
                  </a:cubicBezTo>
                  <a:lnTo>
                    <a:pt x="42" y="126"/>
                  </a:lnTo>
                  <a:cubicBezTo>
                    <a:pt x="37" y="116"/>
                    <a:pt x="37" y="111"/>
                    <a:pt x="32" y="107"/>
                  </a:cubicBezTo>
                  <a:close/>
                  <a:moveTo>
                    <a:pt x="60" y="375"/>
                  </a:moveTo>
                  <a:lnTo>
                    <a:pt x="60" y="380"/>
                  </a:lnTo>
                  <a:cubicBezTo>
                    <a:pt x="60" y="382"/>
                    <a:pt x="60" y="385"/>
                    <a:pt x="61" y="387"/>
                  </a:cubicBezTo>
                  <a:lnTo>
                    <a:pt x="61" y="387"/>
                  </a:lnTo>
                  <a:lnTo>
                    <a:pt x="56" y="384"/>
                  </a:lnTo>
                  <a:lnTo>
                    <a:pt x="51" y="384"/>
                  </a:lnTo>
                  <a:lnTo>
                    <a:pt x="51" y="389"/>
                  </a:lnTo>
                  <a:cubicBezTo>
                    <a:pt x="56" y="393"/>
                    <a:pt x="65" y="403"/>
                    <a:pt x="70" y="407"/>
                  </a:cubicBezTo>
                  <a:cubicBezTo>
                    <a:pt x="67" y="401"/>
                    <a:pt x="65" y="395"/>
                    <a:pt x="64" y="388"/>
                  </a:cubicBezTo>
                  <a:lnTo>
                    <a:pt x="64" y="388"/>
                  </a:lnTo>
                  <a:cubicBezTo>
                    <a:pt x="64" y="388"/>
                    <a:pt x="64" y="389"/>
                    <a:pt x="65" y="389"/>
                  </a:cubicBezTo>
                  <a:lnTo>
                    <a:pt x="64" y="388"/>
                  </a:lnTo>
                  <a:lnTo>
                    <a:pt x="64" y="388"/>
                  </a:lnTo>
                  <a:cubicBezTo>
                    <a:pt x="63" y="384"/>
                    <a:pt x="62" y="380"/>
                    <a:pt x="60" y="375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60"/>
            <p:cNvSpPr/>
            <p:nvPr/>
          </p:nvSpPr>
          <p:spPr>
            <a:xfrm>
              <a:off x="2118100" y="511875"/>
              <a:ext cx="12400" cy="11875"/>
            </a:xfrm>
            <a:custGeom>
              <a:avLst/>
              <a:gdLst/>
              <a:ahLst/>
              <a:cxnLst/>
              <a:rect l="l" t="t" r="r" b="b"/>
              <a:pathLst>
                <a:path w="496" h="475" extrusionOk="0">
                  <a:moveTo>
                    <a:pt x="246" y="96"/>
                  </a:moveTo>
                  <a:cubicBezTo>
                    <a:pt x="302" y="96"/>
                    <a:pt x="350" y="134"/>
                    <a:pt x="366" y="189"/>
                  </a:cubicBezTo>
                  <a:lnTo>
                    <a:pt x="375" y="222"/>
                  </a:lnTo>
                  <a:cubicBezTo>
                    <a:pt x="394" y="286"/>
                    <a:pt x="357" y="356"/>
                    <a:pt x="292" y="374"/>
                  </a:cubicBezTo>
                  <a:lnTo>
                    <a:pt x="278" y="374"/>
                  </a:lnTo>
                  <a:cubicBezTo>
                    <a:pt x="268" y="377"/>
                    <a:pt x="257" y="378"/>
                    <a:pt x="247" y="378"/>
                  </a:cubicBezTo>
                  <a:cubicBezTo>
                    <a:pt x="192" y="378"/>
                    <a:pt x="141" y="340"/>
                    <a:pt x="125" y="286"/>
                  </a:cubicBezTo>
                  <a:lnTo>
                    <a:pt x="116" y="254"/>
                  </a:lnTo>
                  <a:cubicBezTo>
                    <a:pt x="97" y="184"/>
                    <a:pt x="140" y="119"/>
                    <a:pt x="204" y="101"/>
                  </a:cubicBezTo>
                  <a:lnTo>
                    <a:pt x="214" y="101"/>
                  </a:lnTo>
                  <a:cubicBezTo>
                    <a:pt x="225" y="98"/>
                    <a:pt x="236" y="96"/>
                    <a:pt x="246" y="96"/>
                  </a:cubicBezTo>
                  <a:close/>
                  <a:moveTo>
                    <a:pt x="248" y="1"/>
                  </a:moveTo>
                  <a:cubicBezTo>
                    <a:pt x="229" y="1"/>
                    <a:pt x="210" y="3"/>
                    <a:pt x="191" y="8"/>
                  </a:cubicBezTo>
                  <a:lnTo>
                    <a:pt x="176" y="8"/>
                  </a:lnTo>
                  <a:cubicBezTo>
                    <a:pt x="65" y="36"/>
                    <a:pt x="1" y="147"/>
                    <a:pt x="29" y="258"/>
                  </a:cubicBezTo>
                  <a:lnTo>
                    <a:pt x="29" y="263"/>
                  </a:lnTo>
                  <a:lnTo>
                    <a:pt x="42" y="323"/>
                  </a:lnTo>
                  <a:cubicBezTo>
                    <a:pt x="69" y="414"/>
                    <a:pt x="153" y="475"/>
                    <a:pt x="244" y="475"/>
                  </a:cubicBezTo>
                  <a:cubicBezTo>
                    <a:pt x="263" y="475"/>
                    <a:pt x="282" y="472"/>
                    <a:pt x="302" y="467"/>
                  </a:cubicBezTo>
                  <a:lnTo>
                    <a:pt x="319" y="467"/>
                  </a:lnTo>
                  <a:cubicBezTo>
                    <a:pt x="430" y="439"/>
                    <a:pt x="496" y="323"/>
                    <a:pt x="468" y="212"/>
                  </a:cubicBezTo>
                  <a:lnTo>
                    <a:pt x="464" y="212"/>
                  </a:lnTo>
                  <a:lnTo>
                    <a:pt x="449" y="156"/>
                  </a:lnTo>
                  <a:cubicBezTo>
                    <a:pt x="426" y="64"/>
                    <a:pt x="342" y="1"/>
                    <a:pt x="248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60"/>
            <p:cNvSpPr/>
            <p:nvPr/>
          </p:nvSpPr>
          <p:spPr>
            <a:xfrm>
              <a:off x="2118700" y="511850"/>
              <a:ext cx="11225" cy="11925"/>
            </a:xfrm>
            <a:custGeom>
              <a:avLst/>
              <a:gdLst/>
              <a:ahLst/>
              <a:cxnLst/>
              <a:rect l="l" t="t" r="r" b="b"/>
              <a:pathLst>
                <a:path w="449" h="477" extrusionOk="0">
                  <a:moveTo>
                    <a:pt x="356" y="259"/>
                  </a:moveTo>
                  <a:cubicBezTo>
                    <a:pt x="356" y="287"/>
                    <a:pt x="346" y="315"/>
                    <a:pt x="329" y="338"/>
                  </a:cubicBezTo>
                  <a:lnTo>
                    <a:pt x="329" y="342"/>
                  </a:lnTo>
                  <a:cubicBezTo>
                    <a:pt x="346" y="319"/>
                    <a:pt x="361" y="287"/>
                    <a:pt x="356" y="259"/>
                  </a:cubicBezTo>
                  <a:close/>
                  <a:moveTo>
                    <a:pt x="88" y="226"/>
                  </a:moveTo>
                  <a:cubicBezTo>
                    <a:pt x="88" y="238"/>
                    <a:pt x="88" y="247"/>
                    <a:pt x="92" y="259"/>
                  </a:cubicBezTo>
                  <a:lnTo>
                    <a:pt x="101" y="291"/>
                  </a:lnTo>
                  <a:cubicBezTo>
                    <a:pt x="116" y="347"/>
                    <a:pt x="167" y="385"/>
                    <a:pt x="222" y="385"/>
                  </a:cubicBezTo>
                  <a:lnTo>
                    <a:pt x="226" y="379"/>
                  </a:lnTo>
                  <a:lnTo>
                    <a:pt x="222" y="379"/>
                  </a:lnTo>
                  <a:cubicBezTo>
                    <a:pt x="167" y="379"/>
                    <a:pt x="116" y="342"/>
                    <a:pt x="101" y="287"/>
                  </a:cubicBezTo>
                  <a:lnTo>
                    <a:pt x="92" y="255"/>
                  </a:lnTo>
                  <a:cubicBezTo>
                    <a:pt x="88" y="247"/>
                    <a:pt x="88" y="238"/>
                    <a:pt x="88" y="226"/>
                  </a:cubicBezTo>
                  <a:close/>
                  <a:moveTo>
                    <a:pt x="222" y="1"/>
                  </a:moveTo>
                  <a:cubicBezTo>
                    <a:pt x="203" y="1"/>
                    <a:pt x="184" y="5"/>
                    <a:pt x="167" y="9"/>
                  </a:cubicBezTo>
                  <a:lnTo>
                    <a:pt x="152" y="9"/>
                  </a:lnTo>
                  <a:cubicBezTo>
                    <a:pt x="60" y="33"/>
                    <a:pt x="0" y="116"/>
                    <a:pt x="0" y="208"/>
                  </a:cubicBezTo>
                  <a:cubicBezTo>
                    <a:pt x="0" y="227"/>
                    <a:pt x="0" y="240"/>
                    <a:pt x="5" y="259"/>
                  </a:cubicBezTo>
                  <a:lnTo>
                    <a:pt x="5" y="264"/>
                  </a:lnTo>
                  <a:lnTo>
                    <a:pt x="18" y="324"/>
                  </a:lnTo>
                  <a:cubicBezTo>
                    <a:pt x="46" y="417"/>
                    <a:pt x="129" y="477"/>
                    <a:pt x="222" y="477"/>
                  </a:cubicBezTo>
                  <a:lnTo>
                    <a:pt x="235" y="477"/>
                  </a:lnTo>
                  <a:lnTo>
                    <a:pt x="235" y="462"/>
                  </a:lnTo>
                  <a:lnTo>
                    <a:pt x="222" y="434"/>
                  </a:lnTo>
                  <a:cubicBezTo>
                    <a:pt x="222" y="430"/>
                    <a:pt x="218" y="426"/>
                    <a:pt x="218" y="421"/>
                  </a:cubicBezTo>
                  <a:cubicBezTo>
                    <a:pt x="152" y="417"/>
                    <a:pt x="92" y="370"/>
                    <a:pt x="73" y="301"/>
                  </a:cubicBezTo>
                  <a:lnTo>
                    <a:pt x="64" y="259"/>
                  </a:lnTo>
                  <a:cubicBezTo>
                    <a:pt x="41" y="171"/>
                    <a:pt x="97" y="84"/>
                    <a:pt x="180" y="60"/>
                  </a:cubicBezTo>
                  <a:lnTo>
                    <a:pt x="231" y="60"/>
                  </a:lnTo>
                  <a:cubicBezTo>
                    <a:pt x="301" y="60"/>
                    <a:pt x="365" y="107"/>
                    <a:pt x="389" y="176"/>
                  </a:cubicBezTo>
                  <a:lnTo>
                    <a:pt x="397" y="223"/>
                  </a:lnTo>
                  <a:cubicBezTo>
                    <a:pt x="412" y="282"/>
                    <a:pt x="393" y="342"/>
                    <a:pt x="346" y="379"/>
                  </a:cubicBezTo>
                  <a:cubicBezTo>
                    <a:pt x="356" y="398"/>
                    <a:pt x="361" y="417"/>
                    <a:pt x="365" y="430"/>
                  </a:cubicBezTo>
                  <a:cubicBezTo>
                    <a:pt x="416" y="393"/>
                    <a:pt x="448" y="333"/>
                    <a:pt x="448" y="268"/>
                  </a:cubicBezTo>
                  <a:cubicBezTo>
                    <a:pt x="448" y="250"/>
                    <a:pt x="448" y="231"/>
                    <a:pt x="444" y="213"/>
                  </a:cubicBezTo>
                  <a:lnTo>
                    <a:pt x="440" y="213"/>
                  </a:lnTo>
                  <a:lnTo>
                    <a:pt x="425" y="157"/>
                  </a:lnTo>
                  <a:cubicBezTo>
                    <a:pt x="402" y="60"/>
                    <a:pt x="314" y="1"/>
                    <a:pt x="222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60"/>
            <p:cNvSpPr/>
            <p:nvPr/>
          </p:nvSpPr>
          <p:spPr>
            <a:xfrm>
              <a:off x="2120875" y="514275"/>
              <a:ext cx="6750" cy="4075"/>
            </a:xfrm>
            <a:custGeom>
              <a:avLst/>
              <a:gdLst/>
              <a:ahLst/>
              <a:cxnLst/>
              <a:rect l="l" t="t" r="r" b="b"/>
              <a:pathLst>
                <a:path w="270" h="163" extrusionOk="0">
                  <a:moveTo>
                    <a:pt x="135" y="0"/>
                  </a:moveTo>
                  <a:cubicBezTo>
                    <a:pt x="125" y="0"/>
                    <a:pt x="116" y="0"/>
                    <a:pt x="103" y="5"/>
                  </a:cubicBezTo>
                  <a:lnTo>
                    <a:pt x="93" y="5"/>
                  </a:lnTo>
                  <a:cubicBezTo>
                    <a:pt x="37" y="19"/>
                    <a:pt x="1" y="70"/>
                    <a:pt x="1" y="126"/>
                  </a:cubicBezTo>
                  <a:cubicBezTo>
                    <a:pt x="1" y="74"/>
                    <a:pt x="37" y="23"/>
                    <a:pt x="93" y="10"/>
                  </a:cubicBezTo>
                  <a:lnTo>
                    <a:pt x="103" y="10"/>
                  </a:lnTo>
                  <a:cubicBezTo>
                    <a:pt x="116" y="5"/>
                    <a:pt x="125" y="5"/>
                    <a:pt x="135" y="5"/>
                  </a:cubicBezTo>
                  <a:cubicBezTo>
                    <a:pt x="191" y="5"/>
                    <a:pt x="242" y="42"/>
                    <a:pt x="255" y="98"/>
                  </a:cubicBezTo>
                  <a:lnTo>
                    <a:pt x="264" y="130"/>
                  </a:lnTo>
                  <a:cubicBezTo>
                    <a:pt x="269" y="139"/>
                    <a:pt x="269" y="149"/>
                    <a:pt x="269" y="162"/>
                  </a:cubicBezTo>
                  <a:lnTo>
                    <a:pt x="269" y="158"/>
                  </a:lnTo>
                  <a:cubicBezTo>
                    <a:pt x="269" y="149"/>
                    <a:pt x="269" y="134"/>
                    <a:pt x="264" y="126"/>
                  </a:cubicBezTo>
                  <a:lnTo>
                    <a:pt x="255" y="93"/>
                  </a:lnTo>
                  <a:cubicBezTo>
                    <a:pt x="242" y="38"/>
                    <a:pt x="191" y="0"/>
                    <a:pt x="135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60"/>
            <p:cNvSpPr/>
            <p:nvPr/>
          </p:nvSpPr>
          <p:spPr>
            <a:xfrm>
              <a:off x="2119725" y="513350"/>
              <a:ext cx="9275" cy="9050"/>
            </a:xfrm>
            <a:custGeom>
              <a:avLst/>
              <a:gdLst/>
              <a:ahLst/>
              <a:cxnLst/>
              <a:rect l="l" t="t" r="r" b="b"/>
              <a:pathLst>
                <a:path w="371" h="362" extrusionOk="0">
                  <a:moveTo>
                    <a:pt x="139" y="0"/>
                  </a:moveTo>
                  <a:cubicBezTo>
                    <a:pt x="56" y="24"/>
                    <a:pt x="0" y="111"/>
                    <a:pt x="23" y="199"/>
                  </a:cubicBezTo>
                  <a:lnTo>
                    <a:pt x="32" y="241"/>
                  </a:lnTo>
                  <a:cubicBezTo>
                    <a:pt x="51" y="310"/>
                    <a:pt x="111" y="357"/>
                    <a:pt x="177" y="361"/>
                  </a:cubicBezTo>
                  <a:lnTo>
                    <a:pt x="177" y="352"/>
                  </a:lnTo>
                  <a:cubicBezTo>
                    <a:pt x="177" y="342"/>
                    <a:pt x="181" y="333"/>
                    <a:pt x="181" y="325"/>
                  </a:cubicBezTo>
                  <a:cubicBezTo>
                    <a:pt x="126" y="325"/>
                    <a:pt x="75" y="287"/>
                    <a:pt x="60" y="231"/>
                  </a:cubicBezTo>
                  <a:lnTo>
                    <a:pt x="51" y="199"/>
                  </a:lnTo>
                  <a:cubicBezTo>
                    <a:pt x="47" y="186"/>
                    <a:pt x="47" y="176"/>
                    <a:pt x="47" y="163"/>
                  </a:cubicBezTo>
                  <a:cubicBezTo>
                    <a:pt x="47" y="107"/>
                    <a:pt x="83" y="56"/>
                    <a:pt x="139" y="42"/>
                  </a:cubicBezTo>
                  <a:lnTo>
                    <a:pt x="149" y="42"/>
                  </a:lnTo>
                  <a:cubicBezTo>
                    <a:pt x="162" y="37"/>
                    <a:pt x="171" y="37"/>
                    <a:pt x="181" y="37"/>
                  </a:cubicBezTo>
                  <a:cubicBezTo>
                    <a:pt x="237" y="37"/>
                    <a:pt x="288" y="75"/>
                    <a:pt x="301" y="130"/>
                  </a:cubicBezTo>
                  <a:lnTo>
                    <a:pt x="310" y="163"/>
                  </a:lnTo>
                  <a:cubicBezTo>
                    <a:pt x="315" y="171"/>
                    <a:pt x="315" y="186"/>
                    <a:pt x="315" y="195"/>
                  </a:cubicBezTo>
                  <a:lnTo>
                    <a:pt x="315" y="199"/>
                  </a:lnTo>
                  <a:cubicBezTo>
                    <a:pt x="320" y="227"/>
                    <a:pt x="305" y="259"/>
                    <a:pt x="288" y="282"/>
                  </a:cubicBezTo>
                  <a:cubicBezTo>
                    <a:pt x="292" y="287"/>
                    <a:pt x="296" y="291"/>
                    <a:pt x="301" y="297"/>
                  </a:cubicBezTo>
                  <a:cubicBezTo>
                    <a:pt x="301" y="306"/>
                    <a:pt x="305" y="310"/>
                    <a:pt x="305" y="319"/>
                  </a:cubicBezTo>
                  <a:cubicBezTo>
                    <a:pt x="352" y="282"/>
                    <a:pt x="371" y="222"/>
                    <a:pt x="356" y="163"/>
                  </a:cubicBezTo>
                  <a:lnTo>
                    <a:pt x="348" y="116"/>
                  </a:lnTo>
                  <a:cubicBezTo>
                    <a:pt x="324" y="47"/>
                    <a:pt x="260" y="0"/>
                    <a:pt x="190" y="0"/>
                  </a:cubicBez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60"/>
            <p:cNvSpPr/>
            <p:nvPr/>
          </p:nvSpPr>
          <p:spPr>
            <a:xfrm>
              <a:off x="2121350" y="527475"/>
              <a:ext cx="12375" cy="11825"/>
            </a:xfrm>
            <a:custGeom>
              <a:avLst/>
              <a:gdLst/>
              <a:ahLst/>
              <a:cxnLst/>
              <a:rect l="l" t="t" r="r" b="b"/>
              <a:pathLst>
                <a:path w="495" h="473" extrusionOk="0">
                  <a:moveTo>
                    <a:pt x="241" y="92"/>
                  </a:moveTo>
                  <a:cubicBezTo>
                    <a:pt x="291" y="92"/>
                    <a:pt x="341" y="126"/>
                    <a:pt x="356" y="180"/>
                  </a:cubicBezTo>
                  <a:cubicBezTo>
                    <a:pt x="356" y="180"/>
                    <a:pt x="356" y="185"/>
                    <a:pt x="361" y="185"/>
                  </a:cubicBezTo>
                  <a:lnTo>
                    <a:pt x="370" y="217"/>
                  </a:lnTo>
                  <a:cubicBezTo>
                    <a:pt x="383" y="281"/>
                    <a:pt x="347" y="351"/>
                    <a:pt x="283" y="370"/>
                  </a:cubicBezTo>
                  <a:cubicBezTo>
                    <a:pt x="271" y="373"/>
                    <a:pt x="260" y="374"/>
                    <a:pt x="250" y="374"/>
                  </a:cubicBezTo>
                  <a:cubicBezTo>
                    <a:pt x="192" y="374"/>
                    <a:pt x="141" y="336"/>
                    <a:pt x="125" y="281"/>
                  </a:cubicBezTo>
                  <a:lnTo>
                    <a:pt x="116" y="249"/>
                  </a:lnTo>
                  <a:cubicBezTo>
                    <a:pt x="97" y="185"/>
                    <a:pt x="139" y="115"/>
                    <a:pt x="204" y="97"/>
                  </a:cubicBezTo>
                  <a:lnTo>
                    <a:pt x="208" y="97"/>
                  </a:lnTo>
                  <a:cubicBezTo>
                    <a:pt x="219" y="94"/>
                    <a:pt x="230" y="92"/>
                    <a:pt x="241" y="92"/>
                  </a:cubicBezTo>
                  <a:close/>
                  <a:moveTo>
                    <a:pt x="254" y="1"/>
                  </a:moveTo>
                  <a:cubicBezTo>
                    <a:pt x="234" y="1"/>
                    <a:pt x="214" y="3"/>
                    <a:pt x="195" y="9"/>
                  </a:cubicBezTo>
                  <a:lnTo>
                    <a:pt x="176" y="9"/>
                  </a:lnTo>
                  <a:cubicBezTo>
                    <a:pt x="65" y="37"/>
                    <a:pt x="1" y="152"/>
                    <a:pt x="28" y="263"/>
                  </a:cubicBezTo>
                  <a:lnTo>
                    <a:pt x="46" y="319"/>
                  </a:lnTo>
                  <a:cubicBezTo>
                    <a:pt x="70" y="412"/>
                    <a:pt x="155" y="473"/>
                    <a:pt x="248" y="473"/>
                  </a:cubicBezTo>
                  <a:cubicBezTo>
                    <a:pt x="265" y="473"/>
                    <a:pt x="283" y="471"/>
                    <a:pt x="300" y="466"/>
                  </a:cubicBezTo>
                  <a:lnTo>
                    <a:pt x="319" y="466"/>
                  </a:lnTo>
                  <a:cubicBezTo>
                    <a:pt x="430" y="434"/>
                    <a:pt x="494" y="323"/>
                    <a:pt x="467" y="212"/>
                  </a:cubicBezTo>
                  <a:lnTo>
                    <a:pt x="467" y="208"/>
                  </a:lnTo>
                  <a:lnTo>
                    <a:pt x="449" y="152"/>
                  </a:lnTo>
                  <a:cubicBezTo>
                    <a:pt x="426" y="61"/>
                    <a:pt x="344" y="1"/>
                    <a:pt x="254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60"/>
            <p:cNvSpPr/>
            <p:nvPr/>
          </p:nvSpPr>
          <p:spPr>
            <a:xfrm>
              <a:off x="2121900" y="527550"/>
              <a:ext cx="11275" cy="11700"/>
            </a:xfrm>
            <a:custGeom>
              <a:avLst/>
              <a:gdLst/>
              <a:ahLst/>
              <a:cxnLst/>
              <a:rect l="l" t="t" r="r" b="b"/>
              <a:pathLst>
                <a:path w="451" h="468" extrusionOk="0">
                  <a:moveTo>
                    <a:pt x="274" y="1"/>
                  </a:moveTo>
                  <a:lnTo>
                    <a:pt x="274" y="52"/>
                  </a:lnTo>
                  <a:lnTo>
                    <a:pt x="274" y="56"/>
                  </a:lnTo>
                  <a:cubicBezTo>
                    <a:pt x="329" y="71"/>
                    <a:pt x="371" y="112"/>
                    <a:pt x="389" y="167"/>
                  </a:cubicBezTo>
                  <a:lnTo>
                    <a:pt x="399" y="214"/>
                  </a:lnTo>
                  <a:cubicBezTo>
                    <a:pt x="417" y="284"/>
                    <a:pt x="385" y="357"/>
                    <a:pt x="325" y="389"/>
                  </a:cubicBezTo>
                  <a:cubicBezTo>
                    <a:pt x="334" y="408"/>
                    <a:pt x="339" y="427"/>
                    <a:pt x="344" y="445"/>
                  </a:cubicBezTo>
                  <a:cubicBezTo>
                    <a:pt x="408" y="408"/>
                    <a:pt x="450" y="339"/>
                    <a:pt x="450" y="260"/>
                  </a:cubicBezTo>
                  <a:cubicBezTo>
                    <a:pt x="450" y="241"/>
                    <a:pt x="450" y="223"/>
                    <a:pt x="445" y="209"/>
                  </a:cubicBezTo>
                  <a:lnTo>
                    <a:pt x="445" y="205"/>
                  </a:lnTo>
                  <a:lnTo>
                    <a:pt x="427" y="149"/>
                  </a:lnTo>
                  <a:cubicBezTo>
                    <a:pt x="408" y="75"/>
                    <a:pt x="348" y="20"/>
                    <a:pt x="274" y="1"/>
                  </a:cubicBezTo>
                  <a:close/>
                  <a:moveTo>
                    <a:pt x="135" y="11"/>
                  </a:moveTo>
                  <a:cubicBezTo>
                    <a:pt x="52" y="43"/>
                    <a:pt x="1" y="122"/>
                    <a:pt x="1" y="209"/>
                  </a:cubicBezTo>
                  <a:cubicBezTo>
                    <a:pt x="1" y="223"/>
                    <a:pt x="1" y="241"/>
                    <a:pt x="6" y="260"/>
                  </a:cubicBezTo>
                  <a:lnTo>
                    <a:pt x="24" y="316"/>
                  </a:lnTo>
                  <a:cubicBezTo>
                    <a:pt x="47" y="404"/>
                    <a:pt x="126" y="463"/>
                    <a:pt x="214" y="468"/>
                  </a:cubicBezTo>
                  <a:cubicBezTo>
                    <a:pt x="209" y="459"/>
                    <a:pt x="205" y="450"/>
                    <a:pt x="205" y="440"/>
                  </a:cubicBezTo>
                  <a:lnTo>
                    <a:pt x="191" y="412"/>
                  </a:lnTo>
                  <a:lnTo>
                    <a:pt x="191" y="408"/>
                  </a:lnTo>
                  <a:cubicBezTo>
                    <a:pt x="135" y="389"/>
                    <a:pt x="94" y="348"/>
                    <a:pt x="75" y="293"/>
                  </a:cubicBezTo>
                  <a:lnTo>
                    <a:pt x="66" y="250"/>
                  </a:lnTo>
                  <a:cubicBezTo>
                    <a:pt x="47" y="182"/>
                    <a:pt x="80" y="107"/>
                    <a:pt x="140" y="75"/>
                  </a:cubicBezTo>
                  <a:lnTo>
                    <a:pt x="140" y="66"/>
                  </a:lnTo>
                  <a:cubicBezTo>
                    <a:pt x="140" y="47"/>
                    <a:pt x="140" y="28"/>
                    <a:pt x="135" y="1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60"/>
            <p:cNvSpPr/>
            <p:nvPr/>
          </p:nvSpPr>
          <p:spPr>
            <a:xfrm>
              <a:off x="2124125" y="532925"/>
              <a:ext cx="6600" cy="3800"/>
            </a:xfrm>
            <a:custGeom>
              <a:avLst/>
              <a:gdLst/>
              <a:ahLst/>
              <a:cxnLst/>
              <a:rect l="l" t="t" r="r" b="b"/>
              <a:pathLst>
                <a:path w="264" h="152" extrusionOk="0">
                  <a:moveTo>
                    <a:pt x="1" y="1"/>
                  </a:moveTo>
                  <a:cubicBezTo>
                    <a:pt x="1" y="14"/>
                    <a:pt x="5" y="23"/>
                    <a:pt x="5" y="35"/>
                  </a:cubicBezTo>
                  <a:lnTo>
                    <a:pt x="14" y="63"/>
                  </a:lnTo>
                  <a:lnTo>
                    <a:pt x="5" y="31"/>
                  </a:lnTo>
                  <a:cubicBezTo>
                    <a:pt x="5" y="22"/>
                    <a:pt x="1" y="14"/>
                    <a:pt x="1" y="1"/>
                  </a:cubicBezTo>
                  <a:close/>
                  <a:moveTo>
                    <a:pt x="264" y="31"/>
                  </a:moveTo>
                  <a:cubicBezTo>
                    <a:pt x="259" y="69"/>
                    <a:pt x="245" y="105"/>
                    <a:pt x="217" y="129"/>
                  </a:cubicBezTo>
                  <a:cubicBezTo>
                    <a:pt x="245" y="105"/>
                    <a:pt x="264" y="69"/>
                    <a:pt x="264" y="31"/>
                  </a:cubicBezTo>
                  <a:close/>
                  <a:moveTo>
                    <a:pt x="14" y="63"/>
                  </a:moveTo>
                  <a:cubicBezTo>
                    <a:pt x="28" y="108"/>
                    <a:pt x="58" y="139"/>
                    <a:pt x="96" y="150"/>
                  </a:cubicBezTo>
                  <a:lnTo>
                    <a:pt x="96" y="150"/>
                  </a:lnTo>
                  <a:cubicBezTo>
                    <a:pt x="95" y="150"/>
                    <a:pt x="94" y="148"/>
                    <a:pt x="93" y="146"/>
                  </a:cubicBezTo>
                  <a:cubicBezTo>
                    <a:pt x="56" y="133"/>
                    <a:pt x="28" y="105"/>
                    <a:pt x="14" y="63"/>
                  </a:cubicBezTo>
                  <a:close/>
                  <a:moveTo>
                    <a:pt x="96" y="150"/>
                  </a:moveTo>
                  <a:cubicBezTo>
                    <a:pt x="98" y="152"/>
                    <a:pt x="99" y="152"/>
                    <a:pt x="102" y="152"/>
                  </a:cubicBezTo>
                  <a:cubicBezTo>
                    <a:pt x="100" y="151"/>
                    <a:pt x="98" y="151"/>
                    <a:pt x="96" y="150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60"/>
            <p:cNvSpPr/>
            <p:nvPr/>
          </p:nvSpPr>
          <p:spPr>
            <a:xfrm>
              <a:off x="2125150" y="530100"/>
              <a:ext cx="5575" cy="3600"/>
            </a:xfrm>
            <a:custGeom>
              <a:avLst/>
              <a:gdLst/>
              <a:ahLst/>
              <a:cxnLst/>
              <a:rect l="l" t="t" r="r" b="b"/>
              <a:pathLst>
                <a:path w="223" h="144" extrusionOk="0">
                  <a:moveTo>
                    <a:pt x="1" y="20"/>
                  </a:moveTo>
                  <a:lnTo>
                    <a:pt x="1" y="24"/>
                  </a:lnTo>
                  <a:cubicBezTo>
                    <a:pt x="1" y="24"/>
                    <a:pt x="1" y="20"/>
                    <a:pt x="5" y="20"/>
                  </a:cubicBezTo>
                  <a:close/>
                  <a:moveTo>
                    <a:pt x="144" y="1"/>
                  </a:moveTo>
                  <a:lnTo>
                    <a:pt x="144" y="1"/>
                  </a:lnTo>
                  <a:cubicBezTo>
                    <a:pt x="172" y="15"/>
                    <a:pt x="195" y="43"/>
                    <a:pt x="204" y="75"/>
                  </a:cubicBezTo>
                  <a:cubicBezTo>
                    <a:pt x="195" y="37"/>
                    <a:pt x="172" y="15"/>
                    <a:pt x="144" y="1"/>
                  </a:cubicBezTo>
                  <a:close/>
                  <a:moveTo>
                    <a:pt x="209" y="80"/>
                  </a:moveTo>
                  <a:lnTo>
                    <a:pt x="218" y="116"/>
                  </a:lnTo>
                  <a:cubicBezTo>
                    <a:pt x="218" y="126"/>
                    <a:pt x="222" y="135"/>
                    <a:pt x="223" y="143"/>
                  </a:cubicBezTo>
                  <a:lnTo>
                    <a:pt x="223" y="143"/>
                  </a:lnTo>
                  <a:cubicBezTo>
                    <a:pt x="222" y="135"/>
                    <a:pt x="218" y="126"/>
                    <a:pt x="218" y="112"/>
                  </a:cubicBezTo>
                  <a:lnTo>
                    <a:pt x="209" y="8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60"/>
            <p:cNvSpPr/>
            <p:nvPr/>
          </p:nvSpPr>
          <p:spPr>
            <a:xfrm>
              <a:off x="2125050" y="530475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cubicBezTo>
                    <a:pt x="9" y="0"/>
                    <a:pt x="9" y="5"/>
                    <a:pt x="5" y="5"/>
                  </a:cubicBezTo>
                  <a:lnTo>
                    <a:pt x="9" y="5"/>
                  </a:lnTo>
                  <a:lnTo>
                    <a:pt x="9" y="0"/>
                  </a:lnTo>
                  <a:close/>
                  <a:moveTo>
                    <a:pt x="5" y="5"/>
                  </a:moveTo>
                  <a:cubicBezTo>
                    <a:pt x="5" y="9"/>
                    <a:pt x="0" y="9"/>
                    <a:pt x="0" y="9"/>
                  </a:cubicBezTo>
                  <a:lnTo>
                    <a:pt x="5" y="9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9C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60"/>
            <p:cNvSpPr/>
            <p:nvPr/>
          </p:nvSpPr>
          <p:spPr>
            <a:xfrm>
              <a:off x="2123075" y="528950"/>
              <a:ext cx="9250" cy="8800"/>
            </a:xfrm>
            <a:custGeom>
              <a:avLst/>
              <a:gdLst/>
              <a:ahLst/>
              <a:cxnLst/>
              <a:rect l="l" t="t" r="r" b="b"/>
              <a:pathLst>
                <a:path w="370" h="352" extrusionOk="0">
                  <a:moveTo>
                    <a:pt x="265" y="293"/>
                  </a:moveTo>
                  <a:cubicBezTo>
                    <a:pt x="267" y="296"/>
                    <a:pt x="269" y="298"/>
                    <a:pt x="269" y="301"/>
                  </a:cubicBezTo>
                  <a:lnTo>
                    <a:pt x="265" y="293"/>
                  </a:lnTo>
                  <a:close/>
                  <a:moveTo>
                    <a:pt x="227" y="0"/>
                  </a:moveTo>
                  <a:lnTo>
                    <a:pt x="227" y="47"/>
                  </a:lnTo>
                  <a:cubicBezTo>
                    <a:pt x="255" y="61"/>
                    <a:pt x="278" y="83"/>
                    <a:pt x="287" y="121"/>
                  </a:cubicBezTo>
                  <a:cubicBezTo>
                    <a:pt x="287" y="121"/>
                    <a:pt x="287" y="126"/>
                    <a:pt x="292" y="126"/>
                  </a:cubicBezTo>
                  <a:lnTo>
                    <a:pt x="301" y="158"/>
                  </a:lnTo>
                  <a:cubicBezTo>
                    <a:pt x="301" y="172"/>
                    <a:pt x="306" y="181"/>
                    <a:pt x="306" y="190"/>
                  </a:cubicBezTo>
                  <a:cubicBezTo>
                    <a:pt x="306" y="228"/>
                    <a:pt x="287" y="264"/>
                    <a:pt x="259" y="288"/>
                  </a:cubicBezTo>
                  <a:cubicBezTo>
                    <a:pt x="261" y="289"/>
                    <a:pt x="263" y="291"/>
                    <a:pt x="265" y="293"/>
                  </a:cubicBezTo>
                  <a:lnTo>
                    <a:pt x="265" y="293"/>
                  </a:lnTo>
                  <a:cubicBezTo>
                    <a:pt x="269" y="306"/>
                    <a:pt x="274" y="320"/>
                    <a:pt x="278" y="333"/>
                  </a:cubicBezTo>
                  <a:cubicBezTo>
                    <a:pt x="338" y="301"/>
                    <a:pt x="370" y="228"/>
                    <a:pt x="352" y="158"/>
                  </a:cubicBezTo>
                  <a:lnTo>
                    <a:pt x="342" y="111"/>
                  </a:lnTo>
                  <a:cubicBezTo>
                    <a:pt x="324" y="56"/>
                    <a:pt x="282" y="15"/>
                    <a:pt x="227" y="0"/>
                  </a:cubicBezTo>
                  <a:close/>
                  <a:moveTo>
                    <a:pt x="93" y="19"/>
                  </a:moveTo>
                  <a:cubicBezTo>
                    <a:pt x="33" y="51"/>
                    <a:pt x="0" y="126"/>
                    <a:pt x="19" y="194"/>
                  </a:cubicBezTo>
                  <a:lnTo>
                    <a:pt x="28" y="237"/>
                  </a:lnTo>
                  <a:cubicBezTo>
                    <a:pt x="47" y="292"/>
                    <a:pt x="88" y="333"/>
                    <a:pt x="144" y="352"/>
                  </a:cubicBezTo>
                  <a:cubicBezTo>
                    <a:pt x="139" y="343"/>
                    <a:pt x="139" y="339"/>
                    <a:pt x="139" y="329"/>
                  </a:cubicBezTo>
                  <a:cubicBezTo>
                    <a:pt x="139" y="324"/>
                    <a:pt x="139" y="320"/>
                    <a:pt x="144" y="311"/>
                  </a:cubicBezTo>
                  <a:cubicBezTo>
                    <a:pt x="103" y="301"/>
                    <a:pt x="70" y="269"/>
                    <a:pt x="56" y="222"/>
                  </a:cubicBezTo>
                  <a:lnTo>
                    <a:pt x="47" y="194"/>
                  </a:lnTo>
                  <a:cubicBezTo>
                    <a:pt x="47" y="181"/>
                    <a:pt x="43" y="172"/>
                    <a:pt x="43" y="158"/>
                  </a:cubicBezTo>
                  <a:cubicBezTo>
                    <a:pt x="43" y="121"/>
                    <a:pt x="60" y="83"/>
                    <a:pt x="88" y="61"/>
                  </a:cubicBezTo>
                  <a:lnTo>
                    <a:pt x="88" y="56"/>
                  </a:lnTo>
                  <a:cubicBezTo>
                    <a:pt x="88" y="56"/>
                    <a:pt x="88" y="51"/>
                    <a:pt x="93" y="51"/>
                  </a:cubicBezTo>
                  <a:lnTo>
                    <a:pt x="93" y="19"/>
                  </a:ln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60"/>
            <p:cNvSpPr/>
            <p:nvPr/>
          </p:nvSpPr>
          <p:spPr>
            <a:xfrm>
              <a:off x="2123300" y="542075"/>
              <a:ext cx="11600" cy="11900"/>
            </a:xfrm>
            <a:custGeom>
              <a:avLst/>
              <a:gdLst/>
              <a:ahLst/>
              <a:cxnLst/>
              <a:rect l="l" t="t" r="r" b="b"/>
              <a:pathLst>
                <a:path w="464" h="476" extrusionOk="0">
                  <a:moveTo>
                    <a:pt x="224" y="99"/>
                  </a:moveTo>
                  <a:cubicBezTo>
                    <a:pt x="230" y="99"/>
                    <a:pt x="235" y="99"/>
                    <a:pt x="241" y="100"/>
                  </a:cubicBezTo>
                  <a:lnTo>
                    <a:pt x="250" y="100"/>
                  </a:lnTo>
                  <a:cubicBezTo>
                    <a:pt x="320" y="109"/>
                    <a:pt x="367" y="169"/>
                    <a:pt x="357" y="239"/>
                  </a:cubicBezTo>
                  <a:lnTo>
                    <a:pt x="357" y="271"/>
                  </a:lnTo>
                  <a:cubicBezTo>
                    <a:pt x="348" y="338"/>
                    <a:pt x="293" y="382"/>
                    <a:pt x="227" y="382"/>
                  </a:cubicBezTo>
                  <a:cubicBezTo>
                    <a:pt x="224" y="382"/>
                    <a:pt x="221" y="382"/>
                    <a:pt x="218" y="382"/>
                  </a:cubicBezTo>
                  <a:lnTo>
                    <a:pt x="209" y="382"/>
                  </a:lnTo>
                  <a:cubicBezTo>
                    <a:pt x="139" y="373"/>
                    <a:pt x="94" y="307"/>
                    <a:pt x="102" y="239"/>
                  </a:cubicBezTo>
                  <a:lnTo>
                    <a:pt x="102" y="206"/>
                  </a:lnTo>
                  <a:cubicBezTo>
                    <a:pt x="111" y="142"/>
                    <a:pt x="162" y="99"/>
                    <a:pt x="224" y="99"/>
                  </a:cubicBezTo>
                  <a:close/>
                  <a:moveTo>
                    <a:pt x="225" y="1"/>
                  </a:moveTo>
                  <a:cubicBezTo>
                    <a:pt x="119" y="1"/>
                    <a:pt x="27" y="76"/>
                    <a:pt x="15" y="183"/>
                  </a:cubicBezTo>
                  <a:lnTo>
                    <a:pt x="15" y="239"/>
                  </a:lnTo>
                  <a:cubicBezTo>
                    <a:pt x="0" y="354"/>
                    <a:pt x="79" y="456"/>
                    <a:pt x="190" y="474"/>
                  </a:cubicBezTo>
                  <a:lnTo>
                    <a:pt x="213" y="474"/>
                  </a:lnTo>
                  <a:cubicBezTo>
                    <a:pt x="222" y="475"/>
                    <a:pt x="231" y="476"/>
                    <a:pt x="240" y="476"/>
                  </a:cubicBezTo>
                  <a:cubicBezTo>
                    <a:pt x="341" y="476"/>
                    <a:pt x="432" y="401"/>
                    <a:pt x="450" y="299"/>
                  </a:cubicBezTo>
                  <a:lnTo>
                    <a:pt x="450" y="294"/>
                  </a:lnTo>
                  <a:lnTo>
                    <a:pt x="450" y="239"/>
                  </a:lnTo>
                  <a:cubicBezTo>
                    <a:pt x="463" y="123"/>
                    <a:pt x="380" y="17"/>
                    <a:pt x="269" y="2"/>
                  </a:cubicBezTo>
                  <a:lnTo>
                    <a:pt x="250" y="2"/>
                  </a:lnTo>
                  <a:cubicBezTo>
                    <a:pt x="241" y="1"/>
                    <a:pt x="233" y="1"/>
                    <a:pt x="225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60"/>
            <p:cNvSpPr/>
            <p:nvPr/>
          </p:nvSpPr>
          <p:spPr>
            <a:xfrm>
              <a:off x="2123650" y="542250"/>
              <a:ext cx="10900" cy="11675"/>
            </a:xfrm>
            <a:custGeom>
              <a:avLst/>
              <a:gdLst/>
              <a:ahLst/>
              <a:cxnLst/>
              <a:rect l="l" t="t" r="r" b="b"/>
              <a:pathLst>
                <a:path w="436" h="467" extrusionOk="0">
                  <a:moveTo>
                    <a:pt x="167" y="88"/>
                  </a:moveTo>
                  <a:cubicBezTo>
                    <a:pt x="125" y="106"/>
                    <a:pt x="93" y="144"/>
                    <a:pt x="88" y="189"/>
                  </a:cubicBezTo>
                  <a:lnTo>
                    <a:pt x="88" y="199"/>
                  </a:lnTo>
                  <a:cubicBezTo>
                    <a:pt x="93" y="153"/>
                    <a:pt x="125" y="116"/>
                    <a:pt x="167" y="97"/>
                  </a:cubicBezTo>
                  <a:lnTo>
                    <a:pt x="167" y="88"/>
                  </a:lnTo>
                  <a:close/>
                  <a:moveTo>
                    <a:pt x="301" y="112"/>
                  </a:moveTo>
                  <a:lnTo>
                    <a:pt x="301" y="121"/>
                  </a:lnTo>
                  <a:cubicBezTo>
                    <a:pt x="329" y="140"/>
                    <a:pt x="343" y="176"/>
                    <a:pt x="347" y="208"/>
                  </a:cubicBezTo>
                  <a:cubicBezTo>
                    <a:pt x="347" y="172"/>
                    <a:pt x="329" y="134"/>
                    <a:pt x="301" y="112"/>
                  </a:cubicBezTo>
                  <a:close/>
                  <a:moveTo>
                    <a:pt x="88" y="227"/>
                  </a:moveTo>
                  <a:cubicBezTo>
                    <a:pt x="88" y="232"/>
                    <a:pt x="84" y="241"/>
                    <a:pt x="84" y="245"/>
                  </a:cubicBezTo>
                  <a:cubicBezTo>
                    <a:pt x="88" y="241"/>
                    <a:pt x="88" y="236"/>
                    <a:pt x="88" y="232"/>
                  </a:cubicBezTo>
                  <a:lnTo>
                    <a:pt x="88" y="227"/>
                  </a:lnTo>
                  <a:close/>
                  <a:moveTo>
                    <a:pt x="163" y="1"/>
                  </a:moveTo>
                  <a:cubicBezTo>
                    <a:pt x="80" y="19"/>
                    <a:pt x="14" y="88"/>
                    <a:pt x="1" y="176"/>
                  </a:cubicBezTo>
                  <a:lnTo>
                    <a:pt x="1" y="232"/>
                  </a:lnTo>
                  <a:lnTo>
                    <a:pt x="1" y="264"/>
                  </a:lnTo>
                  <a:cubicBezTo>
                    <a:pt x="1" y="319"/>
                    <a:pt x="24" y="375"/>
                    <a:pt x="65" y="411"/>
                  </a:cubicBezTo>
                  <a:cubicBezTo>
                    <a:pt x="70" y="407"/>
                    <a:pt x="70" y="398"/>
                    <a:pt x="75" y="394"/>
                  </a:cubicBezTo>
                  <a:lnTo>
                    <a:pt x="80" y="383"/>
                  </a:lnTo>
                  <a:lnTo>
                    <a:pt x="80" y="383"/>
                  </a:lnTo>
                  <a:cubicBezTo>
                    <a:pt x="80" y="383"/>
                    <a:pt x="80" y="384"/>
                    <a:pt x="80" y="384"/>
                  </a:cubicBezTo>
                  <a:cubicBezTo>
                    <a:pt x="80" y="384"/>
                    <a:pt x="80" y="383"/>
                    <a:pt x="81" y="382"/>
                  </a:cubicBezTo>
                  <a:lnTo>
                    <a:pt x="81" y="382"/>
                  </a:lnTo>
                  <a:lnTo>
                    <a:pt x="80" y="383"/>
                  </a:lnTo>
                  <a:lnTo>
                    <a:pt x="80" y="383"/>
                  </a:lnTo>
                  <a:cubicBezTo>
                    <a:pt x="81" y="382"/>
                    <a:pt x="83" y="379"/>
                    <a:pt x="84" y="377"/>
                  </a:cubicBezTo>
                  <a:lnTo>
                    <a:pt x="84" y="377"/>
                  </a:lnTo>
                  <a:cubicBezTo>
                    <a:pt x="82" y="379"/>
                    <a:pt x="81" y="381"/>
                    <a:pt x="81" y="382"/>
                  </a:cubicBezTo>
                  <a:lnTo>
                    <a:pt x="81" y="382"/>
                  </a:lnTo>
                  <a:lnTo>
                    <a:pt x="84" y="375"/>
                  </a:lnTo>
                  <a:lnTo>
                    <a:pt x="84" y="375"/>
                  </a:lnTo>
                  <a:cubicBezTo>
                    <a:pt x="84" y="375"/>
                    <a:pt x="84" y="376"/>
                    <a:pt x="84" y="377"/>
                  </a:cubicBezTo>
                  <a:lnTo>
                    <a:pt x="84" y="377"/>
                  </a:lnTo>
                  <a:cubicBezTo>
                    <a:pt x="87" y="371"/>
                    <a:pt x="90" y="364"/>
                    <a:pt x="93" y="356"/>
                  </a:cubicBezTo>
                  <a:cubicBezTo>
                    <a:pt x="65" y="324"/>
                    <a:pt x="52" y="278"/>
                    <a:pt x="56" y="232"/>
                  </a:cubicBezTo>
                  <a:lnTo>
                    <a:pt x="56" y="189"/>
                  </a:lnTo>
                  <a:cubicBezTo>
                    <a:pt x="65" y="125"/>
                    <a:pt x="112" y="74"/>
                    <a:pt x="167" y="56"/>
                  </a:cubicBezTo>
                  <a:cubicBezTo>
                    <a:pt x="167" y="37"/>
                    <a:pt x="163" y="19"/>
                    <a:pt x="163" y="1"/>
                  </a:cubicBezTo>
                  <a:close/>
                  <a:moveTo>
                    <a:pt x="301" y="5"/>
                  </a:moveTo>
                  <a:lnTo>
                    <a:pt x="301" y="65"/>
                  </a:lnTo>
                  <a:cubicBezTo>
                    <a:pt x="361" y="93"/>
                    <a:pt x="402" y="157"/>
                    <a:pt x="394" y="232"/>
                  </a:cubicBezTo>
                  <a:lnTo>
                    <a:pt x="394" y="278"/>
                  </a:lnTo>
                  <a:cubicBezTo>
                    <a:pt x="385" y="356"/>
                    <a:pt x="315" y="417"/>
                    <a:pt x="232" y="417"/>
                  </a:cubicBezTo>
                  <a:lnTo>
                    <a:pt x="223" y="417"/>
                  </a:lnTo>
                  <a:cubicBezTo>
                    <a:pt x="214" y="435"/>
                    <a:pt x="204" y="449"/>
                    <a:pt x="195" y="467"/>
                  </a:cubicBezTo>
                  <a:lnTo>
                    <a:pt x="227" y="467"/>
                  </a:lnTo>
                  <a:cubicBezTo>
                    <a:pt x="329" y="467"/>
                    <a:pt x="421" y="394"/>
                    <a:pt x="436" y="292"/>
                  </a:cubicBezTo>
                  <a:lnTo>
                    <a:pt x="436" y="287"/>
                  </a:lnTo>
                  <a:lnTo>
                    <a:pt x="436" y="232"/>
                  </a:lnTo>
                  <a:lnTo>
                    <a:pt x="436" y="204"/>
                  </a:lnTo>
                  <a:cubicBezTo>
                    <a:pt x="436" y="116"/>
                    <a:pt x="380" y="37"/>
                    <a:pt x="301" y="5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60"/>
            <p:cNvSpPr/>
            <p:nvPr/>
          </p:nvSpPr>
          <p:spPr>
            <a:xfrm>
              <a:off x="2125725" y="547450"/>
              <a:ext cx="6600" cy="4075"/>
            </a:xfrm>
            <a:custGeom>
              <a:avLst/>
              <a:gdLst/>
              <a:ahLst/>
              <a:cxnLst/>
              <a:rect l="l" t="t" r="r" b="b"/>
              <a:pathLst>
                <a:path w="264" h="163" extrusionOk="0">
                  <a:moveTo>
                    <a:pt x="264" y="0"/>
                  </a:moveTo>
                  <a:cubicBezTo>
                    <a:pt x="264" y="5"/>
                    <a:pt x="264" y="9"/>
                    <a:pt x="260" y="15"/>
                  </a:cubicBezTo>
                  <a:lnTo>
                    <a:pt x="260" y="24"/>
                  </a:lnTo>
                  <a:cubicBezTo>
                    <a:pt x="264" y="19"/>
                    <a:pt x="264" y="15"/>
                    <a:pt x="264" y="5"/>
                  </a:cubicBezTo>
                  <a:lnTo>
                    <a:pt x="264" y="0"/>
                  </a:lnTo>
                  <a:close/>
                  <a:moveTo>
                    <a:pt x="1" y="37"/>
                  </a:moveTo>
                  <a:lnTo>
                    <a:pt x="1" y="43"/>
                  </a:lnTo>
                  <a:cubicBezTo>
                    <a:pt x="1" y="60"/>
                    <a:pt x="10" y="84"/>
                    <a:pt x="20" y="102"/>
                  </a:cubicBezTo>
                  <a:lnTo>
                    <a:pt x="20" y="98"/>
                  </a:lnTo>
                  <a:cubicBezTo>
                    <a:pt x="10" y="79"/>
                    <a:pt x="5" y="60"/>
                    <a:pt x="1" y="37"/>
                  </a:cubicBezTo>
                  <a:close/>
                  <a:moveTo>
                    <a:pt x="260" y="47"/>
                  </a:moveTo>
                  <a:cubicBezTo>
                    <a:pt x="255" y="102"/>
                    <a:pt x="214" y="143"/>
                    <a:pt x="163" y="158"/>
                  </a:cubicBezTo>
                  <a:lnTo>
                    <a:pt x="159" y="162"/>
                  </a:lnTo>
                  <a:cubicBezTo>
                    <a:pt x="208" y="153"/>
                    <a:pt x="255" y="111"/>
                    <a:pt x="260" y="56"/>
                  </a:cubicBezTo>
                  <a:lnTo>
                    <a:pt x="260" y="4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60"/>
            <p:cNvSpPr/>
            <p:nvPr/>
          </p:nvSpPr>
          <p:spPr>
            <a:xfrm>
              <a:off x="2126200" y="549875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10"/>
                    <a:pt x="5" y="14"/>
                    <a:pt x="5" y="14"/>
                  </a:cubicBezTo>
                  <a:cubicBezTo>
                    <a:pt x="5" y="14"/>
                    <a:pt x="10" y="14"/>
                    <a:pt x="10" y="10"/>
                  </a:cubicBezTo>
                  <a:cubicBezTo>
                    <a:pt x="5" y="10"/>
                    <a:pt x="5" y="5"/>
                    <a:pt x="1" y="1"/>
                  </a:cubicBezTo>
                  <a:close/>
                </a:path>
              </a:pathLst>
            </a:custGeom>
            <a:solidFill>
              <a:srgbClr val="9C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60"/>
            <p:cNvSpPr/>
            <p:nvPr/>
          </p:nvSpPr>
          <p:spPr>
            <a:xfrm>
              <a:off x="2124925" y="543650"/>
              <a:ext cx="8800" cy="9025"/>
            </a:xfrm>
            <a:custGeom>
              <a:avLst/>
              <a:gdLst/>
              <a:ahLst/>
              <a:cxnLst/>
              <a:rect l="l" t="t" r="r" b="b"/>
              <a:pathLst>
                <a:path w="352" h="361" extrusionOk="0">
                  <a:moveTo>
                    <a:pt x="116" y="0"/>
                  </a:moveTo>
                  <a:cubicBezTo>
                    <a:pt x="61" y="18"/>
                    <a:pt x="14" y="69"/>
                    <a:pt x="5" y="133"/>
                  </a:cubicBezTo>
                  <a:lnTo>
                    <a:pt x="5" y="176"/>
                  </a:lnTo>
                  <a:cubicBezTo>
                    <a:pt x="1" y="222"/>
                    <a:pt x="14" y="268"/>
                    <a:pt x="42" y="300"/>
                  </a:cubicBezTo>
                  <a:cubicBezTo>
                    <a:pt x="46" y="295"/>
                    <a:pt x="46" y="295"/>
                    <a:pt x="46" y="291"/>
                  </a:cubicBezTo>
                  <a:cubicBezTo>
                    <a:pt x="52" y="282"/>
                    <a:pt x="56" y="272"/>
                    <a:pt x="56" y="263"/>
                  </a:cubicBezTo>
                  <a:cubicBezTo>
                    <a:pt x="56" y="263"/>
                    <a:pt x="52" y="259"/>
                    <a:pt x="52" y="254"/>
                  </a:cubicBezTo>
                  <a:cubicBezTo>
                    <a:pt x="42" y="236"/>
                    <a:pt x="33" y="212"/>
                    <a:pt x="33" y="195"/>
                  </a:cubicBezTo>
                  <a:lnTo>
                    <a:pt x="33" y="189"/>
                  </a:lnTo>
                  <a:cubicBezTo>
                    <a:pt x="33" y="185"/>
                    <a:pt x="37" y="176"/>
                    <a:pt x="37" y="171"/>
                  </a:cubicBezTo>
                  <a:lnTo>
                    <a:pt x="37" y="143"/>
                  </a:lnTo>
                  <a:lnTo>
                    <a:pt x="37" y="133"/>
                  </a:lnTo>
                  <a:cubicBezTo>
                    <a:pt x="42" y="88"/>
                    <a:pt x="74" y="50"/>
                    <a:pt x="116" y="32"/>
                  </a:cubicBezTo>
                  <a:lnTo>
                    <a:pt x="116" y="28"/>
                  </a:lnTo>
                  <a:lnTo>
                    <a:pt x="116" y="0"/>
                  </a:lnTo>
                  <a:close/>
                  <a:moveTo>
                    <a:pt x="250" y="9"/>
                  </a:moveTo>
                  <a:lnTo>
                    <a:pt x="250" y="18"/>
                  </a:lnTo>
                  <a:lnTo>
                    <a:pt x="250" y="56"/>
                  </a:lnTo>
                  <a:cubicBezTo>
                    <a:pt x="278" y="78"/>
                    <a:pt x="296" y="116"/>
                    <a:pt x="296" y="152"/>
                  </a:cubicBezTo>
                  <a:lnTo>
                    <a:pt x="296" y="157"/>
                  </a:lnTo>
                  <a:cubicBezTo>
                    <a:pt x="296" y="167"/>
                    <a:pt x="296" y="171"/>
                    <a:pt x="292" y="176"/>
                  </a:cubicBezTo>
                  <a:lnTo>
                    <a:pt x="292" y="208"/>
                  </a:lnTo>
                  <a:cubicBezTo>
                    <a:pt x="287" y="263"/>
                    <a:pt x="240" y="305"/>
                    <a:pt x="191" y="314"/>
                  </a:cubicBezTo>
                  <a:cubicBezTo>
                    <a:pt x="185" y="333"/>
                    <a:pt x="176" y="347"/>
                    <a:pt x="172" y="361"/>
                  </a:cubicBezTo>
                  <a:lnTo>
                    <a:pt x="181" y="361"/>
                  </a:lnTo>
                  <a:cubicBezTo>
                    <a:pt x="264" y="361"/>
                    <a:pt x="334" y="300"/>
                    <a:pt x="343" y="222"/>
                  </a:cubicBezTo>
                  <a:lnTo>
                    <a:pt x="343" y="176"/>
                  </a:lnTo>
                  <a:cubicBezTo>
                    <a:pt x="351" y="101"/>
                    <a:pt x="310" y="37"/>
                    <a:pt x="250" y="9"/>
                  </a:cubicBez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60"/>
            <p:cNvSpPr/>
            <p:nvPr/>
          </p:nvSpPr>
          <p:spPr>
            <a:xfrm>
              <a:off x="2114650" y="552275"/>
              <a:ext cx="12600" cy="11050"/>
            </a:xfrm>
            <a:custGeom>
              <a:avLst/>
              <a:gdLst/>
              <a:ahLst/>
              <a:cxnLst/>
              <a:rect l="l" t="t" r="r" b="b"/>
              <a:pathLst>
                <a:path w="504" h="442" extrusionOk="0">
                  <a:moveTo>
                    <a:pt x="229" y="79"/>
                  </a:moveTo>
                  <a:cubicBezTo>
                    <a:pt x="235" y="79"/>
                    <a:pt x="240" y="80"/>
                    <a:pt x="245" y="80"/>
                  </a:cubicBezTo>
                  <a:lnTo>
                    <a:pt x="250" y="80"/>
                  </a:lnTo>
                  <a:lnTo>
                    <a:pt x="282" y="89"/>
                  </a:lnTo>
                  <a:cubicBezTo>
                    <a:pt x="352" y="99"/>
                    <a:pt x="397" y="159"/>
                    <a:pt x="393" y="228"/>
                  </a:cubicBezTo>
                  <a:cubicBezTo>
                    <a:pt x="384" y="295"/>
                    <a:pt x="329" y="339"/>
                    <a:pt x="267" y="339"/>
                  </a:cubicBezTo>
                  <a:cubicBezTo>
                    <a:pt x="265" y="339"/>
                    <a:pt x="262" y="339"/>
                    <a:pt x="259" y="339"/>
                  </a:cubicBezTo>
                  <a:lnTo>
                    <a:pt x="222" y="339"/>
                  </a:lnTo>
                  <a:cubicBezTo>
                    <a:pt x="152" y="330"/>
                    <a:pt x="102" y="270"/>
                    <a:pt x="111" y="205"/>
                  </a:cubicBezTo>
                  <a:lnTo>
                    <a:pt x="111" y="200"/>
                  </a:lnTo>
                  <a:lnTo>
                    <a:pt x="111" y="191"/>
                  </a:lnTo>
                  <a:cubicBezTo>
                    <a:pt x="115" y="127"/>
                    <a:pt x="166" y="79"/>
                    <a:pt x="229" y="79"/>
                  </a:cubicBezTo>
                  <a:close/>
                  <a:moveTo>
                    <a:pt x="228" y="1"/>
                  </a:moveTo>
                  <a:cubicBezTo>
                    <a:pt x="120" y="1"/>
                    <a:pt x="27" y="82"/>
                    <a:pt x="13" y="191"/>
                  </a:cubicBezTo>
                  <a:lnTo>
                    <a:pt x="13" y="205"/>
                  </a:lnTo>
                  <a:cubicBezTo>
                    <a:pt x="0" y="321"/>
                    <a:pt x="83" y="427"/>
                    <a:pt x="199" y="441"/>
                  </a:cubicBezTo>
                  <a:lnTo>
                    <a:pt x="254" y="441"/>
                  </a:lnTo>
                  <a:cubicBezTo>
                    <a:pt x="260" y="441"/>
                    <a:pt x="266" y="442"/>
                    <a:pt x="271" y="442"/>
                  </a:cubicBezTo>
                  <a:cubicBezTo>
                    <a:pt x="380" y="442"/>
                    <a:pt x="477" y="361"/>
                    <a:pt x="491" y="251"/>
                  </a:cubicBezTo>
                  <a:lnTo>
                    <a:pt x="491" y="238"/>
                  </a:lnTo>
                  <a:cubicBezTo>
                    <a:pt x="504" y="121"/>
                    <a:pt x="421" y="16"/>
                    <a:pt x="305" y="6"/>
                  </a:cubicBezTo>
                  <a:lnTo>
                    <a:pt x="305" y="2"/>
                  </a:lnTo>
                  <a:lnTo>
                    <a:pt x="245" y="2"/>
                  </a:lnTo>
                  <a:cubicBezTo>
                    <a:pt x="240" y="1"/>
                    <a:pt x="234" y="1"/>
                    <a:pt x="228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60"/>
            <p:cNvSpPr/>
            <p:nvPr/>
          </p:nvSpPr>
          <p:spPr>
            <a:xfrm>
              <a:off x="2114975" y="552300"/>
              <a:ext cx="11950" cy="11000"/>
            </a:xfrm>
            <a:custGeom>
              <a:avLst/>
              <a:gdLst/>
              <a:ahLst/>
              <a:cxnLst/>
              <a:rect l="l" t="t" r="r" b="b"/>
              <a:pathLst>
                <a:path w="478" h="440" extrusionOk="0">
                  <a:moveTo>
                    <a:pt x="209" y="1"/>
                  </a:moveTo>
                  <a:cubicBezTo>
                    <a:pt x="172" y="1"/>
                    <a:pt x="139" y="9"/>
                    <a:pt x="107" y="28"/>
                  </a:cubicBezTo>
                  <a:cubicBezTo>
                    <a:pt x="111" y="47"/>
                    <a:pt x="121" y="60"/>
                    <a:pt x="126" y="79"/>
                  </a:cubicBezTo>
                  <a:lnTo>
                    <a:pt x="126" y="84"/>
                  </a:lnTo>
                  <a:cubicBezTo>
                    <a:pt x="154" y="65"/>
                    <a:pt x="181" y="56"/>
                    <a:pt x="213" y="56"/>
                  </a:cubicBezTo>
                  <a:cubicBezTo>
                    <a:pt x="222" y="56"/>
                    <a:pt x="228" y="60"/>
                    <a:pt x="232" y="60"/>
                  </a:cubicBezTo>
                  <a:lnTo>
                    <a:pt x="278" y="60"/>
                  </a:lnTo>
                  <a:cubicBezTo>
                    <a:pt x="311" y="60"/>
                    <a:pt x="333" y="75"/>
                    <a:pt x="357" y="88"/>
                  </a:cubicBezTo>
                  <a:cubicBezTo>
                    <a:pt x="371" y="75"/>
                    <a:pt x="380" y="60"/>
                    <a:pt x="394" y="43"/>
                  </a:cubicBezTo>
                  <a:cubicBezTo>
                    <a:pt x="380" y="33"/>
                    <a:pt x="371" y="28"/>
                    <a:pt x="357" y="19"/>
                  </a:cubicBezTo>
                  <a:cubicBezTo>
                    <a:pt x="339" y="9"/>
                    <a:pt x="316" y="5"/>
                    <a:pt x="292" y="5"/>
                  </a:cubicBezTo>
                  <a:lnTo>
                    <a:pt x="292" y="1"/>
                  </a:lnTo>
                  <a:close/>
                  <a:moveTo>
                    <a:pt x="10" y="148"/>
                  </a:moveTo>
                  <a:cubicBezTo>
                    <a:pt x="6" y="163"/>
                    <a:pt x="0" y="176"/>
                    <a:pt x="0" y="190"/>
                  </a:cubicBezTo>
                  <a:lnTo>
                    <a:pt x="0" y="204"/>
                  </a:lnTo>
                  <a:lnTo>
                    <a:pt x="0" y="227"/>
                  </a:lnTo>
                  <a:cubicBezTo>
                    <a:pt x="0" y="333"/>
                    <a:pt x="79" y="426"/>
                    <a:pt x="186" y="440"/>
                  </a:cubicBezTo>
                  <a:lnTo>
                    <a:pt x="265" y="440"/>
                  </a:lnTo>
                  <a:cubicBezTo>
                    <a:pt x="371" y="440"/>
                    <a:pt x="463" y="361"/>
                    <a:pt x="478" y="250"/>
                  </a:cubicBezTo>
                  <a:lnTo>
                    <a:pt x="478" y="237"/>
                  </a:lnTo>
                  <a:lnTo>
                    <a:pt x="478" y="209"/>
                  </a:lnTo>
                  <a:cubicBezTo>
                    <a:pt x="478" y="195"/>
                    <a:pt x="478" y="181"/>
                    <a:pt x="472" y="167"/>
                  </a:cubicBezTo>
                  <a:cubicBezTo>
                    <a:pt x="459" y="186"/>
                    <a:pt x="440" y="204"/>
                    <a:pt x="422" y="222"/>
                  </a:cubicBezTo>
                  <a:lnTo>
                    <a:pt x="422" y="237"/>
                  </a:lnTo>
                  <a:lnTo>
                    <a:pt x="422" y="250"/>
                  </a:lnTo>
                  <a:cubicBezTo>
                    <a:pt x="412" y="338"/>
                    <a:pt x="343" y="398"/>
                    <a:pt x="260" y="398"/>
                  </a:cubicBezTo>
                  <a:lnTo>
                    <a:pt x="195" y="398"/>
                  </a:lnTo>
                  <a:cubicBezTo>
                    <a:pt x="107" y="385"/>
                    <a:pt x="47" y="310"/>
                    <a:pt x="51" y="227"/>
                  </a:cubicBezTo>
                  <a:cubicBezTo>
                    <a:pt x="38" y="204"/>
                    <a:pt x="24" y="176"/>
                    <a:pt x="10" y="148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60"/>
            <p:cNvSpPr/>
            <p:nvPr/>
          </p:nvSpPr>
          <p:spPr>
            <a:xfrm>
              <a:off x="2120875" y="554275"/>
              <a:ext cx="3500" cy="6475"/>
            </a:xfrm>
            <a:custGeom>
              <a:avLst/>
              <a:gdLst/>
              <a:ahLst/>
              <a:cxnLst/>
              <a:rect l="l" t="t" r="r" b="b"/>
              <a:pathLst>
                <a:path w="140" h="259" extrusionOk="0">
                  <a:moveTo>
                    <a:pt x="1" y="0"/>
                  </a:moveTo>
                  <a:lnTo>
                    <a:pt x="33" y="9"/>
                  </a:lnTo>
                  <a:cubicBezTo>
                    <a:pt x="56" y="14"/>
                    <a:pt x="80" y="24"/>
                    <a:pt x="97" y="37"/>
                  </a:cubicBezTo>
                  <a:cubicBezTo>
                    <a:pt x="103" y="37"/>
                    <a:pt x="103" y="37"/>
                    <a:pt x="103" y="33"/>
                  </a:cubicBezTo>
                  <a:cubicBezTo>
                    <a:pt x="84" y="19"/>
                    <a:pt x="65" y="14"/>
                    <a:pt x="42" y="9"/>
                  </a:cubicBezTo>
                  <a:lnTo>
                    <a:pt x="5" y="0"/>
                  </a:lnTo>
                  <a:close/>
                  <a:moveTo>
                    <a:pt x="139" y="195"/>
                  </a:moveTo>
                  <a:cubicBezTo>
                    <a:pt x="135" y="195"/>
                    <a:pt x="131" y="195"/>
                    <a:pt x="125" y="199"/>
                  </a:cubicBezTo>
                  <a:cubicBezTo>
                    <a:pt x="107" y="231"/>
                    <a:pt x="70" y="254"/>
                    <a:pt x="24" y="259"/>
                  </a:cubicBezTo>
                  <a:lnTo>
                    <a:pt x="29" y="259"/>
                  </a:lnTo>
                  <a:cubicBezTo>
                    <a:pt x="75" y="259"/>
                    <a:pt x="116" y="231"/>
                    <a:pt x="139" y="195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60"/>
            <p:cNvSpPr/>
            <p:nvPr/>
          </p:nvSpPr>
          <p:spPr>
            <a:xfrm>
              <a:off x="2119125" y="554275"/>
              <a:ext cx="1425" cy="350"/>
            </a:xfrm>
            <a:custGeom>
              <a:avLst/>
              <a:gdLst/>
              <a:ahLst/>
              <a:cxnLst/>
              <a:rect l="l" t="t" r="r" b="b"/>
              <a:pathLst>
                <a:path w="57" h="14" extrusionOk="0">
                  <a:moveTo>
                    <a:pt x="52" y="0"/>
                  </a:moveTo>
                  <a:cubicBezTo>
                    <a:pt x="34" y="0"/>
                    <a:pt x="15" y="5"/>
                    <a:pt x="1" y="9"/>
                  </a:cubicBezTo>
                  <a:lnTo>
                    <a:pt x="1" y="14"/>
                  </a:lnTo>
                  <a:cubicBezTo>
                    <a:pt x="15" y="5"/>
                    <a:pt x="39" y="0"/>
                    <a:pt x="56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60"/>
            <p:cNvSpPr/>
            <p:nvPr/>
          </p:nvSpPr>
          <p:spPr>
            <a:xfrm>
              <a:off x="2118450" y="554500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28" y="0"/>
                  </a:moveTo>
                  <a:cubicBezTo>
                    <a:pt x="19" y="5"/>
                    <a:pt x="10" y="10"/>
                    <a:pt x="0" y="19"/>
                  </a:cubicBezTo>
                  <a:cubicBezTo>
                    <a:pt x="0" y="19"/>
                    <a:pt x="0" y="24"/>
                    <a:pt x="6" y="24"/>
                  </a:cubicBezTo>
                  <a:cubicBezTo>
                    <a:pt x="10" y="15"/>
                    <a:pt x="19" y="10"/>
                    <a:pt x="28" y="5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9C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60"/>
            <p:cNvSpPr/>
            <p:nvPr/>
          </p:nvSpPr>
          <p:spPr>
            <a:xfrm>
              <a:off x="2117525" y="558650"/>
              <a:ext cx="2800" cy="2100"/>
            </a:xfrm>
            <a:custGeom>
              <a:avLst/>
              <a:gdLst/>
              <a:ahLst/>
              <a:cxnLst/>
              <a:rect l="l" t="t" r="r" b="b"/>
              <a:pathLst>
                <a:path w="112" h="84" extrusionOk="0">
                  <a:moveTo>
                    <a:pt x="1" y="1"/>
                  </a:moveTo>
                  <a:cubicBezTo>
                    <a:pt x="15" y="43"/>
                    <a:pt x="56" y="79"/>
                    <a:pt x="107" y="84"/>
                  </a:cubicBezTo>
                  <a:lnTo>
                    <a:pt x="111" y="84"/>
                  </a:lnTo>
                  <a:cubicBezTo>
                    <a:pt x="65" y="79"/>
                    <a:pt x="24" y="43"/>
                    <a:pt x="9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60"/>
            <p:cNvSpPr/>
            <p:nvPr/>
          </p:nvSpPr>
          <p:spPr>
            <a:xfrm>
              <a:off x="2116150" y="553700"/>
              <a:ext cx="9400" cy="8550"/>
            </a:xfrm>
            <a:custGeom>
              <a:avLst/>
              <a:gdLst/>
              <a:ahLst/>
              <a:cxnLst/>
              <a:rect l="l" t="t" r="r" b="b"/>
              <a:pathLst>
                <a:path w="376" h="342" extrusionOk="0">
                  <a:moveTo>
                    <a:pt x="166" y="0"/>
                  </a:moveTo>
                  <a:cubicBezTo>
                    <a:pt x="134" y="0"/>
                    <a:pt x="107" y="9"/>
                    <a:pt x="79" y="28"/>
                  </a:cubicBezTo>
                  <a:cubicBezTo>
                    <a:pt x="79" y="32"/>
                    <a:pt x="83" y="37"/>
                    <a:pt x="88" y="42"/>
                  </a:cubicBezTo>
                  <a:cubicBezTo>
                    <a:pt x="88" y="42"/>
                    <a:pt x="92" y="47"/>
                    <a:pt x="92" y="51"/>
                  </a:cubicBezTo>
                  <a:cubicBezTo>
                    <a:pt x="115" y="32"/>
                    <a:pt x="143" y="23"/>
                    <a:pt x="171" y="23"/>
                  </a:cubicBezTo>
                  <a:lnTo>
                    <a:pt x="194" y="23"/>
                  </a:lnTo>
                  <a:lnTo>
                    <a:pt x="231" y="32"/>
                  </a:lnTo>
                  <a:cubicBezTo>
                    <a:pt x="254" y="37"/>
                    <a:pt x="273" y="42"/>
                    <a:pt x="292" y="56"/>
                  </a:cubicBezTo>
                  <a:cubicBezTo>
                    <a:pt x="296" y="51"/>
                    <a:pt x="305" y="42"/>
                    <a:pt x="310" y="32"/>
                  </a:cubicBezTo>
                  <a:cubicBezTo>
                    <a:pt x="286" y="19"/>
                    <a:pt x="264" y="4"/>
                    <a:pt x="231" y="4"/>
                  </a:cubicBezTo>
                  <a:lnTo>
                    <a:pt x="185" y="4"/>
                  </a:lnTo>
                  <a:cubicBezTo>
                    <a:pt x="181" y="4"/>
                    <a:pt x="175" y="0"/>
                    <a:pt x="166" y="0"/>
                  </a:cubicBezTo>
                  <a:close/>
                  <a:moveTo>
                    <a:pt x="56" y="199"/>
                  </a:moveTo>
                  <a:cubicBezTo>
                    <a:pt x="56" y="199"/>
                    <a:pt x="56" y="202"/>
                    <a:pt x="59" y="207"/>
                  </a:cubicBezTo>
                  <a:lnTo>
                    <a:pt x="59" y="207"/>
                  </a:lnTo>
                  <a:cubicBezTo>
                    <a:pt x="58" y="204"/>
                    <a:pt x="56" y="201"/>
                    <a:pt x="56" y="199"/>
                  </a:cubicBezTo>
                  <a:close/>
                  <a:moveTo>
                    <a:pt x="375" y="166"/>
                  </a:moveTo>
                  <a:cubicBezTo>
                    <a:pt x="365" y="181"/>
                    <a:pt x="352" y="194"/>
                    <a:pt x="337" y="209"/>
                  </a:cubicBezTo>
                  <a:cubicBezTo>
                    <a:pt x="333" y="213"/>
                    <a:pt x="328" y="213"/>
                    <a:pt x="328" y="218"/>
                  </a:cubicBezTo>
                  <a:cubicBezTo>
                    <a:pt x="305" y="254"/>
                    <a:pt x="264" y="282"/>
                    <a:pt x="218" y="282"/>
                  </a:cubicBezTo>
                  <a:lnTo>
                    <a:pt x="162" y="282"/>
                  </a:lnTo>
                  <a:cubicBezTo>
                    <a:pt x="115" y="278"/>
                    <a:pt x="77" y="246"/>
                    <a:pt x="59" y="209"/>
                  </a:cubicBezTo>
                  <a:lnTo>
                    <a:pt x="59" y="209"/>
                  </a:lnTo>
                  <a:cubicBezTo>
                    <a:pt x="60" y="209"/>
                    <a:pt x="60" y="209"/>
                    <a:pt x="60" y="209"/>
                  </a:cubicBezTo>
                  <a:cubicBezTo>
                    <a:pt x="60" y="208"/>
                    <a:pt x="59" y="208"/>
                    <a:pt x="59" y="207"/>
                  </a:cubicBezTo>
                  <a:lnTo>
                    <a:pt x="59" y="207"/>
                  </a:lnTo>
                  <a:cubicBezTo>
                    <a:pt x="59" y="208"/>
                    <a:pt x="59" y="208"/>
                    <a:pt x="59" y="209"/>
                  </a:cubicBezTo>
                  <a:lnTo>
                    <a:pt x="59" y="209"/>
                  </a:lnTo>
                  <a:cubicBezTo>
                    <a:pt x="36" y="208"/>
                    <a:pt x="19" y="194"/>
                    <a:pt x="9" y="181"/>
                  </a:cubicBezTo>
                  <a:cubicBezTo>
                    <a:pt x="9" y="175"/>
                    <a:pt x="4" y="175"/>
                    <a:pt x="4" y="171"/>
                  </a:cubicBezTo>
                  <a:lnTo>
                    <a:pt x="4" y="171"/>
                  </a:lnTo>
                  <a:cubicBezTo>
                    <a:pt x="0" y="254"/>
                    <a:pt x="60" y="329"/>
                    <a:pt x="148" y="342"/>
                  </a:cubicBezTo>
                  <a:lnTo>
                    <a:pt x="213" y="342"/>
                  </a:lnTo>
                  <a:cubicBezTo>
                    <a:pt x="296" y="342"/>
                    <a:pt x="365" y="282"/>
                    <a:pt x="375" y="194"/>
                  </a:cubicBezTo>
                  <a:lnTo>
                    <a:pt x="375" y="181"/>
                  </a:lnTo>
                  <a:lnTo>
                    <a:pt x="375" y="166"/>
                  </a:ln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60"/>
            <p:cNvSpPr/>
            <p:nvPr/>
          </p:nvSpPr>
          <p:spPr>
            <a:xfrm>
              <a:off x="2109100" y="539650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230" y="94"/>
                  </a:moveTo>
                  <a:cubicBezTo>
                    <a:pt x="292" y="94"/>
                    <a:pt x="348" y="138"/>
                    <a:pt x="361" y="197"/>
                  </a:cubicBezTo>
                  <a:lnTo>
                    <a:pt x="370" y="234"/>
                  </a:lnTo>
                  <a:cubicBezTo>
                    <a:pt x="380" y="299"/>
                    <a:pt x="338" y="363"/>
                    <a:pt x="269" y="377"/>
                  </a:cubicBezTo>
                  <a:lnTo>
                    <a:pt x="254" y="377"/>
                  </a:lnTo>
                  <a:cubicBezTo>
                    <a:pt x="248" y="378"/>
                    <a:pt x="243" y="378"/>
                    <a:pt x="237" y="378"/>
                  </a:cubicBezTo>
                  <a:cubicBezTo>
                    <a:pt x="178" y="378"/>
                    <a:pt x="123" y="334"/>
                    <a:pt x="111" y="276"/>
                  </a:cubicBezTo>
                  <a:lnTo>
                    <a:pt x="111" y="238"/>
                  </a:lnTo>
                  <a:cubicBezTo>
                    <a:pt x="102" y="174"/>
                    <a:pt x="143" y="109"/>
                    <a:pt x="213" y="95"/>
                  </a:cubicBezTo>
                  <a:cubicBezTo>
                    <a:pt x="219" y="94"/>
                    <a:pt x="225" y="94"/>
                    <a:pt x="230" y="94"/>
                  </a:cubicBezTo>
                  <a:close/>
                  <a:moveTo>
                    <a:pt x="241" y="1"/>
                  </a:moveTo>
                  <a:cubicBezTo>
                    <a:pt x="232" y="1"/>
                    <a:pt x="222" y="2"/>
                    <a:pt x="213" y="3"/>
                  </a:cubicBezTo>
                  <a:lnTo>
                    <a:pt x="208" y="7"/>
                  </a:lnTo>
                  <a:lnTo>
                    <a:pt x="190" y="7"/>
                  </a:lnTo>
                  <a:cubicBezTo>
                    <a:pt x="75" y="26"/>
                    <a:pt x="0" y="133"/>
                    <a:pt x="19" y="244"/>
                  </a:cubicBezTo>
                  <a:lnTo>
                    <a:pt x="19" y="248"/>
                  </a:lnTo>
                  <a:lnTo>
                    <a:pt x="28" y="303"/>
                  </a:lnTo>
                  <a:cubicBezTo>
                    <a:pt x="45" y="407"/>
                    <a:pt x="131" y="477"/>
                    <a:pt x="233" y="477"/>
                  </a:cubicBezTo>
                  <a:cubicBezTo>
                    <a:pt x="245" y="477"/>
                    <a:pt x="257" y="476"/>
                    <a:pt x="269" y="474"/>
                  </a:cubicBezTo>
                  <a:lnTo>
                    <a:pt x="286" y="474"/>
                  </a:lnTo>
                  <a:cubicBezTo>
                    <a:pt x="397" y="455"/>
                    <a:pt x="476" y="349"/>
                    <a:pt x="457" y="234"/>
                  </a:cubicBezTo>
                  <a:lnTo>
                    <a:pt x="448" y="178"/>
                  </a:lnTo>
                  <a:cubicBezTo>
                    <a:pt x="431" y="72"/>
                    <a:pt x="341" y="1"/>
                    <a:pt x="241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60"/>
            <p:cNvSpPr/>
            <p:nvPr/>
          </p:nvSpPr>
          <p:spPr>
            <a:xfrm>
              <a:off x="2109425" y="539700"/>
              <a:ext cx="11125" cy="11700"/>
            </a:xfrm>
            <a:custGeom>
              <a:avLst/>
              <a:gdLst/>
              <a:ahLst/>
              <a:cxnLst/>
              <a:rect l="l" t="t" r="r" b="b"/>
              <a:pathLst>
                <a:path w="445" h="468" extrusionOk="0">
                  <a:moveTo>
                    <a:pt x="200" y="1"/>
                  </a:moveTo>
                  <a:lnTo>
                    <a:pt x="195" y="5"/>
                  </a:lnTo>
                  <a:lnTo>
                    <a:pt x="190" y="5"/>
                  </a:lnTo>
                  <a:cubicBezTo>
                    <a:pt x="195" y="14"/>
                    <a:pt x="200" y="24"/>
                    <a:pt x="200" y="33"/>
                  </a:cubicBezTo>
                  <a:cubicBezTo>
                    <a:pt x="205" y="37"/>
                    <a:pt x="205" y="42"/>
                    <a:pt x="209" y="52"/>
                  </a:cubicBezTo>
                  <a:lnTo>
                    <a:pt x="222" y="52"/>
                  </a:lnTo>
                  <a:cubicBezTo>
                    <a:pt x="301" y="52"/>
                    <a:pt x="371" y="107"/>
                    <a:pt x="384" y="186"/>
                  </a:cubicBezTo>
                  <a:lnTo>
                    <a:pt x="384" y="232"/>
                  </a:lnTo>
                  <a:lnTo>
                    <a:pt x="384" y="242"/>
                  </a:lnTo>
                  <a:cubicBezTo>
                    <a:pt x="399" y="310"/>
                    <a:pt x="361" y="380"/>
                    <a:pt x="297" y="412"/>
                  </a:cubicBezTo>
                  <a:cubicBezTo>
                    <a:pt x="301" y="430"/>
                    <a:pt x="301" y="445"/>
                    <a:pt x="306" y="463"/>
                  </a:cubicBezTo>
                  <a:cubicBezTo>
                    <a:pt x="389" y="436"/>
                    <a:pt x="444" y="357"/>
                    <a:pt x="444" y="264"/>
                  </a:cubicBezTo>
                  <a:lnTo>
                    <a:pt x="444" y="232"/>
                  </a:lnTo>
                  <a:lnTo>
                    <a:pt x="435" y="176"/>
                  </a:lnTo>
                  <a:cubicBezTo>
                    <a:pt x="417" y="75"/>
                    <a:pt x="329" y="1"/>
                    <a:pt x="232" y="1"/>
                  </a:cubicBezTo>
                  <a:close/>
                  <a:moveTo>
                    <a:pt x="70" y="56"/>
                  </a:moveTo>
                  <a:cubicBezTo>
                    <a:pt x="28" y="93"/>
                    <a:pt x="0" y="148"/>
                    <a:pt x="0" y="208"/>
                  </a:cubicBezTo>
                  <a:cubicBezTo>
                    <a:pt x="0" y="223"/>
                    <a:pt x="0" y="232"/>
                    <a:pt x="6" y="242"/>
                  </a:cubicBezTo>
                  <a:lnTo>
                    <a:pt x="6" y="246"/>
                  </a:lnTo>
                  <a:lnTo>
                    <a:pt x="15" y="301"/>
                  </a:lnTo>
                  <a:cubicBezTo>
                    <a:pt x="28" y="385"/>
                    <a:pt x="89" y="449"/>
                    <a:pt x="167" y="468"/>
                  </a:cubicBezTo>
                  <a:cubicBezTo>
                    <a:pt x="162" y="453"/>
                    <a:pt x="162" y="440"/>
                    <a:pt x="158" y="421"/>
                  </a:cubicBezTo>
                  <a:cubicBezTo>
                    <a:pt x="98" y="408"/>
                    <a:pt x="52" y="357"/>
                    <a:pt x="43" y="291"/>
                  </a:cubicBezTo>
                  <a:lnTo>
                    <a:pt x="43" y="246"/>
                  </a:lnTo>
                  <a:lnTo>
                    <a:pt x="43" y="242"/>
                  </a:lnTo>
                  <a:cubicBezTo>
                    <a:pt x="34" y="186"/>
                    <a:pt x="52" y="135"/>
                    <a:pt x="89" y="97"/>
                  </a:cubicBezTo>
                  <a:cubicBezTo>
                    <a:pt x="79" y="84"/>
                    <a:pt x="75" y="70"/>
                    <a:pt x="70" y="56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60"/>
            <p:cNvSpPr/>
            <p:nvPr/>
          </p:nvSpPr>
          <p:spPr>
            <a:xfrm>
              <a:off x="2110250" y="540975"/>
              <a:ext cx="9150" cy="9275"/>
            </a:xfrm>
            <a:custGeom>
              <a:avLst/>
              <a:gdLst/>
              <a:ahLst/>
              <a:cxnLst/>
              <a:rect l="l" t="t" r="r" b="b"/>
              <a:pathLst>
                <a:path w="366" h="371" extrusionOk="0">
                  <a:moveTo>
                    <a:pt x="176" y="1"/>
                  </a:moveTo>
                  <a:cubicBezTo>
                    <a:pt x="176" y="1"/>
                    <a:pt x="176" y="5"/>
                    <a:pt x="181" y="10"/>
                  </a:cubicBezTo>
                  <a:cubicBezTo>
                    <a:pt x="181" y="19"/>
                    <a:pt x="185" y="24"/>
                    <a:pt x="185" y="33"/>
                  </a:cubicBezTo>
                  <a:cubicBezTo>
                    <a:pt x="185" y="37"/>
                    <a:pt x="185" y="37"/>
                    <a:pt x="181" y="42"/>
                  </a:cubicBezTo>
                  <a:lnTo>
                    <a:pt x="189" y="42"/>
                  </a:lnTo>
                  <a:cubicBezTo>
                    <a:pt x="250" y="42"/>
                    <a:pt x="300" y="84"/>
                    <a:pt x="315" y="144"/>
                  </a:cubicBezTo>
                  <a:lnTo>
                    <a:pt x="324" y="181"/>
                  </a:lnTo>
                  <a:lnTo>
                    <a:pt x="324" y="199"/>
                  </a:lnTo>
                  <a:cubicBezTo>
                    <a:pt x="324" y="250"/>
                    <a:pt x="296" y="292"/>
                    <a:pt x="255" y="310"/>
                  </a:cubicBezTo>
                  <a:lnTo>
                    <a:pt x="255" y="315"/>
                  </a:lnTo>
                  <a:lnTo>
                    <a:pt x="255" y="319"/>
                  </a:lnTo>
                  <a:cubicBezTo>
                    <a:pt x="259" y="334"/>
                    <a:pt x="259" y="347"/>
                    <a:pt x="264" y="361"/>
                  </a:cubicBezTo>
                  <a:cubicBezTo>
                    <a:pt x="328" y="329"/>
                    <a:pt x="366" y="259"/>
                    <a:pt x="351" y="191"/>
                  </a:cubicBezTo>
                  <a:lnTo>
                    <a:pt x="351" y="181"/>
                  </a:lnTo>
                  <a:lnTo>
                    <a:pt x="351" y="135"/>
                  </a:lnTo>
                  <a:cubicBezTo>
                    <a:pt x="338" y="56"/>
                    <a:pt x="268" y="1"/>
                    <a:pt x="189" y="1"/>
                  </a:cubicBezTo>
                  <a:close/>
                  <a:moveTo>
                    <a:pt x="56" y="46"/>
                  </a:moveTo>
                  <a:cubicBezTo>
                    <a:pt x="19" y="84"/>
                    <a:pt x="1" y="135"/>
                    <a:pt x="10" y="191"/>
                  </a:cubicBezTo>
                  <a:lnTo>
                    <a:pt x="10" y="195"/>
                  </a:lnTo>
                  <a:lnTo>
                    <a:pt x="10" y="240"/>
                  </a:lnTo>
                  <a:cubicBezTo>
                    <a:pt x="19" y="306"/>
                    <a:pt x="65" y="357"/>
                    <a:pt x="125" y="370"/>
                  </a:cubicBezTo>
                  <a:cubicBezTo>
                    <a:pt x="125" y="357"/>
                    <a:pt x="121" y="343"/>
                    <a:pt x="121" y="324"/>
                  </a:cubicBezTo>
                  <a:lnTo>
                    <a:pt x="121" y="306"/>
                  </a:lnTo>
                  <a:cubicBezTo>
                    <a:pt x="93" y="287"/>
                    <a:pt x="70" y="259"/>
                    <a:pt x="65" y="223"/>
                  </a:cubicBezTo>
                  <a:lnTo>
                    <a:pt x="65" y="185"/>
                  </a:lnTo>
                  <a:lnTo>
                    <a:pt x="65" y="167"/>
                  </a:lnTo>
                  <a:cubicBezTo>
                    <a:pt x="65" y="139"/>
                    <a:pt x="70" y="116"/>
                    <a:pt x="84" y="97"/>
                  </a:cubicBezTo>
                  <a:cubicBezTo>
                    <a:pt x="78" y="93"/>
                    <a:pt x="78" y="93"/>
                    <a:pt x="74" y="88"/>
                  </a:cubicBezTo>
                  <a:cubicBezTo>
                    <a:pt x="65" y="84"/>
                    <a:pt x="61" y="74"/>
                    <a:pt x="56" y="70"/>
                  </a:cubicBezTo>
                  <a:lnTo>
                    <a:pt x="56" y="70"/>
                  </a:lnTo>
                  <a:lnTo>
                    <a:pt x="65" y="74"/>
                  </a:lnTo>
                  <a:cubicBezTo>
                    <a:pt x="61" y="65"/>
                    <a:pt x="56" y="56"/>
                    <a:pt x="56" y="46"/>
                  </a:cubicBez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60"/>
            <p:cNvSpPr/>
            <p:nvPr/>
          </p:nvSpPr>
          <p:spPr>
            <a:xfrm>
              <a:off x="2106550" y="523950"/>
              <a:ext cx="11475" cy="12100"/>
            </a:xfrm>
            <a:custGeom>
              <a:avLst/>
              <a:gdLst/>
              <a:ahLst/>
              <a:cxnLst/>
              <a:rect l="l" t="t" r="r" b="b"/>
              <a:pathLst>
                <a:path w="459" h="484" extrusionOk="0">
                  <a:moveTo>
                    <a:pt x="235" y="94"/>
                  </a:moveTo>
                  <a:cubicBezTo>
                    <a:pt x="238" y="94"/>
                    <a:pt x="242" y="94"/>
                    <a:pt x="245" y="95"/>
                  </a:cubicBezTo>
                  <a:cubicBezTo>
                    <a:pt x="315" y="99"/>
                    <a:pt x="365" y="159"/>
                    <a:pt x="361" y="228"/>
                  </a:cubicBezTo>
                  <a:lnTo>
                    <a:pt x="361" y="266"/>
                  </a:lnTo>
                  <a:cubicBezTo>
                    <a:pt x="352" y="332"/>
                    <a:pt x="297" y="381"/>
                    <a:pt x="234" y="381"/>
                  </a:cubicBezTo>
                  <a:cubicBezTo>
                    <a:pt x="232" y="381"/>
                    <a:pt x="229" y="381"/>
                    <a:pt x="226" y="381"/>
                  </a:cubicBezTo>
                  <a:cubicBezTo>
                    <a:pt x="158" y="377"/>
                    <a:pt x="107" y="317"/>
                    <a:pt x="111" y="247"/>
                  </a:cubicBezTo>
                  <a:lnTo>
                    <a:pt x="111" y="242"/>
                  </a:lnTo>
                  <a:lnTo>
                    <a:pt x="111" y="210"/>
                  </a:lnTo>
                  <a:cubicBezTo>
                    <a:pt x="115" y="144"/>
                    <a:pt x="171" y="94"/>
                    <a:pt x="235" y="94"/>
                  </a:cubicBezTo>
                  <a:close/>
                  <a:moveTo>
                    <a:pt x="220" y="1"/>
                  </a:moveTo>
                  <a:cubicBezTo>
                    <a:pt x="112" y="1"/>
                    <a:pt x="19" y="86"/>
                    <a:pt x="10" y="196"/>
                  </a:cubicBezTo>
                  <a:lnTo>
                    <a:pt x="10" y="251"/>
                  </a:lnTo>
                  <a:cubicBezTo>
                    <a:pt x="0" y="367"/>
                    <a:pt x="83" y="473"/>
                    <a:pt x="199" y="483"/>
                  </a:cubicBezTo>
                  <a:lnTo>
                    <a:pt x="218" y="483"/>
                  </a:lnTo>
                  <a:cubicBezTo>
                    <a:pt x="223" y="484"/>
                    <a:pt x="229" y="484"/>
                    <a:pt x="235" y="484"/>
                  </a:cubicBezTo>
                  <a:cubicBezTo>
                    <a:pt x="343" y="484"/>
                    <a:pt x="436" y="407"/>
                    <a:pt x="448" y="298"/>
                  </a:cubicBezTo>
                  <a:lnTo>
                    <a:pt x="448" y="289"/>
                  </a:lnTo>
                  <a:lnTo>
                    <a:pt x="448" y="228"/>
                  </a:lnTo>
                  <a:cubicBezTo>
                    <a:pt x="458" y="112"/>
                    <a:pt x="371" y="12"/>
                    <a:pt x="260" y="2"/>
                  </a:cubicBezTo>
                  <a:lnTo>
                    <a:pt x="236" y="2"/>
                  </a:lnTo>
                  <a:cubicBezTo>
                    <a:pt x="231" y="1"/>
                    <a:pt x="226" y="1"/>
                    <a:pt x="220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60"/>
            <p:cNvSpPr/>
            <p:nvPr/>
          </p:nvSpPr>
          <p:spPr>
            <a:xfrm>
              <a:off x="2106800" y="524075"/>
              <a:ext cx="10975" cy="11825"/>
            </a:xfrm>
            <a:custGeom>
              <a:avLst/>
              <a:gdLst/>
              <a:ahLst/>
              <a:cxnLst/>
              <a:rect l="l" t="t" r="r" b="b"/>
              <a:pathLst>
                <a:path w="439" h="473" extrusionOk="0">
                  <a:moveTo>
                    <a:pt x="139" y="11"/>
                  </a:moveTo>
                  <a:cubicBezTo>
                    <a:pt x="64" y="34"/>
                    <a:pt x="4" y="107"/>
                    <a:pt x="0" y="191"/>
                  </a:cubicBezTo>
                  <a:lnTo>
                    <a:pt x="0" y="246"/>
                  </a:lnTo>
                  <a:lnTo>
                    <a:pt x="0" y="265"/>
                  </a:lnTo>
                  <a:cubicBezTo>
                    <a:pt x="0" y="357"/>
                    <a:pt x="56" y="436"/>
                    <a:pt x="139" y="464"/>
                  </a:cubicBezTo>
                  <a:cubicBezTo>
                    <a:pt x="133" y="450"/>
                    <a:pt x="133" y="436"/>
                    <a:pt x="133" y="427"/>
                  </a:cubicBezTo>
                  <a:lnTo>
                    <a:pt x="133" y="404"/>
                  </a:lnTo>
                  <a:cubicBezTo>
                    <a:pt x="73" y="376"/>
                    <a:pt x="37" y="312"/>
                    <a:pt x="41" y="242"/>
                  </a:cubicBezTo>
                  <a:lnTo>
                    <a:pt x="41" y="195"/>
                  </a:lnTo>
                  <a:cubicBezTo>
                    <a:pt x="46" y="135"/>
                    <a:pt x="88" y="84"/>
                    <a:pt x="143" y="62"/>
                  </a:cubicBezTo>
                  <a:cubicBezTo>
                    <a:pt x="143" y="43"/>
                    <a:pt x="139" y="24"/>
                    <a:pt x="139" y="11"/>
                  </a:cubicBezTo>
                  <a:close/>
                  <a:moveTo>
                    <a:pt x="282" y="1"/>
                  </a:moveTo>
                  <a:lnTo>
                    <a:pt x="282" y="24"/>
                  </a:lnTo>
                  <a:lnTo>
                    <a:pt x="282" y="39"/>
                  </a:lnTo>
                  <a:lnTo>
                    <a:pt x="282" y="56"/>
                  </a:lnTo>
                  <a:lnTo>
                    <a:pt x="282" y="62"/>
                  </a:lnTo>
                  <a:cubicBezTo>
                    <a:pt x="346" y="90"/>
                    <a:pt x="388" y="154"/>
                    <a:pt x="378" y="228"/>
                  </a:cubicBezTo>
                  <a:lnTo>
                    <a:pt x="378" y="270"/>
                  </a:lnTo>
                  <a:cubicBezTo>
                    <a:pt x="374" y="339"/>
                    <a:pt x="333" y="389"/>
                    <a:pt x="272" y="413"/>
                  </a:cubicBezTo>
                  <a:lnTo>
                    <a:pt x="272" y="417"/>
                  </a:lnTo>
                  <a:lnTo>
                    <a:pt x="272" y="473"/>
                  </a:lnTo>
                  <a:cubicBezTo>
                    <a:pt x="361" y="455"/>
                    <a:pt x="425" y="385"/>
                    <a:pt x="438" y="293"/>
                  </a:cubicBezTo>
                  <a:lnTo>
                    <a:pt x="438" y="284"/>
                  </a:lnTo>
                  <a:lnTo>
                    <a:pt x="438" y="223"/>
                  </a:lnTo>
                  <a:lnTo>
                    <a:pt x="438" y="205"/>
                  </a:lnTo>
                  <a:cubicBezTo>
                    <a:pt x="438" y="107"/>
                    <a:pt x="374" y="24"/>
                    <a:pt x="282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60"/>
            <p:cNvSpPr/>
            <p:nvPr/>
          </p:nvSpPr>
          <p:spPr>
            <a:xfrm>
              <a:off x="2109200" y="530475"/>
              <a:ext cx="6375" cy="3025"/>
            </a:xfrm>
            <a:custGeom>
              <a:avLst/>
              <a:gdLst/>
              <a:ahLst/>
              <a:cxnLst/>
              <a:rect l="l" t="t" r="r" b="b"/>
              <a:pathLst>
                <a:path w="255" h="121" extrusionOk="0">
                  <a:moveTo>
                    <a:pt x="5" y="0"/>
                  </a:moveTo>
                  <a:cubicBezTo>
                    <a:pt x="1" y="37"/>
                    <a:pt x="19" y="73"/>
                    <a:pt x="43" y="97"/>
                  </a:cubicBezTo>
                  <a:cubicBezTo>
                    <a:pt x="43" y="92"/>
                    <a:pt x="47" y="92"/>
                    <a:pt x="47" y="88"/>
                  </a:cubicBezTo>
                  <a:cubicBezTo>
                    <a:pt x="19" y="65"/>
                    <a:pt x="5" y="37"/>
                    <a:pt x="5" y="0"/>
                  </a:cubicBezTo>
                  <a:close/>
                  <a:moveTo>
                    <a:pt x="255" y="5"/>
                  </a:moveTo>
                  <a:cubicBezTo>
                    <a:pt x="250" y="50"/>
                    <a:pt x="223" y="88"/>
                    <a:pt x="181" y="106"/>
                  </a:cubicBezTo>
                  <a:lnTo>
                    <a:pt x="181" y="111"/>
                  </a:lnTo>
                  <a:lnTo>
                    <a:pt x="176" y="111"/>
                  </a:lnTo>
                  <a:lnTo>
                    <a:pt x="176" y="116"/>
                  </a:lnTo>
                  <a:lnTo>
                    <a:pt x="176" y="120"/>
                  </a:lnTo>
                  <a:cubicBezTo>
                    <a:pt x="218" y="101"/>
                    <a:pt x="250" y="65"/>
                    <a:pt x="255" y="14"/>
                  </a:cubicBezTo>
                  <a:lnTo>
                    <a:pt x="255" y="5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60"/>
            <p:cNvSpPr/>
            <p:nvPr/>
          </p:nvSpPr>
          <p:spPr>
            <a:xfrm>
              <a:off x="2109325" y="526650"/>
              <a:ext cx="6250" cy="2900"/>
            </a:xfrm>
            <a:custGeom>
              <a:avLst/>
              <a:gdLst/>
              <a:ahLst/>
              <a:cxnLst/>
              <a:rect l="l" t="t" r="r" b="b"/>
              <a:pathLst>
                <a:path w="250" h="116" extrusionOk="0">
                  <a:moveTo>
                    <a:pt x="51" y="9"/>
                  </a:moveTo>
                  <a:cubicBezTo>
                    <a:pt x="23" y="28"/>
                    <a:pt x="4" y="64"/>
                    <a:pt x="0" y="102"/>
                  </a:cubicBezTo>
                  <a:lnTo>
                    <a:pt x="0" y="111"/>
                  </a:lnTo>
                  <a:cubicBezTo>
                    <a:pt x="4" y="70"/>
                    <a:pt x="23" y="37"/>
                    <a:pt x="56" y="19"/>
                  </a:cubicBezTo>
                  <a:cubicBezTo>
                    <a:pt x="56" y="14"/>
                    <a:pt x="56" y="14"/>
                    <a:pt x="51" y="9"/>
                  </a:cubicBezTo>
                  <a:close/>
                  <a:moveTo>
                    <a:pt x="181" y="0"/>
                  </a:moveTo>
                  <a:cubicBezTo>
                    <a:pt x="176" y="0"/>
                    <a:pt x="176" y="4"/>
                    <a:pt x="171" y="4"/>
                  </a:cubicBezTo>
                  <a:cubicBezTo>
                    <a:pt x="218" y="23"/>
                    <a:pt x="245" y="70"/>
                    <a:pt x="250" y="115"/>
                  </a:cubicBezTo>
                  <a:lnTo>
                    <a:pt x="250" y="111"/>
                  </a:lnTo>
                  <a:cubicBezTo>
                    <a:pt x="250" y="64"/>
                    <a:pt x="222" y="19"/>
                    <a:pt x="181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60"/>
            <p:cNvSpPr/>
            <p:nvPr/>
          </p:nvSpPr>
          <p:spPr>
            <a:xfrm>
              <a:off x="2113475" y="526525"/>
              <a:ext cx="375" cy="250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5" y="1"/>
                  </a:moveTo>
                  <a:cubicBezTo>
                    <a:pt x="5" y="5"/>
                    <a:pt x="5" y="5"/>
                    <a:pt x="0" y="9"/>
                  </a:cubicBezTo>
                  <a:lnTo>
                    <a:pt x="5" y="9"/>
                  </a:lnTo>
                  <a:cubicBezTo>
                    <a:pt x="10" y="9"/>
                    <a:pt x="10" y="5"/>
                    <a:pt x="15" y="5"/>
                  </a:cubicBezTo>
                  <a:cubicBezTo>
                    <a:pt x="10" y="5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9C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60"/>
            <p:cNvSpPr/>
            <p:nvPr/>
          </p:nvSpPr>
          <p:spPr>
            <a:xfrm>
              <a:off x="2107700" y="525600"/>
              <a:ext cx="8825" cy="8800"/>
            </a:xfrm>
            <a:custGeom>
              <a:avLst/>
              <a:gdLst/>
              <a:ahLst/>
              <a:cxnLst/>
              <a:rect l="l" t="t" r="r" b="b"/>
              <a:pathLst>
                <a:path w="353" h="352" extrusionOk="0">
                  <a:moveTo>
                    <a:pt x="107" y="1"/>
                  </a:moveTo>
                  <a:cubicBezTo>
                    <a:pt x="52" y="23"/>
                    <a:pt x="10" y="74"/>
                    <a:pt x="5" y="134"/>
                  </a:cubicBezTo>
                  <a:lnTo>
                    <a:pt x="5" y="181"/>
                  </a:lnTo>
                  <a:cubicBezTo>
                    <a:pt x="1" y="251"/>
                    <a:pt x="37" y="315"/>
                    <a:pt x="97" y="343"/>
                  </a:cubicBezTo>
                  <a:cubicBezTo>
                    <a:pt x="103" y="334"/>
                    <a:pt x="103" y="324"/>
                    <a:pt x="103" y="311"/>
                  </a:cubicBezTo>
                  <a:lnTo>
                    <a:pt x="103" y="292"/>
                  </a:lnTo>
                  <a:cubicBezTo>
                    <a:pt x="79" y="268"/>
                    <a:pt x="61" y="232"/>
                    <a:pt x="65" y="195"/>
                  </a:cubicBezTo>
                  <a:lnTo>
                    <a:pt x="65" y="190"/>
                  </a:lnTo>
                  <a:lnTo>
                    <a:pt x="65" y="181"/>
                  </a:lnTo>
                  <a:lnTo>
                    <a:pt x="65" y="176"/>
                  </a:lnTo>
                  <a:lnTo>
                    <a:pt x="65" y="144"/>
                  </a:lnTo>
                  <a:cubicBezTo>
                    <a:pt x="69" y="106"/>
                    <a:pt x="88" y="70"/>
                    <a:pt x="116" y="51"/>
                  </a:cubicBezTo>
                  <a:cubicBezTo>
                    <a:pt x="116" y="46"/>
                    <a:pt x="116" y="42"/>
                    <a:pt x="112" y="33"/>
                  </a:cubicBezTo>
                  <a:cubicBezTo>
                    <a:pt x="112" y="23"/>
                    <a:pt x="107" y="10"/>
                    <a:pt x="107" y="1"/>
                  </a:cubicBezTo>
                  <a:close/>
                  <a:moveTo>
                    <a:pt x="246" y="1"/>
                  </a:moveTo>
                  <a:lnTo>
                    <a:pt x="246" y="5"/>
                  </a:lnTo>
                  <a:cubicBezTo>
                    <a:pt x="246" y="19"/>
                    <a:pt x="246" y="29"/>
                    <a:pt x="236" y="38"/>
                  </a:cubicBezTo>
                  <a:cubicBezTo>
                    <a:pt x="283" y="56"/>
                    <a:pt x="315" y="102"/>
                    <a:pt x="315" y="153"/>
                  </a:cubicBezTo>
                  <a:lnTo>
                    <a:pt x="315" y="157"/>
                  </a:lnTo>
                  <a:lnTo>
                    <a:pt x="315" y="172"/>
                  </a:lnTo>
                  <a:lnTo>
                    <a:pt x="315" y="209"/>
                  </a:lnTo>
                  <a:cubicBezTo>
                    <a:pt x="310" y="260"/>
                    <a:pt x="278" y="296"/>
                    <a:pt x="236" y="315"/>
                  </a:cubicBezTo>
                  <a:lnTo>
                    <a:pt x="236" y="324"/>
                  </a:lnTo>
                  <a:lnTo>
                    <a:pt x="236" y="352"/>
                  </a:lnTo>
                  <a:cubicBezTo>
                    <a:pt x="297" y="328"/>
                    <a:pt x="338" y="278"/>
                    <a:pt x="342" y="209"/>
                  </a:cubicBezTo>
                  <a:lnTo>
                    <a:pt x="342" y="167"/>
                  </a:lnTo>
                  <a:cubicBezTo>
                    <a:pt x="352" y="93"/>
                    <a:pt x="310" y="29"/>
                    <a:pt x="246" y="1"/>
                  </a:cubicBez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60"/>
            <p:cNvSpPr/>
            <p:nvPr/>
          </p:nvSpPr>
          <p:spPr>
            <a:xfrm>
              <a:off x="2123875" y="520375"/>
              <a:ext cx="5125" cy="11750"/>
            </a:xfrm>
            <a:custGeom>
              <a:avLst/>
              <a:gdLst/>
              <a:ahLst/>
              <a:cxnLst/>
              <a:rect l="l" t="t" r="r" b="b"/>
              <a:pathLst>
                <a:path w="205" h="470" extrusionOk="0">
                  <a:moveTo>
                    <a:pt x="136" y="31"/>
                  </a:moveTo>
                  <a:lnTo>
                    <a:pt x="139" y="38"/>
                  </a:lnTo>
                  <a:cubicBezTo>
                    <a:pt x="138" y="36"/>
                    <a:pt x="137" y="33"/>
                    <a:pt x="136" y="31"/>
                  </a:cubicBezTo>
                  <a:close/>
                  <a:moveTo>
                    <a:pt x="78" y="1"/>
                  </a:moveTo>
                  <a:cubicBezTo>
                    <a:pt x="69" y="1"/>
                    <a:pt x="60" y="2"/>
                    <a:pt x="52" y="6"/>
                  </a:cubicBezTo>
                  <a:cubicBezTo>
                    <a:pt x="19" y="20"/>
                    <a:pt x="1" y="61"/>
                    <a:pt x="15" y="93"/>
                  </a:cubicBezTo>
                  <a:lnTo>
                    <a:pt x="28" y="121"/>
                  </a:lnTo>
                  <a:cubicBezTo>
                    <a:pt x="28" y="136"/>
                    <a:pt x="33" y="145"/>
                    <a:pt x="38" y="155"/>
                  </a:cubicBezTo>
                  <a:lnTo>
                    <a:pt x="38" y="172"/>
                  </a:lnTo>
                  <a:cubicBezTo>
                    <a:pt x="56" y="247"/>
                    <a:pt x="61" y="321"/>
                    <a:pt x="61" y="394"/>
                  </a:cubicBezTo>
                  <a:cubicBezTo>
                    <a:pt x="56" y="432"/>
                    <a:pt x="84" y="464"/>
                    <a:pt x="122" y="469"/>
                  </a:cubicBezTo>
                  <a:cubicBezTo>
                    <a:pt x="124" y="469"/>
                    <a:pt x="127" y="469"/>
                    <a:pt x="129" y="469"/>
                  </a:cubicBezTo>
                  <a:cubicBezTo>
                    <a:pt x="163" y="469"/>
                    <a:pt x="191" y="443"/>
                    <a:pt x="195" y="409"/>
                  </a:cubicBezTo>
                  <a:cubicBezTo>
                    <a:pt x="205" y="279"/>
                    <a:pt x="182" y="150"/>
                    <a:pt x="135" y="30"/>
                  </a:cubicBezTo>
                  <a:lnTo>
                    <a:pt x="135" y="30"/>
                  </a:lnTo>
                  <a:cubicBezTo>
                    <a:pt x="136" y="30"/>
                    <a:pt x="136" y="31"/>
                    <a:pt x="136" y="31"/>
                  </a:cubicBezTo>
                  <a:lnTo>
                    <a:pt x="136" y="31"/>
                  </a:lnTo>
                  <a:lnTo>
                    <a:pt x="135" y="29"/>
                  </a:lnTo>
                  <a:lnTo>
                    <a:pt x="135" y="29"/>
                  </a:lnTo>
                  <a:cubicBezTo>
                    <a:pt x="135" y="29"/>
                    <a:pt x="135" y="30"/>
                    <a:pt x="135" y="30"/>
                  </a:cubicBezTo>
                  <a:lnTo>
                    <a:pt x="135" y="30"/>
                  </a:lnTo>
                  <a:cubicBezTo>
                    <a:pt x="124" y="11"/>
                    <a:pt x="101" y="1"/>
                    <a:pt x="78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60"/>
            <p:cNvSpPr/>
            <p:nvPr/>
          </p:nvSpPr>
          <p:spPr>
            <a:xfrm>
              <a:off x="2124125" y="520400"/>
              <a:ext cx="4625" cy="11700"/>
            </a:xfrm>
            <a:custGeom>
              <a:avLst/>
              <a:gdLst/>
              <a:ahLst/>
              <a:cxnLst/>
              <a:rect l="l" t="t" r="r" b="b"/>
              <a:pathLst>
                <a:path w="185" h="468" extrusionOk="0">
                  <a:moveTo>
                    <a:pt x="69" y="0"/>
                  </a:moveTo>
                  <a:cubicBezTo>
                    <a:pt x="61" y="0"/>
                    <a:pt x="51" y="0"/>
                    <a:pt x="42" y="5"/>
                  </a:cubicBezTo>
                  <a:cubicBezTo>
                    <a:pt x="23" y="15"/>
                    <a:pt x="14" y="28"/>
                    <a:pt x="5" y="43"/>
                  </a:cubicBezTo>
                  <a:cubicBezTo>
                    <a:pt x="5" y="51"/>
                    <a:pt x="1" y="60"/>
                    <a:pt x="1" y="70"/>
                  </a:cubicBezTo>
                  <a:cubicBezTo>
                    <a:pt x="1" y="79"/>
                    <a:pt x="1" y="88"/>
                    <a:pt x="5" y="92"/>
                  </a:cubicBezTo>
                  <a:lnTo>
                    <a:pt x="18" y="120"/>
                  </a:lnTo>
                  <a:cubicBezTo>
                    <a:pt x="18" y="135"/>
                    <a:pt x="23" y="144"/>
                    <a:pt x="28" y="154"/>
                  </a:cubicBezTo>
                  <a:lnTo>
                    <a:pt x="28" y="171"/>
                  </a:lnTo>
                  <a:cubicBezTo>
                    <a:pt x="42" y="231"/>
                    <a:pt x="51" y="292"/>
                    <a:pt x="51" y="352"/>
                  </a:cubicBezTo>
                  <a:lnTo>
                    <a:pt x="51" y="393"/>
                  </a:lnTo>
                  <a:cubicBezTo>
                    <a:pt x="46" y="393"/>
                    <a:pt x="46" y="398"/>
                    <a:pt x="46" y="398"/>
                  </a:cubicBezTo>
                  <a:cubicBezTo>
                    <a:pt x="46" y="435"/>
                    <a:pt x="74" y="463"/>
                    <a:pt x="112" y="468"/>
                  </a:cubicBezTo>
                  <a:lnTo>
                    <a:pt x="116" y="468"/>
                  </a:lnTo>
                  <a:cubicBezTo>
                    <a:pt x="148" y="468"/>
                    <a:pt x="180" y="440"/>
                    <a:pt x="185" y="408"/>
                  </a:cubicBezTo>
                  <a:lnTo>
                    <a:pt x="185" y="393"/>
                  </a:lnTo>
                  <a:cubicBezTo>
                    <a:pt x="180" y="431"/>
                    <a:pt x="148" y="453"/>
                    <a:pt x="116" y="453"/>
                  </a:cubicBezTo>
                  <a:lnTo>
                    <a:pt x="112" y="453"/>
                  </a:lnTo>
                  <a:cubicBezTo>
                    <a:pt x="88" y="453"/>
                    <a:pt x="65" y="440"/>
                    <a:pt x="56" y="417"/>
                  </a:cubicBezTo>
                  <a:lnTo>
                    <a:pt x="69" y="417"/>
                  </a:lnTo>
                  <a:cubicBezTo>
                    <a:pt x="106" y="417"/>
                    <a:pt x="134" y="393"/>
                    <a:pt x="139" y="357"/>
                  </a:cubicBezTo>
                  <a:cubicBezTo>
                    <a:pt x="148" y="237"/>
                    <a:pt x="129" y="116"/>
                    <a:pt x="88" y="0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60"/>
            <p:cNvSpPr/>
            <p:nvPr/>
          </p:nvSpPr>
          <p:spPr>
            <a:xfrm>
              <a:off x="2126075" y="519825"/>
              <a:ext cx="2675" cy="7750"/>
            </a:xfrm>
            <a:custGeom>
              <a:avLst/>
              <a:gdLst/>
              <a:ahLst/>
              <a:cxnLst/>
              <a:rect l="l" t="t" r="r" b="b"/>
              <a:pathLst>
                <a:path w="107" h="310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10"/>
                    <a:pt x="6" y="19"/>
                    <a:pt x="10" y="23"/>
                  </a:cubicBezTo>
                  <a:cubicBezTo>
                    <a:pt x="15" y="28"/>
                    <a:pt x="19" y="28"/>
                    <a:pt x="24" y="28"/>
                  </a:cubicBezTo>
                  <a:cubicBezTo>
                    <a:pt x="24" y="28"/>
                    <a:pt x="28" y="23"/>
                    <a:pt x="34" y="19"/>
                  </a:cubicBezTo>
                  <a:cubicBezTo>
                    <a:pt x="24" y="10"/>
                    <a:pt x="10" y="5"/>
                    <a:pt x="0" y="0"/>
                  </a:cubicBezTo>
                  <a:close/>
                  <a:moveTo>
                    <a:pt x="70" y="111"/>
                  </a:moveTo>
                  <a:lnTo>
                    <a:pt x="70" y="115"/>
                  </a:lnTo>
                  <a:cubicBezTo>
                    <a:pt x="89" y="181"/>
                    <a:pt x="102" y="245"/>
                    <a:pt x="107" y="310"/>
                  </a:cubicBezTo>
                  <a:cubicBezTo>
                    <a:pt x="102" y="245"/>
                    <a:pt x="94" y="177"/>
                    <a:pt x="70" y="11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60"/>
            <p:cNvSpPr/>
            <p:nvPr/>
          </p:nvSpPr>
          <p:spPr>
            <a:xfrm>
              <a:off x="2126650" y="520275"/>
              <a:ext cx="1200" cy="2450"/>
            </a:xfrm>
            <a:custGeom>
              <a:avLst/>
              <a:gdLst/>
              <a:ahLst/>
              <a:cxnLst/>
              <a:rect l="l" t="t" r="r" b="b"/>
              <a:pathLst>
                <a:path w="48" h="98" extrusionOk="0">
                  <a:moveTo>
                    <a:pt x="11" y="1"/>
                  </a:moveTo>
                  <a:cubicBezTo>
                    <a:pt x="5" y="5"/>
                    <a:pt x="1" y="10"/>
                    <a:pt x="1" y="10"/>
                  </a:cubicBezTo>
                  <a:lnTo>
                    <a:pt x="1" y="14"/>
                  </a:lnTo>
                  <a:cubicBezTo>
                    <a:pt x="5" y="10"/>
                    <a:pt x="5" y="5"/>
                    <a:pt x="11" y="5"/>
                  </a:cubicBezTo>
                  <a:lnTo>
                    <a:pt x="11" y="1"/>
                  </a:lnTo>
                  <a:close/>
                  <a:moveTo>
                    <a:pt x="28" y="42"/>
                  </a:moveTo>
                  <a:lnTo>
                    <a:pt x="28" y="48"/>
                  </a:lnTo>
                  <a:cubicBezTo>
                    <a:pt x="33" y="61"/>
                    <a:pt x="38" y="80"/>
                    <a:pt x="47" y="97"/>
                  </a:cubicBezTo>
                  <a:lnTo>
                    <a:pt x="47" y="93"/>
                  </a:lnTo>
                  <a:cubicBezTo>
                    <a:pt x="43" y="80"/>
                    <a:pt x="38" y="61"/>
                    <a:pt x="28" y="42"/>
                  </a:cubicBez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60"/>
            <p:cNvSpPr/>
            <p:nvPr/>
          </p:nvSpPr>
          <p:spPr>
            <a:xfrm>
              <a:off x="2126650" y="520400"/>
              <a:ext cx="725" cy="1075"/>
            </a:xfrm>
            <a:custGeom>
              <a:avLst/>
              <a:gdLst/>
              <a:ahLst/>
              <a:cxnLst/>
              <a:rect l="l" t="t" r="r" b="b"/>
              <a:pathLst>
                <a:path w="29" h="43" extrusionOk="0">
                  <a:moveTo>
                    <a:pt x="11" y="0"/>
                  </a:moveTo>
                  <a:cubicBezTo>
                    <a:pt x="5" y="0"/>
                    <a:pt x="5" y="5"/>
                    <a:pt x="1" y="9"/>
                  </a:cubicBezTo>
                  <a:cubicBezTo>
                    <a:pt x="15" y="15"/>
                    <a:pt x="24" y="24"/>
                    <a:pt x="28" y="37"/>
                  </a:cubicBezTo>
                  <a:cubicBezTo>
                    <a:pt x="28" y="28"/>
                    <a:pt x="24" y="24"/>
                    <a:pt x="24" y="15"/>
                  </a:cubicBezTo>
                  <a:cubicBezTo>
                    <a:pt x="19" y="9"/>
                    <a:pt x="15" y="5"/>
                    <a:pt x="11" y="0"/>
                  </a:cubicBezTo>
                  <a:close/>
                  <a:moveTo>
                    <a:pt x="24" y="28"/>
                  </a:moveTo>
                  <a:cubicBezTo>
                    <a:pt x="24" y="33"/>
                    <a:pt x="24" y="37"/>
                    <a:pt x="28" y="43"/>
                  </a:cubicBezTo>
                  <a:lnTo>
                    <a:pt x="28" y="37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B58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60"/>
            <p:cNvSpPr/>
            <p:nvPr/>
          </p:nvSpPr>
          <p:spPr>
            <a:xfrm>
              <a:off x="2128725" y="527550"/>
              <a:ext cx="25" cy="1300"/>
            </a:xfrm>
            <a:custGeom>
              <a:avLst/>
              <a:gdLst/>
              <a:ahLst/>
              <a:cxnLst/>
              <a:rect l="l" t="t" r="r" b="b"/>
              <a:pathLst>
                <a:path w="1" h="52" extrusionOk="0">
                  <a:moveTo>
                    <a:pt x="1" y="1"/>
                  </a:moveTo>
                  <a:lnTo>
                    <a:pt x="1" y="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60"/>
            <p:cNvSpPr/>
            <p:nvPr/>
          </p:nvSpPr>
          <p:spPr>
            <a:xfrm>
              <a:off x="2125525" y="520400"/>
              <a:ext cx="3225" cy="11350"/>
            </a:xfrm>
            <a:custGeom>
              <a:avLst/>
              <a:gdLst/>
              <a:ahLst/>
              <a:cxnLst/>
              <a:rect l="l" t="t" r="r" b="b"/>
              <a:pathLst>
                <a:path w="129" h="454" extrusionOk="0">
                  <a:moveTo>
                    <a:pt x="32" y="0"/>
                  </a:moveTo>
                  <a:cubicBezTo>
                    <a:pt x="73" y="116"/>
                    <a:pt x="92" y="237"/>
                    <a:pt x="83" y="357"/>
                  </a:cubicBezTo>
                  <a:cubicBezTo>
                    <a:pt x="78" y="393"/>
                    <a:pt x="50" y="417"/>
                    <a:pt x="13" y="417"/>
                  </a:cubicBezTo>
                  <a:lnTo>
                    <a:pt x="0" y="417"/>
                  </a:lnTo>
                  <a:cubicBezTo>
                    <a:pt x="9" y="440"/>
                    <a:pt x="32" y="453"/>
                    <a:pt x="56" y="453"/>
                  </a:cubicBezTo>
                  <a:lnTo>
                    <a:pt x="60" y="453"/>
                  </a:lnTo>
                  <a:cubicBezTo>
                    <a:pt x="92" y="453"/>
                    <a:pt x="124" y="431"/>
                    <a:pt x="129" y="393"/>
                  </a:cubicBezTo>
                  <a:lnTo>
                    <a:pt x="129" y="338"/>
                  </a:lnTo>
                  <a:cubicBezTo>
                    <a:pt x="129" y="231"/>
                    <a:pt x="106" y="126"/>
                    <a:pt x="69" y="28"/>
                  </a:cubicBezTo>
                  <a:lnTo>
                    <a:pt x="69" y="28"/>
                  </a:lnTo>
                  <a:lnTo>
                    <a:pt x="73" y="37"/>
                  </a:lnTo>
                  <a:cubicBezTo>
                    <a:pt x="69" y="24"/>
                    <a:pt x="60" y="15"/>
                    <a:pt x="46" y="9"/>
                  </a:cubicBezTo>
                  <a:lnTo>
                    <a:pt x="46" y="5"/>
                  </a:lnTo>
                  <a:cubicBezTo>
                    <a:pt x="41" y="5"/>
                    <a:pt x="37" y="5"/>
                    <a:pt x="32" y="0"/>
                  </a:cubicBez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60"/>
            <p:cNvSpPr/>
            <p:nvPr/>
          </p:nvSpPr>
          <p:spPr>
            <a:xfrm>
              <a:off x="2126325" y="535475"/>
              <a:ext cx="5100" cy="11550"/>
            </a:xfrm>
            <a:custGeom>
              <a:avLst/>
              <a:gdLst/>
              <a:ahLst/>
              <a:cxnLst/>
              <a:rect l="l" t="t" r="r" b="b"/>
              <a:pathLst>
                <a:path w="204" h="462" extrusionOk="0">
                  <a:moveTo>
                    <a:pt x="137" y="35"/>
                  </a:moveTo>
                  <a:lnTo>
                    <a:pt x="139" y="40"/>
                  </a:lnTo>
                  <a:cubicBezTo>
                    <a:pt x="138" y="38"/>
                    <a:pt x="137" y="37"/>
                    <a:pt x="137" y="35"/>
                  </a:cubicBezTo>
                  <a:close/>
                  <a:moveTo>
                    <a:pt x="79" y="0"/>
                  </a:moveTo>
                  <a:cubicBezTo>
                    <a:pt x="70" y="0"/>
                    <a:pt x="60" y="3"/>
                    <a:pt x="51" y="8"/>
                  </a:cubicBezTo>
                  <a:cubicBezTo>
                    <a:pt x="18" y="22"/>
                    <a:pt x="0" y="63"/>
                    <a:pt x="14" y="95"/>
                  </a:cubicBezTo>
                  <a:lnTo>
                    <a:pt x="28" y="123"/>
                  </a:lnTo>
                  <a:cubicBezTo>
                    <a:pt x="28" y="133"/>
                    <a:pt x="32" y="142"/>
                    <a:pt x="37" y="151"/>
                  </a:cubicBezTo>
                  <a:lnTo>
                    <a:pt x="37" y="174"/>
                  </a:lnTo>
                  <a:cubicBezTo>
                    <a:pt x="56" y="244"/>
                    <a:pt x="65" y="322"/>
                    <a:pt x="60" y="396"/>
                  </a:cubicBezTo>
                  <a:cubicBezTo>
                    <a:pt x="60" y="424"/>
                    <a:pt x="79" y="452"/>
                    <a:pt x="111" y="460"/>
                  </a:cubicBezTo>
                  <a:cubicBezTo>
                    <a:pt x="115" y="461"/>
                    <a:pt x="120" y="461"/>
                    <a:pt x="124" y="461"/>
                  </a:cubicBezTo>
                  <a:cubicBezTo>
                    <a:pt x="156" y="461"/>
                    <a:pt x="186" y="443"/>
                    <a:pt x="194" y="411"/>
                  </a:cubicBezTo>
                  <a:cubicBezTo>
                    <a:pt x="203" y="281"/>
                    <a:pt x="180" y="152"/>
                    <a:pt x="135" y="33"/>
                  </a:cubicBezTo>
                  <a:lnTo>
                    <a:pt x="135" y="33"/>
                  </a:lnTo>
                  <a:cubicBezTo>
                    <a:pt x="136" y="33"/>
                    <a:pt x="136" y="34"/>
                    <a:pt x="137" y="35"/>
                  </a:cubicBezTo>
                  <a:lnTo>
                    <a:pt x="137" y="35"/>
                  </a:lnTo>
                  <a:lnTo>
                    <a:pt x="135" y="31"/>
                  </a:lnTo>
                  <a:lnTo>
                    <a:pt x="135" y="31"/>
                  </a:lnTo>
                  <a:cubicBezTo>
                    <a:pt x="135" y="32"/>
                    <a:pt x="135" y="32"/>
                    <a:pt x="135" y="33"/>
                  </a:cubicBezTo>
                  <a:lnTo>
                    <a:pt x="135" y="33"/>
                  </a:lnTo>
                  <a:cubicBezTo>
                    <a:pt x="123" y="13"/>
                    <a:pt x="101" y="0"/>
                    <a:pt x="79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60"/>
            <p:cNvSpPr/>
            <p:nvPr/>
          </p:nvSpPr>
          <p:spPr>
            <a:xfrm>
              <a:off x="2126550" y="535425"/>
              <a:ext cx="3700" cy="10875"/>
            </a:xfrm>
            <a:custGeom>
              <a:avLst/>
              <a:gdLst/>
              <a:ahLst/>
              <a:cxnLst/>
              <a:rect l="l" t="t" r="r" b="b"/>
              <a:pathLst>
                <a:path w="148" h="435" extrusionOk="0">
                  <a:moveTo>
                    <a:pt x="116" y="24"/>
                  </a:moveTo>
                  <a:cubicBezTo>
                    <a:pt x="118" y="26"/>
                    <a:pt x="119" y="27"/>
                    <a:pt x="120" y="28"/>
                  </a:cubicBezTo>
                  <a:lnTo>
                    <a:pt x="120" y="28"/>
                  </a:lnTo>
                  <a:cubicBezTo>
                    <a:pt x="120" y="24"/>
                    <a:pt x="120" y="24"/>
                    <a:pt x="116" y="24"/>
                  </a:cubicBezTo>
                  <a:close/>
                  <a:moveTo>
                    <a:pt x="120" y="28"/>
                  </a:moveTo>
                  <a:cubicBezTo>
                    <a:pt x="120" y="28"/>
                    <a:pt x="120" y="29"/>
                    <a:pt x="120" y="29"/>
                  </a:cubicBezTo>
                  <a:cubicBezTo>
                    <a:pt x="122" y="30"/>
                    <a:pt x="124" y="32"/>
                    <a:pt x="126" y="34"/>
                  </a:cubicBezTo>
                  <a:lnTo>
                    <a:pt x="126" y="34"/>
                  </a:lnTo>
                  <a:lnTo>
                    <a:pt x="126" y="33"/>
                  </a:lnTo>
                  <a:cubicBezTo>
                    <a:pt x="123" y="31"/>
                    <a:pt x="121" y="30"/>
                    <a:pt x="120" y="28"/>
                  </a:cubicBezTo>
                  <a:close/>
                  <a:moveTo>
                    <a:pt x="126" y="34"/>
                  </a:moveTo>
                  <a:lnTo>
                    <a:pt x="130" y="42"/>
                  </a:lnTo>
                  <a:cubicBezTo>
                    <a:pt x="130" y="39"/>
                    <a:pt x="128" y="37"/>
                    <a:pt x="126" y="34"/>
                  </a:cubicBezTo>
                  <a:close/>
                  <a:moveTo>
                    <a:pt x="70" y="1"/>
                  </a:moveTo>
                  <a:cubicBezTo>
                    <a:pt x="60" y="1"/>
                    <a:pt x="51" y="5"/>
                    <a:pt x="42" y="10"/>
                  </a:cubicBezTo>
                  <a:cubicBezTo>
                    <a:pt x="23" y="19"/>
                    <a:pt x="9" y="33"/>
                    <a:pt x="5" y="52"/>
                  </a:cubicBezTo>
                  <a:cubicBezTo>
                    <a:pt x="0" y="61"/>
                    <a:pt x="0" y="65"/>
                    <a:pt x="0" y="70"/>
                  </a:cubicBezTo>
                  <a:cubicBezTo>
                    <a:pt x="0" y="80"/>
                    <a:pt x="5" y="89"/>
                    <a:pt x="5" y="97"/>
                  </a:cubicBezTo>
                  <a:lnTo>
                    <a:pt x="19" y="125"/>
                  </a:lnTo>
                  <a:cubicBezTo>
                    <a:pt x="19" y="135"/>
                    <a:pt x="23" y="144"/>
                    <a:pt x="28" y="153"/>
                  </a:cubicBezTo>
                  <a:lnTo>
                    <a:pt x="28" y="176"/>
                  </a:lnTo>
                  <a:cubicBezTo>
                    <a:pt x="42" y="232"/>
                    <a:pt x="51" y="292"/>
                    <a:pt x="51" y="357"/>
                  </a:cubicBezTo>
                  <a:lnTo>
                    <a:pt x="51" y="398"/>
                  </a:lnTo>
                  <a:cubicBezTo>
                    <a:pt x="51" y="413"/>
                    <a:pt x="56" y="426"/>
                    <a:pt x="60" y="435"/>
                  </a:cubicBezTo>
                  <a:lnTo>
                    <a:pt x="70" y="435"/>
                  </a:lnTo>
                  <a:cubicBezTo>
                    <a:pt x="107" y="435"/>
                    <a:pt x="134" y="407"/>
                    <a:pt x="139" y="375"/>
                  </a:cubicBezTo>
                  <a:cubicBezTo>
                    <a:pt x="148" y="246"/>
                    <a:pt x="130" y="121"/>
                    <a:pt x="83" y="5"/>
                  </a:cubicBezTo>
                  <a:cubicBezTo>
                    <a:pt x="79" y="5"/>
                    <a:pt x="75" y="1"/>
                    <a:pt x="70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60"/>
            <p:cNvSpPr/>
            <p:nvPr/>
          </p:nvSpPr>
          <p:spPr>
            <a:xfrm>
              <a:off x="2127925" y="535325"/>
              <a:ext cx="3275" cy="11925"/>
            </a:xfrm>
            <a:custGeom>
              <a:avLst/>
              <a:gdLst/>
              <a:ahLst/>
              <a:cxnLst/>
              <a:rect l="l" t="t" r="r" b="b"/>
              <a:pathLst>
                <a:path w="131" h="477" extrusionOk="0">
                  <a:moveTo>
                    <a:pt x="24" y="0"/>
                  </a:moveTo>
                  <a:cubicBezTo>
                    <a:pt x="24" y="0"/>
                    <a:pt x="24" y="5"/>
                    <a:pt x="28" y="9"/>
                  </a:cubicBezTo>
                  <a:cubicBezTo>
                    <a:pt x="43" y="9"/>
                    <a:pt x="52" y="18"/>
                    <a:pt x="61" y="28"/>
                  </a:cubicBezTo>
                  <a:cubicBezTo>
                    <a:pt x="52" y="14"/>
                    <a:pt x="37" y="5"/>
                    <a:pt x="24" y="0"/>
                  </a:cubicBezTo>
                  <a:close/>
                  <a:moveTo>
                    <a:pt x="130" y="417"/>
                  </a:moveTo>
                  <a:cubicBezTo>
                    <a:pt x="120" y="444"/>
                    <a:pt x="93" y="466"/>
                    <a:pt x="61" y="466"/>
                  </a:cubicBezTo>
                  <a:lnTo>
                    <a:pt x="47" y="466"/>
                  </a:lnTo>
                  <a:cubicBezTo>
                    <a:pt x="28" y="462"/>
                    <a:pt x="15" y="453"/>
                    <a:pt x="5" y="439"/>
                  </a:cubicBezTo>
                  <a:lnTo>
                    <a:pt x="1" y="439"/>
                  </a:lnTo>
                  <a:cubicBezTo>
                    <a:pt x="10" y="458"/>
                    <a:pt x="33" y="472"/>
                    <a:pt x="56" y="476"/>
                  </a:cubicBezTo>
                  <a:lnTo>
                    <a:pt x="61" y="476"/>
                  </a:lnTo>
                  <a:cubicBezTo>
                    <a:pt x="93" y="476"/>
                    <a:pt x="126" y="449"/>
                    <a:pt x="130" y="417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60"/>
            <p:cNvSpPr/>
            <p:nvPr/>
          </p:nvSpPr>
          <p:spPr>
            <a:xfrm>
              <a:off x="2128050" y="535550"/>
              <a:ext cx="3150" cy="11450"/>
            </a:xfrm>
            <a:custGeom>
              <a:avLst/>
              <a:gdLst/>
              <a:ahLst/>
              <a:cxnLst/>
              <a:rect l="l" t="t" r="r" b="b"/>
              <a:pathLst>
                <a:path w="126" h="458" extrusionOk="0">
                  <a:moveTo>
                    <a:pt x="23" y="0"/>
                  </a:moveTo>
                  <a:cubicBezTo>
                    <a:pt x="70" y="116"/>
                    <a:pt x="88" y="241"/>
                    <a:pt x="79" y="370"/>
                  </a:cubicBezTo>
                  <a:cubicBezTo>
                    <a:pt x="74" y="402"/>
                    <a:pt x="47" y="430"/>
                    <a:pt x="10" y="430"/>
                  </a:cubicBezTo>
                  <a:lnTo>
                    <a:pt x="0" y="430"/>
                  </a:lnTo>
                  <a:cubicBezTo>
                    <a:pt x="10" y="444"/>
                    <a:pt x="23" y="453"/>
                    <a:pt x="42" y="457"/>
                  </a:cubicBezTo>
                  <a:lnTo>
                    <a:pt x="56" y="457"/>
                  </a:lnTo>
                  <a:cubicBezTo>
                    <a:pt x="88" y="457"/>
                    <a:pt x="115" y="435"/>
                    <a:pt x="125" y="408"/>
                  </a:cubicBezTo>
                  <a:lnTo>
                    <a:pt x="125" y="342"/>
                  </a:lnTo>
                  <a:cubicBezTo>
                    <a:pt x="125" y="236"/>
                    <a:pt x="107" y="125"/>
                    <a:pt x="66" y="28"/>
                  </a:cubicBezTo>
                  <a:cubicBezTo>
                    <a:pt x="60" y="24"/>
                    <a:pt x="60" y="24"/>
                    <a:pt x="56" y="19"/>
                  </a:cubicBezTo>
                  <a:cubicBezTo>
                    <a:pt x="47" y="9"/>
                    <a:pt x="38" y="0"/>
                    <a:pt x="23" y="0"/>
                  </a:cubicBez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60"/>
            <p:cNvSpPr/>
            <p:nvPr/>
          </p:nvSpPr>
          <p:spPr>
            <a:xfrm>
              <a:off x="2121475" y="549125"/>
              <a:ext cx="8450" cy="10225"/>
            </a:xfrm>
            <a:custGeom>
              <a:avLst/>
              <a:gdLst/>
              <a:ahLst/>
              <a:cxnLst/>
              <a:rect l="l" t="t" r="r" b="b"/>
              <a:pathLst>
                <a:path w="338" h="409" extrusionOk="0">
                  <a:moveTo>
                    <a:pt x="264" y="1"/>
                  </a:moveTo>
                  <a:cubicBezTo>
                    <a:pt x="235" y="1"/>
                    <a:pt x="205" y="18"/>
                    <a:pt x="194" y="44"/>
                  </a:cubicBezTo>
                  <a:cubicBezTo>
                    <a:pt x="194" y="53"/>
                    <a:pt x="190" y="63"/>
                    <a:pt x="184" y="72"/>
                  </a:cubicBezTo>
                  <a:cubicBezTo>
                    <a:pt x="181" y="79"/>
                    <a:pt x="166" y="109"/>
                    <a:pt x="166" y="109"/>
                  </a:cubicBezTo>
                  <a:cubicBezTo>
                    <a:pt x="166" y="109"/>
                    <a:pt x="168" y="106"/>
                    <a:pt x="171" y="100"/>
                  </a:cubicBezTo>
                  <a:lnTo>
                    <a:pt x="171" y="100"/>
                  </a:lnTo>
                  <a:lnTo>
                    <a:pt x="162" y="119"/>
                  </a:lnTo>
                  <a:cubicBezTo>
                    <a:pt x="124" y="183"/>
                    <a:pt x="79" y="243"/>
                    <a:pt x="28" y="294"/>
                  </a:cubicBezTo>
                  <a:cubicBezTo>
                    <a:pt x="0" y="322"/>
                    <a:pt x="0" y="364"/>
                    <a:pt x="28" y="392"/>
                  </a:cubicBezTo>
                  <a:cubicBezTo>
                    <a:pt x="42" y="403"/>
                    <a:pt x="59" y="408"/>
                    <a:pt x="76" y="408"/>
                  </a:cubicBezTo>
                  <a:cubicBezTo>
                    <a:pt x="93" y="408"/>
                    <a:pt x="111" y="403"/>
                    <a:pt x="124" y="392"/>
                  </a:cubicBezTo>
                  <a:cubicBezTo>
                    <a:pt x="218" y="303"/>
                    <a:pt x="291" y="192"/>
                    <a:pt x="337" y="72"/>
                  </a:cubicBezTo>
                  <a:lnTo>
                    <a:pt x="337" y="72"/>
                  </a:lnTo>
                  <a:lnTo>
                    <a:pt x="329" y="91"/>
                  </a:lnTo>
                  <a:cubicBezTo>
                    <a:pt x="337" y="53"/>
                    <a:pt x="319" y="17"/>
                    <a:pt x="282" y="3"/>
                  </a:cubicBezTo>
                  <a:cubicBezTo>
                    <a:pt x="276" y="1"/>
                    <a:pt x="270" y="1"/>
                    <a:pt x="264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60"/>
            <p:cNvSpPr/>
            <p:nvPr/>
          </p:nvSpPr>
          <p:spPr>
            <a:xfrm>
              <a:off x="2121675" y="549200"/>
              <a:ext cx="8250" cy="10175"/>
            </a:xfrm>
            <a:custGeom>
              <a:avLst/>
              <a:gdLst/>
              <a:ahLst/>
              <a:cxnLst/>
              <a:rect l="l" t="t" r="r" b="b"/>
              <a:pathLst>
                <a:path w="330" h="407" extrusionOk="0">
                  <a:moveTo>
                    <a:pt x="1" y="335"/>
                  </a:moveTo>
                  <a:lnTo>
                    <a:pt x="1" y="335"/>
                  </a:lnTo>
                  <a:cubicBezTo>
                    <a:pt x="1" y="336"/>
                    <a:pt x="1" y="338"/>
                    <a:pt x="1" y="339"/>
                  </a:cubicBezTo>
                  <a:lnTo>
                    <a:pt x="1" y="339"/>
                  </a:lnTo>
                  <a:cubicBezTo>
                    <a:pt x="1" y="338"/>
                    <a:pt x="1" y="336"/>
                    <a:pt x="1" y="335"/>
                  </a:cubicBezTo>
                  <a:close/>
                  <a:moveTo>
                    <a:pt x="255" y="0"/>
                  </a:moveTo>
                  <a:cubicBezTo>
                    <a:pt x="223" y="0"/>
                    <a:pt x="200" y="14"/>
                    <a:pt x="186" y="41"/>
                  </a:cubicBezTo>
                  <a:cubicBezTo>
                    <a:pt x="186" y="50"/>
                    <a:pt x="182" y="60"/>
                    <a:pt x="176" y="69"/>
                  </a:cubicBezTo>
                  <a:cubicBezTo>
                    <a:pt x="176" y="73"/>
                    <a:pt x="176" y="73"/>
                    <a:pt x="172" y="78"/>
                  </a:cubicBezTo>
                  <a:cubicBezTo>
                    <a:pt x="169" y="86"/>
                    <a:pt x="166" y="93"/>
                    <a:pt x="163" y="99"/>
                  </a:cubicBezTo>
                  <a:lnTo>
                    <a:pt x="163" y="99"/>
                  </a:lnTo>
                  <a:cubicBezTo>
                    <a:pt x="163" y="98"/>
                    <a:pt x="163" y="97"/>
                    <a:pt x="163" y="97"/>
                  </a:cubicBezTo>
                  <a:lnTo>
                    <a:pt x="163" y="97"/>
                  </a:lnTo>
                  <a:lnTo>
                    <a:pt x="160" y="104"/>
                  </a:lnTo>
                  <a:lnTo>
                    <a:pt x="160" y="104"/>
                  </a:lnTo>
                  <a:cubicBezTo>
                    <a:pt x="159" y="105"/>
                    <a:pt x="159" y="106"/>
                    <a:pt x="159" y="106"/>
                  </a:cubicBezTo>
                  <a:cubicBezTo>
                    <a:pt x="159" y="106"/>
                    <a:pt x="159" y="105"/>
                    <a:pt x="159" y="105"/>
                  </a:cubicBezTo>
                  <a:lnTo>
                    <a:pt x="159" y="105"/>
                  </a:lnTo>
                  <a:lnTo>
                    <a:pt x="154" y="116"/>
                  </a:lnTo>
                  <a:cubicBezTo>
                    <a:pt x="135" y="148"/>
                    <a:pt x="112" y="184"/>
                    <a:pt x="89" y="212"/>
                  </a:cubicBezTo>
                  <a:cubicBezTo>
                    <a:pt x="84" y="222"/>
                    <a:pt x="75" y="231"/>
                    <a:pt x="71" y="236"/>
                  </a:cubicBezTo>
                  <a:cubicBezTo>
                    <a:pt x="52" y="254"/>
                    <a:pt x="38" y="272"/>
                    <a:pt x="20" y="291"/>
                  </a:cubicBezTo>
                  <a:cubicBezTo>
                    <a:pt x="7" y="304"/>
                    <a:pt x="2" y="319"/>
                    <a:pt x="1" y="335"/>
                  </a:cubicBezTo>
                  <a:lnTo>
                    <a:pt x="1" y="335"/>
                  </a:lnTo>
                  <a:cubicBezTo>
                    <a:pt x="2" y="329"/>
                    <a:pt x="3" y="324"/>
                    <a:pt x="5" y="319"/>
                  </a:cubicBezTo>
                  <a:lnTo>
                    <a:pt x="5" y="319"/>
                  </a:lnTo>
                  <a:lnTo>
                    <a:pt x="20" y="323"/>
                  </a:lnTo>
                  <a:cubicBezTo>
                    <a:pt x="33" y="333"/>
                    <a:pt x="52" y="342"/>
                    <a:pt x="65" y="342"/>
                  </a:cubicBezTo>
                  <a:cubicBezTo>
                    <a:pt x="84" y="342"/>
                    <a:pt x="103" y="333"/>
                    <a:pt x="116" y="323"/>
                  </a:cubicBezTo>
                  <a:cubicBezTo>
                    <a:pt x="200" y="244"/>
                    <a:pt x="270" y="148"/>
                    <a:pt x="315" y="41"/>
                  </a:cubicBezTo>
                  <a:cubicBezTo>
                    <a:pt x="306" y="22"/>
                    <a:pt x="293" y="9"/>
                    <a:pt x="274" y="0"/>
                  </a:cubicBezTo>
                  <a:close/>
                  <a:moveTo>
                    <a:pt x="329" y="69"/>
                  </a:moveTo>
                  <a:lnTo>
                    <a:pt x="321" y="83"/>
                  </a:lnTo>
                  <a:cubicBezTo>
                    <a:pt x="274" y="194"/>
                    <a:pt x="204" y="295"/>
                    <a:pt x="112" y="379"/>
                  </a:cubicBezTo>
                  <a:cubicBezTo>
                    <a:pt x="99" y="393"/>
                    <a:pt x="84" y="398"/>
                    <a:pt x="65" y="398"/>
                  </a:cubicBezTo>
                  <a:cubicBezTo>
                    <a:pt x="48" y="398"/>
                    <a:pt x="33" y="393"/>
                    <a:pt x="20" y="379"/>
                  </a:cubicBezTo>
                  <a:cubicBezTo>
                    <a:pt x="7" y="370"/>
                    <a:pt x="1" y="354"/>
                    <a:pt x="1" y="339"/>
                  </a:cubicBezTo>
                  <a:lnTo>
                    <a:pt x="1" y="339"/>
                  </a:lnTo>
                  <a:cubicBezTo>
                    <a:pt x="1" y="340"/>
                    <a:pt x="1" y="341"/>
                    <a:pt x="1" y="342"/>
                  </a:cubicBezTo>
                  <a:cubicBezTo>
                    <a:pt x="1" y="355"/>
                    <a:pt x="5" y="374"/>
                    <a:pt x="20" y="389"/>
                  </a:cubicBezTo>
                  <a:cubicBezTo>
                    <a:pt x="33" y="402"/>
                    <a:pt x="48" y="406"/>
                    <a:pt x="65" y="406"/>
                  </a:cubicBezTo>
                  <a:cubicBezTo>
                    <a:pt x="84" y="406"/>
                    <a:pt x="103" y="402"/>
                    <a:pt x="116" y="389"/>
                  </a:cubicBezTo>
                  <a:cubicBezTo>
                    <a:pt x="210" y="300"/>
                    <a:pt x="283" y="189"/>
                    <a:pt x="329" y="69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60"/>
            <p:cNvSpPr/>
            <p:nvPr/>
          </p:nvSpPr>
          <p:spPr>
            <a:xfrm>
              <a:off x="2125850" y="55127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0"/>
                  </a:moveTo>
                  <a:cubicBezTo>
                    <a:pt x="5" y="0"/>
                    <a:pt x="5" y="5"/>
                    <a:pt x="0" y="5"/>
                  </a:cubicBezTo>
                  <a:cubicBezTo>
                    <a:pt x="5" y="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60"/>
            <p:cNvSpPr/>
            <p:nvPr/>
          </p:nvSpPr>
          <p:spPr>
            <a:xfrm>
              <a:off x="2125850" y="551375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1"/>
                  </a:moveTo>
                  <a:lnTo>
                    <a:pt x="0" y="5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60"/>
            <p:cNvSpPr/>
            <p:nvPr/>
          </p:nvSpPr>
          <p:spPr>
            <a:xfrm>
              <a:off x="2125850" y="55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60"/>
            <p:cNvSpPr/>
            <p:nvPr/>
          </p:nvSpPr>
          <p:spPr>
            <a:xfrm>
              <a:off x="2125850" y="551500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0"/>
                  </a:moveTo>
                  <a:lnTo>
                    <a:pt x="0" y="5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60"/>
            <p:cNvSpPr/>
            <p:nvPr/>
          </p:nvSpPr>
          <p:spPr>
            <a:xfrm>
              <a:off x="2125725" y="55160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60"/>
            <p:cNvSpPr/>
            <p:nvPr/>
          </p:nvSpPr>
          <p:spPr>
            <a:xfrm>
              <a:off x="2125725" y="55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60"/>
            <p:cNvSpPr/>
            <p:nvPr/>
          </p:nvSpPr>
          <p:spPr>
            <a:xfrm>
              <a:off x="2125725" y="55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60"/>
            <p:cNvSpPr/>
            <p:nvPr/>
          </p:nvSpPr>
          <p:spPr>
            <a:xfrm>
              <a:off x="2125725" y="55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60"/>
            <p:cNvSpPr/>
            <p:nvPr/>
          </p:nvSpPr>
          <p:spPr>
            <a:xfrm>
              <a:off x="2125725" y="55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60"/>
            <p:cNvSpPr/>
            <p:nvPr/>
          </p:nvSpPr>
          <p:spPr>
            <a:xfrm>
              <a:off x="2125725" y="55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60"/>
            <p:cNvSpPr/>
            <p:nvPr/>
          </p:nvSpPr>
          <p:spPr>
            <a:xfrm>
              <a:off x="2129550" y="549300"/>
              <a:ext cx="600" cy="2000"/>
            </a:xfrm>
            <a:custGeom>
              <a:avLst/>
              <a:gdLst/>
              <a:ahLst/>
              <a:cxnLst/>
              <a:rect l="l" t="t" r="r" b="b"/>
              <a:pathLst>
                <a:path w="24" h="80" extrusionOk="0">
                  <a:moveTo>
                    <a:pt x="14" y="1"/>
                  </a:moveTo>
                  <a:cubicBezTo>
                    <a:pt x="10" y="14"/>
                    <a:pt x="6" y="24"/>
                    <a:pt x="0" y="37"/>
                  </a:cubicBezTo>
                  <a:cubicBezTo>
                    <a:pt x="6" y="46"/>
                    <a:pt x="6" y="56"/>
                    <a:pt x="6" y="65"/>
                  </a:cubicBezTo>
                  <a:lnTo>
                    <a:pt x="6" y="79"/>
                  </a:lnTo>
                  <a:cubicBezTo>
                    <a:pt x="10" y="69"/>
                    <a:pt x="14" y="65"/>
                    <a:pt x="14" y="61"/>
                  </a:cubicBezTo>
                  <a:cubicBezTo>
                    <a:pt x="23" y="37"/>
                    <a:pt x="23" y="18"/>
                    <a:pt x="14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60"/>
            <p:cNvSpPr/>
            <p:nvPr/>
          </p:nvSpPr>
          <p:spPr>
            <a:xfrm>
              <a:off x="2129675" y="55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60"/>
            <p:cNvSpPr/>
            <p:nvPr/>
          </p:nvSpPr>
          <p:spPr>
            <a:xfrm>
              <a:off x="2121575" y="550225"/>
              <a:ext cx="8125" cy="8925"/>
            </a:xfrm>
            <a:custGeom>
              <a:avLst/>
              <a:gdLst/>
              <a:ahLst/>
              <a:cxnLst/>
              <a:rect l="l" t="t" r="r" b="b"/>
              <a:pathLst>
                <a:path w="325" h="357" extrusionOk="0">
                  <a:moveTo>
                    <a:pt x="319" y="0"/>
                  </a:moveTo>
                  <a:cubicBezTo>
                    <a:pt x="274" y="107"/>
                    <a:pt x="204" y="203"/>
                    <a:pt x="120" y="282"/>
                  </a:cubicBezTo>
                  <a:cubicBezTo>
                    <a:pt x="107" y="292"/>
                    <a:pt x="88" y="301"/>
                    <a:pt x="69" y="301"/>
                  </a:cubicBezTo>
                  <a:cubicBezTo>
                    <a:pt x="56" y="301"/>
                    <a:pt x="37" y="292"/>
                    <a:pt x="24" y="282"/>
                  </a:cubicBezTo>
                  <a:lnTo>
                    <a:pt x="9" y="278"/>
                  </a:lnTo>
                  <a:lnTo>
                    <a:pt x="9" y="278"/>
                  </a:lnTo>
                  <a:cubicBezTo>
                    <a:pt x="1" y="297"/>
                    <a:pt x="5" y="324"/>
                    <a:pt x="24" y="338"/>
                  </a:cubicBezTo>
                  <a:cubicBezTo>
                    <a:pt x="37" y="352"/>
                    <a:pt x="52" y="357"/>
                    <a:pt x="69" y="357"/>
                  </a:cubicBezTo>
                  <a:cubicBezTo>
                    <a:pt x="88" y="357"/>
                    <a:pt x="103" y="352"/>
                    <a:pt x="116" y="338"/>
                  </a:cubicBezTo>
                  <a:cubicBezTo>
                    <a:pt x="208" y="254"/>
                    <a:pt x="278" y="153"/>
                    <a:pt x="325" y="42"/>
                  </a:cubicBezTo>
                  <a:lnTo>
                    <a:pt x="325" y="28"/>
                  </a:lnTo>
                  <a:cubicBezTo>
                    <a:pt x="325" y="19"/>
                    <a:pt x="325" y="9"/>
                    <a:pt x="319" y="0"/>
                  </a:cubicBez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60"/>
            <p:cNvSpPr/>
            <p:nvPr/>
          </p:nvSpPr>
          <p:spPr>
            <a:xfrm>
              <a:off x="2113250" y="547325"/>
              <a:ext cx="6375" cy="11375"/>
            </a:xfrm>
            <a:custGeom>
              <a:avLst/>
              <a:gdLst/>
              <a:ahLst/>
              <a:cxnLst/>
              <a:rect l="l" t="t" r="r" b="b"/>
              <a:pathLst>
                <a:path w="255" h="455" extrusionOk="0">
                  <a:moveTo>
                    <a:pt x="73" y="0"/>
                  </a:moveTo>
                  <a:cubicBezTo>
                    <a:pt x="70" y="0"/>
                    <a:pt x="68" y="1"/>
                    <a:pt x="65" y="1"/>
                  </a:cubicBezTo>
                  <a:cubicBezTo>
                    <a:pt x="28" y="1"/>
                    <a:pt x="1" y="33"/>
                    <a:pt x="1" y="70"/>
                  </a:cubicBezTo>
                  <a:cubicBezTo>
                    <a:pt x="14" y="200"/>
                    <a:pt x="56" y="325"/>
                    <a:pt x="125" y="436"/>
                  </a:cubicBezTo>
                  <a:lnTo>
                    <a:pt x="120" y="426"/>
                  </a:lnTo>
                  <a:lnTo>
                    <a:pt x="120" y="426"/>
                  </a:lnTo>
                  <a:cubicBezTo>
                    <a:pt x="136" y="444"/>
                    <a:pt x="156" y="454"/>
                    <a:pt x="177" y="454"/>
                  </a:cubicBezTo>
                  <a:cubicBezTo>
                    <a:pt x="188" y="454"/>
                    <a:pt x="198" y="451"/>
                    <a:pt x="208" y="445"/>
                  </a:cubicBezTo>
                  <a:cubicBezTo>
                    <a:pt x="241" y="426"/>
                    <a:pt x="255" y="385"/>
                    <a:pt x="236" y="347"/>
                  </a:cubicBezTo>
                  <a:lnTo>
                    <a:pt x="218" y="325"/>
                  </a:lnTo>
                  <a:cubicBezTo>
                    <a:pt x="214" y="315"/>
                    <a:pt x="204" y="297"/>
                    <a:pt x="204" y="297"/>
                  </a:cubicBezTo>
                  <a:cubicBezTo>
                    <a:pt x="195" y="292"/>
                    <a:pt x="195" y="278"/>
                    <a:pt x="195" y="278"/>
                  </a:cubicBezTo>
                  <a:cubicBezTo>
                    <a:pt x="167" y="208"/>
                    <a:pt x="144" y="140"/>
                    <a:pt x="135" y="65"/>
                  </a:cubicBezTo>
                  <a:lnTo>
                    <a:pt x="135" y="61"/>
                  </a:lnTo>
                  <a:cubicBezTo>
                    <a:pt x="135" y="27"/>
                    <a:pt x="107" y="0"/>
                    <a:pt x="73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60"/>
            <p:cNvSpPr/>
            <p:nvPr/>
          </p:nvSpPr>
          <p:spPr>
            <a:xfrm>
              <a:off x="2114525" y="547325"/>
              <a:ext cx="4875" cy="11350"/>
            </a:xfrm>
            <a:custGeom>
              <a:avLst/>
              <a:gdLst/>
              <a:ahLst/>
              <a:cxnLst/>
              <a:rect l="l" t="t" r="r" b="b"/>
              <a:pathLst>
                <a:path w="195" h="454" extrusionOk="0">
                  <a:moveTo>
                    <a:pt x="18" y="1"/>
                  </a:moveTo>
                  <a:cubicBezTo>
                    <a:pt x="25" y="1"/>
                    <a:pt x="32" y="2"/>
                    <a:pt x="39" y="4"/>
                  </a:cubicBezTo>
                  <a:lnTo>
                    <a:pt x="39" y="4"/>
                  </a:lnTo>
                  <a:cubicBezTo>
                    <a:pt x="33" y="2"/>
                    <a:pt x="26" y="1"/>
                    <a:pt x="18" y="1"/>
                  </a:cubicBezTo>
                  <a:close/>
                  <a:moveTo>
                    <a:pt x="39" y="4"/>
                  </a:moveTo>
                  <a:cubicBezTo>
                    <a:pt x="51" y="8"/>
                    <a:pt x="61" y="15"/>
                    <a:pt x="69" y="24"/>
                  </a:cubicBezTo>
                  <a:lnTo>
                    <a:pt x="69" y="24"/>
                  </a:lnTo>
                  <a:cubicBezTo>
                    <a:pt x="63" y="15"/>
                    <a:pt x="52" y="8"/>
                    <a:pt x="39" y="4"/>
                  </a:cubicBezTo>
                  <a:close/>
                  <a:moveTo>
                    <a:pt x="69" y="24"/>
                  </a:moveTo>
                  <a:lnTo>
                    <a:pt x="69" y="24"/>
                  </a:lnTo>
                  <a:cubicBezTo>
                    <a:pt x="69" y="24"/>
                    <a:pt x="69" y="24"/>
                    <a:pt x="69" y="24"/>
                  </a:cubicBezTo>
                  <a:lnTo>
                    <a:pt x="65" y="29"/>
                  </a:lnTo>
                  <a:cubicBezTo>
                    <a:pt x="28" y="33"/>
                    <a:pt x="1" y="65"/>
                    <a:pt x="1" y="103"/>
                  </a:cubicBezTo>
                  <a:cubicBezTo>
                    <a:pt x="14" y="227"/>
                    <a:pt x="56" y="347"/>
                    <a:pt x="121" y="454"/>
                  </a:cubicBezTo>
                  <a:lnTo>
                    <a:pt x="125" y="454"/>
                  </a:lnTo>
                  <a:cubicBezTo>
                    <a:pt x="135" y="454"/>
                    <a:pt x="148" y="449"/>
                    <a:pt x="157" y="445"/>
                  </a:cubicBezTo>
                  <a:cubicBezTo>
                    <a:pt x="180" y="430"/>
                    <a:pt x="195" y="408"/>
                    <a:pt x="195" y="385"/>
                  </a:cubicBezTo>
                  <a:cubicBezTo>
                    <a:pt x="195" y="370"/>
                    <a:pt x="190" y="362"/>
                    <a:pt x="185" y="347"/>
                  </a:cubicBezTo>
                  <a:lnTo>
                    <a:pt x="167" y="325"/>
                  </a:lnTo>
                  <a:cubicBezTo>
                    <a:pt x="167" y="319"/>
                    <a:pt x="163" y="311"/>
                    <a:pt x="157" y="306"/>
                  </a:cubicBezTo>
                  <a:cubicBezTo>
                    <a:pt x="157" y="302"/>
                    <a:pt x="153" y="297"/>
                    <a:pt x="153" y="297"/>
                  </a:cubicBezTo>
                  <a:cubicBezTo>
                    <a:pt x="148" y="292"/>
                    <a:pt x="144" y="287"/>
                    <a:pt x="144" y="283"/>
                  </a:cubicBezTo>
                  <a:lnTo>
                    <a:pt x="144" y="278"/>
                  </a:lnTo>
                  <a:cubicBezTo>
                    <a:pt x="139" y="259"/>
                    <a:pt x="129" y="246"/>
                    <a:pt x="125" y="227"/>
                  </a:cubicBezTo>
                  <a:cubicBezTo>
                    <a:pt x="112" y="191"/>
                    <a:pt x="97" y="148"/>
                    <a:pt x="93" y="107"/>
                  </a:cubicBezTo>
                  <a:cubicBezTo>
                    <a:pt x="88" y="93"/>
                    <a:pt x="88" y="80"/>
                    <a:pt x="84" y="65"/>
                  </a:cubicBezTo>
                  <a:lnTo>
                    <a:pt x="84" y="61"/>
                  </a:lnTo>
                  <a:lnTo>
                    <a:pt x="84" y="56"/>
                  </a:lnTo>
                  <a:cubicBezTo>
                    <a:pt x="82" y="44"/>
                    <a:pt x="77" y="33"/>
                    <a:pt x="69" y="24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60"/>
            <p:cNvSpPr/>
            <p:nvPr/>
          </p:nvSpPr>
          <p:spPr>
            <a:xfrm>
              <a:off x="2113250" y="547325"/>
              <a:ext cx="1625" cy="1750"/>
            </a:xfrm>
            <a:custGeom>
              <a:avLst/>
              <a:gdLst/>
              <a:ahLst/>
              <a:cxnLst/>
              <a:rect l="l" t="t" r="r" b="b"/>
              <a:pathLst>
                <a:path w="65" h="70" extrusionOk="0">
                  <a:moveTo>
                    <a:pt x="65" y="1"/>
                  </a:moveTo>
                  <a:cubicBezTo>
                    <a:pt x="33" y="1"/>
                    <a:pt x="9" y="24"/>
                    <a:pt x="1" y="52"/>
                  </a:cubicBezTo>
                  <a:lnTo>
                    <a:pt x="1" y="70"/>
                  </a:lnTo>
                  <a:cubicBezTo>
                    <a:pt x="1" y="33"/>
                    <a:pt x="28" y="1"/>
                    <a:pt x="65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60"/>
            <p:cNvSpPr/>
            <p:nvPr/>
          </p:nvSpPr>
          <p:spPr>
            <a:xfrm>
              <a:off x="2116250" y="557950"/>
              <a:ext cx="1400" cy="975"/>
            </a:xfrm>
            <a:custGeom>
              <a:avLst/>
              <a:gdLst/>
              <a:ahLst/>
              <a:cxnLst/>
              <a:rect l="l" t="t" r="r" b="b"/>
              <a:pathLst>
                <a:path w="56" h="39" extrusionOk="0">
                  <a:moveTo>
                    <a:pt x="0" y="1"/>
                  </a:moveTo>
                  <a:lnTo>
                    <a:pt x="5" y="11"/>
                  </a:lnTo>
                  <a:cubicBezTo>
                    <a:pt x="15" y="24"/>
                    <a:pt x="33" y="39"/>
                    <a:pt x="56" y="39"/>
                  </a:cubicBezTo>
                  <a:cubicBezTo>
                    <a:pt x="52" y="33"/>
                    <a:pt x="52" y="29"/>
                    <a:pt x="52" y="29"/>
                  </a:cubicBezTo>
                  <a:cubicBezTo>
                    <a:pt x="28" y="24"/>
                    <a:pt x="15" y="15"/>
                    <a:pt x="0" y="1"/>
                  </a:cubicBezTo>
                  <a:close/>
                </a:path>
              </a:pathLst>
            </a:custGeom>
            <a:solidFill>
              <a:srgbClr val="B58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60"/>
            <p:cNvSpPr/>
            <p:nvPr/>
          </p:nvSpPr>
          <p:spPr>
            <a:xfrm>
              <a:off x="2113250" y="547325"/>
              <a:ext cx="4300" cy="11350"/>
            </a:xfrm>
            <a:custGeom>
              <a:avLst/>
              <a:gdLst/>
              <a:ahLst/>
              <a:cxnLst/>
              <a:rect l="l" t="t" r="r" b="b"/>
              <a:pathLst>
                <a:path w="172" h="454" extrusionOk="0">
                  <a:moveTo>
                    <a:pt x="65" y="1"/>
                  </a:moveTo>
                  <a:cubicBezTo>
                    <a:pt x="28" y="1"/>
                    <a:pt x="1" y="33"/>
                    <a:pt x="1" y="70"/>
                  </a:cubicBezTo>
                  <a:cubicBezTo>
                    <a:pt x="14" y="200"/>
                    <a:pt x="56" y="325"/>
                    <a:pt x="125" y="436"/>
                  </a:cubicBezTo>
                  <a:lnTo>
                    <a:pt x="120" y="426"/>
                  </a:lnTo>
                  <a:lnTo>
                    <a:pt x="120" y="426"/>
                  </a:lnTo>
                  <a:cubicBezTo>
                    <a:pt x="135" y="440"/>
                    <a:pt x="148" y="449"/>
                    <a:pt x="172" y="454"/>
                  </a:cubicBezTo>
                  <a:cubicBezTo>
                    <a:pt x="107" y="347"/>
                    <a:pt x="65" y="227"/>
                    <a:pt x="52" y="103"/>
                  </a:cubicBezTo>
                  <a:cubicBezTo>
                    <a:pt x="52" y="65"/>
                    <a:pt x="79" y="33"/>
                    <a:pt x="116" y="29"/>
                  </a:cubicBezTo>
                  <a:lnTo>
                    <a:pt x="120" y="24"/>
                  </a:lnTo>
                  <a:cubicBezTo>
                    <a:pt x="112" y="10"/>
                    <a:pt x="88" y="1"/>
                    <a:pt x="69" y="1"/>
                  </a:cubicBez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60"/>
            <p:cNvSpPr/>
            <p:nvPr/>
          </p:nvSpPr>
          <p:spPr>
            <a:xfrm>
              <a:off x="2110000" y="531600"/>
              <a:ext cx="5000" cy="11975"/>
            </a:xfrm>
            <a:custGeom>
              <a:avLst/>
              <a:gdLst/>
              <a:ahLst/>
              <a:cxnLst/>
              <a:rect l="l" t="t" r="r" b="b"/>
              <a:pathLst>
                <a:path w="200" h="479" extrusionOk="0">
                  <a:moveTo>
                    <a:pt x="75" y="1"/>
                  </a:moveTo>
                  <a:cubicBezTo>
                    <a:pt x="39" y="1"/>
                    <a:pt x="5" y="33"/>
                    <a:pt x="11" y="71"/>
                  </a:cubicBezTo>
                  <a:cubicBezTo>
                    <a:pt x="1" y="199"/>
                    <a:pt x="24" y="329"/>
                    <a:pt x="75" y="449"/>
                  </a:cubicBezTo>
                  <a:lnTo>
                    <a:pt x="66" y="445"/>
                  </a:lnTo>
                  <a:lnTo>
                    <a:pt x="66" y="445"/>
                  </a:lnTo>
                  <a:cubicBezTo>
                    <a:pt x="79" y="465"/>
                    <a:pt x="100" y="478"/>
                    <a:pt x="123" y="478"/>
                  </a:cubicBezTo>
                  <a:cubicBezTo>
                    <a:pt x="132" y="478"/>
                    <a:pt x="141" y="476"/>
                    <a:pt x="149" y="472"/>
                  </a:cubicBezTo>
                  <a:cubicBezTo>
                    <a:pt x="186" y="459"/>
                    <a:pt x="199" y="417"/>
                    <a:pt x="191" y="385"/>
                  </a:cubicBezTo>
                  <a:cubicBezTo>
                    <a:pt x="186" y="376"/>
                    <a:pt x="182" y="366"/>
                    <a:pt x="177" y="357"/>
                  </a:cubicBezTo>
                  <a:cubicBezTo>
                    <a:pt x="177" y="348"/>
                    <a:pt x="172" y="338"/>
                    <a:pt x="167" y="329"/>
                  </a:cubicBezTo>
                  <a:lnTo>
                    <a:pt x="167" y="306"/>
                  </a:lnTo>
                  <a:cubicBezTo>
                    <a:pt x="149" y="233"/>
                    <a:pt x="139" y="158"/>
                    <a:pt x="144" y="84"/>
                  </a:cubicBezTo>
                  <a:lnTo>
                    <a:pt x="144" y="66"/>
                  </a:lnTo>
                  <a:cubicBezTo>
                    <a:pt x="144" y="28"/>
                    <a:pt x="112" y="1"/>
                    <a:pt x="75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60"/>
            <p:cNvSpPr/>
            <p:nvPr/>
          </p:nvSpPr>
          <p:spPr>
            <a:xfrm>
              <a:off x="2110250" y="531600"/>
              <a:ext cx="4625" cy="11925"/>
            </a:xfrm>
            <a:custGeom>
              <a:avLst/>
              <a:gdLst/>
              <a:ahLst/>
              <a:cxnLst/>
              <a:rect l="l" t="t" r="r" b="b"/>
              <a:pathLst>
                <a:path w="185" h="477" extrusionOk="0">
                  <a:moveTo>
                    <a:pt x="65" y="1"/>
                  </a:moveTo>
                  <a:cubicBezTo>
                    <a:pt x="33" y="1"/>
                    <a:pt x="10" y="24"/>
                    <a:pt x="1" y="52"/>
                  </a:cubicBezTo>
                  <a:lnTo>
                    <a:pt x="1" y="71"/>
                  </a:lnTo>
                  <a:cubicBezTo>
                    <a:pt x="5" y="38"/>
                    <a:pt x="33" y="11"/>
                    <a:pt x="65" y="11"/>
                  </a:cubicBezTo>
                  <a:lnTo>
                    <a:pt x="74" y="11"/>
                  </a:lnTo>
                  <a:cubicBezTo>
                    <a:pt x="97" y="15"/>
                    <a:pt x="116" y="28"/>
                    <a:pt x="125" y="47"/>
                  </a:cubicBezTo>
                  <a:lnTo>
                    <a:pt x="116" y="47"/>
                  </a:lnTo>
                  <a:cubicBezTo>
                    <a:pt x="78" y="47"/>
                    <a:pt x="51" y="75"/>
                    <a:pt x="46" y="107"/>
                  </a:cubicBezTo>
                  <a:cubicBezTo>
                    <a:pt x="37" y="237"/>
                    <a:pt x="61" y="361"/>
                    <a:pt x="106" y="477"/>
                  </a:cubicBezTo>
                  <a:lnTo>
                    <a:pt x="116" y="477"/>
                  </a:lnTo>
                  <a:cubicBezTo>
                    <a:pt x="125" y="477"/>
                    <a:pt x="129" y="477"/>
                    <a:pt x="139" y="472"/>
                  </a:cubicBezTo>
                  <a:cubicBezTo>
                    <a:pt x="167" y="463"/>
                    <a:pt x="185" y="436"/>
                    <a:pt x="185" y="408"/>
                  </a:cubicBezTo>
                  <a:cubicBezTo>
                    <a:pt x="185" y="399"/>
                    <a:pt x="181" y="394"/>
                    <a:pt x="181" y="385"/>
                  </a:cubicBezTo>
                  <a:cubicBezTo>
                    <a:pt x="176" y="380"/>
                    <a:pt x="176" y="376"/>
                    <a:pt x="176" y="376"/>
                  </a:cubicBezTo>
                  <a:cubicBezTo>
                    <a:pt x="172" y="366"/>
                    <a:pt x="172" y="361"/>
                    <a:pt x="167" y="357"/>
                  </a:cubicBezTo>
                  <a:cubicBezTo>
                    <a:pt x="167" y="348"/>
                    <a:pt x="162" y="338"/>
                    <a:pt x="157" y="329"/>
                  </a:cubicBezTo>
                  <a:lnTo>
                    <a:pt x="157" y="306"/>
                  </a:lnTo>
                  <a:cubicBezTo>
                    <a:pt x="144" y="246"/>
                    <a:pt x="134" y="182"/>
                    <a:pt x="134" y="116"/>
                  </a:cubicBezTo>
                  <a:lnTo>
                    <a:pt x="134" y="84"/>
                  </a:lnTo>
                  <a:lnTo>
                    <a:pt x="134" y="71"/>
                  </a:lnTo>
                  <a:lnTo>
                    <a:pt x="134" y="66"/>
                  </a:lnTo>
                  <a:cubicBezTo>
                    <a:pt x="134" y="28"/>
                    <a:pt x="102" y="1"/>
                    <a:pt x="70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60"/>
            <p:cNvSpPr/>
            <p:nvPr/>
          </p:nvSpPr>
          <p:spPr>
            <a:xfrm>
              <a:off x="2111650" y="542700"/>
              <a:ext cx="450" cy="500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5"/>
                    <a:pt x="9" y="15"/>
                    <a:pt x="18" y="19"/>
                  </a:cubicBezTo>
                  <a:cubicBezTo>
                    <a:pt x="14" y="15"/>
                    <a:pt x="14" y="11"/>
                    <a:pt x="9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60"/>
            <p:cNvSpPr/>
            <p:nvPr/>
          </p:nvSpPr>
          <p:spPr>
            <a:xfrm>
              <a:off x="2112325" y="543275"/>
              <a:ext cx="725" cy="500"/>
            </a:xfrm>
            <a:custGeom>
              <a:avLst/>
              <a:gdLst/>
              <a:ahLst/>
              <a:cxnLst/>
              <a:rect l="l" t="t" r="r" b="b"/>
              <a:pathLst>
                <a:path w="29" h="20" extrusionOk="0">
                  <a:moveTo>
                    <a:pt x="1" y="1"/>
                  </a:moveTo>
                  <a:lnTo>
                    <a:pt x="1" y="5"/>
                  </a:lnTo>
                  <a:cubicBezTo>
                    <a:pt x="10" y="15"/>
                    <a:pt x="19" y="20"/>
                    <a:pt x="29" y="20"/>
                  </a:cubicBezTo>
                  <a:cubicBezTo>
                    <a:pt x="29" y="15"/>
                    <a:pt x="29" y="15"/>
                    <a:pt x="23" y="10"/>
                  </a:cubicBezTo>
                  <a:cubicBezTo>
                    <a:pt x="19" y="10"/>
                    <a:pt x="10" y="5"/>
                    <a:pt x="1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60"/>
            <p:cNvSpPr/>
            <p:nvPr/>
          </p:nvSpPr>
          <p:spPr>
            <a:xfrm>
              <a:off x="2112100" y="543175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4" y="5"/>
                    <a:pt x="4" y="5"/>
                    <a:pt x="10" y="9"/>
                  </a:cubicBezTo>
                  <a:lnTo>
                    <a:pt x="10" y="5"/>
                  </a:lnTo>
                  <a:cubicBezTo>
                    <a:pt x="10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B58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60"/>
            <p:cNvSpPr/>
            <p:nvPr/>
          </p:nvSpPr>
          <p:spPr>
            <a:xfrm>
              <a:off x="2110125" y="531850"/>
              <a:ext cx="3275" cy="11675"/>
            </a:xfrm>
            <a:custGeom>
              <a:avLst/>
              <a:gdLst/>
              <a:ahLst/>
              <a:cxnLst/>
              <a:rect l="l" t="t" r="r" b="b"/>
              <a:pathLst>
                <a:path w="131" h="467" extrusionOk="0">
                  <a:moveTo>
                    <a:pt x="70" y="1"/>
                  </a:moveTo>
                  <a:cubicBezTo>
                    <a:pt x="38" y="1"/>
                    <a:pt x="10" y="28"/>
                    <a:pt x="6" y="61"/>
                  </a:cubicBezTo>
                  <a:cubicBezTo>
                    <a:pt x="6" y="78"/>
                    <a:pt x="0" y="97"/>
                    <a:pt x="0" y="116"/>
                  </a:cubicBezTo>
                  <a:cubicBezTo>
                    <a:pt x="0" y="227"/>
                    <a:pt x="24" y="338"/>
                    <a:pt x="70" y="439"/>
                  </a:cubicBezTo>
                  <a:cubicBezTo>
                    <a:pt x="75" y="445"/>
                    <a:pt x="75" y="449"/>
                    <a:pt x="79" y="453"/>
                  </a:cubicBezTo>
                  <a:cubicBezTo>
                    <a:pt x="89" y="462"/>
                    <a:pt x="102" y="467"/>
                    <a:pt x="111" y="467"/>
                  </a:cubicBezTo>
                  <a:cubicBezTo>
                    <a:pt x="66" y="351"/>
                    <a:pt x="42" y="227"/>
                    <a:pt x="51" y="97"/>
                  </a:cubicBezTo>
                  <a:cubicBezTo>
                    <a:pt x="56" y="65"/>
                    <a:pt x="83" y="37"/>
                    <a:pt x="121" y="37"/>
                  </a:cubicBezTo>
                  <a:lnTo>
                    <a:pt x="130" y="37"/>
                  </a:lnTo>
                  <a:cubicBezTo>
                    <a:pt x="121" y="18"/>
                    <a:pt x="102" y="5"/>
                    <a:pt x="79" y="1"/>
                  </a:cubicBez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60"/>
            <p:cNvSpPr/>
            <p:nvPr/>
          </p:nvSpPr>
          <p:spPr>
            <a:xfrm>
              <a:off x="2110125" y="515425"/>
              <a:ext cx="4875" cy="12050"/>
            </a:xfrm>
            <a:custGeom>
              <a:avLst/>
              <a:gdLst/>
              <a:ahLst/>
              <a:cxnLst/>
              <a:rect l="l" t="t" r="r" b="b"/>
              <a:pathLst>
                <a:path w="195" h="482" extrusionOk="0">
                  <a:moveTo>
                    <a:pt x="114" y="1"/>
                  </a:moveTo>
                  <a:cubicBezTo>
                    <a:pt x="87" y="1"/>
                    <a:pt x="62" y="17"/>
                    <a:pt x="51" y="42"/>
                  </a:cubicBezTo>
                  <a:cubicBezTo>
                    <a:pt x="10" y="172"/>
                    <a:pt x="0" y="306"/>
                    <a:pt x="24" y="436"/>
                  </a:cubicBezTo>
                  <a:lnTo>
                    <a:pt x="15" y="426"/>
                  </a:lnTo>
                  <a:lnTo>
                    <a:pt x="15" y="426"/>
                  </a:lnTo>
                  <a:cubicBezTo>
                    <a:pt x="23" y="460"/>
                    <a:pt x="50" y="482"/>
                    <a:pt x="84" y="482"/>
                  </a:cubicBezTo>
                  <a:cubicBezTo>
                    <a:pt x="87" y="482"/>
                    <a:pt x="90" y="482"/>
                    <a:pt x="93" y="481"/>
                  </a:cubicBezTo>
                  <a:cubicBezTo>
                    <a:pt x="130" y="472"/>
                    <a:pt x="153" y="440"/>
                    <a:pt x="149" y="402"/>
                  </a:cubicBezTo>
                  <a:lnTo>
                    <a:pt x="149" y="370"/>
                  </a:lnTo>
                  <a:lnTo>
                    <a:pt x="149" y="343"/>
                  </a:lnTo>
                  <a:lnTo>
                    <a:pt x="149" y="329"/>
                  </a:lnTo>
                  <a:lnTo>
                    <a:pt x="149" y="310"/>
                  </a:lnTo>
                  <a:cubicBezTo>
                    <a:pt x="149" y="236"/>
                    <a:pt x="158" y="163"/>
                    <a:pt x="181" y="93"/>
                  </a:cubicBezTo>
                  <a:lnTo>
                    <a:pt x="181" y="88"/>
                  </a:lnTo>
                  <a:cubicBezTo>
                    <a:pt x="194" y="56"/>
                    <a:pt x="177" y="14"/>
                    <a:pt x="139" y="5"/>
                  </a:cubicBezTo>
                  <a:cubicBezTo>
                    <a:pt x="131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60"/>
            <p:cNvSpPr/>
            <p:nvPr/>
          </p:nvSpPr>
          <p:spPr>
            <a:xfrm>
              <a:off x="2110800" y="515425"/>
              <a:ext cx="3975" cy="12050"/>
            </a:xfrm>
            <a:custGeom>
              <a:avLst/>
              <a:gdLst/>
              <a:ahLst/>
              <a:cxnLst/>
              <a:rect l="l" t="t" r="r" b="b"/>
              <a:pathLst>
                <a:path w="159" h="482" extrusionOk="0">
                  <a:moveTo>
                    <a:pt x="90" y="1"/>
                  </a:moveTo>
                  <a:cubicBezTo>
                    <a:pt x="66" y="1"/>
                    <a:pt x="43" y="10"/>
                    <a:pt x="29" y="33"/>
                  </a:cubicBezTo>
                  <a:cubicBezTo>
                    <a:pt x="43" y="14"/>
                    <a:pt x="62" y="5"/>
                    <a:pt x="84" y="5"/>
                  </a:cubicBezTo>
                  <a:cubicBezTo>
                    <a:pt x="90" y="5"/>
                    <a:pt x="99" y="10"/>
                    <a:pt x="107" y="10"/>
                  </a:cubicBezTo>
                  <a:cubicBezTo>
                    <a:pt x="126" y="20"/>
                    <a:pt x="145" y="37"/>
                    <a:pt x="145" y="56"/>
                  </a:cubicBezTo>
                  <a:lnTo>
                    <a:pt x="117" y="56"/>
                  </a:lnTo>
                  <a:cubicBezTo>
                    <a:pt x="90" y="56"/>
                    <a:pt x="66" y="70"/>
                    <a:pt x="52" y="97"/>
                  </a:cubicBezTo>
                  <a:cubicBezTo>
                    <a:pt x="15" y="218"/>
                    <a:pt x="1" y="347"/>
                    <a:pt x="20" y="472"/>
                  </a:cubicBezTo>
                  <a:cubicBezTo>
                    <a:pt x="34" y="477"/>
                    <a:pt x="43" y="481"/>
                    <a:pt x="56" y="481"/>
                  </a:cubicBezTo>
                  <a:lnTo>
                    <a:pt x="66" y="481"/>
                  </a:lnTo>
                  <a:cubicBezTo>
                    <a:pt x="99" y="472"/>
                    <a:pt x="122" y="445"/>
                    <a:pt x="122" y="412"/>
                  </a:cubicBezTo>
                  <a:lnTo>
                    <a:pt x="122" y="402"/>
                  </a:lnTo>
                  <a:lnTo>
                    <a:pt x="122" y="385"/>
                  </a:lnTo>
                  <a:lnTo>
                    <a:pt x="122" y="370"/>
                  </a:lnTo>
                  <a:lnTo>
                    <a:pt x="122" y="347"/>
                  </a:lnTo>
                  <a:lnTo>
                    <a:pt x="122" y="329"/>
                  </a:lnTo>
                  <a:lnTo>
                    <a:pt x="122" y="310"/>
                  </a:lnTo>
                  <a:lnTo>
                    <a:pt x="122" y="297"/>
                  </a:lnTo>
                  <a:cubicBezTo>
                    <a:pt x="122" y="227"/>
                    <a:pt x="131" y="158"/>
                    <a:pt x="154" y="93"/>
                  </a:cubicBezTo>
                  <a:lnTo>
                    <a:pt x="154" y="88"/>
                  </a:lnTo>
                  <a:cubicBezTo>
                    <a:pt x="154" y="84"/>
                    <a:pt x="159" y="75"/>
                    <a:pt x="159" y="65"/>
                  </a:cubicBezTo>
                  <a:cubicBezTo>
                    <a:pt x="159" y="37"/>
                    <a:pt x="140" y="14"/>
                    <a:pt x="112" y="5"/>
                  </a:cubicBezTo>
                  <a:cubicBezTo>
                    <a:pt x="103" y="1"/>
                    <a:pt x="99" y="1"/>
                    <a:pt x="90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60"/>
            <p:cNvSpPr/>
            <p:nvPr/>
          </p:nvSpPr>
          <p:spPr>
            <a:xfrm>
              <a:off x="2110125" y="516225"/>
              <a:ext cx="1400" cy="11500"/>
            </a:xfrm>
            <a:custGeom>
              <a:avLst/>
              <a:gdLst/>
              <a:ahLst/>
              <a:cxnLst/>
              <a:rect l="l" t="t" r="r" b="b"/>
              <a:pathLst>
                <a:path w="56" h="460" extrusionOk="0">
                  <a:moveTo>
                    <a:pt x="56" y="1"/>
                  </a:moveTo>
                  <a:lnTo>
                    <a:pt x="56" y="1"/>
                  </a:lnTo>
                  <a:cubicBezTo>
                    <a:pt x="51" y="5"/>
                    <a:pt x="47" y="10"/>
                    <a:pt x="47" y="20"/>
                  </a:cubicBezTo>
                  <a:cubicBezTo>
                    <a:pt x="15" y="116"/>
                    <a:pt x="0" y="218"/>
                    <a:pt x="6" y="325"/>
                  </a:cubicBezTo>
                  <a:lnTo>
                    <a:pt x="10" y="321"/>
                  </a:lnTo>
                  <a:lnTo>
                    <a:pt x="10" y="269"/>
                  </a:lnTo>
                  <a:cubicBezTo>
                    <a:pt x="10" y="182"/>
                    <a:pt x="24" y="93"/>
                    <a:pt x="51" y="10"/>
                  </a:cubicBezTo>
                  <a:cubicBezTo>
                    <a:pt x="51" y="5"/>
                    <a:pt x="56" y="5"/>
                    <a:pt x="56" y="1"/>
                  </a:cubicBezTo>
                  <a:close/>
                  <a:moveTo>
                    <a:pt x="34" y="431"/>
                  </a:moveTo>
                  <a:cubicBezTo>
                    <a:pt x="28" y="431"/>
                    <a:pt x="28" y="431"/>
                    <a:pt x="24" y="436"/>
                  </a:cubicBezTo>
                  <a:cubicBezTo>
                    <a:pt x="34" y="445"/>
                    <a:pt x="42" y="449"/>
                    <a:pt x="51" y="459"/>
                  </a:cubicBezTo>
                  <a:cubicBezTo>
                    <a:pt x="51" y="449"/>
                    <a:pt x="47" y="445"/>
                    <a:pt x="47" y="440"/>
                  </a:cubicBezTo>
                  <a:cubicBezTo>
                    <a:pt x="42" y="436"/>
                    <a:pt x="38" y="436"/>
                    <a:pt x="34" y="43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60"/>
            <p:cNvSpPr/>
            <p:nvPr/>
          </p:nvSpPr>
          <p:spPr>
            <a:xfrm>
              <a:off x="2110250" y="524225"/>
              <a:ext cx="375" cy="1400"/>
            </a:xfrm>
            <a:custGeom>
              <a:avLst/>
              <a:gdLst/>
              <a:ahLst/>
              <a:cxnLst/>
              <a:rect l="l" t="t" r="r" b="b"/>
              <a:pathLst>
                <a:path w="15" h="56" extrusionOk="0">
                  <a:moveTo>
                    <a:pt x="5" y="1"/>
                  </a:moveTo>
                  <a:lnTo>
                    <a:pt x="1" y="5"/>
                  </a:lnTo>
                  <a:cubicBezTo>
                    <a:pt x="1" y="18"/>
                    <a:pt x="5" y="37"/>
                    <a:pt x="5" y="56"/>
                  </a:cubicBezTo>
                  <a:cubicBezTo>
                    <a:pt x="10" y="56"/>
                    <a:pt x="10" y="50"/>
                    <a:pt x="14" y="50"/>
                  </a:cubicBezTo>
                  <a:cubicBezTo>
                    <a:pt x="10" y="37"/>
                    <a:pt x="10" y="18"/>
                    <a:pt x="5" y="1"/>
                  </a:cubicBez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60"/>
            <p:cNvSpPr/>
            <p:nvPr/>
          </p:nvSpPr>
          <p:spPr>
            <a:xfrm>
              <a:off x="2110600" y="52675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0"/>
                  </a:moveTo>
                  <a:cubicBezTo>
                    <a:pt x="5" y="0"/>
                    <a:pt x="5" y="5"/>
                    <a:pt x="0" y="5"/>
                  </a:cubicBezTo>
                  <a:cubicBezTo>
                    <a:pt x="5" y="10"/>
                    <a:pt x="5" y="10"/>
                    <a:pt x="5" y="15"/>
                  </a:cubicBezTo>
                  <a:cubicBezTo>
                    <a:pt x="9" y="10"/>
                    <a:pt x="9" y="10"/>
                    <a:pt x="15" y="10"/>
                  </a:cubicBezTo>
                  <a:cubicBezTo>
                    <a:pt x="15" y="5"/>
                    <a:pt x="9" y="5"/>
                    <a:pt x="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60"/>
            <p:cNvSpPr/>
            <p:nvPr/>
          </p:nvSpPr>
          <p:spPr>
            <a:xfrm>
              <a:off x="2110375" y="525475"/>
              <a:ext cx="450" cy="1400"/>
            </a:xfrm>
            <a:custGeom>
              <a:avLst/>
              <a:gdLst/>
              <a:ahLst/>
              <a:cxnLst/>
              <a:rect l="l" t="t" r="r" b="b"/>
              <a:pathLst>
                <a:path w="18" h="56" extrusionOk="0">
                  <a:moveTo>
                    <a:pt x="9" y="0"/>
                  </a:moveTo>
                  <a:cubicBezTo>
                    <a:pt x="5" y="0"/>
                    <a:pt x="5" y="6"/>
                    <a:pt x="0" y="6"/>
                  </a:cubicBezTo>
                  <a:cubicBezTo>
                    <a:pt x="0" y="15"/>
                    <a:pt x="5" y="28"/>
                    <a:pt x="5" y="38"/>
                  </a:cubicBezTo>
                  <a:cubicBezTo>
                    <a:pt x="9" y="47"/>
                    <a:pt x="9" y="51"/>
                    <a:pt x="9" y="56"/>
                  </a:cubicBezTo>
                  <a:cubicBezTo>
                    <a:pt x="14" y="56"/>
                    <a:pt x="14" y="51"/>
                    <a:pt x="18" y="51"/>
                  </a:cubicBezTo>
                  <a:cubicBezTo>
                    <a:pt x="9" y="43"/>
                    <a:pt x="5" y="34"/>
                    <a:pt x="5" y="24"/>
                  </a:cubicBezTo>
                  <a:lnTo>
                    <a:pt x="5" y="24"/>
                  </a:lnTo>
                  <a:lnTo>
                    <a:pt x="14" y="34"/>
                  </a:lnTo>
                  <a:cubicBezTo>
                    <a:pt x="9" y="24"/>
                    <a:pt x="9" y="10"/>
                    <a:pt x="9" y="0"/>
                  </a:cubicBezTo>
                  <a:close/>
                </a:path>
              </a:pathLst>
            </a:custGeom>
            <a:solidFill>
              <a:srgbClr val="B58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60"/>
            <p:cNvSpPr/>
            <p:nvPr/>
          </p:nvSpPr>
          <p:spPr>
            <a:xfrm>
              <a:off x="2110375" y="515550"/>
              <a:ext cx="4075" cy="11700"/>
            </a:xfrm>
            <a:custGeom>
              <a:avLst/>
              <a:gdLst/>
              <a:ahLst/>
              <a:cxnLst/>
              <a:rect l="l" t="t" r="r" b="b"/>
              <a:pathLst>
                <a:path w="163" h="468" extrusionOk="0">
                  <a:moveTo>
                    <a:pt x="101" y="0"/>
                  </a:moveTo>
                  <a:cubicBezTo>
                    <a:pt x="79" y="0"/>
                    <a:pt x="60" y="9"/>
                    <a:pt x="46" y="28"/>
                  </a:cubicBezTo>
                  <a:cubicBezTo>
                    <a:pt x="46" y="32"/>
                    <a:pt x="41" y="32"/>
                    <a:pt x="41" y="37"/>
                  </a:cubicBezTo>
                  <a:cubicBezTo>
                    <a:pt x="14" y="120"/>
                    <a:pt x="0" y="209"/>
                    <a:pt x="0" y="296"/>
                  </a:cubicBezTo>
                  <a:cubicBezTo>
                    <a:pt x="0" y="338"/>
                    <a:pt x="5" y="384"/>
                    <a:pt x="14" y="431"/>
                  </a:cubicBezTo>
                  <a:lnTo>
                    <a:pt x="5" y="421"/>
                  </a:lnTo>
                  <a:lnTo>
                    <a:pt x="5" y="421"/>
                  </a:lnTo>
                  <a:cubicBezTo>
                    <a:pt x="9" y="440"/>
                    <a:pt x="24" y="458"/>
                    <a:pt x="37" y="467"/>
                  </a:cubicBezTo>
                  <a:cubicBezTo>
                    <a:pt x="18" y="342"/>
                    <a:pt x="32" y="213"/>
                    <a:pt x="69" y="92"/>
                  </a:cubicBezTo>
                  <a:cubicBezTo>
                    <a:pt x="83" y="65"/>
                    <a:pt x="107" y="51"/>
                    <a:pt x="134" y="51"/>
                  </a:cubicBezTo>
                  <a:lnTo>
                    <a:pt x="162" y="51"/>
                  </a:lnTo>
                  <a:cubicBezTo>
                    <a:pt x="162" y="32"/>
                    <a:pt x="143" y="15"/>
                    <a:pt x="124" y="5"/>
                  </a:cubicBezTo>
                  <a:cubicBezTo>
                    <a:pt x="116" y="5"/>
                    <a:pt x="107" y="0"/>
                    <a:pt x="101" y="0"/>
                  </a:cubicBez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60"/>
            <p:cNvSpPr/>
            <p:nvPr/>
          </p:nvSpPr>
          <p:spPr>
            <a:xfrm>
              <a:off x="1998525" y="443050"/>
              <a:ext cx="86800" cy="76450"/>
            </a:xfrm>
            <a:custGeom>
              <a:avLst/>
              <a:gdLst/>
              <a:ahLst/>
              <a:cxnLst/>
              <a:rect l="l" t="t" r="r" b="b"/>
              <a:pathLst>
                <a:path w="3472" h="3058" extrusionOk="0">
                  <a:moveTo>
                    <a:pt x="192" y="0"/>
                  </a:moveTo>
                  <a:cubicBezTo>
                    <a:pt x="13" y="0"/>
                    <a:pt x="1" y="319"/>
                    <a:pt x="53" y="505"/>
                  </a:cubicBezTo>
                  <a:cubicBezTo>
                    <a:pt x="206" y="1033"/>
                    <a:pt x="1057" y="2798"/>
                    <a:pt x="1380" y="2923"/>
                  </a:cubicBezTo>
                  <a:cubicBezTo>
                    <a:pt x="1607" y="3011"/>
                    <a:pt x="2712" y="3053"/>
                    <a:pt x="2953" y="3058"/>
                  </a:cubicBezTo>
                  <a:cubicBezTo>
                    <a:pt x="3128" y="3058"/>
                    <a:pt x="3471" y="1850"/>
                    <a:pt x="3286" y="1827"/>
                  </a:cubicBezTo>
                  <a:cubicBezTo>
                    <a:pt x="3096" y="1805"/>
                    <a:pt x="1824" y="1763"/>
                    <a:pt x="1685" y="1731"/>
                  </a:cubicBezTo>
                  <a:cubicBezTo>
                    <a:pt x="1551" y="1698"/>
                    <a:pt x="932" y="667"/>
                    <a:pt x="586" y="279"/>
                  </a:cubicBezTo>
                  <a:cubicBezTo>
                    <a:pt x="407" y="76"/>
                    <a:pt x="280" y="0"/>
                    <a:pt x="192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60"/>
            <p:cNvSpPr/>
            <p:nvPr/>
          </p:nvSpPr>
          <p:spPr>
            <a:xfrm>
              <a:off x="1998525" y="443050"/>
              <a:ext cx="86800" cy="76450"/>
            </a:xfrm>
            <a:custGeom>
              <a:avLst/>
              <a:gdLst/>
              <a:ahLst/>
              <a:cxnLst/>
              <a:rect l="l" t="t" r="r" b="b"/>
              <a:pathLst>
                <a:path w="3472" h="3058" extrusionOk="0">
                  <a:moveTo>
                    <a:pt x="192" y="0"/>
                  </a:moveTo>
                  <a:cubicBezTo>
                    <a:pt x="13" y="0"/>
                    <a:pt x="1" y="319"/>
                    <a:pt x="53" y="505"/>
                  </a:cubicBezTo>
                  <a:cubicBezTo>
                    <a:pt x="206" y="1033"/>
                    <a:pt x="1057" y="2798"/>
                    <a:pt x="1380" y="2923"/>
                  </a:cubicBezTo>
                  <a:cubicBezTo>
                    <a:pt x="1607" y="3011"/>
                    <a:pt x="2712" y="3053"/>
                    <a:pt x="2953" y="3058"/>
                  </a:cubicBezTo>
                  <a:cubicBezTo>
                    <a:pt x="3128" y="3058"/>
                    <a:pt x="3471" y="1850"/>
                    <a:pt x="3286" y="1827"/>
                  </a:cubicBezTo>
                  <a:cubicBezTo>
                    <a:pt x="3096" y="1805"/>
                    <a:pt x="1824" y="1763"/>
                    <a:pt x="1685" y="1731"/>
                  </a:cubicBezTo>
                  <a:cubicBezTo>
                    <a:pt x="1551" y="1698"/>
                    <a:pt x="932" y="667"/>
                    <a:pt x="586" y="279"/>
                  </a:cubicBezTo>
                  <a:cubicBezTo>
                    <a:pt x="407" y="76"/>
                    <a:pt x="280" y="0"/>
                    <a:pt x="192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60"/>
            <p:cNvSpPr/>
            <p:nvPr/>
          </p:nvSpPr>
          <p:spPr>
            <a:xfrm>
              <a:off x="2066775" y="488675"/>
              <a:ext cx="61175" cy="39625"/>
            </a:xfrm>
            <a:custGeom>
              <a:avLst/>
              <a:gdLst/>
              <a:ahLst/>
              <a:cxnLst/>
              <a:rect l="l" t="t" r="r" b="b"/>
              <a:pathLst>
                <a:path w="2447" h="1585" extrusionOk="0">
                  <a:moveTo>
                    <a:pt x="535" y="1"/>
                  </a:moveTo>
                  <a:cubicBezTo>
                    <a:pt x="218" y="1"/>
                    <a:pt x="1" y="1117"/>
                    <a:pt x="1" y="1117"/>
                  </a:cubicBezTo>
                  <a:cubicBezTo>
                    <a:pt x="167" y="1153"/>
                    <a:pt x="336" y="1171"/>
                    <a:pt x="505" y="1171"/>
                  </a:cubicBezTo>
                  <a:cubicBezTo>
                    <a:pt x="773" y="1171"/>
                    <a:pt x="1041" y="1126"/>
                    <a:pt x="1296" y="1039"/>
                  </a:cubicBezTo>
                  <a:cubicBezTo>
                    <a:pt x="1379" y="1011"/>
                    <a:pt x="1466" y="969"/>
                    <a:pt x="1565" y="969"/>
                  </a:cubicBezTo>
                  <a:cubicBezTo>
                    <a:pt x="1670" y="969"/>
                    <a:pt x="1789" y="1016"/>
                    <a:pt x="1934" y="1177"/>
                  </a:cubicBezTo>
                  <a:cubicBezTo>
                    <a:pt x="2088" y="1359"/>
                    <a:pt x="2199" y="1584"/>
                    <a:pt x="2298" y="1584"/>
                  </a:cubicBezTo>
                  <a:cubicBezTo>
                    <a:pt x="2312" y="1584"/>
                    <a:pt x="2326" y="1580"/>
                    <a:pt x="2340" y="1570"/>
                  </a:cubicBezTo>
                  <a:cubicBezTo>
                    <a:pt x="2447" y="1491"/>
                    <a:pt x="2239" y="715"/>
                    <a:pt x="1823" y="479"/>
                  </a:cubicBezTo>
                  <a:cubicBezTo>
                    <a:pt x="1429" y="257"/>
                    <a:pt x="1000" y="95"/>
                    <a:pt x="556" y="2"/>
                  </a:cubicBezTo>
                  <a:cubicBezTo>
                    <a:pt x="549" y="1"/>
                    <a:pt x="542" y="1"/>
                    <a:pt x="535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60"/>
            <p:cNvSpPr/>
            <p:nvPr/>
          </p:nvSpPr>
          <p:spPr>
            <a:xfrm>
              <a:off x="2062875" y="512725"/>
              <a:ext cx="50425" cy="13300"/>
            </a:xfrm>
            <a:custGeom>
              <a:avLst/>
              <a:gdLst/>
              <a:ahLst/>
              <a:cxnLst/>
              <a:rect l="l" t="t" r="r" b="b"/>
              <a:pathLst>
                <a:path w="2017" h="532" extrusionOk="0">
                  <a:moveTo>
                    <a:pt x="1311" y="0"/>
                  </a:moveTo>
                  <a:cubicBezTo>
                    <a:pt x="889" y="0"/>
                    <a:pt x="0" y="24"/>
                    <a:pt x="314" y="239"/>
                  </a:cubicBezTo>
                  <a:cubicBezTo>
                    <a:pt x="721" y="520"/>
                    <a:pt x="957" y="307"/>
                    <a:pt x="1632" y="502"/>
                  </a:cubicBezTo>
                  <a:cubicBezTo>
                    <a:pt x="1699" y="519"/>
                    <a:pt x="1769" y="531"/>
                    <a:pt x="1829" y="531"/>
                  </a:cubicBezTo>
                  <a:cubicBezTo>
                    <a:pt x="1941" y="531"/>
                    <a:pt x="2016" y="488"/>
                    <a:pt x="1965" y="358"/>
                  </a:cubicBezTo>
                  <a:cubicBezTo>
                    <a:pt x="1881" y="160"/>
                    <a:pt x="1345" y="62"/>
                    <a:pt x="1521" y="2"/>
                  </a:cubicBezTo>
                  <a:cubicBezTo>
                    <a:pt x="1521" y="2"/>
                    <a:pt x="1437" y="0"/>
                    <a:pt x="1311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60"/>
            <p:cNvSpPr/>
            <p:nvPr/>
          </p:nvSpPr>
          <p:spPr>
            <a:xfrm>
              <a:off x="2021225" y="501325"/>
              <a:ext cx="40725" cy="17825"/>
            </a:xfrm>
            <a:custGeom>
              <a:avLst/>
              <a:gdLst/>
              <a:ahLst/>
              <a:cxnLst/>
              <a:rect l="l" t="t" r="r" b="b"/>
              <a:pathLst>
                <a:path w="1629" h="713" extrusionOk="0">
                  <a:moveTo>
                    <a:pt x="1" y="1"/>
                  </a:moveTo>
                  <a:cubicBezTo>
                    <a:pt x="28" y="46"/>
                    <a:pt x="54" y="89"/>
                    <a:pt x="81" y="130"/>
                  </a:cubicBezTo>
                  <a:lnTo>
                    <a:pt x="81" y="130"/>
                  </a:lnTo>
                  <a:cubicBezTo>
                    <a:pt x="56" y="90"/>
                    <a:pt x="31" y="49"/>
                    <a:pt x="5" y="5"/>
                  </a:cubicBezTo>
                  <a:lnTo>
                    <a:pt x="1" y="1"/>
                  </a:lnTo>
                  <a:close/>
                  <a:moveTo>
                    <a:pt x="81" y="130"/>
                  </a:moveTo>
                  <a:cubicBezTo>
                    <a:pt x="236" y="381"/>
                    <a:pt x="377" y="561"/>
                    <a:pt x="472" y="597"/>
                  </a:cubicBezTo>
                  <a:cubicBezTo>
                    <a:pt x="482" y="597"/>
                    <a:pt x="491" y="601"/>
                    <a:pt x="500" y="601"/>
                  </a:cubicBezTo>
                  <a:cubicBezTo>
                    <a:pt x="491" y="597"/>
                    <a:pt x="482" y="597"/>
                    <a:pt x="472" y="592"/>
                  </a:cubicBezTo>
                  <a:cubicBezTo>
                    <a:pt x="377" y="556"/>
                    <a:pt x="238" y="378"/>
                    <a:pt x="81" y="130"/>
                  </a:cubicBezTo>
                  <a:close/>
                  <a:moveTo>
                    <a:pt x="916" y="661"/>
                  </a:moveTo>
                  <a:cubicBezTo>
                    <a:pt x="1153" y="689"/>
                    <a:pt x="1388" y="708"/>
                    <a:pt x="1629" y="712"/>
                  </a:cubicBezTo>
                  <a:cubicBezTo>
                    <a:pt x="1407" y="699"/>
                    <a:pt x="1138" y="685"/>
                    <a:pt x="916" y="66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60"/>
            <p:cNvSpPr/>
            <p:nvPr/>
          </p:nvSpPr>
          <p:spPr>
            <a:xfrm>
              <a:off x="2020100" y="465375"/>
              <a:ext cx="42875" cy="53775"/>
            </a:xfrm>
            <a:custGeom>
              <a:avLst/>
              <a:gdLst/>
              <a:ahLst/>
              <a:cxnLst/>
              <a:rect l="l" t="t" r="r" b="b"/>
              <a:pathLst>
                <a:path w="1715" h="2151" extrusionOk="0">
                  <a:moveTo>
                    <a:pt x="37" y="1"/>
                  </a:moveTo>
                  <a:lnTo>
                    <a:pt x="37" y="1"/>
                  </a:lnTo>
                  <a:cubicBezTo>
                    <a:pt x="92" y="102"/>
                    <a:pt x="133" y="195"/>
                    <a:pt x="148" y="274"/>
                  </a:cubicBezTo>
                  <a:cubicBezTo>
                    <a:pt x="171" y="505"/>
                    <a:pt x="120" y="740"/>
                    <a:pt x="0" y="944"/>
                  </a:cubicBezTo>
                  <a:lnTo>
                    <a:pt x="46" y="1439"/>
                  </a:lnTo>
                  <a:cubicBezTo>
                    <a:pt x="235" y="1753"/>
                    <a:pt x="406" y="1988"/>
                    <a:pt x="517" y="2030"/>
                  </a:cubicBezTo>
                  <a:cubicBezTo>
                    <a:pt x="527" y="2035"/>
                    <a:pt x="536" y="2035"/>
                    <a:pt x="545" y="2039"/>
                  </a:cubicBezTo>
                  <a:cubicBezTo>
                    <a:pt x="684" y="2063"/>
                    <a:pt x="822" y="2086"/>
                    <a:pt x="961" y="2099"/>
                  </a:cubicBezTo>
                  <a:cubicBezTo>
                    <a:pt x="1183" y="2123"/>
                    <a:pt x="1452" y="2137"/>
                    <a:pt x="1674" y="2150"/>
                  </a:cubicBezTo>
                  <a:lnTo>
                    <a:pt x="1715" y="2150"/>
                  </a:lnTo>
                  <a:cubicBezTo>
                    <a:pt x="1313" y="1651"/>
                    <a:pt x="596" y="727"/>
                    <a:pt x="37" y="1"/>
                  </a:cubicBez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60"/>
            <p:cNvSpPr/>
            <p:nvPr/>
          </p:nvSpPr>
          <p:spPr>
            <a:xfrm>
              <a:off x="1905600" y="377450"/>
              <a:ext cx="86075" cy="84425"/>
            </a:xfrm>
            <a:custGeom>
              <a:avLst/>
              <a:gdLst/>
              <a:ahLst/>
              <a:cxnLst/>
              <a:rect l="l" t="t" r="r" b="b"/>
              <a:pathLst>
                <a:path w="3443" h="3377" extrusionOk="0">
                  <a:moveTo>
                    <a:pt x="1039" y="0"/>
                  </a:moveTo>
                  <a:cubicBezTo>
                    <a:pt x="709" y="0"/>
                    <a:pt x="0" y="225"/>
                    <a:pt x="12" y="364"/>
                  </a:cubicBezTo>
                  <a:cubicBezTo>
                    <a:pt x="48" y="789"/>
                    <a:pt x="308" y="2088"/>
                    <a:pt x="511" y="2408"/>
                  </a:cubicBezTo>
                  <a:cubicBezTo>
                    <a:pt x="714" y="2722"/>
                    <a:pt x="1778" y="3129"/>
                    <a:pt x="2559" y="3351"/>
                  </a:cubicBezTo>
                  <a:cubicBezTo>
                    <a:pt x="2620" y="3369"/>
                    <a:pt x="2680" y="3377"/>
                    <a:pt x="2738" y="3377"/>
                  </a:cubicBezTo>
                  <a:cubicBezTo>
                    <a:pt x="3144" y="3377"/>
                    <a:pt x="3443" y="2984"/>
                    <a:pt x="2989" y="2676"/>
                  </a:cubicBezTo>
                  <a:cubicBezTo>
                    <a:pt x="2472" y="2325"/>
                    <a:pt x="1495" y="1756"/>
                    <a:pt x="1482" y="1691"/>
                  </a:cubicBezTo>
                  <a:cubicBezTo>
                    <a:pt x="1454" y="1580"/>
                    <a:pt x="1394" y="484"/>
                    <a:pt x="1200" y="50"/>
                  </a:cubicBezTo>
                  <a:cubicBezTo>
                    <a:pt x="1184" y="15"/>
                    <a:pt x="1124" y="0"/>
                    <a:pt x="1039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60"/>
            <p:cNvSpPr/>
            <p:nvPr/>
          </p:nvSpPr>
          <p:spPr>
            <a:xfrm>
              <a:off x="1901125" y="355775"/>
              <a:ext cx="38300" cy="42300"/>
            </a:xfrm>
            <a:custGeom>
              <a:avLst/>
              <a:gdLst/>
              <a:ahLst/>
              <a:cxnLst/>
              <a:rect l="l" t="t" r="r" b="b"/>
              <a:pathLst>
                <a:path w="1532" h="1692" extrusionOk="0">
                  <a:moveTo>
                    <a:pt x="1127" y="0"/>
                  </a:moveTo>
                  <a:cubicBezTo>
                    <a:pt x="770" y="0"/>
                    <a:pt x="16" y="400"/>
                    <a:pt x="1" y="644"/>
                  </a:cubicBezTo>
                  <a:cubicBezTo>
                    <a:pt x="15" y="1000"/>
                    <a:pt x="107" y="1346"/>
                    <a:pt x="274" y="1662"/>
                  </a:cubicBezTo>
                  <a:cubicBezTo>
                    <a:pt x="291" y="1683"/>
                    <a:pt x="336" y="1692"/>
                    <a:pt x="397" y="1692"/>
                  </a:cubicBezTo>
                  <a:cubicBezTo>
                    <a:pt x="699" y="1692"/>
                    <a:pt x="1418" y="1473"/>
                    <a:pt x="1471" y="1342"/>
                  </a:cubicBezTo>
                  <a:cubicBezTo>
                    <a:pt x="1531" y="1190"/>
                    <a:pt x="1458" y="302"/>
                    <a:pt x="1291" y="61"/>
                  </a:cubicBezTo>
                  <a:cubicBezTo>
                    <a:pt x="1263" y="19"/>
                    <a:pt x="1204" y="0"/>
                    <a:pt x="1127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60"/>
            <p:cNvSpPr/>
            <p:nvPr/>
          </p:nvSpPr>
          <p:spPr>
            <a:xfrm>
              <a:off x="1920700" y="360125"/>
              <a:ext cx="33750" cy="27300"/>
            </a:xfrm>
            <a:custGeom>
              <a:avLst/>
              <a:gdLst/>
              <a:ahLst/>
              <a:cxnLst/>
              <a:rect l="l" t="t" r="r" b="b"/>
              <a:pathLst>
                <a:path w="1350" h="1092" extrusionOk="0">
                  <a:moveTo>
                    <a:pt x="779" y="1"/>
                  </a:moveTo>
                  <a:cubicBezTo>
                    <a:pt x="569" y="1"/>
                    <a:pt x="1" y="105"/>
                    <a:pt x="22" y="234"/>
                  </a:cubicBezTo>
                  <a:cubicBezTo>
                    <a:pt x="39" y="359"/>
                    <a:pt x="195" y="395"/>
                    <a:pt x="348" y="395"/>
                  </a:cubicBezTo>
                  <a:cubicBezTo>
                    <a:pt x="406" y="395"/>
                    <a:pt x="463" y="390"/>
                    <a:pt x="513" y="382"/>
                  </a:cubicBezTo>
                  <a:lnTo>
                    <a:pt x="513" y="382"/>
                  </a:lnTo>
                  <a:cubicBezTo>
                    <a:pt x="513" y="382"/>
                    <a:pt x="240" y="701"/>
                    <a:pt x="402" y="955"/>
                  </a:cubicBezTo>
                  <a:cubicBezTo>
                    <a:pt x="459" y="1042"/>
                    <a:pt x="553" y="1092"/>
                    <a:pt x="651" y="1092"/>
                  </a:cubicBezTo>
                  <a:cubicBezTo>
                    <a:pt x="663" y="1092"/>
                    <a:pt x="676" y="1091"/>
                    <a:pt x="688" y="1089"/>
                  </a:cubicBezTo>
                  <a:cubicBezTo>
                    <a:pt x="688" y="1089"/>
                    <a:pt x="1350" y="63"/>
                    <a:pt x="822" y="3"/>
                  </a:cubicBezTo>
                  <a:cubicBezTo>
                    <a:pt x="811" y="1"/>
                    <a:pt x="796" y="1"/>
                    <a:pt x="779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60"/>
            <p:cNvSpPr/>
            <p:nvPr/>
          </p:nvSpPr>
          <p:spPr>
            <a:xfrm>
              <a:off x="1940550" y="359850"/>
              <a:ext cx="1750" cy="350"/>
            </a:xfrm>
            <a:custGeom>
              <a:avLst/>
              <a:gdLst/>
              <a:ahLst/>
              <a:cxnLst/>
              <a:rect l="l" t="t" r="r" b="b"/>
              <a:pathLst>
                <a:path w="70" h="14" extrusionOk="0">
                  <a:moveTo>
                    <a:pt x="1" y="0"/>
                  </a:moveTo>
                  <a:lnTo>
                    <a:pt x="1" y="9"/>
                  </a:lnTo>
                  <a:cubicBezTo>
                    <a:pt x="20" y="9"/>
                    <a:pt x="37" y="14"/>
                    <a:pt x="56" y="14"/>
                  </a:cubicBezTo>
                  <a:lnTo>
                    <a:pt x="69" y="14"/>
                  </a:lnTo>
                  <a:cubicBezTo>
                    <a:pt x="47" y="9"/>
                    <a:pt x="24" y="5"/>
                    <a:pt x="1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60"/>
            <p:cNvSpPr/>
            <p:nvPr/>
          </p:nvSpPr>
          <p:spPr>
            <a:xfrm>
              <a:off x="1929800" y="376250"/>
              <a:ext cx="950" cy="6375"/>
            </a:xfrm>
            <a:custGeom>
              <a:avLst/>
              <a:gdLst/>
              <a:ahLst/>
              <a:cxnLst/>
              <a:rect l="l" t="t" r="r" b="b"/>
              <a:pathLst>
                <a:path w="38" h="255" extrusionOk="0">
                  <a:moveTo>
                    <a:pt x="15" y="0"/>
                  </a:moveTo>
                  <a:cubicBezTo>
                    <a:pt x="6" y="38"/>
                    <a:pt x="0" y="79"/>
                    <a:pt x="0" y="116"/>
                  </a:cubicBezTo>
                  <a:cubicBezTo>
                    <a:pt x="0" y="162"/>
                    <a:pt x="10" y="209"/>
                    <a:pt x="28" y="254"/>
                  </a:cubicBezTo>
                  <a:cubicBezTo>
                    <a:pt x="19" y="209"/>
                    <a:pt x="15" y="162"/>
                    <a:pt x="15" y="116"/>
                  </a:cubicBezTo>
                  <a:cubicBezTo>
                    <a:pt x="19" y="79"/>
                    <a:pt x="28" y="42"/>
                    <a:pt x="38" y="10"/>
                  </a:cubicBezTo>
                  <a:cubicBezTo>
                    <a:pt x="28" y="5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60"/>
            <p:cNvSpPr/>
            <p:nvPr/>
          </p:nvSpPr>
          <p:spPr>
            <a:xfrm>
              <a:off x="1891300" y="356600"/>
              <a:ext cx="66250" cy="52375"/>
            </a:xfrm>
            <a:custGeom>
              <a:avLst/>
              <a:gdLst/>
              <a:ahLst/>
              <a:cxnLst/>
              <a:rect l="l" t="t" r="r" b="b"/>
              <a:pathLst>
                <a:path w="2650" h="2095" extrusionOk="0">
                  <a:moveTo>
                    <a:pt x="1323" y="504"/>
                  </a:moveTo>
                  <a:cubicBezTo>
                    <a:pt x="1417" y="504"/>
                    <a:pt x="1509" y="519"/>
                    <a:pt x="1596" y="551"/>
                  </a:cubicBezTo>
                  <a:cubicBezTo>
                    <a:pt x="1536" y="569"/>
                    <a:pt x="1480" y="611"/>
                    <a:pt x="1452" y="671"/>
                  </a:cubicBezTo>
                  <a:cubicBezTo>
                    <a:pt x="1485" y="688"/>
                    <a:pt x="1521" y="697"/>
                    <a:pt x="1557" y="697"/>
                  </a:cubicBezTo>
                  <a:cubicBezTo>
                    <a:pt x="1607" y="697"/>
                    <a:pt x="1656" y="680"/>
                    <a:pt x="1693" y="648"/>
                  </a:cubicBezTo>
                  <a:lnTo>
                    <a:pt x="1693" y="648"/>
                  </a:lnTo>
                  <a:cubicBezTo>
                    <a:pt x="1679" y="722"/>
                    <a:pt x="1702" y="801"/>
                    <a:pt x="1758" y="856"/>
                  </a:cubicBezTo>
                  <a:cubicBezTo>
                    <a:pt x="1809" y="810"/>
                    <a:pt x="1832" y="741"/>
                    <a:pt x="1823" y="675"/>
                  </a:cubicBezTo>
                  <a:lnTo>
                    <a:pt x="1823" y="675"/>
                  </a:lnTo>
                  <a:cubicBezTo>
                    <a:pt x="1928" y="754"/>
                    <a:pt x="1994" y="874"/>
                    <a:pt x="2007" y="1004"/>
                  </a:cubicBezTo>
                  <a:cubicBezTo>
                    <a:pt x="2003" y="1018"/>
                    <a:pt x="1998" y="1036"/>
                    <a:pt x="1984" y="1050"/>
                  </a:cubicBezTo>
                  <a:cubicBezTo>
                    <a:pt x="1956" y="1013"/>
                    <a:pt x="1915" y="990"/>
                    <a:pt x="1873" y="972"/>
                  </a:cubicBezTo>
                  <a:lnTo>
                    <a:pt x="1873" y="972"/>
                  </a:lnTo>
                  <a:cubicBezTo>
                    <a:pt x="1841" y="1064"/>
                    <a:pt x="1873" y="1166"/>
                    <a:pt x="1947" y="1221"/>
                  </a:cubicBezTo>
                  <a:cubicBezTo>
                    <a:pt x="1911" y="1300"/>
                    <a:pt x="1860" y="1373"/>
                    <a:pt x="1795" y="1429"/>
                  </a:cubicBezTo>
                  <a:cubicBezTo>
                    <a:pt x="1762" y="1392"/>
                    <a:pt x="1721" y="1369"/>
                    <a:pt x="1674" y="1356"/>
                  </a:cubicBezTo>
                  <a:cubicBezTo>
                    <a:pt x="1670" y="1383"/>
                    <a:pt x="1670" y="1415"/>
                    <a:pt x="1674" y="1443"/>
                  </a:cubicBezTo>
                  <a:cubicBezTo>
                    <a:pt x="1665" y="1401"/>
                    <a:pt x="1642" y="1364"/>
                    <a:pt x="1610" y="1337"/>
                  </a:cubicBezTo>
                  <a:cubicBezTo>
                    <a:pt x="1546" y="1397"/>
                    <a:pt x="1527" y="1490"/>
                    <a:pt x="1559" y="1573"/>
                  </a:cubicBezTo>
                  <a:cubicBezTo>
                    <a:pt x="1518" y="1591"/>
                    <a:pt x="1476" y="1601"/>
                    <a:pt x="1429" y="1610"/>
                  </a:cubicBezTo>
                  <a:cubicBezTo>
                    <a:pt x="1448" y="1591"/>
                    <a:pt x="1457" y="1573"/>
                    <a:pt x="1467" y="1554"/>
                  </a:cubicBezTo>
                  <a:cubicBezTo>
                    <a:pt x="1433" y="1536"/>
                    <a:pt x="1397" y="1527"/>
                    <a:pt x="1362" y="1527"/>
                  </a:cubicBezTo>
                  <a:cubicBezTo>
                    <a:pt x="1290" y="1527"/>
                    <a:pt x="1220" y="1563"/>
                    <a:pt x="1179" y="1629"/>
                  </a:cubicBezTo>
                  <a:lnTo>
                    <a:pt x="1147" y="1629"/>
                  </a:lnTo>
                  <a:cubicBezTo>
                    <a:pt x="1120" y="1568"/>
                    <a:pt x="1068" y="1526"/>
                    <a:pt x="1004" y="1508"/>
                  </a:cubicBezTo>
                  <a:cubicBezTo>
                    <a:pt x="1000" y="1535"/>
                    <a:pt x="1000" y="1568"/>
                    <a:pt x="1004" y="1601"/>
                  </a:cubicBezTo>
                  <a:cubicBezTo>
                    <a:pt x="819" y="1559"/>
                    <a:pt x="671" y="1434"/>
                    <a:pt x="588" y="1262"/>
                  </a:cubicBezTo>
                  <a:lnTo>
                    <a:pt x="588" y="1262"/>
                  </a:lnTo>
                  <a:cubicBezTo>
                    <a:pt x="616" y="1290"/>
                    <a:pt x="648" y="1309"/>
                    <a:pt x="686" y="1323"/>
                  </a:cubicBezTo>
                  <a:cubicBezTo>
                    <a:pt x="727" y="1212"/>
                    <a:pt x="676" y="1087"/>
                    <a:pt x="565" y="1046"/>
                  </a:cubicBezTo>
                  <a:lnTo>
                    <a:pt x="560" y="1046"/>
                  </a:lnTo>
                  <a:cubicBezTo>
                    <a:pt x="569" y="953"/>
                    <a:pt x="602" y="870"/>
                    <a:pt x="658" y="801"/>
                  </a:cubicBezTo>
                  <a:cubicBezTo>
                    <a:pt x="658" y="837"/>
                    <a:pt x="667" y="879"/>
                    <a:pt x="686" y="916"/>
                  </a:cubicBezTo>
                  <a:cubicBezTo>
                    <a:pt x="782" y="870"/>
                    <a:pt x="829" y="759"/>
                    <a:pt x="797" y="658"/>
                  </a:cubicBezTo>
                  <a:cubicBezTo>
                    <a:pt x="829" y="634"/>
                    <a:pt x="865" y="615"/>
                    <a:pt x="898" y="592"/>
                  </a:cubicBezTo>
                  <a:lnTo>
                    <a:pt x="898" y="592"/>
                  </a:lnTo>
                  <a:cubicBezTo>
                    <a:pt x="880" y="658"/>
                    <a:pt x="884" y="726"/>
                    <a:pt x="916" y="786"/>
                  </a:cubicBezTo>
                  <a:cubicBezTo>
                    <a:pt x="1009" y="745"/>
                    <a:pt x="1060" y="639"/>
                    <a:pt x="1027" y="537"/>
                  </a:cubicBezTo>
                  <a:lnTo>
                    <a:pt x="1046" y="537"/>
                  </a:lnTo>
                  <a:cubicBezTo>
                    <a:pt x="1074" y="607"/>
                    <a:pt x="1129" y="658"/>
                    <a:pt x="1194" y="680"/>
                  </a:cubicBezTo>
                  <a:cubicBezTo>
                    <a:pt x="1217" y="624"/>
                    <a:pt x="1217" y="564"/>
                    <a:pt x="1194" y="509"/>
                  </a:cubicBezTo>
                  <a:cubicBezTo>
                    <a:pt x="1201" y="507"/>
                    <a:pt x="1206" y="506"/>
                    <a:pt x="1212" y="506"/>
                  </a:cubicBezTo>
                  <a:cubicBezTo>
                    <a:pt x="1218" y="506"/>
                    <a:pt x="1224" y="507"/>
                    <a:pt x="1230" y="509"/>
                  </a:cubicBezTo>
                  <a:cubicBezTo>
                    <a:pt x="1262" y="506"/>
                    <a:pt x="1292" y="504"/>
                    <a:pt x="1323" y="504"/>
                  </a:cubicBezTo>
                  <a:close/>
                  <a:moveTo>
                    <a:pt x="1324" y="1"/>
                  </a:moveTo>
                  <a:cubicBezTo>
                    <a:pt x="1309" y="47"/>
                    <a:pt x="1309" y="93"/>
                    <a:pt x="1324" y="139"/>
                  </a:cubicBezTo>
                  <a:cubicBezTo>
                    <a:pt x="1303" y="137"/>
                    <a:pt x="1283" y="136"/>
                    <a:pt x="1263" y="136"/>
                  </a:cubicBezTo>
                  <a:cubicBezTo>
                    <a:pt x="1244" y="136"/>
                    <a:pt x="1224" y="137"/>
                    <a:pt x="1203" y="139"/>
                  </a:cubicBezTo>
                  <a:cubicBezTo>
                    <a:pt x="1000" y="158"/>
                    <a:pt x="801" y="218"/>
                    <a:pt x="620" y="319"/>
                  </a:cubicBezTo>
                  <a:cubicBezTo>
                    <a:pt x="620" y="274"/>
                    <a:pt x="611" y="223"/>
                    <a:pt x="588" y="180"/>
                  </a:cubicBezTo>
                  <a:cubicBezTo>
                    <a:pt x="500" y="227"/>
                    <a:pt x="454" y="325"/>
                    <a:pt x="473" y="417"/>
                  </a:cubicBezTo>
                  <a:cubicBezTo>
                    <a:pt x="417" y="458"/>
                    <a:pt x="366" y="509"/>
                    <a:pt x="319" y="564"/>
                  </a:cubicBezTo>
                  <a:cubicBezTo>
                    <a:pt x="306" y="486"/>
                    <a:pt x="246" y="421"/>
                    <a:pt x="167" y="398"/>
                  </a:cubicBezTo>
                  <a:lnTo>
                    <a:pt x="167" y="398"/>
                  </a:lnTo>
                  <a:cubicBezTo>
                    <a:pt x="131" y="491"/>
                    <a:pt x="167" y="597"/>
                    <a:pt x="251" y="652"/>
                  </a:cubicBezTo>
                  <a:cubicBezTo>
                    <a:pt x="251" y="652"/>
                    <a:pt x="242" y="662"/>
                    <a:pt x="236" y="666"/>
                  </a:cubicBezTo>
                  <a:cubicBezTo>
                    <a:pt x="225" y="665"/>
                    <a:pt x="214" y="664"/>
                    <a:pt x="204" y="664"/>
                  </a:cubicBezTo>
                  <a:cubicBezTo>
                    <a:pt x="119" y="664"/>
                    <a:pt x="42" y="713"/>
                    <a:pt x="1" y="791"/>
                  </a:cubicBezTo>
                  <a:cubicBezTo>
                    <a:pt x="39" y="808"/>
                    <a:pt x="79" y="818"/>
                    <a:pt x="119" y="818"/>
                  </a:cubicBezTo>
                  <a:cubicBezTo>
                    <a:pt x="134" y="818"/>
                    <a:pt x="148" y="817"/>
                    <a:pt x="163" y="814"/>
                  </a:cubicBezTo>
                  <a:lnTo>
                    <a:pt x="163" y="814"/>
                  </a:lnTo>
                  <a:cubicBezTo>
                    <a:pt x="112" y="929"/>
                    <a:pt x="93" y="1055"/>
                    <a:pt x="107" y="1179"/>
                  </a:cubicBezTo>
                  <a:cubicBezTo>
                    <a:pt x="107" y="1217"/>
                    <a:pt x="116" y="1258"/>
                    <a:pt x="125" y="1296"/>
                  </a:cubicBezTo>
                  <a:cubicBezTo>
                    <a:pt x="75" y="1318"/>
                    <a:pt x="29" y="1360"/>
                    <a:pt x="1" y="1411"/>
                  </a:cubicBezTo>
                  <a:cubicBezTo>
                    <a:pt x="31" y="1426"/>
                    <a:pt x="63" y="1434"/>
                    <a:pt x="95" y="1436"/>
                  </a:cubicBezTo>
                  <a:lnTo>
                    <a:pt x="95" y="1436"/>
                  </a:lnTo>
                  <a:cubicBezTo>
                    <a:pt x="65" y="1451"/>
                    <a:pt x="41" y="1479"/>
                    <a:pt x="33" y="1512"/>
                  </a:cubicBezTo>
                  <a:cubicBezTo>
                    <a:pt x="20" y="1578"/>
                    <a:pt x="56" y="1642"/>
                    <a:pt x="121" y="1656"/>
                  </a:cubicBezTo>
                  <a:cubicBezTo>
                    <a:pt x="131" y="1659"/>
                    <a:pt x="142" y="1660"/>
                    <a:pt x="152" y="1660"/>
                  </a:cubicBezTo>
                  <a:cubicBezTo>
                    <a:pt x="204" y="1660"/>
                    <a:pt x="249" y="1623"/>
                    <a:pt x="264" y="1573"/>
                  </a:cubicBezTo>
                  <a:cubicBezTo>
                    <a:pt x="306" y="1629"/>
                    <a:pt x="357" y="1678"/>
                    <a:pt x="417" y="1721"/>
                  </a:cubicBezTo>
                  <a:cubicBezTo>
                    <a:pt x="403" y="1776"/>
                    <a:pt x="413" y="1832"/>
                    <a:pt x="440" y="1878"/>
                  </a:cubicBezTo>
                  <a:cubicBezTo>
                    <a:pt x="473" y="1859"/>
                    <a:pt x="500" y="1836"/>
                    <a:pt x="524" y="1804"/>
                  </a:cubicBezTo>
                  <a:cubicBezTo>
                    <a:pt x="560" y="1827"/>
                    <a:pt x="597" y="1845"/>
                    <a:pt x="635" y="1864"/>
                  </a:cubicBezTo>
                  <a:cubicBezTo>
                    <a:pt x="592" y="1887"/>
                    <a:pt x="556" y="1924"/>
                    <a:pt x="537" y="1970"/>
                  </a:cubicBezTo>
                  <a:cubicBezTo>
                    <a:pt x="572" y="1991"/>
                    <a:pt x="610" y="2001"/>
                    <a:pt x="648" y="2001"/>
                  </a:cubicBezTo>
                  <a:cubicBezTo>
                    <a:pt x="686" y="2001"/>
                    <a:pt x="724" y="1991"/>
                    <a:pt x="759" y="1970"/>
                  </a:cubicBezTo>
                  <a:cubicBezTo>
                    <a:pt x="787" y="2026"/>
                    <a:pt x="838" y="2072"/>
                    <a:pt x="902" y="2095"/>
                  </a:cubicBezTo>
                  <a:cubicBezTo>
                    <a:pt x="912" y="2054"/>
                    <a:pt x="912" y="2007"/>
                    <a:pt x="902" y="1970"/>
                  </a:cubicBezTo>
                  <a:lnTo>
                    <a:pt x="902" y="1970"/>
                  </a:lnTo>
                  <a:cubicBezTo>
                    <a:pt x="1008" y="1992"/>
                    <a:pt x="1120" y="2005"/>
                    <a:pt x="1231" y="2005"/>
                  </a:cubicBezTo>
                  <a:cubicBezTo>
                    <a:pt x="1260" y="2005"/>
                    <a:pt x="1289" y="2004"/>
                    <a:pt x="1318" y="2003"/>
                  </a:cubicBezTo>
                  <a:lnTo>
                    <a:pt x="1318" y="2003"/>
                  </a:lnTo>
                  <a:cubicBezTo>
                    <a:pt x="1300" y="2017"/>
                    <a:pt x="1290" y="2035"/>
                    <a:pt x="1282" y="2058"/>
                  </a:cubicBezTo>
                  <a:cubicBezTo>
                    <a:pt x="1315" y="2076"/>
                    <a:pt x="1351" y="2085"/>
                    <a:pt x="1386" y="2085"/>
                  </a:cubicBezTo>
                  <a:cubicBezTo>
                    <a:pt x="1460" y="2085"/>
                    <a:pt x="1532" y="2047"/>
                    <a:pt x="1573" y="1975"/>
                  </a:cubicBezTo>
                  <a:cubicBezTo>
                    <a:pt x="1578" y="1970"/>
                    <a:pt x="1578" y="1966"/>
                    <a:pt x="1582" y="1961"/>
                  </a:cubicBezTo>
                  <a:cubicBezTo>
                    <a:pt x="1619" y="1956"/>
                    <a:pt x="1657" y="1943"/>
                    <a:pt x="1693" y="1928"/>
                  </a:cubicBezTo>
                  <a:lnTo>
                    <a:pt x="1693" y="1928"/>
                  </a:lnTo>
                  <a:cubicBezTo>
                    <a:pt x="1689" y="1979"/>
                    <a:pt x="1698" y="2035"/>
                    <a:pt x="1721" y="2081"/>
                  </a:cubicBezTo>
                  <a:cubicBezTo>
                    <a:pt x="1800" y="2045"/>
                    <a:pt x="1851" y="1961"/>
                    <a:pt x="1841" y="1868"/>
                  </a:cubicBezTo>
                  <a:lnTo>
                    <a:pt x="1841" y="1868"/>
                  </a:lnTo>
                  <a:cubicBezTo>
                    <a:pt x="1843" y="1870"/>
                    <a:pt x="1846" y="1872"/>
                    <a:pt x="1849" y="1872"/>
                  </a:cubicBezTo>
                  <a:cubicBezTo>
                    <a:pt x="1852" y="1872"/>
                    <a:pt x="1855" y="1870"/>
                    <a:pt x="1860" y="1868"/>
                  </a:cubicBezTo>
                  <a:cubicBezTo>
                    <a:pt x="1887" y="1910"/>
                    <a:pt x="1928" y="1938"/>
                    <a:pt x="1975" y="1956"/>
                  </a:cubicBezTo>
                  <a:cubicBezTo>
                    <a:pt x="1990" y="1906"/>
                    <a:pt x="1990" y="1855"/>
                    <a:pt x="1975" y="1808"/>
                  </a:cubicBezTo>
                  <a:cubicBezTo>
                    <a:pt x="2105" y="1721"/>
                    <a:pt x="2216" y="1605"/>
                    <a:pt x="2295" y="1471"/>
                  </a:cubicBezTo>
                  <a:cubicBezTo>
                    <a:pt x="2295" y="1518"/>
                    <a:pt x="2304" y="1563"/>
                    <a:pt x="2322" y="1605"/>
                  </a:cubicBezTo>
                  <a:cubicBezTo>
                    <a:pt x="2410" y="1563"/>
                    <a:pt x="2461" y="1467"/>
                    <a:pt x="2442" y="1373"/>
                  </a:cubicBezTo>
                  <a:lnTo>
                    <a:pt x="2442" y="1373"/>
                  </a:lnTo>
                  <a:cubicBezTo>
                    <a:pt x="2461" y="1383"/>
                    <a:pt x="2479" y="1397"/>
                    <a:pt x="2502" y="1401"/>
                  </a:cubicBezTo>
                  <a:cubicBezTo>
                    <a:pt x="2539" y="1313"/>
                    <a:pt x="2507" y="1212"/>
                    <a:pt x="2433" y="1157"/>
                  </a:cubicBezTo>
                  <a:lnTo>
                    <a:pt x="2442" y="1110"/>
                  </a:lnTo>
                  <a:cubicBezTo>
                    <a:pt x="2446" y="1110"/>
                    <a:pt x="2449" y="1111"/>
                    <a:pt x="2453" y="1111"/>
                  </a:cubicBezTo>
                  <a:cubicBezTo>
                    <a:pt x="2537" y="1111"/>
                    <a:pt x="2615" y="1060"/>
                    <a:pt x="2650" y="980"/>
                  </a:cubicBezTo>
                  <a:cubicBezTo>
                    <a:pt x="2620" y="967"/>
                    <a:pt x="2587" y="960"/>
                    <a:pt x="2553" y="960"/>
                  </a:cubicBezTo>
                  <a:cubicBezTo>
                    <a:pt x="2520" y="960"/>
                    <a:pt x="2486" y="967"/>
                    <a:pt x="2456" y="980"/>
                  </a:cubicBezTo>
                  <a:lnTo>
                    <a:pt x="2456" y="944"/>
                  </a:lnTo>
                  <a:cubicBezTo>
                    <a:pt x="2451" y="916"/>
                    <a:pt x="2447" y="888"/>
                    <a:pt x="2442" y="861"/>
                  </a:cubicBezTo>
                  <a:lnTo>
                    <a:pt x="2442" y="861"/>
                  </a:lnTo>
                  <a:cubicBezTo>
                    <a:pt x="2466" y="879"/>
                    <a:pt x="2489" y="893"/>
                    <a:pt x="2517" y="902"/>
                  </a:cubicBezTo>
                  <a:cubicBezTo>
                    <a:pt x="2553" y="805"/>
                    <a:pt x="2517" y="699"/>
                    <a:pt x="2433" y="648"/>
                  </a:cubicBezTo>
                  <a:cubicBezTo>
                    <a:pt x="2456" y="569"/>
                    <a:pt x="2433" y="481"/>
                    <a:pt x="2368" y="426"/>
                  </a:cubicBezTo>
                  <a:cubicBezTo>
                    <a:pt x="2336" y="463"/>
                    <a:pt x="2312" y="509"/>
                    <a:pt x="2304" y="560"/>
                  </a:cubicBezTo>
                  <a:cubicBezTo>
                    <a:pt x="2304" y="555"/>
                    <a:pt x="2299" y="547"/>
                    <a:pt x="2289" y="541"/>
                  </a:cubicBezTo>
                  <a:cubicBezTo>
                    <a:pt x="2317" y="426"/>
                    <a:pt x="2253" y="315"/>
                    <a:pt x="2137" y="282"/>
                  </a:cubicBezTo>
                  <a:cubicBezTo>
                    <a:pt x="2133" y="315"/>
                    <a:pt x="2133" y="352"/>
                    <a:pt x="2137" y="385"/>
                  </a:cubicBezTo>
                  <a:cubicBezTo>
                    <a:pt x="2109" y="361"/>
                    <a:pt x="2077" y="338"/>
                    <a:pt x="2045" y="319"/>
                  </a:cubicBezTo>
                  <a:cubicBezTo>
                    <a:pt x="2063" y="259"/>
                    <a:pt x="2054" y="195"/>
                    <a:pt x="2026" y="144"/>
                  </a:cubicBezTo>
                  <a:cubicBezTo>
                    <a:pt x="1980" y="167"/>
                    <a:pt x="1943" y="208"/>
                    <a:pt x="1924" y="255"/>
                  </a:cubicBezTo>
                  <a:cubicBezTo>
                    <a:pt x="1860" y="223"/>
                    <a:pt x="1795" y="199"/>
                    <a:pt x="1730" y="176"/>
                  </a:cubicBezTo>
                  <a:cubicBezTo>
                    <a:pt x="1753" y="158"/>
                    <a:pt x="1772" y="130"/>
                    <a:pt x="1785" y="103"/>
                  </a:cubicBezTo>
                  <a:cubicBezTo>
                    <a:pt x="1754" y="87"/>
                    <a:pt x="1719" y="79"/>
                    <a:pt x="1685" y="79"/>
                  </a:cubicBezTo>
                  <a:cubicBezTo>
                    <a:pt x="1630" y="79"/>
                    <a:pt x="1574" y="99"/>
                    <a:pt x="1531" y="139"/>
                  </a:cubicBezTo>
                  <a:lnTo>
                    <a:pt x="1471" y="139"/>
                  </a:lnTo>
                  <a:cubicBezTo>
                    <a:pt x="1448" y="75"/>
                    <a:pt x="1392" y="19"/>
                    <a:pt x="1324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60"/>
            <p:cNvSpPr/>
            <p:nvPr/>
          </p:nvSpPr>
          <p:spPr>
            <a:xfrm>
              <a:off x="1891300" y="360175"/>
              <a:ext cx="66250" cy="48800"/>
            </a:xfrm>
            <a:custGeom>
              <a:avLst/>
              <a:gdLst/>
              <a:ahLst/>
              <a:cxnLst/>
              <a:rect l="l" t="t" r="r" b="b"/>
              <a:pathLst>
                <a:path w="2650" h="1952" extrusionOk="0">
                  <a:moveTo>
                    <a:pt x="2026" y="1"/>
                  </a:moveTo>
                  <a:cubicBezTo>
                    <a:pt x="2022" y="1"/>
                    <a:pt x="2022" y="1"/>
                    <a:pt x="2017" y="5"/>
                  </a:cubicBezTo>
                  <a:cubicBezTo>
                    <a:pt x="2003" y="15"/>
                    <a:pt x="1990" y="24"/>
                    <a:pt x="1980" y="33"/>
                  </a:cubicBezTo>
                  <a:cubicBezTo>
                    <a:pt x="1998" y="139"/>
                    <a:pt x="1990" y="237"/>
                    <a:pt x="1938" y="306"/>
                  </a:cubicBezTo>
                  <a:cubicBezTo>
                    <a:pt x="1915" y="334"/>
                    <a:pt x="1892" y="348"/>
                    <a:pt x="1869" y="348"/>
                  </a:cubicBezTo>
                  <a:cubicBezTo>
                    <a:pt x="1818" y="348"/>
                    <a:pt x="1776" y="287"/>
                    <a:pt x="1762" y="259"/>
                  </a:cubicBezTo>
                  <a:cubicBezTo>
                    <a:pt x="1762" y="265"/>
                    <a:pt x="1758" y="265"/>
                    <a:pt x="1758" y="265"/>
                  </a:cubicBezTo>
                  <a:cubicBezTo>
                    <a:pt x="1772" y="315"/>
                    <a:pt x="1776" y="370"/>
                    <a:pt x="1781" y="421"/>
                  </a:cubicBezTo>
                  <a:cubicBezTo>
                    <a:pt x="1785" y="481"/>
                    <a:pt x="1776" y="542"/>
                    <a:pt x="1744" y="592"/>
                  </a:cubicBezTo>
                  <a:cubicBezTo>
                    <a:pt x="1734" y="611"/>
                    <a:pt x="1721" y="626"/>
                    <a:pt x="1707" y="634"/>
                  </a:cubicBezTo>
                  <a:cubicBezTo>
                    <a:pt x="1717" y="667"/>
                    <a:pt x="1734" y="690"/>
                    <a:pt x="1758" y="713"/>
                  </a:cubicBezTo>
                  <a:cubicBezTo>
                    <a:pt x="1800" y="671"/>
                    <a:pt x="1827" y="616"/>
                    <a:pt x="1827" y="556"/>
                  </a:cubicBezTo>
                  <a:cubicBezTo>
                    <a:pt x="1827" y="547"/>
                    <a:pt x="1827" y="537"/>
                    <a:pt x="1823" y="532"/>
                  </a:cubicBezTo>
                  <a:lnTo>
                    <a:pt x="1823" y="532"/>
                  </a:lnTo>
                  <a:cubicBezTo>
                    <a:pt x="1928" y="611"/>
                    <a:pt x="1994" y="731"/>
                    <a:pt x="2007" y="861"/>
                  </a:cubicBezTo>
                  <a:cubicBezTo>
                    <a:pt x="2003" y="875"/>
                    <a:pt x="1998" y="893"/>
                    <a:pt x="1984" y="907"/>
                  </a:cubicBezTo>
                  <a:cubicBezTo>
                    <a:pt x="1956" y="870"/>
                    <a:pt x="1915" y="847"/>
                    <a:pt x="1873" y="829"/>
                  </a:cubicBezTo>
                  <a:cubicBezTo>
                    <a:pt x="1864" y="856"/>
                    <a:pt x="1860" y="880"/>
                    <a:pt x="1860" y="903"/>
                  </a:cubicBezTo>
                  <a:cubicBezTo>
                    <a:pt x="1860" y="972"/>
                    <a:pt x="1892" y="1036"/>
                    <a:pt x="1947" y="1078"/>
                  </a:cubicBezTo>
                  <a:cubicBezTo>
                    <a:pt x="1934" y="1110"/>
                    <a:pt x="1915" y="1143"/>
                    <a:pt x="1896" y="1170"/>
                  </a:cubicBezTo>
                  <a:cubicBezTo>
                    <a:pt x="1864" y="1213"/>
                    <a:pt x="1832" y="1254"/>
                    <a:pt x="1795" y="1286"/>
                  </a:cubicBezTo>
                  <a:cubicBezTo>
                    <a:pt x="1781" y="1277"/>
                    <a:pt x="1772" y="1264"/>
                    <a:pt x="1758" y="1254"/>
                  </a:cubicBezTo>
                  <a:cubicBezTo>
                    <a:pt x="1734" y="1236"/>
                    <a:pt x="1707" y="1221"/>
                    <a:pt x="1674" y="1213"/>
                  </a:cubicBezTo>
                  <a:lnTo>
                    <a:pt x="1674" y="1254"/>
                  </a:lnTo>
                  <a:lnTo>
                    <a:pt x="1674" y="1300"/>
                  </a:lnTo>
                  <a:cubicBezTo>
                    <a:pt x="1665" y="1258"/>
                    <a:pt x="1642" y="1221"/>
                    <a:pt x="1610" y="1194"/>
                  </a:cubicBezTo>
                  <a:cubicBezTo>
                    <a:pt x="1568" y="1236"/>
                    <a:pt x="1546" y="1296"/>
                    <a:pt x="1546" y="1351"/>
                  </a:cubicBezTo>
                  <a:cubicBezTo>
                    <a:pt x="1546" y="1379"/>
                    <a:pt x="1550" y="1407"/>
                    <a:pt x="1559" y="1430"/>
                  </a:cubicBezTo>
                  <a:cubicBezTo>
                    <a:pt x="1518" y="1448"/>
                    <a:pt x="1476" y="1458"/>
                    <a:pt x="1429" y="1467"/>
                  </a:cubicBezTo>
                  <a:cubicBezTo>
                    <a:pt x="1448" y="1448"/>
                    <a:pt x="1457" y="1430"/>
                    <a:pt x="1467" y="1411"/>
                  </a:cubicBezTo>
                  <a:cubicBezTo>
                    <a:pt x="1435" y="1392"/>
                    <a:pt x="1401" y="1383"/>
                    <a:pt x="1365" y="1383"/>
                  </a:cubicBezTo>
                  <a:cubicBezTo>
                    <a:pt x="1290" y="1383"/>
                    <a:pt x="1222" y="1420"/>
                    <a:pt x="1179" y="1486"/>
                  </a:cubicBezTo>
                  <a:lnTo>
                    <a:pt x="1147" y="1486"/>
                  </a:lnTo>
                  <a:cubicBezTo>
                    <a:pt x="1120" y="1425"/>
                    <a:pt x="1068" y="1383"/>
                    <a:pt x="1004" y="1365"/>
                  </a:cubicBezTo>
                  <a:cubicBezTo>
                    <a:pt x="1000" y="1379"/>
                    <a:pt x="1000" y="1397"/>
                    <a:pt x="1000" y="1411"/>
                  </a:cubicBezTo>
                  <a:cubicBezTo>
                    <a:pt x="1000" y="1425"/>
                    <a:pt x="1000" y="1443"/>
                    <a:pt x="1004" y="1458"/>
                  </a:cubicBezTo>
                  <a:cubicBezTo>
                    <a:pt x="819" y="1416"/>
                    <a:pt x="671" y="1291"/>
                    <a:pt x="588" y="1119"/>
                  </a:cubicBezTo>
                  <a:lnTo>
                    <a:pt x="588" y="1119"/>
                  </a:lnTo>
                  <a:cubicBezTo>
                    <a:pt x="616" y="1147"/>
                    <a:pt x="648" y="1166"/>
                    <a:pt x="686" y="1180"/>
                  </a:cubicBezTo>
                  <a:cubicBezTo>
                    <a:pt x="694" y="1153"/>
                    <a:pt x="699" y="1129"/>
                    <a:pt x="699" y="1102"/>
                  </a:cubicBezTo>
                  <a:cubicBezTo>
                    <a:pt x="699" y="1018"/>
                    <a:pt x="648" y="935"/>
                    <a:pt x="565" y="903"/>
                  </a:cubicBezTo>
                  <a:lnTo>
                    <a:pt x="560" y="903"/>
                  </a:lnTo>
                  <a:cubicBezTo>
                    <a:pt x="569" y="810"/>
                    <a:pt x="602" y="727"/>
                    <a:pt x="658" y="658"/>
                  </a:cubicBezTo>
                  <a:cubicBezTo>
                    <a:pt x="658" y="694"/>
                    <a:pt x="667" y="736"/>
                    <a:pt x="686" y="773"/>
                  </a:cubicBezTo>
                  <a:cubicBezTo>
                    <a:pt x="718" y="754"/>
                    <a:pt x="746" y="731"/>
                    <a:pt x="769" y="703"/>
                  </a:cubicBezTo>
                  <a:cubicBezTo>
                    <a:pt x="750" y="653"/>
                    <a:pt x="736" y="602"/>
                    <a:pt x="727" y="547"/>
                  </a:cubicBezTo>
                  <a:cubicBezTo>
                    <a:pt x="718" y="505"/>
                    <a:pt x="713" y="464"/>
                    <a:pt x="699" y="421"/>
                  </a:cubicBezTo>
                  <a:cubicBezTo>
                    <a:pt x="694" y="394"/>
                    <a:pt x="686" y="370"/>
                    <a:pt x="676" y="343"/>
                  </a:cubicBezTo>
                  <a:cubicBezTo>
                    <a:pt x="667" y="334"/>
                    <a:pt x="658" y="320"/>
                    <a:pt x="648" y="310"/>
                  </a:cubicBezTo>
                  <a:cubicBezTo>
                    <a:pt x="648" y="310"/>
                    <a:pt x="398" y="505"/>
                    <a:pt x="394" y="505"/>
                  </a:cubicBezTo>
                  <a:cubicBezTo>
                    <a:pt x="389" y="505"/>
                    <a:pt x="394" y="431"/>
                    <a:pt x="408" y="329"/>
                  </a:cubicBezTo>
                  <a:lnTo>
                    <a:pt x="408" y="329"/>
                  </a:lnTo>
                  <a:cubicBezTo>
                    <a:pt x="375" y="357"/>
                    <a:pt x="347" y="389"/>
                    <a:pt x="319" y="421"/>
                  </a:cubicBezTo>
                  <a:cubicBezTo>
                    <a:pt x="306" y="343"/>
                    <a:pt x="246" y="278"/>
                    <a:pt x="167" y="255"/>
                  </a:cubicBezTo>
                  <a:cubicBezTo>
                    <a:pt x="158" y="278"/>
                    <a:pt x="153" y="306"/>
                    <a:pt x="153" y="329"/>
                  </a:cubicBezTo>
                  <a:cubicBezTo>
                    <a:pt x="153" y="398"/>
                    <a:pt x="186" y="468"/>
                    <a:pt x="251" y="509"/>
                  </a:cubicBezTo>
                  <a:cubicBezTo>
                    <a:pt x="251" y="509"/>
                    <a:pt x="242" y="519"/>
                    <a:pt x="236" y="523"/>
                  </a:cubicBezTo>
                  <a:lnTo>
                    <a:pt x="204" y="523"/>
                  </a:lnTo>
                  <a:cubicBezTo>
                    <a:pt x="116" y="523"/>
                    <a:pt x="38" y="570"/>
                    <a:pt x="1" y="648"/>
                  </a:cubicBezTo>
                  <a:cubicBezTo>
                    <a:pt x="38" y="667"/>
                    <a:pt x="75" y="675"/>
                    <a:pt x="116" y="675"/>
                  </a:cubicBezTo>
                  <a:cubicBezTo>
                    <a:pt x="131" y="675"/>
                    <a:pt x="144" y="671"/>
                    <a:pt x="163" y="671"/>
                  </a:cubicBezTo>
                  <a:cubicBezTo>
                    <a:pt x="140" y="722"/>
                    <a:pt x="125" y="773"/>
                    <a:pt x="116" y="829"/>
                  </a:cubicBezTo>
                  <a:cubicBezTo>
                    <a:pt x="107" y="875"/>
                    <a:pt x="103" y="921"/>
                    <a:pt x="103" y="967"/>
                  </a:cubicBezTo>
                  <a:cubicBezTo>
                    <a:pt x="103" y="991"/>
                    <a:pt x="103" y="1014"/>
                    <a:pt x="107" y="1036"/>
                  </a:cubicBezTo>
                  <a:cubicBezTo>
                    <a:pt x="107" y="1074"/>
                    <a:pt x="116" y="1115"/>
                    <a:pt x="125" y="1153"/>
                  </a:cubicBezTo>
                  <a:cubicBezTo>
                    <a:pt x="75" y="1175"/>
                    <a:pt x="29" y="1217"/>
                    <a:pt x="1" y="1268"/>
                  </a:cubicBezTo>
                  <a:cubicBezTo>
                    <a:pt x="33" y="1281"/>
                    <a:pt x="65" y="1291"/>
                    <a:pt x="93" y="1291"/>
                  </a:cubicBezTo>
                  <a:cubicBezTo>
                    <a:pt x="65" y="1309"/>
                    <a:pt x="42" y="1337"/>
                    <a:pt x="33" y="1369"/>
                  </a:cubicBezTo>
                  <a:cubicBezTo>
                    <a:pt x="33" y="1379"/>
                    <a:pt x="29" y="1388"/>
                    <a:pt x="29" y="1397"/>
                  </a:cubicBezTo>
                  <a:cubicBezTo>
                    <a:pt x="29" y="1452"/>
                    <a:pt x="65" y="1503"/>
                    <a:pt x="121" y="1513"/>
                  </a:cubicBezTo>
                  <a:cubicBezTo>
                    <a:pt x="131" y="1518"/>
                    <a:pt x="140" y="1518"/>
                    <a:pt x="149" y="1518"/>
                  </a:cubicBezTo>
                  <a:cubicBezTo>
                    <a:pt x="200" y="1518"/>
                    <a:pt x="251" y="1480"/>
                    <a:pt x="264" y="1430"/>
                  </a:cubicBezTo>
                  <a:cubicBezTo>
                    <a:pt x="306" y="1486"/>
                    <a:pt x="357" y="1535"/>
                    <a:pt x="417" y="1578"/>
                  </a:cubicBezTo>
                  <a:cubicBezTo>
                    <a:pt x="413" y="1597"/>
                    <a:pt x="413" y="1610"/>
                    <a:pt x="413" y="1624"/>
                  </a:cubicBezTo>
                  <a:cubicBezTo>
                    <a:pt x="413" y="1665"/>
                    <a:pt x="421" y="1702"/>
                    <a:pt x="440" y="1735"/>
                  </a:cubicBezTo>
                  <a:cubicBezTo>
                    <a:pt x="473" y="1716"/>
                    <a:pt x="500" y="1693"/>
                    <a:pt x="524" y="1661"/>
                  </a:cubicBezTo>
                  <a:cubicBezTo>
                    <a:pt x="560" y="1684"/>
                    <a:pt x="597" y="1702"/>
                    <a:pt x="635" y="1721"/>
                  </a:cubicBezTo>
                  <a:cubicBezTo>
                    <a:pt x="592" y="1744"/>
                    <a:pt x="556" y="1781"/>
                    <a:pt x="537" y="1827"/>
                  </a:cubicBezTo>
                  <a:cubicBezTo>
                    <a:pt x="569" y="1846"/>
                    <a:pt x="611" y="1855"/>
                    <a:pt x="648" y="1855"/>
                  </a:cubicBezTo>
                  <a:cubicBezTo>
                    <a:pt x="686" y="1855"/>
                    <a:pt x="727" y="1846"/>
                    <a:pt x="759" y="1827"/>
                  </a:cubicBezTo>
                  <a:cubicBezTo>
                    <a:pt x="787" y="1883"/>
                    <a:pt x="838" y="1929"/>
                    <a:pt x="902" y="1952"/>
                  </a:cubicBezTo>
                  <a:cubicBezTo>
                    <a:pt x="908" y="1929"/>
                    <a:pt x="912" y="1911"/>
                    <a:pt x="912" y="1887"/>
                  </a:cubicBezTo>
                  <a:cubicBezTo>
                    <a:pt x="912" y="1868"/>
                    <a:pt x="908" y="1846"/>
                    <a:pt x="902" y="1827"/>
                  </a:cubicBezTo>
                  <a:lnTo>
                    <a:pt x="902" y="1827"/>
                  </a:lnTo>
                  <a:cubicBezTo>
                    <a:pt x="1004" y="1851"/>
                    <a:pt x="1111" y="1864"/>
                    <a:pt x="1217" y="1864"/>
                  </a:cubicBezTo>
                  <a:cubicBezTo>
                    <a:pt x="1249" y="1864"/>
                    <a:pt x="1286" y="1860"/>
                    <a:pt x="1318" y="1860"/>
                  </a:cubicBezTo>
                  <a:cubicBezTo>
                    <a:pt x="1300" y="1874"/>
                    <a:pt x="1290" y="1892"/>
                    <a:pt x="1282" y="1915"/>
                  </a:cubicBezTo>
                  <a:cubicBezTo>
                    <a:pt x="1314" y="1934"/>
                    <a:pt x="1351" y="1943"/>
                    <a:pt x="1388" y="1943"/>
                  </a:cubicBezTo>
                  <a:cubicBezTo>
                    <a:pt x="1462" y="1943"/>
                    <a:pt x="1531" y="1902"/>
                    <a:pt x="1573" y="1832"/>
                  </a:cubicBezTo>
                  <a:cubicBezTo>
                    <a:pt x="1578" y="1827"/>
                    <a:pt x="1578" y="1823"/>
                    <a:pt x="1582" y="1818"/>
                  </a:cubicBezTo>
                  <a:cubicBezTo>
                    <a:pt x="1619" y="1813"/>
                    <a:pt x="1657" y="1800"/>
                    <a:pt x="1693" y="1785"/>
                  </a:cubicBezTo>
                  <a:lnTo>
                    <a:pt x="1693" y="1823"/>
                  </a:lnTo>
                  <a:cubicBezTo>
                    <a:pt x="1693" y="1864"/>
                    <a:pt x="1702" y="1902"/>
                    <a:pt x="1721" y="1938"/>
                  </a:cubicBezTo>
                  <a:cubicBezTo>
                    <a:pt x="1795" y="1902"/>
                    <a:pt x="1841" y="1827"/>
                    <a:pt x="1841" y="1744"/>
                  </a:cubicBezTo>
                  <a:lnTo>
                    <a:pt x="1841" y="1725"/>
                  </a:lnTo>
                  <a:cubicBezTo>
                    <a:pt x="1845" y="1730"/>
                    <a:pt x="1845" y="1730"/>
                    <a:pt x="1851" y="1730"/>
                  </a:cubicBezTo>
                  <a:cubicBezTo>
                    <a:pt x="1851" y="1730"/>
                    <a:pt x="1855" y="1730"/>
                    <a:pt x="1860" y="1725"/>
                  </a:cubicBezTo>
                  <a:cubicBezTo>
                    <a:pt x="1887" y="1767"/>
                    <a:pt x="1928" y="1795"/>
                    <a:pt x="1975" y="1813"/>
                  </a:cubicBezTo>
                  <a:cubicBezTo>
                    <a:pt x="1984" y="1785"/>
                    <a:pt x="1984" y="1763"/>
                    <a:pt x="1984" y="1740"/>
                  </a:cubicBezTo>
                  <a:cubicBezTo>
                    <a:pt x="1984" y="1712"/>
                    <a:pt x="1984" y="1689"/>
                    <a:pt x="1975" y="1665"/>
                  </a:cubicBezTo>
                  <a:cubicBezTo>
                    <a:pt x="2105" y="1578"/>
                    <a:pt x="2216" y="1462"/>
                    <a:pt x="2295" y="1328"/>
                  </a:cubicBezTo>
                  <a:lnTo>
                    <a:pt x="2295" y="1347"/>
                  </a:lnTo>
                  <a:cubicBezTo>
                    <a:pt x="2295" y="1388"/>
                    <a:pt x="2304" y="1425"/>
                    <a:pt x="2322" y="1462"/>
                  </a:cubicBezTo>
                  <a:cubicBezTo>
                    <a:pt x="2400" y="1425"/>
                    <a:pt x="2447" y="1351"/>
                    <a:pt x="2447" y="1268"/>
                  </a:cubicBezTo>
                  <a:cubicBezTo>
                    <a:pt x="2447" y="1254"/>
                    <a:pt x="2447" y="1240"/>
                    <a:pt x="2442" y="1230"/>
                  </a:cubicBezTo>
                  <a:lnTo>
                    <a:pt x="2442" y="1230"/>
                  </a:lnTo>
                  <a:cubicBezTo>
                    <a:pt x="2461" y="1240"/>
                    <a:pt x="2479" y="1254"/>
                    <a:pt x="2502" y="1258"/>
                  </a:cubicBezTo>
                  <a:cubicBezTo>
                    <a:pt x="2511" y="1236"/>
                    <a:pt x="2517" y="1208"/>
                    <a:pt x="2517" y="1185"/>
                  </a:cubicBezTo>
                  <a:cubicBezTo>
                    <a:pt x="2517" y="1119"/>
                    <a:pt x="2489" y="1055"/>
                    <a:pt x="2433" y="1014"/>
                  </a:cubicBezTo>
                  <a:lnTo>
                    <a:pt x="2442" y="967"/>
                  </a:lnTo>
                  <a:lnTo>
                    <a:pt x="2456" y="967"/>
                  </a:lnTo>
                  <a:cubicBezTo>
                    <a:pt x="2539" y="967"/>
                    <a:pt x="2618" y="916"/>
                    <a:pt x="2650" y="837"/>
                  </a:cubicBezTo>
                  <a:cubicBezTo>
                    <a:pt x="2618" y="824"/>
                    <a:pt x="2585" y="814"/>
                    <a:pt x="2553" y="814"/>
                  </a:cubicBezTo>
                  <a:cubicBezTo>
                    <a:pt x="2521" y="814"/>
                    <a:pt x="2489" y="824"/>
                    <a:pt x="2456" y="837"/>
                  </a:cubicBezTo>
                  <a:lnTo>
                    <a:pt x="2456" y="801"/>
                  </a:lnTo>
                  <a:cubicBezTo>
                    <a:pt x="2451" y="773"/>
                    <a:pt x="2447" y="745"/>
                    <a:pt x="2442" y="718"/>
                  </a:cubicBezTo>
                  <a:lnTo>
                    <a:pt x="2442" y="718"/>
                  </a:lnTo>
                  <a:cubicBezTo>
                    <a:pt x="2466" y="736"/>
                    <a:pt x="2489" y="750"/>
                    <a:pt x="2517" y="759"/>
                  </a:cubicBezTo>
                  <a:cubicBezTo>
                    <a:pt x="2526" y="731"/>
                    <a:pt x="2530" y="709"/>
                    <a:pt x="2530" y="681"/>
                  </a:cubicBezTo>
                  <a:cubicBezTo>
                    <a:pt x="2530" y="611"/>
                    <a:pt x="2493" y="542"/>
                    <a:pt x="2433" y="505"/>
                  </a:cubicBezTo>
                  <a:cubicBezTo>
                    <a:pt x="2438" y="481"/>
                    <a:pt x="2442" y="464"/>
                    <a:pt x="2442" y="440"/>
                  </a:cubicBezTo>
                  <a:cubicBezTo>
                    <a:pt x="2442" y="380"/>
                    <a:pt x="2415" y="325"/>
                    <a:pt x="2368" y="283"/>
                  </a:cubicBezTo>
                  <a:cubicBezTo>
                    <a:pt x="2336" y="320"/>
                    <a:pt x="2312" y="366"/>
                    <a:pt x="2304" y="417"/>
                  </a:cubicBezTo>
                  <a:cubicBezTo>
                    <a:pt x="2304" y="412"/>
                    <a:pt x="2299" y="404"/>
                    <a:pt x="2289" y="398"/>
                  </a:cubicBezTo>
                  <a:cubicBezTo>
                    <a:pt x="2295" y="380"/>
                    <a:pt x="2299" y="361"/>
                    <a:pt x="2299" y="348"/>
                  </a:cubicBezTo>
                  <a:cubicBezTo>
                    <a:pt x="2299" y="250"/>
                    <a:pt x="2234" y="167"/>
                    <a:pt x="2137" y="139"/>
                  </a:cubicBezTo>
                  <a:cubicBezTo>
                    <a:pt x="2137" y="158"/>
                    <a:pt x="2133" y="172"/>
                    <a:pt x="2133" y="191"/>
                  </a:cubicBezTo>
                  <a:cubicBezTo>
                    <a:pt x="2133" y="209"/>
                    <a:pt x="2137" y="223"/>
                    <a:pt x="2137" y="242"/>
                  </a:cubicBezTo>
                  <a:cubicBezTo>
                    <a:pt x="2109" y="218"/>
                    <a:pt x="2077" y="195"/>
                    <a:pt x="2045" y="176"/>
                  </a:cubicBezTo>
                  <a:cubicBezTo>
                    <a:pt x="2054" y="158"/>
                    <a:pt x="2054" y="135"/>
                    <a:pt x="2054" y="112"/>
                  </a:cubicBezTo>
                  <a:cubicBezTo>
                    <a:pt x="2054" y="75"/>
                    <a:pt x="2045" y="33"/>
                    <a:pt x="2026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60"/>
            <p:cNvSpPr/>
            <p:nvPr/>
          </p:nvSpPr>
          <p:spPr>
            <a:xfrm>
              <a:off x="1900900" y="344325"/>
              <a:ext cx="43650" cy="38750"/>
            </a:xfrm>
            <a:custGeom>
              <a:avLst/>
              <a:gdLst/>
              <a:ahLst/>
              <a:cxnLst/>
              <a:rect l="l" t="t" r="r" b="b"/>
              <a:pathLst>
                <a:path w="1746" h="1550" extrusionOk="0">
                  <a:moveTo>
                    <a:pt x="1134" y="1"/>
                  </a:moveTo>
                  <a:cubicBezTo>
                    <a:pt x="1131" y="1"/>
                    <a:pt x="1127" y="1"/>
                    <a:pt x="1124" y="1"/>
                  </a:cubicBezTo>
                  <a:cubicBezTo>
                    <a:pt x="1023" y="16"/>
                    <a:pt x="967" y="140"/>
                    <a:pt x="967" y="140"/>
                  </a:cubicBezTo>
                  <a:cubicBezTo>
                    <a:pt x="931" y="111"/>
                    <a:pt x="888" y="95"/>
                    <a:pt x="843" y="95"/>
                  </a:cubicBezTo>
                  <a:cubicBezTo>
                    <a:pt x="824" y="95"/>
                    <a:pt x="805" y="98"/>
                    <a:pt x="787" y="103"/>
                  </a:cubicBezTo>
                  <a:cubicBezTo>
                    <a:pt x="722" y="140"/>
                    <a:pt x="680" y="210"/>
                    <a:pt x="684" y="283"/>
                  </a:cubicBezTo>
                  <a:cubicBezTo>
                    <a:pt x="684" y="283"/>
                    <a:pt x="615" y="238"/>
                    <a:pt x="556" y="238"/>
                  </a:cubicBezTo>
                  <a:cubicBezTo>
                    <a:pt x="543" y="238"/>
                    <a:pt x="530" y="240"/>
                    <a:pt x="518" y="246"/>
                  </a:cubicBezTo>
                  <a:cubicBezTo>
                    <a:pt x="445" y="297"/>
                    <a:pt x="403" y="381"/>
                    <a:pt x="413" y="468"/>
                  </a:cubicBezTo>
                  <a:cubicBezTo>
                    <a:pt x="386" y="452"/>
                    <a:pt x="354" y="444"/>
                    <a:pt x="323" y="444"/>
                  </a:cubicBezTo>
                  <a:cubicBezTo>
                    <a:pt x="283" y="444"/>
                    <a:pt x="244" y="457"/>
                    <a:pt x="213" y="483"/>
                  </a:cubicBezTo>
                  <a:cubicBezTo>
                    <a:pt x="29" y="644"/>
                    <a:pt x="1" y="1139"/>
                    <a:pt x="10" y="1139"/>
                  </a:cubicBezTo>
                  <a:cubicBezTo>
                    <a:pt x="14" y="1139"/>
                    <a:pt x="264" y="944"/>
                    <a:pt x="264" y="944"/>
                  </a:cubicBezTo>
                  <a:cubicBezTo>
                    <a:pt x="383" y="1072"/>
                    <a:pt x="368" y="1550"/>
                    <a:pt x="553" y="1550"/>
                  </a:cubicBezTo>
                  <a:cubicBezTo>
                    <a:pt x="562" y="1550"/>
                    <a:pt x="573" y="1549"/>
                    <a:pt x="583" y="1546"/>
                  </a:cubicBezTo>
                  <a:cubicBezTo>
                    <a:pt x="708" y="1515"/>
                    <a:pt x="726" y="1295"/>
                    <a:pt x="731" y="1295"/>
                  </a:cubicBezTo>
                  <a:cubicBezTo>
                    <a:pt x="731" y="1295"/>
                    <a:pt x="731" y="1296"/>
                    <a:pt x="731" y="1296"/>
                  </a:cubicBezTo>
                  <a:cubicBezTo>
                    <a:pt x="735" y="1308"/>
                    <a:pt x="791" y="1482"/>
                    <a:pt x="904" y="1482"/>
                  </a:cubicBezTo>
                  <a:cubicBezTo>
                    <a:pt x="922" y="1482"/>
                    <a:pt x="941" y="1477"/>
                    <a:pt x="962" y="1467"/>
                  </a:cubicBezTo>
                  <a:cubicBezTo>
                    <a:pt x="1111" y="1393"/>
                    <a:pt x="1051" y="1130"/>
                    <a:pt x="1051" y="1115"/>
                  </a:cubicBezTo>
                  <a:lnTo>
                    <a:pt x="1051" y="1115"/>
                  </a:lnTo>
                  <a:cubicBezTo>
                    <a:pt x="1058" y="1127"/>
                    <a:pt x="1126" y="1282"/>
                    <a:pt x="1231" y="1282"/>
                  </a:cubicBezTo>
                  <a:cubicBezTo>
                    <a:pt x="1252" y="1282"/>
                    <a:pt x="1276" y="1275"/>
                    <a:pt x="1300" y="1260"/>
                  </a:cubicBezTo>
                  <a:cubicBezTo>
                    <a:pt x="1443" y="1171"/>
                    <a:pt x="1369" y="885"/>
                    <a:pt x="1369" y="884"/>
                  </a:cubicBezTo>
                  <a:lnTo>
                    <a:pt x="1369" y="884"/>
                  </a:lnTo>
                  <a:cubicBezTo>
                    <a:pt x="1369" y="885"/>
                    <a:pt x="1420" y="982"/>
                    <a:pt x="1485" y="982"/>
                  </a:cubicBezTo>
                  <a:cubicBezTo>
                    <a:pt x="1507" y="982"/>
                    <a:pt x="1531" y="970"/>
                    <a:pt x="1554" y="940"/>
                  </a:cubicBezTo>
                  <a:cubicBezTo>
                    <a:pt x="1745" y="681"/>
                    <a:pt x="1342" y="1"/>
                    <a:pt x="1134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60"/>
            <p:cNvSpPr/>
            <p:nvPr/>
          </p:nvSpPr>
          <p:spPr>
            <a:xfrm>
              <a:off x="1935125" y="366425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0" y="0"/>
                  </a:moveTo>
                  <a:cubicBezTo>
                    <a:pt x="0" y="5"/>
                    <a:pt x="5" y="9"/>
                    <a:pt x="5" y="15"/>
                  </a:cubicBezTo>
                  <a:cubicBezTo>
                    <a:pt x="5" y="15"/>
                    <a:pt x="9" y="15"/>
                    <a:pt x="9" y="9"/>
                  </a:cubicBezTo>
                  <a:cubicBezTo>
                    <a:pt x="5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60"/>
            <p:cNvSpPr/>
            <p:nvPr/>
          </p:nvSpPr>
          <p:spPr>
            <a:xfrm>
              <a:off x="1925525" y="348050"/>
              <a:ext cx="9850" cy="18875"/>
            </a:xfrm>
            <a:custGeom>
              <a:avLst/>
              <a:gdLst/>
              <a:ahLst/>
              <a:cxnLst/>
              <a:rect l="l" t="t" r="r" b="b"/>
              <a:pathLst>
                <a:path w="394" h="755" extrusionOk="0">
                  <a:moveTo>
                    <a:pt x="0" y="1"/>
                  </a:moveTo>
                  <a:lnTo>
                    <a:pt x="0" y="1"/>
                  </a:lnTo>
                  <a:cubicBezTo>
                    <a:pt x="162" y="227"/>
                    <a:pt x="288" y="481"/>
                    <a:pt x="375" y="744"/>
                  </a:cubicBezTo>
                  <a:cubicBezTo>
                    <a:pt x="380" y="750"/>
                    <a:pt x="380" y="754"/>
                    <a:pt x="384" y="754"/>
                  </a:cubicBezTo>
                  <a:lnTo>
                    <a:pt x="389" y="750"/>
                  </a:lnTo>
                  <a:cubicBezTo>
                    <a:pt x="389" y="744"/>
                    <a:pt x="384" y="740"/>
                    <a:pt x="384" y="735"/>
                  </a:cubicBezTo>
                  <a:lnTo>
                    <a:pt x="384" y="735"/>
                  </a:lnTo>
                  <a:cubicBezTo>
                    <a:pt x="384" y="735"/>
                    <a:pt x="389" y="740"/>
                    <a:pt x="393" y="744"/>
                  </a:cubicBezTo>
                  <a:cubicBezTo>
                    <a:pt x="343" y="462"/>
                    <a:pt x="204" y="204"/>
                    <a:pt x="0" y="1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60"/>
            <p:cNvSpPr/>
            <p:nvPr/>
          </p:nvSpPr>
          <p:spPr>
            <a:xfrm>
              <a:off x="1927150" y="372200"/>
              <a:ext cx="150" cy="500"/>
            </a:xfrm>
            <a:custGeom>
              <a:avLst/>
              <a:gdLst/>
              <a:ahLst/>
              <a:cxnLst/>
              <a:rect l="l" t="t" r="r" b="b"/>
              <a:pathLst>
                <a:path w="6" h="20" extrusionOk="0">
                  <a:moveTo>
                    <a:pt x="1" y="0"/>
                  </a:moveTo>
                  <a:lnTo>
                    <a:pt x="1" y="6"/>
                  </a:lnTo>
                  <a:lnTo>
                    <a:pt x="5" y="19"/>
                  </a:lnTo>
                  <a:lnTo>
                    <a:pt x="5" y="15"/>
                  </a:lnTo>
                  <a:cubicBezTo>
                    <a:pt x="1" y="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60"/>
            <p:cNvSpPr/>
            <p:nvPr/>
          </p:nvSpPr>
          <p:spPr>
            <a:xfrm>
              <a:off x="1918150" y="351275"/>
              <a:ext cx="9150" cy="21300"/>
            </a:xfrm>
            <a:custGeom>
              <a:avLst/>
              <a:gdLst/>
              <a:ahLst/>
              <a:cxnLst/>
              <a:rect l="l" t="t" r="r" b="b"/>
              <a:pathLst>
                <a:path w="366" h="852" extrusionOk="0">
                  <a:moveTo>
                    <a:pt x="0" y="1"/>
                  </a:moveTo>
                  <a:lnTo>
                    <a:pt x="0" y="1"/>
                  </a:lnTo>
                  <a:cubicBezTo>
                    <a:pt x="171" y="255"/>
                    <a:pt x="291" y="542"/>
                    <a:pt x="355" y="843"/>
                  </a:cubicBezTo>
                  <a:cubicBezTo>
                    <a:pt x="361" y="847"/>
                    <a:pt x="361" y="852"/>
                    <a:pt x="365" y="852"/>
                  </a:cubicBezTo>
                  <a:cubicBezTo>
                    <a:pt x="361" y="843"/>
                    <a:pt x="361" y="837"/>
                    <a:pt x="361" y="837"/>
                  </a:cubicBezTo>
                  <a:lnTo>
                    <a:pt x="361" y="843"/>
                  </a:lnTo>
                  <a:lnTo>
                    <a:pt x="355" y="764"/>
                  </a:lnTo>
                  <a:lnTo>
                    <a:pt x="361" y="773"/>
                  </a:lnTo>
                  <a:cubicBezTo>
                    <a:pt x="327" y="487"/>
                    <a:pt x="203" y="214"/>
                    <a:pt x="0" y="1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60"/>
            <p:cNvSpPr/>
            <p:nvPr/>
          </p:nvSpPr>
          <p:spPr>
            <a:xfrm>
              <a:off x="1911525" y="356250"/>
              <a:ext cx="8125" cy="19425"/>
            </a:xfrm>
            <a:custGeom>
              <a:avLst/>
              <a:gdLst/>
              <a:ahLst/>
              <a:cxnLst/>
              <a:rect l="l" t="t" r="r" b="b"/>
              <a:pathLst>
                <a:path w="325" h="777" extrusionOk="0">
                  <a:moveTo>
                    <a:pt x="1" y="0"/>
                  </a:moveTo>
                  <a:lnTo>
                    <a:pt x="1" y="0"/>
                  </a:lnTo>
                  <a:cubicBezTo>
                    <a:pt x="148" y="228"/>
                    <a:pt x="246" y="482"/>
                    <a:pt x="287" y="745"/>
                  </a:cubicBezTo>
                  <a:lnTo>
                    <a:pt x="293" y="672"/>
                  </a:lnTo>
                  <a:lnTo>
                    <a:pt x="320" y="777"/>
                  </a:lnTo>
                  <a:cubicBezTo>
                    <a:pt x="325" y="657"/>
                    <a:pt x="302" y="537"/>
                    <a:pt x="255" y="426"/>
                  </a:cubicBezTo>
                  <a:cubicBezTo>
                    <a:pt x="200" y="269"/>
                    <a:pt x="112" y="126"/>
                    <a:pt x="1" y="0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60"/>
            <p:cNvSpPr/>
            <p:nvPr/>
          </p:nvSpPr>
          <p:spPr>
            <a:xfrm>
              <a:off x="1907475" y="367800"/>
              <a:ext cx="20625" cy="15300"/>
            </a:xfrm>
            <a:custGeom>
              <a:avLst/>
              <a:gdLst/>
              <a:ahLst/>
              <a:cxnLst/>
              <a:rect l="l" t="t" r="r" b="b"/>
              <a:pathLst>
                <a:path w="825" h="612" extrusionOk="0">
                  <a:moveTo>
                    <a:pt x="1" y="1"/>
                  </a:moveTo>
                  <a:cubicBezTo>
                    <a:pt x="4" y="4"/>
                    <a:pt x="6" y="6"/>
                    <a:pt x="9" y="9"/>
                  </a:cubicBezTo>
                  <a:lnTo>
                    <a:pt x="9" y="9"/>
                  </a:lnTo>
                  <a:cubicBezTo>
                    <a:pt x="6" y="6"/>
                    <a:pt x="4" y="3"/>
                    <a:pt x="1" y="1"/>
                  </a:cubicBezTo>
                  <a:close/>
                  <a:moveTo>
                    <a:pt x="9" y="9"/>
                  </a:moveTo>
                  <a:cubicBezTo>
                    <a:pt x="16" y="17"/>
                    <a:pt x="22" y="28"/>
                    <a:pt x="29" y="38"/>
                  </a:cubicBezTo>
                  <a:cubicBezTo>
                    <a:pt x="75" y="121"/>
                    <a:pt x="94" y="265"/>
                    <a:pt x="126" y="389"/>
                  </a:cubicBezTo>
                  <a:cubicBezTo>
                    <a:pt x="163" y="509"/>
                    <a:pt x="205" y="611"/>
                    <a:pt x="293" y="611"/>
                  </a:cubicBezTo>
                  <a:cubicBezTo>
                    <a:pt x="302" y="611"/>
                    <a:pt x="310" y="611"/>
                    <a:pt x="320" y="607"/>
                  </a:cubicBezTo>
                  <a:cubicBezTo>
                    <a:pt x="445" y="579"/>
                    <a:pt x="464" y="357"/>
                    <a:pt x="468" y="357"/>
                  </a:cubicBezTo>
                  <a:cubicBezTo>
                    <a:pt x="473" y="370"/>
                    <a:pt x="528" y="542"/>
                    <a:pt x="639" y="542"/>
                  </a:cubicBezTo>
                  <a:cubicBezTo>
                    <a:pt x="658" y="542"/>
                    <a:pt x="677" y="542"/>
                    <a:pt x="699" y="528"/>
                  </a:cubicBezTo>
                  <a:cubicBezTo>
                    <a:pt x="824" y="468"/>
                    <a:pt x="801" y="274"/>
                    <a:pt x="792" y="200"/>
                  </a:cubicBezTo>
                  <a:lnTo>
                    <a:pt x="792" y="200"/>
                  </a:lnTo>
                  <a:lnTo>
                    <a:pt x="792" y="227"/>
                  </a:lnTo>
                  <a:cubicBezTo>
                    <a:pt x="797" y="283"/>
                    <a:pt x="792" y="338"/>
                    <a:pt x="778" y="389"/>
                  </a:cubicBezTo>
                  <a:cubicBezTo>
                    <a:pt x="769" y="440"/>
                    <a:pt x="741" y="487"/>
                    <a:pt x="694" y="515"/>
                  </a:cubicBezTo>
                  <a:cubicBezTo>
                    <a:pt x="681" y="524"/>
                    <a:pt x="662" y="528"/>
                    <a:pt x="643" y="528"/>
                  </a:cubicBezTo>
                  <a:cubicBezTo>
                    <a:pt x="611" y="528"/>
                    <a:pt x="583" y="515"/>
                    <a:pt x="566" y="491"/>
                  </a:cubicBezTo>
                  <a:cubicBezTo>
                    <a:pt x="532" y="454"/>
                    <a:pt x="505" y="408"/>
                    <a:pt x="496" y="362"/>
                  </a:cubicBezTo>
                  <a:lnTo>
                    <a:pt x="496" y="357"/>
                  </a:lnTo>
                  <a:cubicBezTo>
                    <a:pt x="491" y="357"/>
                    <a:pt x="491" y="353"/>
                    <a:pt x="491" y="353"/>
                  </a:cubicBezTo>
                  <a:lnTo>
                    <a:pt x="482" y="315"/>
                  </a:lnTo>
                  <a:lnTo>
                    <a:pt x="455" y="210"/>
                  </a:lnTo>
                  <a:lnTo>
                    <a:pt x="449" y="283"/>
                  </a:lnTo>
                  <a:lnTo>
                    <a:pt x="445" y="357"/>
                  </a:lnTo>
                  <a:cubicBezTo>
                    <a:pt x="440" y="398"/>
                    <a:pt x="431" y="436"/>
                    <a:pt x="417" y="477"/>
                  </a:cubicBezTo>
                  <a:cubicBezTo>
                    <a:pt x="408" y="515"/>
                    <a:pt x="385" y="547"/>
                    <a:pt x="357" y="570"/>
                  </a:cubicBezTo>
                  <a:cubicBezTo>
                    <a:pt x="338" y="579"/>
                    <a:pt x="325" y="584"/>
                    <a:pt x="306" y="584"/>
                  </a:cubicBezTo>
                  <a:cubicBezTo>
                    <a:pt x="288" y="584"/>
                    <a:pt x="274" y="579"/>
                    <a:pt x="255" y="570"/>
                  </a:cubicBezTo>
                  <a:cubicBezTo>
                    <a:pt x="223" y="547"/>
                    <a:pt x="200" y="519"/>
                    <a:pt x="186" y="481"/>
                  </a:cubicBezTo>
                  <a:cubicBezTo>
                    <a:pt x="150" y="404"/>
                    <a:pt x="122" y="321"/>
                    <a:pt x="103" y="237"/>
                  </a:cubicBezTo>
                  <a:cubicBezTo>
                    <a:pt x="89" y="195"/>
                    <a:pt x="75" y="154"/>
                    <a:pt x="66" y="112"/>
                  </a:cubicBezTo>
                  <a:cubicBezTo>
                    <a:pt x="53" y="74"/>
                    <a:pt x="36" y="39"/>
                    <a:pt x="9" y="9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60"/>
            <p:cNvSpPr/>
            <p:nvPr/>
          </p:nvSpPr>
          <p:spPr>
            <a:xfrm>
              <a:off x="1910500" y="372325"/>
              <a:ext cx="19575" cy="11250"/>
            </a:xfrm>
            <a:custGeom>
              <a:avLst/>
              <a:gdLst/>
              <a:ahLst/>
              <a:cxnLst/>
              <a:rect l="l" t="t" r="r" b="b"/>
              <a:pathLst>
                <a:path w="783" h="450" extrusionOk="0">
                  <a:moveTo>
                    <a:pt x="667" y="1"/>
                  </a:moveTo>
                  <a:lnTo>
                    <a:pt x="671" y="14"/>
                  </a:lnTo>
                  <a:lnTo>
                    <a:pt x="671" y="19"/>
                  </a:lnTo>
                  <a:cubicBezTo>
                    <a:pt x="680" y="93"/>
                    <a:pt x="703" y="287"/>
                    <a:pt x="578" y="347"/>
                  </a:cubicBezTo>
                  <a:cubicBezTo>
                    <a:pt x="556" y="361"/>
                    <a:pt x="537" y="361"/>
                    <a:pt x="518" y="361"/>
                  </a:cubicBezTo>
                  <a:cubicBezTo>
                    <a:pt x="407" y="361"/>
                    <a:pt x="352" y="189"/>
                    <a:pt x="347" y="176"/>
                  </a:cubicBezTo>
                  <a:cubicBezTo>
                    <a:pt x="343" y="176"/>
                    <a:pt x="324" y="398"/>
                    <a:pt x="199" y="426"/>
                  </a:cubicBezTo>
                  <a:cubicBezTo>
                    <a:pt x="189" y="430"/>
                    <a:pt x="181" y="430"/>
                    <a:pt x="172" y="430"/>
                  </a:cubicBezTo>
                  <a:cubicBezTo>
                    <a:pt x="84" y="430"/>
                    <a:pt x="42" y="328"/>
                    <a:pt x="5" y="208"/>
                  </a:cubicBezTo>
                  <a:cubicBezTo>
                    <a:pt x="5" y="208"/>
                    <a:pt x="1" y="213"/>
                    <a:pt x="1" y="217"/>
                  </a:cubicBezTo>
                  <a:cubicBezTo>
                    <a:pt x="10" y="250"/>
                    <a:pt x="19" y="283"/>
                    <a:pt x="29" y="315"/>
                  </a:cubicBezTo>
                  <a:cubicBezTo>
                    <a:pt x="46" y="356"/>
                    <a:pt x="74" y="398"/>
                    <a:pt x="116" y="426"/>
                  </a:cubicBezTo>
                  <a:cubicBezTo>
                    <a:pt x="134" y="439"/>
                    <a:pt x="162" y="449"/>
                    <a:pt x="185" y="449"/>
                  </a:cubicBezTo>
                  <a:cubicBezTo>
                    <a:pt x="213" y="449"/>
                    <a:pt x="236" y="439"/>
                    <a:pt x="259" y="426"/>
                  </a:cubicBezTo>
                  <a:cubicBezTo>
                    <a:pt x="300" y="398"/>
                    <a:pt x="328" y="356"/>
                    <a:pt x="343" y="310"/>
                  </a:cubicBezTo>
                  <a:cubicBezTo>
                    <a:pt x="347" y="296"/>
                    <a:pt x="352" y="283"/>
                    <a:pt x="356" y="268"/>
                  </a:cubicBezTo>
                  <a:cubicBezTo>
                    <a:pt x="370" y="296"/>
                    <a:pt x="384" y="319"/>
                    <a:pt x="407" y="343"/>
                  </a:cubicBezTo>
                  <a:cubicBezTo>
                    <a:pt x="430" y="370"/>
                    <a:pt x="462" y="389"/>
                    <a:pt x="500" y="394"/>
                  </a:cubicBezTo>
                  <a:lnTo>
                    <a:pt x="518" y="394"/>
                  </a:lnTo>
                  <a:cubicBezTo>
                    <a:pt x="546" y="394"/>
                    <a:pt x="569" y="384"/>
                    <a:pt x="597" y="370"/>
                  </a:cubicBezTo>
                  <a:cubicBezTo>
                    <a:pt x="652" y="338"/>
                    <a:pt x="694" y="283"/>
                    <a:pt x="703" y="217"/>
                  </a:cubicBezTo>
                  <a:cubicBezTo>
                    <a:pt x="712" y="181"/>
                    <a:pt x="717" y="148"/>
                    <a:pt x="717" y="112"/>
                  </a:cubicBezTo>
                  <a:cubicBezTo>
                    <a:pt x="735" y="130"/>
                    <a:pt x="759" y="144"/>
                    <a:pt x="778" y="153"/>
                  </a:cubicBezTo>
                  <a:cubicBezTo>
                    <a:pt x="782" y="148"/>
                    <a:pt x="782" y="144"/>
                    <a:pt x="782" y="144"/>
                  </a:cubicBezTo>
                  <a:cubicBezTo>
                    <a:pt x="744" y="121"/>
                    <a:pt x="717" y="78"/>
                    <a:pt x="699" y="46"/>
                  </a:cubicBezTo>
                  <a:cubicBezTo>
                    <a:pt x="694" y="46"/>
                    <a:pt x="689" y="46"/>
                    <a:pt x="684" y="42"/>
                  </a:cubicBezTo>
                  <a:cubicBezTo>
                    <a:pt x="684" y="42"/>
                    <a:pt x="684" y="37"/>
                    <a:pt x="689" y="33"/>
                  </a:cubicBezTo>
                  <a:cubicBezTo>
                    <a:pt x="680" y="19"/>
                    <a:pt x="671" y="5"/>
                    <a:pt x="667" y="1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60"/>
            <p:cNvSpPr/>
            <p:nvPr/>
          </p:nvSpPr>
          <p:spPr>
            <a:xfrm>
              <a:off x="1929925" y="375550"/>
              <a:ext cx="4050" cy="1075"/>
            </a:xfrm>
            <a:custGeom>
              <a:avLst/>
              <a:gdLst/>
              <a:ahLst/>
              <a:cxnLst/>
              <a:rect l="l" t="t" r="r" b="b"/>
              <a:pathLst>
                <a:path w="162" h="43" extrusionOk="0">
                  <a:moveTo>
                    <a:pt x="5" y="15"/>
                  </a:moveTo>
                  <a:cubicBezTo>
                    <a:pt x="5" y="15"/>
                    <a:pt x="5" y="19"/>
                    <a:pt x="1" y="24"/>
                  </a:cubicBezTo>
                  <a:cubicBezTo>
                    <a:pt x="5" y="24"/>
                    <a:pt x="5" y="24"/>
                    <a:pt x="10" y="28"/>
                  </a:cubicBezTo>
                  <a:lnTo>
                    <a:pt x="10" y="15"/>
                  </a:lnTo>
                  <a:close/>
                  <a:moveTo>
                    <a:pt x="153" y="1"/>
                  </a:moveTo>
                  <a:cubicBezTo>
                    <a:pt x="148" y="5"/>
                    <a:pt x="144" y="5"/>
                    <a:pt x="139" y="11"/>
                  </a:cubicBezTo>
                  <a:cubicBezTo>
                    <a:pt x="116" y="24"/>
                    <a:pt x="93" y="33"/>
                    <a:pt x="69" y="33"/>
                  </a:cubicBezTo>
                  <a:cubicBezTo>
                    <a:pt x="61" y="33"/>
                    <a:pt x="46" y="28"/>
                    <a:pt x="37" y="28"/>
                  </a:cubicBezTo>
                  <a:cubicBezTo>
                    <a:pt x="37" y="28"/>
                    <a:pt x="33" y="33"/>
                    <a:pt x="33" y="38"/>
                  </a:cubicBezTo>
                  <a:lnTo>
                    <a:pt x="37" y="38"/>
                  </a:lnTo>
                  <a:cubicBezTo>
                    <a:pt x="51" y="38"/>
                    <a:pt x="65" y="43"/>
                    <a:pt x="84" y="43"/>
                  </a:cubicBezTo>
                  <a:cubicBezTo>
                    <a:pt x="97" y="43"/>
                    <a:pt x="116" y="38"/>
                    <a:pt x="129" y="38"/>
                  </a:cubicBezTo>
                  <a:cubicBezTo>
                    <a:pt x="139" y="33"/>
                    <a:pt x="153" y="28"/>
                    <a:pt x="162" y="19"/>
                  </a:cubicBezTo>
                  <a:cubicBezTo>
                    <a:pt x="157" y="15"/>
                    <a:pt x="157" y="5"/>
                    <a:pt x="153" y="1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60"/>
            <p:cNvSpPr/>
            <p:nvPr/>
          </p:nvSpPr>
          <p:spPr>
            <a:xfrm>
              <a:off x="1930150" y="375900"/>
              <a:ext cx="725" cy="625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1" y="1"/>
                  </a:moveTo>
                  <a:lnTo>
                    <a:pt x="1" y="14"/>
                  </a:lnTo>
                  <a:cubicBezTo>
                    <a:pt x="9" y="14"/>
                    <a:pt x="14" y="19"/>
                    <a:pt x="24" y="24"/>
                  </a:cubicBezTo>
                  <a:cubicBezTo>
                    <a:pt x="24" y="19"/>
                    <a:pt x="28" y="14"/>
                    <a:pt x="28" y="14"/>
                  </a:cubicBezTo>
                  <a:cubicBezTo>
                    <a:pt x="19" y="10"/>
                    <a:pt x="9" y="5"/>
                    <a:pt x="1" y="1"/>
                  </a:cubicBezTo>
                  <a:close/>
                </a:path>
              </a:pathLst>
            </a:custGeom>
            <a:solidFill>
              <a:srgbClr val="795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60"/>
            <p:cNvSpPr/>
            <p:nvPr/>
          </p:nvSpPr>
          <p:spPr>
            <a:xfrm>
              <a:off x="1908175" y="366425"/>
              <a:ext cx="28475" cy="11350"/>
            </a:xfrm>
            <a:custGeom>
              <a:avLst/>
              <a:gdLst/>
              <a:ahLst/>
              <a:cxnLst/>
              <a:rect l="l" t="t" r="r" b="b"/>
              <a:pathLst>
                <a:path w="1139" h="454" extrusionOk="0">
                  <a:moveTo>
                    <a:pt x="1078" y="0"/>
                  </a:moveTo>
                  <a:cubicBezTo>
                    <a:pt x="1078" y="2"/>
                    <a:pt x="1079" y="3"/>
                    <a:pt x="1079" y="5"/>
                  </a:cubicBezTo>
                  <a:lnTo>
                    <a:pt x="1079" y="5"/>
                  </a:lnTo>
                  <a:cubicBezTo>
                    <a:pt x="1079" y="2"/>
                    <a:pt x="1078" y="0"/>
                    <a:pt x="1078" y="0"/>
                  </a:cubicBezTo>
                  <a:close/>
                  <a:moveTo>
                    <a:pt x="1079" y="5"/>
                  </a:moveTo>
                  <a:cubicBezTo>
                    <a:pt x="1088" y="39"/>
                    <a:pt x="1139" y="272"/>
                    <a:pt x="1023" y="366"/>
                  </a:cubicBezTo>
                  <a:cubicBezTo>
                    <a:pt x="1027" y="370"/>
                    <a:pt x="1027" y="380"/>
                    <a:pt x="1032" y="384"/>
                  </a:cubicBezTo>
                  <a:cubicBezTo>
                    <a:pt x="1046" y="376"/>
                    <a:pt x="1059" y="361"/>
                    <a:pt x="1069" y="342"/>
                  </a:cubicBezTo>
                  <a:cubicBezTo>
                    <a:pt x="1101" y="292"/>
                    <a:pt x="1110" y="231"/>
                    <a:pt x="1106" y="171"/>
                  </a:cubicBezTo>
                  <a:cubicBezTo>
                    <a:pt x="1101" y="120"/>
                    <a:pt x="1097" y="65"/>
                    <a:pt x="1083" y="15"/>
                  </a:cubicBezTo>
                  <a:cubicBezTo>
                    <a:pt x="1083" y="11"/>
                    <a:pt x="1081" y="8"/>
                    <a:pt x="1079" y="5"/>
                  </a:cubicBezTo>
                  <a:close/>
                  <a:moveTo>
                    <a:pt x="1" y="93"/>
                  </a:moveTo>
                  <a:cubicBezTo>
                    <a:pt x="11" y="120"/>
                    <a:pt x="19" y="144"/>
                    <a:pt x="24" y="171"/>
                  </a:cubicBezTo>
                  <a:cubicBezTo>
                    <a:pt x="38" y="214"/>
                    <a:pt x="43" y="255"/>
                    <a:pt x="52" y="297"/>
                  </a:cubicBezTo>
                  <a:cubicBezTo>
                    <a:pt x="61" y="352"/>
                    <a:pt x="75" y="403"/>
                    <a:pt x="94" y="453"/>
                  </a:cubicBezTo>
                  <a:cubicBezTo>
                    <a:pt x="94" y="449"/>
                    <a:pt x="98" y="444"/>
                    <a:pt x="98" y="444"/>
                  </a:cubicBezTo>
                  <a:cubicBezTo>
                    <a:pt x="66" y="320"/>
                    <a:pt x="47" y="176"/>
                    <a:pt x="1" y="93"/>
                  </a:cubicBezTo>
                  <a:close/>
                </a:path>
              </a:pathLst>
            </a:custGeom>
            <a:solidFill>
              <a:srgbClr val="9C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60"/>
            <p:cNvSpPr/>
            <p:nvPr/>
          </p:nvSpPr>
          <p:spPr>
            <a:xfrm>
              <a:off x="1927600" y="373125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5" y="1"/>
                  </a:moveTo>
                  <a:cubicBezTo>
                    <a:pt x="0" y="5"/>
                    <a:pt x="0" y="10"/>
                    <a:pt x="0" y="10"/>
                  </a:cubicBezTo>
                  <a:cubicBezTo>
                    <a:pt x="5" y="14"/>
                    <a:pt x="10" y="14"/>
                    <a:pt x="15" y="14"/>
                  </a:cubicBezTo>
                  <a:cubicBezTo>
                    <a:pt x="10" y="10"/>
                    <a:pt x="5" y="5"/>
                    <a:pt x="5" y="1"/>
                  </a:cubicBezTo>
                  <a:close/>
                </a:path>
              </a:pathLst>
            </a:custGeom>
            <a:solidFill>
              <a:srgbClr val="9C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60"/>
            <p:cNvSpPr/>
            <p:nvPr/>
          </p:nvSpPr>
          <p:spPr>
            <a:xfrm>
              <a:off x="1927025" y="366425"/>
              <a:ext cx="9300" cy="9950"/>
            </a:xfrm>
            <a:custGeom>
              <a:avLst/>
              <a:gdLst/>
              <a:ahLst/>
              <a:cxnLst/>
              <a:rect l="l" t="t" r="r" b="b"/>
              <a:pathLst>
                <a:path w="372" h="398" extrusionOk="0">
                  <a:moveTo>
                    <a:pt x="324" y="0"/>
                  </a:moveTo>
                  <a:cubicBezTo>
                    <a:pt x="324" y="2"/>
                    <a:pt x="325" y="3"/>
                    <a:pt x="325" y="5"/>
                  </a:cubicBezTo>
                  <a:lnTo>
                    <a:pt x="325" y="5"/>
                  </a:lnTo>
                  <a:cubicBezTo>
                    <a:pt x="325" y="2"/>
                    <a:pt x="324" y="0"/>
                    <a:pt x="324" y="0"/>
                  </a:cubicBezTo>
                  <a:close/>
                  <a:moveTo>
                    <a:pt x="325" y="5"/>
                  </a:moveTo>
                  <a:cubicBezTo>
                    <a:pt x="326" y="9"/>
                    <a:pt x="328" y="15"/>
                    <a:pt x="329" y="23"/>
                  </a:cubicBezTo>
                  <a:lnTo>
                    <a:pt x="329" y="23"/>
                  </a:lnTo>
                  <a:cubicBezTo>
                    <a:pt x="329" y="21"/>
                    <a:pt x="329" y="18"/>
                    <a:pt x="329" y="15"/>
                  </a:cubicBezTo>
                  <a:cubicBezTo>
                    <a:pt x="329" y="11"/>
                    <a:pt x="327" y="8"/>
                    <a:pt x="325" y="5"/>
                  </a:cubicBezTo>
                  <a:close/>
                  <a:moveTo>
                    <a:pt x="329" y="23"/>
                  </a:moveTo>
                  <a:lnTo>
                    <a:pt x="329" y="23"/>
                  </a:lnTo>
                  <a:cubicBezTo>
                    <a:pt x="334" y="71"/>
                    <a:pt x="339" y="119"/>
                    <a:pt x="339" y="167"/>
                  </a:cubicBezTo>
                  <a:cubicBezTo>
                    <a:pt x="339" y="222"/>
                    <a:pt x="324" y="278"/>
                    <a:pt x="292" y="329"/>
                  </a:cubicBezTo>
                  <a:cubicBezTo>
                    <a:pt x="283" y="348"/>
                    <a:pt x="260" y="366"/>
                    <a:pt x="236" y="370"/>
                  </a:cubicBezTo>
                  <a:cubicBezTo>
                    <a:pt x="222" y="376"/>
                    <a:pt x="209" y="376"/>
                    <a:pt x="200" y="376"/>
                  </a:cubicBezTo>
                  <a:cubicBezTo>
                    <a:pt x="185" y="376"/>
                    <a:pt x="172" y="376"/>
                    <a:pt x="158" y="370"/>
                  </a:cubicBezTo>
                  <a:cubicBezTo>
                    <a:pt x="111" y="352"/>
                    <a:pt x="74" y="320"/>
                    <a:pt x="56" y="273"/>
                  </a:cubicBezTo>
                  <a:lnTo>
                    <a:pt x="56" y="269"/>
                  </a:lnTo>
                  <a:lnTo>
                    <a:pt x="51" y="269"/>
                  </a:lnTo>
                  <a:lnTo>
                    <a:pt x="6" y="167"/>
                  </a:lnTo>
                  <a:lnTo>
                    <a:pt x="0" y="158"/>
                  </a:lnTo>
                  <a:lnTo>
                    <a:pt x="6" y="237"/>
                  </a:lnTo>
                  <a:cubicBezTo>
                    <a:pt x="10" y="241"/>
                    <a:pt x="19" y="255"/>
                    <a:pt x="28" y="269"/>
                  </a:cubicBezTo>
                  <a:cubicBezTo>
                    <a:pt x="28" y="273"/>
                    <a:pt x="33" y="278"/>
                    <a:pt x="38" y="282"/>
                  </a:cubicBezTo>
                  <a:cubicBezTo>
                    <a:pt x="56" y="314"/>
                    <a:pt x="83" y="357"/>
                    <a:pt x="121" y="380"/>
                  </a:cubicBezTo>
                  <a:lnTo>
                    <a:pt x="126" y="380"/>
                  </a:lnTo>
                  <a:cubicBezTo>
                    <a:pt x="134" y="384"/>
                    <a:pt x="144" y="389"/>
                    <a:pt x="153" y="393"/>
                  </a:cubicBezTo>
                  <a:cubicBezTo>
                    <a:pt x="162" y="393"/>
                    <a:pt x="177" y="398"/>
                    <a:pt x="185" y="398"/>
                  </a:cubicBezTo>
                  <a:cubicBezTo>
                    <a:pt x="209" y="398"/>
                    <a:pt x="232" y="389"/>
                    <a:pt x="255" y="376"/>
                  </a:cubicBezTo>
                  <a:cubicBezTo>
                    <a:pt x="260" y="370"/>
                    <a:pt x="264" y="370"/>
                    <a:pt x="269" y="366"/>
                  </a:cubicBezTo>
                  <a:cubicBezTo>
                    <a:pt x="372" y="283"/>
                    <a:pt x="343" y="90"/>
                    <a:pt x="329" y="23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60"/>
            <p:cNvSpPr/>
            <p:nvPr/>
          </p:nvSpPr>
          <p:spPr>
            <a:xfrm>
              <a:off x="1983900" y="428250"/>
              <a:ext cx="15275" cy="18775"/>
            </a:xfrm>
            <a:custGeom>
              <a:avLst/>
              <a:gdLst/>
              <a:ahLst/>
              <a:cxnLst/>
              <a:rect l="l" t="t" r="r" b="b"/>
              <a:pathLst>
                <a:path w="611" h="751" extrusionOk="0">
                  <a:moveTo>
                    <a:pt x="0" y="1"/>
                  </a:moveTo>
                  <a:cubicBezTo>
                    <a:pt x="0" y="1"/>
                    <a:pt x="65" y="575"/>
                    <a:pt x="74" y="594"/>
                  </a:cubicBezTo>
                  <a:cubicBezTo>
                    <a:pt x="89" y="639"/>
                    <a:pt x="125" y="750"/>
                    <a:pt x="347" y="750"/>
                  </a:cubicBezTo>
                  <a:cubicBezTo>
                    <a:pt x="351" y="750"/>
                    <a:pt x="354" y="750"/>
                    <a:pt x="357" y="750"/>
                  </a:cubicBezTo>
                  <a:cubicBezTo>
                    <a:pt x="464" y="750"/>
                    <a:pt x="561" y="678"/>
                    <a:pt x="588" y="570"/>
                  </a:cubicBezTo>
                  <a:lnTo>
                    <a:pt x="610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60"/>
            <p:cNvSpPr/>
            <p:nvPr/>
          </p:nvSpPr>
          <p:spPr>
            <a:xfrm>
              <a:off x="1984475" y="432525"/>
              <a:ext cx="14475" cy="3875"/>
            </a:xfrm>
            <a:custGeom>
              <a:avLst/>
              <a:gdLst/>
              <a:ahLst/>
              <a:cxnLst/>
              <a:rect l="l" t="t" r="r" b="b"/>
              <a:pathLst>
                <a:path w="579" h="155" extrusionOk="0">
                  <a:moveTo>
                    <a:pt x="0" y="11"/>
                  </a:moveTo>
                  <a:cubicBezTo>
                    <a:pt x="5" y="48"/>
                    <a:pt x="10" y="90"/>
                    <a:pt x="15" y="131"/>
                  </a:cubicBezTo>
                  <a:lnTo>
                    <a:pt x="15" y="131"/>
                  </a:lnTo>
                  <a:cubicBezTo>
                    <a:pt x="10" y="90"/>
                    <a:pt x="5" y="48"/>
                    <a:pt x="0" y="11"/>
                  </a:cubicBezTo>
                  <a:lnTo>
                    <a:pt x="0" y="11"/>
                  </a:lnTo>
                  <a:close/>
                  <a:moveTo>
                    <a:pt x="578" y="1"/>
                  </a:moveTo>
                  <a:lnTo>
                    <a:pt x="578" y="1"/>
                  </a:lnTo>
                  <a:lnTo>
                    <a:pt x="574" y="154"/>
                  </a:lnTo>
                  <a:lnTo>
                    <a:pt x="574" y="15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60"/>
            <p:cNvSpPr/>
            <p:nvPr/>
          </p:nvSpPr>
          <p:spPr>
            <a:xfrm>
              <a:off x="1984825" y="435775"/>
              <a:ext cx="150" cy="1075"/>
            </a:xfrm>
            <a:custGeom>
              <a:avLst/>
              <a:gdLst/>
              <a:ahLst/>
              <a:cxnLst/>
              <a:rect l="l" t="t" r="r" b="b"/>
              <a:pathLst>
                <a:path w="6" h="43" extrusionOk="0">
                  <a:moveTo>
                    <a:pt x="1" y="1"/>
                  </a:moveTo>
                  <a:cubicBezTo>
                    <a:pt x="1" y="15"/>
                    <a:pt x="1" y="28"/>
                    <a:pt x="5" y="43"/>
                  </a:cubicBezTo>
                  <a:lnTo>
                    <a:pt x="5" y="43"/>
                  </a:lnTo>
                  <a:cubicBezTo>
                    <a:pt x="1" y="28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8B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60"/>
            <p:cNvSpPr/>
            <p:nvPr/>
          </p:nvSpPr>
          <p:spPr>
            <a:xfrm>
              <a:off x="1984475" y="432525"/>
              <a:ext cx="14475" cy="6275"/>
            </a:xfrm>
            <a:custGeom>
              <a:avLst/>
              <a:gdLst/>
              <a:ahLst/>
              <a:cxnLst/>
              <a:rect l="l" t="t" r="r" b="b"/>
              <a:pathLst>
                <a:path w="579" h="251" extrusionOk="0">
                  <a:moveTo>
                    <a:pt x="578" y="1"/>
                  </a:moveTo>
                  <a:lnTo>
                    <a:pt x="578" y="1"/>
                  </a:lnTo>
                  <a:cubicBezTo>
                    <a:pt x="495" y="48"/>
                    <a:pt x="403" y="80"/>
                    <a:pt x="305" y="99"/>
                  </a:cubicBezTo>
                  <a:cubicBezTo>
                    <a:pt x="199" y="90"/>
                    <a:pt x="94" y="56"/>
                    <a:pt x="0" y="11"/>
                  </a:cubicBezTo>
                  <a:lnTo>
                    <a:pt x="0" y="11"/>
                  </a:lnTo>
                  <a:cubicBezTo>
                    <a:pt x="5" y="48"/>
                    <a:pt x="10" y="90"/>
                    <a:pt x="15" y="131"/>
                  </a:cubicBezTo>
                  <a:cubicBezTo>
                    <a:pt x="15" y="145"/>
                    <a:pt x="15" y="158"/>
                    <a:pt x="19" y="173"/>
                  </a:cubicBezTo>
                  <a:cubicBezTo>
                    <a:pt x="98" y="218"/>
                    <a:pt x="186" y="242"/>
                    <a:pt x="273" y="251"/>
                  </a:cubicBezTo>
                  <a:cubicBezTo>
                    <a:pt x="282" y="251"/>
                    <a:pt x="288" y="246"/>
                    <a:pt x="297" y="246"/>
                  </a:cubicBezTo>
                  <a:cubicBezTo>
                    <a:pt x="393" y="237"/>
                    <a:pt x="491" y="205"/>
                    <a:pt x="574" y="154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60"/>
            <p:cNvSpPr/>
            <p:nvPr/>
          </p:nvSpPr>
          <p:spPr>
            <a:xfrm>
              <a:off x="2004250" y="410700"/>
              <a:ext cx="8575" cy="11675"/>
            </a:xfrm>
            <a:custGeom>
              <a:avLst/>
              <a:gdLst/>
              <a:ahLst/>
              <a:cxnLst/>
              <a:rect l="l" t="t" r="r" b="b"/>
              <a:pathLst>
                <a:path w="343" h="467" extrusionOk="0">
                  <a:moveTo>
                    <a:pt x="206" y="0"/>
                  </a:moveTo>
                  <a:cubicBezTo>
                    <a:pt x="103" y="0"/>
                    <a:pt x="1" y="218"/>
                    <a:pt x="1" y="218"/>
                  </a:cubicBezTo>
                  <a:lnTo>
                    <a:pt x="1" y="412"/>
                  </a:lnTo>
                  <a:cubicBezTo>
                    <a:pt x="9" y="426"/>
                    <a:pt x="18" y="436"/>
                    <a:pt x="33" y="449"/>
                  </a:cubicBezTo>
                  <a:lnTo>
                    <a:pt x="65" y="463"/>
                  </a:lnTo>
                  <a:cubicBezTo>
                    <a:pt x="72" y="466"/>
                    <a:pt x="79" y="467"/>
                    <a:pt x="86" y="467"/>
                  </a:cubicBezTo>
                  <a:cubicBezTo>
                    <a:pt x="93" y="467"/>
                    <a:pt x="100" y="466"/>
                    <a:pt x="107" y="463"/>
                  </a:cubicBezTo>
                  <a:lnTo>
                    <a:pt x="144" y="463"/>
                  </a:lnTo>
                  <a:cubicBezTo>
                    <a:pt x="153" y="463"/>
                    <a:pt x="167" y="458"/>
                    <a:pt x="176" y="449"/>
                  </a:cubicBezTo>
                  <a:cubicBezTo>
                    <a:pt x="287" y="385"/>
                    <a:pt x="342" y="42"/>
                    <a:pt x="231" y="5"/>
                  </a:cubicBezTo>
                  <a:cubicBezTo>
                    <a:pt x="223" y="2"/>
                    <a:pt x="215" y="0"/>
                    <a:pt x="206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60"/>
            <p:cNvSpPr/>
            <p:nvPr/>
          </p:nvSpPr>
          <p:spPr>
            <a:xfrm>
              <a:off x="2007825" y="413125"/>
              <a:ext cx="1900" cy="4750"/>
            </a:xfrm>
            <a:custGeom>
              <a:avLst/>
              <a:gdLst/>
              <a:ahLst/>
              <a:cxnLst/>
              <a:rect l="l" t="t" r="r" b="b"/>
              <a:pathLst>
                <a:path w="76" h="190" extrusionOk="0">
                  <a:moveTo>
                    <a:pt x="75" y="0"/>
                  </a:moveTo>
                  <a:cubicBezTo>
                    <a:pt x="52" y="15"/>
                    <a:pt x="24" y="33"/>
                    <a:pt x="5" y="51"/>
                  </a:cubicBezTo>
                  <a:cubicBezTo>
                    <a:pt x="5" y="61"/>
                    <a:pt x="5" y="70"/>
                    <a:pt x="1" y="79"/>
                  </a:cubicBezTo>
                  <a:cubicBezTo>
                    <a:pt x="24" y="47"/>
                    <a:pt x="47" y="23"/>
                    <a:pt x="75" y="0"/>
                  </a:cubicBezTo>
                  <a:close/>
                  <a:moveTo>
                    <a:pt x="5" y="177"/>
                  </a:moveTo>
                  <a:lnTo>
                    <a:pt x="5" y="190"/>
                  </a:lnTo>
                  <a:cubicBezTo>
                    <a:pt x="14" y="185"/>
                    <a:pt x="24" y="185"/>
                    <a:pt x="37" y="185"/>
                  </a:cubicBezTo>
                  <a:lnTo>
                    <a:pt x="47" y="185"/>
                  </a:lnTo>
                  <a:cubicBezTo>
                    <a:pt x="47" y="185"/>
                    <a:pt x="42" y="181"/>
                    <a:pt x="37" y="181"/>
                  </a:cubicBezTo>
                  <a:cubicBezTo>
                    <a:pt x="33" y="177"/>
                    <a:pt x="24" y="177"/>
                    <a:pt x="14" y="177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60"/>
            <p:cNvSpPr/>
            <p:nvPr/>
          </p:nvSpPr>
          <p:spPr>
            <a:xfrm>
              <a:off x="1970275" y="410700"/>
              <a:ext cx="8550" cy="11675"/>
            </a:xfrm>
            <a:custGeom>
              <a:avLst/>
              <a:gdLst/>
              <a:ahLst/>
              <a:cxnLst/>
              <a:rect l="l" t="t" r="r" b="b"/>
              <a:pathLst>
                <a:path w="342" h="467" extrusionOk="0">
                  <a:moveTo>
                    <a:pt x="136" y="0"/>
                  </a:moveTo>
                  <a:cubicBezTo>
                    <a:pt x="128" y="0"/>
                    <a:pt x="119" y="2"/>
                    <a:pt x="111" y="5"/>
                  </a:cubicBezTo>
                  <a:cubicBezTo>
                    <a:pt x="0" y="42"/>
                    <a:pt x="56" y="385"/>
                    <a:pt x="167" y="449"/>
                  </a:cubicBezTo>
                  <a:cubicBezTo>
                    <a:pt x="175" y="458"/>
                    <a:pt x="190" y="463"/>
                    <a:pt x="199" y="463"/>
                  </a:cubicBezTo>
                  <a:lnTo>
                    <a:pt x="231" y="463"/>
                  </a:lnTo>
                  <a:cubicBezTo>
                    <a:pt x="240" y="466"/>
                    <a:pt x="248" y="467"/>
                    <a:pt x="256" y="467"/>
                  </a:cubicBezTo>
                  <a:cubicBezTo>
                    <a:pt x="263" y="467"/>
                    <a:pt x="270" y="466"/>
                    <a:pt x="278" y="463"/>
                  </a:cubicBezTo>
                  <a:lnTo>
                    <a:pt x="310" y="449"/>
                  </a:lnTo>
                  <a:cubicBezTo>
                    <a:pt x="323" y="436"/>
                    <a:pt x="333" y="426"/>
                    <a:pt x="342" y="412"/>
                  </a:cubicBezTo>
                  <a:lnTo>
                    <a:pt x="342" y="218"/>
                  </a:lnTo>
                  <a:cubicBezTo>
                    <a:pt x="342" y="218"/>
                    <a:pt x="239" y="0"/>
                    <a:pt x="136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60"/>
            <p:cNvSpPr/>
            <p:nvPr/>
          </p:nvSpPr>
          <p:spPr>
            <a:xfrm>
              <a:off x="1973275" y="413125"/>
              <a:ext cx="1750" cy="4875"/>
            </a:xfrm>
            <a:custGeom>
              <a:avLst/>
              <a:gdLst/>
              <a:ahLst/>
              <a:cxnLst/>
              <a:rect l="l" t="t" r="r" b="b"/>
              <a:pathLst>
                <a:path w="70" h="195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9"/>
                    <a:pt x="51" y="42"/>
                    <a:pt x="70" y="70"/>
                  </a:cubicBezTo>
                  <a:lnTo>
                    <a:pt x="70" y="47"/>
                  </a:lnTo>
                  <a:cubicBezTo>
                    <a:pt x="51" y="28"/>
                    <a:pt x="28" y="10"/>
                    <a:pt x="0" y="0"/>
                  </a:cubicBezTo>
                  <a:close/>
                  <a:moveTo>
                    <a:pt x="64" y="181"/>
                  </a:moveTo>
                  <a:cubicBezTo>
                    <a:pt x="55" y="181"/>
                    <a:pt x="51" y="181"/>
                    <a:pt x="42" y="185"/>
                  </a:cubicBezTo>
                  <a:cubicBezTo>
                    <a:pt x="37" y="185"/>
                    <a:pt x="32" y="185"/>
                    <a:pt x="32" y="190"/>
                  </a:cubicBezTo>
                  <a:lnTo>
                    <a:pt x="42" y="190"/>
                  </a:lnTo>
                  <a:cubicBezTo>
                    <a:pt x="51" y="190"/>
                    <a:pt x="60" y="190"/>
                    <a:pt x="70" y="194"/>
                  </a:cubicBezTo>
                  <a:lnTo>
                    <a:pt x="70" y="181"/>
                  </a:ln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60"/>
            <p:cNvSpPr/>
            <p:nvPr/>
          </p:nvSpPr>
          <p:spPr>
            <a:xfrm>
              <a:off x="1973850" y="391500"/>
              <a:ext cx="34800" cy="43500"/>
            </a:xfrm>
            <a:custGeom>
              <a:avLst/>
              <a:gdLst/>
              <a:ahLst/>
              <a:cxnLst/>
              <a:rect l="l" t="t" r="r" b="b"/>
              <a:pathLst>
                <a:path w="1392" h="1740" extrusionOk="0">
                  <a:moveTo>
                    <a:pt x="685" y="1"/>
                  </a:moveTo>
                  <a:cubicBezTo>
                    <a:pt x="352" y="5"/>
                    <a:pt x="0" y="227"/>
                    <a:pt x="51" y="963"/>
                  </a:cubicBezTo>
                  <a:cubicBezTo>
                    <a:pt x="37" y="1138"/>
                    <a:pt x="84" y="1315"/>
                    <a:pt x="176" y="1467"/>
                  </a:cubicBezTo>
                  <a:cubicBezTo>
                    <a:pt x="324" y="1620"/>
                    <a:pt x="519" y="1716"/>
                    <a:pt x="730" y="1740"/>
                  </a:cubicBezTo>
                  <a:cubicBezTo>
                    <a:pt x="929" y="1703"/>
                    <a:pt x="1114" y="1601"/>
                    <a:pt x="1249" y="1448"/>
                  </a:cubicBezTo>
                  <a:cubicBezTo>
                    <a:pt x="1332" y="1296"/>
                    <a:pt x="1373" y="1120"/>
                    <a:pt x="1360" y="944"/>
                  </a:cubicBezTo>
                  <a:cubicBezTo>
                    <a:pt x="1392" y="209"/>
                    <a:pt x="1012" y="1"/>
                    <a:pt x="685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60"/>
            <p:cNvSpPr/>
            <p:nvPr/>
          </p:nvSpPr>
          <p:spPr>
            <a:xfrm>
              <a:off x="1996625" y="406650"/>
              <a:ext cx="3600" cy="1875"/>
            </a:xfrm>
            <a:custGeom>
              <a:avLst/>
              <a:gdLst/>
              <a:ahLst/>
              <a:cxnLst/>
              <a:rect l="l" t="t" r="r" b="b"/>
              <a:pathLst>
                <a:path w="144" h="75" extrusionOk="0">
                  <a:moveTo>
                    <a:pt x="60" y="1"/>
                  </a:moveTo>
                  <a:cubicBezTo>
                    <a:pt x="37" y="1"/>
                    <a:pt x="18" y="9"/>
                    <a:pt x="5" y="24"/>
                  </a:cubicBezTo>
                  <a:cubicBezTo>
                    <a:pt x="0" y="33"/>
                    <a:pt x="0" y="47"/>
                    <a:pt x="5" y="56"/>
                  </a:cubicBezTo>
                  <a:cubicBezTo>
                    <a:pt x="24" y="75"/>
                    <a:pt x="37" y="75"/>
                    <a:pt x="60" y="75"/>
                  </a:cubicBezTo>
                  <a:lnTo>
                    <a:pt x="111" y="75"/>
                  </a:lnTo>
                  <a:cubicBezTo>
                    <a:pt x="116" y="75"/>
                    <a:pt x="125" y="70"/>
                    <a:pt x="129" y="70"/>
                  </a:cubicBezTo>
                  <a:cubicBezTo>
                    <a:pt x="144" y="60"/>
                    <a:pt x="144" y="43"/>
                    <a:pt x="139" y="28"/>
                  </a:cubicBezTo>
                  <a:cubicBezTo>
                    <a:pt x="120" y="9"/>
                    <a:pt x="97" y="1"/>
                    <a:pt x="69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60"/>
            <p:cNvSpPr/>
            <p:nvPr/>
          </p:nvSpPr>
          <p:spPr>
            <a:xfrm>
              <a:off x="1984025" y="406750"/>
              <a:ext cx="3500" cy="1900"/>
            </a:xfrm>
            <a:custGeom>
              <a:avLst/>
              <a:gdLst/>
              <a:ahLst/>
              <a:cxnLst/>
              <a:rect l="l" t="t" r="r" b="b"/>
              <a:pathLst>
                <a:path w="140" h="76" extrusionOk="0">
                  <a:moveTo>
                    <a:pt x="69" y="1"/>
                  </a:moveTo>
                  <a:cubicBezTo>
                    <a:pt x="46" y="5"/>
                    <a:pt x="23" y="15"/>
                    <a:pt x="5" y="33"/>
                  </a:cubicBezTo>
                  <a:cubicBezTo>
                    <a:pt x="1" y="48"/>
                    <a:pt x="9" y="66"/>
                    <a:pt x="23" y="71"/>
                  </a:cubicBezTo>
                  <a:lnTo>
                    <a:pt x="28" y="75"/>
                  </a:lnTo>
                  <a:lnTo>
                    <a:pt x="78" y="75"/>
                  </a:lnTo>
                  <a:cubicBezTo>
                    <a:pt x="102" y="75"/>
                    <a:pt x="120" y="66"/>
                    <a:pt x="134" y="52"/>
                  </a:cubicBezTo>
                  <a:cubicBezTo>
                    <a:pt x="139" y="43"/>
                    <a:pt x="139" y="29"/>
                    <a:pt x="134" y="20"/>
                  </a:cubicBezTo>
                  <a:cubicBezTo>
                    <a:pt x="120" y="5"/>
                    <a:pt x="106" y="1"/>
                    <a:pt x="88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60"/>
            <p:cNvSpPr/>
            <p:nvPr/>
          </p:nvSpPr>
          <p:spPr>
            <a:xfrm>
              <a:off x="1986325" y="413200"/>
              <a:ext cx="1425" cy="3175"/>
            </a:xfrm>
            <a:custGeom>
              <a:avLst/>
              <a:gdLst/>
              <a:ahLst/>
              <a:cxnLst/>
              <a:rect l="l" t="t" r="r" b="b"/>
              <a:pathLst>
                <a:path w="57" h="127" extrusionOk="0">
                  <a:moveTo>
                    <a:pt x="56" y="0"/>
                  </a:moveTo>
                  <a:cubicBezTo>
                    <a:pt x="56" y="50"/>
                    <a:pt x="55" y="108"/>
                    <a:pt x="1" y="127"/>
                  </a:cubicBezTo>
                  <a:cubicBezTo>
                    <a:pt x="55" y="127"/>
                    <a:pt x="56" y="51"/>
                    <a:pt x="56" y="0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60"/>
            <p:cNvSpPr/>
            <p:nvPr/>
          </p:nvSpPr>
          <p:spPr>
            <a:xfrm>
              <a:off x="1984475" y="411725"/>
              <a:ext cx="3750" cy="4200"/>
            </a:xfrm>
            <a:custGeom>
              <a:avLst/>
              <a:gdLst/>
              <a:ahLst/>
              <a:cxnLst/>
              <a:rect l="l" t="t" r="r" b="b"/>
              <a:pathLst>
                <a:path w="150" h="168" extrusionOk="0">
                  <a:moveTo>
                    <a:pt x="79" y="1"/>
                  </a:moveTo>
                  <a:cubicBezTo>
                    <a:pt x="66" y="1"/>
                    <a:pt x="56" y="6"/>
                    <a:pt x="47" y="11"/>
                  </a:cubicBezTo>
                  <a:lnTo>
                    <a:pt x="56" y="15"/>
                  </a:lnTo>
                  <a:cubicBezTo>
                    <a:pt x="47" y="43"/>
                    <a:pt x="33" y="62"/>
                    <a:pt x="10" y="66"/>
                  </a:cubicBezTo>
                  <a:cubicBezTo>
                    <a:pt x="0" y="112"/>
                    <a:pt x="19" y="163"/>
                    <a:pt x="60" y="167"/>
                  </a:cubicBezTo>
                  <a:lnTo>
                    <a:pt x="66" y="167"/>
                  </a:lnTo>
                  <a:cubicBezTo>
                    <a:pt x="139" y="167"/>
                    <a:pt x="149" y="6"/>
                    <a:pt x="79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60"/>
            <p:cNvSpPr/>
            <p:nvPr/>
          </p:nvSpPr>
          <p:spPr>
            <a:xfrm>
              <a:off x="1982975" y="411625"/>
              <a:ext cx="2900" cy="1875"/>
            </a:xfrm>
            <a:custGeom>
              <a:avLst/>
              <a:gdLst/>
              <a:ahLst/>
              <a:cxnLst/>
              <a:rect l="l" t="t" r="r" b="b"/>
              <a:pathLst>
                <a:path w="116" h="75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32"/>
                    <a:pt x="19" y="66"/>
                    <a:pt x="47" y="75"/>
                  </a:cubicBezTo>
                  <a:cubicBezTo>
                    <a:pt x="56" y="75"/>
                    <a:pt x="65" y="75"/>
                    <a:pt x="70" y="70"/>
                  </a:cubicBezTo>
                  <a:cubicBezTo>
                    <a:pt x="93" y="66"/>
                    <a:pt x="107" y="47"/>
                    <a:pt x="116" y="19"/>
                  </a:cubicBezTo>
                  <a:lnTo>
                    <a:pt x="107" y="15"/>
                  </a:lnTo>
                  <a:lnTo>
                    <a:pt x="102" y="10"/>
                  </a:lnTo>
                  <a:cubicBezTo>
                    <a:pt x="88" y="19"/>
                    <a:pt x="75" y="38"/>
                    <a:pt x="56" y="38"/>
                  </a:cubicBezTo>
                  <a:cubicBezTo>
                    <a:pt x="37" y="38"/>
                    <a:pt x="24" y="19"/>
                    <a:pt x="9" y="0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60"/>
            <p:cNvSpPr/>
            <p:nvPr/>
          </p:nvSpPr>
          <p:spPr>
            <a:xfrm>
              <a:off x="1996050" y="415075"/>
              <a:ext cx="1300" cy="1425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0" y="1"/>
                  </a:moveTo>
                  <a:cubicBezTo>
                    <a:pt x="9" y="29"/>
                    <a:pt x="23" y="56"/>
                    <a:pt x="51" y="56"/>
                  </a:cubicBezTo>
                  <a:cubicBezTo>
                    <a:pt x="37" y="52"/>
                    <a:pt x="28" y="43"/>
                    <a:pt x="19" y="29"/>
                  </a:cubicBezTo>
                  <a:cubicBezTo>
                    <a:pt x="13" y="24"/>
                    <a:pt x="5" y="11"/>
                    <a:pt x="0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60"/>
            <p:cNvSpPr/>
            <p:nvPr/>
          </p:nvSpPr>
          <p:spPr>
            <a:xfrm>
              <a:off x="1995675" y="411875"/>
              <a:ext cx="3500" cy="4300"/>
            </a:xfrm>
            <a:custGeom>
              <a:avLst/>
              <a:gdLst/>
              <a:ahLst/>
              <a:cxnLst/>
              <a:rect l="l" t="t" r="r" b="b"/>
              <a:pathLst>
                <a:path w="140" h="172" extrusionOk="0">
                  <a:moveTo>
                    <a:pt x="98" y="5"/>
                  </a:moveTo>
                  <a:cubicBezTo>
                    <a:pt x="98" y="9"/>
                    <a:pt x="103" y="13"/>
                    <a:pt x="103" y="13"/>
                  </a:cubicBezTo>
                  <a:lnTo>
                    <a:pt x="107" y="13"/>
                  </a:lnTo>
                  <a:cubicBezTo>
                    <a:pt x="103" y="9"/>
                    <a:pt x="98" y="9"/>
                    <a:pt x="98" y="5"/>
                  </a:cubicBezTo>
                  <a:close/>
                  <a:moveTo>
                    <a:pt x="71" y="0"/>
                  </a:moveTo>
                  <a:cubicBezTo>
                    <a:pt x="20" y="5"/>
                    <a:pt x="1" y="78"/>
                    <a:pt x="15" y="129"/>
                  </a:cubicBezTo>
                  <a:cubicBezTo>
                    <a:pt x="20" y="139"/>
                    <a:pt x="28" y="152"/>
                    <a:pt x="34" y="157"/>
                  </a:cubicBezTo>
                  <a:cubicBezTo>
                    <a:pt x="43" y="167"/>
                    <a:pt x="56" y="171"/>
                    <a:pt x="71" y="171"/>
                  </a:cubicBezTo>
                  <a:cubicBezTo>
                    <a:pt x="117" y="167"/>
                    <a:pt x="139" y="120"/>
                    <a:pt x="135" y="73"/>
                  </a:cubicBezTo>
                  <a:cubicBezTo>
                    <a:pt x="112" y="73"/>
                    <a:pt x="98" y="50"/>
                    <a:pt x="89" y="22"/>
                  </a:cubicBezTo>
                  <a:lnTo>
                    <a:pt x="89" y="5"/>
                  </a:lnTo>
                  <a:cubicBezTo>
                    <a:pt x="84" y="0"/>
                    <a:pt x="79" y="0"/>
                    <a:pt x="71" y="0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60"/>
            <p:cNvSpPr/>
            <p:nvPr/>
          </p:nvSpPr>
          <p:spPr>
            <a:xfrm>
              <a:off x="1997900" y="411975"/>
              <a:ext cx="2425" cy="185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0" y="1"/>
                  </a:moveTo>
                  <a:lnTo>
                    <a:pt x="0" y="18"/>
                  </a:lnTo>
                  <a:cubicBezTo>
                    <a:pt x="9" y="46"/>
                    <a:pt x="23" y="69"/>
                    <a:pt x="46" y="69"/>
                  </a:cubicBezTo>
                  <a:lnTo>
                    <a:pt x="50" y="74"/>
                  </a:lnTo>
                  <a:cubicBezTo>
                    <a:pt x="50" y="74"/>
                    <a:pt x="56" y="69"/>
                    <a:pt x="60" y="69"/>
                  </a:cubicBezTo>
                  <a:cubicBezTo>
                    <a:pt x="88" y="65"/>
                    <a:pt x="97" y="1"/>
                    <a:pt x="97" y="1"/>
                  </a:cubicBezTo>
                  <a:lnTo>
                    <a:pt x="97" y="1"/>
                  </a:lnTo>
                  <a:cubicBezTo>
                    <a:pt x="88" y="14"/>
                    <a:pt x="74" y="33"/>
                    <a:pt x="60" y="33"/>
                  </a:cubicBezTo>
                  <a:lnTo>
                    <a:pt x="56" y="33"/>
                  </a:lnTo>
                  <a:cubicBezTo>
                    <a:pt x="41" y="33"/>
                    <a:pt x="28" y="14"/>
                    <a:pt x="18" y="9"/>
                  </a:cubicBezTo>
                  <a:lnTo>
                    <a:pt x="14" y="9"/>
                  </a:lnTo>
                  <a:cubicBezTo>
                    <a:pt x="14" y="9"/>
                    <a:pt x="9" y="5"/>
                    <a:pt x="9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60"/>
            <p:cNvSpPr/>
            <p:nvPr/>
          </p:nvSpPr>
          <p:spPr>
            <a:xfrm>
              <a:off x="1990500" y="426875"/>
              <a:ext cx="2675" cy="1075"/>
            </a:xfrm>
            <a:custGeom>
              <a:avLst/>
              <a:gdLst/>
              <a:ahLst/>
              <a:cxnLst/>
              <a:rect l="l" t="t" r="r" b="b"/>
              <a:pathLst>
                <a:path w="107" h="43" extrusionOk="0">
                  <a:moveTo>
                    <a:pt x="9" y="1"/>
                  </a:moveTo>
                  <a:cubicBezTo>
                    <a:pt x="5" y="1"/>
                    <a:pt x="0" y="5"/>
                    <a:pt x="0" y="5"/>
                  </a:cubicBezTo>
                  <a:cubicBezTo>
                    <a:pt x="9" y="24"/>
                    <a:pt x="32" y="38"/>
                    <a:pt x="56" y="43"/>
                  </a:cubicBezTo>
                  <a:cubicBezTo>
                    <a:pt x="79" y="38"/>
                    <a:pt x="102" y="24"/>
                    <a:pt x="107" y="1"/>
                  </a:cubicBezTo>
                  <a:lnTo>
                    <a:pt x="107" y="1"/>
                  </a:lnTo>
                  <a:cubicBezTo>
                    <a:pt x="92" y="15"/>
                    <a:pt x="74" y="19"/>
                    <a:pt x="56" y="24"/>
                  </a:cubicBezTo>
                  <a:cubicBezTo>
                    <a:pt x="37" y="19"/>
                    <a:pt x="19" y="15"/>
                    <a:pt x="9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60"/>
            <p:cNvSpPr/>
            <p:nvPr/>
          </p:nvSpPr>
          <p:spPr>
            <a:xfrm>
              <a:off x="1987125" y="406875"/>
              <a:ext cx="7675" cy="15425"/>
            </a:xfrm>
            <a:custGeom>
              <a:avLst/>
              <a:gdLst/>
              <a:ahLst/>
              <a:cxnLst/>
              <a:rect l="l" t="t" r="r" b="b"/>
              <a:pathLst>
                <a:path w="307" h="617" extrusionOk="0">
                  <a:moveTo>
                    <a:pt x="214" y="0"/>
                  </a:moveTo>
                  <a:lnTo>
                    <a:pt x="218" y="472"/>
                  </a:lnTo>
                  <a:lnTo>
                    <a:pt x="223" y="107"/>
                  </a:lnTo>
                  <a:cubicBezTo>
                    <a:pt x="218" y="70"/>
                    <a:pt x="218" y="38"/>
                    <a:pt x="214" y="0"/>
                  </a:cubicBezTo>
                  <a:close/>
                  <a:moveTo>
                    <a:pt x="223" y="0"/>
                  </a:moveTo>
                  <a:lnTo>
                    <a:pt x="223" y="107"/>
                  </a:lnTo>
                  <a:cubicBezTo>
                    <a:pt x="237" y="232"/>
                    <a:pt x="259" y="361"/>
                    <a:pt x="269" y="486"/>
                  </a:cubicBezTo>
                  <a:cubicBezTo>
                    <a:pt x="251" y="482"/>
                    <a:pt x="237" y="478"/>
                    <a:pt x="218" y="472"/>
                  </a:cubicBezTo>
                  <a:cubicBezTo>
                    <a:pt x="209" y="468"/>
                    <a:pt x="195" y="468"/>
                    <a:pt x="186" y="468"/>
                  </a:cubicBezTo>
                  <a:cubicBezTo>
                    <a:pt x="182" y="468"/>
                    <a:pt x="195" y="597"/>
                    <a:pt x="195" y="597"/>
                  </a:cubicBezTo>
                  <a:cubicBezTo>
                    <a:pt x="163" y="597"/>
                    <a:pt x="131" y="593"/>
                    <a:pt x="99" y="593"/>
                  </a:cubicBezTo>
                  <a:cubicBezTo>
                    <a:pt x="65" y="593"/>
                    <a:pt x="33" y="597"/>
                    <a:pt x="1" y="597"/>
                  </a:cubicBezTo>
                  <a:lnTo>
                    <a:pt x="1" y="611"/>
                  </a:lnTo>
                  <a:cubicBezTo>
                    <a:pt x="37" y="611"/>
                    <a:pt x="75" y="616"/>
                    <a:pt x="112" y="616"/>
                  </a:cubicBezTo>
                  <a:cubicBezTo>
                    <a:pt x="144" y="616"/>
                    <a:pt x="182" y="611"/>
                    <a:pt x="218" y="611"/>
                  </a:cubicBezTo>
                  <a:lnTo>
                    <a:pt x="218" y="495"/>
                  </a:lnTo>
                  <a:cubicBezTo>
                    <a:pt x="218" y="500"/>
                    <a:pt x="278" y="523"/>
                    <a:pt x="297" y="523"/>
                  </a:cubicBezTo>
                  <a:lnTo>
                    <a:pt x="306" y="523"/>
                  </a:lnTo>
                  <a:cubicBezTo>
                    <a:pt x="293" y="348"/>
                    <a:pt x="269" y="172"/>
                    <a:pt x="223" y="0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60"/>
            <p:cNvSpPr/>
            <p:nvPr/>
          </p:nvSpPr>
          <p:spPr>
            <a:xfrm>
              <a:off x="1974175" y="391175"/>
              <a:ext cx="35075" cy="20025"/>
            </a:xfrm>
            <a:custGeom>
              <a:avLst/>
              <a:gdLst/>
              <a:ahLst/>
              <a:cxnLst/>
              <a:rect l="l" t="t" r="r" b="b"/>
              <a:pathLst>
                <a:path w="1403" h="801" extrusionOk="0">
                  <a:moveTo>
                    <a:pt x="722" y="0"/>
                  </a:moveTo>
                  <a:cubicBezTo>
                    <a:pt x="487" y="5"/>
                    <a:pt x="265" y="111"/>
                    <a:pt x="117" y="291"/>
                  </a:cubicBezTo>
                  <a:cubicBezTo>
                    <a:pt x="34" y="449"/>
                    <a:pt x="1" y="624"/>
                    <a:pt x="34" y="800"/>
                  </a:cubicBezTo>
                  <a:cubicBezTo>
                    <a:pt x="214" y="726"/>
                    <a:pt x="385" y="628"/>
                    <a:pt x="542" y="517"/>
                  </a:cubicBezTo>
                  <a:cubicBezTo>
                    <a:pt x="611" y="430"/>
                    <a:pt x="672" y="333"/>
                    <a:pt x="713" y="227"/>
                  </a:cubicBezTo>
                  <a:cubicBezTo>
                    <a:pt x="755" y="333"/>
                    <a:pt x="815" y="434"/>
                    <a:pt x="888" y="527"/>
                  </a:cubicBezTo>
                  <a:cubicBezTo>
                    <a:pt x="1033" y="643"/>
                    <a:pt x="1194" y="731"/>
                    <a:pt x="1370" y="790"/>
                  </a:cubicBezTo>
                  <a:cubicBezTo>
                    <a:pt x="1370" y="790"/>
                    <a:pt x="1402" y="365"/>
                    <a:pt x="1194" y="180"/>
                  </a:cubicBezTo>
                  <a:cubicBezTo>
                    <a:pt x="1060" y="69"/>
                    <a:pt x="894" y="9"/>
                    <a:pt x="722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60"/>
            <p:cNvSpPr/>
            <p:nvPr/>
          </p:nvSpPr>
          <p:spPr>
            <a:xfrm>
              <a:off x="1974650" y="391175"/>
              <a:ext cx="33775" cy="20025"/>
            </a:xfrm>
            <a:custGeom>
              <a:avLst/>
              <a:gdLst/>
              <a:ahLst/>
              <a:cxnLst/>
              <a:rect l="l" t="t" r="r" b="b"/>
              <a:pathLst>
                <a:path w="1351" h="801" extrusionOk="0">
                  <a:moveTo>
                    <a:pt x="703" y="0"/>
                  </a:moveTo>
                  <a:cubicBezTo>
                    <a:pt x="468" y="5"/>
                    <a:pt x="246" y="111"/>
                    <a:pt x="98" y="291"/>
                  </a:cubicBezTo>
                  <a:cubicBezTo>
                    <a:pt x="33" y="406"/>
                    <a:pt x="0" y="536"/>
                    <a:pt x="0" y="666"/>
                  </a:cubicBezTo>
                  <a:cubicBezTo>
                    <a:pt x="0" y="712"/>
                    <a:pt x="5" y="754"/>
                    <a:pt x="15" y="800"/>
                  </a:cubicBezTo>
                  <a:cubicBezTo>
                    <a:pt x="195" y="726"/>
                    <a:pt x="366" y="628"/>
                    <a:pt x="523" y="517"/>
                  </a:cubicBezTo>
                  <a:cubicBezTo>
                    <a:pt x="592" y="430"/>
                    <a:pt x="653" y="333"/>
                    <a:pt x="694" y="227"/>
                  </a:cubicBezTo>
                  <a:cubicBezTo>
                    <a:pt x="736" y="333"/>
                    <a:pt x="796" y="434"/>
                    <a:pt x="869" y="527"/>
                  </a:cubicBezTo>
                  <a:cubicBezTo>
                    <a:pt x="1014" y="643"/>
                    <a:pt x="1175" y="731"/>
                    <a:pt x="1351" y="790"/>
                  </a:cubicBezTo>
                  <a:lnTo>
                    <a:pt x="1351" y="726"/>
                  </a:lnTo>
                  <a:cubicBezTo>
                    <a:pt x="1351" y="601"/>
                    <a:pt x="1332" y="319"/>
                    <a:pt x="1175" y="180"/>
                  </a:cubicBezTo>
                  <a:cubicBezTo>
                    <a:pt x="1041" y="69"/>
                    <a:pt x="875" y="9"/>
                    <a:pt x="703" y="0"/>
                  </a:cubicBezTo>
                  <a:close/>
                </a:path>
              </a:pathLst>
            </a:custGeom>
            <a:solidFill>
              <a:srgbClr val="95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60"/>
            <p:cNvSpPr/>
            <p:nvPr/>
          </p:nvSpPr>
          <p:spPr>
            <a:xfrm>
              <a:off x="1931175" y="724775"/>
              <a:ext cx="84200" cy="84650"/>
            </a:xfrm>
            <a:custGeom>
              <a:avLst/>
              <a:gdLst/>
              <a:ahLst/>
              <a:cxnLst/>
              <a:rect l="l" t="t" r="r" b="b"/>
              <a:pathLst>
                <a:path w="3368" h="3386" extrusionOk="0">
                  <a:moveTo>
                    <a:pt x="533" y="1"/>
                  </a:moveTo>
                  <a:lnTo>
                    <a:pt x="70" y="2229"/>
                  </a:lnTo>
                  <a:cubicBezTo>
                    <a:pt x="34" y="2446"/>
                    <a:pt x="11" y="2668"/>
                    <a:pt x="1" y="2890"/>
                  </a:cubicBezTo>
                  <a:cubicBezTo>
                    <a:pt x="101" y="2976"/>
                    <a:pt x="3022" y="3386"/>
                    <a:pt x="3246" y="3386"/>
                  </a:cubicBezTo>
                  <a:cubicBezTo>
                    <a:pt x="3251" y="3386"/>
                    <a:pt x="3254" y="3386"/>
                    <a:pt x="3256" y="3385"/>
                  </a:cubicBezTo>
                  <a:cubicBezTo>
                    <a:pt x="3367" y="3362"/>
                    <a:pt x="3316" y="3052"/>
                    <a:pt x="3210" y="2946"/>
                  </a:cubicBezTo>
                  <a:cubicBezTo>
                    <a:pt x="3076" y="2839"/>
                    <a:pt x="2932" y="2737"/>
                    <a:pt x="2785" y="2650"/>
                  </a:cubicBezTo>
                  <a:cubicBezTo>
                    <a:pt x="2452" y="2428"/>
                    <a:pt x="2045" y="2173"/>
                    <a:pt x="2045" y="2173"/>
                  </a:cubicBezTo>
                  <a:lnTo>
                    <a:pt x="2544" y="283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60"/>
            <p:cNvSpPr/>
            <p:nvPr/>
          </p:nvSpPr>
          <p:spPr>
            <a:xfrm>
              <a:off x="1934100" y="530800"/>
              <a:ext cx="96650" cy="248550"/>
            </a:xfrm>
            <a:custGeom>
              <a:avLst/>
              <a:gdLst/>
              <a:ahLst/>
              <a:cxnLst/>
              <a:rect l="l" t="t" r="r" b="b"/>
              <a:pathLst>
                <a:path w="3866" h="9942" extrusionOk="0">
                  <a:moveTo>
                    <a:pt x="1637" y="1"/>
                  </a:moveTo>
                  <a:cubicBezTo>
                    <a:pt x="799" y="1291"/>
                    <a:pt x="1539" y="2197"/>
                    <a:pt x="1503" y="2382"/>
                  </a:cubicBezTo>
                  <a:cubicBezTo>
                    <a:pt x="1187" y="3972"/>
                    <a:pt x="832" y="5674"/>
                    <a:pt x="837" y="5716"/>
                  </a:cubicBezTo>
                  <a:cubicBezTo>
                    <a:pt x="837" y="5724"/>
                    <a:pt x="0" y="9762"/>
                    <a:pt x="0" y="9762"/>
                  </a:cubicBezTo>
                  <a:lnTo>
                    <a:pt x="1928" y="9941"/>
                  </a:lnTo>
                  <a:cubicBezTo>
                    <a:pt x="1928" y="9941"/>
                    <a:pt x="2788" y="6765"/>
                    <a:pt x="2950" y="5946"/>
                  </a:cubicBezTo>
                  <a:cubicBezTo>
                    <a:pt x="3191" y="4726"/>
                    <a:pt x="3865" y="2798"/>
                    <a:pt x="3601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60"/>
            <p:cNvSpPr/>
            <p:nvPr/>
          </p:nvSpPr>
          <p:spPr>
            <a:xfrm>
              <a:off x="1884700" y="530800"/>
              <a:ext cx="157350" cy="281675"/>
            </a:xfrm>
            <a:custGeom>
              <a:avLst/>
              <a:gdLst/>
              <a:ahLst/>
              <a:cxnLst/>
              <a:rect l="l" t="t" r="r" b="b"/>
              <a:pathLst>
                <a:path w="6294" h="11267" extrusionOk="0">
                  <a:moveTo>
                    <a:pt x="3613" y="1"/>
                  </a:moveTo>
                  <a:cubicBezTo>
                    <a:pt x="3613" y="1"/>
                    <a:pt x="3131" y="758"/>
                    <a:pt x="3095" y="1253"/>
                  </a:cubicBezTo>
                  <a:cubicBezTo>
                    <a:pt x="3058" y="1753"/>
                    <a:pt x="2452" y="2395"/>
                    <a:pt x="2303" y="2502"/>
                  </a:cubicBezTo>
                  <a:cubicBezTo>
                    <a:pt x="2248" y="2540"/>
                    <a:pt x="2073" y="2540"/>
                    <a:pt x="1860" y="2540"/>
                  </a:cubicBezTo>
                  <a:cubicBezTo>
                    <a:pt x="1808" y="2539"/>
                    <a:pt x="1754" y="2538"/>
                    <a:pt x="1699" y="2538"/>
                  </a:cubicBezTo>
                  <a:cubicBezTo>
                    <a:pt x="1379" y="2538"/>
                    <a:pt x="1030" y="2562"/>
                    <a:pt x="912" y="2724"/>
                  </a:cubicBezTo>
                  <a:cubicBezTo>
                    <a:pt x="583" y="3172"/>
                    <a:pt x="986" y="3893"/>
                    <a:pt x="1402" y="3987"/>
                  </a:cubicBezTo>
                  <a:cubicBezTo>
                    <a:pt x="1478" y="4004"/>
                    <a:pt x="1564" y="4009"/>
                    <a:pt x="1651" y="4009"/>
                  </a:cubicBezTo>
                  <a:cubicBezTo>
                    <a:pt x="1729" y="4009"/>
                    <a:pt x="1809" y="4005"/>
                    <a:pt x="1883" y="4000"/>
                  </a:cubicBezTo>
                  <a:cubicBezTo>
                    <a:pt x="1960" y="3996"/>
                    <a:pt x="2031" y="3992"/>
                    <a:pt x="2090" y="3992"/>
                  </a:cubicBezTo>
                  <a:cubicBezTo>
                    <a:pt x="2176" y="3992"/>
                    <a:pt x="2237" y="4001"/>
                    <a:pt x="2254" y="4038"/>
                  </a:cubicBezTo>
                  <a:cubicBezTo>
                    <a:pt x="2295" y="4139"/>
                    <a:pt x="2512" y="4375"/>
                    <a:pt x="2465" y="4463"/>
                  </a:cubicBezTo>
                  <a:cubicBezTo>
                    <a:pt x="2420" y="4550"/>
                    <a:pt x="1883" y="5239"/>
                    <a:pt x="1906" y="5545"/>
                  </a:cubicBezTo>
                  <a:cubicBezTo>
                    <a:pt x="1938" y="5785"/>
                    <a:pt x="2082" y="5993"/>
                    <a:pt x="2295" y="6108"/>
                  </a:cubicBezTo>
                  <a:cubicBezTo>
                    <a:pt x="2311" y="6116"/>
                    <a:pt x="2332" y="6119"/>
                    <a:pt x="2356" y="6119"/>
                  </a:cubicBezTo>
                  <a:cubicBezTo>
                    <a:pt x="2405" y="6119"/>
                    <a:pt x="2466" y="6106"/>
                    <a:pt x="2525" y="6091"/>
                  </a:cubicBezTo>
                  <a:cubicBezTo>
                    <a:pt x="2584" y="6076"/>
                    <a:pt x="2641" y="6062"/>
                    <a:pt x="2679" y="6062"/>
                  </a:cubicBezTo>
                  <a:cubicBezTo>
                    <a:pt x="2714" y="6062"/>
                    <a:pt x="2734" y="6074"/>
                    <a:pt x="2725" y="6108"/>
                  </a:cubicBezTo>
                  <a:cubicBezTo>
                    <a:pt x="2697" y="6238"/>
                    <a:pt x="2337" y="7741"/>
                    <a:pt x="2143" y="7972"/>
                  </a:cubicBezTo>
                  <a:cubicBezTo>
                    <a:pt x="1948" y="8204"/>
                    <a:pt x="1291" y="8379"/>
                    <a:pt x="1221" y="8731"/>
                  </a:cubicBezTo>
                  <a:cubicBezTo>
                    <a:pt x="1153" y="9087"/>
                    <a:pt x="1810" y="9382"/>
                    <a:pt x="1471" y="9719"/>
                  </a:cubicBezTo>
                  <a:cubicBezTo>
                    <a:pt x="1134" y="10062"/>
                    <a:pt x="1" y="10419"/>
                    <a:pt x="20" y="10649"/>
                  </a:cubicBezTo>
                  <a:cubicBezTo>
                    <a:pt x="98" y="10955"/>
                    <a:pt x="339" y="11190"/>
                    <a:pt x="649" y="11264"/>
                  </a:cubicBezTo>
                  <a:cubicBezTo>
                    <a:pt x="660" y="11265"/>
                    <a:pt x="671" y="11266"/>
                    <a:pt x="684" y="11266"/>
                  </a:cubicBezTo>
                  <a:cubicBezTo>
                    <a:pt x="1016" y="11266"/>
                    <a:pt x="2007" y="10820"/>
                    <a:pt x="2244" y="10807"/>
                  </a:cubicBezTo>
                  <a:cubicBezTo>
                    <a:pt x="2489" y="10793"/>
                    <a:pt x="3802" y="10825"/>
                    <a:pt x="4038" y="10607"/>
                  </a:cubicBezTo>
                  <a:cubicBezTo>
                    <a:pt x="4269" y="10395"/>
                    <a:pt x="4528" y="9119"/>
                    <a:pt x="4834" y="8818"/>
                  </a:cubicBezTo>
                  <a:cubicBezTo>
                    <a:pt x="5139" y="8518"/>
                    <a:pt x="5600" y="7861"/>
                    <a:pt x="5628" y="7542"/>
                  </a:cubicBezTo>
                  <a:cubicBezTo>
                    <a:pt x="5605" y="6992"/>
                    <a:pt x="5532" y="6446"/>
                    <a:pt x="5411" y="5910"/>
                  </a:cubicBezTo>
                  <a:cubicBezTo>
                    <a:pt x="5351" y="5752"/>
                    <a:pt x="5980" y="4676"/>
                    <a:pt x="6100" y="4426"/>
                  </a:cubicBezTo>
                  <a:cubicBezTo>
                    <a:pt x="6221" y="4176"/>
                    <a:pt x="6294" y="3394"/>
                    <a:pt x="6294" y="3094"/>
                  </a:cubicBezTo>
                  <a:cubicBezTo>
                    <a:pt x="6294" y="2794"/>
                    <a:pt x="5888" y="1485"/>
                    <a:pt x="5837" y="1110"/>
                  </a:cubicBezTo>
                  <a:cubicBezTo>
                    <a:pt x="5781" y="736"/>
                    <a:pt x="5577" y="1"/>
                    <a:pt x="5577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60"/>
            <p:cNvSpPr/>
            <p:nvPr/>
          </p:nvSpPr>
          <p:spPr>
            <a:xfrm>
              <a:off x="1885175" y="588375"/>
              <a:ext cx="152025" cy="224050"/>
            </a:xfrm>
            <a:custGeom>
              <a:avLst/>
              <a:gdLst/>
              <a:ahLst/>
              <a:cxnLst/>
              <a:rect l="l" t="t" r="r" b="b"/>
              <a:pathLst>
                <a:path w="6081" h="8962" extrusionOk="0">
                  <a:moveTo>
                    <a:pt x="2021" y="431"/>
                  </a:moveTo>
                  <a:cubicBezTo>
                    <a:pt x="2026" y="431"/>
                    <a:pt x="2021" y="435"/>
                    <a:pt x="2021" y="435"/>
                  </a:cubicBezTo>
                  <a:lnTo>
                    <a:pt x="1629" y="491"/>
                  </a:lnTo>
                  <a:cubicBezTo>
                    <a:pt x="1513" y="504"/>
                    <a:pt x="1397" y="523"/>
                    <a:pt x="1281" y="551"/>
                  </a:cubicBezTo>
                  <a:cubicBezTo>
                    <a:pt x="1175" y="569"/>
                    <a:pt x="1087" y="643"/>
                    <a:pt x="1050" y="745"/>
                  </a:cubicBezTo>
                  <a:cubicBezTo>
                    <a:pt x="1018" y="841"/>
                    <a:pt x="1014" y="948"/>
                    <a:pt x="1036" y="1046"/>
                  </a:cubicBezTo>
                  <a:lnTo>
                    <a:pt x="1027" y="1046"/>
                  </a:lnTo>
                  <a:cubicBezTo>
                    <a:pt x="995" y="943"/>
                    <a:pt x="991" y="837"/>
                    <a:pt x="1008" y="730"/>
                  </a:cubicBezTo>
                  <a:cubicBezTo>
                    <a:pt x="1036" y="634"/>
                    <a:pt x="1106" y="555"/>
                    <a:pt x="1202" y="518"/>
                  </a:cubicBezTo>
                  <a:cubicBezTo>
                    <a:pt x="1323" y="486"/>
                    <a:pt x="1443" y="472"/>
                    <a:pt x="1563" y="472"/>
                  </a:cubicBezTo>
                  <a:lnTo>
                    <a:pt x="1569" y="472"/>
                  </a:lnTo>
                  <a:cubicBezTo>
                    <a:pt x="1721" y="458"/>
                    <a:pt x="1868" y="444"/>
                    <a:pt x="2021" y="431"/>
                  </a:cubicBezTo>
                  <a:close/>
                  <a:moveTo>
                    <a:pt x="1281" y="1387"/>
                  </a:moveTo>
                  <a:cubicBezTo>
                    <a:pt x="1313" y="1438"/>
                    <a:pt x="1351" y="1485"/>
                    <a:pt x="1397" y="1526"/>
                  </a:cubicBezTo>
                  <a:cubicBezTo>
                    <a:pt x="1351" y="1485"/>
                    <a:pt x="1309" y="1438"/>
                    <a:pt x="1281" y="1387"/>
                  </a:cubicBezTo>
                  <a:close/>
                  <a:moveTo>
                    <a:pt x="5859" y="2187"/>
                  </a:moveTo>
                  <a:cubicBezTo>
                    <a:pt x="5836" y="2192"/>
                    <a:pt x="5813" y="2192"/>
                    <a:pt x="5790" y="2192"/>
                  </a:cubicBezTo>
                  <a:cubicBezTo>
                    <a:pt x="5771" y="2192"/>
                    <a:pt x="5752" y="2192"/>
                    <a:pt x="5735" y="2187"/>
                  </a:cubicBezTo>
                  <a:lnTo>
                    <a:pt x="5735" y="2187"/>
                  </a:lnTo>
                  <a:cubicBezTo>
                    <a:pt x="5743" y="2224"/>
                    <a:pt x="5752" y="2256"/>
                    <a:pt x="5762" y="2284"/>
                  </a:cubicBezTo>
                  <a:lnTo>
                    <a:pt x="5758" y="2284"/>
                  </a:lnTo>
                  <a:cubicBezTo>
                    <a:pt x="5762" y="2303"/>
                    <a:pt x="5767" y="2317"/>
                    <a:pt x="5771" y="2331"/>
                  </a:cubicBezTo>
                  <a:cubicBezTo>
                    <a:pt x="5799" y="2284"/>
                    <a:pt x="5831" y="2234"/>
                    <a:pt x="5859" y="2187"/>
                  </a:cubicBezTo>
                  <a:close/>
                  <a:moveTo>
                    <a:pt x="6081" y="2123"/>
                  </a:moveTo>
                  <a:lnTo>
                    <a:pt x="6081" y="2123"/>
                  </a:lnTo>
                  <a:cubicBezTo>
                    <a:pt x="6012" y="2151"/>
                    <a:pt x="5942" y="2173"/>
                    <a:pt x="5873" y="2187"/>
                  </a:cubicBezTo>
                  <a:cubicBezTo>
                    <a:pt x="5841" y="2243"/>
                    <a:pt x="5808" y="2298"/>
                    <a:pt x="5776" y="2354"/>
                  </a:cubicBezTo>
                  <a:cubicBezTo>
                    <a:pt x="5799" y="2437"/>
                    <a:pt x="5818" y="2511"/>
                    <a:pt x="5836" y="2580"/>
                  </a:cubicBezTo>
                  <a:cubicBezTo>
                    <a:pt x="5947" y="2377"/>
                    <a:pt x="6040" y="2206"/>
                    <a:pt x="6081" y="2123"/>
                  </a:cubicBezTo>
                  <a:close/>
                  <a:moveTo>
                    <a:pt x="3210" y="3371"/>
                  </a:moveTo>
                  <a:lnTo>
                    <a:pt x="3214" y="3376"/>
                  </a:lnTo>
                  <a:cubicBezTo>
                    <a:pt x="3191" y="3510"/>
                    <a:pt x="3168" y="3643"/>
                    <a:pt x="3150" y="3778"/>
                  </a:cubicBezTo>
                  <a:cubicBezTo>
                    <a:pt x="3168" y="3639"/>
                    <a:pt x="3187" y="3505"/>
                    <a:pt x="3210" y="3371"/>
                  </a:cubicBezTo>
                  <a:close/>
                  <a:moveTo>
                    <a:pt x="3150" y="3778"/>
                  </a:moveTo>
                  <a:cubicBezTo>
                    <a:pt x="3127" y="3963"/>
                    <a:pt x="3108" y="4153"/>
                    <a:pt x="3095" y="4342"/>
                  </a:cubicBezTo>
                  <a:cubicBezTo>
                    <a:pt x="3048" y="4892"/>
                    <a:pt x="3052" y="5438"/>
                    <a:pt x="2992" y="5984"/>
                  </a:cubicBezTo>
                  <a:cubicBezTo>
                    <a:pt x="2969" y="6219"/>
                    <a:pt x="2923" y="6455"/>
                    <a:pt x="2849" y="6682"/>
                  </a:cubicBezTo>
                  <a:cubicBezTo>
                    <a:pt x="2775" y="6895"/>
                    <a:pt x="2660" y="7093"/>
                    <a:pt x="2512" y="7264"/>
                  </a:cubicBezTo>
                  <a:cubicBezTo>
                    <a:pt x="2664" y="7051"/>
                    <a:pt x="2775" y="6806"/>
                    <a:pt x="2835" y="6548"/>
                  </a:cubicBezTo>
                  <a:cubicBezTo>
                    <a:pt x="2937" y="6057"/>
                    <a:pt x="3001" y="5558"/>
                    <a:pt x="3020" y="5054"/>
                  </a:cubicBezTo>
                  <a:cubicBezTo>
                    <a:pt x="3057" y="4629"/>
                    <a:pt x="3089" y="4198"/>
                    <a:pt x="3150" y="3778"/>
                  </a:cubicBezTo>
                  <a:close/>
                  <a:moveTo>
                    <a:pt x="2335" y="6575"/>
                  </a:moveTo>
                  <a:lnTo>
                    <a:pt x="2335" y="6575"/>
                  </a:lnTo>
                  <a:cubicBezTo>
                    <a:pt x="2183" y="6820"/>
                    <a:pt x="2284" y="7130"/>
                    <a:pt x="2216" y="7403"/>
                  </a:cubicBezTo>
                  <a:cubicBezTo>
                    <a:pt x="2137" y="7713"/>
                    <a:pt x="1855" y="7884"/>
                    <a:pt x="1633" y="8078"/>
                  </a:cubicBezTo>
                  <a:cubicBezTo>
                    <a:pt x="1702" y="8013"/>
                    <a:pt x="1776" y="7935"/>
                    <a:pt x="1827" y="7884"/>
                  </a:cubicBezTo>
                  <a:cubicBezTo>
                    <a:pt x="1878" y="7833"/>
                    <a:pt x="1929" y="7783"/>
                    <a:pt x="1975" y="7727"/>
                  </a:cubicBezTo>
                  <a:cubicBezTo>
                    <a:pt x="2072" y="7625"/>
                    <a:pt x="2141" y="7495"/>
                    <a:pt x="2169" y="7352"/>
                  </a:cubicBezTo>
                  <a:cubicBezTo>
                    <a:pt x="2220" y="7089"/>
                    <a:pt x="2179" y="6797"/>
                    <a:pt x="2335" y="6575"/>
                  </a:cubicBezTo>
                  <a:close/>
                  <a:moveTo>
                    <a:pt x="2854" y="3921"/>
                  </a:moveTo>
                  <a:cubicBezTo>
                    <a:pt x="2858" y="3921"/>
                    <a:pt x="2863" y="3926"/>
                    <a:pt x="2867" y="3935"/>
                  </a:cubicBezTo>
                  <a:cubicBezTo>
                    <a:pt x="2839" y="4162"/>
                    <a:pt x="2812" y="4392"/>
                    <a:pt x="2789" y="4610"/>
                  </a:cubicBezTo>
                  <a:cubicBezTo>
                    <a:pt x="2766" y="4827"/>
                    <a:pt x="2747" y="5049"/>
                    <a:pt x="2719" y="5267"/>
                  </a:cubicBezTo>
                  <a:cubicBezTo>
                    <a:pt x="2706" y="5442"/>
                    <a:pt x="2664" y="5619"/>
                    <a:pt x="2590" y="5780"/>
                  </a:cubicBezTo>
                  <a:cubicBezTo>
                    <a:pt x="2516" y="5928"/>
                    <a:pt x="2423" y="6057"/>
                    <a:pt x="2308" y="6174"/>
                  </a:cubicBezTo>
                  <a:cubicBezTo>
                    <a:pt x="2192" y="6293"/>
                    <a:pt x="2063" y="6400"/>
                    <a:pt x="1947" y="6520"/>
                  </a:cubicBezTo>
                  <a:cubicBezTo>
                    <a:pt x="1892" y="6571"/>
                    <a:pt x="1864" y="6645"/>
                    <a:pt x="1878" y="6714"/>
                  </a:cubicBezTo>
                  <a:cubicBezTo>
                    <a:pt x="1902" y="6778"/>
                    <a:pt x="1929" y="6839"/>
                    <a:pt x="1966" y="6899"/>
                  </a:cubicBezTo>
                  <a:cubicBezTo>
                    <a:pt x="2045" y="7000"/>
                    <a:pt x="2077" y="7135"/>
                    <a:pt x="2058" y="7269"/>
                  </a:cubicBezTo>
                  <a:cubicBezTo>
                    <a:pt x="2035" y="7339"/>
                    <a:pt x="1998" y="7403"/>
                    <a:pt x="1947" y="7463"/>
                  </a:cubicBezTo>
                  <a:cubicBezTo>
                    <a:pt x="1892" y="7537"/>
                    <a:pt x="1836" y="7606"/>
                    <a:pt x="1772" y="7672"/>
                  </a:cubicBezTo>
                  <a:cubicBezTo>
                    <a:pt x="1531" y="7926"/>
                    <a:pt x="1268" y="8161"/>
                    <a:pt x="995" y="8379"/>
                  </a:cubicBezTo>
                  <a:cubicBezTo>
                    <a:pt x="1305" y="8129"/>
                    <a:pt x="1591" y="7851"/>
                    <a:pt x="1846" y="7546"/>
                  </a:cubicBezTo>
                  <a:cubicBezTo>
                    <a:pt x="1902" y="7482"/>
                    <a:pt x="1952" y="7403"/>
                    <a:pt x="1989" y="7324"/>
                  </a:cubicBezTo>
                  <a:cubicBezTo>
                    <a:pt x="2017" y="7250"/>
                    <a:pt x="2017" y="7172"/>
                    <a:pt x="1989" y="7102"/>
                  </a:cubicBezTo>
                  <a:cubicBezTo>
                    <a:pt x="1952" y="6978"/>
                    <a:pt x="1868" y="6872"/>
                    <a:pt x="1841" y="6746"/>
                  </a:cubicBezTo>
                  <a:cubicBezTo>
                    <a:pt x="1823" y="6691"/>
                    <a:pt x="1823" y="6635"/>
                    <a:pt x="1841" y="6584"/>
                  </a:cubicBezTo>
                  <a:cubicBezTo>
                    <a:pt x="1868" y="6520"/>
                    <a:pt x="1915" y="6460"/>
                    <a:pt x="1966" y="6409"/>
                  </a:cubicBezTo>
                  <a:cubicBezTo>
                    <a:pt x="2077" y="6289"/>
                    <a:pt x="2197" y="6174"/>
                    <a:pt x="2303" y="6044"/>
                  </a:cubicBezTo>
                  <a:cubicBezTo>
                    <a:pt x="2410" y="5914"/>
                    <a:pt x="2498" y="5766"/>
                    <a:pt x="2553" y="5604"/>
                  </a:cubicBezTo>
                  <a:cubicBezTo>
                    <a:pt x="2600" y="5433"/>
                    <a:pt x="2641" y="5258"/>
                    <a:pt x="2668" y="5077"/>
                  </a:cubicBezTo>
                  <a:cubicBezTo>
                    <a:pt x="2711" y="4902"/>
                    <a:pt x="2734" y="4703"/>
                    <a:pt x="2762" y="4509"/>
                  </a:cubicBezTo>
                  <a:cubicBezTo>
                    <a:pt x="2794" y="4315"/>
                    <a:pt x="2826" y="4121"/>
                    <a:pt x="2849" y="3926"/>
                  </a:cubicBezTo>
                  <a:cubicBezTo>
                    <a:pt x="2849" y="3921"/>
                    <a:pt x="2854" y="3921"/>
                    <a:pt x="2854" y="3921"/>
                  </a:cubicBezTo>
                  <a:close/>
                  <a:moveTo>
                    <a:pt x="1467" y="7648"/>
                  </a:moveTo>
                  <a:cubicBezTo>
                    <a:pt x="1467" y="7648"/>
                    <a:pt x="1475" y="7648"/>
                    <a:pt x="1467" y="7657"/>
                  </a:cubicBezTo>
                  <a:cubicBezTo>
                    <a:pt x="1268" y="7824"/>
                    <a:pt x="1074" y="8005"/>
                    <a:pt x="880" y="8180"/>
                  </a:cubicBezTo>
                  <a:cubicBezTo>
                    <a:pt x="792" y="8263"/>
                    <a:pt x="685" y="8342"/>
                    <a:pt x="592" y="8430"/>
                  </a:cubicBezTo>
                  <a:cubicBezTo>
                    <a:pt x="551" y="8466"/>
                    <a:pt x="523" y="8522"/>
                    <a:pt x="519" y="8582"/>
                  </a:cubicBezTo>
                  <a:cubicBezTo>
                    <a:pt x="523" y="8639"/>
                    <a:pt x="548" y="8692"/>
                    <a:pt x="590" y="8725"/>
                  </a:cubicBezTo>
                  <a:lnTo>
                    <a:pt x="590" y="8725"/>
                  </a:lnTo>
                  <a:cubicBezTo>
                    <a:pt x="517" y="8669"/>
                    <a:pt x="487" y="8579"/>
                    <a:pt x="504" y="8490"/>
                  </a:cubicBezTo>
                  <a:cubicBezTo>
                    <a:pt x="519" y="8434"/>
                    <a:pt x="551" y="8387"/>
                    <a:pt x="592" y="8351"/>
                  </a:cubicBezTo>
                  <a:cubicBezTo>
                    <a:pt x="648" y="8300"/>
                    <a:pt x="703" y="8254"/>
                    <a:pt x="759" y="8208"/>
                  </a:cubicBezTo>
                  <a:cubicBezTo>
                    <a:pt x="986" y="8009"/>
                    <a:pt x="1230" y="7843"/>
                    <a:pt x="1467" y="7648"/>
                  </a:cubicBezTo>
                  <a:close/>
                  <a:moveTo>
                    <a:pt x="2493" y="0"/>
                  </a:moveTo>
                  <a:cubicBezTo>
                    <a:pt x="2405" y="98"/>
                    <a:pt x="2327" y="167"/>
                    <a:pt x="2284" y="199"/>
                  </a:cubicBezTo>
                  <a:cubicBezTo>
                    <a:pt x="2239" y="231"/>
                    <a:pt x="2114" y="237"/>
                    <a:pt x="1952" y="237"/>
                  </a:cubicBezTo>
                  <a:lnTo>
                    <a:pt x="1721" y="237"/>
                  </a:lnTo>
                  <a:cubicBezTo>
                    <a:pt x="1388" y="237"/>
                    <a:pt x="1018" y="250"/>
                    <a:pt x="893" y="421"/>
                  </a:cubicBezTo>
                  <a:cubicBezTo>
                    <a:pt x="810" y="536"/>
                    <a:pt x="773" y="670"/>
                    <a:pt x="773" y="809"/>
                  </a:cubicBezTo>
                  <a:cubicBezTo>
                    <a:pt x="773" y="1198"/>
                    <a:pt x="1074" y="1614"/>
                    <a:pt x="1383" y="1684"/>
                  </a:cubicBezTo>
                  <a:cubicBezTo>
                    <a:pt x="1462" y="1701"/>
                    <a:pt x="1545" y="1707"/>
                    <a:pt x="1633" y="1707"/>
                  </a:cubicBezTo>
                  <a:cubicBezTo>
                    <a:pt x="1712" y="1707"/>
                    <a:pt x="1791" y="1701"/>
                    <a:pt x="1864" y="1697"/>
                  </a:cubicBezTo>
                  <a:cubicBezTo>
                    <a:pt x="1938" y="1692"/>
                    <a:pt x="2007" y="1688"/>
                    <a:pt x="2068" y="1688"/>
                  </a:cubicBezTo>
                  <a:cubicBezTo>
                    <a:pt x="2156" y="1688"/>
                    <a:pt x="2220" y="1697"/>
                    <a:pt x="2235" y="1735"/>
                  </a:cubicBezTo>
                  <a:cubicBezTo>
                    <a:pt x="2276" y="1827"/>
                    <a:pt x="2451" y="2025"/>
                    <a:pt x="2451" y="2132"/>
                  </a:cubicBezTo>
                  <a:cubicBezTo>
                    <a:pt x="2451" y="2141"/>
                    <a:pt x="2451" y="2151"/>
                    <a:pt x="2446" y="2160"/>
                  </a:cubicBezTo>
                  <a:cubicBezTo>
                    <a:pt x="2405" y="2243"/>
                    <a:pt x="1887" y="2904"/>
                    <a:pt x="1887" y="3218"/>
                  </a:cubicBezTo>
                  <a:lnTo>
                    <a:pt x="1887" y="3242"/>
                  </a:lnTo>
                  <a:cubicBezTo>
                    <a:pt x="1919" y="3482"/>
                    <a:pt x="2063" y="3690"/>
                    <a:pt x="2276" y="3805"/>
                  </a:cubicBezTo>
                  <a:cubicBezTo>
                    <a:pt x="2294" y="3815"/>
                    <a:pt x="2312" y="3815"/>
                    <a:pt x="2335" y="3815"/>
                  </a:cubicBezTo>
                  <a:cubicBezTo>
                    <a:pt x="2387" y="3815"/>
                    <a:pt x="2446" y="3801"/>
                    <a:pt x="2506" y="3788"/>
                  </a:cubicBezTo>
                  <a:cubicBezTo>
                    <a:pt x="2562" y="3773"/>
                    <a:pt x="2623" y="3760"/>
                    <a:pt x="2660" y="3760"/>
                  </a:cubicBezTo>
                  <a:cubicBezTo>
                    <a:pt x="2692" y="3760"/>
                    <a:pt x="2711" y="3769"/>
                    <a:pt x="2711" y="3792"/>
                  </a:cubicBezTo>
                  <a:cubicBezTo>
                    <a:pt x="2711" y="3797"/>
                    <a:pt x="2706" y="3801"/>
                    <a:pt x="2706" y="3805"/>
                  </a:cubicBezTo>
                  <a:cubicBezTo>
                    <a:pt x="2678" y="3935"/>
                    <a:pt x="2318" y="5438"/>
                    <a:pt x="2124" y="5669"/>
                  </a:cubicBezTo>
                  <a:cubicBezTo>
                    <a:pt x="1929" y="5901"/>
                    <a:pt x="1272" y="6076"/>
                    <a:pt x="1202" y="6428"/>
                  </a:cubicBezTo>
                  <a:cubicBezTo>
                    <a:pt x="1198" y="6445"/>
                    <a:pt x="1198" y="6464"/>
                    <a:pt x="1198" y="6483"/>
                  </a:cubicBezTo>
                  <a:cubicBezTo>
                    <a:pt x="1198" y="6742"/>
                    <a:pt x="1550" y="6968"/>
                    <a:pt x="1550" y="7213"/>
                  </a:cubicBezTo>
                  <a:cubicBezTo>
                    <a:pt x="1550" y="7278"/>
                    <a:pt x="1522" y="7348"/>
                    <a:pt x="1452" y="7416"/>
                  </a:cubicBezTo>
                  <a:cubicBezTo>
                    <a:pt x="1115" y="7755"/>
                    <a:pt x="1" y="8110"/>
                    <a:pt x="1" y="8337"/>
                  </a:cubicBezTo>
                  <a:lnTo>
                    <a:pt x="1" y="8346"/>
                  </a:lnTo>
                  <a:cubicBezTo>
                    <a:pt x="79" y="8652"/>
                    <a:pt x="320" y="8887"/>
                    <a:pt x="630" y="8961"/>
                  </a:cubicBezTo>
                  <a:lnTo>
                    <a:pt x="666" y="8961"/>
                  </a:lnTo>
                  <a:cubicBezTo>
                    <a:pt x="999" y="8961"/>
                    <a:pt x="1989" y="8517"/>
                    <a:pt x="2225" y="8504"/>
                  </a:cubicBezTo>
                  <a:cubicBezTo>
                    <a:pt x="2470" y="8490"/>
                    <a:pt x="3783" y="8522"/>
                    <a:pt x="4019" y="8304"/>
                  </a:cubicBezTo>
                  <a:cubicBezTo>
                    <a:pt x="4107" y="8221"/>
                    <a:pt x="4204" y="7977"/>
                    <a:pt x="4305" y="7694"/>
                  </a:cubicBezTo>
                  <a:lnTo>
                    <a:pt x="4209" y="7694"/>
                  </a:lnTo>
                  <a:cubicBezTo>
                    <a:pt x="4209" y="7694"/>
                    <a:pt x="4181" y="7602"/>
                    <a:pt x="4139" y="7450"/>
                  </a:cubicBezTo>
                  <a:cubicBezTo>
                    <a:pt x="4111" y="7533"/>
                    <a:pt x="4079" y="7616"/>
                    <a:pt x="4047" y="7699"/>
                  </a:cubicBezTo>
                  <a:cubicBezTo>
                    <a:pt x="4010" y="7787"/>
                    <a:pt x="3972" y="7870"/>
                    <a:pt x="3936" y="7958"/>
                  </a:cubicBezTo>
                  <a:cubicBezTo>
                    <a:pt x="3904" y="8032"/>
                    <a:pt x="3861" y="8097"/>
                    <a:pt x="3801" y="8152"/>
                  </a:cubicBezTo>
                  <a:cubicBezTo>
                    <a:pt x="3695" y="8221"/>
                    <a:pt x="3571" y="8259"/>
                    <a:pt x="3445" y="8259"/>
                  </a:cubicBezTo>
                  <a:cubicBezTo>
                    <a:pt x="3417" y="8259"/>
                    <a:pt x="3385" y="8254"/>
                    <a:pt x="3358" y="8249"/>
                  </a:cubicBezTo>
                  <a:cubicBezTo>
                    <a:pt x="3163" y="8249"/>
                    <a:pt x="2969" y="8221"/>
                    <a:pt x="2775" y="8203"/>
                  </a:cubicBezTo>
                  <a:cubicBezTo>
                    <a:pt x="2678" y="8193"/>
                    <a:pt x="2585" y="8189"/>
                    <a:pt x="2489" y="8189"/>
                  </a:cubicBezTo>
                  <a:cubicBezTo>
                    <a:pt x="2395" y="8189"/>
                    <a:pt x="2303" y="8193"/>
                    <a:pt x="2207" y="8203"/>
                  </a:cubicBezTo>
                  <a:cubicBezTo>
                    <a:pt x="2026" y="8227"/>
                    <a:pt x="1846" y="8268"/>
                    <a:pt x="1670" y="8327"/>
                  </a:cubicBezTo>
                  <a:cubicBezTo>
                    <a:pt x="1323" y="8453"/>
                    <a:pt x="986" y="8605"/>
                    <a:pt x="662" y="8786"/>
                  </a:cubicBezTo>
                  <a:lnTo>
                    <a:pt x="662" y="8776"/>
                  </a:lnTo>
                  <a:lnTo>
                    <a:pt x="893" y="8652"/>
                  </a:lnTo>
                  <a:cubicBezTo>
                    <a:pt x="1198" y="8471"/>
                    <a:pt x="1527" y="8323"/>
                    <a:pt x="1864" y="8212"/>
                  </a:cubicBezTo>
                  <a:cubicBezTo>
                    <a:pt x="2035" y="8161"/>
                    <a:pt x="2211" y="8129"/>
                    <a:pt x="2387" y="8116"/>
                  </a:cubicBezTo>
                  <a:cubicBezTo>
                    <a:pt x="2442" y="8116"/>
                    <a:pt x="2498" y="8110"/>
                    <a:pt x="2549" y="8110"/>
                  </a:cubicBezTo>
                  <a:cubicBezTo>
                    <a:pt x="2692" y="8110"/>
                    <a:pt x="2830" y="8120"/>
                    <a:pt x="2969" y="8138"/>
                  </a:cubicBezTo>
                  <a:cubicBezTo>
                    <a:pt x="3159" y="8165"/>
                    <a:pt x="3349" y="8180"/>
                    <a:pt x="3538" y="8180"/>
                  </a:cubicBezTo>
                  <a:lnTo>
                    <a:pt x="3543" y="8180"/>
                  </a:lnTo>
                  <a:cubicBezTo>
                    <a:pt x="3626" y="8180"/>
                    <a:pt x="3705" y="8157"/>
                    <a:pt x="3774" y="8110"/>
                  </a:cubicBezTo>
                  <a:cubicBezTo>
                    <a:pt x="3838" y="8054"/>
                    <a:pt x="3889" y="7981"/>
                    <a:pt x="3917" y="7902"/>
                  </a:cubicBezTo>
                  <a:cubicBezTo>
                    <a:pt x="3996" y="7727"/>
                    <a:pt x="4060" y="7551"/>
                    <a:pt x="4111" y="7366"/>
                  </a:cubicBezTo>
                  <a:cubicBezTo>
                    <a:pt x="4115" y="7366"/>
                    <a:pt x="4115" y="7361"/>
                    <a:pt x="4115" y="7356"/>
                  </a:cubicBezTo>
                  <a:cubicBezTo>
                    <a:pt x="4005" y="6927"/>
                    <a:pt x="3829" y="6136"/>
                    <a:pt x="3783" y="5336"/>
                  </a:cubicBezTo>
                  <a:lnTo>
                    <a:pt x="3755" y="5336"/>
                  </a:lnTo>
                  <a:cubicBezTo>
                    <a:pt x="3709" y="5327"/>
                    <a:pt x="3686" y="5286"/>
                    <a:pt x="3667" y="5248"/>
                  </a:cubicBezTo>
                  <a:cubicBezTo>
                    <a:pt x="3644" y="5193"/>
                    <a:pt x="3626" y="5141"/>
                    <a:pt x="3607" y="5086"/>
                  </a:cubicBezTo>
                  <a:cubicBezTo>
                    <a:pt x="3571" y="4971"/>
                    <a:pt x="3552" y="4855"/>
                    <a:pt x="3543" y="4740"/>
                  </a:cubicBezTo>
                  <a:lnTo>
                    <a:pt x="3552" y="4740"/>
                  </a:lnTo>
                  <a:cubicBezTo>
                    <a:pt x="3571" y="4874"/>
                    <a:pt x="3607" y="5003"/>
                    <a:pt x="3663" y="5128"/>
                  </a:cubicBezTo>
                  <a:cubicBezTo>
                    <a:pt x="3672" y="5160"/>
                    <a:pt x="3686" y="5193"/>
                    <a:pt x="3705" y="5220"/>
                  </a:cubicBezTo>
                  <a:cubicBezTo>
                    <a:pt x="3723" y="5258"/>
                    <a:pt x="3737" y="5280"/>
                    <a:pt x="3765" y="5280"/>
                  </a:cubicBezTo>
                  <a:cubicBezTo>
                    <a:pt x="3769" y="5280"/>
                    <a:pt x="3774" y="5280"/>
                    <a:pt x="3783" y="5276"/>
                  </a:cubicBezTo>
                  <a:cubicBezTo>
                    <a:pt x="3760" y="4819"/>
                    <a:pt x="3778" y="4356"/>
                    <a:pt x="3880" y="3959"/>
                  </a:cubicBezTo>
                  <a:cubicBezTo>
                    <a:pt x="3885" y="3907"/>
                    <a:pt x="3889" y="3871"/>
                    <a:pt x="3889" y="3856"/>
                  </a:cubicBezTo>
                  <a:lnTo>
                    <a:pt x="3889" y="3852"/>
                  </a:lnTo>
                  <a:cubicBezTo>
                    <a:pt x="3885" y="3801"/>
                    <a:pt x="3150" y="1974"/>
                    <a:pt x="3150" y="1818"/>
                  </a:cubicBezTo>
                  <a:lnTo>
                    <a:pt x="3150" y="1808"/>
                  </a:lnTo>
                  <a:cubicBezTo>
                    <a:pt x="3154" y="1803"/>
                    <a:pt x="3154" y="1795"/>
                    <a:pt x="3154" y="1785"/>
                  </a:cubicBezTo>
                  <a:cubicBezTo>
                    <a:pt x="3154" y="1762"/>
                    <a:pt x="3150" y="1720"/>
                    <a:pt x="3136" y="1674"/>
                  </a:cubicBezTo>
                  <a:cubicBezTo>
                    <a:pt x="3117" y="1707"/>
                    <a:pt x="3099" y="1739"/>
                    <a:pt x="3080" y="1776"/>
                  </a:cubicBezTo>
                  <a:cubicBezTo>
                    <a:pt x="2950" y="1984"/>
                    <a:pt x="2812" y="2187"/>
                    <a:pt x="2660" y="2382"/>
                  </a:cubicBezTo>
                  <a:cubicBezTo>
                    <a:pt x="2502" y="2580"/>
                    <a:pt x="2363" y="2798"/>
                    <a:pt x="2243" y="3020"/>
                  </a:cubicBezTo>
                  <a:cubicBezTo>
                    <a:pt x="2169" y="3131"/>
                    <a:pt x="2137" y="3265"/>
                    <a:pt x="2146" y="3399"/>
                  </a:cubicBezTo>
                  <a:cubicBezTo>
                    <a:pt x="2179" y="3491"/>
                    <a:pt x="2235" y="3579"/>
                    <a:pt x="2299" y="3653"/>
                  </a:cubicBezTo>
                  <a:cubicBezTo>
                    <a:pt x="2229" y="3579"/>
                    <a:pt x="2169" y="3491"/>
                    <a:pt x="2128" y="3399"/>
                  </a:cubicBezTo>
                  <a:cubicBezTo>
                    <a:pt x="2100" y="3338"/>
                    <a:pt x="2096" y="3269"/>
                    <a:pt x="2109" y="3205"/>
                  </a:cubicBezTo>
                  <a:cubicBezTo>
                    <a:pt x="2124" y="3131"/>
                    <a:pt x="2146" y="3056"/>
                    <a:pt x="2179" y="2992"/>
                  </a:cubicBezTo>
                  <a:cubicBezTo>
                    <a:pt x="2378" y="2506"/>
                    <a:pt x="2775" y="2160"/>
                    <a:pt x="3048" y="1725"/>
                  </a:cubicBezTo>
                  <a:cubicBezTo>
                    <a:pt x="3071" y="1688"/>
                    <a:pt x="3095" y="1646"/>
                    <a:pt x="3117" y="1609"/>
                  </a:cubicBezTo>
                  <a:cubicBezTo>
                    <a:pt x="3052" y="1406"/>
                    <a:pt x="2933" y="1101"/>
                    <a:pt x="2886" y="962"/>
                  </a:cubicBezTo>
                  <a:cubicBezTo>
                    <a:pt x="2798" y="1078"/>
                    <a:pt x="2696" y="1184"/>
                    <a:pt x="2590" y="1285"/>
                  </a:cubicBezTo>
                  <a:cubicBezTo>
                    <a:pt x="2442" y="1411"/>
                    <a:pt x="2271" y="1507"/>
                    <a:pt x="2090" y="1577"/>
                  </a:cubicBezTo>
                  <a:lnTo>
                    <a:pt x="2090" y="1563"/>
                  </a:lnTo>
                  <a:cubicBezTo>
                    <a:pt x="2294" y="1471"/>
                    <a:pt x="2474" y="1336"/>
                    <a:pt x="2627" y="1174"/>
                  </a:cubicBezTo>
                  <a:cubicBezTo>
                    <a:pt x="2711" y="1082"/>
                    <a:pt x="2789" y="990"/>
                    <a:pt x="2863" y="892"/>
                  </a:cubicBezTo>
                  <a:cubicBezTo>
                    <a:pt x="2835" y="814"/>
                    <a:pt x="2752" y="615"/>
                    <a:pt x="2660" y="384"/>
                  </a:cubicBezTo>
                  <a:cubicBezTo>
                    <a:pt x="2525" y="508"/>
                    <a:pt x="2378" y="615"/>
                    <a:pt x="2220" y="703"/>
                  </a:cubicBezTo>
                  <a:cubicBezTo>
                    <a:pt x="2021" y="809"/>
                    <a:pt x="1763" y="925"/>
                    <a:pt x="1665" y="1147"/>
                  </a:cubicBezTo>
                  <a:cubicBezTo>
                    <a:pt x="1702" y="1059"/>
                    <a:pt x="1757" y="980"/>
                    <a:pt x="1827" y="916"/>
                  </a:cubicBezTo>
                  <a:cubicBezTo>
                    <a:pt x="1938" y="824"/>
                    <a:pt x="2058" y="745"/>
                    <a:pt x="2183" y="680"/>
                  </a:cubicBezTo>
                  <a:cubicBezTo>
                    <a:pt x="2303" y="611"/>
                    <a:pt x="2419" y="532"/>
                    <a:pt x="2525" y="444"/>
                  </a:cubicBezTo>
                  <a:cubicBezTo>
                    <a:pt x="2567" y="416"/>
                    <a:pt x="2608" y="384"/>
                    <a:pt x="2645" y="352"/>
                  </a:cubicBezTo>
                  <a:cubicBezTo>
                    <a:pt x="2636" y="329"/>
                    <a:pt x="2632" y="310"/>
                    <a:pt x="2623" y="286"/>
                  </a:cubicBezTo>
                  <a:cubicBezTo>
                    <a:pt x="2613" y="273"/>
                    <a:pt x="2608" y="259"/>
                    <a:pt x="2600" y="250"/>
                  </a:cubicBezTo>
                  <a:cubicBezTo>
                    <a:pt x="2553" y="314"/>
                    <a:pt x="2502" y="380"/>
                    <a:pt x="2446" y="440"/>
                  </a:cubicBezTo>
                  <a:cubicBezTo>
                    <a:pt x="2391" y="495"/>
                    <a:pt x="2322" y="532"/>
                    <a:pt x="2252" y="546"/>
                  </a:cubicBezTo>
                  <a:cubicBezTo>
                    <a:pt x="2160" y="564"/>
                    <a:pt x="2072" y="583"/>
                    <a:pt x="1979" y="602"/>
                  </a:cubicBezTo>
                  <a:cubicBezTo>
                    <a:pt x="1813" y="619"/>
                    <a:pt x="1646" y="662"/>
                    <a:pt x="1490" y="726"/>
                  </a:cubicBezTo>
                  <a:cubicBezTo>
                    <a:pt x="1351" y="800"/>
                    <a:pt x="1254" y="935"/>
                    <a:pt x="1226" y="1091"/>
                  </a:cubicBezTo>
                  <a:cubicBezTo>
                    <a:pt x="1212" y="1193"/>
                    <a:pt x="1230" y="1300"/>
                    <a:pt x="1281" y="1387"/>
                  </a:cubicBezTo>
                  <a:cubicBezTo>
                    <a:pt x="1230" y="1300"/>
                    <a:pt x="1202" y="1198"/>
                    <a:pt x="1202" y="1091"/>
                  </a:cubicBezTo>
                  <a:cubicBezTo>
                    <a:pt x="1208" y="930"/>
                    <a:pt x="1291" y="777"/>
                    <a:pt x="1430" y="680"/>
                  </a:cubicBezTo>
                  <a:cubicBezTo>
                    <a:pt x="1578" y="597"/>
                    <a:pt x="1740" y="546"/>
                    <a:pt x="1910" y="527"/>
                  </a:cubicBezTo>
                  <a:lnTo>
                    <a:pt x="2192" y="476"/>
                  </a:lnTo>
                  <a:cubicBezTo>
                    <a:pt x="2284" y="467"/>
                    <a:pt x="2373" y="431"/>
                    <a:pt x="2438" y="365"/>
                  </a:cubicBezTo>
                  <a:cubicBezTo>
                    <a:pt x="2489" y="310"/>
                    <a:pt x="2530" y="254"/>
                    <a:pt x="2576" y="199"/>
                  </a:cubicBezTo>
                  <a:cubicBezTo>
                    <a:pt x="2553" y="139"/>
                    <a:pt x="2530" y="83"/>
                    <a:pt x="2516" y="23"/>
                  </a:cubicBezTo>
                  <a:cubicBezTo>
                    <a:pt x="2506" y="15"/>
                    <a:pt x="2502" y="5"/>
                    <a:pt x="2493" y="0"/>
                  </a:cubicBezTo>
                  <a:close/>
                </a:path>
              </a:pathLst>
            </a:custGeom>
            <a:solidFill>
              <a:srgbClr val="95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60"/>
            <p:cNvSpPr/>
            <p:nvPr/>
          </p:nvSpPr>
          <p:spPr>
            <a:xfrm>
              <a:off x="1937550" y="628600"/>
              <a:ext cx="26025" cy="51125"/>
            </a:xfrm>
            <a:custGeom>
              <a:avLst/>
              <a:gdLst/>
              <a:ahLst/>
              <a:cxnLst/>
              <a:rect l="l" t="t" r="r" b="b"/>
              <a:pathLst>
                <a:path w="1041" h="2045" extrusionOk="0">
                  <a:moveTo>
                    <a:pt x="1022" y="0"/>
                  </a:moveTo>
                  <a:cubicBezTo>
                    <a:pt x="1000" y="37"/>
                    <a:pt x="976" y="79"/>
                    <a:pt x="953" y="116"/>
                  </a:cubicBezTo>
                  <a:cubicBezTo>
                    <a:pt x="680" y="551"/>
                    <a:pt x="283" y="897"/>
                    <a:pt x="84" y="1383"/>
                  </a:cubicBezTo>
                  <a:cubicBezTo>
                    <a:pt x="51" y="1447"/>
                    <a:pt x="29" y="1522"/>
                    <a:pt x="14" y="1596"/>
                  </a:cubicBezTo>
                  <a:cubicBezTo>
                    <a:pt x="1" y="1660"/>
                    <a:pt x="5" y="1729"/>
                    <a:pt x="33" y="1790"/>
                  </a:cubicBezTo>
                  <a:cubicBezTo>
                    <a:pt x="74" y="1882"/>
                    <a:pt x="134" y="1970"/>
                    <a:pt x="204" y="2044"/>
                  </a:cubicBezTo>
                  <a:cubicBezTo>
                    <a:pt x="140" y="1970"/>
                    <a:pt x="84" y="1882"/>
                    <a:pt x="51" y="1790"/>
                  </a:cubicBezTo>
                  <a:cubicBezTo>
                    <a:pt x="42" y="1656"/>
                    <a:pt x="74" y="1522"/>
                    <a:pt x="148" y="1411"/>
                  </a:cubicBezTo>
                  <a:cubicBezTo>
                    <a:pt x="268" y="1189"/>
                    <a:pt x="407" y="971"/>
                    <a:pt x="565" y="773"/>
                  </a:cubicBezTo>
                  <a:cubicBezTo>
                    <a:pt x="717" y="578"/>
                    <a:pt x="855" y="375"/>
                    <a:pt x="985" y="167"/>
                  </a:cubicBezTo>
                  <a:cubicBezTo>
                    <a:pt x="1004" y="130"/>
                    <a:pt x="1022" y="98"/>
                    <a:pt x="1041" y="65"/>
                  </a:cubicBezTo>
                  <a:cubicBezTo>
                    <a:pt x="1036" y="47"/>
                    <a:pt x="1027" y="24"/>
                    <a:pt x="1022" y="0"/>
                  </a:cubicBezTo>
                  <a:close/>
                </a:path>
              </a:pathLst>
            </a:custGeom>
            <a:solidFill>
              <a:srgbClr val="684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60"/>
            <p:cNvSpPr/>
            <p:nvPr/>
          </p:nvSpPr>
          <p:spPr>
            <a:xfrm>
              <a:off x="1915225" y="593325"/>
              <a:ext cx="34950" cy="33225"/>
            </a:xfrm>
            <a:custGeom>
              <a:avLst/>
              <a:gdLst/>
              <a:ahLst/>
              <a:cxnLst/>
              <a:rect l="l" t="t" r="r" b="b"/>
              <a:pathLst>
                <a:path w="1398" h="1329" extrusionOk="0">
                  <a:moveTo>
                    <a:pt x="1374" y="1"/>
                  </a:moveTo>
                  <a:cubicBezTo>
                    <a:pt x="1328" y="56"/>
                    <a:pt x="1287" y="112"/>
                    <a:pt x="1236" y="167"/>
                  </a:cubicBezTo>
                  <a:cubicBezTo>
                    <a:pt x="1171" y="233"/>
                    <a:pt x="1082" y="269"/>
                    <a:pt x="990" y="278"/>
                  </a:cubicBezTo>
                  <a:lnTo>
                    <a:pt x="708" y="329"/>
                  </a:lnTo>
                  <a:cubicBezTo>
                    <a:pt x="538" y="348"/>
                    <a:pt x="376" y="399"/>
                    <a:pt x="228" y="482"/>
                  </a:cubicBezTo>
                  <a:cubicBezTo>
                    <a:pt x="89" y="579"/>
                    <a:pt x="6" y="732"/>
                    <a:pt x="0" y="893"/>
                  </a:cubicBezTo>
                  <a:cubicBezTo>
                    <a:pt x="0" y="1000"/>
                    <a:pt x="28" y="1102"/>
                    <a:pt x="79" y="1189"/>
                  </a:cubicBezTo>
                  <a:cubicBezTo>
                    <a:pt x="28" y="1102"/>
                    <a:pt x="10" y="995"/>
                    <a:pt x="24" y="893"/>
                  </a:cubicBezTo>
                  <a:cubicBezTo>
                    <a:pt x="52" y="737"/>
                    <a:pt x="149" y="602"/>
                    <a:pt x="288" y="528"/>
                  </a:cubicBezTo>
                  <a:cubicBezTo>
                    <a:pt x="444" y="464"/>
                    <a:pt x="611" y="421"/>
                    <a:pt x="777" y="404"/>
                  </a:cubicBezTo>
                  <a:cubicBezTo>
                    <a:pt x="870" y="385"/>
                    <a:pt x="958" y="366"/>
                    <a:pt x="1050" y="348"/>
                  </a:cubicBezTo>
                  <a:cubicBezTo>
                    <a:pt x="1120" y="334"/>
                    <a:pt x="1189" y="297"/>
                    <a:pt x="1244" y="242"/>
                  </a:cubicBezTo>
                  <a:cubicBezTo>
                    <a:pt x="1300" y="182"/>
                    <a:pt x="1351" y="116"/>
                    <a:pt x="1398" y="52"/>
                  </a:cubicBezTo>
                  <a:cubicBezTo>
                    <a:pt x="1388" y="33"/>
                    <a:pt x="1383" y="15"/>
                    <a:pt x="1374" y="1"/>
                  </a:cubicBezTo>
                  <a:close/>
                  <a:moveTo>
                    <a:pt x="79" y="1189"/>
                  </a:moveTo>
                  <a:cubicBezTo>
                    <a:pt x="107" y="1240"/>
                    <a:pt x="149" y="1287"/>
                    <a:pt x="195" y="1328"/>
                  </a:cubicBezTo>
                  <a:cubicBezTo>
                    <a:pt x="149" y="1287"/>
                    <a:pt x="111" y="1240"/>
                    <a:pt x="79" y="1189"/>
                  </a:cubicBezTo>
                  <a:close/>
                </a:path>
              </a:pathLst>
            </a:custGeom>
            <a:solidFill>
              <a:srgbClr val="684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60"/>
            <p:cNvSpPr/>
            <p:nvPr/>
          </p:nvSpPr>
          <p:spPr>
            <a:xfrm>
              <a:off x="1937425" y="610675"/>
              <a:ext cx="19900" cy="17150"/>
            </a:xfrm>
            <a:custGeom>
              <a:avLst/>
              <a:gdLst/>
              <a:ahLst/>
              <a:cxnLst/>
              <a:rect l="l" t="t" r="r" b="b"/>
              <a:pathLst>
                <a:path w="796" h="686" extrusionOk="0">
                  <a:moveTo>
                    <a:pt x="773" y="0"/>
                  </a:moveTo>
                  <a:cubicBezTo>
                    <a:pt x="699" y="98"/>
                    <a:pt x="621" y="190"/>
                    <a:pt x="537" y="282"/>
                  </a:cubicBezTo>
                  <a:cubicBezTo>
                    <a:pt x="384" y="444"/>
                    <a:pt x="204" y="579"/>
                    <a:pt x="0" y="671"/>
                  </a:cubicBezTo>
                  <a:lnTo>
                    <a:pt x="0" y="685"/>
                  </a:lnTo>
                  <a:cubicBezTo>
                    <a:pt x="181" y="615"/>
                    <a:pt x="352" y="519"/>
                    <a:pt x="500" y="393"/>
                  </a:cubicBezTo>
                  <a:cubicBezTo>
                    <a:pt x="606" y="292"/>
                    <a:pt x="708" y="186"/>
                    <a:pt x="796" y="70"/>
                  </a:cubicBezTo>
                  <a:cubicBezTo>
                    <a:pt x="787" y="47"/>
                    <a:pt x="783" y="28"/>
                    <a:pt x="777" y="15"/>
                  </a:cubicBezTo>
                  <a:cubicBezTo>
                    <a:pt x="777" y="10"/>
                    <a:pt x="773" y="5"/>
                    <a:pt x="773" y="0"/>
                  </a:cubicBezTo>
                  <a:close/>
                </a:path>
              </a:pathLst>
            </a:custGeom>
            <a:solidFill>
              <a:srgbClr val="684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60"/>
            <p:cNvSpPr/>
            <p:nvPr/>
          </p:nvSpPr>
          <p:spPr>
            <a:xfrm>
              <a:off x="1909925" y="599125"/>
              <a:ext cx="25900" cy="15400"/>
            </a:xfrm>
            <a:custGeom>
              <a:avLst/>
              <a:gdLst/>
              <a:ahLst/>
              <a:cxnLst/>
              <a:rect l="l" t="t" r="r" b="b"/>
              <a:pathLst>
                <a:path w="1036" h="616" extrusionOk="0">
                  <a:moveTo>
                    <a:pt x="1031" y="1"/>
                  </a:moveTo>
                  <a:cubicBezTo>
                    <a:pt x="878" y="14"/>
                    <a:pt x="731" y="28"/>
                    <a:pt x="579" y="42"/>
                  </a:cubicBezTo>
                  <a:lnTo>
                    <a:pt x="573" y="42"/>
                  </a:lnTo>
                  <a:cubicBezTo>
                    <a:pt x="453" y="42"/>
                    <a:pt x="333" y="56"/>
                    <a:pt x="212" y="88"/>
                  </a:cubicBezTo>
                  <a:cubicBezTo>
                    <a:pt x="116" y="125"/>
                    <a:pt x="46" y="204"/>
                    <a:pt x="18" y="300"/>
                  </a:cubicBezTo>
                  <a:cubicBezTo>
                    <a:pt x="1" y="407"/>
                    <a:pt x="5" y="513"/>
                    <a:pt x="37" y="616"/>
                  </a:cubicBezTo>
                  <a:lnTo>
                    <a:pt x="46" y="616"/>
                  </a:lnTo>
                  <a:cubicBezTo>
                    <a:pt x="24" y="518"/>
                    <a:pt x="28" y="411"/>
                    <a:pt x="60" y="315"/>
                  </a:cubicBezTo>
                  <a:cubicBezTo>
                    <a:pt x="97" y="213"/>
                    <a:pt x="185" y="139"/>
                    <a:pt x="291" y="121"/>
                  </a:cubicBezTo>
                  <a:cubicBezTo>
                    <a:pt x="407" y="93"/>
                    <a:pt x="523" y="74"/>
                    <a:pt x="639" y="61"/>
                  </a:cubicBezTo>
                  <a:lnTo>
                    <a:pt x="1031" y="5"/>
                  </a:lnTo>
                  <a:cubicBezTo>
                    <a:pt x="1031" y="5"/>
                    <a:pt x="1036" y="1"/>
                    <a:pt x="1031" y="1"/>
                  </a:cubicBezTo>
                  <a:close/>
                </a:path>
              </a:pathLst>
            </a:custGeom>
            <a:solidFill>
              <a:srgbClr val="684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60"/>
            <p:cNvSpPr/>
            <p:nvPr/>
          </p:nvSpPr>
          <p:spPr>
            <a:xfrm>
              <a:off x="1926800" y="597150"/>
              <a:ext cx="24875" cy="19900"/>
            </a:xfrm>
            <a:custGeom>
              <a:avLst/>
              <a:gdLst/>
              <a:ahLst/>
              <a:cxnLst/>
              <a:rect l="l" t="t" r="r" b="b"/>
              <a:pathLst>
                <a:path w="995" h="796" extrusionOk="0">
                  <a:moveTo>
                    <a:pt x="980" y="1"/>
                  </a:moveTo>
                  <a:cubicBezTo>
                    <a:pt x="943" y="33"/>
                    <a:pt x="902" y="65"/>
                    <a:pt x="860" y="93"/>
                  </a:cubicBezTo>
                  <a:cubicBezTo>
                    <a:pt x="754" y="181"/>
                    <a:pt x="638" y="260"/>
                    <a:pt x="518" y="329"/>
                  </a:cubicBezTo>
                  <a:cubicBezTo>
                    <a:pt x="393" y="394"/>
                    <a:pt x="273" y="473"/>
                    <a:pt x="162" y="565"/>
                  </a:cubicBezTo>
                  <a:cubicBezTo>
                    <a:pt x="92" y="629"/>
                    <a:pt x="37" y="708"/>
                    <a:pt x="0" y="796"/>
                  </a:cubicBezTo>
                  <a:cubicBezTo>
                    <a:pt x="98" y="574"/>
                    <a:pt x="356" y="458"/>
                    <a:pt x="555" y="352"/>
                  </a:cubicBezTo>
                  <a:cubicBezTo>
                    <a:pt x="713" y="264"/>
                    <a:pt x="860" y="157"/>
                    <a:pt x="995" y="33"/>
                  </a:cubicBezTo>
                  <a:cubicBezTo>
                    <a:pt x="990" y="24"/>
                    <a:pt x="986" y="10"/>
                    <a:pt x="980" y="1"/>
                  </a:cubicBezTo>
                  <a:close/>
                </a:path>
              </a:pathLst>
            </a:custGeom>
            <a:solidFill>
              <a:srgbClr val="684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60"/>
            <p:cNvSpPr/>
            <p:nvPr/>
          </p:nvSpPr>
          <p:spPr>
            <a:xfrm>
              <a:off x="1901725" y="643050"/>
              <a:ext cx="130300" cy="164975"/>
            </a:xfrm>
            <a:custGeom>
              <a:avLst/>
              <a:gdLst/>
              <a:ahLst/>
              <a:cxnLst/>
              <a:rect l="l" t="t" r="r" b="b"/>
              <a:pathLst>
                <a:path w="5212" h="6599" extrusionOk="0">
                  <a:moveTo>
                    <a:pt x="5197" y="0"/>
                  </a:moveTo>
                  <a:cubicBezTo>
                    <a:pt x="5169" y="47"/>
                    <a:pt x="5137" y="97"/>
                    <a:pt x="5109" y="144"/>
                  </a:cubicBezTo>
                  <a:cubicBezTo>
                    <a:pt x="5109" y="152"/>
                    <a:pt x="5114" y="158"/>
                    <a:pt x="5114" y="167"/>
                  </a:cubicBezTo>
                  <a:cubicBezTo>
                    <a:pt x="5146" y="111"/>
                    <a:pt x="5179" y="56"/>
                    <a:pt x="5211" y="0"/>
                  </a:cubicBezTo>
                  <a:close/>
                  <a:moveTo>
                    <a:pt x="3453" y="5169"/>
                  </a:moveTo>
                  <a:cubicBezTo>
                    <a:pt x="3453" y="5174"/>
                    <a:pt x="3453" y="5179"/>
                    <a:pt x="3449" y="5179"/>
                  </a:cubicBezTo>
                  <a:cubicBezTo>
                    <a:pt x="3398" y="5364"/>
                    <a:pt x="3334" y="5540"/>
                    <a:pt x="3255" y="5715"/>
                  </a:cubicBezTo>
                  <a:cubicBezTo>
                    <a:pt x="3227" y="5794"/>
                    <a:pt x="3176" y="5867"/>
                    <a:pt x="3112" y="5923"/>
                  </a:cubicBezTo>
                  <a:cubicBezTo>
                    <a:pt x="3043" y="5970"/>
                    <a:pt x="2964" y="5993"/>
                    <a:pt x="2881" y="5993"/>
                  </a:cubicBezTo>
                  <a:lnTo>
                    <a:pt x="2876" y="5993"/>
                  </a:lnTo>
                  <a:cubicBezTo>
                    <a:pt x="2687" y="5993"/>
                    <a:pt x="2497" y="5978"/>
                    <a:pt x="2307" y="5951"/>
                  </a:cubicBezTo>
                  <a:cubicBezTo>
                    <a:pt x="2168" y="5933"/>
                    <a:pt x="2030" y="5923"/>
                    <a:pt x="1887" y="5923"/>
                  </a:cubicBezTo>
                  <a:cubicBezTo>
                    <a:pt x="1836" y="5923"/>
                    <a:pt x="1780" y="5929"/>
                    <a:pt x="1725" y="5929"/>
                  </a:cubicBezTo>
                  <a:cubicBezTo>
                    <a:pt x="1549" y="5942"/>
                    <a:pt x="1373" y="5974"/>
                    <a:pt x="1202" y="6025"/>
                  </a:cubicBezTo>
                  <a:cubicBezTo>
                    <a:pt x="865" y="6136"/>
                    <a:pt x="536" y="6284"/>
                    <a:pt x="231" y="6465"/>
                  </a:cubicBezTo>
                  <a:lnTo>
                    <a:pt x="0" y="6589"/>
                  </a:lnTo>
                  <a:lnTo>
                    <a:pt x="0" y="6599"/>
                  </a:lnTo>
                  <a:cubicBezTo>
                    <a:pt x="324" y="6418"/>
                    <a:pt x="661" y="6266"/>
                    <a:pt x="1008" y="6140"/>
                  </a:cubicBezTo>
                  <a:cubicBezTo>
                    <a:pt x="1184" y="6081"/>
                    <a:pt x="1364" y="6040"/>
                    <a:pt x="1545" y="6016"/>
                  </a:cubicBezTo>
                  <a:cubicBezTo>
                    <a:pt x="1641" y="6006"/>
                    <a:pt x="1733" y="6002"/>
                    <a:pt x="1827" y="6002"/>
                  </a:cubicBezTo>
                  <a:cubicBezTo>
                    <a:pt x="1923" y="6002"/>
                    <a:pt x="2016" y="6006"/>
                    <a:pt x="2113" y="6016"/>
                  </a:cubicBezTo>
                  <a:cubicBezTo>
                    <a:pt x="2307" y="6034"/>
                    <a:pt x="2501" y="6062"/>
                    <a:pt x="2696" y="6062"/>
                  </a:cubicBezTo>
                  <a:cubicBezTo>
                    <a:pt x="2723" y="6067"/>
                    <a:pt x="2755" y="6072"/>
                    <a:pt x="2783" y="6072"/>
                  </a:cubicBezTo>
                  <a:cubicBezTo>
                    <a:pt x="2909" y="6072"/>
                    <a:pt x="3033" y="6034"/>
                    <a:pt x="3139" y="5965"/>
                  </a:cubicBezTo>
                  <a:cubicBezTo>
                    <a:pt x="3199" y="5910"/>
                    <a:pt x="3242" y="5845"/>
                    <a:pt x="3274" y="5771"/>
                  </a:cubicBezTo>
                  <a:cubicBezTo>
                    <a:pt x="3310" y="5683"/>
                    <a:pt x="3348" y="5600"/>
                    <a:pt x="3385" y="5512"/>
                  </a:cubicBezTo>
                  <a:cubicBezTo>
                    <a:pt x="3417" y="5429"/>
                    <a:pt x="3449" y="5346"/>
                    <a:pt x="3477" y="5263"/>
                  </a:cubicBezTo>
                  <a:cubicBezTo>
                    <a:pt x="3468" y="5235"/>
                    <a:pt x="3463" y="5202"/>
                    <a:pt x="3453" y="5169"/>
                  </a:cubicBezTo>
                  <a:close/>
                </a:path>
              </a:pathLst>
            </a:custGeom>
            <a:solidFill>
              <a:srgbClr val="684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60"/>
            <p:cNvSpPr/>
            <p:nvPr/>
          </p:nvSpPr>
          <p:spPr>
            <a:xfrm>
              <a:off x="1973725" y="706850"/>
              <a:ext cx="6025" cy="14925"/>
            </a:xfrm>
            <a:custGeom>
              <a:avLst/>
              <a:gdLst/>
              <a:ahLst/>
              <a:cxnLst/>
              <a:rect l="l" t="t" r="r" b="b"/>
              <a:pathLst>
                <a:path w="241" h="597" extrusionOk="0">
                  <a:moveTo>
                    <a:pt x="1" y="1"/>
                  </a:moveTo>
                  <a:cubicBezTo>
                    <a:pt x="10" y="116"/>
                    <a:pt x="29" y="232"/>
                    <a:pt x="65" y="347"/>
                  </a:cubicBezTo>
                  <a:cubicBezTo>
                    <a:pt x="84" y="402"/>
                    <a:pt x="102" y="454"/>
                    <a:pt x="125" y="509"/>
                  </a:cubicBezTo>
                  <a:cubicBezTo>
                    <a:pt x="144" y="547"/>
                    <a:pt x="167" y="588"/>
                    <a:pt x="213" y="597"/>
                  </a:cubicBezTo>
                  <a:lnTo>
                    <a:pt x="241" y="597"/>
                  </a:lnTo>
                  <a:lnTo>
                    <a:pt x="241" y="537"/>
                  </a:lnTo>
                  <a:cubicBezTo>
                    <a:pt x="232" y="541"/>
                    <a:pt x="227" y="541"/>
                    <a:pt x="223" y="541"/>
                  </a:cubicBezTo>
                  <a:cubicBezTo>
                    <a:pt x="195" y="541"/>
                    <a:pt x="181" y="519"/>
                    <a:pt x="163" y="481"/>
                  </a:cubicBezTo>
                  <a:cubicBezTo>
                    <a:pt x="144" y="454"/>
                    <a:pt x="130" y="421"/>
                    <a:pt x="121" y="389"/>
                  </a:cubicBezTo>
                  <a:cubicBezTo>
                    <a:pt x="65" y="264"/>
                    <a:pt x="29" y="135"/>
                    <a:pt x="10" y="1"/>
                  </a:cubicBezTo>
                  <a:close/>
                </a:path>
              </a:pathLst>
            </a:custGeom>
            <a:solidFill>
              <a:srgbClr val="684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60"/>
            <p:cNvSpPr/>
            <p:nvPr/>
          </p:nvSpPr>
          <p:spPr>
            <a:xfrm>
              <a:off x="1910025" y="686375"/>
              <a:ext cx="46850" cy="111475"/>
            </a:xfrm>
            <a:custGeom>
              <a:avLst/>
              <a:gdLst/>
              <a:ahLst/>
              <a:cxnLst/>
              <a:rect l="l" t="t" r="r" b="b"/>
              <a:pathLst>
                <a:path w="1874" h="4459" extrusionOk="0">
                  <a:moveTo>
                    <a:pt x="1860" y="1"/>
                  </a:moveTo>
                  <a:cubicBezTo>
                    <a:pt x="1860" y="1"/>
                    <a:pt x="1855" y="1"/>
                    <a:pt x="1855" y="6"/>
                  </a:cubicBezTo>
                  <a:cubicBezTo>
                    <a:pt x="1832" y="201"/>
                    <a:pt x="1800" y="395"/>
                    <a:pt x="1768" y="589"/>
                  </a:cubicBezTo>
                  <a:cubicBezTo>
                    <a:pt x="1740" y="783"/>
                    <a:pt x="1717" y="982"/>
                    <a:pt x="1674" y="1157"/>
                  </a:cubicBezTo>
                  <a:cubicBezTo>
                    <a:pt x="1647" y="1338"/>
                    <a:pt x="1606" y="1513"/>
                    <a:pt x="1559" y="1684"/>
                  </a:cubicBezTo>
                  <a:cubicBezTo>
                    <a:pt x="1504" y="1846"/>
                    <a:pt x="1416" y="1994"/>
                    <a:pt x="1309" y="2124"/>
                  </a:cubicBezTo>
                  <a:cubicBezTo>
                    <a:pt x="1203" y="2254"/>
                    <a:pt x="1083" y="2369"/>
                    <a:pt x="972" y="2489"/>
                  </a:cubicBezTo>
                  <a:cubicBezTo>
                    <a:pt x="921" y="2540"/>
                    <a:pt x="874" y="2600"/>
                    <a:pt x="847" y="2664"/>
                  </a:cubicBezTo>
                  <a:cubicBezTo>
                    <a:pt x="829" y="2715"/>
                    <a:pt x="829" y="2771"/>
                    <a:pt x="847" y="2826"/>
                  </a:cubicBezTo>
                  <a:cubicBezTo>
                    <a:pt x="874" y="2952"/>
                    <a:pt x="958" y="3058"/>
                    <a:pt x="995" y="3182"/>
                  </a:cubicBezTo>
                  <a:cubicBezTo>
                    <a:pt x="1023" y="3252"/>
                    <a:pt x="1023" y="3330"/>
                    <a:pt x="995" y="3404"/>
                  </a:cubicBezTo>
                  <a:cubicBezTo>
                    <a:pt x="958" y="3483"/>
                    <a:pt x="908" y="3562"/>
                    <a:pt x="852" y="3626"/>
                  </a:cubicBezTo>
                  <a:cubicBezTo>
                    <a:pt x="597" y="3931"/>
                    <a:pt x="311" y="4209"/>
                    <a:pt x="1" y="4459"/>
                  </a:cubicBezTo>
                  <a:cubicBezTo>
                    <a:pt x="274" y="4241"/>
                    <a:pt x="537" y="4006"/>
                    <a:pt x="778" y="3752"/>
                  </a:cubicBezTo>
                  <a:cubicBezTo>
                    <a:pt x="842" y="3686"/>
                    <a:pt x="898" y="3617"/>
                    <a:pt x="953" y="3543"/>
                  </a:cubicBezTo>
                  <a:cubicBezTo>
                    <a:pt x="1004" y="3483"/>
                    <a:pt x="1041" y="3419"/>
                    <a:pt x="1064" y="3349"/>
                  </a:cubicBezTo>
                  <a:cubicBezTo>
                    <a:pt x="1083" y="3215"/>
                    <a:pt x="1051" y="3080"/>
                    <a:pt x="972" y="2979"/>
                  </a:cubicBezTo>
                  <a:cubicBezTo>
                    <a:pt x="935" y="2919"/>
                    <a:pt x="908" y="2858"/>
                    <a:pt x="884" y="2794"/>
                  </a:cubicBezTo>
                  <a:cubicBezTo>
                    <a:pt x="870" y="2725"/>
                    <a:pt x="898" y="2651"/>
                    <a:pt x="953" y="2600"/>
                  </a:cubicBezTo>
                  <a:cubicBezTo>
                    <a:pt x="1069" y="2480"/>
                    <a:pt x="1198" y="2373"/>
                    <a:pt x="1314" y="2254"/>
                  </a:cubicBezTo>
                  <a:cubicBezTo>
                    <a:pt x="1429" y="2137"/>
                    <a:pt x="1522" y="2008"/>
                    <a:pt x="1596" y="1860"/>
                  </a:cubicBezTo>
                  <a:cubicBezTo>
                    <a:pt x="1670" y="1699"/>
                    <a:pt x="1712" y="1522"/>
                    <a:pt x="1725" y="1347"/>
                  </a:cubicBezTo>
                  <a:cubicBezTo>
                    <a:pt x="1753" y="1129"/>
                    <a:pt x="1772" y="907"/>
                    <a:pt x="1795" y="690"/>
                  </a:cubicBezTo>
                  <a:cubicBezTo>
                    <a:pt x="1818" y="472"/>
                    <a:pt x="1845" y="242"/>
                    <a:pt x="1873" y="15"/>
                  </a:cubicBezTo>
                  <a:cubicBezTo>
                    <a:pt x="1869" y="6"/>
                    <a:pt x="1864" y="1"/>
                    <a:pt x="1860" y="1"/>
                  </a:cubicBezTo>
                  <a:close/>
                </a:path>
              </a:pathLst>
            </a:custGeom>
            <a:solidFill>
              <a:srgbClr val="684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60"/>
            <p:cNvSpPr/>
            <p:nvPr/>
          </p:nvSpPr>
          <p:spPr>
            <a:xfrm>
              <a:off x="1897350" y="779575"/>
              <a:ext cx="24725" cy="27075"/>
            </a:xfrm>
            <a:custGeom>
              <a:avLst/>
              <a:gdLst/>
              <a:ahLst/>
              <a:cxnLst/>
              <a:rect l="l" t="t" r="r" b="b"/>
              <a:pathLst>
                <a:path w="989" h="1083" extrusionOk="0">
                  <a:moveTo>
                    <a:pt x="980" y="0"/>
                  </a:moveTo>
                  <a:cubicBezTo>
                    <a:pt x="743" y="195"/>
                    <a:pt x="499" y="361"/>
                    <a:pt x="272" y="560"/>
                  </a:cubicBezTo>
                  <a:cubicBezTo>
                    <a:pt x="216" y="606"/>
                    <a:pt x="161" y="652"/>
                    <a:pt x="105" y="703"/>
                  </a:cubicBezTo>
                  <a:cubicBezTo>
                    <a:pt x="64" y="739"/>
                    <a:pt x="32" y="786"/>
                    <a:pt x="17" y="842"/>
                  </a:cubicBezTo>
                  <a:cubicBezTo>
                    <a:pt x="0" y="931"/>
                    <a:pt x="30" y="1021"/>
                    <a:pt x="103" y="1077"/>
                  </a:cubicBezTo>
                  <a:lnTo>
                    <a:pt x="103" y="1077"/>
                  </a:lnTo>
                  <a:cubicBezTo>
                    <a:pt x="61" y="1044"/>
                    <a:pt x="36" y="991"/>
                    <a:pt x="32" y="934"/>
                  </a:cubicBezTo>
                  <a:cubicBezTo>
                    <a:pt x="36" y="874"/>
                    <a:pt x="64" y="818"/>
                    <a:pt x="105" y="782"/>
                  </a:cubicBezTo>
                  <a:cubicBezTo>
                    <a:pt x="198" y="694"/>
                    <a:pt x="305" y="615"/>
                    <a:pt x="393" y="532"/>
                  </a:cubicBezTo>
                  <a:cubicBezTo>
                    <a:pt x="587" y="357"/>
                    <a:pt x="781" y="176"/>
                    <a:pt x="980" y="9"/>
                  </a:cubicBezTo>
                  <a:cubicBezTo>
                    <a:pt x="988" y="0"/>
                    <a:pt x="980" y="0"/>
                    <a:pt x="980" y="0"/>
                  </a:cubicBezTo>
                  <a:close/>
                  <a:moveTo>
                    <a:pt x="103" y="1077"/>
                  </a:moveTo>
                  <a:cubicBezTo>
                    <a:pt x="106" y="1079"/>
                    <a:pt x="108" y="1081"/>
                    <a:pt x="111" y="1082"/>
                  </a:cubicBezTo>
                  <a:cubicBezTo>
                    <a:pt x="108" y="1081"/>
                    <a:pt x="106" y="1079"/>
                    <a:pt x="103" y="1077"/>
                  </a:cubicBezTo>
                  <a:close/>
                </a:path>
              </a:pathLst>
            </a:custGeom>
            <a:solidFill>
              <a:srgbClr val="684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60"/>
            <p:cNvSpPr/>
            <p:nvPr/>
          </p:nvSpPr>
          <p:spPr>
            <a:xfrm>
              <a:off x="1926000" y="752750"/>
              <a:ext cx="17575" cy="37575"/>
            </a:xfrm>
            <a:custGeom>
              <a:avLst/>
              <a:gdLst/>
              <a:ahLst/>
              <a:cxnLst/>
              <a:rect l="l" t="t" r="r" b="b"/>
              <a:pathLst>
                <a:path w="703" h="1503" extrusionOk="0">
                  <a:moveTo>
                    <a:pt x="702" y="0"/>
                  </a:moveTo>
                  <a:cubicBezTo>
                    <a:pt x="546" y="222"/>
                    <a:pt x="587" y="514"/>
                    <a:pt x="536" y="777"/>
                  </a:cubicBezTo>
                  <a:cubicBezTo>
                    <a:pt x="508" y="920"/>
                    <a:pt x="439" y="1050"/>
                    <a:pt x="342" y="1152"/>
                  </a:cubicBezTo>
                  <a:cubicBezTo>
                    <a:pt x="296" y="1208"/>
                    <a:pt x="245" y="1258"/>
                    <a:pt x="194" y="1309"/>
                  </a:cubicBezTo>
                  <a:cubicBezTo>
                    <a:pt x="143" y="1360"/>
                    <a:pt x="69" y="1438"/>
                    <a:pt x="0" y="1503"/>
                  </a:cubicBezTo>
                  <a:cubicBezTo>
                    <a:pt x="222" y="1309"/>
                    <a:pt x="504" y="1138"/>
                    <a:pt x="583" y="828"/>
                  </a:cubicBezTo>
                  <a:cubicBezTo>
                    <a:pt x="651" y="555"/>
                    <a:pt x="550" y="245"/>
                    <a:pt x="702" y="0"/>
                  </a:cubicBezTo>
                  <a:close/>
                </a:path>
              </a:pathLst>
            </a:custGeom>
            <a:solidFill>
              <a:srgbClr val="684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60"/>
            <p:cNvSpPr/>
            <p:nvPr/>
          </p:nvSpPr>
          <p:spPr>
            <a:xfrm>
              <a:off x="1947950" y="672650"/>
              <a:ext cx="17600" cy="97350"/>
            </a:xfrm>
            <a:custGeom>
              <a:avLst/>
              <a:gdLst/>
              <a:ahLst/>
              <a:cxnLst/>
              <a:rect l="l" t="t" r="r" b="b"/>
              <a:pathLst>
                <a:path w="704" h="3894" extrusionOk="0">
                  <a:moveTo>
                    <a:pt x="699" y="0"/>
                  </a:moveTo>
                  <a:cubicBezTo>
                    <a:pt x="676" y="134"/>
                    <a:pt x="657" y="268"/>
                    <a:pt x="639" y="407"/>
                  </a:cubicBezTo>
                  <a:cubicBezTo>
                    <a:pt x="657" y="272"/>
                    <a:pt x="680" y="139"/>
                    <a:pt x="703" y="5"/>
                  </a:cubicBezTo>
                  <a:lnTo>
                    <a:pt x="699" y="0"/>
                  </a:lnTo>
                  <a:close/>
                  <a:moveTo>
                    <a:pt x="639" y="407"/>
                  </a:moveTo>
                  <a:cubicBezTo>
                    <a:pt x="578" y="827"/>
                    <a:pt x="546" y="1258"/>
                    <a:pt x="509" y="1683"/>
                  </a:cubicBezTo>
                  <a:cubicBezTo>
                    <a:pt x="490" y="2187"/>
                    <a:pt x="426" y="2686"/>
                    <a:pt x="324" y="3177"/>
                  </a:cubicBezTo>
                  <a:cubicBezTo>
                    <a:pt x="264" y="3435"/>
                    <a:pt x="153" y="3680"/>
                    <a:pt x="1" y="3893"/>
                  </a:cubicBezTo>
                  <a:cubicBezTo>
                    <a:pt x="149" y="3722"/>
                    <a:pt x="264" y="3524"/>
                    <a:pt x="338" y="3311"/>
                  </a:cubicBezTo>
                  <a:cubicBezTo>
                    <a:pt x="412" y="3084"/>
                    <a:pt x="458" y="2848"/>
                    <a:pt x="481" y="2613"/>
                  </a:cubicBezTo>
                  <a:cubicBezTo>
                    <a:pt x="541" y="2067"/>
                    <a:pt x="537" y="1521"/>
                    <a:pt x="584" y="971"/>
                  </a:cubicBezTo>
                  <a:cubicBezTo>
                    <a:pt x="597" y="782"/>
                    <a:pt x="616" y="592"/>
                    <a:pt x="639" y="407"/>
                  </a:cubicBezTo>
                  <a:close/>
                </a:path>
              </a:pathLst>
            </a:custGeom>
            <a:solidFill>
              <a:srgbClr val="684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60"/>
            <p:cNvSpPr/>
            <p:nvPr/>
          </p:nvSpPr>
          <p:spPr>
            <a:xfrm>
              <a:off x="1984575" y="735075"/>
              <a:ext cx="72625" cy="76925"/>
            </a:xfrm>
            <a:custGeom>
              <a:avLst/>
              <a:gdLst/>
              <a:ahLst/>
              <a:cxnLst/>
              <a:rect l="l" t="t" r="r" b="b"/>
              <a:pathLst>
                <a:path w="2905" h="3077" extrusionOk="0">
                  <a:moveTo>
                    <a:pt x="1943" y="0"/>
                  </a:moveTo>
                  <a:lnTo>
                    <a:pt x="1" y="46"/>
                  </a:lnTo>
                  <a:lnTo>
                    <a:pt x="293" y="2307"/>
                  </a:lnTo>
                  <a:cubicBezTo>
                    <a:pt x="256" y="2395"/>
                    <a:pt x="94" y="2557"/>
                    <a:pt x="80" y="2696"/>
                  </a:cubicBezTo>
                  <a:cubicBezTo>
                    <a:pt x="75" y="2816"/>
                    <a:pt x="98" y="2931"/>
                    <a:pt x="145" y="3042"/>
                  </a:cubicBezTo>
                  <a:cubicBezTo>
                    <a:pt x="216" y="3071"/>
                    <a:pt x="1191" y="3076"/>
                    <a:pt x="1937" y="3076"/>
                  </a:cubicBezTo>
                  <a:cubicBezTo>
                    <a:pt x="2399" y="3076"/>
                    <a:pt x="2774" y="3074"/>
                    <a:pt x="2794" y="3074"/>
                  </a:cubicBezTo>
                  <a:cubicBezTo>
                    <a:pt x="2905" y="3061"/>
                    <a:pt x="2817" y="2686"/>
                    <a:pt x="2702" y="2598"/>
                  </a:cubicBezTo>
                  <a:cubicBezTo>
                    <a:pt x="2651" y="2562"/>
                    <a:pt x="2258" y="2113"/>
                    <a:pt x="2258" y="211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60"/>
            <p:cNvSpPr/>
            <p:nvPr/>
          </p:nvSpPr>
          <p:spPr>
            <a:xfrm>
              <a:off x="1937675" y="530800"/>
              <a:ext cx="102300" cy="249925"/>
            </a:xfrm>
            <a:custGeom>
              <a:avLst/>
              <a:gdLst/>
              <a:ahLst/>
              <a:cxnLst/>
              <a:rect l="l" t="t" r="r" b="b"/>
              <a:pathLst>
                <a:path w="4092" h="9997" extrusionOk="0">
                  <a:moveTo>
                    <a:pt x="656" y="1"/>
                  </a:moveTo>
                  <a:cubicBezTo>
                    <a:pt x="0" y="1286"/>
                    <a:pt x="406" y="2146"/>
                    <a:pt x="495" y="2419"/>
                  </a:cubicBezTo>
                  <a:cubicBezTo>
                    <a:pt x="929" y="3732"/>
                    <a:pt x="1859" y="5952"/>
                    <a:pt x="1789" y="6215"/>
                  </a:cubicBezTo>
                  <a:cubicBezTo>
                    <a:pt x="1396" y="7653"/>
                    <a:pt x="2109" y="9997"/>
                    <a:pt x="2109" y="9997"/>
                  </a:cubicBezTo>
                  <a:lnTo>
                    <a:pt x="4092" y="9997"/>
                  </a:lnTo>
                  <a:cubicBezTo>
                    <a:pt x="4092" y="9997"/>
                    <a:pt x="3889" y="6608"/>
                    <a:pt x="3782" y="5572"/>
                  </a:cubicBezTo>
                  <a:cubicBezTo>
                    <a:pt x="3690" y="4676"/>
                    <a:pt x="2830" y="2109"/>
                    <a:pt x="2576" y="1319"/>
                  </a:cubicBezTo>
                  <a:cubicBezTo>
                    <a:pt x="2742" y="1221"/>
                    <a:pt x="2903" y="1106"/>
                    <a:pt x="3048" y="976"/>
                  </a:cubicBezTo>
                  <a:cubicBezTo>
                    <a:pt x="3135" y="861"/>
                    <a:pt x="3227" y="417"/>
                    <a:pt x="3417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60"/>
            <p:cNvSpPr/>
            <p:nvPr/>
          </p:nvSpPr>
          <p:spPr>
            <a:xfrm>
              <a:off x="1943550" y="530800"/>
              <a:ext cx="94250" cy="192350"/>
            </a:xfrm>
            <a:custGeom>
              <a:avLst/>
              <a:gdLst/>
              <a:ahLst/>
              <a:cxnLst/>
              <a:rect l="l" t="t" r="r" b="b"/>
              <a:pathLst>
                <a:path w="3770" h="7694" extrusionOk="0">
                  <a:moveTo>
                    <a:pt x="421" y="1"/>
                  </a:moveTo>
                  <a:cubicBezTo>
                    <a:pt x="282" y="278"/>
                    <a:pt x="167" y="564"/>
                    <a:pt x="70" y="856"/>
                  </a:cubicBezTo>
                  <a:cubicBezTo>
                    <a:pt x="24" y="1125"/>
                    <a:pt x="0" y="1402"/>
                    <a:pt x="10" y="1674"/>
                  </a:cubicBezTo>
                  <a:cubicBezTo>
                    <a:pt x="10" y="2002"/>
                    <a:pt x="491" y="3061"/>
                    <a:pt x="532" y="3210"/>
                  </a:cubicBezTo>
                  <a:cubicBezTo>
                    <a:pt x="574" y="3357"/>
                    <a:pt x="856" y="4038"/>
                    <a:pt x="815" y="4111"/>
                  </a:cubicBezTo>
                  <a:cubicBezTo>
                    <a:pt x="777" y="4181"/>
                    <a:pt x="1550" y="6104"/>
                    <a:pt x="1554" y="6155"/>
                  </a:cubicBezTo>
                  <a:cubicBezTo>
                    <a:pt x="1564" y="6202"/>
                    <a:pt x="1434" y="6862"/>
                    <a:pt x="1453" y="6885"/>
                  </a:cubicBezTo>
                  <a:cubicBezTo>
                    <a:pt x="1457" y="6889"/>
                    <a:pt x="1472" y="6891"/>
                    <a:pt x="1494" y="6891"/>
                  </a:cubicBezTo>
                  <a:cubicBezTo>
                    <a:pt x="1526" y="6891"/>
                    <a:pt x="1574" y="6888"/>
                    <a:pt x="1628" y="6885"/>
                  </a:cubicBezTo>
                  <a:cubicBezTo>
                    <a:pt x="1691" y="6880"/>
                    <a:pt x="1764" y="6875"/>
                    <a:pt x="1834" y="6875"/>
                  </a:cubicBezTo>
                  <a:cubicBezTo>
                    <a:pt x="1942" y="6875"/>
                    <a:pt x="2045" y="6886"/>
                    <a:pt x="2100" y="6923"/>
                  </a:cubicBezTo>
                  <a:cubicBezTo>
                    <a:pt x="2248" y="7019"/>
                    <a:pt x="2821" y="7436"/>
                    <a:pt x="2923" y="7528"/>
                  </a:cubicBezTo>
                  <a:cubicBezTo>
                    <a:pt x="2997" y="7599"/>
                    <a:pt x="3419" y="7694"/>
                    <a:pt x="3615" y="7694"/>
                  </a:cubicBezTo>
                  <a:cubicBezTo>
                    <a:pt x="3676" y="7694"/>
                    <a:pt x="3715" y="7684"/>
                    <a:pt x="3714" y="7662"/>
                  </a:cubicBezTo>
                  <a:cubicBezTo>
                    <a:pt x="3705" y="7570"/>
                    <a:pt x="3769" y="7306"/>
                    <a:pt x="3769" y="7181"/>
                  </a:cubicBezTo>
                  <a:cubicBezTo>
                    <a:pt x="3769" y="7052"/>
                    <a:pt x="3524" y="5419"/>
                    <a:pt x="3575" y="5248"/>
                  </a:cubicBezTo>
                  <a:cubicBezTo>
                    <a:pt x="3621" y="5077"/>
                    <a:pt x="2474" y="1490"/>
                    <a:pt x="2474" y="1490"/>
                  </a:cubicBezTo>
                  <a:cubicBezTo>
                    <a:pt x="2591" y="1351"/>
                    <a:pt x="2729" y="1230"/>
                    <a:pt x="2881" y="1125"/>
                  </a:cubicBezTo>
                  <a:cubicBezTo>
                    <a:pt x="3140" y="953"/>
                    <a:pt x="3182" y="1"/>
                    <a:pt x="3182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60"/>
            <p:cNvSpPr/>
            <p:nvPr/>
          </p:nvSpPr>
          <p:spPr>
            <a:xfrm>
              <a:off x="1950725" y="595525"/>
              <a:ext cx="87075" cy="127650"/>
            </a:xfrm>
            <a:custGeom>
              <a:avLst/>
              <a:gdLst/>
              <a:ahLst/>
              <a:cxnLst/>
              <a:rect l="l" t="t" r="r" b="b"/>
              <a:pathLst>
                <a:path w="3483" h="5106" extrusionOk="0">
                  <a:moveTo>
                    <a:pt x="1143" y="1541"/>
                  </a:moveTo>
                  <a:cubicBezTo>
                    <a:pt x="1184" y="1577"/>
                    <a:pt x="1222" y="1615"/>
                    <a:pt x="1263" y="1652"/>
                  </a:cubicBezTo>
                  <a:cubicBezTo>
                    <a:pt x="1222" y="1615"/>
                    <a:pt x="1179" y="1577"/>
                    <a:pt x="1143" y="1541"/>
                  </a:cubicBezTo>
                  <a:close/>
                  <a:moveTo>
                    <a:pt x="467" y="866"/>
                  </a:moveTo>
                  <a:cubicBezTo>
                    <a:pt x="490" y="1027"/>
                    <a:pt x="550" y="1185"/>
                    <a:pt x="643" y="1319"/>
                  </a:cubicBezTo>
                  <a:cubicBezTo>
                    <a:pt x="727" y="1434"/>
                    <a:pt x="819" y="1532"/>
                    <a:pt x="930" y="1620"/>
                  </a:cubicBezTo>
                  <a:cubicBezTo>
                    <a:pt x="1055" y="1707"/>
                    <a:pt x="1184" y="1790"/>
                    <a:pt x="1323" y="1865"/>
                  </a:cubicBezTo>
                  <a:cubicBezTo>
                    <a:pt x="1572" y="2036"/>
                    <a:pt x="1794" y="2239"/>
                    <a:pt x="1984" y="2475"/>
                  </a:cubicBezTo>
                  <a:cubicBezTo>
                    <a:pt x="1864" y="2345"/>
                    <a:pt x="1734" y="2220"/>
                    <a:pt x="1596" y="2100"/>
                  </a:cubicBezTo>
                  <a:cubicBezTo>
                    <a:pt x="1471" y="1998"/>
                    <a:pt x="1333" y="1910"/>
                    <a:pt x="1188" y="1837"/>
                  </a:cubicBezTo>
                  <a:cubicBezTo>
                    <a:pt x="1050" y="1767"/>
                    <a:pt x="921" y="1688"/>
                    <a:pt x="800" y="1592"/>
                  </a:cubicBezTo>
                  <a:cubicBezTo>
                    <a:pt x="601" y="1398"/>
                    <a:pt x="481" y="1143"/>
                    <a:pt x="454" y="866"/>
                  </a:cubicBezTo>
                  <a:close/>
                  <a:moveTo>
                    <a:pt x="1263" y="1652"/>
                  </a:moveTo>
                  <a:cubicBezTo>
                    <a:pt x="1337" y="1716"/>
                    <a:pt x="1420" y="1772"/>
                    <a:pt x="1508" y="1818"/>
                  </a:cubicBezTo>
                  <a:cubicBezTo>
                    <a:pt x="1623" y="1874"/>
                    <a:pt x="1734" y="1942"/>
                    <a:pt x="1841" y="2012"/>
                  </a:cubicBezTo>
                  <a:cubicBezTo>
                    <a:pt x="1947" y="2096"/>
                    <a:pt x="2044" y="2192"/>
                    <a:pt x="2132" y="2294"/>
                  </a:cubicBezTo>
                  <a:cubicBezTo>
                    <a:pt x="2220" y="2401"/>
                    <a:pt x="2317" y="2497"/>
                    <a:pt x="2415" y="2595"/>
                  </a:cubicBezTo>
                  <a:lnTo>
                    <a:pt x="2492" y="2664"/>
                  </a:lnTo>
                  <a:cubicBezTo>
                    <a:pt x="2507" y="2674"/>
                    <a:pt x="2498" y="2683"/>
                    <a:pt x="2539" y="2697"/>
                  </a:cubicBezTo>
                  <a:cubicBezTo>
                    <a:pt x="2548" y="2702"/>
                    <a:pt x="2558" y="2702"/>
                    <a:pt x="2562" y="2702"/>
                  </a:cubicBezTo>
                  <a:cubicBezTo>
                    <a:pt x="2590" y="2702"/>
                    <a:pt x="2599" y="2678"/>
                    <a:pt x="2599" y="2655"/>
                  </a:cubicBezTo>
                  <a:cubicBezTo>
                    <a:pt x="2603" y="2591"/>
                    <a:pt x="2543" y="2548"/>
                    <a:pt x="2534" y="2484"/>
                  </a:cubicBezTo>
                  <a:lnTo>
                    <a:pt x="2534" y="2484"/>
                  </a:lnTo>
                  <a:cubicBezTo>
                    <a:pt x="2548" y="2553"/>
                    <a:pt x="2618" y="2599"/>
                    <a:pt x="2622" y="2669"/>
                  </a:cubicBezTo>
                  <a:cubicBezTo>
                    <a:pt x="2622" y="2674"/>
                    <a:pt x="2618" y="2683"/>
                    <a:pt x="2618" y="2692"/>
                  </a:cubicBezTo>
                  <a:cubicBezTo>
                    <a:pt x="2603" y="2715"/>
                    <a:pt x="2585" y="2729"/>
                    <a:pt x="2558" y="2729"/>
                  </a:cubicBezTo>
                  <a:cubicBezTo>
                    <a:pt x="2553" y="2729"/>
                    <a:pt x="2543" y="2725"/>
                    <a:pt x="2534" y="2725"/>
                  </a:cubicBezTo>
                  <a:cubicBezTo>
                    <a:pt x="2470" y="2687"/>
                    <a:pt x="2409" y="2642"/>
                    <a:pt x="2359" y="2586"/>
                  </a:cubicBezTo>
                  <a:cubicBezTo>
                    <a:pt x="2298" y="2535"/>
                    <a:pt x="2243" y="2480"/>
                    <a:pt x="2187" y="2424"/>
                  </a:cubicBezTo>
                  <a:cubicBezTo>
                    <a:pt x="2086" y="2309"/>
                    <a:pt x="1971" y="2198"/>
                    <a:pt x="1850" y="2100"/>
                  </a:cubicBezTo>
                  <a:cubicBezTo>
                    <a:pt x="1642" y="1966"/>
                    <a:pt x="1444" y="1818"/>
                    <a:pt x="1263" y="1652"/>
                  </a:cubicBezTo>
                  <a:close/>
                  <a:moveTo>
                    <a:pt x="1115" y="2997"/>
                  </a:moveTo>
                  <a:cubicBezTo>
                    <a:pt x="1194" y="3118"/>
                    <a:pt x="1290" y="3224"/>
                    <a:pt x="1397" y="3321"/>
                  </a:cubicBezTo>
                  <a:cubicBezTo>
                    <a:pt x="1499" y="3408"/>
                    <a:pt x="1591" y="3502"/>
                    <a:pt x="1693" y="3603"/>
                  </a:cubicBezTo>
                  <a:cubicBezTo>
                    <a:pt x="1799" y="3705"/>
                    <a:pt x="1905" y="3792"/>
                    <a:pt x="2003" y="3899"/>
                  </a:cubicBezTo>
                  <a:cubicBezTo>
                    <a:pt x="2095" y="4001"/>
                    <a:pt x="2178" y="4106"/>
                    <a:pt x="2257" y="4217"/>
                  </a:cubicBezTo>
                  <a:cubicBezTo>
                    <a:pt x="2169" y="4098"/>
                    <a:pt x="2076" y="3982"/>
                    <a:pt x="1971" y="3880"/>
                  </a:cubicBezTo>
                  <a:cubicBezTo>
                    <a:pt x="1860" y="3788"/>
                    <a:pt x="1743" y="3700"/>
                    <a:pt x="1623" y="3621"/>
                  </a:cubicBezTo>
                  <a:cubicBezTo>
                    <a:pt x="1416" y="3446"/>
                    <a:pt x="1239" y="3233"/>
                    <a:pt x="1101" y="2997"/>
                  </a:cubicBezTo>
                  <a:close/>
                  <a:moveTo>
                    <a:pt x="3117" y="2137"/>
                  </a:moveTo>
                  <a:cubicBezTo>
                    <a:pt x="3130" y="2303"/>
                    <a:pt x="3191" y="2461"/>
                    <a:pt x="3214" y="2623"/>
                  </a:cubicBezTo>
                  <a:cubicBezTo>
                    <a:pt x="3237" y="2766"/>
                    <a:pt x="3228" y="2909"/>
                    <a:pt x="3181" y="3043"/>
                  </a:cubicBezTo>
                  <a:cubicBezTo>
                    <a:pt x="3136" y="3178"/>
                    <a:pt x="3075" y="3307"/>
                    <a:pt x="3019" y="3441"/>
                  </a:cubicBezTo>
                  <a:cubicBezTo>
                    <a:pt x="2895" y="3718"/>
                    <a:pt x="2784" y="4014"/>
                    <a:pt x="2686" y="4306"/>
                  </a:cubicBezTo>
                  <a:cubicBezTo>
                    <a:pt x="2733" y="4144"/>
                    <a:pt x="2793" y="3954"/>
                    <a:pt x="2840" y="3811"/>
                  </a:cubicBezTo>
                  <a:cubicBezTo>
                    <a:pt x="2886" y="3673"/>
                    <a:pt x="2936" y="3529"/>
                    <a:pt x="2992" y="3395"/>
                  </a:cubicBezTo>
                  <a:cubicBezTo>
                    <a:pt x="3043" y="3261"/>
                    <a:pt x="3108" y="3127"/>
                    <a:pt x="3145" y="2988"/>
                  </a:cubicBezTo>
                  <a:cubicBezTo>
                    <a:pt x="3186" y="2849"/>
                    <a:pt x="3196" y="2702"/>
                    <a:pt x="3172" y="2553"/>
                  </a:cubicBezTo>
                  <a:cubicBezTo>
                    <a:pt x="3145" y="2414"/>
                    <a:pt x="3126" y="2275"/>
                    <a:pt x="3117" y="2137"/>
                  </a:cubicBezTo>
                  <a:close/>
                  <a:moveTo>
                    <a:pt x="1369" y="4056"/>
                  </a:moveTo>
                  <a:lnTo>
                    <a:pt x="2285" y="4505"/>
                  </a:lnTo>
                  <a:cubicBezTo>
                    <a:pt x="2257" y="4486"/>
                    <a:pt x="2229" y="4463"/>
                    <a:pt x="2201" y="4439"/>
                  </a:cubicBezTo>
                  <a:cubicBezTo>
                    <a:pt x="1965" y="4268"/>
                    <a:pt x="1725" y="4056"/>
                    <a:pt x="1425" y="4056"/>
                  </a:cubicBezTo>
                  <a:close/>
                  <a:moveTo>
                    <a:pt x="3140" y="3451"/>
                  </a:moveTo>
                  <a:cubicBezTo>
                    <a:pt x="3145" y="3451"/>
                    <a:pt x="3145" y="3464"/>
                    <a:pt x="3145" y="3464"/>
                  </a:cubicBezTo>
                  <a:cubicBezTo>
                    <a:pt x="3103" y="3630"/>
                    <a:pt x="3057" y="3797"/>
                    <a:pt x="2997" y="3959"/>
                  </a:cubicBezTo>
                  <a:cubicBezTo>
                    <a:pt x="2969" y="4005"/>
                    <a:pt x="2946" y="4047"/>
                    <a:pt x="2927" y="4093"/>
                  </a:cubicBezTo>
                  <a:cubicBezTo>
                    <a:pt x="2914" y="4140"/>
                    <a:pt x="2904" y="4185"/>
                    <a:pt x="2895" y="4232"/>
                  </a:cubicBezTo>
                  <a:cubicBezTo>
                    <a:pt x="2881" y="4319"/>
                    <a:pt x="2863" y="4417"/>
                    <a:pt x="2848" y="4514"/>
                  </a:cubicBezTo>
                  <a:cubicBezTo>
                    <a:pt x="2863" y="4407"/>
                    <a:pt x="2876" y="4311"/>
                    <a:pt x="2891" y="4209"/>
                  </a:cubicBezTo>
                  <a:cubicBezTo>
                    <a:pt x="2895" y="4121"/>
                    <a:pt x="2918" y="4038"/>
                    <a:pt x="2959" y="3959"/>
                  </a:cubicBezTo>
                  <a:cubicBezTo>
                    <a:pt x="3034" y="3797"/>
                    <a:pt x="3057" y="3617"/>
                    <a:pt x="3140" y="3459"/>
                  </a:cubicBezTo>
                  <a:lnTo>
                    <a:pt x="3140" y="3451"/>
                  </a:lnTo>
                  <a:close/>
                  <a:moveTo>
                    <a:pt x="1457" y="4042"/>
                  </a:moveTo>
                  <a:cubicBezTo>
                    <a:pt x="1577" y="4042"/>
                    <a:pt x="1698" y="4065"/>
                    <a:pt x="1809" y="4106"/>
                  </a:cubicBezTo>
                  <a:cubicBezTo>
                    <a:pt x="1947" y="4167"/>
                    <a:pt x="2072" y="4251"/>
                    <a:pt x="2183" y="4347"/>
                  </a:cubicBezTo>
                  <a:cubicBezTo>
                    <a:pt x="2294" y="4435"/>
                    <a:pt x="2396" y="4533"/>
                    <a:pt x="2511" y="4616"/>
                  </a:cubicBezTo>
                  <a:lnTo>
                    <a:pt x="2285" y="4505"/>
                  </a:lnTo>
                  <a:lnTo>
                    <a:pt x="2285" y="4505"/>
                  </a:lnTo>
                  <a:cubicBezTo>
                    <a:pt x="2289" y="4509"/>
                    <a:pt x="2298" y="4514"/>
                    <a:pt x="2304" y="4518"/>
                  </a:cubicBezTo>
                  <a:lnTo>
                    <a:pt x="1350" y="4061"/>
                  </a:lnTo>
                  <a:cubicBezTo>
                    <a:pt x="1355" y="4061"/>
                    <a:pt x="1360" y="4061"/>
                    <a:pt x="1369" y="4056"/>
                  </a:cubicBezTo>
                  <a:lnTo>
                    <a:pt x="1350" y="4047"/>
                  </a:lnTo>
                  <a:cubicBezTo>
                    <a:pt x="1383" y="4047"/>
                    <a:pt x="1420" y="4042"/>
                    <a:pt x="1457" y="4042"/>
                  </a:cubicBezTo>
                  <a:close/>
                  <a:moveTo>
                    <a:pt x="2515" y="4620"/>
                  </a:moveTo>
                  <a:lnTo>
                    <a:pt x="2515" y="4620"/>
                  </a:lnTo>
                  <a:cubicBezTo>
                    <a:pt x="2518" y="4623"/>
                    <a:pt x="2522" y="4625"/>
                    <a:pt x="2526" y="4625"/>
                  </a:cubicBezTo>
                  <a:lnTo>
                    <a:pt x="2515" y="4620"/>
                  </a:lnTo>
                  <a:close/>
                  <a:moveTo>
                    <a:pt x="3348" y="3894"/>
                  </a:moveTo>
                  <a:cubicBezTo>
                    <a:pt x="3292" y="4056"/>
                    <a:pt x="3390" y="4227"/>
                    <a:pt x="3358" y="4394"/>
                  </a:cubicBezTo>
                  <a:cubicBezTo>
                    <a:pt x="3343" y="4477"/>
                    <a:pt x="3316" y="4556"/>
                    <a:pt x="3275" y="4629"/>
                  </a:cubicBezTo>
                  <a:cubicBezTo>
                    <a:pt x="3253" y="4684"/>
                    <a:pt x="3228" y="4748"/>
                    <a:pt x="3206" y="4812"/>
                  </a:cubicBezTo>
                  <a:lnTo>
                    <a:pt x="3206" y="4812"/>
                  </a:lnTo>
                  <a:cubicBezTo>
                    <a:pt x="3254" y="4669"/>
                    <a:pt x="3293" y="4523"/>
                    <a:pt x="3320" y="4375"/>
                  </a:cubicBezTo>
                  <a:cubicBezTo>
                    <a:pt x="3339" y="4217"/>
                    <a:pt x="3279" y="4051"/>
                    <a:pt x="3339" y="3894"/>
                  </a:cubicBezTo>
                  <a:close/>
                  <a:moveTo>
                    <a:pt x="2304" y="4518"/>
                  </a:moveTo>
                  <a:lnTo>
                    <a:pt x="2515" y="4620"/>
                  </a:lnTo>
                  <a:lnTo>
                    <a:pt x="2515" y="4620"/>
                  </a:lnTo>
                  <a:cubicBezTo>
                    <a:pt x="2514" y="4618"/>
                    <a:pt x="2512" y="4617"/>
                    <a:pt x="2511" y="4616"/>
                  </a:cubicBezTo>
                  <a:lnTo>
                    <a:pt x="2511" y="4616"/>
                  </a:lnTo>
                  <a:lnTo>
                    <a:pt x="2936" y="4823"/>
                  </a:lnTo>
                  <a:cubicBezTo>
                    <a:pt x="2942" y="4823"/>
                    <a:pt x="2951" y="4828"/>
                    <a:pt x="2959" y="4828"/>
                  </a:cubicBezTo>
                  <a:cubicBezTo>
                    <a:pt x="2959" y="4828"/>
                    <a:pt x="2964" y="4838"/>
                    <a:pt x="2959" y="4838"/>
                  </a:cubicBezTo>
                  <a:cubicBezTo>
                    <a:pt x="2886" y="4819"/>
                    <a:pt x="2816" y="4791"/>
                    <a:pt x="2747" y="4759"/>
                  </a:cubicBezTo>
                  <a:lnTo>
                    <a:pt x="2747" y="4759"/>
                  </a:lnTo>
                  <a:cubicBezTo>
                    <a:pt x="2807" y="4787"/>
                    <a:pt x="2872" y="4806"/>
                    <a:pt x="2932" y="4823"/>
                  </a:cubicBezTo>
                  <a:lnTo>
                    <a:pt x="2526" y="4625"/>
                  </a:lnTo>
                  <a:lnTo>
                    <a:pt x="2526" y="4625"/>
                  </a:lnTo>
                  <a:cubicBezTo>
                    <a:pt x="2530" y="4629"/>
                    <a:pt x="2539" y="4634"/>
                    <a:pt x="2548" y="4644"/>
                  </a:cubicBezTo>
                  <a:cubicBezTo>
                    <a:pt x="2609" y="4689"/>
                    <a:pt x="2678" y="4727"/>
                    <a:pt x="2747" y="4759"/>
                  </a:cubicBezTo>
                  <a:cubicBezTo>
                    <a:pt x="2590" y="4699"/>
                    <a:pt x="2442" y="4620"/>
                    <a:pt x="2304" y="4518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12" y="292"/>
                    <a:pt x="227" y="555"/>
                    <a:pt x="245" y="621"/>
                  </a:cubicBezTo>
                  <a:cubicBezTo>
                    <a:pt x="287" y="760"/>
                    <a:pt x="532" y="1360"/>
                    <a:pt x="532" y="1499"/>
                  </a:cubicBezTo>
                  <a:cubicBezTo>
                    <a:pt x="532" y="1509"/>
                    <a:pt x="532" y="1517"/>
                    <a:pt x="528" y="1522"/>
                  </a:cubicBezTo>
                  <a:lnTo>
                    <a:pt x="528" y="1532"/>
                  </a:lnTo>
                  <a:cubicBezTo>
                    <a:pt x="528" y="1688"/>
                    <a:pt x="1263" y="3515"/>
                    <a:pt x="1267" y="3566"/>
                  </a:cubicBezTo>
                  <a:lnTo>
                    <a:pt x="1267" y="3570"/>
                  </a:lnTo>
                  <a:cubicBezTo>
                    <a:pt x="1267" y="3645"/>
                    <a:pt x="1166" y="4185"/>
                    <a:pt x="1166" y="4283"/>
                  </a:cubicBezTo>
                  <a:lnTo>
                    <a:pt x="1166" y="4296"/>
                  </a:lnTo>
                  <a:cubicBezTo>
                    <a:pt x="1171" y="4301"/>
                    <a:pt x="1179" y="4301"/>
                    <a:pt x="1198" y="4301"/>
                  </a:cubicBezTo>
                  <a:cubicBezTo>
                    <a:pt x="1230" y="4301"/>
                    <a:pt x="1282" y="4301"/>
                    <a:pt x="1341" y="4296"/>
                  </a:cubicBezTo>
                  <a:cubicBezTo>
                    <a:pt x="1401" y="4292"/>
                    <a:pt x="1471" y="4287"/>
                    <a:pt x="1540" y="4287"/>
                  </a:cubicBezTo>
                  <a:cubicBezTo>
                    <a:pt x="1651" y="4287"/>
                    <a:pt x="1753" y="4296"/>
                    <a:pt x="1813" y="4334"/>
                  </a:cubicBezTo>
                  <a:cubicBezTo>
                    <a:pt x="1961" y="4430"/>
                    <a:pt x="2534" y="4847"/>
                    <a:pt x="2636" y="4939"/>
                  </a:cubicBezTo>
                  <a:cubicBezTo>
                    <a:pt x="2710" y="5009"/>
                    <a:pt x="3130" y="5105"/>
                    <a:pt x="3330" y="5105"/>
                  </a:cubicBezTo>
                  <a:cubicBezTo>
                    <a:pt x="3390" y="5105"/>
                    <a:pt x="3427" y="5096"/>
                    <a:pt x="3427" y="5077"/>
                  </a:cubicBezTo>
                  <a:lnTo>
                    <a:pt x="3427" y="5073"/>
                  </a:lnTo>
                  <a:lnTo>
                    <a:pt x="3427" y="5055"/>
                  </a:lnTo>
                  <a:cubicBezTo>
                    <a:pt x="3427" y="4949"/>
                    <a:pt x="3482" y="4712"/>
                    <a:pt x="3482" y="4592"/>
                  </a:cubicBezTo>
                  <a:cubicBezTo>
                    <a:pt x="3482" y="4473"/>
                    <a:pt x="3279" y="3113"/>
                    <a:pt x="3279" y="2738"/>
                  </a:cubicBezTo>
                  <a:cubicBezTo>
                    <a:pt x="3279" y="2702"/>
                    <a:pt x="3283" y="2674"/>
                    <a:pt x="3288" y="2659"/>
                  </a:cubicBezTo>
                  <a:lnTo>
                    <a:pt x="3288" y="2646"/>
                  </a:lnTo>
                  <a:cubicBezTo>
                    <a:pt x="3288" y="2581"/>
                    <a:pt x="3237" y="2364"/>
                    <a:pt x="3154" y="2068"/>
                  </a:cubicBezTo>
                  <a:cubicBezTo>
                    <a:pt x="3154" y="2059"/>
                    <a:pt x="3149" y="2053"/>
                    <a:pt x="3149" y="2045"/>
                  </a:cubicBezTo>
                  <a:cubicBezTo>
                    <a:pt x="3145" y="2031"/>
                    <a:pt x="3140" y="2017"/>
                    <a:pt x="3136" y="1998"/>
                  </a:cubicBezTo>
                  <a:cubicBezTo>
                    <a:pt x="3130" y="2004"/>
                    <a:pt x="3126" y="2004"/>
                    <a:pt x="3126" y="2004"/>
                  </a:cubicBezTo>
                  <a:cubicBezTo>
                    <a:pt x="3080" y="2004"/>
                    <a:pt x="3038" y="1994"/>
                    <a:pt x="2997" y="1976"/>
                  </a:cubicBezTo>
                  <a:cubicBezTo>
                    <a:pt x="2891" y="1920"/>
                    <a:pt x="2761" y="1282"/>
                    <a:pt x="2714" y="1199"/>
                  </a:cubicBezTo>
                  <a:cubicBezTo>
                    <a:pt x="2701" y="1166"/>
                    <a:pt x="2654" y="1138"/>
                    <a:pt x="2599" y="1116"/>
                  </a:cubicBezTo>
                  <a:lnTo>
                    <a:pt x="2599" y="1116"/>
                  </a:lnTo>
                  <a:cubicBezTo>
                    <a:pt x="2603" y="1402"/>
                    <a:pt x="2631" y="1688"/>
                    <a:pt x="2686" y="1970"/>
                  </a:cubicBezTo>
                  <a:cubicBezTo>
                    <a:pt x="2650" y="1809"/>
                    <a:pt x="2622" y="1647"/>
                    <a:pt x="2609" y="1481"/>
                  </a:cubicBezTo>
                  <a:cubicBezTo>
                    <a:pt x="2594" y="1355"/>
                    <a:pt x="2585" y="1227"/>
                    <a:pt x="2581" y="1106"/>
                  </a:cubicBezTo>
                  <a:cubicBezTo>
                    <a:pt x="2483" y="1065"/>
                    <a:pt x="2368" y="1033"/>
                    <a:pt x="2308" y="1005"/>
                  </a:cubicBezTo>
                  <a:cubicBezTo>
                    <a:pt x="2201" y="949"/>
                    <a:pt x="1887" y="542"/>
                    <a:pt x="1753" y="510"/>
                  </a:cubicBezTo>
                  <a:cubicBezTo>
                    <a:pt x="1688" y="495"/>
                    <a:pt x="1374" y="459"/>
                    <a:pt x="1050" y="417"/>
                  </a:cubicBezTo>
                  <a:lnTo>
                    <a:pt x="1050" y="417"/>
                  </a:lnTo>
                  <a:cubicBezTo>
                    <a:pt x="1188" y="606"/>
                    <a:pt x="1327" y="796"/>
                    <a:pt x="1452" y="995"/>
                  </a:cubicBezTo>
                  <a:cubicBezTo>
                    <a:pt x="1327" y="811"/>
                    <a:pt x="1175" y="611"/>
                    <a:pt x="1050" y="459"/>
                  </a:cubicBezTo>
                  <a:cubicBezTo>
                    <a:pt x="1036" y="444"/>
                    <a:pt x="1022" y="431"/>
                    <a:pt x="1013" y="412"/>
                  </a:cubicBezTo>
                  <a:cubicBezTo>
                    <a:pt x="680" y="371"/>
                    <a:pt x="352" y="329"/>
                    <a:pt x="273" y="292"/>
                  </a:cubicBezTo>
                  <a:cubicBezTo>
                    <a:pt x="162" y="232"/>
                    <a:pt x="70" y="139"/>
                    <a:pt x="14" y="24"/>
                  </a:cubicBezTo>
                  <a:cubicBezTo>
                    <a:pt x="10" y="15"/>
                    <a:pt x="5" y="6"/>
                    <a:pt x="1" y="0"/>
                  </a:cubicBez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60"/>
            <p:cNvSpPr/>
            <p:nvPr/>
          </p:nvSpPr>
          <p:spPr>
            <a:xfrm>
              <a:off x="1978225" y="670425"/>
              <a:ext cx="28925" cy="30550"/>
            </a:xfrm>
            <a:custGeom>
              <a:avLst/>
              <a:gdLst/>
              <a:ahLst/>
              <a:cxnLst/>
              <a:rect l="l" t="t" r="r" b="b"/>
              <a:pathLst>
                <a:path w="1157" h="1222" extrusionOk="0">
                  <a:moveTo>
                    <a:pt x="1" y="1"/>
                  </a:moveTo>
                  <a:cubicBezTo>
                    <a:pt x="139" y="237"/>
                    <a:pt x="316" y="450"/>
                    <a:pt x="523" y="625"/>
                  </a:cubicBezTo>
                  <a:cubicBezTo>
                    <a:pt x="643" y="704"/>
                    <a:pt x="760" y="792"/>
                    <a:pt x="871" y="884"/>
                  </a:cubicBezTo>
                  <a:cubicBezTo>
                    <a:pt x="976" y="986"/>
                    <a:pt x="1069" y="1102"/>
                    <a:pt x="1157" y="1221"/>
                  </a:cubicBezTo>
                  <a:cubicBezTo>
                    <a:pt x="1078" y="1110"/>
                    <a:pt x="995" y="1005"/>
                    <a:pt x="903" y="903"/>
                  </a:cubicBezTo>
                  <a:cubicBezTo>
                    <a:pt x="805" y="796"/>
                    <a:pt x="699" y="709"/>
                    <a:pt x="593" y="607"/>
                  </a:cubicBezTo>
                  <a:cubicBezTo>
                    <a:pt x="491" y="506"/>
                    <a:pt x="399" y="412"/>
                    <a:pt x="297" y="325"/>
                  </a:cubicBezTo>
                  <a:cubicBezTo>
                    <a:pt x="190" y="228"/>
                    <a:pt x="94" y="122"/>
                    <a:pt x="15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60"/>
            <p:cNvSpPr/>
            <p:nvPr/>
          </p:nvSpPr>
          <p:spPr>
            <a:xfrm>
              <a:off x="1984475" y="696575"/>
              <a:ext cx="40350" cy="19900"/>
            </a:xfrm>
            <a:custGeom>
              <a:avLst/>
              <a:gdLst/>
              <a:ahLst/>
              <a:cxnLst/>
              <a:rect l="l" t="t" r="r" b="b"/>
              <a:pathLst>
                <a:path w="1614" h="796" extrusionOk="0">
                  <a:moveTo>
                    <a:pt x="107" y="0"/>
                  </a:moveTo>
                  <a:cubicBezTo>
                    <a:pt x="70" y="0"/>
                    <a:pt x="33" y="5"/>
                    <a:pt x="0" y="5"/>
                  </a:cubicBezTo>
                  <a:lnTo>
                    <a:pt x="19" y="14"/>
                  </a:lnTo>
                  <a:lnTo>
                    <a:pt x="75" y="14"/>
                  </a:lnTo>
                  <a:cubicBezTo>
                    <a:pt x="375" y="14"/>
                    <a:pt x="615" y="226"/>
                    <a:pt x="851" y="397"/>
                  </a:cubicBezTo>
                  <a:cubicBezTo>
                    <a:pt x="879" y="421"/>
                    <a:pt x="907" y="444"/>
                    <a:pt x="935" y="463"/>
                  </a:cubicBezTo>
                  <a:lnTo>
                    <a:pt x="19" y="14"/>
                  </a:lnTo>
                  <a:cubicBezTo>
                    <a:pt x="10" y="19"/>
                    <a:pt x="5" y="19"/>
                    <a:pt x="0" y="19"/>
                  </a:cubicBezTo>
                  <a:lnTo>
                    <a:pt x="954" y="476"/>
                  </a:lnTo>
                  <a:cubicBezTo>
                    <a:pt x="948" y="472"/>
                    <a:pt x="939" y="467"/>
                    <a:pt x="935" y="463"/>
                  </a:cubicBezTo>
                  <a:lnTo>
                    <a:pt x="935" y="463"/>
                  </a:lnTo>
                  <a:lnTo>
                    <a:pt x="1161" y="574"/>
                  </a:lnTo>
                  <a:cubicBezTo>
                    <a:pt x="1046" y="491"/>
                    <a:pt x="944" y="393"/>
                    <a:pt x="833" y="305"/>
                  </a:cubicBezTo>
                  <a:cubicBezTo>
                    <a:pt x="722" y="209"/>
                    <a:pt x="597" y="125"/>
                    <a:pt x="459" y="64"/>
                  </a:cubicBezTo>
                  <a:cubicBezTo>
                    <a:pt x="348" y="23"/>
                    <a:pt x="227" y="0"/>
                    <a:pt x="107" y="0"/>
                  </a:cubicBezTo>
                  <a:close/>
                  <a:moveTo>
                    <a:pt x="954" y="476"/>
                  </a:moveTo>
                  <a:lnTo>
                    <a:pt x="954" y="476"/>
                  </a:lnTo>
                  <a:cubicBezTo>
                    <a:pt x="1092" y="578"/>
                    <a:pt x="1240" y="657"/>
                    <a:pt x="1397" y="717"/>
                  </a:cubicBezTo>
                  <a:cubicBezTo>
                    <a:pt x="1328" y="685"/>
                    <a:pt x="1259" y="647"/>
                    <a:pt x="1198" y="602"/>
                  </a:cubicBezTo>
                  <a:cubicBezTo>
                    <a:pt x="1189" y="592"/>
                    <a:pt x="1180" y="587"/>
                    <a:pt x="1176" y="583"/>
                  </a:cubicBezTo>
                  <a:lnTo>
                    <a:pt x="1176" y="583"/>
                  </a:lnTo>
                  <a:lnTo>
                    <a:pt x="1582" y="781"/>
                  </a:lnTo>
                  <a:cubicBezTo>
                    <a:pt x="1522" y="764"/>
                    <a:pt x="1457" y="745"/>
                    <a:pt x="1397" y="717"/>
                  </a:cubicBezTo>
                  <a:lnTo>
                    <a:pt x="1397" y="717"/>
                  </a:lnTo>
                  <a:cubicBezTo>
                    <a:pt x="1466" y="749"/>
                    <a:pt x="1536" y="777"/>
                    <a:pt x="1609" y="796"/>
                  </a:cubicBezTo>
                  <a:cubicBezTo>
                    <a:pt x="1614" y="796"/>
                    <a:pt x="1609" y="786"/>
                    <a:pt x="1609" y="786"/>
                  </a:cubicBezTo>
                  <a:cubicBezTo>
                    <a:pt x="1601" y="786"/>
                    <a:pt x="1592" y="781"/>
                    <a:pt x="1586" y="781"/>
                  </a:cubicBezTo>
                  <a:lnTo>
                    <a:pt x="1161" y="574"/>
                  </a:lnTo>
                  <a:lnTo>
                    <a:pt x="1161" y="574"/>
                  </a:lnTo>
                  <a:cubicBezTo>
                    <a:pt x="1162" y="575"/>
                    <a:pt x="1164" y="576"/>
                    <a:pt x="1165" y="578"/>
                  </a:cubicBezTo>
                  <a:lnTo>
                    <a:pt x="1165" y="578"/>
                  </a:lnTo>
                  <a:lnTo>
                    <a:pt x="954" y="476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60"/>
            <p:cNvSpPr/>
            <p:nvPr/>
          </p:nvSpPr>
          <p:spPr>
            <a:xfrm>
              <a:off x="2030725" y="692875"/>
              <a:ext cx="4750" cy="23350"/>
            </a:xfrm>
            <a:custGeom>
              <a:avLst/>
              <a:gdLst/>
              <a:ahLst/>
              <a:cxnLst/>
              <a:rect l="l" t="t" r="r" b="b"/>
              <a:pathLst>
                <a:path w="190" h="934" extrusionOk="0">
                  <a:moveTo>
                    <a:pt x="139" y="0"/>
                  </a:moveTo>
                  <a:cubicBezTo>
                    <a:pt x="79" y="157"/>
                    <a:pt x="139" y="323"/>
                    <a:pt x="120" y="481"/>
                  </a:cubicBezTo>
                  <a:cubicBezTo>
                    <a:pt x="93" y="629"/>
                    <a:pt x="54" y="775"/>
                    <a:pt x="6" y="918"/>
                  </a:cubicBezTo>
                  <a:lnTo>
                    <a:pt x="6" y="918"/>
                  </a:lnTo>
                  <a:cubicBezTo>
                    <a:pt x="28" y="854"/>
                    <a:pt x="53" y="790"/>
                    <a:pt x="75" y="735"/>
                  </a:cubicBezTo>
                  <a:cubicBezTo>
                    <a:pt x="116" y="662"/>
                    <a:pt x="143" y="583"/>
                    <a:pt x="158" y="500"/>
                  </a:cubicBezTo>
                  <a:cubicBezTo>
                    <a:pt x="190" y="333"/>
                    <a:pt x="92" y="162"/>
                    <a:pt x="148" y="0"/>
                  </a:cubicBezTo>
                  <a:close/>
                  <a:moveTo>
                    <a:pt x="6" y="918"/>
                  </a:moveTo>
                  <a:cubicBezTo>
                    <a:pt x="4" y="923"/>
                    <a:pt x="2" y="928"/>
                    <a:pt x="0" y="934"/>
                  </a:cubicBezTo>
                  <a:cubicBezTo>
                    <a:pt x="2" y="928"/>
                    <a:pt x="4" y="923"/>
                    <a:pt x="6" y="918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60"/>
            <p:cNvSpPr/>
            <p:nvPr/>
          </p:nvSpPr>
          <p:spPr>
            <a:xfrm>
              <a:off x="2017875" y="648925"/>
              <a:ext cx="13775" cy="54275"/>
            </a:xfrm>
            <a:custGeom>
              <a:avLst/>
              <a:gdLst/>
              <a:ahLst/>
              <a:cxnLst/>
              <a:rect l="l" t="t" r="r" b="b"/>
              <a:pathLst>
                <a:path w="551" h="2171" extrusionOk="0">
                  <a:moveTo>
                    <a:pt x="431" y="1"/>
                  </a:moveTo>
                  <a:cubicBezTo>
                    <a:pt x="440" y="139"/>
                    <a:pt x="459" y="278"/>
                    <a:pt x="486" y="417"/>
                  </a:cubicBezTo>
                  <a:cubicBezTo>
                    <a:pt x="510" y="566"/>
                    <a:pt x="500" y="713"/>
                    <a:pt x="459" y="852"/>
                  </a:cubicBezTo>
                  <a:cubicBezTo>
                    <a:pt x="422" y="991"/>
                    <a:pt x="357" y="1125"/>
                    <a:pt x="306" y="1259"/>
                  </a:cubicBezTo>
                  <a:cubicBezTo>
                    <a:pt x="250" y="1393"/>
                    <a:pt x="200" y="1537"/>
                    <a:pt x="154" y="1675"/>
                  </a:cubicBezTo>
                  <a:cubicBezTo>
                    <a:pt x="107" y="1818"/>
                    <a:pt x="47" y="2008"/>
                    <a:pt x="0" y="2170"/>
                  </a:cubicBezTo>
                  <a:cubicBezTo>
                    <a:pt x="98" y="1878"/>
                    <a:pt x="209" y="1582"/>
                    <a:pt x="333" y="1305"/>
                  </a:cubicBezTo>
                  <a:cubicBezTo>
                    <a:pt x="389" y="1171"/>
                    <a:pt x="450" y="1042"/>
                    <a:pt x="495" y="907"/>
                  </a:cubicBezTo>
                  <a:cubicBezTo>
                    <a:pt x="542" y="773"/>
                    <a:pt x="551" y="630"/>
                    <a:pt x="528" y="487"/>
                  </a:cubicBezTo>
                  <a:cubicBezTo>
                    <a:pt x="505" y="325"/>
                    <a:pt x="444" y="167"/>
                    <a:pt x="431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60"/>
            <p:cNvSpPr/>
            <p:nvPr/>
          </p:nvSpPr>
          <p:spPr>
            <a:xfrm>
              <a:off x="2021925" y="681775"/>
              <a:ext cx="7425" cy="26600"/>
            </a:xfrm>
            <a:custGeom>
              <a:avLst/>
              <a:gdLst/>
              <a:ahLst/>
              <a:cxnLst/>
              <a:rect l="l" t="t" r="r" b="b"/>
              <a:pathLst>
                <a:path w="297" h="1064" extrusionOk="0">
                  <a:moveTo>
                    <a:pt x="292" y="1"/>
                  </a:moveTo>
                  <a:lnTo>
                    <a:pt x="292" y="9"/>
                  </a:lnTo>
                  <a:cubicBezTo>
                    <a:pt x="209" y="167"/>
                    <a:pt x="186" y="347"/>
                    <a:pt x="111" y="509"/>
                  </a:cubicBezTo>
                  <a:cubicBezTo>
                    <a:pt x="70" y="588"/>
                    <a:pt x="47" y="671"/>
                    <a:pt x="43" y="759"/>
                  </a:cubicBezTo>
                  <a:cubicBezTo>
                    <a:pt x="28" y="861"/>
                    <a:pt x="15" y="957"/>
                    <a:pt x="0" y="1064"/>
                  </a:cubicBezTo>
                  <a:cubicBezTo>
                    <a:pt x="15" y="967"/>
                    <a:pt x="33" y="869"/>
                    <a:pt x="47" y="782"/>
                  </a:cubicBezTo>
                  <a:cubicBezTo>
                    <a:pt x="56" y="735"/>
                    <a:pt x="66" y="690"/>
                    <a:pt x="79" y="643"/>
                  </a:cubicBezTo>
                  <a:cubicBezTo>
                    <a:pt x="98" y="597"/>
                    <a:pt x="121" y="555"/>
                    <a:pt x="149" y="509"/>
                  </a:cubicBezTo>
                  <a:cubicBezTo>
                    <a:pt x="209" y="347"/>
                    <a:pt x="255" y="180"/>
                    <a:pt x="297" y="14"/>
                  </a:cubicBezTo>
                  <a:cubicBezTo>
                    <a:pt x="297" y="14"/>
                    <a:pt x="297" y="1"/>
                    <a:pt x="292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60"/>
            <p:cNvSpPr/>
            <p:nvPr/>
          </p:nvSpPr>
          <p:spPr>
            <a:xfrm>
              <a:off x="1962050" y="617175"/>
              <a:ext cx="38275" cy="40250"/>
            </a:xfrm>
            <a:custGeom>
              <a:avLst/>
              <a:gdLst/>
              <a:ahLst/>
              <a:cxnLst/>
              <a:rect l="l" t="t" r="r" b="b"/>
              <a:pathLst>
                <a:path w="1531" h="1610" extrusionOk="0">
                  <a:moveTo>
                    <a:pt x="1" y="0"/>
                  </a:moveTo>
                  <a:cubicBezTo>
                    <a:pt x="28" y="277"/>
                    <a:pt x="148" y="532"/>
                    <a:pt x="347" y="726"/>
                  </a:cubicBezTo>
                  <a:cubicBezTo>
                    <a:pt x="468" y="822"/>
                    <a:pt x="597" y="901"/>
                    <a:pt x="735" y="971"/>
                  </a:cubicBezTo>
                  <a:cubicBezTo>
                    <a:pt x="880" y="1044"/>
                    <a:pt x="1018" y="1132"/>
                    <a:pt x="1143" y="1234"/>
                  </a:cubicBezTo>
                  <a:cubicBezTo>
                    <a:pt x="1281" y="1354"/>
                    <a:pt x="1411" y="1479"/>
                    <a:pt x="1531" y="1609"/>
                  </a:cubicBezTo>
                  <a:cubicBezTo>
                    <a:pt x="1341" y="1373"/>
                    <a:pt x="1119" y="1170"/>
                    <a:pt x="870" y="999"/>
                  </a:cubicBezTo>
                  <a:cubicBezTo>
                    <a:pt x="731" y="924"/>
                    <a:pt x="602" y="841"/>
                    <a:pt x="477" y="754"/>
                  </a:cubicBezTo>
                  <a:cubicBezTo>
                    <a:pt x="366" y="666"/>
                    <a:pt x="274" y="568"/>
                    <a:pt x="190" y="453"/>
                  </a:cubicBezTo>
                  <a:cubicBezTo>
                    <a:pt x="97" y="319"/>
                    <a:pt x="37" y="161"/>
                    <a:pt x="14" y="0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60"/>
            <p:cNvSpPr/>
            <p:nvPr/>
          </p:nvSpPr>
          <p:spPr>
            <a:xfrm>
              <a:off x="1979275" y="634025"/>
              <a:ext cx="37025" cy="29750"/>
            </a:xfrm>
            <a:custGeom>
              <a:avLst/>
              <a:gdLst/>
              <a:ahLst/>
              <a:cxnLst/>
              <a:rect l="l" t="t" r="r" b="b"/>
              <a:pathLst>
                <a:path w="1481" h="1190" extrusionOk="0">
                  <a:moveTo>
                    <a:pt x="1" y="1"/>
                  </a:moveTo>
                  <a:cubicBezTo>
                    <a:pt x="37" y="37"/>
                    <a:pt x="80" y="75"/>
                    <a:pt x="121" y="112"/>
                  </a:cubicBezTo>
                  <a:cubicBezTo>
                    <a:pt x="80" y="75"/>
                    <a:pt x="42" y="37"/>
                    <a:pt x="1" y="1"/>
                  </a:cubicBezTo>
                  <a:close/>
                  <a:moveTo>
                    <a:pt x="121" y="112"/>
                  </a:moveTo>
                  <a:cubicBezTo>
                    <a:pt x="302" y="278"/>
                    <a:pt x="500" y="426"/>
                    <a:pt x="708" y="560"/>
                  </a:cubicBezTo>
                  <a:cubicBezTo>
                    <a:pt x="829" y="658"/>
                    <a:pt x="944" y="769"/>
                    <a:pt x="1045" y="884"/>
                  </a:cubicBezTo>
                  <a:cubicBezTo>
                    <a:pt x="1101" y="940"/>
                    <a:pt x="1156" y="995"/>
                    <a:pt x="1217" y="1046"/>
                  </a:cubicBezTo>
                  <a:cubicBezTo>
                    <a:pt x="1267" y="1102"/>
                    <a:pt x="1328" y="1147"/>
                    <a:pt x="1392" y="1185"/>
                  </a:cubicBezTo>
                  <a:cubicBezTo>
                    <a:pt x="1401" y="1185"/>
                    <a:pt x="1411" y="1189"/>
                    <a:pt x="1416" y="1189"/>
                  </a:cubicBezTo>
                  <a:cubicBezTo>
                    <a:pt x="1443" y="1189"/>
                    <a:pt x="1461" y="1175"/>
                    <a:pt x="1476" y="1152"/>
                  </a:cubicBezTo>
                  <a:cubicBezTo>
                    <a:pt x="1476" y="1143"/>
                    <a:pt x="1480" y="1134"/>
                    <a:pt x="1480" y="1129"/>
                  </a:cubicBezTo>
                  <a:cubicBezTo>
                    <a:pt x="1476" y="1059"/>
                    <a:pt x="1406" y="1013"/>
                    <a:pt x="1392" y="944"/>
                  </a:cubicBezTo>
                  <a:lnTo>
                    <a:pt x="1392" y="944"/>
                  </a:lnTo>
                  <a:cubicBezTo>
                    <a:pt x="1401" y="1008"/>
                    <a:pt x="1461" y="1051"/>
                    <a:pt x="1457" y="1115"/>
                  </a:cubicBezTo>
                  <a:cubicBezTo>
                    <a:pt x="1457" y="1138"/>
                    <a:pt x="1448" y="1162"/>
                    <a:pt x="1420" y="1162"/>
                  </a:cubicBezTo>
                  <a:cubicBezTo>
                    <a:pt x="1416" y="1162"/>
                    <a:pt x="1406" y="1162"/>
                    <a:pt x="1397" y="1157"/>
                  </a:cubicBezTo>
                  <a:cubicBezTo>
                    <a:pt x="1356" y="1143"/>
                    <a:pt x="1365" y="1134"/>
                    <a:pt x="1350" y="1124"/>
                  </a:cubicBezTo>
                  <a:lnTo>
                    <a:pt x="1273" y="1055"/>
                  </a:lnTo>
                  <a:cubicBezTo>
                    <a:pt x="1175" y="957"/>
                    <a:pt x="1078" y="861"/>
                    <a:pt x="990" y="754"/>
                  </a:cubicBezTo>
                  <a:cubicBezTo>
                    <a:pt x="902" y="652"/>
                    <a:pt x="805" y="556"/>
                    <a:pt x="699" y="472"/>
                  </a:cubicBezTo>
                  <a:cubicBezTo>
                    <a:pt x="592" y="402"/>
                    <a:pt x="481" y="334"/>
                    <a:pt x="366" y="278"/>
                  </a:cubicBezTo>
                  <a:cubicBezTo>
                    <a:pt x="278" y="232"/>
                    <a:pt x="195" y="176"/>
                    <a:pt x="121" y="112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60"/>
            <p:cNvSpPr/>
            <p:nvPr/>
          </p:nvSpPr>
          <p:spPr>
            <a:xfrm>
              <a:off x="2015225" y="623150"/>
              <a:ext cx="2675" cy="21650"/>
            </a:xfrm>
            <a:custGeom>
              <a:avLst/>
              <a:gdLst/>
              <a:ahLst/>
              <a:cxnLst/>
              <a:rect l="l" t="t" r="r" b="b"/>
              <a:pathLst>
                <a:path w="107" h="866" extrusionOk="0">
                  <a:moveTo>
                    <a:pt x="1" y="1"/>
                  </a:moveTo>
                  <a:cubicBezTo>
                    <a:pt x="5" y="122"/>
                    <a:pt x="14" y="250"/>
                    <a:pt x="29" y="376"/>
                  </a:cubicBezTo>
                  <a:cubicBezTo>
                    <a:pt x="42" y="542"/>
                    <a:pt x="70" y="704"/>
                    <a:pt x="106" y="865"/>
                  </a:cubicBezTo>
                  <a:cubicBezTo>
                    <a:pt x="51" y="583"/>
                    <a:pt x="23" y="297"/>
                    <a:pt x="19" y="11"/>
                  </a:cubicBezTo>
                  <a:cubicBezTo>
                    <a:pt x="14" y="5"/>
                    <a:pt x="5" y="1"/>
                    <a:pt x="1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60"/>
            <p:cNvSpPr/>
            <p:nvPr/>
          </p:nvSpPr>
          <p:spPr>
            <a:xfrm>
              <a:off x="1976025" y="605825"/>
              <a:ext cx="11025" cy="14575"/>
            </a:xfrm>
            <a:custGeom>
              <a:avLst/>
              <a:gdLst/>
              <a:ahLst/>
              <a:cxnLst/>
              <a:rect l="l" t="t" r="r" b="b"/>
              <a:pathLst>
                <a:path w="441" h="583" extrusionOk="0">
                  <a:moveTo>
                    <a:pt x="1" y="0"/>
                  </a:moveTo>
                  <a:cubicBezTo>
                    <a:pt x="10" y="19"/>
                    <a:pt x="24" y="32"/>
                    <a:pt x="38" y="47"/>
                  </a:cubicBezTo>
                  <a:cubicBezTo>
                    <a:pt x="163" y="199"/>
                    <a:pt x="315" y="399"/>
                    <a:pt x="440" y="583"/>
                  </a:cubicBezTo>
                  <a:cubicBezTo>
                    <a:pt x="315" y="384"/>
                    <a:pt x="176" y="194"/>
                    <a:pt x="38" y="5"/>
                  </a:cubicBezTo>
                  <a:cubicBezTo>
                    <a:pt x="24" y="5"/>
                    <a:pt x="10" y="5"/>
                    <a:pt x="1" y="0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60"/>
            <p:cNvSpPr/>
            <p:nvPr/>
          </p:nvSpPr>
          <p:spPr>
            <a:xfrm>
              <a:off x="1950375" y="534750"/>
              <a:ext cx="1875" cy="4175"/>
            </a:xfrm>
            <a:custGeom>
              <a:avLst/>
              <a:gdLst/>
              <a:ahLst/>
              <a:cxnLst/>
              <a:rect l="l" t="t" r="r" b="b"/>
              <a:pathLst>
                <a:path w="75" h="167" extrusionOk="0">
                  <a:moveTo>
                    <a:pt x="75" y="0"/>
                  </a:moveTo>
                  <a:lnTo>
                    <a:pt x="75" y="0"/>
                  </a:lnTo>
                  <a:cubicBezTo>
                    <a:pt x="67" y="14"/>
                    <a:pt x="60" y="29"/>
                    <a:pt x="55" y="41"/>
                  </a:cubicBezTo>
                  <a:lnTo>
                    <a:pt x="55" y="41"/>
                  </a:lnTo>
                  <a:cubicBezTo>
                    <a:pt x="61" y="28"/>
                    <a:pt x="68" y="14"/>
                    <a:pt x="75" y="0"/>
                  </a:cubicBezTo>
                  <a:close/>
                  <a:moveTo>
                    <a:pt x="55" y="41"/>
                  </a:moveTo>
                  <a:cubicBezTo>
                    <a:pt x="50" y="53"/>
                    <a:pt x="45" y="64"/>
                    <a:pt x="40" y="75"/>
                  </a:cubicBezTo>
                  <a:lnTo>
                    <a:pt x="40" y="75"/>
                  </a:lnTo>
                  <a:cubicBezTo>
                    <a:pt x="43" y="67"/>
                    <a:pt x="47" y="59"/>
                    <a:pt x="52" y="51"/>
                  </a:cubicBezTo>
                  <a:cubicBezTo>
                    <a:pt x="52" y="48"/>
                    <a:pt x="54" y="45"/>
                    <a:pt x="55" y="41"/>
                  </a:cubicBezTo>
                  <a:close/>
                  <a:moveTo>
                    <a:pt x="40" y="75"/>
                  </a:moveTo>
                  <a:cubicBezTo>
                    <a:pt x="25" y="105"/>
                    <a:pt x="12" y="137"/>
                    <a:pt x="0" y="167"/>
                  </a:cubicBezTo>
                  <a:cubicBezTo>
                    <a:pt x="13" y="136"/>
                    <a:pt x="26" y="106"/>
                    <a:pt x="40" y="7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60"/>
            <p:cNvSpPr/>
            <p:nvPr/>
          </p:nvSpPr>
          <p:spPr>
            <a:xfrm>
              <a:off x="1951650" y="530800"/>
              <a:ext cx="2450" cy="5250"/>
            </a:xfrm>
            <a:custGeom>
              <a:avLst/>
              <a:gdLst/>
              <a:ahLst/>
              <a:cxnLst/>
              <a:rect l="l" t="t" r="r" b="b"/>
              <a:pathLst>
                <a:path w="98" h="210" extrusionOk="0">
                  <a:moveTo>
                    <a:pt x="97" y="1"/>
                  </a:moveTo>
                  <a:lnTo>
                    <a:pt x="97" y="1"/>
                  </a:lnTo>
                  <a:cubicBezTo>
                    <a:pt x="78" y="42"/>
                    <a:pt x="59" y="84"/>
                    <a:pt x="39" y="125"/>
                  </a:cubicBezTo>
                  <a:lnTo>
                    <a:pt x="39" y="125"/>
                  </a:lnTo>
                  <a:cubicBezTo>
                    <a:pt x="59" y="85"/>
                    <a:pt x="80" y="44"/>
                    <a:pt x="97" y="1"/>
                  </a:cubicBezTo>
                  <a:close/>
                  <a:moveTo>
                    <a:pt x="39" y="125"/>
                  </a:moveTo>
                  <a:cubicBezTo>
                    <a:pt x="34" y="136"/>
                    <a:pt x="29" y="147"/>
                    <a:pt x="24" y="158"/>
                  </a:cubicBezTo>
                  <a:cubicBezTo>
                    <a:pt x="14" y="176"/>
                    <a:pt x="5" y="195"/>
                    <a:pt x="1" y="209"/>
                  </a:cubicBezTo>
                  <a:cubicBezTo>
                    <a:pt x="14" y="181"/>
                    <a:pt x="27" y="153"/>
                    <a:pt x="39" y="125"/>
                  </a:cubicBez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60"/>
            <p:cNvSpPr/>
            <p:nvPr/>
          </p:nvSpPr>
          <p:spPr>
            <a:xfrm>
              <a:off x="1950375" y="530800"/>
              <a:ext cx="49275" cy="8125"/>
            </a:xfrm>
            <a:custGeom>
              <a:avLst/>
              <a:gdLst/>
              <a:ahLst/>
              <a:cxnLst/>
              <a:rect l="l" t="t" r="r" b="b"/>
              <a:pathLst>
                <a:path w="1971" h="325" extrusionOk="0">
                  <a:moveTo>
                    <a:pt x="148" y="1"/>
                  </a:moveTo>
                  <a:cubicBezTo>
                    <a:pt x="98" y="107"/>
                    <a:pt x="47" y="214"/>
                    <a:pt x="0" y="325"/>
                  </a:cubicBezTo>
                  <a:lnTo>
                    <a:pt x="5" y="325"/>
                  </a:lnTo>
                  <a:cubicBezTo>
                    <a:pt x="70" y="301"/>
                    <a:pt x="135" y="278"/>
                    <a:pt x="199" y="250"/>
                  </a:cubicBezTo>
                  <a:cubicBezTo>
                    <a:pt x="218" y="241"/>
                    <a:pt x="265" y="237"/>
                    <a:pt x="325" y="237"/>
                  </a:cubicBezTo>
                  <a:cubicBezTo>
                    <a:pt x="528" y="237"/>
                    <a:pt x="912" y="282"/>
                    <a:pt x="1027" y="282"/>
                  </a:cubicBezTo>
                  <a:cubicBezTo>
                    <a:pt x="1347" y="204"/>
                    <a:pt x="1661" y="111"/>
                    <a:pt x="1970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60"/>
            <p:cNvSpPr/>
            <p:nvPr/>
          </p:nvSpPr>
          <p:spPr>
            <a:xfrm>
              <a:off x="1948075" y="588950"/>
              <a:ext cx="81175" cy="56525"/>
            </a:xfrm>
            <a:custGeom>
              <a:avLst/>
              <a:gdLst/>
              <a:ahLst/>
              <a:cxnLst/>
              <a:rect l="l" t="t" r="r" b="b"/>
              <a:pathLst>
                <a:path w="3247" h="2261" extrusionOk="0">
                  <a:moveTo>
                    <a:pt x="0" y="0"/>
                  </a:moveTo>
                  <a:cubicBezTo>
                    <a:pt x="14" y="60"/>
                    <a:pt x="37" y="116"/>
                    <a:pt x="60" y="176"/>
                  </a:cubicBezTo>
                  <a:cubicBezTo>
                    <a:pt x="65" y="171"/>
                    <a:pt x="65" y="167"/>
                    <a:pt x="69" y="167"/>
                  </a:cubicBezTo>
                  <a:cubicBezTo>
                    <a:pt x="46" y="111"/>
                    <a:pt x="28" y="60"/>
                    <a:pt x="9" y="5"/>
                  </a:cubicBezTo>
                  <a:cubicBezTo>
                    <a:pt x="5" y="5"/>
                    <a:pt x="5" y="0"/>
                    <a:pt x="0" y="0"/>
                  </a:cubicBezTo>
                  <a:close/>
                  <a:moveTo>
                    <a:pt x="88" y="218"/>
                  </a:moveTo>
                  <a:cubicBezTo>
                    <a:pt x="88" y="222"/>
                    <a:pt x="84" y="222"/>
                    <a:pt x="84" y="227"/>
                  </a:cubicBezTo>
                  <a:cubicBezTo>
                    <a:pt x="92" y="236"/>
                    <a:pt x="97" y="250"/>
                    <a:pt x="107" y="263"/>
                  </a:cubicBezTo>
                  <a:cubicBezTo>
                    <a:pt x="97" y="250"/>
                    <a:pt x="92" y="231"/>
                    <a:pt x="88" y="218"/>
                  </a:cubicBezTo>
                  <a:close/>
                  <a:moveTo>
                    <a:pt x="3214" y="2164"/>
                  </a:moveTo>
                  <a:cubicBezTo>
                    <a:pt x="3223" y="2197"/>
                    <a:pt x="3232" y="2233"/>
                    <a:pt x="3242" y="2261"/>
                  </a:cubicBezTo>
                  <a:lnTo>
                    <a:pt x="3246" y="2261"/>
                  </a:lnTo>
                  <a:cubicBezTo>
                    <a:pt x="3236" y="2233"/>
                    <a:pt x="3227" y="2201"/>
                    <a:pt x="3219" y="2164"/>
                  </a:cubicBezTo>
                  <a:close/>
                </a:path>
              </a:pathLst>
            </a:custGeom>
            <a:solidFill>
              <a:srgbClr val="775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60"/>
            <p:cNvSpPr/>
            <p:nvPr/>
          </p:nvSpPr>
          <p:spPr>
            <a:xfrm>
              <a:off x="1949575" y="593100"/>
              <a:ext cx="725" cy="1525"/>
            </a:xfrm>
            <a:custGeom>
              <a:avLst/>
              <a:gdLst/>
              <a:ahLst/>
              <a:cxnLst/>
              <a:rect l="l" t="t" r="r" b="b"/>
              <a:pathLst>
                <a:path w="29" h="61" extrusionOk="0">
                  <a:moveTo>
                    <a:pt x="9" y="1"/>
                  </a:moveTo>
                  <a:cubicBezTo>
                    <a:pt x="5" y="1"/>
                    <a:pt x="5" y="5"/>
                    <a:pt x="0" y="10"/>
                  </a:cubicBezTo>
                  <a:cubicBezTo>
                    <a:pt x="9" y="24"/>
                    <a:pt x="14" y="42"/>
                    <a:pt x="24" y="61"/>
                  </a:cubicBezTo>
                  <a:cubicBezTo>
                    <a:pt x="24" y="56"/>
                    <a:pt x="28" y="56"/>
                    <a:pt x="28" y="52"/>
                  </a:cubicBezTo>
                  <a:cubicBezTo>
                    <a:pt x="24" y="38"/>
                    <a:pt x="14" y="20"/>
                    <a:pt x="9" y="1"/>
                  </a:cubicBezTo>
                  <a:close/>
                </a:path>
              </a:pathLst>
            </a:custGeom>
            <a:solidFill>
              <a:srgbClr val="533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60"/>
            <p:cNvSpPr/>
            <p:nvPr/>
          </p:nvSpPr>
          <p:spPr>
            <a:xfrm>
              <a:off x="1948300" y="589050"/>
              <a:ext cx="80825" cy="56575"/>
            </a:xfrm>
            <a:custGeom>
              <a:avLst/>
              <a:gdLst/>
              <a:ahLst/>
              <a:cxnLst/>
              <a:rect l="l" t="t" r="r" b="b"/>
              <a:pathLst>
                <a:path w="3233" h="2263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89"/>
                    <a:pt x="65" y="176"/>
                    <a:pt x="98" y="259"/>
                  </a:cubicBezTo>
                  <a:cubicBezTo>
                    <a:pt x="102" y="265"/>
                    <a:pt x="107" y="274"/>
                    <a:pt x="111" y="283"/>
                  </a:cubicBezTo>
                  <a:cubicBezTo>
                    <a:pt x="167" y="398"/>
                    <a:pt x="259" y="491"/>
                    <a:pt x="370" y="551"/>
                  </a:cubicBezTo>
                  <a:cubicBezTo>
                    <a:pt x="449" y="588"/>
                    <a:pt x="777" y="630"/>
                    <a:pt x="1110" y="671"/>
                  </a:cubicBezTo>
                  <a:cubicBezTo>
                    <a:pt x="995" y="537"/>
                    <a:pt x="879" y="404"/>
                    <a:pt x="758" y="283"/>
                  </a:cubicBezTo>
                  <a:cubicBezTo>
                    <a:pt x="740" y="265"/>
                    <a:pt x="722" y="246"/>
                    <a:pt x="703" y="227"/>
                  </a:cubicBezTo>
                  <a:cubicBezTo>
                    <a:pt x="425" y="186"/>
                    <a:pt x="176" y="135"/>
                    <a:pt x="79" y="75"/>
                  </a:cubicBezTo>
                  <a:cubicBezTo>
                    <a:pt x="51" y="52"/>
                    <a:pt x="24" y="29"/>
                    <a:pt x="0" y="1"/>
                  </a:cubicBezTo>
                  <a:close/>
                  <a:moveTo>
                    <a:pt x="796" y="246"/>
                  </a:moveTo>
                  <a:cubicBezTo>
                    <a:pt x="819" y="274"/>
                    <a:pt x="841" y="302"/>
                    <a:pt x="869" y="329"/>
                  </a:cubicBezTo>
                  <a:cubicBezTo>
                    <a:pt x="962" y="445"/>
                    <a:pt x="1054" y="560"/>
                    <a:pt x="1147" y="676"/>
                  </a:cubicBezTo>
                  <a:cubicBezTo>
                    <a:pt x="1471" y="718"/>
                    <a:pt x="1785" y="754"/>
                    <a:pt x="1850" y="769"/>
                  </a:cubicBezTo>
                  <a:cubicBezTo>
                    <a:pt x="1984" y="801"/>
                    <a:pt x="2298" y="1208"/>
                    <a:pt x="2405" y="1264"/>
                  </a:cubicBezTo>
                  <a:cubicBezTo>
                    <a:pt x="2465" y="1292"/>
                    <a:pt x="2580" y="1324"/>
                    <a:pt x="2678" y="1365"/>
                  </a:cubicBezTo>
                  <a:cubicBezTo>
                    <a:pt x="2672" y="1337"/>
                    <a:pt x="2672" y="1314"/>
                    <a:pt x="2668" y="1292"/>
                  </a:cubicBezTo>
                  <a:lnTo>
                    <a:pt x="2668" y="1236"/>
                  </a:lnTo>
                  <a:cubicBezTo>
                    <a:pt x="2580" y="1162"/>
                    <a:pt x="2488" y="1097"/>
                    <a:pt x="2395" y="1036"/>
                  </a:cubicBezTo>
                  <a:cubicBezTo>
                    <a:pt x="2196" y="931"/>
                    <a:pt x="1896" y="487"/>
                    <a:pt x="1526" y="380"/>
                  </a:cubicBezTo>
                  <a:cubicBezTo>
                    <a:pt x="1351" y="329"/>
                    <a:pt x="1069" y="287"/>
                    <a:pt x="796" y="246"/>
                  </a:cubicBezTo>
                  <a:close/>
                  <a:moveTo>
                    <a:pt x="2696" y="1258"/>
                  </a:moveTo>
                  <a:lnTo>
                    <a:pt x="2696" y="1309"/>
                  </a:lnTo>
                  <a:lnTo>
                    <a:pt x="2696" y="1375"/>
                  </a:lnTo>
                  <a:cubicBezTo>
                    <a:pt x="2751" y="1397"/>
                    <a:pt x="2798" y="1425"/>
                    <a:pt x="2811" y="1458"/>
                  </a:cubicBezTo>
                  <a:cubicBezTo>
                    <a:pt x="2858" y="1541"/>
                    <a:pt x="2988" y="2179"/>
                    <a:pt x="3094" y="2235"/>
                  </a:cubicBezTo>
                  <a:cubicBezTo>
                    <a:pt x="3135" y="2253"/>
                    <a:pt x="3177" y="2263"/>
                    <a:pt x="3223" y="2263"/>
                  </a:cubicBezTo>
                  <a:cubicBezTo>
                    <a:pt x="3223" y="2263"/>
                    <a:pt x="3227" y="2263"/>
                    <a:pt x="3233" y="2257"/>
                  </a:cubicBezTo>
                  <a:cubicBezTo>
                    <a:pt x="3223" y="2229"/>
                    <a:pt x="3214" y="2193"/>
                    <a:pt x="3205" y="2160"/>
                  </a:cubicBezTo>
                  <a:cubicBezTo>
                    <a:pt x="3177" y="2156"/>
                    <a:pt x="3150" y="2146"/>
                    <a:pt x="3131" y="2128"/>
                  </a:cubicBezTo>
                  <a:cubicBezTo>
                    <a:pt x="3033" y="2054"/>
                    <a:pt x="2932" y="1452"/>
                    <a:pt x="2858" y="1402"/>
                  </a:cubicBezTo>
                  <a:cubicBezTo>
                    <a:pt x="2807" y="1356"/>
                    <a:pt x="2751" y="1305"/>
                    <a:pt x="2696" y="1258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60"/>
            <p:cNvSpPr/>
            <p:nvPr/>
          </p:nvSpPr>
          <p:spPr>
            <a:xfrm>
              <a:off x="2015000" y="619950"/>
              <a:ext cx="700" cy="3475"/>
            </a:xfrm>
            <a:custGeom>
              <a:avLst/>
              <a:gdLst/>
              <a:ahLst/>
              <a:cxnLst/>
              <a:rect l="l" t="t" r="r" b="b"/>
              <a:pathLst>
                <a:path w="28" h="139" extrusionOk="0">
                  <a:moveTo>
                    <a:pt x="0" y="0"/>
                  </a:moveTo>
                  <a:lnTo>
                    <a:pt x="0" y="56"/>
                  </a:lnTo>
                  <a:cubicBezTo>
                    <a:pt x="4" y="78"/>
                    <a:pt x="4" y="101"/>
                    <a:pt x="10" y="129"/>
                  </a:cubicBezTo>
                  <a:cubicBezTo>
                    <a:pt x="14" y="129"/>
                    <a:pt x="23" y="133"/>
                    <a:pt x="28" y="139"/>
                  </a:cubicBezTo>
                  <a:lnTo>
                    <a:pt x="28" y="73"/>
                  </a:lnTo>
                  <a:lnTo>
                    <a:pt x="28" y="22"/>
                  </a:lnTo>
                  <a:cubicBezTo>
                    <a:pt x="19" y="13"/>
                    <a:pt x="10" y="9"/>
                    <a:pt x="0" y="0"/>
                  </a:cubicBezTo>
                  <a:close/>
                </a:path>
              </a:pathLst>
            </a:custGeom>
            <a:solidFill>
              <a:srgbClr val="7F5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60"/>
            <p:cNvSpPr/>
            <p:nvPr/>
          </p:nvSpPr>
          <p:spPr>
            <a:xfrm>
              <a:off x="1965850" y="594725"/>
              <a:ext cx="11125" cy="11225"/>
            </a:xfrm>
            <a:custGeom>
              <a:avLst/>
              <a:gdLst/>
              <a:ahLst/>
              <a:cxnLst/>
              <a:rect l="l" t="t" r="r" b="b"/>
              <a:pathLst>
                <a:path w="445" h="449" extrusionOk="0">
                  <a:moveTo>
                    <a:pt x="1" y="0"/>
                  </a:moveTo>
                  <a:lnTo>
                    <a:pt x="1" y="0"/>
                  </a:lnTo>
                  <a:cubicBezTo>
                    <a:pt x="20" y="19"/>
                    <a:pt x="38" y="38"/>
                    <a:pt x="56" y="56"/>
                  </a:cubicBezTo>
                  <a:cubicBezTo>
                    <a:pt x="177" y="177"/>
                    <a:pt x="293" y="310"/>
                    <a:pt x="408" y="444"/>
                  </a:cubicBezTo>
                  <a:cubicBezTo>
                    <a:pt x="417" y="449"/>
                    <a:pt x="431" y="449"/>
                    <a:pt x="445" y="449"/>
                  </a:cubicBezTo>
                  <a:cubicBezTo>
                    <a:pt x="352" y="333"/>
                    <a:pt x="260" y="218"/>
                    <a:pt x="167" y="102"/>
                  </a:cubicBezTo>
                  <a:cubicBezTo>
                    <a:pt x="139" y="75"/>
                    <a:pt x="117" y="47"/>
                    <a:pt x="94" y="19"/>
                  </a:cubicBezTo>
                  <a:cubicBezTo>
                    <a:pt x="62" y="15"/>
                    <a:pt x="34" y="10"/>
                    <a:pt x="1" y="0"/>
                  </a:cubicBezTo>
                  <a:close/>
                </a:path>
              </a:pathLst>
            </a:custGeom>
            <a:solidFill>
              <a:srgbClr val="7F5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60"/>
            <p:cNvSpPr/>
            <p:nvPr/>
          </p:nvSpPr>
          <p:spPr>
            <a:xfrm>
              <a:off x="1954075" y="438700"/>
              <a:ext cx="70325" cy="91900"/>
            </a:xfrm>
            <a:custGeom>
              <a:avLst/>
              <a:gdLst/>
              <a:ahLst/>
              <a:cxnLst/>
              <a:rect l="l" t="t" r="r" b="b"/>
              <a:pathLst>
                <a:path w="2813" h="3676" extrusionOk="0">
                  <a:moveTo>
                    <a:pt x="1523" y="0"/>
                  </a:moveTo>
                  <a:cubicBezTo>
                    <a:pt x="1362" y="0"/>
                    <a:pt x="1197" y="64"/>
                    <a:pt x="1050" y="226"/>
                  </a:cubicBezTo>
                  <a:cubicBezTo>
                    <a:pt x="440" y="901"/>
                    <a:pt x="130" y="2233"/>
                    <a:pt x="93" y="2940"/>
                  </a:cubicBezTo>
                  <a:cubicBezTo>
                    <a:pt x="79" y="3190"/>
                    <a:pt x="51" y="3435"/>
                    <a:pt x="0" y="3676"/>
                  </a:cubicBezTo>
                  <a:lnTo>
                    <a:pt x="2798" y="3676"/>
                  </a:lnTo>
                  <a:lnTo>
                    <a:pt x="2641" y="2011"/>
                  </a:lnTo>
                  <a:cubicBezTo>
                    <a:pt x="2761" y="1807"/>
                    <a:pt x="2812" y="1572"/>
                    <a:pt x="2789" y="1341"/>
                  </a:cubicBezTo>
                  <a:cubicBezTo>
                    <a:pt x="2719" y="985"/>
                    <a:pt x="2091" y="259"/>
                    <a:pt x="2025" y="203"/>
                  </a:cubicBezTo>
                  <a:cubicBezTo>
                    <a:pt x="1887" y="85"/>
                    <a:pt x="1708" y="0"/>
                    <a:pt x="1523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60"/>
            <p:cNvSpPr/>
            <p:nvPr/>
          </p:nvSpPr>
          <p:spPr>
            <a:xfrm>
              <a:off x="1976150" y="485025"/>
              <a:ext cx="28225" cy="8450"/>
            </a:xfrm>
            <a:custGeom>
              <a:avLst/>
              <a:gdLst/>
              <a:ahLst/>
              <a:cxnLst/>
              <a:rect l="l" t="t" r="r" b="b"/>
              <a:pathLst>
                <a:path w="1129" h="338" extrusionOk="0">
                  <a:moveTo>
                    <a:pt x="1115" y="0"/>
                  </a:moveTo>
                  <a:lnTo>
                    <a:pt x="0" y="75"/>
                  </a:lnTo>
                  <a:cubicBezTo>
                    <a:pt x="5" y="79"/>
                    <a:pt x="10" y="84"/>
                    <a:pt x="15" y="84"/>
                  </a:cubicBezTo>
                  <a:lnTo>
                    <a:pt x="1115" y="0"/>
                  </a:lnTo>
                  <a:lnTo>
                    <a:pt x="1115" y="0"/>
                  </a:lnTo>
                  <a:cubicBezTo>
                    <a:pt x="981" y="154"/>
                    <a:pt x="796" y="241"/>
                    <a:pt x="597" y="250"/>
                  </a:cubicBezTo>
                  <a:lnTo>
                    <a:pt x="519" y="250"/>
                  </a:lnTo>
                  <a:cubicBezTo>
                    <a:pt x="338" y="250"/>
                    <a:pt x="162" y="195"/>
                    <a:pt x="15" y="84"/>
                  </a:cubicBezTo>
                  <a:lnTo>
                    <a:pt x="0" y="88"/>
                  </a:lnTo>
                  <a:cubicBezTo>
                    <a:pt x="158" y="246"/>
                    <a:pt x="371" y="338"/>
                    <a:pt x="597" y="338"/>
                  </a:cubicBezTo>
                  <a:lnTo>
                    <a:pt x="615" y="338"/>
                  </a:lnTo>
                  <a:cubicBezTo>
                    <a:pt x="828" y="315"/>
                    <a:pt x="1022" y="195"/>
                    <a:pt x="1129" y="5"/>
                  </a:cubicBezTo>
                  <a:cubicBezTo>
                    <a:pt x="1129" y="5"/>
                    <a:pt x="1120" y="0"/>
                    <a:pt x="1115" y="0"/>
                  </a:cubicBez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60"/>
            <p:cNvSpPr/>
            <p:nvPr/>
          </p:nvSpPr>
          <p:spPr>
            <a:xfrm>
              <a:off x="1932125" y="519000"/>
              <a:ext cx="141950" cy="132750"/>
            </a:xfrm>
            <a:custGeom>
              <a:avLst/>
              <a:gdLst/>
              <a:ahLst/>
              <a:cxnLst/>
              <a:rect l="l" t="t" r="r" b="b"/>
              <a:pathLst>
                <a:path w="5678" h="5310" extrusionOk="0">
                  <a:moveTo>
                    <a:pt x="3631" y="0"/>
                  </a:moveTo>
                  <a:cubicBezTo>
                    <a:pt x="3573" y="0"/>
                    <a:pt x="3141" y="294"/>
                    <a:pt x="3001" y="362"/>
                  </a:cubicBezTo>
                  <a:cubicBezTo>
                    <a:pt x="2594" y="524"/>
                    <a:pt x="2178" y="653"/>
                    <a:pt x="1757" y="754"/>
                  </a:cubicBezTo>
                  <a:cubicBezTo>
                    <a:pt x="1642" y="754"/>
                    <a:pt x="1258" y="710"/>
                    <a:pt x="1052" y="710"/>
                  </a:cubicBezTo>
                  <a:cubicBezTo>
                    <a:pt x="994" y="710"/>
                    <a:pt x="950" y="713"/>
                    <a:pt x="929" y="722"/>
                  </a:cubicBezTo>
                  <a:cubicBezTo>
                    <a:pt x="865" y="750"/>
                    <a:pt x="800" y="773"/>
                    <a:pt x="735" y="797"/>
                  </a:cubicBezTo>
                  <a:cubicBezTo>
                    <a:pt x="735" y="797"/>
                    <a:pt x="37" y="912"/>
                    <a:pt x="32" y="1036"/>
                  </a:cubicBezTo>
                  <a:cubicBezTo>
                    <a:pt x="24" y="1162"/>
                    <a:pt x="143" y="1213"/>
                    <a:pt x="69" y="1328"/>
                  </a:cubicBezTo>
                  <a:cubicBezTo>
                    <a:pt x="0" y="1448"/>
                    <a:pt x="0" y="1601"/>
                    <a:pt x="69" y="1721"/>
                  </a:cubicBezTo>
                  <a:cubicBezTo>
                    <a:pt x="148" y="1809"/>
                    <a:pt x="218" y="1781"/>
                    <a:pt x="263" y="1896"/>
                  </a:cubicBezTo>
                  <a:cubicBezTo>
                    <a:pt x="314" y="2013"/>
                    <a:pt x="180" y="2128"/>
                    <a:pt x="295" y="2312"/>
                  </a:cubicBezTo>
                  <a:cubicBezTo>
                    <a:pt x="398" y="2530"/>
                    <a:pt x="545" y="2724"/>
                    <a:pt x="726" y="2877"/>
                  </a:cubicBezTo>
                  <a:cubicBezTo>
                    <a:pt x="925" y="3002"/>
                    <a:pt x="1799" y="3076"/>
                    <a:pt x="2173" y="3182"/>
                  </a:cubicBezTo>
                  <a:cubicBezTo>
                    <a:pt x="2543" y="3289"/>
                    <a:pt x="2843" y="3733"/>
                    <a:pt x="3042" y="3838"/>
                  </a:cubicBezTo>
                  <a:cubicBezTo>
                    <a:pt x="3208" y="3945"/>
                    <a:pt x="3362" y="4070"/>
                    <a:pt x="3505" y="4204"/>
                  </a:cubicBezTo>
                  <a:cubicBezTo>
                    <a:pt x="3579" y="4254"/>
                    <a:pt x="3680" y="4856"/>
                    <a:pt x="3778" y="4930"/>
                  </a:cubicBezTo>
                  <a:cubicBezTo>
                    <a:pt x="3815" y="4958"/>
                    <a:pt x="3861" y="4969"/>
                    <a:pt x="3912" y="4969"/>
                  </a:cubicBezTo>
                  <a:cubicBezTo>
                    <a:pt x="4014" y="4969"/>
                    <a:pt x="4137" y="4925"/>
                    <a:pt x="4254" y="4879"/>
                  </a:cubicBezTo>
                  <a:cubicBezTo>
                    <a:pt x="4374" y="4832"/>
                    <a:pt x="4486" y="4786"/>
                    <a:pt x="4568" y="4786"/>
                  </a:cubicBezTo>
                  <a:cubicBezTo>
                    <a:pt x="4596" y="4786"/>
                    <a:pt x="4622" y="4792"/>
                    <a:pt x="4642" y="4805"/>
                  </a:cubicBezTo>
                  <a:cubicBezTo>
                    <a:pt x="4797" y="4910"/>
                    <a:pt x="4929" y="5309"/>
                    <a:pt x="5224" y="5309"/>
                  </a:cubicBezTo>
                  <a:cubicBezTo>
                    <a:pt x="5229" y="5309"/>
                    <a:pt x="5234" y="5309"/>
                    <a:pt x="5239" y="5309"/>
                  </a:cubicBezTo>
                  <a:cubicBezTo>
                    <a:pt x="5549" y="5295"/>
                    <a:pt x="5202" y="4621"/>
                    <a:pt x="5137" y="4088"/>
                  </a:cubicBezTo>
                  <a:cubicBezTo>
                    <a:pt x="5123" y="3940"/>
                    <a:pt x="5664" y="3437"/>
                    <a:pt x="5664" y="3196"/>
                  </a:cubicBezTo>
                  <a:cubicBezTo>
                    <a:pt x="5664" y="2956"/>
                    <a:pt x="5372" y="2466"/>
                    <a:pt x="5345" y="2280"/>
                  </a:cubicBezTo>
                  <a:cubicBezTo>
                    <a:pt x="5317" y="2096"/>
                    <a:pt x="5678" y="1744"/>
                    <a:pt x="5372" y="1388"/>
                  </a:cubicBezTo>
                  <a:cubicBezTo>
                    <a:pt x="5067" y="1027"/>
                    <a:pt x="4485" y="1083"/>
                    <a:pt x="4328" y="829"/>
                  </a:cubicBezTo>
                  <a:cubicBezTo>
                    <a:pt x="4166" y="579"/>
                    <a:pt x="3889" y="84"/>
                    <a:pt x="3635" y="1"/>
                  </a:cubicBezTo>
                  <a:cubicBezTo>
                    <a:pt x="3634" y="1"/>
                    <a:pt x="3633" y="0"/>
                    <a:pt x="3631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60"/>
            <p:cNvSpPr/>
            <p:nvPr/>
          </p:nvSpPr>
          <p:spPr>
            <a:xfrm>
              <a:off x="1932450" y="519000"/>
              <a:ext cx="141300" cy="132725"/>
            </a:xfrm>
            <a:custGeom>
              <a:avLst/>
              <a:gdLst/>
              <a:ahLst/>
              <a:cxnLst/>
              <a:rect l="l" t="t" r="r" b="b"/>
              <a:pathLst>
                <a:path w="5652" h="5309" extrusionOk="0">
                  <a:moveTo>
                    <a:pt x="3325" y="269"/>
                  </a:moveTo>
                  <a:lnTo>
                    <a:pt x="3325" y="278"/>
                  </a:lnTo>
                  <a:cubicBezTo>
                    <a:pt x="3223" y="348"/>
                    <a:pt x="3112" y="413"/>
                    <a:pt x="3001" y="468"/>
                  </a:cubicBezTo>
                  <a:cubicBezTo>
                    <a:pt x="3112" y="408"/>
                    <a:pt x="3223" y="343"/>
                    <a:pt x="3325" y="269"/>
                  </a:cubicBezTo>
                  <a:close/>
                  <a:moveTo>
                    <a:pt x="3603" y="643"/>
                  </a:moveTo>
                  <a:lnTo>
                    <a:pt x="3594" y="653"/>
                  </a:lnTo>
                  <a:cubicBezTo>
                    <a:pt x="3579" y="667"/>
                    <a:pt x="3562" y="681"/>
                    <a:pt x="3543" y="699"/>
                  </a:cubicBezTo>
                  <a:lnTo>
                    <a:pt x="3543" y="699"/>
                  </a:lnTo>
                  <a:cubicBezTo>
                    <a:pt x="3562" y="681"/>
                    <a:pt x="3584" y="662"/>
                    <a:pt x="3603" y="643"/>
                  </a:cubicBezTo>
                  <a:close/>
                  <a:moveTo>
                    <a:pt x="3001" y="468"/>
                  </a:moveTo>
                  <a:cubicBezTo>
                    <a:pt x="2960" y="491"/>
                    <a:pt x="2914" y="515"/>
                    <a:pt x="2868" y="537"/>
                  </a:cubicBezTo>
                  <a:cubicBezTo>
                    <a:pt x="2591" y="662"/>
                    <a:pt x="2294" y="759"/>
                    <a:pt x="1994" y="824"/>
                  </a:cubicBezTo>
                  <a:cubicBezTo>
                    <a:pt x="1688" y="880"/>
                    <a:pt x="1379" y="925"/>
                    <a:pt x="1065" y="953"/>
                  </a:cubicBezTo>
                  <a:cubicBezTo>
                    <a:pt x="1240" y="931"/>
                    <a:pt x="1415" y="898"/>
                    <a:pt x="1592" y="865"/>
                  </a:cubicBezTo>
                  <a:cubicBezTo>
                    <a:pt x="1897" y="820"/>
                    <a:pt x="2197" y="754"/>
                    <a:pt x="2493" y="671"/>
                  </a:cubicBezTo>
                  <a:cubicBezTo>
                    <a:pt x="2668" y="616"/>
                    <a:pt x="2840" y="551"/>
                    <a:pt x="3001" y="468"/>
                  </a:cubicBezTo>
                  <a:close/>
                  <a:moveTo>
                    <a:pt x="2500" y="968"/>
                  </a:moveTo>
                  <a:cubicBezTo>
                    <a:pt x="2361" y="1011"/>
                    <a:pt x="2214" y="1037"/>
                    <a:pt x="2064" y="1042"/>
                  </a:cubicBezTo>
                  <a:cubicBezTo>
                    <a:pt x="1902" y="1051"/>
                    <a:pt x="1744" y="1070"/>
                    <a:pt x="1586" y="1106"/>
                  </a:cubicBezTo>
                  <a:cubicBezTo>
                    <a:pt x="1430" y="1143"/>
                    <a:pt x="1272" y="1198"/>
                    <a:pt x="1110" y="1226"/>
                  </a:cubicBezTo>
                  <a:cubicBezTo>
                    <a:pt x="982" y="1249"/>
                    <a:pt x="852" y="1264"/>
                    <a:pt x="717" y="1264"/>
                  </a:cubicBezTo>
                  <a:cubicBezTo>
                    <a:pt x="690" y="1264"/>
                    <a:pt x="662" y="1264"/>
                    <a:pt x="630" y="1258"/>
                  </a:cubicBezTo>
                  <a:cubicBezTo>
                    <a:pt x="472" y="1249"/>
                    <a:pt x="316" y="1222"/>
                    <a:pt x="163" y="1185"/>
                  </a:cubicBezTo>
                  <a:cubicBezTo>
                    <a:pt x="149" y="1175"/>
                    <a:pt x="163" y="1175"/>
                    <a:pt x="163" y="1175"/>
                  </a:cubicBezTo>
                  <a:cubicBezTo>
                    <a:pt x="297" y="1198"/>
                    <a:pt x="431" y="1213"/>
                    <a:pt x="565" y="1213"/>
                  </a:cubicBezTo>
                  <a:cubicBezTo>
                    <a:pt x="615" y="1213"/>
                    <a:pt x="666" y="1208"/>
                    <a:pt x="717" y="1208"/>
                  </a:cubicBezTo>
                  <a:cubicBezTo>
                    <a:pt x="875" y="1203"/>
                    <a:pt x="1037" y="1185"/>
                    <a:pt x="1194" y="1153"/>
                  </a:cubicBezTo>
                  <a:cubicBezTo>
                    <a:pt x="1351" y="1125"/>
                    <a:pt x="1503" y="1083"/>
                    <a:pt x="1656" y="1060"/>
                  </a:cubicBezTo>
                  <a:cubicBezTo>
                    <a:pt x="1937" y="1021"/>
                    <a:pt x="2226" y="1051"/>
                    <a:pt x="2500" y="968"/>
                  </a:cubicBezTo>
                  <a:close/>
                  <a:moveTo>
                    <a:pt x="3543" y="699"/>
                  </a:moveTo>
                  <a:cubicBezTo>
                    <a:pt x="3441" y="792"/>
                    <a:pt x="3334" y="875"/>
                    <a:pt x="3223" y="959"/>
                  </a:cubicBezTo>
                  <a:cubicBezTo>
                    <a:pt x="2992" y="1143"/>
                    <a:pt x="2729" y="1286"/>
                    <a:pt x="2442" y="1375"/>
                  </a:cubicBezTo>
                  <a:cubicBezTo>
                    <a:pt x="2294" y="1420"/>
                    <a:pt x="2137" y="1448"/>
                    <a:pt x="1985" y="1490"/>
                  </a:cubicBezTo>
                  <a:cubicBezTo>
                    <a:pt x="1832" y="1531"/>
                    <a:pt x="1680" y="1591"/>
                    <a:pt x="1536" y="1661"/>
                  </a:cubicBezTo>
                  <a:cubicBezTo>
                    <a:pt x="1688" y="1582"/>
                    <a:pt x="1842" y="1513"/>
                    <a:pt x="2003" y="1448"/>
                  </a:cubicBezTo>
                  <a:cubicBezTo>
                    <a:pt x="2294" y="1341"/>
                    <a:pt x="2604" y="1296"/>
                    <a:pt x="2881" y="1157"/>
                  </a:cubicBezTo>
                  <a:cubicBezTo>
                    <a:pt x="3118" y="1032"/>
                    <a:pt x="3340" y="875"/>
                    <a:pt x="3543" y="699"/>
                  </a:cubicBezTo>
                  <a:close/>
                  <a:moveTo>
                    <a:pt x="1503" y="1360"/>
                  </a:moveTo>
                  <a:cubicBezTo>
                    <a:pt x="1509" y="1360"/>
                    <a:pt x="1509" y="1360"/>
                    <a:pt x="1509" y="1365"/>
                  </a:cubicBezTo>
                  <a:cubicBezTo>
                    <a:pt x="1383" y="1420"/>
                    <a:pt x="1259" y="1476"/>
                    <a:pt x="1134" y="1536"/>
                  </a:cubicBezTo>
                  <a:cubicBezTo>
                    <a:pt x="1032" y="1591"/>
                    <a:pt x="921" y="1638"/>
                    <a:pt x="810" y="1680"/>
                  </a:cubicBezTo>
                  <a:cubicBezTo>
                    <a:pt x="717" y="1702"/>
                    <a:pt x="625" y="1712"/>
                    <a:pt x="532" y="1712"/>
                  </a:cubicBezTo>
                  <a:cubicBezTo>
                    <a:pt x="385" y="1712"/>
                    <a:pt x="241" y="1684"/>
                    <a:pt x="107" y="1629"/>
                  </a:cubicBezTo>
                  <a:cubicBezTo>
                    <a:pt x="98" y="1629"/>
                    <a:pt x="107" y="1619"/>
                    <a:pt x="107" y="1619"/>
                  </a:cubicBezTo>
                  <a:cubicBezTo>
                    <a:pt x="223" y="1647"/>
                    <a:pt x="344" y="1661"/>
                    <a:pt x="463" y="1661"/>
                  </a:cubicBezTo>
                  <a:cubicBezTo>
                    <a:pt x="583" y="1661"/>
                    <a:pt x="704" y="1647"/>
                    <a:pt x="824" y="1619"/>
                  </a:cubicBezTo>
                  <a:cubicBezTo>
                    <a:pt x="1059" y="1554"/>
                    <a:pt x="1287" y="1471"/>
                    <a:pt x="1503" y="1360"/>
                  </a:cubicBezTo>
                  <a:close/>
                  <a:moveTo>
                    <a:pt x="3575" y="445"/>
                  </a:moveTo>
                  <a:cubicBezTo>
                    <a:pt x="3575" y="445"/>
                    <a:pt x="3571" y="449"/>
                    <a:pt x="3566" y="454"/>
                  </a:cubicBezTo>
                  <a:cubicBezTo>
                    <a:pt x="3353" y="598"/>
                    <a:pt x="3131" y="737"/>
                    <a:pt x="2905" y="865"/>
                  </a:cubicBezTo>
                  <a:cubicBezTo>
                    <a:pt x="2711" y="967"/>
                    <a:pt x="2507" y="1055"/>
                    <a:pt x="2299" y="1125"/>
                  </a:cubicBezTo>
                  <a:cubicBezTo>
                    <a:pt x="2192" y="1162"/>
                    <a:pt x="2081" y="1198"/>
                    <a:pt x="1980" y="1240"/>
                  </a:cubicBezTo>
                  <a:cubicBezTo>
                    <a:pt x="1869" y="1286"/>
                    <a:pt x="1767" y="1341"/>
                    <a:pt x="1670" y="1411"/>
                  </a:cubicBezTo>
                  <a:lnTo>
                    <a:pt x="1379" y="1624"/>
                  </a:lnTo>
                  <a:cubicBezTo>
                    <a:pt x="1287" y="1698"/>
                    <a:pt x="1189" y="1763"/>
                    <a:pt x="1083" y="1819"/>
                  </a:cubicBezTo>
                  <a:cubicBezTo>
                    <a:pt x="982" y="1851"/>
                    <a:pt x="875" y="1864"/>
                    <a:pt x="773" y="1864"/>
                  </a:cubicBezTo>
                  <a:lnTo>
                    <a:pt x="760" y="1864"/>
                  </a:lnTo>
                  <a:lnTo>
                    <a:pt x="380" y="1883"/>
                  </a:lnTo>
                  <a:cubicBezTo>
                    <a:pt x="371" y="1883"/>
                    <a:pt x="371" y="1869"/>
                    <a:pt x="380" y="1869"/>
                  </a:cubicBezTo>
                  <a:lnTo>
                    <a:pt x="796" y="1804"/>
                  </a:lnTo>
                  <a:cubicBezTo>
                    <a:pt x="861" y="1795"/>
                    <a:pt x="921" y="1781"/>
                    <a:pt x="982" y="1768"/>
                  </a:cubicBezTo>
                  <a:cubicBezTo>
                    <a:pt x="1046" y="1749"/>
                    <a:pt x="1106" y="1717"/>
                    <a:pt x="1161" y="1680"/>
                  </a:cubicBezTo>
                  <a:cubicBezTo>
                    <a:pt x="1347" y="1536"/>
                    <a:pt x="1536" y="1402"/>
                    <a:pt x="1735" y="1277"/>
                  </a:cubicBezTo>
                  <a:cubicBezTo>
                    <a:pt x="1934" y="1181"/>
                    <a:pt x="2141" y="1111"/>
                    <a:pt x="2354" y="1060"/>
                  </a:cubicBezTo>
                  <a:cubicBezTo>
                    <a:pt x="2785" y="908"/>
                    <a:pt x="3195" y="699"/>
                    <a:pt x="3575" y="445"/>
                  </a:cubicBezTo>
                  <a:close/>
                  <a:moveTo>
                    <a:pt x="4777" y="1527"/>
                  </a:moveTo>
                  <a:lnTo>
                    <a:pt x="4958" y="1721"/>
                  </a:lnTo>
                  <a:cubicBezTo>
                    <a:pt x="5009" y="1772"/>
                    <a:pt x="5054" y="1832"/>
                    <a:pt x="5092" y="1892"/>
                  </a:cubicBezTo>
                  <a:cubicBezTo>
                    <a:pt x="5124" y="1962"/>
                    <a:pt x="5143" y="2041"/>
                    <a:pt x="5147" y="2118"/>
                  </a:cubicBezTo>
                  <a:cubicBezTo>
                    <a:pt x="5156" y="2201"/>
                    <a:pt x="5184" y="2290"/>
                    <a:pt x="5221" y="2368"/>
                  </a:cubicBezTo>
                  <a:lnTo>
                    <a:pt x="5212" y="2355"/>
                  </a:lnTo>
                  <a:cubicBezTo>
                    <a:pt x="5165" y="2290"/>
                    <a:pt x="5133" y="2220"/>
                    <a:pt x="5110" y="2146"/>
                  </a:cubicBezTo>
                  <a:cubicBezTo>
                    <a:pt x="5096" y="2068"/>
                    <a:pt x="5073" y="1994"/>
                    <a:pt x="5050" y="1915"/>
                  </a:cubicBezTo>
                  <a:cubicBezTo>
                    <a:pt x="5013" y="1846"/>
                    <a:pt x="4971" y="1781"/>
                    <a:pt x="4926" y="1721"/>
                  </a:cubicBezTo>
                  <a:cubicBezTo>
                    <a:pt x="4874" y="1661"/>
                    <a:pt x="4823" y="1591"/>
                    <a:pt x="4768" y="1527"/>
                  </a:cubicBezTo>
                  <a:close/>
                  <a:moveTo>
                    <a:pt x="3917" y="898"/>
                  </a:moveTo>
                  <a:lnTo>
                    <a:pt x="3917" y="898"/>
                  </a:lnTo>
                  <a:cubicBezTo>
                    <a:pt x="4065" y="1009"/>
                    <a:pt x="4209" y="1119"/>
                    <a:pt x="4356" y="1230"/>
                  </a:cubicBezTo>
                  <a:cubicBezTo>
                    <a:pt x="4569" y="1379"/>
                    <a:pt x="4736" y="1591"/>
                    <a:pt x="4823" y="1841"/>
                  </a:cubicBezTo>
                  <a:cubicBezTo>
                    <a:pt x="4883" y="2017"/>
                    <a:pt x="4902" y="2211"/>
                    <a:pt x="4981" y="2387"/>
                  </a:cubicBezTo>
                  <a:cubicBezTo>
                    <a:pt x="4949" y="2322"/>
                    <a:pt x="4921" y="2252"/>
                    <a:pt x="4898" y="2184"/>
                  </a:cubicBezTo>
                  <a:cubicBezTo>
                    <a:pt x="4842" y="1934"/>
                    <a:pt x="4736" y="1698"/>
                    <a:pt x="4578" y="1490"/>
                  </a:cubicBezTo>
                  <a:cubicBezTo>
                    <a:pt x="4486" y="1388"/>
                    <a:pt x="4394" y="1314"/>
                    <a:pt x="4273" y="1208"/>
                  </a:cubicBezTo>
                  <a:cubicBezTo>
                    <a:pt x="4158" y="1106"/>
                    <a:pt x="4038" y="1000"/>
                    <a:pt x="3917" y="898"/>
                  </a:cubicBezTo>
                  <a:close/>
                  <a:moveTo>
                    <a:pt x="2646" y="1725"/>
                  </a:moveTo>
                  <a:lnTo>
                    <a:pt x="2646" y="1725"/>
                  </a:lnTo>
                  <a:cubicBezTo>
                    <a:pt x="2858" y="1887"/>
                    <a:pt x="3052" y="2073"/>
                    <a:pt x="3229" y="2271"/>
                  </a:cubicBezTo>
                  <a:cubicBezTo>
                    <a:pt x="3306" y="2378"/>
                    <a:pt x="3362" y="2498"/>
                    <a:pt x="3404" y="2618"/>
                  </a:cubicBezTo>
                  <a:cubicBezTo>
                    <a:pt x="3445" y="2756"/>
                    <a:pt x="3506" y="2886"/>
                    <a:pt x="3584" y="3002"/>
                  </a:cubicBezTo>
                  <a:cubicBezTo>
                    <a:pt x="3501" y="2905"/>
                    <a:pt x="3436" y="2794"/>
                    <a:pt x="3390" y="2673"/>
                  </a:cubicBezTo>
                  <a:cubicBezTo>
                    <a:pt x="3334" y="2549"/>
                    <a:pt x="3270" y="2433"/>
                    <a:pt x="3191" y="2322"/>
                  </a:cubicBezTo>
                  <a:cubicBezTo>
                    <a:pt x="3039" y="2096"/>
                    <a:pt x="2858" y="1896"/>
                    <a:pt x="2646" y="1725"/>
                  </a:cubicBezTo>
                  <a:close/>
                  <a:moveTo>
                    <a:pt x="366" y="2063"/>
                  </a:moveTo>
                  <a:cubicBezTo>
                    <a:pt x="468" y="2262"/>
                    <a:pt x="621" y="2429"/>
                    <a:pt x="815" y="2544"/>
                  </a:cubicBezTo>
                  <a:cubicBezTo>
                    <a:pt x="1004" y="2651"/>
                    <a:pt x="1217" y="2715"/>
                    <a:pt x="1434" y="2739"/>
                  </a:cubicBezTo>
                  <a:cubicBezTo>
                    <a:pt x="1652" y="2747"/>
                    <a:pt x="1869" y="2784"/>
                    <a:pt x="2077" y="2845"/>
                  </a:cubicBezTo>
                  <a:cubicBezTo>
                    <a:pt x="2169" y="2882"/>
                    <a:pt x="2252" y="2933"/>
                    <a:pt x="2327" y="2997"/>
                  </a:cubicBezTo>
                  <a:cubicBezTo>
                    <a:pt x="2410" y="3076"/>
                    <a:pt x="2489" y="3164"/>
                    <a:pt x="2557" y="3256"/>
                  </a:cubicBezTo>
                  <a:cubicBezTo>
                    <a:pt x="2636" y="3362"/>
                    <a:pt x="2724" y="3460"/>
                    <a:pt x="2822" y="3552"/>
                  </a:cubicBezTo>
                  <a:cubicBezTo>
                    <a:pt x="2706" y="3445"/>
                    <a:pt x="2600" y="3330"/>
                    <a:pt x="2502" y="3210"/>
                  </a:cubicBezTo>
                  <a:cubicBezTo>
                    <a:pt x="2433" y="3117"/>
                    <a:pt x="2345" y="3034"/>
                    <a:pt x="2248" y="2969"/>
                  </a:cubicBezTo>
                  <a:cubicBezTo>
                    <a:pt x="2156" y="2918"/>
                    <a:pt x="2054" y="2877"/>
                    <a:pt x="1947" y="2854"/>
                  </a:cubicBezTo>
                  <a:cubicBezTo>
                    <a:pt x="1721" y="2798"/>
                    <a:pt x="1485" y="2798"/>
                    <a:pt x="1249" y="2756"/>
                  </a:cubicBezTo>
                  <a:cubicBezTo>
                    <a:pt x="1050" y="2729"/>
                    <a:pt x="865" y="2645"/>
                    <a:pt x="709" y="2521"/>
                  </a:cubicBezTo>
                  <a:cubicBezTo>
                    <a:pt x="560" y="2396"/>
                    <a:pt x="440" y="2239"/>
                    <a:pt x="357" y="2063"/>
                  </a:cubicBezTo>
                  <a:close/>
                  <a:moveTo>
                    <a:pt x="2822" y="3552"/>
                  </a:moveTo>
                  <a:lnTo>
                    <a:pt x="2822" y="3552"/>
                  </a:lnTo>
                  <a:cubicBezTo>
                    <a:pt x="2890" y="3616"/>
                    <a:pt x="2960" y="3677"/>
                    <a:pt x="3035" y="3733"/>
                  </a:cubicBezTo>
                  <a:lnTo>
                    <a:pt x="3039" y="3737"/>
                  </a:lnTo>
                  <a:cubicBezTo>
                    <a:pt x="2960" y="3682"/>
                    <a:pt x="2890" y="3616"/>
                    <a:pt x="2822" y="3552"/>
                  </a:cubicBezTo>
                  <a:close/>
                  <a:moveTo>
                    <a:pt x="5286" y="2530"/>
                  </a:moveTo>
                  <a:cubicBezTo>
                    <a:pt x="5304" y="2655"/>
                    <a:pt x="5337" y="2790"/>
                    <a:pt x="5359" y="2918"/>
                  </a:cubicBezTo>
                  <a:cubicBezTo>
                    <a:pt x="5402" y="3034"/>
                    <a:pt x="5420" y="3159"/>
                    <a:pt x="5410" y="3279"/>
                  </a:cubicBezTo>
                  <a:cubicBezTo>
                    <a:pt x="5374" y="3381"/>
                    <a:pt x="5318" y="3473"/>
                    <a:pt x="5244" y="3552"/>
                  </a:cubicBezTo>
                  <a:cubicBezTo>
                    <a:pt x="5175" y="3640"/>
                    <a:pt x="5124" y="3742"/>
                    <a:pt x="5096" y="3848"/>
                  </a:cubicBezTo>
                  <a:cubicBezTo>
                    <a:pt x="5120" y="3755"/>
                    <a:pt x="5152" y="3667"/>
                    <a:pt x="5193" y="3580"/>
                  </a:cubicBezTo>
                  <a:cubicBezTo>
                    <a:pt x="5254" y="3492"/>
                    <a:pt x="5304" y="3394"/>
                    <a:pt x="5346" y="3293"/>
                  </a:cubicBezTo>
                  <a:cubicBezTo>
                    <a:pt x="5359" y="3238"/>
                    <a:pt x="5365" y="3172"/>
                    <a:pt x="5355" y="3113"/>
                  </a:cubicBezTo>
                  <a:cubicBezTo>
                    <a:pt x="5351" y="3048"/>
                    <a:pt x="5346" y="2984"/>
                    <a:pt x="5337" y="2918"/>
                  </a:cubicBezTo>
                  <a:cubicBezTo>
                    <a:pt x="5314" y="2784"/>
                    <a:pt x="5299" y="2655"/>
                    <a:pt x="5272" y="2530"/>
                  </a:cubicBezTo>
                  <a:close/>
                  <a:moveTo>
                    <a:pt x="3977" y="1613"/>
                  </a:moveTo>
                  <a:lnTo>
                    <a:pt x="3977" y="1613"/>
                  </a:lnTo>
                  <a:cubicBezTo>
                    <a:pt x="4073" y="1758"/>
                    <a:pt x="4177" y="1897"/>
                    <a:pt x="4287" y="2031"/>
                  </a:cubicBezTo>
                  <a:cubicBezTo>
                    <a:pt x="4403" y="2174"/>
                    <a:pt x="4533" y="2304"/>
                    <a:pt x="4657" y="2438"/>
                  </a:cubicBezTo>
                  <a:cubicBezTo>
                    <a:pt x="4721" y="2498"/>
                    <a:pt x="4777" y="2562"/>
                    <a:pt x="4828" y="2632"/>
                  </a:cubicBezTo>
                  <a:cubicBezTo>
                    <a:pt x="4874" y="2706"/>
                    <a:pt x="4902" y="2790"/>
                    <a:pt x="4907" y="2873"/>
                  </a:cubicBezTo>
                  <a:cubicBezTo>
                    <a:pt x="4930" y="3067"/>
                    <a:pt x="4943" y="3261"/>
                    <a:pt x="4962" y="3455"/>
                  </a:cubicBezTo>
                  <a:cubicBezTo>
                    <a:pt x="4985" y="3663"/>
                    <a:pt x="5013" y="3866"/>
                    <a:pt x="5069" y="4066"/>
                  </a:cubicBezTo>
                  <a:lnTo>
                    <a:pt x="5060" y="4066"/>
                  </a:lnTo>
                  <a:cubicBezTo>
                    <a:pt x="5009" y="3853"/>
                    <a:pt x="4962" y="3635"/>
                    <a:pt x="4926" y="3413"/>
                  </a:cubicBezTo>
                  <a:cubicBezTo>
                    <a:pt x="4911" y="3307"/>
                    <a:pt x="4898" y="3200"/>
                    <a:pt x="4888" y="3113"/>
                  </a:cubicBezTo>
                  <a:cubicBezTo>
                    <a:pt x="4874" y="3029"/>
                    <a:pt x="4874" y="2923"/>
                    <a:pt x="4856" y="2831"/>
                  </a:cubicBezTo>
                  <a:cubicBezTo>
                    <a:pt x="4842" y="2743"/>
                    <a:pt x="4800" y="2660"/>
                    <a:pt x="4736" y="2595"/>
                  </a:cubicBezTo>
                  <a:cubicBezTo>
                    <a:pt x="4661" y="2530"/>
                    <a:pt x="4601" y="2470"/>
                    <a:pt x="4542" y="2401"/>
                  </a:cubicBezTo>
                  <a:cubicBezTo>
                    <a:pt x="4422" y="2267"/>
                    <a:pt x="4311" y="2124"/>
                    <a:pt x="4209" y="1980"/>
                  </a:cubicBezTo>
                  <a:cubicBezTo>
                    <a:pt x="4131" y="1859"/>
                    <a:pt x="4055" y="1735"/>
                    <a:pt x="3977" y="1613"/>
                  </a:cubicBezTo>
                  <a:close/>
                  <a:moveTo>
                    <a:pt x="1046" y="2017"/>
                  </a:moveTo>
                  <a:cubicBezTo>
                    <a:pt x="1332" y="2216"/>
                    <a:pt x="1647" y="2359"/>
                    <a:pt x="1985" y="2442"/>
                  </a:cubicBezTo>
                  <a:cubicBezTo>
                    <a:pt x="2286" y="2498"/>
                    <a:pt x="2600" y="2433"/>
                    <a:pt x="2873" y="2600"/>
                  </a:cubicBezTo>
                  <a:cubicBezTo>
                    <a:pt x="3016" y="2683"/>
                    <a:pt x="3146" y="2784"/>
                    <a:pt x="3284" y="2877"/>
                  </a:cubicBezTo>
                  <a:lnTo>
                    <a:pt x="3709" y="3178"/>
                  </a:lnTo>
                  <a:cubicBezTo>
                    <a:pt x="3839" y="3266"/>
                    <a:pt x="3972" y="3358"/>
                    <a:pt x="4098" y="3460"/>
                  </a:cubicBezTo>
                  <a:cubicBezTo>
                    <a:pt x="4213" y="3556"/>
                    <a:pt x="4305" y="3677"/>
                    <a:pt x="4366" y="3811"/>
                  </a:cubicBezTo>
                  <a:cubicBezTo>
                    <a:pt x="4431" y="3955"/>
                    <a:pt x="4486" y="4102"/>
                    <a:pt x="4550" y="4250"/>
                  </a:cubicBezTo>
                  <a:cubicBezTo>
                    <a:pt x="4564" y="4279"/>
                    <a:pt x="4577" y="4310"/>
                    <a:pt x="4590" y="4341"/>
                  </a:cubicBezTo>
                  <a:lnTo>
                    <a:pt x="4590" y="4341"/>
                  </a:lnTo>
                  <a:cubicBezTo>
                    <a:pt x="4566" y="4286"/>
                    <a:pt x="4541" y="4231"/>
                    <a:pt x="4518" y="4177"/>
                  </a:cubicBezTo>
                  <a:cubicBezTo>
                    <a:pt x="4454" y="4019"/>
                    <a:pt x="4380" y="3866"/>
                    <a:pt x="4292" y="3718"/>
                  </a:cubicBezTo>
                  <a:cubicBezTo>
                    <a:pt x="4194" y="3594"/>
                    <a:pt x="4079" y="3492"/>
                    <a:pt x="3945" y="3413"/>
                  </a:cubicBezTo>
                  <a:lnTo>
                    <a:pt x="3524" y="3136"/>
                  </a:lnTo>
                  <a:lnTo>
                    <a:pt x="3103" y="2854"/>
                  </a:lnTo>
                  <a:cubicBezTo>
                    <a:pt x="2896" y="2655"/>
                    <a:pt x="2627" y="2549"/>
                    <a:pt x="2345" y="2549"/>
                  </a:cubicBezTo>
                  <a:cubicBezTo>
                    <a:pt x="2313" y="2549"/>
                    <a:pt x="2280" y="2549"/>
                    <a:pt x="2248" y="2553"/>
                  </a:cubicBezTo>
                  <a:cubicBezTo>
                    <a:pt x="2105" y="2544"/>
                    <a:pt x="1957" y="2512"/>
                    <a:pt x="1818" y="2466"/>
                  </a:cubicBezTo>
                  <a:cubicBezTo>
                    <a:pt x="1545" y="2350"/>
                    <a:pt x="1287" y="2197"/>
                    <a:pt x="1046" y="2017"/>
                  </a:cubicBezTo>
                  <a:close/>
                  <a:moveTo>
                    <a:pt x="4634" y="4445"/>
                  </a:moveTo>
                  <a:cubicBezTo>
                    <a:pt x="4676" y="4538"/>
                    <a:pt x="4717" y="4630"/>
                    <a:pt x="4763" y="4722"/>
                  </a:cubicBezTo>
                  <a:cubicBezTo>
                    <a:pt x="4717" y="4634"/>
                    <a:pt x="4676" y="4538"/>
                    <a:pt x="4634" y="4445"/>
                  </a:cubicBezTo>
                  <a:close/>
                  <a:moveTo>
                    <a:pt x="3057" y="3191"/>
                  </a:moveTo>
                  <a:cubicBezTo>
                    <a:pt x="3191" y="3307"/>
                    <a:pt x="3334" y="3418"/>
                    <a:pt x="3473" y="3529"/>
                  </a:cubicBezTo>
                  <a:cubicBezTo>
                    <a:pt x="3607" y="3616"/>
                    <a:pt x="3723" y="3727"/>
                    <a:pt x="3820" y="3857"/>
                  </a:cubicBezTo>
                  <a:cubicBezTo>
                    <a:pt x="3889" y="3991"/>
                    <a:pt x="3931" y="4135"/>
                    <a:pt x="3940" y="4288"/>
                  </a:cubicBezTo>
                  <a:cubicBezTo>
                    <a:pt x="3955" y="4375"/>
                    <a:pt x="3963" y="4463"/>
                    <a:pt x="3963" y="4551"/>
                  </a:cubicBezTo>
                  <a:cubicBezTo>
                    <a:pt x="3963" y="4630"/>
                    <a:pt x="3987" y="4708"/>
                    <a:pt x="4028" y="4773"/>
                  </a:cubicBezTo>
                  <a:cubicBezTo>
                    <a:pt x="3991" y="4726"/>
                    <a:pt x="3963" y="4666"/>
                    <a:pt x="3950" y="4606"/>
                  </a:cubicBezTo>
                  <a:cubicBezTo>
                    <a:pt x="3931" y="4523"/>
                    <a:pt x="3917" y="4440"/>
                    <a:pt x="3899" y="4357"/>
                  </a:cubicBezTo>
                  <a:cubicBezTo>
                    <a:pt x="3876" y="4204"/>
                    <a:pt x="3834" y="4051"/>
                    <a:pt x="3774" y="3908"/>
                  </a:cubicBezTo>
                  <a:cubicBezTo>
                    <a:pt x="3686" y="3774"/>
                    <a:pt x="3575" y="3654"/>
                    <a:pt x="3445" y="3556"/>
                  </a:cubicBezTo>
                  <a:cubicBezTo>
                    <a:pt x="3316" y="3437"/>
                    <a:pt x="3191" y="3311"/>
                    <a:pt x="3057" y="3191"/>
                  </a:cubicBezTo>
                  <a:close/>
                  <a:moveTo>
                    <a:pt x="3617" y="1"/>
                  </a:moveTo>
                  <a:cubicBezTo>
                    <a:pt x="3562" y="1"/>
                    <a:pt x="3131" y="297"/>
                    <a:pt x="2988" y="362"/>
                  </a:cubicBezTo>
                  <a:cubicBezTo>
                    <a:pt x="2581" y="524"/>
                    <a:pt x="2165" y="653"/>
                    <a:pt x="1744" y="754"/>
                  </a:cubicBezTo>
                  <a:cubicBezTo>
                    <a:pt x="1629" y="754"/>
                    <a:pt x="1245" y="709"/>
                    <a:pt x="1042" y="709"/>
                  </a:cubicBezTo>
                  <a:cubicBezTo>
                    <a:pt x="982" y="709"/>
                    <a:pt x="935" y="713"/>
                    <a:pt x="916" y="722"/>
                  </a:cubicBezTo>
                  <a:cubicBezTo>
                    <a:pt x="852" y="750"/>
                    <a:pt x="787" y="773"/>
                    <a:pt x="722" y="797"/>
                  </a:cubicBezTo>
                  <a:cubicBezTo>
                    <a:pt x="722" y="797"/>
                    <a:pt x="24" y="912"/>
                    <a:pt x="19" y="1036"/>
                  </a:cubicBezTo>
                  <a:lnTo>
                    <a:pt x="19" y="1046"/>
                  </a:lnTo>
                  <a:cubicBezTo>
                    <a:pt x="19" y="1134"/>
                    <a:pt x="79" y="1189"/>
                    <a:pt x="79" y="1254"/>
                  </a:cubicBezTo>
                  <a:cubicBezTo>
                    <a:pt x="79" y="1277"/>
                    <a:pt x="75" y="1300"/>
                    <a:pt x="56" y="1328"/>
                  </a:cubicBezTo>
                  <a:cubicBezTo>
                    <a:pt x="19" y="1388"/>
                    <a:pt x="1" y="1458"/>
                    <a:pt x="1" y="1522"/>
                  </a:cubicBezTo>
                  <a:cubicBezTo>
                    <a:pt x="1" y="1591"/>
                    <a:pt x="19" y="1661"/>
                    <a:pt x="56" y="1721"/>
                  </a:cubicBezTo>
                  <a:cubicBezTo>
                    <a:pt x="135" y="1809"/>
                    <a:pt x="205" y="1781"/>
                    <a:pt x="250" y="1896"/>
                  </a:cubicBezTo>
                  <a:cubicBezTo>
                    <a:pt x="260" y="1915"/>
                    <a:pt x="265" y="1934"/>
                    <a:pt x="265" y="1957"/>
                  </a:cubicBezTo>
                  <a:cubicBezTo>
                    <a:pt x="265" y="2013"/>
                    <a:pt x="237" y="2077"/>
                    <a:pt x="237" y="2156"/>
                  </a:cubicBezTo>
                  <a:cubicBezTo>
                    <a:pt x="237" y="2201"/>
                    <a:pt x="246" y="2252"/>
                    <a:pt x="282" y="2312"/>
                  </a:cubicBezTo>
                  <a:cubicBezTo>
                    <a:pt x="385" y="2530"/>
                    <a:pt x="532" y="2724"/>
                    <a:pt x="713" y="2877"/>
                  </a:cubicBezTo>
                  <a:cubicBezTo>
                    <a:pt x="912" y="3002"/>
                    <a:pt x="1786" y="3076"/>
                    <a:pt x="2160" y="3182"/>
                  </a:cubicBezTo>
                  <a:cubicBezTo>
                    <a:pt x="2530" y="3289"/>
                    <a:pt x="2830" y="3733"/>
                    <a:pt x="3029" y="3838"/>
                  </a:cubicBezTo>
                  <a:cubicBezTo>
                    <a:pt x="3195" y="3945"/>
                    <a:pt x="3349" y="4070"/>
                    <a:pt x="3492" y="4204"/>
                  </a:cubicBezTo>
                  <a:cubicBezTo>
                    <a:pt x="3566" y="4254"/>
                    <a:pt x="3667" y="4856"/>
                    <a:pt x="3765" y="4930"/>
                  </a:cubicBezTo>
                  <a:cubicBezTo>
                    <a:pt x="3801" y="4958"/>
                    <a:pt x="3848" y="4967"/>
                    <a:pt x="3899" y="4967"/>
                  </a:cubicBezTo>
                  <a:cubicBezTo>
                    <a:pt x="4000" y="4967"/>
                    <a:pt x="4125" y="4926"/>
                    <a:pt x="4241" y="4879"/>
                  </a:cubicBezTo>
                  <a:cubicBezTo>
                    <a:pt x="4361" y="4833"/>
                    <a:pt x="4477" y="4787"/>
                    <a:pt x="4555" y="4787"/>
                  </a:cubicBezTo>
                  <a:cubicBezTo>
                    <a:pt x="4583" y="4787"/>
                    <a:pt x="4610" y="4792"/>
                    <a:pt x="4629" y="4805"/>
                  </a:cubicBezTo>
                  <a:cubicBezTo>
                    <a:pt x="4787" y="4911"/>
                    <a:pt x="4916" y="5309"/>
                    <a:pt x="5212" y="5309"/>
                  </a:cubicBezTo>
                  <a:lnTo>
                    <a:pt x="5226" y="5309"/>
                  </a:lnTo>
                  <a:cubicBezTo>
                    <a:pt x="5318" y="5304"/>
                    <a:pt x="5351" y="5240"/>
                    <a:pt x="5351" y="5138"/>
                  </a:cubicBezTo>
                  <a:cubicBezTo>
                    <a:pt x="5351" y="4902"/>
                    <a:pt x="5171" y="4459"/>
                    <a:pt x="5124" y="4088"/>
                  </a:cubicBezTo>
                  <a:lnTo>
                    <a:pt x="5124" y="4079"/>
                  </a:lnTo>
                  <a:cubicBezTo>
                    <a:pt x="5124" y="3927"/>
                    <a:pt x="5651" y="3432"/>
                    <a:pt x="5651" y="3196"/>
                  </a:cubicBezTo>
                  <a:cubicBezTo>
                    <a:pt x="5651" y="2956"/>
                    <a:pt x="5359" y="2466"/>
                    <a:pt x="5332" y="2280"/>
                  </a:cubicBezTo>
                  <a:lnTo>
                    <a:pt x="5332" y="2257"/>
                  </a:lnTo>
                  <a:cubicBezTo>
                    <a:pt x="5332" y="2128"/>
                    <a:pt x="5485" y="1930"/>
                    <a:pt x="5485" y="1702"/>
                  </a:cubicBezTo>
                  <a:cubicBezTo>
                    <a:pt x="5485" y="1601"/>
                    <a:pt x="5453" y="1495"/>
                    <a:pt x="5359" y="1388"/>
                  </a:cubicBezTo>
                  <a:cubicBezTo>
                    <a:pt x="5054" y="1027"/>
                    <a:pt x="4472" y="1083"/>
                    <a:pt x="4315" y="829"/>
                  </a:cubicBezTo>
                  <a:cubicBezTo>
                    <a:pt x="4153" y="579"/>
                    <a:pt x="3876" y="84"/>
                    <a:pt x="3622" y="1"/>
                  </a:cubicBez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60"/>
            <p:cNvSpPr/>
            <p:nvPr/>
          </p:nvSpPr>
          <p:spPr>
            <a:xfrm>
              <a:off x="1941725" y="530100"/>
              <a:ext cx="80100" cy="35975"/>
            </a:xfrm>
            <a:custGeom>
              <a:avLst/>
              <a:gdLst/>
              <a:ahLst/>
              <a:cxnLst/>
              <a:rect l="l" t="t" r="r" b="b"/>
              <a:pathLst>
                <a:path w="3204" h="1439" extrusionOk="0">
                  <a:moveTo>
                    <a:pt x="3204" y="1"/>
                  </a:moveTo>
                  <a:lnTo>
                    <a:pt x="3204" y="1"/>
                  </a:lnTo>
                  <a:cubicBezTo>
                    <a:pt x="2824" y="255"/>
                    <a:pt x="2414" y="464"/>
                    <a:pt x="1983" y="616"/>
                  </a:cubicBezTo>
                  <a:cubicBezTo>
                    <a:pt x="1770" y="667"/>
                    <a:pt x="1563" y="737"/>
                    <a:pt x="1364" y="833"/>
                  </a:cubicBezTo>
                  <a:cubicBezTo>
                    <a:pt x="1165" y="958"/>
                    <a:pt x="976" y="1092"/>
                    <a:pt x="790" y="1236"/>
                  </a:cubicBezTo>
                  <a:cubicBezTo>
                    <a:pt x="735" y="1273"/>
                    <a:pt x="675" y="1305"/>
                    <a:pt x="611" y="1324"/>
                  </a:cubicBezTo>
                  <a:cubicBezTo>
                    <a:pt x="550" y="1337"/>
                    <a:pt x="490" y="1351"/>
                    <a:pt x="425" y="1360"/>
                  </a:cubicBezTo>
                  <a:lnTo>
                    <a:pt x="9" y="1425"/>
                  </a:lnTo>
                  <a:cubicBezTo>
                    <a:pt x="0" y="1425"/>
                    <a:pt x="0" y="1439"/>
                    <a:pt x="9" y="1439"/>
                  </a:cubicBezTo>
                  <a:lnTo>
                    <a:pt x="389" y="1420"/>
                  </a:lnTo>
                  <a:lnTo>
                    <a:pt x="402" y="1420"/>
                  </a:lnTo>
                  <a:cubicBezTo>
                    <a:pt x="504" y="1420"/>
                    <a:pt x="611" y="1407"/>
                    <a:pt x="712" y="1375"/>
                  </a:cubicBezTo>
                  <a:cubicBezTo>
                    <a:pt x="818" y="1319"/>
                    <a:pt x="916" y="1254"/>
                    <a:pt x="1008" y="1180"/>
                  </a:cubicBezTo>
                  <a:lnTo>
                    <a:pt x="1299" y="967"/>
                  </a:lnTo>
                  <a:cubicBezTo>
                    <a:pt x="1396" y="897"/>
                    <a:pt x="1498" y="842"/>
                    <a:pt x="1609" y="796"/>
                  </a:cubicBezTo>
                  <a:cubicBezTo>
                    <a:pt x="1710" y="754"/>
                    <a:pt x="1821" y="718"/>
                    <a:pt x="1928" y="681"/>
                  </a:cubicBezTo>
                  <a:cubicBezTo>
                    <a:pt x="2136" y="611"/>
                    <a:pt x="2340" y="523"/>
                    <a:pt x="2534" y="421"/>
                  </a:cubicBezTo>
                  <a:cubicBezTo>
                    <a:pt x="2760" y="293"/>
                    <a:pt x="2982" y="154"/>
                    <a:pt x="3195" y="10"/>
                  </a:cubicBezTo>
                  <a:cubicBezTo>
                    <a:pt x="3200" y="5"/>
                    <a:pt x="3204" y="1"/>
                    <a:pt x="3204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60"/>
            <p:cNvSpPr/>
            <p:nvPr/>
          </p:nvSpPr>
          <p:spPr>
            <a:xfrm>
              <a:off x="1934900" y="553000"/>
              <a:ext cx="35275" cy="8825"/>
            </a:xfrm>
            <a:custGeom>
              <a:avLst/>
              <a:gdLst/>
              <a:ahLst/>
              <a:cxnLst/>
              <a:rect l="l" t="t" r="r" b="b"/>
              <a:pathLst>
                <a:path w="1411" h="353" extrusionOk="0">
                  <a:moveTo>
                    <a:pt x="1405" y="0"/>
                  </a:moveTo>
                  <a:cubicBezTo>
                    <a:pt x="1189" y="111"/>
                    <a:pt x="961" y="194"/>
                    <a:pt x="726" y="259"/>
                  </a:cubicBezTo>
                  <a:cubicBezTo>
                    <a:pt x="606" y="287"/>
                    <a:pt x="485" y="301"/>
                    <a:pt x="365" y="301"/>
                  </a:cubicBezTo>
                  <a:cubicBezTo>
                    <a:pt x="246" y="301"/>
                    <a:pt x="125" y="287"/>
                    <a:pt x="9" y="259"/>
                  </a:cubicBezTo>
                  <a:cubicBezTo>
                    <a:pt x="9" y="259"/>
                    <a:pt x="0" y="269"/>
                    <a:pt x="9" y="269"/>
                  </a:cubicBezTo>
                  <a:cubicBezTo>
                    <a:pt x="143" y="324"/>
                    <a:pt x="287" y="352"/>
                    <a:pt x="434" y="352"/>
                  </a:cubicBezTo>
                  <a:cubicBezTo>
                    <a:pt x="527" y="352"/>
                    <a:pt x="619" y="342"/>
                    <a:pt x="712" y="320"/>
                  </a:cubicBezTo>
                  <a:cubicBezTo>
                    <a:pt x="823" y="278"/>
                    <a:pt x="934" y="231"/>
                    <a:pt x="1036" y="176"/>
                  </a:cubicBezTo>
                  <a:cubicBezTo>
                    <a:pt x="1161" y="116"/>
                    <a:pt x="1285" y="60"/>
                    <a:pt x="1411" y="5"/>
                  </a:cubicBezTo>
                  <a:cubicBezTo>
                    <a:pt x="1411" y="0"/>
                    <a:pt x="1411" y="0"/>
                    <a:pt x="1405" y="0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60"/>
            <p:cNvSpPr/>
            <p:nvPr/>
          </p:nvSpPr>
          <p:spPr>
            <a:xfrm>
              <a:off x="1970850" y="535075"/>
              <a:ext cx="51675" cy="25475"/>
            </a:xfrm>
            <a:custGeom>
              <a:avLst/>
              <a:gdLst/>
              <a:ahLst/>
              <a:cxnLst/>
              <a:rect l="l" t="t" r="r" b="b"/>
              <a:pathLst>
                <a:path w="2067" h="1019" extrusionOk="0">
                  <a:moveTo>
                    <a:pt x="2067" y="0"/>
                  </a:moveTo>
                  <a:cubicBezTo>
                    <a:pt x="2048" y="19"/>
                    <a:pt x="2026" y="38"/>
                    <a:pt x="2007" y="56"/>
                  </a:cubicBezTo>
                  <a:cubicBezTo>
                    <a:pt x="2026" y="38"/>
                    <a:pt x="2043" y="24"/>
                    <a:pt x="2058" y="10"/>
                  </a:cubicBezTo>
                  <a:lnTo>
                    <a:pt x="2067" y="0"/>
                  </a:lnTo>
                  <a:close/>
                  <a:moveTo>
                    <a:pt x="2007" y="56"/>
                  </a:moveTo>
                  <a:cubicBezTo>
                    <a:pt x="1804" y="232"/>
                    <a:pt x="1582" y="389"/>
                    <a:pt x="1345" y="514"/>
                  </a:cubicBezTo>
                  <a:cubicBezTo>
                    <a:pt x="1068" y="653"/>
                    <a:pt x="758" y="698"/>
                    <a:pt x="467" y="805"/>
                  </a:cubicBezTo>
                  <a:cubicBezTo>
                    <a:pt x="306" y="870"/>
                    <a:pt x="152" y="939"/>
                    <a:pt x="0" y="1018"/>
                  </a:cubicBezTo>
                  <a:cubicBezTo>
                    <a:pt x="144" y="948"/>
                    <a:pt x="296" y="888"/>
                    <a:pt x="449" y="847"/>
                  </a:cubicBezTo>
                  <a:cubicBezTo>
                    <a:pt x="601" y="805"/>
                    <a:pt x="758" y="777"/>
                    <a:pt x="906" y="732"/>
                  </a:cubicBezTo>
                  <a:cubicBezTo>
                    <a:pt x="1193" y="643"/>
                    <a:pt x="1456" y="500"/>
                    <a:pt x="1687" y="316"/>
                  </a:cubicBezTo>
                  <a:cubicBezTo>
                    <a:pt x="1798" y="232"/>
                    <a:pt x="1905" y="149"/>
                    <a:pt x="2007" y="56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60"/>
            <p:cNvSpPr/>
            <p:nvPr/>
          </p:nvSpPr>
          <p:spPr>
            <a:xfrm>
              <a:off x="1936175" y="542700"/>
              <a:ext cx="60225" cy="7900"/>
            </a:xfrm>
            <a:custGeom>
              <a:avLst/>
              <a:gdLst/>
              <a:ahLst/>
              <a:cxnLst/>
              <a:rect l="l" t="t" r="r" b="b"/>
              <a:pathLst>
                <a:path w="2409" h="316" extrusionOk="0">
                  <a:moveTo>
                    <a:pt x="2408" y="1"/>
                  </a:moveTo>
                  <a:cubicBezTo>
                    <a:pt x="2389" y="7"/>
                    <a:pt x="2370" y="14"/>
                    <a:pt x="2351" y="20"/>
                  </a:cubicBezTo>
                  <a:lnTo>
                    <a:pt x="2351" y="20"/>
                  </a:lnTo>
                  <a:cubicBezTo>
                    <a:pt x="2370" y="14"/>
                    <a:pt x="2389" y="8"/>
                    <a:pt x="2408" y="1"/>
                  </a:cubicBezTo>
                  <a:close/>
                  <a:moveTo>
                    <a:pt x="2351" y="20"/>
                  </a:moveTo>
                  <a:lnTo>
                    <a:pt x="2351" y="20"/>
                  </a:lnTo>
                  <a:cubicBezTo>
                    <a:pt x="2077" y="103"/>
                    <a:pt x="1788" y="73"/>
                    <a:pt x="1507" y="112"/>
                  </a:cubicBezTo>
                  <a:cubicBezTo>
                    <a:pt x="1354" y="135"/>
                    <a:pt x="1202" y="177"/>
                    <a:pt x="1045" y="205"/>
                  </a:cubicBezTo>
                  <a:cubicBezTo>
                    <a:pt x="888" y="237"/>
                    <a:pt x="726" y="255"/>
                    <a:pt x="568" y="260"/>
                  </a:cubicBezTo>
                  <a:cubicBezTo>
                    <a:pt x="517" y="260"/>
                    <a:pt x="466" y="265"/>
                    <a:pt x="416" y="265"/>
                  </a:cubicBezTo>
                  <a:cubicBezTo>
                    <a:pt x="282" y="265"/>
                    <a:pt x="148" y="250"/>
                    <a:pt x="14" y="227"/>
                  </a:cubicBezTo>
                  <a:cubicBezTo>
                    <a:pt x="14" y="227"/>
                    <a:pt x="0" y="227"/>
                    <a:pt x="14" y="237"/>
                  </a:cubicBezTo>
                  <a:cubicBezTo>
                    <a:pt x="167" y="274"/>
                    <a:pt x="323" y="301"/>
                    <a:pt x="481" y="310"/>
                  </a:cubicBezTo>
                  <a:cubicBezTo>
                    <a:pt x="513" y="316"/>
                    <a:pt x="541" y="316"/>
                    <a:pt x="568" y="316"/>
                  </a:cubicBezTo>
                  <a:cubicBezTo>
                    <a:pt x="703" y="316"/>
                    <a:pt x="833" y="301"/>
                    <a:pt x="961" y="278"/>
                  </a:cubicBezTo>
                  <a:cubicBezTo>
                    <a:pt x="1123" y="250"/>
                    <a:pt x="1281" y="195"/>
                    <a:pt x="1437" y="158"/>
                  </a:cubicBezTo>
                  <a:cubicBezTo>
                    <a:pt x="1595" y="122"/>
                    <a:pt x="1753" y="103"/>
                    <a:pt x="1915" y="94"/>
                  </a:cubicBezTo>
                  <a:cubicBezTo>
                    <a:pt x="2065" y="89"/>
                    <a:pt x="2212" y="63"/>
                    <a:pt x="2351" y="20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60"/>
            <p:cNvSpPr/>
            <p:nvPr/>
          </p:nvSpPr>
          <p:spPr>
            <a:xfrm>
              <a:off x="1959050" y="525725"/>
              <a:ext cx="56550" cy="17125"/>
            </a:xfrm>
            <a:custGeom>
              <a:avLst/>
              <a:gdLst/>
              <a:ahLst/>
              <a:cxnLst/>
              <a:rect l="l" t="t" r="r" b="b"/>
              <a:pathLst>
                <a:path w="2262" h="685" extrusionOk="0">
                  <a:moveTo>
                    <a:pt x="2261" y="0"/>
                  </a:moveTo>
                  <a:cubicBezTo>
                    <a:pt x="2159" y="74"/>
                    <a:pt x="2048" y="139"/>
                    <a:pt x="1937" y="199"/>
                  </a:cubicBezTo>
                  <a:cubicBezTo>
                    <a:pt x="2048" y="144"/>
                    <a:pt x="2159" y="79"/>
                    <a:pt x="2261" y="9"/>
                  </a:cubicBezTo>
                  <a:lnTo>
                    <a:pt x="2261" y="0"/>
                  </a:lnTo>
                  <a:close/>
                  <a:moveTo>
                    <a:pt x="1937" y="199"/>
                  </a:moveTo>
                  <a:lnTo>
                    <a:pt x="1937" y="199"/>
                  </a:lnTo>
                  <a:cubicBezTo>
                    <a:pt x="1776" y="282"/>
                    <a:pt x="1604" y="347"/>
                    <a:pt x="1429" y="402"/>
                  </a:cubicBezTo>
                  <a:cubicBezTo>
                    <a:pt x="1133" y="485"/>
                    <a:pt x="833" y="551"/>
                    <a:pt x="528" y="596"/>
                  </a:cubicBezTo>
                  <a:cubicBezTo>
                    <a:pt x="351" y="629"/>
                    <a:pt x="176" y="662"/>
                    <a:pt x="1" y="684"/>
                  </a:cubicBezTo>
                  <a:cubicBezTo>
                    <a:pt x="315" y="656"/>
                    <a:pt x="624" y="611"/>
                    <a:pt x="930" y="555"/>
                  </a:cubicBezTo>
                  <a:cubicBezTo>
                    <a:pt x="1230" y="490"/>
                    <a:pt x="1527" y="393"/>
                    <a:pt x="1804" y="268"/>
                  </a:cubicBezTo>
                  <a:cubicBezTo>
                    <a:pt x="1850" y="246"/>
                    <a:pt x="1896" y="222"/>
                    <a:pt x="1937" y="199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60"/>
            <p:cNvSpPr/>
            <p:nvPr/>
          </p:nvSpPr>
          <p:spPr>
            <a:xfrm>
              <a:off x="1958575" y="569425"/>
              <a:ext cx="92975" cy="67625"/>
            </a:xfrm>
            <a:custGeom>
              <a:avLst/>
              <a:gdLst/>
              <a:ahLst/>
              <a:cxnLst/>
              <a:rect l="l" t="t" r="r" b="b"/>
              <a:pathLst>
                <a:path w="3719" h="2705" extrusionOk="0">
                  <a:moveTo>
                    <a:pt x="1" y="0"/>
                  </a:moveTo>
                  <a:lnTo>
                    <a:pt x="1" y="0"/>
                  </a:lnTo>
                  <a:cubicBezTo>
                    <a:pt x="242" y="180"/>
                    <a:pt x="500" y="333"/>
                    <a:pt x="773" y="449"/>
                  </a:cubicBezTo>
                  <a:cubicBezTo>
                    <a:pt x="912" y="495"/>
                    <a:pt x="1060" y="527"/>
                    <a:pt x="1203" y="536"/>
                  </a:cubicBezTo>
                  <a:cubicBezTo>
                    <a:pt x="1235" y="532"/>
                    <a:pt x="1268" y="532"/>
                    <a:pt x="1300" y="532"/>
                  </a:cubicBezTo>
                  <a:cubicBezTo>
                    <a:pt x="1582" y="532"/>
                    <a:pt x="1851" y="638"/>
                    <a:pt x="2058" y="837"/>
                  </a:cubicBezTo>
                  <a:lnTo>
                    <a:pt x="2479" y="1119"/>
                  </a:lnTo>
                  <a:lnTo>
                    <a:pt x="2900" y="1396"/>
                  </a:lnTo>
                  <a:cubicBezTo>
                    <a:pt x="3034" y="1475"/>
                    <a:pt x="3149" y="1577"/>
                    <a:pt x="3247" y="1701"/>
                  </a:cubicBezTo>
                  <a:cubicBezTo>
                    <a:pt x="3335" y="1849"/>
                    <a:pt x="3409" y="2002"/>
                    <a:pt x="3473" y="2160"/>
                  </a:cubicBezTo>
                  <a:cubicBezTo>
                    <a:pt x="3496" y="2214"/>
                    <a:pt x="3521" y="2269"/>
                    <a:pt x="3545" y="2324"/>
                  </a:cubicBezTo>
                  <a:lnTo>
                    <a:pt x="3545" y="2324"/>
                  </a:lnTo>
                  <a:cubicBezTo>
                    <a:pt x="3532" y="2293"/>
                    <a:pt x="3519" y="2262"/>
                    <a:pt x="3505" y="2233"/>
                  </a:cubicBezTo>
                  <a:cubicBezTo>
                    <a:pt x="3441" y="2085"/>
                    <a:pt x="3386" y="1938"/>
                    <a:pt x="3321" y="1794"/>
                  </a:cubicBezTo>
                  <a:cubicBezTo>
                    <a:pt x="3260" y="1660"/>
                    <a:pt x="3168" y="1539"/>
                    <a:pt x="3053" y="1443"/>
                  </a:cubicBezTo>
                  <a:cubicBezTo>
                    <a:pt x="2927" y="1341"/>
                    <a:pt x="2794" y="1249"/>
                    <a:pt x="2664" y="1161"/>
                  </a:cubicBezTo>
                  <a:lnTo>
                    <a:pt x="2239" y="860"/>
                  </a:lnTo>
                  <a:cubicBezTo>
                    <a:pt x="2101" y="767"/>
                    <a:pt x="1971" y="666"/>
                    <a:pt x="1828" y="583"/>
                  </a:cubicBezTo>
                  <a:cubicBezTo>
                    <a:pt x="1555" y="416"/>
                    <a:pt x="1241" y="481"/>
                    <a:pt x="940" y="425"/>
                  </a:cubicBezTo>
                  <a:cubicBezTo>
                    <a:pt x="602" y="342"/>
                    <a:pt x="287" y="199"/>
                    <a:pt x="1" y="0"/>
                  </a:cubicBezTo>
                  <a:close/>
                  <a:moveTo>
                    <a:pt x="3545" y="2325"/>
                  </a:moveTo>
                  <a:lnTo>
                    <a:pt x="3545" y="2325"/>
                  </a:lnTo>
                  <a:cubicBezTo>
                    <a:pt x="3560" y="2359"/>
                    <a:pt x="3574" y="2394"/>
                    <a:pt x="3589" y="2427"/>
                  </a:cubicBezTo>
                  <a:cubicBezTo>
                    <a:pt x="3575" y="2392"/>
                    <a:pt x="3560" y="2358"/>
                    <a:pt x="3545" y="2325"/>
                  </a:cubicBezTo>
                  <a:close/>
                  <a:moveTo>
                    <a:pt x="3589" y="2428"/>
                  </a:moveTo>
                  <a:cubicBezTo>
                    <a:pt x="3631" y="2521"/>
                    <a:pt x="3672" y="2617"/>
                    <a:pt x="3718" y="2705"/>
                  </a:cubicBezTo>
                  <a:cubicBezTo>
                    <a:pt x="3672" y="2613"/>
                    <a:pt x="3631" y="2521"/>
                    <a:pt x="3589" y="2428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60"/>
            <p:cNvSpPr/>
            <p:nvPr/>
          </p:nvSpPr>
          <p:spPr>
            <a:xfrm>
              <a:off x="1998600" y="562125"/>
              <a:ext cx="23450" cy="31925"/>
            </a:xfrm>
            <a:custGeom>
              <a:avLst/>
              <a:gdLst/>
              <a:ahLst/>
              <a:cxnLst/>
              <a:rect l="l" t="t" r="r" b="b"/>
              <a:pathLst>
                <a:path w="938" h="1277" extrusionOk="0">
                  <a:moveTo>
                    <a:pt x="0" y="0"/>
                  </a:moveTo>
                  <a:cubicBezTo>
                    <a:pt x="212" y="171"/>
                    <a:pt x="393" y="371"/>
                    <a:pt x="545" y="597"/>
                  </a:cubicBezTo>
                  <a:cubicBezTo>
                    <a:pt x="624" y="708"/>
                    <a:pt x="688" y="824"/>
                    <a:pt x="744" y="948"/>
                  </a:cubicBezTo>
                  <a:cubicBezTo>
                    <a:pt x="790" y="1069"/>
                    <a:pt x="855" y="1180"/>
                    <a:pt x="938" y="1277"/>
                  </a:cubicBezTo>
                  <a:cubicBezTo>
                    <a:pt x="860" y="1161"/>
                    <a:pt x="799" y="1031"/>
                    <a:pt x="758" y="893"/>
                  </a:cubicBezTo>
                  <a:cubicBezTo>
                    <a:pt x="716" y="773"/>
                    <a:pt x="660" y="653"/>
                    <a:pt x="583" y="546"/>
                  </a:cubicBezTo>
                  <a:cubicBezTo>
                    <a:pt x="406" y="348"/>
                    <a:pt x="212" y="162"/>
                    <a:pt x="0" y="0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60"/>
            <p:cNvSpPr/>
            <p:nvPr/>
          </p:nvSpPr>
          <p:spPr>
            <a:xfrm>
              <a:off x="2008850" y="598775"/>
              <a:ext cx="24300" cy="39550"/>
            </a:xfrm>
            <a:custGeom>
              <a:avLst/>
              <a:gdLst/>
              <a:ahLst/>
              <a:cxnLst/>
              <a:rect l="l" t="t" r="r" b="b"/>
              <a:pathLst>
                <a:path w="972" h="1582" extrusionOk="0">
                  <a:moveTo>
                    <a:pt x="1" y="0"/>
                  </a:moveTo>
                  <a:lnTo>
                    <a:pt x="1" y="0"/>
                  </a:lnTo>
                  <a:cubicBezTo>
                    <a:pt x="135" y="120"/>
                    <a:pt x="260" y="246"/>
                    <a:pt x="389" y="365"/>
                  </a:cubicBezTo>
                  <a:cubicBezTo>
                    <a:pt x="519" y="463"/>
                    <a:pt x="630" y="583"/>
                    <a:pt x="718" y="717"/>
                  </a:cubicBezTo>
                  <a:cubicBezTo>
                    <a:pt x="778" y="860"/>
                    <a:pt x="820" y="1013"/>
                    <a:pt x="843" y="1166"/>
                  </a:cubicBezTo>
                  <a:cubicBezTo>
                    <a:pt x="861" y="1249"/>
                    <a:pt x="875" y="1332"/>
                    <a:pt x="894" y="1415"/>
                  </a:cubicBezTo>
                  <a:cubicBezTo>
                    <a:pt x="907" y="1475"/>
                    <a:pt x="935" y="1535"/>
                    <a:pt x="972" y="1582"/>
                  </a:cubicBezTo>
                  <a:cubicBezTo>
                    <a:pt x="931" y="1517"/>
                    <a:pt x="907" y="1439"/>
                    <a:pt x="907" y="1360"/>
                  </a:cubicBezTo>
                  <a:cubicBezTo>
                    <a:pt x="907" y="1272"/>
                    <a:pt x="899" y="1184"/>
                    <a:pt x="884" y="1097"/>
                  </a:cubicBezTo>
                  <a:cubicBezTo>
                    <a:pt x="875" y="944"/>
                    <a:pt x="833" y="800"/>
                    <a:pt x="764" y="666"/>
                  </a:cubicBezTo>
                  <a:cubicBezTo>
                    <a:pt x="667" y="536"/>
                    <a:pt x="551" y="425"/>
                    <a:pt x="417" y="338"/>
                  </a:cubicBezTo>
                  <a:cubicBezTo>
                    <a:pt x="278" y="227"/>
                    <a:pt x="135" y="116"/>
                    <a:pt x="1" y="0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60"/>
            <p:cNvSpPr/>
            <p:nvPr/>
          </p:nvSpPr>
          <p:spPr>
            <a:xfrm>
              <a:off x="2030350" y="541425"/>
              <a:ext cx="26625" cy="37250"/>
            </a:xfrm>
            <a:custGeom>
              <a:avLst/>
              <a:gdLst/>
              <a:ahLst/>
              <a:cxnLst/>
              <a:rect l="l" t="t" r="r" b="b"/>
              <a:pathLst>
                <a:path w="1065" h="1490" extrusionOk="0">
                  <a:moveTo>
                    <a:pt x="1" y="1"/>
                  </a:moveTo>
                  <a:lnTo>
                    <a:pt x="1" y="1"/>
                  </a:lnTo>
                  <a:cubicBezTo>
                    <a:pt x="122" y="103"/>
                    <a:pt x="242" y="209"/>
                    <a:pt x="357" y="311"/>
                  </a:cubicBezTo>
                  <a:cubicBezTo>
                    <a:pt x="478" y="417"/>
                    <a:pt x="570" y="491"/>
                    <a:pt x="662" y="593"/>
                  </a:cubicBezTo>
                  <a:cubicBezTo>
                    <a:pt x="820" y="801"/>
                    <a:pt x="926" y="1037"/>
                    <a:pt x="982" y="1287"/>
                  </a:cubicBezTo>
                  <a:cubicBezTo>
                    <a:pt x="1005" y="1355"/>
                    <a:pt x="1033" y="1425"/>
                    <a:pt x="1065" y="1490"/>
                  </a:cubicBezTo>
                  <a:cubicBezTo>
                    <a:pt x="986" y="1314"/>
                    <a:pt x="967" y="1120"/>
                    <a:pt x="907" y="944"/>
                  </a:cubicBezTo>
                  <a:cubicBezTo>
                    <a:pt x="820" y="694"/>
                    <a:pt x="653" y="482"/>
                    <a:pt x="440" y="333"/>
                  </a:cubicBezTo>
                  <a:cubicBezTo>
                    <a:pt x="293" y="222"/>
                    <a:pt x="149" y="112"/>
                    <a:pt x="1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60"/>
            <p:cNvSpPr/>
            <p:nvPr/>
          </p:nvSpPr>
          <p:spPr>
            <a:xfrm>
              <a:off x="2051625" y="557150"/>
              <a:ext cx="11350" cy="21050"/>
            </a:xfrm>
            <a:custGeom>
              <a:avLst/>
              <a:gdLst/>
              <a:ahLst/>
              <a:cxnLst/>
              <a:rect l="l" t="t" r="r" b="b"/>
              <a:pathLst>
                <a:path w="454" h="842" extrusionOk="0">
                  <a:moveTo>
                    <a:pt x="1" y="1"/>
                  </a:moveTo>
                  <a:cubicBezTo>
                    <a:pt x="56" y="65"/>
                    <a:pt x="107" y="135"/>
                    <a:pt x="159" y="195"/>
                  </a:cubicBezTo>
                  <a:cubicBezTo>
                    <a:pt x="204" y="255"/>
                    <a:pt x="246" y="320"/>
                    <a:pt x="283" y="389"/>
                  </a:cubicBezTo>
                  <a:cubicBezTo>
                    <a:pt x="306" y="468"/>
                    <a:pt x="329" y="542"/>
                    <a:pt x="343" y="620"/>
                  </a:cubicBezTo>
                  <a:cubicBezTo>
                    <a:pt x="366" y="694"/>
                    <a:pt x="398" y="764"/>
                    <a:pt x="445" y="829"/>
                  </a:cubicBezTo>
                  <a:lnTo>
                    <a:pt x="454" y="842"/>
                  </a:lnTo>
                  <a:cubicBezTo>
                    <a:pt x="417" y="764"/>
                    <a:pt x="389" y="675"/>
                    <a:pt x="380" y="592"/>
                  </a:cubicBezTo>
                  <a:cubicBezTo>
                    <a:pt x="376" y="515"/>
                    <a:pt x="357" y="436"/>
                    <a:pt x="325" y="366"/>
                  </a:cubicBezTo>
                  <a:cubicBezTo>
                    <a:pt x="287" y="306"/>
                    <a:pt x="242" y="246"/>
                    <a:pt x="191" y="19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60"/>
            <p:cNvSpPr/>
            <p:nvPr/>
          </p:nvSpPr>
          <p:spPr>
            <a:xfrm>
              <a:off x="2030350" y="556925"/>
              <a:ext cx="28825" cy="63725"/>
            </a:xfrm>
            <a:custGeom>
              <a:avLst/>
              <a:gdLst/>
              <a:ahLst/>
              <a:cxnLst/>
              <a:rect l="l" t="t" r="r" b="b"/>
              <a:pathLst>
                <a:path w="1153" h="2549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33"/>
                    <a:pt x="41" y="65"/>
                    <a:pt x="61" y="96"/>
                  </a:cubicBezTo>
                  <a:lnTo>
                    <a:pt x="61" y="96"/>
                  </a:lnTo>
                  <a:cubicBezTo>
                    <a:pt x="41" y="64"/>
                    <a:pt x="21" y="32"/>
                    <a:pt x="1" y="1"/>
                  </a:cubicBezTo>
                  <a:close/>
                  <a:moveTo>
                    <a:pt x="61" y="96"/>
                  </a:moveTo>
                  <a:cubicBezTo>
                    <a:pt x="139" y="218"/>
                    <a:pt x="215" y="342"/>
                    <a:pt x="293" y="463"/>
                  </a:cubicBezTo>
                  <a:cubicBezTo>
                    <a:pt x="395" y="607"/>
                    <a:pt x="506" y="750"/>
                    <a:pt x="626" y="884"/>
                  </a:cubicBezTo>
                  <a:cubicBezTo>
                    <a:pt x="685" y="953"/>
                    <a:pt x="745" y="1013"/>
                    <a:pt x="820" y="1078"/>
                  </a:cubicBezTo>
                  <a:cubicBezTo>
                    <a:pt x="884" y="1143"/>
                    <a:pt x="926" y="1226"/>
                    <a:pt x="940" y="1314"/>
                  </a:cubicBezTo>
                  <a:cubicBezTo>
                    <a:pt x="958" y="1406"/>
                    <a:pt x="958" y="1512"/>
                    <a:pt x="972" y="1596"/>
                  </a:cubicBezTo>
                  <a:cubicBezTo>
                    <a:pt x="982" y="1683"/>
                    <a:pt x="995" y="1790"/>
                    <a:pt x="1010" y="1896"/>
                  </a:cubicBezTo>
                  <a:cubicBezTo>
                    <a:pt x="1046" y="2118"/>
                    <a:pt x="1093" y="2336"/>
                    <a:pt x="1144" y="2549"/>
                  </a:cubicBezTo>
                  <a:lnTo>
                    <a:pt x="1153" y="2549"/>
                  </a:lnTo>
                  <a:cubicBezTo>
                    <a:pt x="1097" y="2349"/>
                    <a:pt x="1069" y="2146"/>
                    <a:pt x="1046" y="1938"/>
                  </a:cubicBezTo>
                  <a:cubicBezTo>
                    <a:pt x="1027" y="1744"/>
                    <a:pt x="1014" y="1550"/>
                    <a:pt x="991" y="1356"/>
                  </a:cubicBezTo>
                  <a:cubicBezTo>
                    <a:pt x="986" y="1273"/>
                    <a:pt x="958" y="1189"/>
                    <a:pt x="912" y="1115"/>
                  </a:cubicBezTo>
                  <a:cubicBezTo>
                    <a:pt x="861" y="1045"/>
                    <a:pt x="805" y="981"/>
                    <a:pt x="741" y="921"/>
                  </a:cubicBezTo>
                  <a:cubicBezTo>
                    <a:pt x="617" y="787"/>
                    <a:pt x="487" y="657"/>
                    <a:pt x="371" y="514"/>
                  </a:cubicBezTo>
                  <a:cubicBezTo>
                    <a:pt x="261" y="380"/>
                    <a:pt x="157" y="241"/>
                    <a:pt x="61" y="96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60"/>
            <p:cNvSpPr/>
            <p:nvPr/>
          </p:nvSpPr>
          <p:spPr>
            <a:xfrm>
              <a:off x="2059850" y="582225"/>
              <a:ext cx="8125" cy="33000"/>
            </a:xfrm>
            <a:custGeom>
              <a:avLst/>
              <a:gdLst/>
              <a:ahLst/>
              <a:cxnLst/>
              <a:rect l="l" t="t" r="r" b="b"/>
              <a:pathLst>
                <a:path w="325" h="1320" extrusionOk="0">
                  <a:moveTo>
                    <a:pt x="176" y="1"/>
                  </a:moveTo>
                  <a:cubicBezTo>
                    <a:pt x="203" y="126"/>
                    <a:pt x="218" y="255"/>
                    <a:pt x="241" y="389"/>
                  </a:cubicBezTo>
                  <a:cubicBezTo>
                    <a:pt x="250" y="455"/>
                    <a:pt x="255" y="519"/>
                    <a:pt x="259" y="584"/>
                  </a:cubicBezTo>
                  <a:cubicBezTo>
                    <a:pt x="269" y="643"/>
                    <a:pt x="263" y="709"/>
                    <a:pt x="250" y="764"/>
                  </a:cubicBezTo>
                  <a:cubicBezTo>
                    <a:pt x="208" y="865"/>
                    <a:pt x="158" y="963"/>
                    <a:pt x="97" y="1051"/>
                  </a:cubicBezTo>
                  <a:cubicBezTo>
                    <a:pt x="56" y="1138"/>
                    <a:pt x="24" y="1226"/>
                    <a:pt x="0" y="1319"/>
                  </a:cubicBezTo>
                  <a:cubicBezTo>
                    <a:pt x="28" y="1213"/>
                    <a:pt x="79" y="1111"/>
                    <a:pt x="148" y="1023"/>
                  </a:cubicBezTo>
                  <a:cubicBezTo>
                    <a:pt x="222" y="944"/>
                    <a:pt x="278" y="852"/>
                    <a:pt x="314" y="750"/>
                  </a:cubicBezTo>
                  <a:cubicBezTo>
                    <a:pt x="324" y="630"/>
                    <a:pt x="306" y="505"/>
                    <a:pt x="263" y="389"/>
                  </a:cubicBezTo>
                  <a:cubicBezTo>
                    <a:pt x="241" y="261"/>
                    <a:pt x="208" y="126"/>
                    <a:pt x="190" y="1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60"/>
            <p:cNvSpPr/>
            <p:nvPr/>
          </p:nvSpPr>
          <p:spPr>
            <a:xfrm>
              <a:off x="1941350" y="570550"/>
              <a:ext cx="67075" cy="41900"/>
            </a:xfrm>
            <a:custGeom>
              <a:avLst/>
              <a:gdLst/>
              <a:ahLst/>
              <a:cxnLst/>
              <a:rect l="l" t="t" r="r" b="b"/>
              <a:pathLst>
                <a:path w="2683" h="1676" extrusionOk="0">
                  <a:moveTo>
                    <a:pt x="1" y="1"/>
                  </a:moveTo>
                  <a:cubicBezTo>
                    <a:pt x="84" y="177"/>
                    <a:pt x="204" y="334"/>
                    <a:pt x="353" y="459"/>
                  </a:cubicBezTo>
                  <a:cubicBezTo>
                    <a:pt x="509" y="583"/>
                    <a:pt x="694" y="667"/>
                    <a:pt x="893" y="694"/>
                  </a:cubicBezTo>
                  <a:cubicBezTo>
                    <a:pt x="1129" y="736"/>
                    <a:pt x="1365" y="736"/>
                    <a:pt x="1591" y="792"/>
                  </a:cubicBezTo>
                  <a:cubicBezTo>
                    <a:pt x="1698" y="815"/>
                    <a:pt x="1800" y="856"/>
                    <a:pt x="1892" y="907"/>
                  </a:cubicBezTo>
                  <a:cubicBezTo>
                    <a:pt x="1989" y="972"/>
                    <a:pt x="2077" y="1055"/>
                    <a:pt x="2146" y="1148"/>
                  </a:cubicBezTo>
                  <a:cubicBezTo>
                    <a:pt x="2244" y="1268"/>
                    <a:pt x="2350" y="1383"/>
                    <a:pt x="2466" y="1490"/>
                  </a:cubicBezTo>
                  <a:cubicBezTo>
                    <a:pt x="2368" y="1398"/>
                    <a:pt x="2280" y="1300"/>
                    <a:pt x="2201" y="1194"/>
                  </a:cubicBezTo>
                  <a:cubicBezTo>
                    <a:pt x="2133" y="1102"/>
                    <a:pt x="2054" y="1014"/>
                    <a:pt x="1971" y="935"/>
                  </a:cubicBezTo>
                  <a:cubicBezTo>
                    <a:pt x="1896" y="871"/>
                    <a:pt x="1813" y="820"/>
                    <a:pt x="1721" y="783"/>
                  </a:cubicBezTo>
                  <a:cubicBezTo>
                    <a:pt x="1513" y="722"/>
                    <a:pt x="1296" y="685"/>
                    <a:pt x="1078" y="677"/>
                  </a:cubicBezTo>
                  <a:cubicBezTo>
                    <a:pt x="861" y="653"/>
                    <a:pt x="648" y="589"/>
                    <a:pt x="459" y="482"/>
                  </a:cubicBezTo>
                  <a:cubicBezTo>
                    <a:pt x="265" y="367"/>
                    <a:pt x="112" y="200"/>
                    <a:pt x="10" y="1"/>
                  </a:cubicBezTo>
                  <a:close/>
                  <a:moveTo>
                    <a:pt x="2466" y="1490"/>
                  </a:moveTo>
                  <a:lnTo>
                    <a:pt x="2466" y="1490"/>
                  </a:lnTo>
                  <a:cubicBezTo>
                    <a:pt x="2534" y="1554"/>
                    <a:pt x="2604" y="1620"/>
                    <a:pt x="2683" y="1675"/>
                  </a:cubicBezTo>
                  <a:lnTo>
                    <a:pt x="2679" y="1671"/>
                  </a:lnTo>
                  <a:cubicBezTo>
                    <a:pt x="2604" y="1615"/>
                    <a:pt x="2534" y="1554"/>
                    <a:pt x="2466" y="1490"/>
                  </a:cubicBez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60"/>
            <p:cNvSpPr/>
            <p:nvPr/>
          </p:nvSpPr>
          <p:spPr>
            <a:xfrm>
              <a:off x="1920225" y="942550"/>
              <a:ext cx="163925" cy="621225"/>
            </a:xfrm>
            <a:custGeom>
              <a:avLst/>
              <a:gdLst/>
              <a:ahLst/>
              <a:cxnLst/>
              <a:rect l="l" t="t" r="r" b="b"/>
              <a:pathLst>
                <a:path w="6557" h="24849" extrusionOk="0">
                  <a:moveTo>
                    <a:pt x="56" y="1"/>
                  </a:moveTo>
                  <a:cubicBezTo>
                    <a:pt x="56" y="97"/>
                    <a:pt x="0" y="2058"/>
                    <a:pt x="194" y="2206"/>
                  </a:cubicBezTo>
                  <a:cubicBezTo>
                    <a:pt x="1285" y="3066"/>
                    <a:pt x="1350" y="3653"/>
                    <a:pt x="1410" y="4374"/>
                  </a:cubicBezTo>
                  <a:lnTo>
                    <a:pt x="688" y="24849"/>
                  </a:lnTo>
                  <a:lnTo>
                    <a:pt x="5867" y="24849"/>
                  </a:lnTo>
                  <a:lnTo>
                    <a:pt x="5150" y="4374"/>
                  </a:lnTo>
                  <a:cubicBezTo>
                    <a:pt x="5206" y="3653"/>
                    <a:pt x="5276" y="3066"/>
                    <a:pt x="6362" y="2206"/>
                  </a:cubicBezTo>
                  <a:cubicBezTo>
                    <a:pt x="6556" y="2058"/>
                    <a:pt x="6501" y="97"/>
                    <a:pt x="6501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60"/>
            <p:cNvSpPr/>
            <p:nvPr/>
          </p:nvSpPr>
          <p:spPr>
            <a:xfrm>
              <a:off x="1949450" y="1083575"/>
              <a:ext cx="105575" cy="17600"/>
            </a:xfrm>
            <a:custGeom>
              <a:avLst/>
              <a:gdLst/>
              <a:ahLst/>
              <a:cxnLst/>
              <a:rect l="l" t="t" r="r" b="b"/>
              <a:pathLst>
                <a:path w="4223" h="704" extrusionOk="0">
                  <a:moveTo>
                    <a:pt x="1" y="1"/>
                  </a:moveTo>
                  <a:lnTo>
                    <a:pt x="1" y="703"/>
                  </a:lnTo>
                  <a:lnTo>
                    <a:pt x="4222" y="703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60"/>
            <p:cNvSpPr/>
            <p:nvPr/>
          </p:nvSpPr>
          <p:spPr>
            <a:xfrm>
              <a:off x="1946575" y="1228075"/>
              <a:ext cx="111225" cy="17600"/>
            </a:xfrm>
            <a:custGeom>
              <a:avLst/>
              <a:gdLst/>
              <a:ahLst/>
              <a:cxnLst/>
              <a:rect l="l" t="t" r="r" b="b"/>
              <a:pathLst>
                <a:path w="4449" h="704" extrusionOk="0">
                  <a:moveTo>
                    <a:pt x="0" y="0"/>
                  </a:moveTo>
                  <a:lnTo>
                    <a:pt x="0" y="704"/>
                  </a:lnTo>
                  <a:lnTo>
                    <a:pt x="4448" y="704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60"/>
            <p:cNvSpPr/>
            <p:nvPr/>
          </p:nvSpPr>
          <p:spPr>
            <a:xfrm>
              <a:off x="1939275" y="1393500"/>
              <a:ext cx="125775" cy="17475"/>
            </a:xfrm>
            <a:custGeom>
              <a:avLst/>
              <a:gdLst/>
              <a:ahLst/>
              <a:cxnLst/>
              <a:rect l="l" t="t" r="r" b="b"/>
              <a:pathLst>
                <a:path w="5031" h="699" extrusionOk="0">
                  <a:moveTo>
                    <a:pt x="1" y="0"/>
                  </a:moveTo>
                  <a:lnTo>
                    <a:pt x="1" y="698"/>
                  </a:lnTo>
                  <a:lnTo>
                    <a:pt x="5031" y="698"/>
                  </a:lnTo>
                  <a:lnTo>
                    <a:pt x="503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60"/>
            <p:cNvSpPr/>
            <p:nvPr/>
          </p:nvSpPr>
          <p:spPr>
            <a:xfrm>
              <a:off x="1945750" y="1403525"/>
              <a:ext cx="3475" cy="160250"/>
            </a:xfrm>
            <a:custGeom>
              <a:avLst/>
              <a:gdLst/>
              <a:ahLst/>
              <a:cxnLst/>
              <a:rect l="l" t="t" r="r" b="b"/>
              <a:pathLst>
                <a:path w="139" h="6410" extrusionOk="0">
                  <a:moveTo>
                    <a:pt x="139" y="1"/>
                  </a:moveTo>
                  <a:cubicBezTo>
                    <a:pt x="111" y="538"/>
                    <a:pt x="89" y="1070"/>
                    <a:pt x="70" y="1606"/>
                  </a:cubicBezTo>
                  <a:lnTo>
                    <a:pt x="23" y="3206"/>
                  </a:lnTo>
                  <a:lnTo>
                    <a:pt x="0" y="4810"/>
                  </a:lnTo>
                  <a:lnTo>
                    <a:pt x="0" y="6410"/>
                  </a:lnTo>
                  <a:cubicBezTo>
                    <a:pt x="28" y="5878"/>
                    <a:pt x="51" y="5346"/>
                    <a:pt x="70" y="4810"/>
                  </a:cubicBezTo>
                  <a:lnTo>
                    <a:pt x="117" y="3210"/>
                  </a:lnTo>
                  <a:lnTo>
                    <a:pt x="139" y="1606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60"/>
            <p:cNvSpPr/>
            <p:nvPr/>
          </p:nvSpPr>
          <p:spPr>
            <a:xfrm>
              <a:off x="2001125" y="1403525"/>
              <a:ext cx="2350" cy="160250"/>
            </a:xfrm>
            <a:custGeom>
              <a:avLst/>
              <a:gdLst/>
              <a:ahLst/>
              <a:cxnLst/>
              <a:rect l="l" t="t" r="r" b="b"/>
              <a:pathLst>
                <a:path w="94" h="6410" extrusionOk="0">
                  <a:moveTo>
                    <a:pt x="47" y="1"/>
                  </a:moveTo>
                  <a:cubicBezTo>
                    <a:pt x="23" y="534"/>
                    <a:pt x="15" y="1070"/>
                    <a:pt x="10" y="1606"/>
                  </a:cubicBezTo>
                  <a:lnTo>
                    <a:pt x="0" y="3206"/>
                  </a:lnTo>
                  <a:lnTo>
                    <a:pt x="10" y="4810"/>
                  </a:lnTo>
                  <a:cubicBezTo>
                    <a:pt x="19" y="5342"/>
                    <a:pt x="28" y="5878"/>
                    <a:pt x="47" y="6410"/>
                  </a:cubicBezTo>
                  <a:cubicBezTo>
                    <a:pt x="66" y="5878"/>
                    <a:pt x="79" y="5342"/>
                    <a:pt x="83" y="4810"/>
                  </a:cubicBezTo>
                  <a:lnTo>
                    <a:pt x="93" y="3206"/>
                  </a:lnTo>
                  <a:lnTo>
                    <a:pt x="83" y="1606"/>
                  </a:lnTo>
                  <a:cubicBezTo>
                    <a:pt x="79" y="1070"/>
                    <a:pt x="66" y="538"/>
                    <a:pt x="4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60"/>
            <p:cNvSpPr/>
            <p:nvPr/>
          </p:nvSpPr>
          <p:spPr>
            <a:xfrm>
              <a:off x="1990025" y="1403525"/>
              <a:ext cx="2450" cy="160250"/>
            </a:xfrm>
            <a:custGeom>
              <a:avLst/>
              <a:gdLst/>
              <a:ahLst/>
              <a:cxnLst/>
              <a:rect l="l" t="t" r="r" b="b"/>
              <a:pathLst>
                <a:path w="98" h="6410" extrusionOk="0">
                  <a:moveTo>
                    <a:pt x="75" y="1"/>
                  </a:moveTo>
                  <a:cubicBezTo>
                    <a:pt x="51" y="534"/>
                    <a:pt x="32" y="1070"/>
                    <a:pt x="24" y="1606"/>
                  </a:cubicBezTo>
                  <a:lnTo>
                    <a:pt x="0" y="3206"/>
                  </a:lnTo>
                  <a:lnTo>
                    <a:pt x="0" y="4810"/>
                  </a:lnTo>
                  <a:cubicBezTo>
                    <a:pt x="0" y="5342"/>
                    <a:pt x="10" y="5878"/>
                    <a:pt x="24" y="6410"/>
                  </a:cubicBezTo>
                  <a:cubicBezTo>
                    <a:pt x="47" y="5878"/>
                    <a:pt x="66" y="5346"/>
                    <a:pt x="75" y="4810"/>
                  </a:cubicBezTo>
                  <a:lnTo>
                    <a:pt x="98" y="3206"/>
                  </a:lnTo>
                  <a:lnTo>
                    <a:pt x="98" y="1606"/>
                  </a:lnTo>
                  <a:cubicBezTo>
                    <a:pt x="98" y="1070"/>
                    <a:pt x="88" y="538"/>
                    <a:pt x="7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60"/>
            <p:cNvSpPr/>
            <p:nvPr/>
          </p:nvSpPr>
          <p:spPr>
            <a:xfrm>
              <a:off x="1978475" y="1403525"/>
              <a:ext cx="3725" cy="160250"/>
            </a:xfrm>
            <a:custGeom>
              <a:avLst/>
              <a:gdLst/>
              <a:ahLst/>
              <a:cxnLst/>
              <a:rect l="l" t="t" r="r" b="b"/>
              <a:pathLst>
                <a:path w="149" h="6410" extrusionOk="0">
                  <a:moveTo>
                    <a:pt x="139" y="1"/>
                  </a:moveTo>
                  <a:cubicBezTo>
                    <a:pt x="112" y="534"/>
                    <a:pt x="88" y="1070"/>
                    <a:pt x="74" y="1601"/>
                  </a:cubicBezTo>
                  <a:lnTo>
                    <a:pt x="33" y="3206"/>
                  </a:lnTo>
                  <a:lnTo>
                    <a:pt x="14" y="4806"/>
                  </a:lnTo>
                  <a:cubicBezTo>
                    <a:pt x="1" y="5342"/>
                    <a:pt x="14" y="5874"/>
                    <a:pt x="14" y="6410"/>
                  </a:cubicBezTo>
                  <a:cubicBezTo>
                    <a:pt x="42" y="5874"/>
                    <a:pt x="65" y="5342"/>
                    <a:pt x="78" y="4810"/>
                  </a:cubicBezTo>
                  <a:lnTo>
                    <a:pt x="120" y="3206"/>
                  </a:lnTo>
                  <a:lnTo>
                    <a:pt x="139" y="1606"/>
                  </a:lnTo>
                  <a:cubicBezTo>
                    <a:pt x="148" y="1070"/>
                    <a:pt x="148" y="534"/>
                    <a:pt x="13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60"/>
            <p:cNvSpPr/>
            <p:nvPr/>
          </p:nvSpPr>
          <p:spPr>
            <a:xfrm>
              <a:off x="1956500" y="1403525"/>
              <a:ext cx="3150" cy="160250"/>
            </a:xfrm>
            <a:custGeom>
              <a:avLst/>
              <a:gdLst/>
              <a:ahLst/>
              <a:cxnLst/>
              <a:rect l="l" t="t" r="r" b="b"/>
              <a:pathLst>
                <a:path w="126" h="6410" extrusionOk="0">
                  <a:moveTo>
                    <a:pt x="112" y="1"/>
                  </a:moveTo>
                  <a:cubicBezTo>
                    <a:pt x="88" y="538"/>
                    <a:pt x="70" y="1070"/>
                    <a:pt x="47" y="1606"/>
                  </a:cubicBezTo>
                  <a:lnTo>
                    <a:pt x="14" y="3206"/>
                  </a:lnTo>
                  <a:lnTo>
                    <a:pt x="5" y="4810"/>
                  </a:lnTo>
                  <a:cubicBezTo>
                    <a:pt x="1" y="5342"/>
                    <a:pt x="10" y="5878"/>
                    <a:pt x="20" y="6410"/>
                  </a:cubicBezTo>
                  <a:cubicBezTo>
                    <a:pt x="42" y="5878"/>
                    <a:pt x="65" y="5346"/>
                    <a:pt x="80" y="4810"/>
                  </a:cubicBezTo>
                  <a:lnTo>
                    <a:pt x="112" y="3210"/>
                  </a:lnTo>
                  <a:lnTo>
                    <a:pt x="125" y="1606"/>
                  </a:lnTo>
                  <a:cubicBezTo>
                    <a:pt x="125" y="1070"/>
                    <a:pt x="121" y="538"/>
                    <a:pt x="112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60"/>
            <p:cNvSpPr/>
            <p:nvPr/>
          </p:nvSpPr>
          <p:spPr>
            <a:xfrm>
              <a:off x="1966675" y="1403525"/>
              <a:ext cx="3725" cy="160250"/>
            </a:xfrm>
            <a:custGeom>
              <a:avLst/>
              <a:gdLst/>
              <a:ahLst/>
              <a:cxnLst/>
              <a:rect l="l" t="t" r="r" b="b"/>
              <a:pathLst>
                <a:path w="149" h="6410" extrusionOk="0">
                  <a:moveTo>
                    <a:pt x="140" y="1"/>
                  </a:moveTo>
                  <a:cubicBezTo>
                    <a:pt x="112" y="534"/>
                    <a:pt x="89" y="1070"/>
                    <a:pt x="70" y="1606"/>
                  </a:cubicBezTo>
                  <a:lnTo>
                    <a:pt x="29" y="3206"/>
                  </a:lnTo>
                  <a:lnTo>
                    <a:pt x="10" y="4810"/>
                  </a:lnTo>
                  <a:cubicBezTo>
                    <a:pt x="1" y="5342"/>
                    <a:pt x="10" y="5878"/>
                    <a:pt x="10" y="6410"/>
                  </a:cubicBezTo>
                  <a:cubicBezTo>
                    <a:pt x="38" y="5878"/>
                    <a:pt x="61" y="5346"/>
                    <a:pt x="74" y="4810"/>
                  </a:cubicBezTo>
                  <a:lnTo>
                    <a:pt x="116" y="3210"/>
                  </a:lnTo>
                  <a:lnTo>
                    <a:pt x="140" y="1606"/>
                  </a:lnTo>
                  <a:cubicBezTo>
                    <a:pt x="149" y="1070"/>
                    <a:pt x="140" y="538"/>
                    <a:pt x="140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60"/>
            <p:cNvSpPr/>
            <p:nvPr/>
          </p:nvSpPr>
          <p:spPr>
            <a:xfrm>
              <a:off x="2055000" y="1403525"/>
              <a:ext cx="3700" cy="160250"/>
            </a:xfrm>
            <a:custGeom>
              <a:avLst/>
              <a:gdLst/>
              <a:ahLst/>
              <a:cxnLst/>
              <a:rect l="l" t="t" r="r" b="b"/>
              <a:pathLst>
                <a:path w="148" h="6410" extrusionOk="0">
                  <a:moveTo>
                    <a:pt x="5" y="1"/>
                  </a:moveTo>
                  <a:cubicBezTo>
                    <a:pt x="0" y="538"/>
                    <a:pt x="0" y="1070"/>
                    <a:pt x="5" y="1606"/>
                  </a:cubicBezTo>
                  <a:lnTo>
                    <a:pt x="28" y="3210"/>
                  </a:lnTo>
                  <a:lnTo>
                    <a:pt x="75" y="4810"/>
                  </a:lnTo>
                  <a:cubicBezTo>
                    <a:pt x="92" y="5346"/>
                    <a:pt x="120" y="5878"/>
                    <a:pt x="148" y="6410"/>
                  </a:cubicBezTo>
                  <a:lnTo>
                    <a:pt x="148" y="4810"/>
                  </a:lnTo>
                  <a:lnTo>
                    <a:pt x="125" y="3206"/>
                  </a:lnTo>
                  <a:lnTo>
                    <a:pt x="79" y="1606"/>
                  </a:lnTo>
                  <a:cubicBezTo>
                    <a:pt x="60" y="1070"/>
                    <a:pt x="37" y="538"/>
                    <a:pt x="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60"/>
            <p:cNvSpPr/>
            <p:nvPr/>
          </p:nvSpPr>
          <p:spPr>
            <a:xfrm>
              <a:off x="2011875" y="1403525"/>
              <a:ext cx="2550" cy="160250"/>
            </a:xfrm>
            <a:custGeom>
              <a:avLst/>
              <a:gdLst/>
              <a:ahLst/>
              <a:cxnLst/>
              <a:rect l="l" t="t" r="r" b="b"/>
              <a:pathLst>
                <a:path w="102" h="6410" extrusionOk="0">
                  <a:moveTo>
                    <a:pt x="28" y="1"/>
                  </a:moveTo>
                  <a:cubicBezTo>
                    <a:pt x="10" y="534"/>
                    <a:pt x="10" y="1070"/>
                    <a:pt x="1" y="1606"/>
                  </a:cubicBezTo>
                  <a:lnTo>
                    <a:pt x="1" y="3206"/>
                  </a:lnTo>
                  <a:lnTo>
                    <a:pt x="24" y="4810"/>
                  </a:lnTo>
                  <a:cubicBezTo>
                    <a:pt x="37" y="5346"/>
                    <a:pt x="52" y="5878"/>
                    <a:pt x="74" y="6410"/>
                  </a:cubicBezTo>
                  <a:cubicBezTo>
                    <a:pt x="88" y="5878"/>
                    <a:pt x="102" y="5342"/>
                    <a:pt x="102" y="4810"/>
                  </a:cubicBezTo>
                  <a:lnTo>
                    <a:pt x="102" y="3206"/>
                  </a:lnTo>
                  <a:lnTo>
                    <a:pt x="74" y="1606"/>
                  </a:lnTo>
                  <a:cubicBezTo>
                    <a:pt x="65" y="1070"/>
                    <a:pt x="52" y="538"/>
                    <a:pt x="28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60"/>
            <p:cNvSpPr/>
            <p:nvPr/>
          </p:nvSpPr>
          <p:spPr>
            <a:xfrm>
              <a:off x="2022500" y="1403525"/>
              <a:ext cx="3500" cy="160250"/>
            </a:xfrm>
            <a:custGeom>
              <a:avLst/>
              <a:gdLst/>
              <a:ahLst/>
              <a:cxnLst/>
              <a:rect l="l" t="t" r="r" b="b"/>
              <a:pathLst>
                <a:path w="140" h="6410" extrusionOk="0">
                  <a:moveTo>
                    <a:pt x="1" y="1"/>
                  </a:moveTo>
                  <a:lnTo>
                    <a:pt x="1" y="1606"/>
                  </a:lnTo>
                  <a:lnTo>
                    <a:pt x="20" y="3206"/>
                  </a:lnTo>
                  <a:lnTo>
                    <a:pt x="61" y="4810"/>
                  </a:lnTo>
                  <a:cubicBezTo>
                    <a:pt x="75" y="5342"/>
                    <a:pt x="98" y="5874"/>
                    <a:pt x="126" y="6410"/>
                  </a:cubicBezTo>
                  <a:cubicBezTo>
                    <a:pt x="135" y="5874"/>
                    <a:pt x="139" y="5342"/>
                    <a:pt x="126" y="4806"/>
                  </a:cubicBezTo>
                  <a:lnTo>
                    <a:pt x="107" y="3206"/>
                  </a:lnTo>
                  <a:lnTo>
                    <a:pt x="65" y="1601"/>
                  </a:lnTo>
                  <a:cubicBezTo>
                    <a:pt x="52" y="1070"/>
                    <a:pt x="24" y="534"/>
                    <a:pt x="1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60"/>
            <p:cNvSpPr/>
            <p:nvPr/>
          </p:nvSpPr>
          <p:spPr>
            <a:xfrm>
              <a:off x="2044800" y="1403525"/>
              <a:ext cx="3050" cy="160250"/>
            </a:xfrm>
            <a:custGeom>
              <a:avLst/>
              <a:gdLst/>
              <a:ahLst/>
              <a:cxnLst/>
              <a:rect l="l" t="t" r="r" b="b"/>
              <a:pathLst>
                <a:path w="122" h="6410" extrusionOk="0">
                  <a:moveTo>
                    <a:pt x="15" y="1"/>
                  </a:moveTo>
                  <a:cubicBezTo>
                    <a:pt x="5" y="538"/>
                    <a:pt x="1" y="1070"/>
                    <a:pt x="1" y="1606"/>
                  </a:cubicBezTo>
                  <a:lnTo>
                    <a:pt x="11" y="3210"/>
                  </a:lnTo>
                  <a:lnTo>
                    <a:pt x="48" y="4810"/>
                  </a:lnTo>
                  <a:cubicBezTo>
                    <a:pt x="61" y="5346"/>
                    <a:pt x="80" y="5878"/>
                    <a:pt x="107" y="6410"/>
                  </a:cubicBezTo>
                  <a:cubicBezTo>
                    <a:pt x="122" y="5878"/>
                    <a:pt x="122" y="5342"/>
                    <a:pt x="122" y="4810"/>
                  </a:cubicBezTo>
                  <a:lnTo>
                    <a:pt x="107" y="3206"/>
                  </a:lnTo>
                  <a:lnTo>
                    <a:pt x="75" y="1606"/>
                  </a:lnTo>
                  <a:cubicBezTo>
                    <a:pt x="61" y="1070"/>
                    <a:pt x="43" y="538"/>
                    <a:pt x="1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60"/>
            <p:cNvSpPr/>
            <p:nvPr/>
          </p:nvSpPr>
          <p:spPr>
            <a:xfrm>
              <a:off x="2034075" y="1403525"/>
              <a:ext cx="3375" cy="160250"/>
            </a:xfrm>
            <a:custGeom>
              <a:avLst/>
              <a:gdLst/>
              <a:ahLst/>
              <a:cxnLst/>
              <a:rect l="l" t="t" r="r" b="b"/>
              <a:pathLst>
                <a:path w="135" h="6410" extrusionOk="0">
                  <a:moveTo>
                    <a:pt x="9" y="1"/>
                  </a:moveTo>
                  <a:cubicBezTo>
                    <a:pt x="0" y="534"/>
                    <a:pt x="0" y="1070"/>
                    <a:pt x="9" y="1606"/>
                  </a:cubicBezTo>
                  <a:lnTo>
                    <a:pt x="28" y="3210"/>
                  </a:lnTo>
                  <a:lnTo>
                    <a:pt x="69" y="4810"/>
                  </a:lnTo>
                  <a:cubicBezTo>
                    <a:pt x="84" y="5346"/>
                    <a:pt x="111" y="5878"/>
                    <a:pt x="135" y="6410"/>
                  </a:cubicBezTo>
                  <a:lnTo>
                    <a:pt x="135" y="4810"/>
                  </a:lnTo>
                  <a:lnTo>
                    <a:pt x="120" y="3206"/>
                  </a:lnTo>
                  <a:lnTo>
                    <a:pt x="74" y="1606"/>
                  </a:lnTo>
                  <a:cubicBezTo>
                    <a:pt x="60" y="1070"/>
                    <a:pt x="37" y="538"/>
                    <a:pt x="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60"/>
            <p:cNvSpPr/>
            <p:nvPr/>
          </p:nvSpPr>
          <p:spPr>
            <a:xfrm>
              <a:off x="1964825" y="1283450"/>
              <a:ext cx="15875" cy="6625"/>
            </a:xfrm>
            <a:custGeom>
              <a:avLst/>
              <a:gdLst/>
              <a:ahLst/>
              <a:cxnLst/>
              <a:rect l="l" t="t" r="r" b="b"/>
              <a:pathLst>
                <a:path w="635" h="265" extrusionOk="0">
                  <a:moveTo>
                    <a:pt x="1" y="0"/>
                  </a:moveTo>
                  <a:lnTo>
                    <a:pt x="1" y="264"/>
                  </a:lnTo>
                  <a:lnTo>
                    <a:pt x="634" y="26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60"/>
            <p:cNvSpPr/>
            <p:nvPr/>
          </p:nvSpPr>
          <p:spPr>
            <a:xfrm>
              <a:off x="1964825" y="1178600"/>
              <a:ext cx="15875" cy="6725"/>
            </a:xfrm>
            <a:custGeom>
              <a:avLst/>
              <a:gdLst/>
              <a:ahLst/>
              <a:cxnLst/>
              <a:rect l="l" t="t" r="r" b="b"/>
              <a:pathLst>
                <a:path w="635" h="269" extrusionOk="0">
                  <a:moveTo>
                    <a:pt x="1" y="0"/>
                  </a:moveTo>
                  <a:lnTo>
                    <a:pt x="1" y="269"/>
                  </a:lnTo>
                  <a:lnTo>
                    <a:pt x="634" y="269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60"/>
            <p:cNvSpPr/>
            <p:nvPr/>
          </p:nvSpPr>
          <p:spPr>
            <a:xfrm>
              <a:off x="1955700" y="1274425"/>
              <a:ext cx="15725" cy="6725"/>
            </a:xfrm>
            <a:custGeom>
              <a:avLst/>
              <a:gdLst/>
              <a:ahLst/>
              <a:cxnLst/>
              <a:rect l="l" t="t" r="r" b="b"/>
              <a:pathLst>
                <a:path w="629" h="269" extrusionOk="0">
                  <a:moveTo>
                    <a:pt x="1" y="0"/>
                  </a:moveTo>
                  <a:lnTo>
                    <a:pt x="1" y="269"/>
                  </a:lnTo>
                  <a:lnTo>
                    <a:pt x="629" y="26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60"/>
            <p:cNvSpPr/>
            <p:nvPr/>
          </p:nvSpPr>
          <p:spPr>
            <a:xfrm>
              <a:off x="1974075" y="1274425"/>
              <a:ext cx="15750" cy="6725"/>
            </a:xfrm>
            <a:custGeom>
              <a:avLst/>
              <a:gdLst/>
              <a:ahLst/>
              <a:cxnLst/>
              <a:rect l="l" t="t" r="r" b="b"/>
              <a:pathLst>
                <a:path w="630" h="269" extrusionOk="0">
                  <a:moveTo>
                    <a:pt x="0" y="0"/>
                  </a:moveTo>
                  <a:lnTo>
                    <a:pt x="0" y="269"/>
                  </a:lnTo>
                  <a:lnTo>
                    <a:pt x="629" y="26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60"/>
            <p:cNvSpPr/>
            <p:nvPr/>
          </p:nvSpPr>
          <p:spPr>
            <a:xfrm>
              <a:off x="1964825" y="991100"/>
              <a:ext cx="15875" cy="6725"/>
            </a:xfrm>
            <a:custGeom>
              <a:avLst/>
              <a:gdLst/>
              <a:ahLst/>
              <a:cxnLst/>
              <a:rect l="l" t="t" r="r" b="b"/>
              <a:pathLst>
                <a:path w="635" h="269" extrusionOk="0">
                  <a:moveTo>
                    <a:pt x="1" y="1"/>
                  </a:moveTo>
                  <a:lnTo>
                    <a:pt x="1" y="268"/>
                  </a:lnTo>
                  <a:lnTo>
                    <a:pt x="634" y="268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60"/>
            <p:cNvSpPr/>
            <p:nvPr/>
          </p:nvSpPr>
          <p:spPr>
            <a:xfrm>
              <a:off x="1974075" y="982200"/>
              <a:ext cx="15750" cy="6750"/>
            </a:xfrm>
            <a:custGeom>
              <a:avLst/>
              <a:gdLst/>
              <a:ahLst/>
              <a:cxnLst/>
              <a:rect l="l" t="t" r="r" b="b"/>
              <a:pathLst>
                <a:path w="630" h="270" extrusionOk="0">
                  <a:moveTo>
                    <a:pt x="0" y="1"/>
                  </a:moveTo>
                  <a:lnTo>
                    <a:pt x="0" y="269"/>
                  </a:lnTo>
                  <a:lnTo>
                    <a:pt x="629" y="269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60"/>
            <p:cNvSpPr/>
            <p:nvPr/>
          </p:nvSpPr>
          <p:spPr>
            <a:xfrm>
              <a:off x="2022975" y="1124850"/>
              <a:ext cx="15725" cy="6600"/>
            </a:xfrm>
            <a:custGeom>
              <a:avLst/>
              <a:gdLst/>
              <a:ahLst/>
              <a:cxnLst/>
              <a:rect l="l" t="t" r="r" b="b"/>
              <a:pathLst>
                <a:path w="629" h="264" extrusionOk="0">
                  <a:moveTo>
                    <a:pt x="1" y="1"/>
                  </a:moveTo>
                  <a:lnTo>
                    <a:pt x="1" y="264"/>
                  </a:lnTo>
                  <a:lnTo>
                    <a:pt x="629" y="264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60"/>
            <p:cNvSpPr/>
            <p:nvPr/>
          </p:nvSpPr>
          <p:spPr>
            <a:xfrm>
              <a:off x="2032100" y="1115850"/>
              <a:ext cx="15875" cy="6700"/>
            </a:xfrm>
            <a:custGeom>
              <a:avLst/>
              <a:gdLst/>
              <a:ahLst/>
              <a:cxnLst/>
              <a:rect l="l" t="t" r="r" b="b"/>
              <a:pathLst>
                <a:path w="635" h="268" extrusionOk="0">
                  <a:moveTo>
                    <a:pt x="1" y="0"/>
                  </a:moveTo>
                  <a:lnTo>
                    <a:pt x="1" y="268"/>
                  </a:lnTo>
                  <a:lnTo>
                    <a:pt x="634" y="26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60"/>
            <p:cNvSpPr/>
            <p:nvPr/>
          </p:nvSpPr>
          <p:spPr>
            <a:xfrm>
              <a:off x="2020650" y="1346100"/>
              <a:ext cx="15750" cy="6725"/>
            </a:xfrm>
            <a:custGeom>
              <a:avLst/>
              <a:gdLst/>
              <a:ahLst/>
              <a:cxnLst/>
              <a:rect l="l" t="t" r="r" b="b"/>
              <a:pathLst>
                <a:path w="630" h="269" extrusionOk="0">
                  <a:moveTo>
                    <a:pt x="0" y="1"/>
                  </a:moveTo>
                  <a:lnTo>
                    <a:pt x="0" y="268"/>
                  </a:lnTo>
                  <a:lnTo>
                    <a:pt x="630" y="268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60"/>
            <p:cNvSpPr/>
            <p:nvPr/>
          </p:nvSpPr>
          <p:spPr>
            <a:xfrm>
              <a:off x="2029800" y="1337200"/>
              <a:ext cx="15725" cy="6725"/>
            </a:xfrm>
            <a:custGeom>
              <a:avLst/>
              <a:gdLst/>
              <a:ahLst/>
              <a:cxnLst/>
              <a:rect l="l" t="t" r="r" b="b"/>
              <a:pathLst>
                <a:path w="629" h="269" extrusionOk="0">
                  <a:moveTo>
                    <a:pt x="1" y="1"/>
                  </a:moveTo>
                  <a:lnTo>
                    <a:pt x="1" y="268"/>
                  </a:lnTo>
                  <a:lnTo>
                    <a:pt x="629" y="268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60"/>
            <p:cNvSpPr/>
            <p:nvPr/>
          </p:nvSpPr>
          <p:spPr>
            <a:xfrm>
              <a:off x="1933625" y="810675"/>
              <a:ext cx="133875" cy="33750"/>
            </a:xfrm>
            <a:custGeom>
              <a:avLst/>
              <a:gdLst/>
              <a:ahLst/>
              <a:cxnLst/>
              <a:rect l="l" t="t" r="r" b="b"/>
              <a:pathLst>
                <a:path w="5355" h="1350" extrusionOk="0">
                  <a:moveTo>
                    <a:pt x="0" y="0"/>
                  </a:moveTo>
                  <a:lnTo>
                    <a:pt x="0" y="1350"/>
                  </a:lnTo>
                  <a:lnTo>
                    <a:pt x="5355" y="1350"/>
                  </a:lnTo>
                  <a:lnTo>
                    <a:pt x="535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60"/>
            <p:cNvSpPr/>
            <p:nvPr/>
          </p:nvSpPr>
          <p:spPr>
            <a:xfrm>
              <a:off x="1928775" y="1563750"/>
              <a:ext cx="146825" cy="18900"/>
            </a:xfrm>
            <a:custGeom>
              <a:avLst/>
              <a:gdLst/>
              <a:ahLst/>
              <a:cxnLst/>
              <a:rect l="l" t="t" r="r" b="b"/>
              <a:pathLst>
                <a:path w="5873" h="756" extrusionOk="0">
                  <a:moveTo>
                    <a:pt x="0" y="1"/>
                  </a:moveTo>
                  <a:lnTo>
                    <a:pt x="0" y="755"/>
                  </a:lnTo>
                  <a:lnTo>
                    <a:pt x="5873" y="755"/>
                  </a:lnTo>
                  <a:lnTo>
                    <a:pt x="587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60"/>
            <p:cNvSpPr/>
            <p:nvPr/>
          </p:nvSpPr>
          <p:spPr>
            <a:xfrm>
              <a:off x="1909575" y="1582625"/>
              <a:ext cx="185300" cy="72150"/>
            </a:xfrm>
            <a:custGeom>
              <a:avLst/>
              <a:gdLst/>
              <a:ahLst/>
              <a:cxnLst/>
              <a:rect l="l" t="t" r="r" b="b"/>
              <a:pathLst>
                <a:path w="7412" h="2886" extrusionOk="0">
                  <a:moveTo>
                    <a:pt x="1027" y="0"/>
                  </a:moveTo>
                  <a:lnTo>
                    <a:pt x="999" y="425"/>
                  </a:lnTo>
                  <a:lnTo>
                    <a:pt x="0" y="1326"/>
                  </a:lnTo>
                  <a:lnTo>
                    <a:pt x="0" y="2885"/>
                  </a:lnTo>
                  <a:lnTo>
                    <a:pt x="7412" y="2885"/>
                  </a:lnTo>
                  <a:lnTo>
                    <a:pt x="7412" y="1326"/>
                  </a:lnTo>
                  <a:lnTo>
                    <a:pt x="6413" y="425"/>
                  </a:lnTo>
                  <a:lnTo>
                    <a:pt x="638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60"/>
            <p:cNvSpPr/>
            <p:nvPr/>
          </p:nvSpPr>
          <p:spPr>
            <a:xfrm>
              <a:off x="1888175" y="1654750"/>
              <a:ext cx="228000" cy="13900"/>
            </a:xfrm>
            <a:custGeom>
              <a:avLst/>
              <a:gdLst/>
              <a:ahLst/>
              <a:cxnLst/>
              <a:rect l="l" t="t" r="r" b="b"/>
              <a:pathLst>
                <a:path w="9120" h="556" extrusionOk="0">
                  <a:moveTo>
                    <a:pt x="1" y="0"/>
                  </a:moveTo>
                  <a:lnTo>
                    <a:pt x="1" y="555"/>
                  </a:lnTo>
                  <a:lnTo>
                    <a:pt x="9119" y="555"/>
                  </a:lnTo>
                  <a:lnTo>
                    <a:pt x="911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60"/>
            <p:cNvSpPr/>
            <p:nvPr/>
          </p:nvSpPr>
          <p:spPr>
            <a:xfrm>
              <a:off x="1888175" y="1668625"/>
              <a:ext cx="228000" cy="24050"/>
            </a:xfrm>
            <a:custGeom>
              <a:avLst/>
              <a:gdLst/>
              <a:ahLst/>
              <a:cxnLst/>
              <a:rect l="l" t="t" r="r" b="b"/>
              <a:pathLst>
                <a:path w="9120" h="962" extrusionOk="0">
                  <a:moveTo>
                    <a:pt x="394" y="0"/>
                  </a:moveTo>
                  <a:lnTo>
                    <a:pt x="1" y="601"/>
                  </a:lnTo>
                  <a:lnTo>
                    <a:pt x="1" y="961"/>
                  </a:lnTo>
                  <a:lnTo>
                    <a:pt x="9119" y="961"/>
                  </a:lnTo>
                  <a:lnTo>
                    <a:pt x="9119" y="601"/>
                  </a:lnTo>
                  <a:lnTo>
                    <a:pt x="873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60"/>
            <p:cNvSpPr/>
            <p:nvPr/>
          </p:nvSpPr>
          <p:spPr>
            <a:xfrm>
              <a:off x="1853275" y="1692650"/>
              <a:ext cx="297800" cy="14950"/>
            </a:xfrm>
            <a:custGeom>
              <a:avLst/>
              <a:gdLst/>
              <a:ahLst/>
              <a:cxnLst/>
              <a:rect l="l" t="t" r="r" b="b"/>
              <a:pathLst>
                <a:path w="11912" h="598" extrusionOk="0">
                  <a:moveTo>
                    <a:pt x="0" y="0"/>
                  </a:moveTo>
                  <a:lnTo>
                    <a:pt x="0" y="597"/>
                  </a:lnTo>
                  <a:lnTo>
                    <a:pt x="11911" y="597"/>
                  </a:lnTo>
                  <a:lnTo>
                    <a:pt x="1191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60"/>
            <p:cNvSpPr/>
            <p:nvPr/>
          </p:nvSpPr>
          <p:spPr>
            <a:xfrm>
              <a:off x="1867025" y="1707575"/>
              <a:ext cx="270425" cy="145900"/>
            </a:xfrm>
            <a:custGeom>
              <a:avLst/>
              <a:gdLst/>
              <a:ahLst/>
              <a:cxnLst/>
              <a:rect l="l" t="t" r="r" b="b"/>
              <a:pathLst>
                <a:path w="10817" h="5836" extrusionOk="0">
                  <a:moveTo>
                    <a:pt x="1" y="0"/>
                  </a:moveTo>
                  <a:lnTo>
                    <a:pt x="1" y="5835"/>
                  </a:lnTo>
                  <a:lnTo>
                    <a:pt x="10816" y="5835"/>
                  </a:lnTo>
                  <a:lnTo>
                    <a:pt x="10816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60"/>
            <p:cNvSpPr/>
            <p:nvPr/>
          </p:nvSpPr>
          <p:spPr>
            <a:xfrm>
              <a:off x="1951650" y="1748925"/>
              <a:ext cx="101075" cy="63150"/>
            </a:xfrm>
            <a:custGeom>
              <a:avLst/>
              <a:gdLst/>
              <a:ahLst/>
              <a:cxnLst/>
              <a:rect l="l" t="t" r="r" b="b"/>
              <a:pathLst>
                <a:path w="4043" h="2526" extrusionOk="0">
                  <a:moveTo>
                    <a:pt x="1" y="1"/>
                  </a:moveTo>
                  <a:lnTo>
                    <a:pt x="1" y="2526"/>
                  </a:lnTo>
                  <a:lnTo>
                    <a:pt x="4042" y="2526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60"/>
            <p:cNvSpPr/>
            <p:nvPr/>
          </p:nvSpPr>
          <p:spPr>
            <a:xfrm>
              <a:off x="1962375" y="1759225"/>
              <a:ext cx="79575" cy="42450"/>
            </a:xfrm>
            <a:custGeom>
              <a:avLst/>
              <a:gdLst/>
              <a:ahLst/>
              <a:cxnLst/>
              <a:rect l="l" t="t" r="r" b="b"/>
              <a:pathLst>
                <a:path w="3183" h="1698" extrusionOk="0">
                  <a:moveTo>
                    <a:pt x="1" y="1"/>
                  </a:moveTo>
                  <a:lnTo>
                    <a:pt x="1" y="1697"/>
                  </a:lnTo>
                  <a:lnTo>
                    <a:pt x="3183" y="1697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60"/>
            <p:cNvSpPr/>
            <p:nvPr/>
          </p:nvSpPr>
          <p:spPr>
            <a:xfrm>
              <a:off x="1944250" y="1804675"/>
              <a:ext cx="14825" cy="14700"/>
            </a:xfrm>
            <a:custGeom>
              <a:avLst/>
              <a:gdLst/>
              <a:ahLst/>
              <a:cxnLst/>
              <a:rect l="l" t="t" r="r" b="b"/>
              <a:pathLst>
                <a:path w="593" h="588" extrusionOk="0">
                  <a:moveTo>
                    <a:pt x="0" y="0"/>
                  </a:moveTo>
                  <a:lnTo>
                    <a:pt x="0" y="587"/>
                  </a:lnTo>
                  <a:lnTo>
                    <a:pt x="593" y="587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60"/>
            <p:cNvSpPr/>
            <p:nvPr/>
          </p:nvSpPr>
          <p:spPr>
            <a:xfrm>
              <a:off x="1944250" y="174155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1"/>
                  </a:moveTo>
                  <a:lnTo>
                    <a:pt x="0" y="592"/>
                  </a:lnTo>
                  <a:lnTo>
                    <a:pt x="593" y="592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60"/>
            <p:cNvSpPr/>
            <p:nvPr/>
          </p:nvSpPr>
          <p:spPr>
            <a:xfrm>
              <a:off x="2045275" y="1804675"/>
              <a:ext cx="14825" cy="14700"/>
            </a:xfrm>
            <a:custGeom>
              <a:avLst/>
              <a:gdLst/>
              <a:ahLst/>
              <a:cxnLst/>
              <a:rect l="l" t="t" r="r" b="b"/>
              <a:pathLst>
                <a:path w="593" h="588" extrusionOk="0">
                  <a:moveTo>
                    <a:pt x="1" y="0"/>
                  </a:moveTo>
                  <a:lnTo>
                    <a:pt x="1" y="587"/>
                  </a:lnTo>
                  <a:lnTo>
                    <a:pt x="592" y="587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60"/>
            <p:cNvSpPr/>
            <p:nvPr/>
          </p:nvSpPr>
          <p:spPr>
            <a:xfrm>
              <a:off x="2045275" y="1741550"/>
              <a:ext cx="14825" cy="14825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1" y="1"/>
                  </a:moveTo>
                  <a:lnTo>
                    <a:pt x="1" y="592"/>
                  </a:lnTo>
                  <a:lnTo>
                    <a:pt x="592" y="592"/>
                  </a:lnTo>
                  <a:lnTo>
                    <a:pt x="59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60"/>
            <p:cNvSpPr/>
            <p:nvPr/>
          </p:nvSpPr>
          <p:spPr>
            <a:xfrm>
              <a:off x="1910025" y="1710925"/>
              <a:ext cx="28475" cy="142425"/>
            </a:xfrm>
            <a:custGeom>
              <a:avLst/>
              <a:gdLst/>
              <a:ahLst/>
              <a:cxnLst/>
              <a:rect l="l" t="t" r="r" b="b"/>
              <a:pathLst>
                <a:path w="1139" h="5697" extrusionOk="0">
                  <a:moveTo>
                    <a:pt x="200" y="1"/>
                  </a:moveTo>
                  <a:lnTo>
                    <a:pt x="1" y="5697"/>
                  </a:lnTo>
                  <a:lnTo>
                    <a:pt x="1138" y="5697"/>
                  </a:lnTo>
                  <a:lnTo>
                    <a:pt x="94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60"/>
            <p:cNvSpPr/>
            <p:nvPr/>
          </p:nvSpPr>
          <p:spPr>
            <a:xfrm>
              <a:off x="1906350" y="1707575"/>
              <a:ext cx="35850" cy="7650"/>
            </a:xfrm>
            <a:custGeom>
              <a:avLst/>
              <a:gdLst/>
              <a:ahLst/>
              <a:cxnLst/>
              <a:rect l="l" t="t" r="r" b="b"/>
              <a:pathLst>
                <a:path w="1434" h="306" extrusionOk="0">
                  <a:moveTo>
                    <a:pt x="0" y="0"/>
                  </a:moveTo>
                  <a:lnTo>
                    <a:pt x="0" y="306"/>
                  </a:lnTo>
                  <a:lnTo>
                    <a:pt x="1433" y="306"/>
                  </a:lnTo>
                  <a:lnTo>
                    <a:pt x="143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60"/>
            <p:cNvSpPr/>
            <p:nvPr/>
          </p:nvSpPr>
          <p:spPr>
            <a:xfrm>
              <a:off x="1906350" y="1845825"/>
              <a:ext cx="35850" cy="7525"/>
            </a:xfrm>
            <a:custGeom>
              <a:avLst/>
              <a:gdLst/>
              <a:ahLst/>
              <a:cxnLst/>
              <a:rect l="l" t="t" r="r" b="b"/>
              <a:pathLst>
                <a:path w="1434" h="301" extrusionOk="0">
                  <a:moveTo>
                    <a:pt x="0" y="0"/>
                  </a:moveTo>
                  <a:lnTo>
                    <a:pt x="0" y="301"/>
                  </a:lnTo>
                  <a:lnTo>
                    <a:pt x="1433" y="301"/>
                  </a:lnTo>
                  <a:lnTo>
                    <a:pt x="143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60"/>
            <p:cNvSpPr/>
            <p:nvPr/>
          </p:nvSpPr>
          <p:spPr>
            <a:xfrm>
              <a:off x="2065975" y="1710925"/>
              <a:ext cx="28350" cy="142425"/>
            </a:xfrm>
            <a:custGeom>
              <a:avLst/>
              <a:gdLst/>
              <a:ahLst/>
              <a:cxnLst/>
              <a:rect l="l" t="t" r="r" b="b"/>
              <a:pathLst>
                <a:path w="1134" h="5697" extrusionOk="0">
                  <a:moveTo>
                    <a:pt x="195" y="1"/>
                  </a:moveTo>
                  <a:lnTo>
                    <a:pt x="1" y="5697"/>
                  </a:lnTo>
                  <a:lnTo>
                    <a:pt x="1134" y="569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60"/>
            <p:cNvSpPr/>
            <p:nvPr/>
          </p:nvSpPr>
          <p:spPr>
            <a:xfrm>
              <a:off x="2062250" y="1707575"/>
              <a:ext cx="35875" cy="7650"/>
            </a:xfrm>
            <a:custGeom>
              <a:avLst/>
              <a:gdLst/>
              <a:ahLst/>
              <a:cxnLst/>
              <a:rect l="l" t="t" r="r" b="b"/>
              <a:pathLst>
                <a:path w="1435" h="306" extrusionOk="0">
                  <a:moveTo>
                    <a:pt x="1" y="0"/>
                  </a:moveTo>
                  <a:lnTo>
                    <a:pt x="1" y="306"/>
                  </a:lnTo>
                  <a:lnTo>
                    <a:pt x="1435" y="306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60"/>
            <p:cNvSpPr/>
            <p:nvPr/>
          </p:nvSpPr>
          <p:spPr>
            <a:xfrm>
              <a:off x="2062250" y="1845825"/>
              <a:ext cx="35875" cy="7525"/>
            </a:xfrm>
            <a:custGeom>
              <a:avLst/>
              <a:gdLst/>
              <a:ahLst/>
              <a:cxnLst/>
              <a:rect l="l" t="t" r="r" b="b"/>
              <a:pathLst>
                <a:path w="1435" h="301" extrusionOk="0">
                  <a:moveTo>
                    <a:pt x="1" y="0"/>
                  </a:moveTo>
                  <a:lnTo>
                    <a:pt x="1" y="301"/>
                  </a:lnTo>
                  <a:lnTo>
                    <a:pt x="1435" y="301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60"/>
            <p:cNvSpPr/>
            <p:nvPr/>
          </p:nvSpPr>
          <p:spPr>
            <a:xfrm>
              <a:off x="1845425" y="1853325"/>
              <a:ext cx="313625" cy="29500"/>
            </a:xfrm>
            <a:custGeom>
              <a:avLst/>
              <a:gdLst/>
              <a:ahLst/>
              <a:cxnLst/>
              <a:rect l="l" t="t" r="r" b="b"/>
              <a:pathLst>
                <a:path w="12545" h="1180" extrusionOk="0">
                  <a:moveTo>
                    <a:pt x="250" y="1"/>
                  </a:moveTo>
                  <a:lnTo>
                    <a:pt x="0" y="1179"/>
                  </a:lnTo>
                  <a:lnTo>
                    <a:pt x="12545" y="1179"/>
                  </a:lnTo>
                  <a:lnTo>
                    <a:pt x="12295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60"/>
            <p:cNvSpPr/>
            <p:nvPr/>
          </p:nvSpPr>
          <p:spPr>
            <a:xfrm>
              <a:off x="1809950" y="1882800"/>
              <a:ext cx="384575" cy="143250"/>
            </a:xfrm>
            <a:custGeom>
              <a:avLst/>
              <a:gdLst/>
              <a:ahLst/>
              <a:cxnLst/>
              <a:rect l="l" t="t" r="r" b="b"/>
              <a:pathLst>
                <a:path w="15383" h="5730" extrusionOk="0">
                  <a:moveTo>
                    <a:pt x="374" y="0"/>
                  </a:moveTo>
                  <a:lnTo>
                    <a:pt x="0" y="5730"/>
                  </a:lnTo>
                  <a:lnTo>
                    <a:pt x="15383" y="5730"/>
                  </a:lnTo>
                  <a:lnTo>
                    <a:pt x="1500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60"/>
            <p:cNvSpPr/>
            <p:nvPr/>
          </p:nvSpPr>
          <p:spPr>
            <a:xfrm>
              <a:off x="1965750" y="1904550"/>
              <a:ext cx="72950" cy="121500"/>
            </a:xfrm>
            <a:custGeom>
              <a:avLst/>
              <a:gdLst/>
              <a:ahLst/>
              <a:cxnLst/>
              <a:rect l="l" t="t" r="r" b="b"/>
              <a:pathLst>
                <a:path w="2918" h="4860" extrusionOk="0">
                  <a:moveTo>
                    <a:pt x="0" y="0"/>
                  </a:moveTo>
                  <a:lnTo>
                    <a:pt x="0" y="4860"/>
                  </a:lnTo>
                  <a:lnTo>
                    <a:pt x="2918" y="4860"/>
                  </a:lnTo>
                  <a:lnTo>
                    <a:pt x="291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60"/>
            <p:cNvSpPr/>
            <p:nvPr/>
          </p:nvSpPr>
          <p:spPr>
            <a:xfrm>
              <a:off x="1975450" y="1915175"/>
              <a:ext cx="53550" cy="110875"/>
            </a:xfrm>
            <a:custGeom>
              <a:avLst/>
              <a:gdLst/>
              <a:ahLst/>
              <a:cxnLst/>
              <a:rect l="l" t="t" r="r" b="b"/>
              <a:pathLst>
                <a:path w="2142" h="4435" extrusionOk="0">
                  <a:moveTo>
                    <a:pt x="1" y="0"/>
                  </a:moveTo>
                  <a:lnTo>
                    <a:pt x="1" y="4435"/>
                  </a:lnTo>
                  <a:lnTo>
                    <a:pt x="2141" y="4435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60"/>
            <p:cNvSpPr/>
            <p:nvPr/>
          </p:nvSpPr>
          <p:spPr>
            <a:xfrm>
              <a:off x="1856975" y="1913450"/>
              <a:ext cx="15750" cy="6725"/>
            </a:xfrm>
            <a:custGeom>
              <a:avLst/>
              <a:gdLst/>
              <a:ahLst/>
              <a:cxnLst/>
              <a:rect l="l" t="t" r="r" b="b"/>
              <a:pathLst>
                <a:path w="630" h="269" extrusionOk="0">
                  <a:moveTo>
                    <a:pt x="0" y="1"/>
                  </a:moveTo>
                  <a:lnTo>
                    <a:pt x="0" y="268"/>
                  </a:lnTo>
                  <a:lnTo>
                    <a:pt x="629" y="268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60"/>
            <p:cNvSpPr/>
            <p:nvPr/>
          </p:nvSpPr>
          <p:spPr>
            <a:xfrm>
              <a:off x="2075900" y="1967200"/>
              <a:ext cx="15775" cy="6725"/>
            </a:xfrm>
            <a:custGeom>
              <a:avLst/>
              <a:gdLst/>
              <a:ahLst/>
              <a:cxnLst/>
              <a:rect l="l" t="t" r="r" b="b"/>
              <a:pathLst>
                <a:path w="631" h="269" extrusionOk="0">
                  <a:moveTo>
                    <a:pt x="1" y="0"/>
                  </a:moveTo>
                  <a:lnTo>
                    <a:pt x="1" y="269"/>
                  </a:lnTo>
                  <a:lnTo>
                    <a:pt x="630" y="269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60"/>
            <p:cNvSpPr/>
            <p:nvPr/>
          </p:nvSpPr>
          <p:spPr>
            <a:xfrm>
              <a:off x="1847825" y="1904550"/>
              <a:ext cx="15775" cy="6600"/>
            </a:xfrm>
            <a:custGeom>
              <a:avLst/>
              <a:gdLst/>
              <a:ahLst/>
              <a:cxnLst/>
              <a:rect l="l" t="t" r="r" b="b"/>
              <a:pathLst>
                <a:path w="631" h="264" extrusionOk="0">
                  <a:moveTo>
                    <a:pt x="1" y="0"/>
                  </a:moveTo>
                  <a:lnTo>
                    <a:pt x="1" y="263"/>
                  </a:lnTo>
                  <a:lnTo>
                    <a:pt x="630" y="263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60"/>
            <p:cNvSpPr/>
            <p:nvPr/>
          </p:nvSpPr>
          <p:spPr>
            <a:xfrm>
              <a:off x="1866125" y="1904550"/>
              <a:ext cx="15825" cy="6600"/>
            </a:xfrm>
            <a:custGeom>
              <a:avLst/>
              <a:gdLst/>
              <a:ahLst/>
              <a:cxnLst/>
              <a:rect l="l" t="t" r="r" b="b"/>
              <a:pathLst>
                <a:path w="633" h="264" extrusionOk="0">
                  <a:moveTo>
                    <a:pt x="0" y="0"/>
                  </a:moveTo>
                  <a:lnTo>
                    <a:pt x="0" y="263"/>
                  </a:lnTo>
                  <a:lnTo>
                    <a:pt x="633" y="263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60"/>
            <p:cNvSpPr/>
            <p:nvPr/>
          </p:nvSpPr>
          <p:spPr>
            <a:xfrm>
              <a:off x="2134050" y="1913450"/>
              <a:ext cx="15775" cy="6725"/>
            </a:xfrm>
            <a:custGeom>
              <a:avLst/>
              <a:gdLst/>
              <a:ahLst/>
              <a:cxnLst/>
              <a:rect l="l" t="t" r="r" b="b"/>
              <a:pathLst>
                <a:path w="631" h="269" extrusionOk="0">
                  <a:moveTo>
                    <a:pt x="1" y="1"/>
                  </a:moveTo>
                  <a:lnTo>
                    <a:pt x="1" y="268"/>
                  </a:lnTo>
                  <a:lnTo>
                    <a:pt x="630" y="268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60"/>
            <p:cNvSpPr/>
            <p:nvPr/>
          </p:nvSpPr>
          <p:spPr>
            <a:xfrm>
              <a:off x="2143175" y="1904550"/>
              <a:ext cx="15775" cy="6600"/>
            </a:xfrm>
            <a:custGeom>
              <a:avLst/>
              <a:gdLst/>
              <a:ahLst/>
              <a:cxnLst/>
              <a:rect l="l" t="t" r="r" b="b"/>
              <a:pathLst>
                <a:path w="631" h="264" extrusionOk="0">
                  <a:moveTo>
                    <a:pt x="1" y="0"/>
                  </a:moveTo>
                  <a:lnTo>
                    <a:pt x="1" y="263"/>
                  </a:lnTo>
                  <a:lnTo>
                    <a:pt x="630" y="263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60"/>
            <p:cNvSpPr/>
            <p:nvPr/>
          </p:nvSpPr>
          <p:spPr>
            <a:xfrm>
              <a:off x="1912700" y="1976200"/>
              <a:ext cx="15725" cy="6625"/>
            </a:xfrm>
            <a:custGeom>
              <a:avLst/>
              <a:gdLst/>
              <a:ahLst/>
              <a:cxnLst/>
              <a:rect l="l" t="t" r="r" b="b"/>
              <a:pathLst>
                <a:path w="629" h="265" extrusionOk="0">
                  <a:moveTo>
                    <a:pt x="0" y="1"/>
                  </a:moveTo>
                  <a:lnTo>
                    <a:pt x="0" y="265"/>
                  </a:lnTo>
                  <a:lnTo>
                    <a:pt x="629" y="265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60"/>
            <p:cNvSpPr/>
            <p:nvPr/>
          </p:nvSpPr>
          <p:spPr>
            <a:xfrm>
              <a:off x="1921825" y="1967200"/>
              <a:ext cx="15875" cy="6725"/>
            </a:xfrm>
            <a:custGeom>
              <a:avLst/>
              <a:gdLst/>
              <a:ahLst/>
              <a:cxnLst/>
              <a:rect l="l" t="t" r="r" b="b"/>
              <a:pathLst>
                <a:path w="635" h="269" extrusionOk="0">
                  <a:moveTo>
                    <a:pt x="1" y="0"/>
                  </a:moveTo>
                  <a:lnTo>
                    <a:pt x="1" y="269"/>
                  </a:lnTo>
                  <a:lnTo>
                    <a:pt x="634" y="269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60"/>
            <p:cNvSpPr/>
            <p:nvPr/>
          </p:nvSpPr>
          <p:spPr>
            <a:xfrm>
              <a:off x="2168625" y="1901400"/>
              <a:ext cx="93400" cy="124650"/>
            </a:xfrm>
            <a:custGeom>
              <a:avLst/>
              <a:gdLst/>
              <a:ahLst/>
              <a:cxnLst/>
              <a:rect l="l" t="t" r="r" b="b"/>
              <a:pathLst>
                <a:path w="3736" h="4986" extrusionOk="0">
                  <a:moveTo>
                    <a:pt x="402" y="1"/>
                  </a:moveTo>
                  <a:lnTo>
                    <a:pt x="1" y="4986"/>
                  </a:lnTo>
                  <a:lnTo>
                    <a:pt x="3736" y="4986"/>
                  </a:lnTo>
                  <a:lnTo>
                    <a:pt x="373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60"/>
            <p:cNvSpPr/>
            <p:nvPr/>
          </p:nvSpPr>
          <p:spPr>
            <a:xfrm>
              <a:off x="2262000" y="1901400"/>
              <a:ext cx="58650" cy="124650"/>
            </a:xfrm>
            <a:custGeom>
              <a:avLst/>
              <a:gdLst/>
              <a:ahLst/>
              <a:cxnLst/>
              <a:rect l="l" t="t" r="r" b="b"/>
              <a:pathLst>
                <a:path w="2346" h="4986" extrusionOk="0">
                  <a:moveTo>
                    <a:pt x="1" y="1"/>
                  </a:moveTo>
                  <a:lnTo>
                    <a:pt x="1" y="4986"/>
                  </a:lnTo>
                  <a:lnTo>
                    <a:pt x="2346" y="4986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60"/>
            <p:cNvSpPr/>
            <p:nvPr/>
          </p:nvSpPr>
          <p:spPr>
            <a:xfrm>
              <a:off x="1742300" y="1901400"/>
              <a:ext cx="93550" cy="124650"/>
            </a:xfrm>
            <a:custGeom>
              <a:avLst/>
              <a:gdLst/>
              <a:ahLst/>
              <a:cxnLst/>
              <a:rect l="l" t="t" r="r" b="b"/>
              <a:pathLst>
                <a:path w="3742" h="4986" extrusionOk="0">
                  <a:moveTo>
                    <a:pt x="1" y="1"/>
                  </a:moveTo>
                  <a:lnTo>
                    <a:pt x="1" y="4986"/>
                  </a:lnTo>
                  <a:lnTo>
                    <a:pt x="3741" y="4986"/>
                  </a:lnTo>
                  <a:lnTo>
                    <a:pt x="333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60"/>
            <p:cNvSpPr/>
            <p:nvPr/>
          </p:nvSpPr>
          <p:spPr>
            <a:xfrm>
              <a:off x="1683825" y="1901400"/>
              <a:ext cx="58500" cy="124650"/>
            </a:xfrm>
            <a:custGeom>
              <a:avLst/>
              <a:gdLst/>
              <a:ahLst/>
              <a:cxnLst/>
              <a:rect l="l" t="t" r="r" b="b"/>
              <a:pathLst>
                <a:path w="2340" h="4986" extrusionOk="0">
                  <a:moveTo>
                    <a:pt x="402" y="1"/>
                  </a:moveTo>
                  <a:lnTo>
                    <a:pt x="0" y="4986"/>
                  </a:lnTo>
                  <a:lnTo>
                    <a:pt x="2340" y="4986"/>
                  </a:lnTo>
                  <a:lnTo>
                    <a:pt x="234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60"/>
            <p:cNvSpPr/>
            <p:nvPr/>
          </p:nvSpPr>
          <p:spPr>
            <a:xfrm>
              <a:off x="1537800" y="2026025"/>
              <a:ext cx="928850" cy="54825"/>
            </a:xfrm>
            <a:custGeom>
              <a:avLst/>
              <a:gdLst/>
              <a:ahLst/>
              <a:cxnLst/>
              <a:rect l="l" t="t" r="r" b="b"/>
              <a:pathLst>
                <a:path w="37154" h="2193" extrusionOk="0">
                  <a:moveTo>
                    <a:pt x="1" y="1"/>
                  </a:moveTo>
                  <a:lnTo>
                    <a:pt x="1" y="2192"/>
                  </a:lnTo>
                  <a:lnTo>
                    <a:pt x="37153" y="2192"/>
                  </a:lnTo>
                  <a:lnTo>
                    <a:pt x="3715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60"/>
            <p:cNvSpPr/>
            <p:nvPr/>
          </p:nvSpPr>
          <p:spPr>
            <a:xfrm>
              <a:off x="1853275" y="1707575"/>
              <a:ext cx="13775" cy="10325"/>
            </a:xfrm>
            <a:custGeom>
              <a:avLst/>
              <a:gdLst/>
              <a:ahLst/>
              <a:cxnLst/>
              <a:rect l="l" t="t" r="r" b="b"/>
              <a:pathLst>
                <a:path w="551" h="413" extrusionOk="0">
                  <a:moveTo>
                    <a:pt x="0" y="0"/>
                  </a:moveTo>
                  <a:lnTo>
                    <a:pt x="551" y="412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60"/>
            <p:cNvSpPr/>
            <p:nvPr/>
          </p:nvSpPr>
          <p:spPr>
            <a:xfrm>
              <a:off x="2137425" y="1707575"/>
              <a:ext cx="13650" cy="10325"/>
            </a:xfrm>
            <a:custGeom>
              <a:avLst/>
              <a:gdLst/>
              <a:ahLst/>
              <a:cxnLst/>
              <a:rect l="l" t="t" r="r" b="b"/>
              <a:pathLst>
                <a:path w="546" h="413" extrusionOk="0">
                  <a:moveTo>
                    <a:pt x="0" y="0"/>
                  </a:moveTo>
                  <a:lnTo>
                    <a:pt x="0" y="41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60"/>
            <p:cNvSpPr/>
            <p:nvPr/>
          </p:nvSpPr>
          <p:spPr>
            <a:xfrm>
              <a:off x="1943650" y="844400"/>
              <a:ext cx="113775" cy="98175"/>
            </a:xfrm>
            <a:custGeom>
              <a:avLst/>
              <a:gdLst/>
              <a:ahLst/>
              <a:cxnLst/>
              <a:rect l="l" t="t" r="r" b="b"/>
              <a:pathLst>
                <a:path w="4551" h="3927" extrusionOk="0">
                  <a:moveTo>
                    <a:pt x="1" y="1"/>
                  </a:moveTo>
                  <a:lnTo>
                    <a:pt x="1" y="3927"/>
                  </a:lnTo>
                  <a:lnTo>
                    <a:pt x="4551" y="3927"/>
                  </a:lnTo>
                  <a:lnTo>
                    <a:pt x="455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60"/>
            <p:cNvSpPr/>
            <p:nvPr/>
          </p:nvSpPr>
          <p:spPr>
            <a:xfrm>
              <a:off x="1988400" y="879200"/>
              <a:ext cx="24300" cy="63375"/>
            </a:xfrm>
            <a:custGeom>
              <a:avLst/>
              <a:gdLst/>
              <a:ahLst/>
              <a:cxnLst/>
              <a:rect l="l" t="t" r="r" b="b"/>
              <a:pathLst>
                <a:path w="972" h="2535" extrusionOk="0">
                  <a:moveTo>
                    <a:pt x="1" y="0"/>
                  </a:moveTo>
                  <a:lnTo>
                    <a:pt x="1" y="2535"/>
                  </a:lnTo>
                  <a:lnTo>
                    <a:pt x="972" y="2535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60"/>
            <p:cNvSpPr/>
            <p:nvPr/>
          </p:nvSpPr>
          <p:spPr>
            <a:xfrm>
              <a:off x="1921475" y="920125"/>
              <a:ext cx="161500" cy="850"/>
            </a:xfrm>
            <a:custGeom>
              <a:avLst/>
              <a:gdLst/>
              <a:ahLst/>
              <a:cxnLst/>
              <a:rect l="l" t="t" r="r" b="b"/>
              <a:pathLst>
                <a:path w="6460" h="34" extrusionOk="0">
                  <a:moveTo>
                    <a:pt x="0" y="0"/>
                  </a:moveTo>
                  <a:lnTo>
                    <a:pt x="0" y="33"/>
                  </a:lnTo>
                  <a:lnTo>
                    <a:pt x="6460" y="33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60"/>
            <p:cNvSpPr/>
            <p:nvPr/>
          </p:nvSpPr>
          <p:spPr>
            <a:xfrm>
              <a:off x="1923900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60"/>
            <p:cNvSpPr/>
            <p:nvPr/>
          </p:nvSpPr>
          <p:spPr>
            <a:xfrm>
              <a:off x="1927150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60"/>
            <p:cNvSpPr/>
            <p:nvPr/>
          </p:nvSpPr>
          <p:spPr>
            <a:xfrm>
              <a:off x="1930375" y="920950"/>
              <a:ext cx="975" cy="21750"/>
            </a:xfrm>
            <a:custGeom>
              <a:avLst/>
              <a:gdLst/>
              <a:ahLst/>
              <a:cxnLst/>
              <a:rect l="l" t="t" r="r" b="b"/>
              <a:pathLst>
                <a:path w="39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60"/>
            <p:cNvSpPr/>
            <p:nvPr/>
          </p:nvSpPr>
          <p:spPr>
            <a:xfrm>
              <a:off x="1933625" y="920950"/>
              <a:ext cx="925" cy="21750"/>
            </a:xfrm>
            <a:custGeom>
              <a:avLst/>
              <a:gdLst/>
              <a:ahLst/>
              <a:cxnLst/>
              <a:rect l="l" t="t" r="r" b="b"/>
              <a:pathLst>
                <a:path w="37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60"/>
            <p:cNvSpPr/>
            <p:nvPr/>
          </p:nvSpPr>
          <p:spPr>
            <a:xfrm>
              <a:off x="1936875" y="920950"/>
              <a:ext cx="925" cy="21750"/>
            </a:xfrm>
            <a:custGeom>
              <a:avLst/>
              <a:gdLst/>
              <a:ahLst/>
              <a:cxnLst/>
              <a:rect l="l" t="t" r="r" b="b"/>
              <a:pathLst>
                <a:path w="37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60"/>
            <p:cNvSpPr/>
            <p:nvPr/>
          </p:nvSpPr>
          <p:spPr>
            <a:xfrm>
              <a:off x="1940075" y="920950"/>
              <a:ext cx="975" cy="21750"/>
            </a:xfrm>
            <a:custGeom>
              <a:avLst/>
              <a:gdLst/>
              <a:ahLst/>
              <a:cxnLst/>
              <a:rect l="l" t="t" r="r" b="b"/>
              <a:pathLst>
                <a:path w="39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9" y="86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60"/>
            <p:cNvSpPr/>
            <p:nvPr/>
          </p:nvSpPr>
          <p:spPr>
            <a:xfrm>
              <a:off x="1943325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60"/>
            <p:cNvSpPr/>
            <p:nvPr/>
          </p:nvSpPr>
          <p:spPr>
            <a:xfrm>
              <a:off x="1946575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60"/>
            <p:cNvSpPr/>
            <p:nvPr/>
          </p:nvSpPr>
          <p:spPr>
            <a:xfrm>
              <a:off x="1949900" y="920950"/>
              <a:ext cx="975" cy="21750"/>
            </a:xfrm>
            <a:custGeom>
              <a:avLst/>
              <a:gdLst/>
              <a:ahLst/>
              <a:cxnLst/>
              <a:rect l="l" t="t" r="r" b="b"/>
              <a:pathLst>
                <a:path w="39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60"/>
            <p:cNvSpPr/>
            <p:nvPr/>
          </p:nvSpPr>
          <p:spPr>
            <a:xfrm>
              <a:off x="1953050" y="920950"/>
              <a:ext cx="925" cy="21750"/>
            </a:xfrm>
            <a:custGeom>
              <a:avLst/>
              <a:gdLst/>
              <a:ahLst/>
              <a:cxnLst/>
              <a:rect l="l" t="t" r="r" b="b"/>
              <a:pathLst>
                <a:path w="37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60"/>
            <p:cNvSpPr/>
            <p:nvPr/>
          </p:nvSpPr>
          <p:spPr>
            <a:xfrm>
              <a:off x="1956400" y="920950"/>
              <a:ext cx="925" cy="21750"/>
            </a:xfrm>
            <a:custGeom>
              <a:avLst/>
              <a:gdLst/>
              <a:ahLst/>
              <a:cxnLst/>
              <a:rect l="l" t="t" r="r" b="b"/>
              <a:pathLst>
                <a:path w="37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60"/>
            <p:cNvSpPr/>
            <p:nvPr/>
          </p:nvSpPr>
          <p:spPr>
            <a:xfrm>
              <a:off x="1959500" y="920950"/>
              <a:ext cx="975" cy="21750"/>
            </a:xfrm>
            <a:custGeom>
              <a:avLst/>
              <a:gdLst/>
              <a:ahLst/>
              <a:cxnLst/>
              <a:rect l="l" t="t" r="r" b="b"/>
              <a:pathLst>
                <a:path w="39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60"/>
            <p:cNvSpPr/>
            <p:nvPr/>
          </p:nvSpPr>
          <p:spPr>
            <a:xfrm>
              <a:off x="1962850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60"/>
            <p:cNvSpPr/>
            <p:nvPr/>
          </p:nvSpPr>
          <p:spPr>
            <a:xfrm>
              <a:off x="1966100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60"/>
            <p:cNvSpPr/>
            <p:nvPr/>
          </p:nvSpPr>
          <p:spPr>
            <a:xfrm>
              <a:off x="1969325" y="920950"/>
              <a:ext cx="975" cy="21750"/>
            </a:xfrm>
            <a:custGeom>
              <a:avLst/>
              <a:gdLst/>
              <a:ahLst/>
              <a:cxnLst/>
              <a:rect l="l" t="t" r="r" b="b"/>
              <a:pathLst>
                <a:path w="39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60"/>
            <p:cNvSpPr/>
            <p:nvPr/>
          </p:nvSpPr>
          <p:spPr>
            <a:xfrm>
              <a:off x="1972575" y="920950"/>
              <a:ext cx="925" cy="21750"/>
            </a:xfrm>
            <a:custGeom>
              <a:avLst/>
              <a:gdLst/>
              <a:ahLst/>
              <a:cxnLst/>
              <a:rect l="l" t="t" r="r" b="b"/>
              <a:pathLst>
                <a:path w="37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60"/>
            <p:cNvSpPr/>
            <p:nvPr/>
          </p:nvSpPr>
          <p:spPr>
            <a:xfrm>
              <a:off x="1975825" y="920950"/>
              <a:ext cx="925" cy="21750"/>
            </a:xfrm>
            <a:custGeom>
              <a:avLst/>
              <a:gdLst/>
              <a:ahLst/>
              <a:cxnLst/>
              <a:rect l="l" t="t" r="r" b="b"/>
              <a:pathLst>
                <a:path w="37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60"/>
            <p:cNvSpPr/>
            <p:nvPr/>
          </p:nvSpPr>
          <p:spPr>
            <a:xfrm>
              <a:off x="1979025" y="920950"/>
              <a:ext cx="975" cy="21750"/>
            </a:xfrm>
            <a:custGeom>
              <a:avLst/>
              <a:gdLst/>
              <a:ahLst/>
              <a:cxnLst/>
              <a:rect l="l" t="t" r="r" b="b"/>
              <a:pathLst>
                <a:path w="39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9" y="86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60"/>
            <p:cNvSpPr/>
            <p:nvPr/>
          </p:nvSpPr>
          <p:spPr>
            <a:xfrm>
              <a:off x="1982275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60"/>
            <p:cNvSpPr/>
            <p:nvPr/>
          </p:nvSpPr>
          <p:spPr>
            <a:xfrm>
              <a:off x="1985525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60"/>
            <p:cNvSpPr/>
            <p:nvPr/>
          </p:nvSpPr>
          <p:spPr>
            <a:xfrm>
              <a:off x="1988750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60"/>
            <p:cNvSpPr/>
            <p:nvPr/>
          </p:nvSpPr>
          <p:spPr>
            <a:xfrm>
              <a:off x="1992000" y="920950"/>
              <a:ext cx="925" cy="21750"/>
            </a:xfrm>
            <a:custGeom>
              <a:avLst/>
              <a:gdLst/>
              <a:ahLst/>
              <a:cxnLst/>
              <a:rect l="l" t="t" r="r" b="b"/>
              <a:pathLst>
                <a:path w="37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60"/>
            <p:cNvSpPr/>
            <p:nvPr/>
          </p:nvSpPr>
          <p:spPr>
            <a:xfrm>
              <a:off x="1995225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60"/>
            <p:cNvSpPr/>
            <p:nvPr/>
          </p:nvSpPr>
          <p:spPr>
            <a:xfrm>
              <a:off x="1998450" y="920950"/>
              <a:ext cx="975" cy="21750"/>
            </a:xfrm>
            <a:custGeom>
              <a:avLst/>
              <a:gdLst/>
              <a:ahLst/>
              <a:cxnLst/>
              <a:rect l="l" t="t" r="r" b="b"/>
              <a:pathLst>
                <a:path w="39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60"/>
            <p:cNvSpPr/>
            <p:nvPr/>
          </p:nvSpPr>
          <p:spPr>
            <a:xfrm>
              <a:off x="2001700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60"/>
            <p:cNvSpPr/>
            <p:nvPr/>
          </p:nvSpPr>
          <p:spPr>
            <a:xfrm>
              <a:off x="2004950" y="920950"/>
              <a:ext cx="925" cy="21750"/>
            </a:xfrm>
            <a:custGeom>
              <a:avLst/>
              <a:gdLst/>
              <a:ahLst/>
              <a:cxnLst/>
              <a:rect l="l" t="t" r="r" b="b"/>
              <a:pathLst>
                <a:path w="37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60"/>
            <p:cNvSpPr/>
            <p:nvPr/>
          </p:nvSpPr>
          <p:spPr>
            <a:xfrm>
              <a:off x="2008175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60"/>
            <p:cNvSpPr/>
            <p:nvPr/>
          </p:nvSpPr>
          <p:spPr>
            <a:xfrm>
              <a:off x="2011400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60"/>
            <p:cNvSpPr/>
            <p:nvPr/>
          </p:nvSpPr>
          <p:spPr>
            <a:xfrm>
              <a:off x="2014650" y="920950"/>
              <a:ext cx="1050" cy="21750"/>
            </a:xfrm>
            <a:custGeom>
              <a:avLst/>
              <a:gdLst/>
              <a:ahLst/>
              <a:cxnLst/>
              <a:rect l="l" t="t" r="r" b="b"/>
              <a:pathLst>
                <a:path w="42" h="870" extrusionOk="0">
                  <a:moveTo>
                    <a:pt x="1" y="0"/>
                  </a:moveTo>
                  <a:lnTo>
                    <a:pt x="1" y="869"/>
                  </a:lnTo>
                  <a:lnTo>
                    <a:pt x="42" y="86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60"/>
            <p:cNvSpPr/>
            <p:nvPr/>
          </p:nvSpPr>
          <p:spPr>
            <a:xfrm>
              <a:off x="2017875" y="920950"/>
              <a:ext cx="975" cy="21750"/>
            </a:xfrm>
            <a:custGeom>
              <a:avLst/>
              <a:gdLst/>
              <a:ahLst/>
              <a:cxnLst/>
              <a:rect l="l" t="t" r="r" b="b"/>
              <a:pathLst>
                <a:path w="39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60"/>
            <p:cNvSpPr/>
            <p:nvPr/>
          </p:nvSpPr>
          <p:spPr>
            <a:xfrm>
              <a:off x="2021225" y="920950"/>
              <a:ext cx="975" cy="21750"/>
            </a:xfrm>
            <a:custGeom>
              <a:avLst/>
              <a:gdLst/>
              <a:ahLst/>
              <a:cxnLst/>
              <a:rect l="l" t="t" r="r" b="b"/>
              <a:pathLst>
                <a:path w="39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60"/>
            <p:cNvSpPr/>
            <p:nvPr/>
          </p:nvSpPr>
          <p:spPr>
            <a:xfrm>
              <a:off x="2024375" y="920950"/>
              <a:ext cx="925" cy="21750"/>
            </a:xfrm>
            <a:custGeom>
              <a:avLst/>
              <a:gdLst/>
              <a:ahLst/>
              <a:cxnLst/>
              <a:rect l="l" t="t" r="r" b="b"/>
              <a:pathLst>
                <a:path w="37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60"/>
            <p:cNvSpPr/>
            <p:nvPr/>
          </p:nvSpPr>
          <p:spPr>
            <a:xfrm>
              <a:off x="2027725" y="920950"/>
              <a:ext cx="925" cy="21750"/>
            </a:xfrm>
            <a:custGeom>
              <a:avLst/>
              <a:gdLst/>
              <a:ahLst/>
              <a:cxnLst/>
              <a:rect l="l" t="t" r="r" b="b"/>
              <a:pathLst>
                <a:path w="37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60"/>
            <p:cNvSpPr/>
            <p:nvPr/>
          </p:nvSpPr>
          <p:spPr>
            <a:xfrm>
              <a:off x="2030950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60"/>
            <p:cNvSpPr/>
            <p:nvPr/>
          </p:nvSpPr>
          <p:spPr>
            <a:xfrm>
              <a:off x="2034175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60"/>
            <p:cNvSpPr/>
            <p:nvPr/>
          </p:nvSpPr>
          <p:spPr>
            <a:xfrm>
              <a:off x="2037425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60"/>
            <p:cNvSpPr/>
            <p:nvPr/>
          </p:nvSpPr>
          <p:spPr>
            <a:xfrm>
              <a:off x="2040650" y="920950"/>
              <a:ext cx="975" cy="21750"/>
            </a:xfrm>
            <a:custGeom>
              <a:avLst/>
              <a:gdLst/>
              <a:ahLst/>
              <a:cxnLst/>
              <a:rect l="l" t="t" r="r" b="b"/>
              <a:pathLst>
                <a:path w="39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60"/>
            <p:cNvSpPr/>
            <p:nvPr/>
          </p:nvSpPr>
          <p:spPr>
            <a:xfrm>
              <a:off x="2043900" y="920950"/>
              <a:ext cx="925" cy="21750"/>
            </a:xfrm>
            <a:custGeom>
              <a:avLst/>
              <a:gdLst/>
              <a:ahLst/>
              <a:cxnLst/>
              <a:rect l="l" t="t" r="r" b="b"/>
              <a:pathLst>
                <a:path w="37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60"/>
            <p:cNvSpPr/>
            <p:nvPr/>
          </p:nvSpPr>
          <p:spPr>
            <a:xfrm>
              <a:off x="2047150" y="920950"/>
              <a:ext cx="925" cy="21750"/>
            </a:xfrm>
            <a:custGeom>
              <a:avLst/>
              <a:gdLst/>
              <a:ahLst/>
              <a:cxnLst/>
              <a:rect l="l" t="t" r="r" b="b"/>
              <a:pathLst>
                <a:path w="37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60"/>
            <p:cNvSpPr/>
            <p:nvPr/>
          </p:nvSpPr>
          <p:spPr>
            <a:xfrm>
              <a:off x="2050350" y="920950"/>
              <a:ext cx="975" cy="21750"/>
            </a:xfrm>
            <a:custGeom>
              <a:avLst/>
              <a:gdLst/>
              <a:ahLst/>
              <a:cxnLst/>
              <a:rect l="l" t="t" r="r" b="b"/>
              <a:pathLst>
                <a:path w="39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9" y="86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60"/>
            <p:cNvSpPr/>
            <p:nvPr/>
          </p:nvSpPr>
          <p:spPr>
            <a:xfrm>
              <a:off x="2053600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60"/>
            <p:cNvSpPr/>
            <p:nvPr/>
          </p:nvSpPr>
          <p:spPr>
            <a:xfrm>
              <a:off x="2056850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60"/>
            <p:cNvSpPr/>
            <p:nvPr/>
          </p:nvSpPr>
          <p:spPr>
            <a:xfrm>
              <a:off x="2060075" y="920950"/>
              <a:ext cx="975" cy="21750"/>
            </a:xfrm>
            <a:custGeom>
              <a:avLst/>
              <a:gdLst/>
              <a:ahLst/>
              <a:cxnLst/>
              <a:rect l="l" t="t" r="r" b="b"/>
              <a:pathLst>
                <a:path w="39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60"/>
            <p:cNvSpPr/>
            <p:nvPr/>
          </p:nvSpPr>
          <p:spPr>
            <a:xfrm>
              <a:off x="2063325" y="920950"/>
              <a:ext cx="925" cy="21750"/>
            </a:xfrm>
            <a:custGeom>
              <a:avLst/>
              <a:gdLst/>
              <a:ahLst/>
              <a:cxnLst/>
              <a:rect l="l" t="t" r="r" b="b"/>
              <a:pathLst>
                <a:path w="37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60"/>
            <p:cNvSpPr/>
            <p:nvPr/>
          </p:nvSpPr>
          <p:spPr>
            <a:xfrm>
              <a:off x="2066550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60"/>
            <p:cNvSpPr/>
            <p:nvPr/>
          </p:nvSpPr>
          <p:spPr>
            <a:xfrm>
              <a:off x="2069775" y="920950"/>
              <a:ext cx="975" cy="21750"/>
            </a:xfrm>
            <a:custGeom>
              <a:avLst/>
              <a:gdLst/>
              <a:ahLst/>
              <a:cxnLst/>
              <a:rect l="l" t="t" r="r" b="b"/>
              <a:pathLst>
                <a:path w="39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60"/>
            <p:cNvSpPr/>
            <p:nvPr/>
          </p:nvSpPr>
          <p:spPr>
            <a:xfrm>
              <a:off x="2073025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1" y="0"/>
                  </a:moveTo>
                  <a:lnTo>
                    <a:pt x="1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60"/>
            <p:cNvSpPr/>
            <p:nvPr/>
          </p:nvSpPr>
          <p:spPr>
            <a:xfrm>
              <a:off x="2076275" y="920950"/>
              <a:ext cx="925" cy="21750"/>
            </a:xfrm>
            <a:custGeom>
              <a:avLst/>
              <a:gdLst/>
              <a:ahLst/>
              <a:cxnLst/>
              <a:rect l="l" t="t" r="r" b="b"/>
              <a:pathLst>
                <a:path w="37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7" y="86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60"/>
            <p:cNvSpPr/>
            <p:nvPr/>
          </p:nvSpPr>
          <p:spPr>
            <a:xfrm>
              <a:off x="2079500" y="920950"/>
              <a:ext cx="950" cy="21750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lnTo>
                    <a:pt x="0" y="869"/>
                  </a:lnTo>
                  <a:lnTo>
                    <a:pt x="38" y="8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60"/>
            <p:cNvSpPr/>
            <p:nvPr/>
          </p:nvSpPr>
          <p:spPr>
            <a:xfrm>
              <a:off x="1943800" y="803600"/>
              <a:ext cx="113525" cy="7100"/>
            </a:xfrm>
            <a:custGeom>
              <a:avLst/>
              <a:gdLst/>
              <a:ahLst/>
              <a:cxnLst/>
              <a:rect l="l" t="t" r="r" b="b"/>
              <a:pathLst>
                <a:path w="4541" h="284" extrusionOk="0">
                  <a:moveTo>
                    <a:pt x="0" y="0"/>
                  </a:moveTo>
                  <a:lnTo>
                    <a:pt x="0" y="283"/>
                  </a:lnTo>
                  <a:lnTo>
                    <a:pt x="4540" y="283"/>
                  </a:lnTo>
                  <a:lnTo>
                    <a:pt x="454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60"/>
            <p:cNvSpPr/>
            <p:nvPr/>
          </p:nvSpPr>
          <p:spPr>
            <a:xfrm>
              <a:off x="1551100" y="1961050"/>
              <a:ext cx="64675" cy="39350"/>
            </a:xfrm>
            <a:custGeom>
              <a:avLst/>
              <a:gdLst/>
              <a:ahLst/>
              <a:cxnLst/>
              <a:rect l="l" t="t" r="r" b="b"/>
              <a:pathLst>
                <a:path w="2587" h="1574" extrusionOk="0">
                  <a:moveTo>
                    <a:pt x="1" y="1"/>
                  </a:moveTo>
                  <a:lnTo>
                    <a:pt x="1" y="1573"/>
                  </a:lnTo>
                  <a:lnTo>
                    <a:pt x="2586" y="157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60"/>
            <p:cNvSpPr/>
            <p:nvPr/>
          </p:nvSpPr>
          <p:spPr>
            <a:xfrm>
              <a:off x="1555625" y="1954475"/>
              <a:ext cx="55625" cy="6725"/>
            </a:xfrm>
            <a:custGeom>
              <a:avLst/>
              <a:gdLst/>
              <a:ahLst/>
              <a:cxnLst/>
              <a:rect l="l" t="t" r="r" b="b"/>
              <a:pathLst>
                <a:path w="2225" h="269" extrusionOk="0">
                  <a:moveTo>
                    <a:pt x="97" y="1"/>
                  </a:moveTo>
                  <a:lnTo>
                    <a:pt x="0" y="268"/>
                  </a:lnTo>
                  <a:lnTo>
                    <a:pt x="2224" y="268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60"/>
            <p:cNvSpPr/>
            <p:nvPr/>
          </p:nvSpPr>
          <p:spPr>
            <a:xfrm>
              <a:off x="1552275" y="1915525"/>
              <a:ext cx="62225" cy="38975"/>
            </a:xfrm>
            <a:custGeom>
              <a:avLst/>
              <a:gdLst/>
              <a:ahLst/>
              <a:cxnLst/>
              <a:rect l="l" t="t" r="r" b="b"/>
              <a:pathLst>
                <a:path w="2489" h="1559" extrusionOk="0">
                  <a:moveTo>
                    <a:pt x="273" y="1"/>
                  </a:moveTo>
                  <a:lnTo>
                    <a:pt x="273" y="223"/>
                  </a:lnTo>
                  <a:cubicBezTo>
                    <a:pt x="273" y="223"/>
                    <a:pt x="527" y="328"/>
                    <a:pt x="527" y="495"/>
                  </a:cubicBezTo>
                  <a:cubicBezTo>
                    <a:pt x="527" y="661"/>
                    <a:pt x="9" y="921"/>
                    <a:pt x="9" y="1207"/>
                  </a:cubicBezTo>
                  <a:cubicBezTo>
                    <a:pt x="0" y="1360"/>
                    <a:pt x="88" y="1503"/>
                    <a:pt x="231" y="1559"/>
                  </a:cubicBezTo>
                  <a:lnTo>
                    <a:pt x="2266" y="1559"/>
                  </a:lnTo>
                  <a:cubicBezTo>
                    <a:pt x="2405" y="1499"/>
                    <a:pt x="2488" y="1360"/>
                    <a:pt x="2484" y="1207"/>
                  </a:cubicBezTo>
                  <a:cubicBezTo>
                    <a:pt x="2484" y="921"/>
                    <a:pt x="1970" y="648"/>
                    <a:pt x="1970" y="505"/>
                  </a:cubicBezTo>
                  <a:cubicBezTo>
                    <a:pt x="1970" y="361"/>
                    <a:pt x="2224" y="232"/>
                    <a:pt x="2224" y="232"/>
                  </a:cubicBezTo>
                  <a:lnTo>
                    <a:pt x="222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60"/>
            <p:cNvSpPr/>
            <p:nvPr/>
          </p:nvSpPr>
          <p:spPr>
            <a:xfrm>
              <a:off x="1564650" y="1897025"/>
              <a:ext cx="37575" cy="18275"/>
            </a:xfrm>
            <a:custGeom>
              <a:avLst/>
              <a:gdLst/>
              <a:ahLst/>
              <a:cxnLst/>
              <a:rect l="l" t="t" r="r" b="b"/>
              <a:pathLst>
                <a:path w="1503" h="731" extrusionOk="0">
                  <a:moveTo>
                    <a:pt x="97" y="1"/>
                  </a:moveTo>
                  <a:lnTo>
                    <a:pt x="0" y="731"/>
                  </a:lnTo>
                  <a:lnTo>
                    <a:pt x="1503" y="731"/>
                  </a:lnTo>
                  <a:lnTo>
                    <a:pt x="140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60"/>
            <p:cNvSpPr/>
            <p:nvPr/>
          </p:nvSpPr>
          <p:spPr>
            <a:xfrm>
              <a:off x="1556325" y="1771375"/>
              <a:ext cx="54225" cy="125675"/>
            </a:xfrm>
            <a:custGeom>
              <a:avLst/>
              <a:gdLst/>
              <a:ahLst/>
              <a:cxnLst/>
              <a:rect l="l" t="t" r="r" b="b"/>
              <a:pathLst>
                <a:path w="2169" h="5027" extrusionOk="0">
                  <a:moveTo>
                    <a:pt x="832" y="1"/>
                  </a:moveTo>
                  <a:lnTo>
                    <a:pt x="707" y="213"/>
                  </a:lnTo>
                  <a:lnTo>
                    <a:pt x="374" y="4079"/>
                  </a:lnTo>
                  <a:lnTo>
                    <a:pt x="314" y="4273"/>
                  </a:lnTo>
                  <a:cubicBezTo>
                    <a:pt x="314" y="4273"/>
                    <a:pt x="0" y="4370"/>
                    <a:pt x="0" y="4578"/>
                  </a:cubicBezTo>
                  <a:cubicBezTo>
                    <a:pt x="0" y="4790"/>
                    <a:pt x="430" y="5027"/>
                    <a:pt x="430" y="5027"/>
                  </a:cubicBezTo>
                  <a:lnTo>
                    <a:pt x="1739" y="5027"/>
                  </a:lnTo>
                  <a:cubicBezTo>
                    <a:pt x="1739" y="5027"/>
                    <a:pt x="2169" y="4790"/>
                    <a:pt x="2169" y="4578"/>
                  </a:cubicBezTo>
                  <a:cubicBezTo>
                    <a:pt x="2169" y="4370"/>
                    <a:pt x="1854" y="4273"/>
                    <a:pt x="1854" y="4273"/>
                  </a:cubicBezTo>
                  <a:lnTo>
                    <a:pt x="1795" y="4079"/>
                  </a:lnTo>
                  <a:lnTo>
                    <a:pt x="1456" y="213"/>
                  </a:lnTo>
                  <a:lnTo>
                    <a:pt x="134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60"/>
            <p:cNvSpPr/>
            <p:nvPr/>
          </p:nvSpPr>
          <p:spPr>
            <a:xfrm>
              <a:off x="1562550" y="1872275"/>
              <a:ext cx="41875" cy="5950"/>
            </a:xfrm>
            <a:custGeom>
              <a:avLst/>
              <a:gdLst/>
              <a:ahLst/>
              <a:cxnLst/>
              <a:rect l="l" t="t" r="r" b="b"/>
              <a:pathLst>
                <a:path w="1675" h="238" extrusionOk="0">
                  <a:moveTo>
                    <a:pt x="1" y="1"/>
                  </a:moveTo>
                  <a:lnTo>
                    <a:pt x="65" y="237"/>
                  </a:lnTo>
                  <a:lnTo>
                    <a:pt x="1605" y="237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60"/>
            <p:cNvSpPr/>
            <p:nvPr/>
          </p:nvSpPr>
          <p:spPr>
            <a:xfrm>
              <a:off x="1547625" y="1993650"/>
              <a:ext cx="148600" cy="6850"/>
            </a:xfrm>
            <a:custGeom>
              <a:avLst/>
              <a:gdLst/>
              <a:ahLst/>
              <a:cxnLst/>
              <a:rect l="l" t="t" r="r" b="b"/>
              <a:pathLst>
                <a:path w="5944" h="274" extrusionOk="0">
                  <a:moveTo>
                    <a:pt x="1" y="1"/>
                  </a:moveTo>
                  <a:lnTo>
                    <a:pt x="1" y="274"/>
                  </a:lnTo>
                  <a:lnTo>
                    <a:pt x="5943" y="274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60"/>
            <p:cNvSpPr/>
            <p:nvPr/>
          </p:nvSpPr>
          <p:spPr>
            <a:xfrm>
              <a:off x="1553325" y="2000375"/>
              <a:ext cx="6375" cy="25675"/>
            </a:xfrm>
            <a:custGeom>
              <a:avLst/>
              <a:gdLst/>
              <a:ahLst/>
              <a:cxnLst/>
              <a:rect l="l" t="t" r="r" b="b"/>
              <a:pathLst>
                <a:path w="255" h="1027" extrusionOk="0">
                  <a:moveTo>
                    <a:pt x="0" y="0"/>
                  </a:moveTo>
                  <a:lnTo>
                    <a:pt x="0" y="1027"/>
                  </a:lnTo>
                  <a:lnTo>
                    <a:pt x="254" y="102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60"/>
            <p:cNvSpPr/>
            <p:nvPr/>
          </p:nvSpPr>
          <p:spPr>
            <a:xfrm>
              <a:off x="1565225" y="2000375"/>
              <a:ext cx="6375" cy="25675"/>
            </a:xfrm>
            <a:custGeom>
              <a:avLst/>
              <a:gdLst/>
              <a:ahLst/>
              <a:cxnLst/>
              <a:rect l="l" t="t" r="r" b="b"/>
              <a:pathLst>
                <a:path w="255" h="1027" extrusionOk="0">
                  <a:moveTo>
                    <a:pt x="0" y="0"/>
                  </a:moveTo>
                  <a:lnTo>
                    <a:pt x="0" y="1027"/>
                  </a:lnTo>
                  <a:lnTo>
                    <a:pt x="254" y="102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60"/>
            <p:cNvSpPr/>
            <p:nvPr/>
          </p:nvSpPr>
          <p:spPr>
            <a:xfrm>
              <a:off x="1577125" y="2000375"/>
              <a:ext cx="6375" cy="25675"/>
            </a:xfrm>
            <a:custGeom>
              <a:avLst/>
              <a:gdLst/>
              <a:ahLst/>
              <a:cxnLst/>
              <a:rect l="l" t="t" r="r" b="b"/>
              <a:pathLst>
                <a:path w="255" h="1027" extrusionOk="0">
                  <a:moveTo>
                    <a:pt x="0" y="0"/>
                  </a:moveTo>
                  <a:lnTo>
                    <a:pt x="0" y="1027"/>
                  </a:lnTo>
                  <a:lnTo>
                    <a:pt x="255" y="1027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60"/>
            <p:cNvSpPr/>
            <p:nvPr/>
          </p:nvSpPr>
          <p:spPr>
            <a:xfrm>
              <a:off x="1589025" y="2000375"/>
              <a:ext cx="6375" cy="25675"/>
            </a:xfrm>
            <a:custGeom>
              <a:avLst/>
              <a:gdLst/>
              <a:ahLst/>
              <a:cxnLst/>
              <a:rect l="l" t="t" r="r" b="b"/>
              <a:pathLst>
                <a:path w="255" h="1027" extrusionOk="0">
                  <a:moveTo>
                    <a:pt x="0" y="0"/>
                  </a:moveTo>
                  <a:lnTo>
                    <a:pt x="0" y="1027"/>
                  </a:lnTo>
                  <a:lnTo>
                    <a:pt x="255" y="1027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60"/>
            <p:cNvSpPr/>
            <p:nvPr/>
          </p:nvSpPr>
          <p:spPr>
            <a:xfrm>
              <a:off x="1600925" y="2000375"/>
              <a:ext cx="6375" cy="25675"/>
            </a:xfrm>
            <a:custGeom>
              <a:avLst/>
              <a:gdLst/>
              <a:ahLst/>
              <a:cxnLst/>
              <a:rect l="l" t="t" r="r" b="b"/>
              <a:pathLst>
                <a:path w="255" h="1027" extrusionOk="0">
                  <a:moveTo>
                    <a:pt x="1" y="0"/>
                  </a:moveTo>
                  <a:lnTo>
                    <a:pt x="1" y="1027"/>
                  </a:lnTo>
                  <a:lnTo>
                    <a:pt x="255" y="1027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60"/>
            <p:cNvSpPr/>
            <p:nvPr/>
          </p:nvSpPr>
          <p:spPr>
            <a:xfrm>
              <a:off x="1612825" y="2000375"/>
              <a:ext cx="6400" cy="25675"/>
            </a:xfrm>
            <a:custGeom>
              <a:avLst/>
              <a:gdLst/>
              <a:ahLst/>
              <a:cxnLst/>
              <a:rect l="l" t="t" r="r" b="b"/>
              <a:pathLst>
                <a:path w="256" h="1027" extrusionOk="0">
                  <a:moveTo>
                    <a:pt x="1" y="0"/>
                  </a:moveTo>
                  <a:lnTo>
                    <a:pt x="1" y="1027"/>
                  </a:lnTo>
                  <a:lnTo>
                    <a:pt x="256" y="1027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60"/>
            <p:cNvSpPr/>
            <p:nvPr/>
          </p:nvSpPr>
          <p:spPr>
            <a:xfrm>
              <a:off x="1624750" y="2000375"/>
              <a:ext cx="6375" cy="25675"/>
            </a:xfrm>
            <a:custGeom>
              <a:avLst/>
              <a:gdLst/>
              <a:ahLst/>
              <a:cxnLst/>
              <a:rect l="l" t="t" r="r" b="b"/>
              <a:pathLst>
                <a:path w="255" h="1027" extrusionOk="0">
                  <a:moveTo>
                    <a:pt x="1" y="0"/>
                  </a:moveTo>
                  <a:lnTo>
                    <a:pt x="1" y="1027"/>
                  </a:lnTo>
                  <a:lnTo>
                    <a:pt x="255" y="1027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60"/>
            <p:cNvSpPr/>
            <p:nvPr/>
          </p:nvSpPr>
          <p:spPr>
            <a:xfrm>
              <a:off x="1636650" y="2000375"/>
              <a:ext cx="6275" cy="25675"/>
            </a:xfrm>
            <a:custGeom>
              <a:avLst/>
              <a:gdLst/>
              <a:ahLst/>
              <a:cxnLst/>
              <a:rect l="l" t="t" r="r" b="b"/>
              <a:pathLst>
                <a:path w="251" h="1027" extrusionOk="0">
                  <a:moveTo>
                    <a:pt x="1" y="0"/>
                  </a:moveTo>
                  <a:lnTo>
                    <a:pt x="1" y="1027"/>
                  </a:lnTo>
                  <a:lnTo>
                    <a:pt x="251" y="1027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60"/>
            <p:cNvSpPr/>
            <p:nvPr/>
          </p:nvSpPr>
          <p:spPr>
            <a:xfrm>
              <a:off x="1648550" y="2000375"/>
              <a:ext cx="6275" cy="25675"/>
            </a:xfrm>
            <a:custGeom>
              <a:avLst/>
              <a:gdLst/>
              <a:ahLst/>
              <a:cxnLst/>
              <a:rect l="l" t="t" r="r" b="b"/>
              <a:pathLst>
                <a:path w="251" h="1027" extrusionOk="0">
                  <a:moveTo>
                    <a:pt x="1" y="0"/>
                  </a:moveTo>
                  <a:lnTo>
                    <a:pt x="1" y="1027"/>
                  </a:lnTo>
                  <a:lnTo>
                    <a:pt x="251" y="1027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60"/>
            <p:cNvSpPr/>
            <p:nvPr/>
          </p:nvSpPr>
          <p:spPr>
            <a:xfrm>
              <a:off x="1660450" y="2000375"/>
              <a:ext cx="6400" cy="25675"/>
            </a:xfrm>
            <a:custGeom>
              <a:avLst/>
              <a:gdLst/>
              <a:ahLst/>
              <a:cxnLst/>
              <a:rect l="l" t="t" r="r" b="b"/>
              <a:pathLst>
                <a:path w="256" h="1027" extrusionOk="0">
                  <a:moveTo>
                    <a:pt x="1" y="0"/>
                  </a:moveTo>
                  <a:lnTo>
                    <a:pt x="1" y="1027"/>
                  </a:lnTo>
                  <a:lnTo>
                    <a:pt x="255" y="1027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60"/>
            <p:cNvSpPr/>
            <p:nvPr/>
          </p:nvSpPr>
          <p:spPr>
            <a:xfrm>
              <a:off x="1672375" y="2000375"/>
              <a:ext cx="6375" cy="25675"/>
            </a:xfrm>
            <a:custGeom>
              <a:avLst/>
              <a:gdLst/>
              <a:ahLst/>
              <a:cxnLst/>
              <a:rect l="l" t="t" r="r" b="b"/>
              <a:pathLst>
                <a:path w="255" h="1027" extrusionOk="0">
                  <a:moveTo>
                    <a:pt x="0" y="0"/>
                  </a:moveTo>
                  <a:lnTo>
                    <a:pt x="0" y="1027"/>
                  </a:lnTo>
                  <a:lnTo>
                    <a:pt x="254" y="102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60"/>
            <p:cNvSpPr/>
            <p:nvPr/>
          </p:nvSpPr>
          <p:spPr>
            <a:xfrm>
              <a:off x="1684275" y="2000375"/>
              <a:ext cx="6400" cy="25675"/>
            </a:xfrm>
            <a:custGeom>
              <a:avLst/>
              <a:gdLst/>
              <a:ahLst/>
              <a:cxnLst/>
              <a:rect l="l" t="t" r="r" b="b"/>
              <a:pathLst>
                <a:path w="256" h="1027" extrusionOk="0">
                  <a:moveTo>
                    <a:pt x="0" y="0"/>
                  </a:moveTo>
                  <a:lnTo>
                    <a:pt x="0" y="1027"/>
                  </a:lnTo>
                  <a:lnTo>
                    <a:pt x="255" y="1027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60"/>
            <p:cNvSpPr/>
            <p:nvPr/>
          </p:nvSpPr>
          <p:spPr>
            <a:xfrm>
              <a:off x="1463950" y="1978975"/>
              <a:ext cx="83700" cy="50875"/>
            </a:xfrm>
            <a:custGeom>
              <a:avLst/>
              <a:gdLst/>
              <a:ahLst/>
              <a:cxnLst/>
              <a:rect l="l" t="t" r="r" b="b"/>
              <a:pathLst>
                <a:path w="3348" h="2035" extrusionOk="0">
                  <a:moveTo>
                    <a:pt x="1" y="1"/>
                  </a:moveTo>
                  <a:lnTo>
                    <a:pt x="1" y="2035"/>
                  </a:lnTo>
                  <a:lnTo>
                    <a:pt x="3348" y="2035"/>
                  </a:lnTo>
                  <a:lnTo>
                    <a:pt x="334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60"/>
            <p:cNvSpPr/>
            <p:nvPr/>
          </p:nvSpPr>
          <p:spPr>
            <a:xfrm>
              <a:off x="1469725" y="1970425"/>
              <a:ext cx="72150" cy="8575"/>
            </a:xfrm>
            <a:custGeom>
              <a:avLst/>
              <a:gdLst/>
              <a:ahLst/>
              <a:cxnLst/>
              <a:rect l="l" t="t" r="r" b="b"/>
              <a:pathLst>
                <a:path w="2886" h="343" extrusionOk="0">
                  <a:moveTo>
                    <a:pt x="126" y="1"/>
                  </a:moveTo>
                  <a:lnTo>
                    <a:pt x="1" y="343"/>
                  </a:lnTo>
                  <a:lnTo>
                    <a:pt x="2886" y="343"/>
                  </a:lnTo>
                  <a:lnTo>
                    <a:pt x="276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60"/>
            <p:cNvSpPr/>
            <p:nvPr/>
          </p:nvSpPr>
          <p:spPr>
            <a:xfrm>
              <a:off x="1465575" y="1919550"/>
              <a:ext cx="80475" cy="50900"/>
            </a:xfrm>
            <a:custGeom>
              <a:avLst/>
              <a:gdLst/>
              <a:ahLst/>
              <a:cxnLst/>
              <a:rect l="l" t="t" r="r" b="b"/>
              <a:pathLst>
                <a:path w="3219" h="2036" extrusionOk="0">
                  <a:moveTo>
                    <a:pt x="348" y="1"/>
                  </a:moveTo>
                  <a:lnTo>
                    <a:pt x="348" y="297"/>
                  </a:lnTo>
                  <a:cubicBezTo>
                    <a:pt x="348" y="297"/>
                    <a:pt x="681" y="468"/>
                    <a:pt x="681" y="653"/>
                  </a:cubicBezTo>
                  <a:cubicBezTo>
                    <a:pt x="681" y="871"/>
                    <a:pt x="5" y="1208"/>
                    <a:pt x="5" y="1582"/>
                  </a:cubicBezTo>
                  <a:cubicBezTo>
                    <a:pt x="0" y="1776"/>
                    <a:pt x="111" y="1957"/>
                    <a:pt x="292" y="2036"/>
                  </a:cubicBezTo>
                  <a:lnTo>
                    <a:pt x="2928" y="2036"/>
                  </a:lnTo>
                  <a:cubicBezTo>
                    <a:pt x="3107" y="1957"/>
                    <a:pt x="3218" y="1776"/>
                    <a:pt x="3210" y="1582"/>
                  </a:cubicBezTo>
                  <a:cubicBezTo>
                    <a:pt x="3210" y="1204"/>
                    <a:pt x="2539" y="871"/>
                    <a:pt x="2539" y="653"/>
                  </a:cubicBezTo>
                  <a:cubicBezTo>
                    <a:pt x="2539" y="468"/>
                    <a:pt x="2867" y="297"/>
                    <a:pt x="2867" y="297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60"/>
            <p:cNvSpPr/>
            <p:nvPr/>
          </p:nvSpPr>
          <p:spPr>
            <a:xfrm>
              <a:off x="1481525" y="1895875"/>
              <a:ext cx="48575" cy="23700"/>
            </a:xfrm>
            <a:custGeom>
              <a:avLst/>
              <a:gdLst/>
              <a:ahLst/>
              <a:cxnLst/>
              <a:rect l="l" t="t" r="r" b="b"/>
              <a:pathLst>
                <a:path w="1943" h="948" extrusionOk="0">
                  <a:moveTo>
                    <a:pt x="126" y="0"/>
                  </a:moveTo>
                  <a:lnTo>
                    <a:pt x="0" y="948"/>
                  </a:lnTo>
                  <a:lnTo>
                    <a:pt x="1942" y="94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60"/>
            <p:cNvSpPr/>
            <p:nvPr/>
          </p:nvSpPr>
          <p:spPr>
            <a:xfrm>
              <a:off x="1470525" y="1733450"/>
              <a:ext cx="70450" cy="162550"/>
            </a:xfrm>
            <a:custGeom>
              <a:avLst/>
              <a:gdLst/>
              <a:ahLst/>
              <a:cxnLst/>
              <a:rect l="l" t="t" r="r" b="b"/>
              <a:pathLst>
                <a:path w="2818" h="6502" extrusionOk="0">
                  <a:moveTo>
                    <a:pt x="1078" y="1"/>
                  </a:moveTo>
                  <a:lnTo>
                    <a:pt x="926" y="278"/>
                  </a:lnTo>
                  <a:lnTo>
                    <a:pt x="491" y="5286"/>
                  </a:lnTo>
                  <a:lnTo>
                    <a:pt x="413" y="5526"/>
                  </a:lnTo>
                  <a:cubicBezTo>
                    <a:pt x="413" y="5526"/>
                    <a:pt x="1" y="5637"/>
                    <a:pt x="1" y="5919"/>
                  </a:cubicBezTo>
                  <a:cubicBezTo>
                    <a:pt x="1" y="6196"/>
                    <a:pt x="566" y="6501"/>
                    <a:pt x="566" y="6501"/>
                  </a:cubicBezTo>
                  <a:lnTo>
                    <a:pt x="2258" y="6501"/>
                  </a:lnTo>
                  <a:cubicBezTo>
                    <a:pt x="2258" y="6501"/>
                    <a:pt x="2817" y="6192"/>
                    <a:pt x="2817" y="5919"/>
                  </a:cubicBezTo>
                  <a:cubicBezTo>
                    <a:pt x="2817" y="5647"/>
                    <a:pt x="2410" y="5526"/>
                    <a:pt x="2410" y="5526"/>
                  </a:cubicBezTo>
                  <a:lnTo>
                    <a:pt x="2331" y="5286"/>
                  </a:lnTo>
                  <a:lnTo>
                    <a:pt x="1897" y="278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60"/>
            <p:cNvSpPr/>
            <p:nvPr/>
          </p:nvSpPr>
          <p:spPr>
            <a:xfrm>
              <a:off x="1478625" y="1863725"/>
              <a:ext cx="54250" cy="7775"/>
            </a:xfrm>
            <a:custGeom>
              <a:avLst/>
              <a:gdLst/>
              <a:ahLst/>
              <a:cxnLst/>
              <a:rect l="l" t="t" r="r" b="b"/>
              <a:pathLst>
                <a:path w="2170" h="311" extrusionOk="0">
                  <a:moveTo>
                    <a:pt x="1" y="1"/>
                  </a:moveTo>
                  <a:lnTo>
                    <a:pt x="89" y="311"/>
                  </a:lnTo>
                  <a:lnTo>
                    <a:pt x="2086" y="311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60"/>
            <p:cNvSpPr/>
            <p:nvPr/>
          </p:nvSpPr>
          <p:spPr>
            <a:xfrm>
              <a:off x="1457125" y="2029825"/>
              <a:ext cx="97250" cy="51025"/>
            </a:xfrm>
            <a:custGeom>
              <a:avLst/>
              <a:gdLst/>
              <a:ahLst/>
              <a:cxnLst/>
              <a:rect l="l" t="t" r="r" b="b"/>
              <a:pathLst>
                <a:path w="3890" h="2041" extrusionOk="0">
                  <a:moveTo>
                    <a:pt x="1" y="1"/>
                  </a:moveTo>
                  <a:lnTo>
                    <a:pt x="1" y="2040"/>
                  </a:lnTo>
                  <a:lnTo>
                    <a:pt x="3889" y="2040"/>
                  </a:lnTo>
                  <a:lnTo>
                    <a:pt x="388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60"/>
            <p:cNvSpPr/>
            <p:nvPr/>
          </p:nvSpPr>
          <p:spPr>
            <a:xfrm>
              <a:off x="2388700" y="1961175"/>
              <a:ext cx="64550" cy="39325"/>
            </a:xfrm>
            <a:custGeom>
              <a:avLst/>
              <a:gdLst/>
              <a:ahLst/>
              <a:cxnLst/>
              <a:rect l="l" t="t" r="r" b="b"/>
              <a:pathLst>
                <a:path w="2582" h="1573" extrusionOk="0">
                  <a:moveTo>
                    <a:pt x="1" y="0"/>
                  </a:moveTo>
                  <a:lnTo>
                    <a:pt x="1" y="1573"/>
                  </a:lnTo>
                  <a:lnTo>
                    <a:pt x="2581" y="1573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60"/>
            <p:cNvSpPr/>
            <p:nvPr/>
          </p:nvSpPr>
          <p:spPr>
            <a:xfrm>
              <a:off x="2393100" y="1954475"/>
              <a:ext cx="55750" cy="6725"/>
            </a:xfrm>
            <a:custGeom>
              <a:avLst/>
              <a:gdLst/>
              <a:ahLst/>
              <a:cxnLst/>
              <a:rect l="l" t="t" r="r" b="b"/>
              <a:pathLst>
                <a:path w="2230" h="269" extrusionOk="0">
                  <a:moveTo>
                    <a:pt x="98" y="1"/>
                  </a:moveTo>
                  <a:lnTo>
                    <a:pt x="0" y="268"/>
                  </a:lnTo>
                  <a:lnTo>
                    <a:pt x="2230" y="268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60"/>
            <p:cNvSpPr/>
            <p:nvPr/>
          </p:nvSpPr>
          <p:spPr>
            <a:xfrm>
              <a:off x="2389875" y="1915525"/>
              <a:ext cx="62200" cy="38975"/>
            </a:xfrm>
            <a:custGeom>
              <a:avLst/>
              <a:gdLst/>
              <a:ahLst/>
              <a:cxnLst/>
              <a:rect l="l" t="t" r="r" b="b"/>
              <a:pathLst>
                <a:path w="2488" h="1559" extrusionOk="0">
                  <a:moveTo>
                    <a:pt x="268" y="1"/>
                  </a:moveTo>
                  <a:lnTo>
                    <a:pt x="268" y="232"/>
                  </a:lnTo>
                  <a:cubicBezTo>
                    <a:pt x="268" y="232"/>
                    <a:pt x="523" y="361"/>
                    <a:pt x="523" y="505"/>
                  </a:cubicBezTo>
                  <a:cubicBezTo>
                    <a:pt x="523" y="648"/>
                    <a:pt x="9" y="921"/>
                    <a:pt x="9" y="1207"/>
                  </a:cubicBezTo>
                  <a:cubicBezTo>
                    <a:pt x="1" y="1360"/>
                    <a:pt x="88" y="1499"/>
                    <a:pt x="227" y="1559"/>
                  </a:cubicBezTo>
                  <a:lnTo>
                    <a:pt x="2261" y="1559"/>
                  </a:lnTo>
                  <a:cubicBezTo>
                    <a:pt x="2400" y="1503"/>
                    <a:pt x="2487" y="1360"/>
                    <a:pt x="2483" y="1207"/>
                  </a:cubicBezTo>
                  <a:cubicBezTo>
                    <a:pt x="2483" y="921"/>
                    <a:pt x="1960" y="661"/>
                    <a:pt x="1960" y="495"/>
                  </a:cubicBezTo>
                  <a:cubicBezTo>
                    <a:pt x="1960" y="328"/>
                    <a:pt x="2220" y="223"/>
                    <a:pt x="2220" y="223"/>
                  </a:cubicBezTo>
                  <a:lnTo>
                    <a:pt x="222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60"/>
            <p:cNvSpPr/>
            <p:nvPr/>
          </p:nvSpPr>
          <p:spPr>
            <a:xfrm>
              <a:off x="2402250" y="1897025"/>
              <a:ext cx="37475" cy="18275"/>
            </a:xfrm>
            <a:custGeom>
              <a:avLst/>
              <a:gdLst/>
              <a:ahLst/>
              <a:cxnLst/>
              <a:rect l="l" t="t" r="r" b="b"/>
              <a:pathLst>
                <a:path w="1499" h="731" extrusionOk="0">
                  <a:moveTo>
                    <a:pt x="93" y="1"/>
                  </a:moveTo>
                  <a:lnTo>
                    <a:pt x="0" y="731"/>
                  </a:lnTo>
                  <a:lnTo>
                    <a:pt x="1499" y="73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60"/>
            <p:cNvSpPr/>
            <p:nvPr/>
          </p:nvSpPr>
          <p:spPr>
            <a:xfrm>
              <a:off x="2393925" y="1771375"/>
              <a:ext cx="54225" cy="125675"/>
            </a:xfrm>
            <a:custGeom>
              <a:avLst/>
              <a:gdLst/>
              <a:ahLst/>
              <a:cxnLst/>
              <a:rect l="l" t="t" r="r" b="b"/>
              <a:pathLst>
                <a:path w="2169" h="5027" extrusionOk="0">
                  <a:moveTo>
                    <a:pt x="827" y="1"/>
                  </a:moveTo>
                  <a:lnTo>
                    <a:pt x="707" y="213"/>
                  </a:lnTo>
                  <a:lnTo>
                    <a:pt x="375" y="4079"/>
                  </a:lnTo>
                  <a:lnTo>
                    <a:pt x="310" y="4273"/>
                  </a:lnTo>
                  <a:cubicBezTo>
                    <a:pt x="310" y="4273"/>
                    <a:pt x="1" y="4370"/>
                    <a:pt x="1" y="4578"/>
                  </a:cubicBezTo>
                  <a:cubicBezTo>
                    <a:pt x="1" y="4790"/>
                    <a:pt x="426" y="5027"/>
                    <a:pt x="426" y="5027"/>
                  </a:cubicBezTo>
                  <a:lnTo>
                    <a:pt x="1734" y="5027"/>
                  </a:lnTo>
                  <a:cubicBezTo>
                    <a:pt x="1734" y="5027"/>
                    <a:pt x="2169" y="4790"/>
                    <a:pt x="2169" y="4578"/>
                  </a:cubicBezTo>
                  <a:cubicBezTo>
                    <a:pt x="2169" y="4370"/>
                    <a:pt x="1854" y="4273"/>
                    <a:pt x="1854" y="4273"/>
                  </a:cubicBezTo>
                  <a:lnTo>
                    <a:pt x="1794" y="4079"/>
                  </a:lnTo>
                  <a:lnTo>
                    <a:pt x="1457" y="213"/>
                  </a:lnTo>
                  <a:lnTo>
                    <a:pt x="133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60"/>
            <p:cNvSpPr/>
            <p:nvPr/>
          </p:nvSpPr>
          <p:spPr>
            <a:xfrm>
              <a:off x="2400025" y="1872275"/>
              <a:ext cx="41900" cy="5950"/>
            </a:xfrm>
            <a:custGeom>
              <a:avLst/>
              <a:gdLst/>
              <a:ahLst/>
              <a:cxnLst/>
              <a:rect l="l" t="t" r="r" b="b"/>
              <a:pathLst>
                <a:path w="1676" h="238" extrusionOk="0">
                  <a:moveTo>
                    <a:pt x="1" y="1"/>
                  </a:moveTo>
                  <a:lnTo>
                    <a:pt x="66" y="237"/>
                  </a:lnTo>
                  <a:lnTo>
                    <a:pt x="1610" y="237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60"/>
            <p:cNvSpPr/>
            <p:nvPr/>
          </p:nvSpPr>
          <p:spPr>
            <a:xfrm>
              <a:off x="2308150" y="1993650"/>
              <a:ext cx="148675" cy="6750"/>
            </a:xfrm>
            <a:custGeom>
              <a:avLst/>
              <a:gdLst/>
              <a:ahLst/>
              <a:cxnLst/>
              <a:rect l="l" t="t" r="r" b="b"/>
              <a:pathLst>
                <a:path w="5947" h="270" extrusionOk="0">
                  <a:moveTo>
                    <a:pt x="0" y="1"/>
                  </a:moveTo>
                  <a:lnTo>
                    <a:pt x="0" y="269"/>
                  </a:lnTo>
                  <a:lnTo>
                    <a:pt x="5946" y="269"/>
                  </a:lnTo>
                  <a:lnTo>
                    <a:pt x="594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60"/>
            <p:cNvSpPr/>
            <p:nvPr/>
          </p:nvSpPr>
          <p:spPr>
            <a:xfrm>
              <a:off x="2444775" y="2000375"/>
              <a:ext cx="6275" cy="25675"/>
            </a:xfrm>
            <a:custGeom>
              <a:avLst/>
              <a:gdLst/>
              <a:ahLst/>
              <a:cxnLst/>
              <a:rect l="l" t="t" r="r" b="b"/>
              <a:pathLst>
                <a:path w="251" h="1027" extrusionOk="0">
                  <a:moveTo>
                    <a:pt x="1" y="0"/>
                  </a:moveTo>
                  <a:lnTo>
                    <a:pt x="1" y="1027"/>
                  </a:lnTo>
                  <a:lnTo>
                    <a:pt x="250" y="102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60"/>
            <p:cNvSpPr/>
            <p:nvPr/>
          </p:nvSpPr>
          <p:spPr>
            <a:xfrm>
              <a:off x="2432875" y="2000375"/>
              <a:ext cx="6275" cy="25675"/>
            </a:xfrm>
            <a:custGeom>
              <a:avLst/>
              <a:gdLst/>
              <a:ahLst/>
              <a:cxnLst/>
              <a:rect l="l" t="t" r="r" b="b"/>
              <a:pathLst>
                <a:path w="251" h="1027" extrusionOk="0">
                  <a:moveTo>
                    <a:pt x="1" y="0"/>
                  </a:moveTo>
                  <a:lnTo>
                    <a:pt x="1" y="1027"/>
                  </a:lnTo>
                  <a:lnTo>
                    <a:pt x="250" y="102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60"/>
            <p:cNvSpPr/>
            <p:nvPr/>
          </p:nvSpPr>
          <p:spPr>
            <a:xfrm>
              <a:off x="2420975" y="2000375"/>
              <a:ext cx="6375" cy="25675"/>
            </a:xfrm>
            <a:custGeom>
              <a:avLst/>
              <a:gdLst/>
              <a:ahLst/>
              <a:cxnLst/>
              <a:rect l="l" t="t" r="r" b="b"/>
              <a:pathLst>
                <a:path w="255" h="1027" extrusionOk="0">
                  <a:moveTo>
                    <a:pt x="1" y="0"/>
                  </a:moveTo>
                  <a:lnTo>
                    <a:pt x="1" y="1027"/>
                  </a:lnTo>
                  <a:lnTo>
                    <a:pt x="255" y="1027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60"/>
            <p:cNvSpPr/>
            <p:nvPr/>
          </p:nvSpPr>
          <p:spPr>
            <a:xfrm>
              <a:off x="2409050" y="2000375"/>
              <a:ext cx="6400" cy="25675"/>
            </a:xfrm>
            <a:custGeom>
              <a:avLst/>
              <a:gdLst/>
              <a:ahLst/>
              <a:cxnLst/>
              <a:rect l="l" t="t" r="r" b="b"/>
              <a:pathLst>
                <a:path w="256" h="1027" extrusionOk="0">
                  <a:moveTo>
                    <a:pt x="0" y="0"/>
                  </a:moveTo>
                  <a:lnTo>
                    <a:pt x="0" y="1027"/>
                  </a:lnTo>
                  <a:lnTo>
                    <a:pt x="256" y="1027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60"/>
            <p:cNvSpPr/>
            <p:nvPr/>
          </p:nvSpPr>
          <p:spPr>
            <a:xfrm>
              <a:off x="2397150" y="2000375"/>
              <a:ext cx="6375" cy="25675"/>
            </a:xfrm>
            <a:custGeom>
              <a:avLst/>
              <a:gdLst/>
              <a:ahLst/>
              <a:cxnLst/>
              <a:rect l="l" t="t" r="r" b="b"/>
              <a:pathLst>
                <a:path w="255" h="1027" extrusionOk="0">
                  <a:moveTo>
                    <a:pt x="0" y="0"/>
                  </a:moveTo>
                  <a:lnTo>
                    <a:pt x="0" y="1027"/>
                  </a:lnTo>
                  <a:lnTo>
                    <a:pt x="254" y="102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60"/>
            <p:cNvSpPr/>
            <p:nvPr/>
          </p:nvSpPr>
          <p:spPr>
            <a:xfrm>
              <a:off x="2385250" y="2000375"/>
              <a:ext cx="6375" cy="25675"/>
            </a:xfrm>
            <a:custGeom>
              <a:avLst/>
              <a:gdLst/>
              <a:ahLst/>
              <a:cxnLst/>
              <a:rect l="l" t="t" r="r" b="b"/>
              <a:pathLst>
                <a:path w="255" h="1027" extrusionOk="0">
                  <a:moveTo>
                    <a:pt x="0" y="0"/>
                  </a:moveTo>
                  <a:lnTo>
                    <a:pt x="0" y="1027"/>
                  </a:lnTo>
                  <a:lnTo>
                    <a:pt x="254" y="102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60"/>
            <p:cNvSpPr/>
            <p:nvPr/>
          </p:nvSpPr>
          <p:spPr>
            <a:xfrm>
              <a:off x="2373350" y="2000375"/>
              <a:ext cx="6375" cy="25675"/>
            </a:xfrm>
            <a:custGeom>
              <a:avLst/>
              <a:gdLst/>
              <a:ahLst/>
              <a:cxnLst/>
              <a:rect l="l" t="t" r="r" b="b"/>
              <a:pathLst>
                <a:path w="255" h="1027" extrusionOk="0">
                  <a:moveTo>
                    <a:pt x="0" y="0"/>
                  </a:moveTo>
                  <a:lnTo>
                    <a:pt x="0" y="1027"/>
                  </a:lnTo>
                  <a:lnTo>
                    <a:pt x="254" y="102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60"/>
            <p:cNvSpPr/>
            <p:nvPr/>
          </p:nvSpPr>
          <p:spPr>
            <a:xfrm>
              <a:off x="2361450" y="2000375"/>
              <a:ext cx="6375" cy="25675"/>
            </a:xfrm>
            <a:custGeom>
              <a:avLst/>
              <a:gdLst/>
              <a:ahLst/>
              <a:cxnLst/>
              <a:rect l="l" t="t" r="r" b="b"/>
              <a:pathLst>
                <a:path w="255" h="1027" extrusionOk="0">
                  <a:moveTo>
                    <a:pt x="0" y="0"/>
                  </a:moveTo>
                  <a:lnTo>
                    <a:pt x="0" y="1027"/>
                  </a:lnTo>
                  <a:lnTo>
                    <a:pt x="254" y="102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60"/>
            <p:cNvSpPr/>
            <p:nvPr/>
          </p:nvSpPr>
          <p:spPr>
            <a:xfrm>
              <a:off x="2349550" y="2000375"/>
              <a:ext cx="6375" cy="25675"/>
            </a:xfrm>
            <a:custGeom>
              <a:avLst/>
              <a:gdLst/>
              <a:ahLst/>
              <a:cxnLst/>
              <a:rect l="l" t="t" r="r" b="b"/>
              <a:pathLst>
                <a:path w="255" h="1027" extrusionOk="0">
                  <a:moveTo>
                    <a:pt x="0" y="0"/>
                  </a:moveTo>
                  <a:lnTo>
                    <a:pt x="0" y="1027"/>
                  </a:lnTo>
                  <a:lnTo>
                    <a:pt x="254" y="102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60"/>
            <p:cNvSpPr/>
            <p:nvPr/>
          </p:nvSpPr>
          <p:spPr>
            <a:xfrm>
              <a:off x="2337600" y="2000375"/>
              <a:ext cx="6425" cy="25675"/>
            </a:xfrm>
            <a:custGeom>
              <a:avLst/>
              <a:gdLst/>
              <a:ahLst/>
              <a:cxnLst/>
              <a:rect l="l" t="t" r="r" b="b"/>
              <a:pathLst>
                <a:path w="257" h="1027" extrusionOk="0">
                  <a:moveTo>
                    <a:pt x="1" y="0"/>
                  </a:moveTo>
                  <a:lnTo>
                    <a:pt x="1" y="1027"/>
                  </a:lnTo>
                  <a:lnTo>
                    <a:pt x="256" y="1027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60"/>
            <p:cNvSpPr/>
            <p:nvPr/>
          </p:nvSpPr>
          <p:spPr>
            <a:xfrm>
              <a:off x="2325700" y="2000375"/>
              <a:ext cx="6375" cy="25675"/>
            </a:xfrm>
            <a:custGeom>
              <a:avLst/>
              <a:gdLst/>
              <a:ahLst/>
              <a:cxnLst/>
              <a:rect l="l" t="t" r="r" b="b"/>
              <a:pathLst>
                <a:path w="255" h="1027" extrusionOk="0">
                  <a:moveTo>
                    <a:pt x="1" y="0"/>
                  </a:moveTo>
                  <a:lnTo>
                    <a:pt x="1" y="1027"/>
                  </a:lnTo>
                  <a:lnTo>
                    <a:pt x="255" y="1027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60"/>
            <p:cNvSpPr/>
            <p:nvPr/>
          </p:nvSpPr>
          <p:spPr>
            <a:xfrm>
              <a:off x="2313800" y="2000375"/>
              <a:ext cx="6375" cy="25675"/>
            </a:xfrm>
            <a:custGeom>
              <a:avLst/>
              <a:gdLst/>
              <a:ahLst/>
              <a:cxnLst/>
              <a:rect l="l" t="t" r="r" b="b"/>
              <a:pathLst>
                <a:path w="255" h="1027" extrusionOk="0">
                  <a:moveTo>
                    <a:pt x="1" y="0"/>
                  </a:moveTo>
                  <a:lnTo>
                    <a:pt x="1" y="1027"/>
                  </a:lnTo>
                  <a:lnTo>
                    <a:pt x="255" y="1027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60"/>
            <p:cNvSpPr/>
            <p:nvPr/>
          </p:nvSpPr>
          <p:spPr>
            <a:xfrm>
              <a:off x="2456800" y="1978975"/>
              <a:ext cx="83725" cy="50875"/>
            </a:xfrm>
            <a:custGeom>
              <a:avLst/>
              <a:gdLst/>
              <a:ahLst/>
              <a:cxnLst/>
              <a:rect l="l" t="t" r="r" b="b"/>
              <a:pathLst>
                <a:path w="3349" h="2035" extrusionOk="0">
                  <a:moveTo>
                    <a:pt x="0" y="1"/>
                  </a:moveTo>
                  <a:lnTo>
                    <a:pt x="0" y="2035"/>
                  </a:lnTo>
                  <a:lnTo>
                    <a:pt x="3348" y="2035"/>
                  </a:lnTo>
                  <a:lnTo>
                    <a:pt x="334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60"/>
            <p:cNvSpPr/>
            <p:nvPr/>
          </p:nvSpPr>
          <p:spPr>
            <a:xfrm>
              <a:off x="2462600" y="1970425"/>
              <a:ext cx="72150" cy="8575"/>
            </a:xfrm>
            <a:custGeom>
              <a:avLst/>
              <a:gdLst/>
              <a:ahLst/>
              <a:cxnLst/>
              <a:rect l="l" t="t" r="r" b="b"/>
              <a:pathLst>
                <a:path w="2886" h="343" extrusionOk="0">
                  <a:moveTo>
                    <a:pt x="124" y="1"/>
                  </a:moveTo>
                  <a:lnTo>
                    <a:pt x="0" y="343"/>
                  </a:lnTo>
                  <a:lnTo>
                    <a:pt x="2885" y="343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60"/>
            <p:cNvSpPr/>
            <p:nvPr/>
          </p:nvSpPr>
          <p:spPr>
            <a:xfrm>
              <a:off x="2458425" y="1919550"/>
              <a:ext cx="80475" cy="50900"/>
            </a:xfrm>
            <a:custGeom>
              <a:avLst/>
              <a:gdLst/>
              <a:ahLst/>
              <a:cxnLst/>
              <a:rect l="l" t="t" r="r" b="b"/>
              <a:pathLst>
                <a:path w="3219" h="2036" extrusionOk="0">
                  <a:moveTo>
                    <a:pt x="347" y="1"/>
                  </a:moveTo>
                  <a:lnTo>
                    <a:pt x="347" y="297"/>
                  </a:lnTo>
                  <a:cubicBezTo>
                    <a:pt x="347" y="297"/>
                    <a:pt x="680" y="468"/>
                    <a:pt x="680" y="653"/>
                  </a:cubicBezTo>
                  <a:cubicBezTo>
                    <a:pt x="675" y="871"/>
                    <a:pt x="5" y="1204"/>
                    <a:pt x="5" y="1582"/>
                  </a:cubicBezTo>
                  <a:cubicBezTo>
                    <a:pt x="1" y="1776"/>
                    <a:pt x="112" y="1957"/>
                    <a:pt x="291" y="2036"/>
                  </a:cubicBezTo>
                  <a:lnTo>
                    <a:pt x="2927" y="2036"/>
                  </a:lnTo>
                  <a:cubicBezTo>
                    <a:pt x="3108" y="1957"/>
                    <a:pt x="3219" y="1776"/>
                    <a:pt x="3209" y="1582"/>
                  </a:cubicBezTo>
                  <a:cubicBezTo>
                    <a:pt x="3209" y="1208"/>
                    <a:pt x="2539" y="871"/>
                    <a:pt x="2539" y="653"/>
                  </a:cubicBezTo>
                  <a:cubicBezTo>
                    <a:pt x="2539" y="468"/>
                    <a:pt x="2871" y="297"/>
                    <a:pt x="2871" y="297"/>
                  </a:cubicBezTo>
                  <a:lnTo>
                    <a:pt x="28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60"/>
            <p:cNvSpPr/>
            <p:nvPr/>
          </p:nvSpPr>
          <p:spPr>
            <a:xfrm>
              <a:off x="2474375" y="1895875"/>
              <a:ext cx="48575" cy="23700"/>
            </a:xfrm>
            <a:custGeom>
              <a:avLst/>
              <a:gdLst/>
              <a:ahLst/>
              <a:cxnLst/>
              <a:rect l="l" t="t" r="r" b="b"/>
              <a:pathLst>
                <a:path w="1943" h="948" extrusionOk="0">
                  <a:moveTo>
                    <a:pt x="125" y="0"/>
                  </a:moveTo>
                  <a:lnTo>
                    <a:pt x="1" y="948"/>
                  </a:lnTo>
                  <a:lnTo>
                    <a:pt x="1943" y="948"/>
                  </a:lnTo>
                  <a:lnTo>
                    <a:pt x="181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60"/>
            <p:cNvSpPr/>
            <p:nvPr/>
          </p:nvSpPr>
          <p:spPr>
            <a:xfrm>
              <a:off x="2463500" y="1733450"/>
              <a:ext cx="70300" cy="162550"/>
            </a:xfrm>
            <a:custGeom>
              <a:avLst/>
              <a:gdLst/>
              <a:ahLst/>
              <a:cxnLst/>
              <a:rect l="l" t="t" r="r" b="b"/>
              <a:pathLst>
                <a:path w="2812" h="6502" extrusionOk="0">
                  <a:moveTo>
                    <a:pt x="1074" y="1"/>
                  </a:moveTo>
                  <a:lnTo>
                    <a:pt x="921" y="278"/>
                  </a:lnTo>
                  <a:lnTo>
                    <a:pt x="486" y="5286"/>
                  </a:lnTo>
                  <a:lnTo>
                    <a:pt x="408" y="5526"/>
                  </a:lnTo>
                  <a:cubicBezTo>
                    <a:pt x="408" y="5526"/>
                    <a:pt x="1" y="5647"/>
                    <a:pt x="1" y="5919"/>
                  </a:cubicBezTo>
                  <a:cubicBezTo>
                    <a:pt x="1" y="6192"/>
                    <a:pt x="560" y="6501"/>
                    <a:pt x="560" y="6501"/>
                  </a:cubicBezTo>
                  <a:lnTo>
                    <a:pt x="2252" y="6501"/>
                  </a:lnTo>
                  <a:cubicBezTo>
                    <a:pt x="2252" y="6501"/>
                    <a:pt x="2812" y="6196"/>
                    <a:pt x="2812" y="5919"/>
                  </a:cubicBezTo>
                  <a:cubicBezTo>
                    <a:pt x="2812" y="5637"/>
                    <a:pt x="2405" y="5526"/>
                    <a:pt x="2405" y="5526"/>
                  </a:cubicBezTo>
                  <a:lnTo>
                    <a:pt x="2327" y="5286"/>
                  </a:lnTo>
                  <a:lnTo>
                    <a:pt x="1892" y="278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60"/>
            <p:cNvSpPr/>
            <p:nvPr/>
          </p:nvSpPr>
          <p:spPr>
            <a:xfrm>
              <a:off x="2471475" y="1863725"/>
              <a:ext cx="54375" cy="7775"/>
            </a:xfrm>
            <a:custGeom>
              <a:avLst/>
              <a:gdLst/>
              <a:ahLst/>
              <a:cxnLst/>
              <a:rect l="l" t="t" r="r" b="b"/>
              <a:pathLst>
                <a:path w="2175" h="311" extrusionOk="0">
                  <a:moveTo>
                    <a:pt x="0" y="1"/>
                  </a:moveTo>
                  <a:lnTo>
                    <a:pt x="89" y="311"/>
                  </a:lnTo>
                  <a:lnTo>
                    <a:pt x="2086" y="311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60"/>
            <p:cNvSpPr/>
            <p:nvPr/>
          </p:nvSpPr>
          <p:spPr>
            <a:xfrm>
              <a:off x="2449975" y="2029825"/>
              <a:ext cx="97250" cy="50925"/>
            </a:xfrm>
            <a:custGeom>
              <a:avLst/>
              <a:gdLst/>
              <a:ahLst/>
              <a:cxnLst/>
              <a:rect l="l" t="t" r="r" b="b"/>
              <a:pathLst>
                <a:path w="3890" h="2037" extrusionOk="0">
                  <a:moveTo>
                    <a:pt x="0" y="1"/>
                  </a:moveTo>
                  <a:lnTo>
                    <a:pt x="0" y="2036"/>
                  </a:lnTo>
                  <a:lnTo>
                    <a:pt x="3890" y="2036"/>
                  </a:lnTo>
                  <a:lnTo>
                    <a:pt x="389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60"/>
            <p:cNvSpPr/>
            <p:nvPr/>
          </p:nvSpPr>
          <p:spPr>
            <a:xfrm>
              <a:off x="2684050" y="1729075"/>
              <a:ext cx="13225" cy="304150"/>
            </a:xfrm>
            <a:custGeom>
              <a:avLst/>
              <a:gdLst/>
              <a:ahLst/>
              <a:cxnLst/>
              <a:rect l="l" t="t" r="r" b="b"/>
              <a:pathLst>
                <a:path w="529" h="12166" extrusionOk="0">
                  <a:moveTo>
                    <a:pt x="144" y="0"/>
                  </a:moveTo>
                  <a:lnTo>
                    <a:pt x="135" y="934"/>
                  </a:lnTo>
                  <a:lnTo>
                    <a:pt x="1" y="12165"/>
                  </a:lnTo>
                  <a:lnTo>
                    <a:pt x="528" y="12165"/>
                  </a:lnTo>
                  <a:lnTo>
                    <a:pt x="394" y="93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60"/>
            <p:cNvSpPr/>
            <p:nvPr/>
          </p:nvSpPr>
          <p:spPr>
            <a:xfrm>
              <a:off x="2687425" y="1729075"/>
              <a:ext cx="6475" cy="23350"/>
            </a:xfrm>
            <a:custGeom>
              <a:avLst/>
              <a:gdLst/>
              <a:ahLst/>
              <a:cxnLst/>
              <a:rect l="l" t="t" r="r" b="b"/>
              <a:pathLst>
                <a:path w="259" h="934" extrusionOk="0">
                  <a:moveTo>
                    <a:pt x="9" y="0"/>
                  </a:moveTo>
                  <a:lnTo>
                    <a:pt x="0" y="934"/>
                  </a:lnTo>
                  <a:lnTo>
                    <a:pt x="259" y="9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60"/>
            <p:cNvSpPr/>
            <p:nvPr/>
          </p:nvSpPr>
          <p:spPr>
            <a:xfrm>
              <a:off x="2684050" y="2001075"/>
              <a:ext cx="13225" cy="32150"/>
            </a:xfrm>
            <a:custGeom>
              <a:avLst/>
              <a:gdLst/>
              <a:ahLst/>
              <a:cxnLst/>
              <a:rect l="l" t="t" r="r" b="b"/>
              <a:pathLst>
                <a:path w="529" h="1286" extrusionOk="0">
                  <a:moveTo>
                    <a:pt x="14" y="0"/>
                  </a:moveTo>
                  <a:lnTo>
                    <a:pt x="1" y="1285"/>
                  </a:lnTo>
                  <a:lnTo>
                    <a:pt x="528" y="1285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60"/>
            <p:cNvSpPr/>
            <p:nvPr/>
          </p:nvSpPr>
          <p:spPr>
            <a:xfrm>
              <a:off x="2662350" y="1653350"/>
              <a:ext cx="14450" cy="85450"/>
            </a:xfrm>
            <a:custGeom>
              <a:avLst/>
              <a:gdLst/>
              <a:ahLst/>
              <a:cxnLst/>
              <a:rect l="l" t="t" r="r" b="b"/>
              <a:pathLst>
                <a:path w="578" h="3418" extrusionOk="0">
                  <a:moveTo>
                    <a:pt x="577" y="1"/>
                  </a:moveTo>
                  <a:lnTo>
                    <a:pt x="175" y="134"/>
                  </a:lnTo>
                  <a:lnTo>
                    <a:pt x="0" y="190"/>
                  </a:lnTo>
                  <a:lnTo>
                    <a:pt x="180" y="3352"/>
                  </a:lnTo>
                  <a:lnTo>
                    <a:pt x="383" y="3390"/>
                  </a:lnTo>
                  <a:lnTo>
                    <a:pt x="577" y="3418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60"/>
            <p:cNvSpPr/>
            <p:nvPr/>
          </p:nvSpPr>
          <p:spPr>
            <a:xfrm>
              <a:off x="2648000" y="1667350"/>
              <a:ext cx="21150" cy="19650"/>
            </a:xfrm>
            <a:custGeom>
              <a:avLst/>
              <a:gdLst/>
              <a:ahLst/>
              <a:cxnLst/>
              <a:rect l="l" t="t" r="r" b="b"/>
              <a:pathLst>
                <a:path w="846" h="786" extrusionOk="0">
                  <a:moveTo>
                    <a:pt x="773" y="0"/>
                  </a:moveTo>
                  <a:cubicBezTo>
                    <a:pt x="773" y="0"/>
                    <a:pt x="0" y="0"/>
                    <a:pt x="14" y="51"/>
                  </a:cubicBezTo>
                  <a:cubicBezTo>
                    <a:pt x="32" y="101"/>
                    <a:pt x="342" y="180"/>
                    <a:pt x="370" y="203"/>
                  </a:cubicBezTo>
                  <a:cubicBezTo>
                    <a:pt x="398" y="222"/>
                    <a:pt x="694" y="786"/>
                    <a:pt x="773" y="786"/>
                  </a:cubicBezTo>
                  <a:cubicBezTo>
                    <a:pt x="846" y="786"/>
                    <a:pt x="773" y="0"/>
                    <a:pt x="773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60"/>
            <p:cNvSpPr/>
            <p:nvPr/>
          </p:nvSpPr>
          <p:spPr>
            <a:xfrm>
              <a:off x="2649375" y="1689750"/>
              <a:ext cx="21300" cy="19675"/>
            </a:xfrm>
            <a:custGeom>
              <a:avLst/>
              <a:gdLst/>
              <a:ahLst/>
              <a:cxnLst/>
              <a:rect l="l" t="t" r="r" b="b"/>
              <a:pathLst>
                <a:path w="852" h="787" extrusionOk="0">
                  <a:moveTo>
                    <a:pt x="773" y="1"/>
                  </a:moveTo>
                  <a:cubicBezTo>
                    <a:pt x="773" y="1"/>
                    <a:pt x="1" y="1"/>
                    <a:pt x="20" y="52"/>
                  </a:cubicBezTo>
                  <a:cubicBezTo>
                    <a:pt x="33" y="103"/>
                    <a:pt x="343" y="182"/>
                    <a:pt x="370" y="200"/>
                  </a:cubicBezTo>
                  <a:cubicBezTo>
                    <a:pt x="398" y="218"/>
                    <a:pt x="694" y="787"/>
                    <a:pt x="773" y="787"/>
                  </a:cubicBezTo>
                  <a:cubicBezTo>
                    <a:pt x="852" y="787"/>
                    <a:pt x="773" y="1"/>
                    <a:pt x="773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60"/>
            <p:cNvSpPr/>
            <p:nvPr/>
          </p:nvSpPr>
          <p:spPr>
            <a:xfrm>
              <a:off x="2651000" y="1712175"/>
              <a:ext cx="20725" cy="19575"/>
            </a:xfrm>
            <a:custGeom>
              <a:avLst/>
              <a:gdLst/>
              <a:ahLst/>
              <a:cxnLst/>
              <a:rect l="l" t="t" r="r" b="b"/>
              <a:pathLst>
                <a:path w="829" h="783" extrusionOk="0">
                  <a:moveTo>
                    <a:pt x="773" y="1"/>
                  </a:moveTo>
                  <a:cubicBezTo>
                    <a:pt x="772" y="1"/>
                    <a:pt x="0" y="1"/>
                    <a:pt x="15" y="52"/>
                  </a:cubicBezTo>
                  <a:cubicBezTo>
                    <a:pt x="32" y="103"/>
                    <a:pt x="343" y="181"/>
                    <a:pt x="371" y="200"/>
                  </a:cubicBezTo>
                  <a:cubicBezTo>
                    <a:pt x="399" y="218"/>
                    <a:pt x="694" y="783"/>
                    <a:pt x="764" y="783"/>
                  </a:cubicBezTo>
                  <a:cubicBezTo>
                    <a:pt x="828" y="783"/>
                    <a:pt x="773" y="1"/>
                    <a:pt x="773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60"/>
            <p:cNvSpPr/>
            <p:nvPr/>
          </p:nvSpPr>
          <p:spPr>
            <a:xfrm>
              <a:off x="2666725" y="1654750"/>
              <a:ext cx="10075" cy="84050"/>
            </a:xfrm>
            <a:custGeom>
              <a:avLst/>
              <a:gdLst/>
              <a:ahLst/>
              <a:cxnLst/>
              <a:rect l="l" t="t" r="r" b="b"/>
              <a:pathLst>
                <a:path w="403" h="3362" extrusionOk="0">
                  <a:moveTo>
                    <a:pt x="236" y="0"/>
                  </a:moveTo>
                  <a:lnTo>
                    <a:pt x="0" y="78"/>
                  </a:lnTo>
                  <a:lnTo>
                    <a:pt x="41" y="767"/>
                  </a:lnTo>
                  <a:cubicBezTo>
                    <a:pt x="41" y="782"/>
                    <a:pt x="47" y="795"/>
                    <a:pt x="47" y="805"/>
                  </a:cubicBezTo>
                  <a:lnTo>
                    <a:pt x="208" y="3334"/>
                  </a:lnTo>
                  <a:lnTo>
                    <a:pt x="402" y="3362"/>
                  </a:lnTo>
                  <a:lnTo>
                    <a:pt x="402" y="134"/>
                  </a:lnTo>
                  <a:cubicBezTo>
                    <a:pt x="347" y="88"/>
                    <a:pt x="291" y="46"/>
                    <a:pt x="236" y="0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60"/>
            <p:cNvSpPr/>
            <p:nvPr/>
          </p:nvSpPr>
          <p:spPr>
            <a:xfrm>
              <a:off x="2667750" y="1673925"/>
              <a:ext cx="150" cy="950"/>
            </a:xfrm>
            <a:custGeom>
              <a:avLst/>
              <a:gdLst/>
              <a:ahLst/>
              <a:cxnLst/>
              <a:rect l="l" t="t" r="r" b="b"/>
              <a:pathLst>
                <a:path w="6" h="38" extrusionOk="0">
                  <a:moveTo>
                    <a:pt x="0" y="0"/>
                  </a:moveTo>
                  <a:cubicBezTo>
                    <a:pt x="0" y="9"/>
                    <a:pt x="2" y="17"/>
                    <a:pt x="4" y="24"/>
                  </a:cubicBezTo>
                  <a:lnTo>
                    <a:pt x="4" y="24"/>
                  </a:lnTo>
                  <a:lnTo>
                    <a:pt x="0" y="0"/>
                  </a:lnTo>
                  <a:close/>
                  <a:moveTo>
                    <a:pt x="4" y="24"/>
                  </a:moveTo>
                  <a:lnTo>
                    <a:pt x="6" y="38"/>
                  </a:lnTo>
                  <a:cubicBezTo>
                    <a:pt x="6" y="34"/>
                    <a:pt x="5" y="29"/>
                    <a:pt x="4" y="24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60"/>
            <p:cNvSpPr/>
            <p:nvPr/>
          </p:nvSpPr>
          <p:spPr>
            <a:xfrm>
              <a:off x="2704500" y="1653350"/>
              <a:ext cx="14475" cy="85450"/>
            </a:xfrm>
            <a:custGeom>
              <a:avLst/>
              <a:gdLst/>
              <a:ahLst/>
              <a:cxnLst/>
              <a:rect l="l" t="t" r="r" b="b"/>
              <a:pathLst>
                <a:path w="579" h="3418" extrusionOk="0">
                  <a:moveTo>
                    <a:pt x="1" y="1"/>
                  </a:moveTo>
                  <a:lnTo>
                    <a:pt x="1" y="3418"/>
                  </a:lnTo>
                  <a:lnTo>
                    <a:pt x="191" y="3390"/>
                  </a:lnTo>
                  <a:lnTo>
                    <a:pt x="399" y="3352"/>
                  </a:lnTo>
                  <a:lnTo>
                    <a:pt x="579" y="190"/>
                  </a:lnTo>
                  <a:lnTo>
                    <a:pt x="404" y="1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60"/>
            <p:cNvSpPr/>
            <p:nvPr/>
          </p:nvSpPr>
          <p:spPr>
            <a:xfrm>
              <a:off x="2712125" y="1667350"/>
              <a:ext cx="21325" cy="19650"/>
            </a:xfrm>
            <a:custGeom>
              <a:avLst/>
              <a:gdLst/>
              <a:ahLst/>
              <a:cxnLst/>
              <a:rect l="l" t="t" r="r" b="b"/>
              <a:pathLst>
                <a:path w="853" h="786" extrusionOk="0">
                  <a:moveTo>
                    <a:pt x="80" y="0"/>
                  </a:moveTo>
                  <a:cubicBezTo>
                    <a:pt x="80" y="0"/>
                    <a:pt x="1" y="786"/>
                    <a:pt x="80" y="786"/>
                  </a:cubicBezTo>
                  <a:cubicBezTo>
                    <a:pt x="163" y="786"/>
                    <a:pt x="455" y="222"/>
                    <a:pt x="483" y="203"/>
                  </a:cubicBezTo>
                  <a:cubicBezTo>
                    <a:pt x="510" y="180"/>
                    <a:pt x="820" y="101"/>
                    <a:pt x="839" y="51"/>
                  </a:cubicBezTo>
                  <a:cubicBezTo>
                    <a:pt x="852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60"/>
            <p:cNvSpPr/>
            <p:nvPr/>
          </p:nvSpPr>
          <p:spPr>
            <a:xfrm>
              <a:off x="2710650" y="1689750"/>
              <a:ext cx="21175" cy="19675"/>
            </a:xfrm>
            <a:custGeom>
              <a:avLst/>
              <a:gdLst/>
              <a:ahLst/>
              <a:cxnLst/>
              <a:rect l="l" t="t" r="r" b="b"/>
              <a:pathLst>
                <a:path w="847" h="787" extrusionOk="0">
                  <a:moveTo>
                    <a:pt x="79" y="1"/>
                  </a:moveTo>
                  <a:cubicBezTo>
                    <a:pt x="79" y="1"/>
                    <a:pt x="0" y="787"/>
                    <a:pt x="79" y="787"/>
                  </a:cubicBezTo>
                  <a:cubicBezTo>
                    <a:pt x="158" y="787"/>
                    <a:pt x="454" y="218"/>
                    <a:pt x="482" y="200"/>
                  </a:cubicBezTo>
                  <a:cubicBezTo>
                    <a:pt x="509" y="182"/>
                    <a:pt x="819" y="103"/>
                    <a:pt x="832" y="52"/>
                  </a:cubicBezTo>
                  <a:cubicBezTo>
                    <a:pt x="847" y="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60"/>
            <p:cNvSpPr/>
            <p:nvPr/>
          </p:nvSpPr>
          <p:spPr>
            <a:xfrm>
              <a:off x="2709250" y="1712175"/>
              <a:ext cx="21200" cy="19575"/>
            </a:xfrm>
            <a:custGeom>
              <a:avLst/>
              <a:gdLst/>
              <a:ahLst/>
              <a:cxnLst/>
              <a:rect l="l" t="t" r="r" b="b"/>
              <a:pathLst>
                <a:path w="848" h="783" extrusionOk="0">
                  <a:moveTo>
                    <a:pt x="79" y="1"/>
                  </a:moveTo>
                  <a:cubicBezTo>
                    <a:pt x="79" y="1"/>
                    <a:pt x="1" y="783"/>
                    <a:pt x="79" y="783"/>
                  </a:cubicBezTo>
                  <a:cubicBezTo>
                    <a:pt x="154" y="783"/>
                    <a:pt x="454" y="218"/>
                    <a:pt x="477" y="200"/>
                  </a:cubicBezTo>
                  <a:cubicBezTo>
                    <a:pt x="504" y="181"/>
                    <a:pt x="815" y="103"/>
                    <a:pt x="833" y="52"/>
                  </a:cubicBezTo>
                  <a:cubicBezTo>
                    <a:pt x="847" y="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60"/>
            <p:cNvSpPr/>
            <p:nvPr/>
          </p:nvSpPr>
          <p:spPr>
            <a:xfrm>
              <a:off x="2704500" y="1676000"/>
              <a:ext cx="8600" cy="62800"/>
            </a:xfrm>
            <a:custGeom>
              <a:avLst/>
              <a:gdLst/>
              <a:ahLst/>
              <a:cxnLst/>
              <a:rect l="l" t="t" r="r" b="b"/>
              <a:pathLst>
                <a:path w="344" h="2512" extrusionOk="0">
                  <a:moveTo>
                    <a:pt x="1" y="1"/>
                  </a:moveTo>
                  <a:lnTo>
                    <a:pt x="1" y="2512"/>
                  </a:lnTo>
                  <a:lnTo>
                    <a:pt x="191" y="2484"/>
                  </a:lnTo>
                  <a:lnTo>
                    <a:pt x="344" y="167"/>
                  </a:lnTo>
                  <a:cubicBezTo>
                    <a:pt x="233" y="121"/>
                    <a:pt x="117" y="60"/>
                    <a:pt x="1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60"/>
            <p:cNvSpPr/>
            <p:nvPr/>
          </p:nvSpPr>
          <p:spPr>
            <a:xfrm>
              <a:off x="2672600" y="1646975"/>
              <a:ext cx="36100" cy="93800"/>
            </a:xfrm>
            <a:custGeom>
              <a:avLst/>
              <a:gdLst/>
              <a:ahLst/>
              <a:cxnLst/>
              <a:rect l="l" t="t" r="r" b="b"/>
              <a:pathLst>
                <a:path w="1444" h="3752" extrusionOk="0">
                  <a:moveTo>
                    <a:pt x="1" y="1"/>
                  </a:moveTo>
                  <a:lnTo>
                    <a:pt x="62" y="3752"/>
                  </a:lnTo>
                  <a:lnTo>
                    <a:pt x="1383" y="3752"/>
                  </a:lnTo>
                  <a:lnTo>
                    <a:pt x="1443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60"/>
            <p:cNvSpPr/>
            <p:nvPr/>
          </p:nvSpPr>
          <p:spPr>
            <a:xfrm>
              <a:off x="2678725" y="1651825"/>
              <a:ext cx="23725" cy="23625"/>
            </a:xfrm>
            <a:custGeom>
              <a:avLst/>
              <a:gdLst/>
              <a:ahLst/>
              <a:cxnLst/>
              <a:rect l="l" t="t" r="r" b="b"/>
              <a:pathLst>
                <a:path w="949" h="945" extrusionOk="0">
                  <a:moveTo>
                    <a:pt x="473" y="1"/>
                  </a:moveTo>
                  <a:cubicBezTo>
                    <a:pt x="214" y="1"/>
                    <a:pt x="1" y="214"/>
                    <a:pt x="5" y="473"/>
                  </a:cubicBezTo>
                  <a:cubicBezTo>
                    <a:pt x="5" y="737"/>
                    <a:pt x="218" y="944"/>
                    <a:pt x="477" y="944"/>
                  </a:cubicBezTo>
                  <a:cubicBezTo>
                    <a:pt x="737" y="944"/>
                    <a:pt x="949" y="732"/>
                    <a:pt x="949" y="473"/>
                  </a:cubicBezTo>
                  <a:cubicBezTo>
                    <a:pt x="949" y="210"/>
                    <a:pt x="737" y="1"/>
                    <a:pt x="47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60"/>
            <p:cNvSpPr/>
            <p:nvPr/>
          </p:nvSpPr>
          <p:spPr>
            <a:xfrm>
              <a:off x="2678725" y="1711150"/>
              <a:ext cx="23725" cy="23600"/>
            </a:xfrm>
            <a:custGeom>
              <a:avLst/>
              <a:gdLst/>
              <a:ahLst/>
              <a:cxnLst/>
              <a:rect l="l" t="t" r="r" b="b"/>
              <a:pathLst>
                <a:path w="949" h="944" extrusionOk="0">
                  <a:moveTo>
                    <a:pt x="473" y="1"/>
                  </a:moveTo>
                  <a:cubicBezTo>
                    <a:pt x="214" y="1"/>
                    <a:pt x="1" y="214"/>
                    <a:pt x="5" y="477"/>
                  </a:cubicBezTo>
                  <a:cubicBezTo>
                    <a:pt x="5" y="732"/>
                    <a:pt x="214" y="944"/>
                    <a:pt x="469" y="944"/>
                  </a:cubicBezTo>
                  <a:cubicBezTo>
                    <a:pt x="472" y="944"/>
                    <a:pt x="474" y="944"/>
                    <a:pt x="477" y="944"/>
                  </a:cubicBezTo>
                  <a:cubicBezTo>
                    <a:pt x="737" y="944"/>
                    <a:pt x="949" y="731"/>
                    <a:pt x="949" y="472"/>
                  </a:cubicBezTo>
                  <a:cubicBezTo>
                    <a:pt x="949" y="214"/>
                    <a:pt x="737" y="1"/>
                    <a:pt x="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60"/>
            <p:cNvSpPr/>
            <p:nvPr/>
          </p:nvSpPr>
          <p:spPr>
            <a:xfrm>
              <a:off x="2678725" y="1681800"/>
              <a:ext cx="23725" cy="23600"/>
            </a:xfrm>
            <a:custGeom>
              <a:avLst/>
              <a:gdLst/>
              <a:ahLst/>
              <a:cxnLst/>
              <a:rect l="l" t="t" r="r" b="b"/>
              <a:pathLst>
                <a:path w="949" h="944" extrusionOk="0">
                  <a:moveTo>
                    <a:pt x="473" y="0"/>
                  </a:moveTo>
                  <a:cubicBezTo>
                    <a:pt x="214" y="5"/>
                    <a:pt x="1" y="212"/>
                    <a:pt x="5" y="477"/>
                  </a:cubicBezTo>
                  <a:cubicBezTo>
                    <a:pt x="5" y="732"/>
                    <a:pt x="214" y="944"/>
                    <a:pt x="469" y="944"/>
                  </a:cubicBezTo>
                  <a:cubicBezTo>
                    <a:pt x="472" y="944"/>
                    <a:pt x="474" y="944"/>
                    <a:pt x="477" y="944"/>
                  </a:cubicBezTo>
                  <a:cubicBezTo>
                    <a:pt x="737" y="944"/>
                    <a:pt x="949" y="731"/>
                    <a:pt x="949" y="472"/>
                  </a:cubicBezTo>
                  <a:cubicBezTo>
                    <a:pt x="949" y="212"/>
                    <a:pt x="737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60"/>
            <p:cNvSpPr/>
            <p:nvPr/>
          </p:nvSpPr>
          <p:spPr>
            <a:xfrm>
              <a:off x="2680125" y="2008575"/>
              <a:ext cx="21075" cy="72375"/>
            </a:xfrm>
            <a:custGeom>
              <a:avLst/>
              <a:gdLst/>
              <a:ahLst/>
              <a:cxnLst/>
              <a:rect l="l" t="t" r="r" b="b"/>
              <a:pathLst>
                <a:path w="843" h="2895" extrusionOk="0">
                  <a:moveTo>
                    <a:pt x="94" y="1"/>
                  </a:moveTo>
                  <a:lnTo>
                    <a:pt x="70" y="684"/>
                  </a:lnTo>
                  <a:lnTo>
                    <a:pt x="0" y="2895"/>
                  </a:lnTo>
                  <a:lnTo>
                    <a:pt x="843" y="2895"/>
                  </a:lnTo>
                  <a:lnTo>
                    <a:pt x="759" y="684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60"/>
            <p:cNvSpPr/>
            <p:nvPr/>
          </p:nvSpPr>
          <p:spPr>
            <a:xfrm>
              <a:off x="1307425" y="1729075"/>
              <a:ext cx="13225" cy="304150"/>
            </a:xfrm>
            <a:custGeom>
              <a:avLst/>
              <a:gdLst/>
              <a:ahLst/>
              <a:cxnLst/>
              <a:rect l="l" t="t" r="r" b="b"/>
              <a:pathLst>
                <a:path w="529" h="12166" extrusionOk="0">
                  <a:moveTo>
                    <a:pt x="144" y="0"/>
                  </a:moveTo>
                  <a:lnTo>
                    <a:pt x="135" y="934"/>
                  </a:lnTo>
                  <a:lnTo>
                    <a:pt x="1" y="12165"/>
                  </a:lnTo>
                  <a:lnTo>
                    <a:pt x="528" y="12165"/>
                  </a:lnTo>
                  <a:lnTo>
                    <a:pt x="394" y="93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60"/>
            <p:cNvSpPr/>
            <p:nvPr/>
          </p:nvSpPr>
          <p:spPr>
            <a:xfrm>
              <a:off x="1310800" y="1729075"/>
              <a:ext cx="6475" cy="23350"/>
            </a:xfrm>
            <a:custGeom>
              <a:avLst/>
              <a:gdLst/>
              <a:ahLst/>
              <a:cxnLst/>
              <a:rect l="l" t="t" r="r" b="b"/>
              <a:pathLst>
                <a:path w="259" h="934" extrusionOk="0">
                  <a:moveTo>
                    <a:pt x="9" y="0"/>
                  </a:moveTo>
                  <a:lnTo>
                    <a:pt x="0" y="934"/>
                  </a:lnTo>
                  <a:lnTo>
                    <a:pt x="259" y="9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60"/>
            <p:cNvSpPr/>
            <p:nvPr/>
          </p:nvSpPr>
          <p:spPr>
            <a:xfrm>
              <a:off x="1320150" y="2001075"/>
              <a:ext cx="500" cy="32150"/>
            </a:xfrm>
            <a:custGeom>
              <a:avLst/>
              <a:gdLst/>
              <a:ahLst/>
              <a:cxnLst/>
              <a:rect l="l" t="t" r="r" b="b"/>
              <a:pathLst>
                <a:path w="20" h="1286" extrusionOk="0">
                  <a:moveTo>
                    <a:pt x="0" y="0"/>
                  </a:moveTo>
                  <a:lnTo>
                    <a:pt x="19" y="128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60"/>
            <p:cNvSpPr/>
            <p:nvPr/>
          </p:nvSpPr>
          <p:spPr>
            <a:xfrm>
              <a:off x="1307425" y="2001075"/>
              <a:ext cx="13225" cy="32150"/>
            </a:xfrm>
            <a:custGeom>
              <a:avLst/>
              <a:gdLst/>
              <a:ahLst/>
              <a:cxnLst/>
              <a:rect l="l" t="t" r="r" b="b"/>
              <a:pathLst>
                <a:path w="529" h="1286" extrusionOk="0">
                  <a:moveTo>
                    <a:pt x="20" y="0"/>
                  </a:moveTo>
                  <a:lnTo>
                    <a:pt x="1" y="1285"/>
                  </a:lnTo>
                  <a:lnTo>
                    <a:pt x="528" y="1285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60"/>
            <p:cNvSpPr/>
            <p:nvPr/>
          </p:nvSpPr>
          <p:spPr>
            <a:xfrm>
              <a:off x="1285700" y="1653350"/>
              <a:ext cx="14350" cy="85450"/>
            </a:xfrm>
            <a:custGeom>
              <a:avLst/>
              <a:gdLst/>
              <a:ahLst/>
              <a:cxnLst/>
              <a:rect l="l" t="t" r="r" b="b"/>
              <a:pathLst>
                <a:path w="574" h="3418" extrusionOk="0">
                  <a:moveTo>
                    <a:pt x="574" y="1"/>
                  </a:moveTo>
                  <a:lnTo>
                    <a:pt x="176" y="134"/>
                  </a:lnTo>
                  <a:lnTo>
                    <a:pt x="1" y="190"/>
                  </a:lnTo>
                  <a:lnTo>
                    <a:pt x="176" y="3352"/>
                  </a:lnTo>
                  <a:lnTo>
                    <a:pt x="389" y="3390"/>
                  </a:lnTo>
                  <a:lnTo>
                    <a:pt x="574" y="3418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60"/>
            <p:cNvSpPr/>
            <p:nvPr/>
          </p:nvSpPr>
          <p:spPr>
            <a:xfrm>
              <a:off x="1271025" y="1667350"/>
              <a:ext cx="21525" cy="19650"/>
            </a:xfrm>
            <a:custGeom>
              <a:avLst/>
              <a:gdLst/>
              <a:ahLst/>
              <a:cxnLst/>
              <a:rect l="l" t="t" r="r" b="b"/>
              <a:pathLst>
                <a:path w="861" h="786" extrusionOk="0">
                  <a:moveTo>
                    <a:pt x="778" y="0"/>
                  </a:moveTo>
                  <a:cubicBezTo>
                    <a:pt x="778" y="0"/>
                    <a:pt x="1" y="0"/>
                    <a:pt x="23" y="51"/>
                  </a:cubicBezTo>
                  <a:cubicBezTo>
                    <a:pt x="51" y="101"/>
                    <a:pt x="352" y="180"/>
                    <a:pt x="379" y="203"/>
                  </a:cubicBezTo>
                  <a:cubicBezTo>
                    <a:pt x="403" y="222"/>
                    <a:pt x="699" y="786"/>
                    <a:pt x="778" y="786"/>
                  </a:cubicBezTo>
                  <a:cubicBezTo>
                    <a:pt x="861" y="786"/>
                    <a:pt x="778" y="0"/>
                    <a:pt x="778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60"/>
            <p:cNvSpPr/>
            <p:nvPr/>
          </p:nvSpPr>
          <p:spPr>
            <a:xfrm>
              <a:off x="1272750" y="1689750"/>
              <a:ext cx="21300" cy="19675"/>
            </a:xfrm>
            <a:custGeom>
              <a:avLst/>
              <a:gdLst/>
              <a:ahLst/>
              <a:cxnLst/>
              <a:rect l="l" t="t" r="r" b="b"/>
              <a:pathLst>
                <a:path w="852" h="787" extrusionOk="0">
                  <a:moveTo>
                    <a:pt x="773" y="1"/>
                  </a:moveTo>
                  <a:cubicBezTo>
                    <a:pt x="773" y="1"/>
                    <a:pt x="1" y="1"/>
                    <a:pt x="20" y="52"/>
                  </a:cubicBezTo>
                  <a:cubicBezTo>
                    <a:pt x="33" y="103"/>
                    <a:pt x="343" y="182"/>
                    <a:pt x="370" y="200"/>
                  </a:cubicBezTo>
                  <a:cubicBezTo>
                    <a:pt x="398" y="218"/>
                    <a:pt x="694" y="787"/>
                    <a:pt x="773" y="787"/>
                  </a:cubicBezTo>
                  <a:cubicBezTo>
                    <a:pt x="852" y="787"/>
                    <a:pt x="773" y="1"/>
                    <a:pt x="773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60"/>
            <p:cNvSpPr/>
            <p:nvPr/>
          </p:nvSpPr>
          <p:spPr>
            <a:xfrm>
              <a:off x="1273925" y="1712175"/>
              <a:ext cx="21525" cy="19575"/>
            </a:xfrm>
            <a:custGeom>
              <a:avLst/>
              <a:gdLst/>
              <a:ahLst/>
              <a:cxnLst/>
              <a:rect l="l" t="t" r="r" b="b"/>
              <a:pathLst>
                <a:path w="861" h="783" extrusionOk="0">
                  <a:moveTo>
                    <a:pt x="782" y="1"/>
                  </a:moveTo>
                  <a:cubicBezTo>
                    <a:pt x="782" y="1"/>
                    <a:pt x="0" y="1"/>
                    <a:pt x="28" y="52"/>
                  </a:cubicBezTo>
                  <a:cubicBezTo>
                    <a:pt x="51" y="103"/>
                    <a:pt x="351" y="181"/>
                    <a:pt x="379" y="200"/>
                  </a:cubicBezTo>
                  <a:cubicBezTo>
                    <a:pt x="407" y="218"/>
                    <a:pt x="703" y="783"/>
                    <a:pt x="782" y="783"/>
                  </a:cubicBezTo>
                  <a:cubicBezTo>
                    <a:pt x="860" y="783"/>
                    <a:pt x="782" y="1"/>
                    <a:pt x="782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60"/>
            <p:cNvSpPr/>
            <p:nvPr/>
          </p:nvSpPr>
          <p:spPr>
            <a:xfrm>
              <a:off x="1290100" y="1653350"/>
              <a:ext cx="9950" cy="85450"/>
            </a:xfrm>
            <a:custGeom>
              <a:avLst/>
              <a:gdLst/>
              <a:ahLst/>
              <a:cxnLst/>
              <a:rect l="l" t="t" r="r" b="b"/>
              <a:pathLst>
                <a:path w="398" h="3418" extrusionOk="0">
                  <a:moveTo>
                    <a:pt x="398" y="1"/>
                  </a:moveTo>
                  <a:lnTo>
                    <a:pt x="0" y="134"/>
                  </a:lnTo>
                  <a:lnTo>
                    <a:pt x="213" y="3390"/>
                  </a:lnTo>
                  <a:lnTo>
                    <a:pt x="398" y="3418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60"/>
            <p:cNvSpPr/>
            <p:nvPr/>
          </p:nvSpPr>
          <p:spPr>
            <a:xfrm>
              <a:off x="1327900" y="1653350"/>
              <a:ext cx="14450" cy="85450"/>
            </a:xfrm>
            <a:custGeom>
              <a:avLst/>
              <a:gdLst/>
              <a:ahLst/>
              <a:cxnLst/>
              <a:rect l="l" t="t" r="r" b="b"/>
              <a:pathLst>
                <a:path w="578" h="3418" extrusionOk="0">
                  <a:moveTo>
                    <a:pt x="1" y="1"/>
                  </a:moveTo>
                  <a:lnTo>
                    <a:pt x="1" y="3418"/>
                  </a:lnTo>
                  <a:lnTo>
                    <a:pt x="190" y="3390"/>
                  </a:lnTo>
                  <a:lnTo>
                    <a:pt x="398" y="3352"/>
                  </a:lnTo>
                  <a:lnTo>
                    <a:pt x="578" y="190"/>
                  </a:lnTo>
                  <a:lnTo>
                    <a:pt x="403" y="1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60"/>
            <p:cNvSpPr/>
            <p:nvPr/>
          </p:nvSpPr>
          <p:spPr>
            <a:xfrm>
              <a:off x="1335975" y="1667350"/>
              <a:ext cx="20725" cy="19650"/>
            </a:xfrm>
            <a:custGeom>
              <a:avLst/>
              <a:gdLst/>
              <a:ahLst/>
              <a:cxnLst/>
              <a:rect l="l" t="t" r="r" b="b"/>
              <a:pathLst>
                <a:path w="829" h="786" extrusionOk="0">
                  <a:moveTo>
                    <a:pt x="56" y="0"/>
                  </a:moveTo>
                  <a:cubicBezTo>
                    <a:pt x="56" y="0"/>
                    <a:pt x="1" y="786"/>
                    <a:pt x="66" y="786"/>
                  </a:cubicBezTo>
                  <a:cubicBezTo>
                    <a:pt x="135" y="786"/>
                    <a:pt x="427" y="222"/>
                    <a:pt x="459" y="203"/>
                  </a:cubicBezTo>
                  <a:cubicBezTo>
                    <a:pt x="487" y="180"/>
                    <a:pt x="796" y="101"/>
                    <a:pt x="810" y="51"/>
                  </a:cubicBezTo>
                  <a:cubicBezTo>
                    <a:pt x="829" y="0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60"/>
            <p:cNvSpPr/>
            <p:nvPr/>
          </p:nvSpPr>
          <p:spPr>
            <a:xfrm>
              <a:off x="1334475" y="1689750"/>
              <a:ext cx="21075" cy="19675"/>
            </a:xfrm>
            <a:custGeom>
              <a:avLst/>
              <a:gdLst/>
              <a:ahLst/>
              <a:cxnLst/>
              <a:rect l="l" t="t" r="r" b="b"/>
              <a:pathLst>
                <a:path w="843" h="787" extrusionOk="0">
                  <a:moveTo>
                    <a:pt x="61" y="1"/>
                  </a:moveTo>
                  <a:cubicBezTo>
                    <a:pt x="61" y="1"/>
                    <a:pt x="1" y="787"/>
                    <a:pt x="71" y="787"/>
                  </a:cubicBezTo>
                  <a:cubicBezTo>
                    <a:pt x="140" y="787"/>
                    <a:pt x="431" y="218"/>
                    <a:pt x="459" y="200"/>
                  </a:cubicBezTo>
                  <a:cubicBezTo>
                    <a:pt x="487" y="182"/>
                    <a:pt x="792" y="103"/>
                    <a:pt x="814" y="52"/>
                  </a:cubicBezTo>
                  <a:cubicBezTo>
                    <a:pt x="842" y="1"/>
                    <a:pt x="61" y="1"/>
                    <a:pt x="61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60"/>
            <p:cNvSpPr/>
            <p:nvPr/>
          </p:nvSpPr>
          <p:spPr>
            <a:xfrm>
              <a:off x="1332875" y="1712175"/>
              <a:ext cx="20825" cy="19575"/>
            </a:xfrm>
            <a:custGeom>
              <a:avLst/>
              <a:gdLst/>
              <a:ahLst/>
              <a:cxnLst/>
              <a:rect l="l" t="t" r="r" b="b"/>
              <a:pathLst>
                <a:path w="833" h="783" extrusionOk="0">
                  <a:moveTo>
                    <a:pt x="60" y="1"/>
                  </a:moveTo>
                  <a:cubicBezTo>
                    <a:pt x="60" y="1"/>
                    <a:pt x="1" y="783"/>
                    <a:pt x="69" y="783"/>
                  </a:cubicBezTo>
                  <a:cubicBezTo>
                    <a:pt x="139" y="783"/>
                    <a:pt x="434" y="218"/>
                    <a:pt x="458" y="200"/>
                  </a:cubicBezTo>
                  <a:cubicBezTo>
                    <a:pt x="485" y="181"/>
                    <a:pt x="801" y="103"/>
                    <a:pt x="814" y="52"/>
                  </a:cubicBezTo>
                  <a:cubicBezTo>
                    <a:pt x="833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60"/>
            <p:cNvSpPr/>
            <p:nvPr/>
          </p:nvSpPr>
          <p:spPr>
            <a:xfrm>
              <a:off x="1327900" y="1653350"/>
              <a:ext cx="10075" cy="85450"/>
            </a:xfrm>
            <a:custGeom>
              <a:avLst/>
              <a:gdLst/>
              <a:ahLst/>
              <a:cxnLst/>
              <a:rect l="l" t="t" r="r" b="b"/>
              <a:pathLst>
                <a:path w="403" h="3418" extrusionOk="0">
                  <a:moveTo>
                    <a:pt x="1" y="1"/>
                  </a:moveTo>
                  <a:lnTo>
                    <a:pt x="1" y="3418"/>
                  </a:lnTo>
                  <a:lnTo>
                    <a:pt x="190" y="3390"/>
                  </a:lnTo>
                  <a:lnTo>
                    <a:pt x="403" y="1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60"/>
            <p:cNvSpPr/>
            <p:nvPr/>
          </p:nvSpPr>
          <p:spPr>
            <a:xfrm>
              <a:off x="1296000" y="1646975"/>
              <a:ext cx="36100" cy="93800"/>
            </a:xfrm>
            <a:custGeom>
              <a:avLst/>
              <a:gdLst/>
              <a:ahLst/>
              <a:cxnLst/>
              <a:rect l="l" t="t" r="r" b="b"/>
              <a:pathLst>
                <a:path w="1444" h="3752" extrusionOk="0">
                  <a:moveTo>
                    <a:pt x="1" y="1"/>
                  </a:moveTo>
                  <a:lnTo>
                    <a:pt x="61" y="3752"/>
                  </a:lnTo>
                  <a:lnTo>
                    <a:pt x="1382" y="3752"/>
                  </a:lnTo>
                  <a:lnTo>
                    <a:pt x="1443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60"/>
            <p:cNvSpPr/>
            <p:nvPr/>
          </p:nvSpPr>
          <p:spPr>
            <a:xfrm>
              <a:off x="1302100" y="1651825"/>
              <a:ext cx="23750" cy="23625"/>
            </a:xfrm>
            <a:custGeom>
              <a:avLst/>
              <a:gdLst/>
              <a:ahLst/>
              <a:cxnLst/>
              <a:rect l="l" t="t" r="r" b="b"/>
              <a:pathLst>
                <a:path w="950" h="945" extrusionOk="0">
                  <a:moveTo>
                    <a:pt x="472" y="1"/>
                  </a:moveTo>
                  <a:cubicBezTo>
                    <a:pt x="214" y="1"/>
                    <a:pt x="1" y="214"/>
                    <a:pt x="6" y="473"/>
                  </a:cubicBezTo>
                  <a:cubicBezTo>
                    <a:pt x="6" y="737"/>
                    <a:pt x="218" y="944"/>
                    <a:pt x="478" y="944"/>
                  </a:cubicBezTo>
                  <a:cubicBezTo>
                    <a:pt x="737" y="944"/>
                    <a:pt x="950" y="732"/>
                    <a:pt x="950" y="473"/>
                  </a:cubicBezTo>
                  <a:cubicBezTo>
                    <a:pt x="950" y="210"/>
                    <a:pt x="737" y="1"/>
                    <a:pt x="47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60"/>
            <p:cNvSpPr/>
            <p:nvPr/>
          </p:nvSpPr>
          <p:spPr>
            <a:xfrm>
              <a:off x="1302100" y="1711150"/>
              <a:ext cx="23750" cy="23600"/>
            </a:xfrm>
            <a:custGeom>
              <a:avLst/>
              <a:gdLst/>
              <a:ahLst/>
              <a:cxnLst/>
              <a:rect l="l" t="t" r="r" b="b"/>
              <a:pathLst>
                <a:path w="950" h="944" extrusionOk="0">
                  <a:moveTo>
                    <a:pt x="472" y="1"/>
                  </a:moveTo>
                  <a:cubicBezTo>
                    <a:pt x="214" y="5"/>
                    <a:pt x="1" y="214"/>
                    <a:pt x="6" y="477"/>
                  </a:cubicBezTo>
                  <a:cubicBezTo>
                    <a:pt x="6" y="732"/>
                    <a:pt x="214" y="944"/>
                    <a:pt x="470" y="944"/>
                  </a:cubicBezTo>
                  <a:cubicBezTo>
                    <a:pt x="473" y="944"/>
                    <a:pt x="475" y="944"/>
                    <a:pt x="478" y="944"/>
                  </a:cubicBezTo>
                  <a:cubicBezTo>
                    <a:pt x="737" y="944"/>
                    <a:pt x="950" y="731"/>
                    <a:pt x="950" y="472"/>
                  </a:cubicBezTo>
                  <a:lnTo>
                    <a:pt x="950" y="468"/>
                  </a:lnTo>
                  <a:cubicBezTo>
                    <a:pt x="950" y="208"/>
                    <a:pt x="737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60"/>
            <p:cNvSpPr/>
            <p:nvPr/>
          </p:nvSpPr>
          <p:spPr>
            <a:xfrm>
              <a:off x="1302100" y="1681800"/>
              <a:ext cx="23750" cy="23600"/>
            </a:xfrm>
            <a:custGeom>
              <a:avLst/>
              <a:gdLst/>
              <a:ahLst/>
              <a:cxnLst/>
              <a:rect l="l" t="t" r="r" b="b"/>
              <a:pathLst>
                <a:path w="950" h="944" extrusionOk="0">
                  <a:moveTo>
                    <a:pt x="472" y="0"/>
                  </a:moveTo>
                  <a:cubicBezTo>
                    <a:pt x="214" y="5"/>
                    <a:pt x="1" y="212"/>
                    <a:pt x="6" y="477"/>
                  </a:cubicBezTo>
                  <a:cubicBezTo>
                    <a:pt x="6" y="732"/>
                    <a:pt x="214" y="944"/>
                    <a:pt x="470" y="944"/>
                  </a:cubicBezTo>
                  <a:cubicBezTo>
                    <a:pt x="473" y="944"/>
                    <a:pt x="475" y="944"/>
                    <a:pt x="478" y="944"/>
                  </a:cubicBezTo>
                  <a:cubicBezTo>
                    <a:pt x="737" y="944"/>
                    <a:pt x="950" y="731"/>
                    <a:pt x="950" y="472"/>
                  </a:cubicBezTo>
                  <a:cubicBezTo>
                    <a:pt x="950" y="208"/>
                    <a:pt x="737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60"/>
            <p:cNvSpPr/>
            <p:nvPr/>
          </p:nvSpPr>
          <p:spPr>
            <a:xfrm>
              <a:off x="1303500" y="2008575"/>
              <a:ext cx="21075" cy="72375"/>
            </a:xfrm>
            <a:custGeom>
              <a:avLst/>
              <a:gdLst/>
              <a:ahLst/>
              <a:cxnLst/>
              <a:rect l="l" t="t" r="r" b="b"/>
              <a:pathLst>
                <a:path w="843" h="2895" extrusionOk="0">
                  <a:moveTo>
                    <a:pt x="94" y="1"/>
                  </a:moveTo>
                  <a:lnTo>
                    <a:pt x="70" y="684"/>
                  </a:lnTo>
                  <a:lnTo>
                    <a:pt x="0" y="2895"/>
                  </a:lnTo>
                  <a:lnTo>
                    <a:pt x="843" y="2895"/>
                  </a:lnTo>
                  <a:lnTo>
                    <a:pt x="759" y="684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60"/>
            <p:cNvSpPr/>
            <p:nvPr/>
          </p:nvSpPr>
          <p:spPr>
            <a:xfrm>
              <a:off x="943200" y="2175950"/>
              <a:ext cx="2118200" cy="4875"/>
            </a:xfrm>
            <a:custGeom>
              <a:avLst/>
              <a:gdLst/>
              <a:ahLst/>
              <a:cxnLst/>
              <a:rect l="l" t="t" r="r" b="b"/>
              <a:pathLst>
                <a:path w="84728" h="195" extrusionOk="0">
                  <a:moveTo>
                    <a:pt x="42364" y="1"/>
                  </a:moveTo>
                  <a:lnTo>
                    <a:pt x="21182" y="33"/>
                  </a:lnTo>
                  <a:lnTo>
                    <a:pt x="10594" y="52"/>
                  </a:lnTo>
                  <a:lnTo>
                    <a:pt x="0" y="98"/>
                  </a:lnTo>
                  <a:lnTo>
                    <a:pt x="10594" y="148"/>
                  </a:lnTo>
                  <a:lnTo>
                    <a:pt x="21182" y="163"/>
                  </a:lnTo>
                  <a:lnTo>
                    <a:pt x="42364" y="195"/>
                  </a:lnTo>
                  <a:lnTo>
                    <a:pt x="63545" y="163"/>
                  </a:lnTo>
                  <a:lnTo>
                    <a:pt x="74138" y="148"/>
                  </a:lnTo>
                  <a:lnTo>
                    <a:pt x="84727" y="98"/>
                  </a:lnTo>
                  <a:lnTo>
                    <a:pt x="74138" y="52"/>
                  </a:lnTo>
                  <a:lnTo>
                    <a:pt x="63545" y="33"/>
                  </a:lnTo>
                  <a:lnTo>
                    <a:pt x="4236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60"/>
            <p:cNvSpPr/>
            <p:nvPr/>
          </p:nvSpPr>
          <p:spPr>
            <a:xfrm>
              <a:off x="892575" y="2212825"/>
              <a:ext cx="2219450" cy="19800"/>
            </a:xfrm>
            <a:custGeom>
              <a:avLst/>
              <a:gdLst/>
              <a:ahLst/>
              <a:cxnLst/>
              <a:rect l="l" t="t" r="r" b="b"/>
              <a:pathLst>
                <a:path w="88778" h="792" extrusionOk="0">
                  <a:moveTo>
                    <a:pt x="0" y="1"/>
                  </a:moveTo>
                  <a:lnTo>
                    <a:pt x="0" y="792"/>
                  </a:lnTo>
                  <a:lnTo>
                    <a:pt x="88777" y="792"/>
                  </a:lnTo>
                  <a:lnTo>
                    <a:pt x="8877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60"/>
            <p:cNvSpPr/>
            <p:nvPr/>
          </p:nvSpPr>
          <p:spPr>
            <a:xfrm>
              <a:off x="1044675" y="2212925"/>
              <a:ext cx="7075" cy="19450"/>
            </a:xfrm>
            <a:custGeom>
              <a:avLst/>
              <a:gdLst/>
              <a:ahLst/>
              <a:cxnLst/>
              <a:rect l="l" t="t" r="r" b="b"/>
              <a:pathLst>
                <a:path w="283" h="778" extrusionOk="0">
                  <a:moveTo>
                    <a:pt x="144" y="1"/>
                  </a:moveTo>
                  <a:cubicBezTo>
                    <a:pt x="1" y="242"/>
                    <a:pt x="1" y="538"/>
                    <a:pt x="144" y="778"/>
                  </a:cubicBezTo>
                  <a:cubicBezTo>
                    <a:pt x="283" y="538"/>
                    <a:pt x="283" y="242"/>
                    <a:pt x="1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60"/>
            <p:cNvSpPr/>
            <p:nvPr/>
          </p:nvSpPr>
          <p:spPr>
            <a:xfrm>
              <a:off x="1218175" y="2212925"/>
              <a:ext cx="6175" cy="19450"/>
            </a:xfrm>
            <a:custGeom>
              <a:avLst/>
              <a:gdLst/>
              <a:ahLst/>
              <a:cxnLst/>
              <a:rect l="l" t="t" r="r" b="b"/>
              <a:pathLst>
                <a:path w="247" h="778" extrusionOk="0">
                  <a:moveTo>
                    <a:pt x="140" y="1"/>
                  </a:moveTo>
                  <a:cubicBezTo>
                    <a:pt x="1" y="242"/>
                    <a:pt x="1" y="538"/>
                    <a:pt x="140" y="778"/>
                  </a:cubicBezTo>
                  <a:cubicBezTo>
                    <a:pt x="214" y="662"/>
                    <a:pt x="246" y="528"/>
                    <a:pt x="246" y="389"/>
                  </a:cubicBezTo>
                  <a:cubicBezTo>
                    <a:pt x="246" y="251"/>
                    <a:pt x="210" y="117"/>
                    <a:pt x="1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60"/>
            <p:cNvSpPr/>
            <p:nvPr/>
          </p:nvSpPr>
          <p:spPr>
            <a:xfrm>
              <a:off x="1391725" y="2212925"/>
              <a:ext cx="6125" cy="19450"/>
            </a:xfrm>
            <a:custGeom>
              <a:avLst/>
              <a:gdLst/>
              <a:ahLst/>
              <a:cxnLst/>
              <a:rect l="l" t="t" r="r" b="b"/>
              <a:pathLst>
                <a:path w="245" h="778" extrusionOk="0">
                  <a:moveTo>
                    <a:pt x="139" y="1"/>
                  </a:moveTo>
                  <a:cubicBezTo>
                    <a:pt x="0" y="242"/>
                    <a:pt x="0" y="538"/>
                    <a:pt x="139" y="778"/>
                  </a:cubicBezTo>
                  <a:cubicBezTo>
                    <a:pt x="208" y="662"/>
                    <a:pt x="244" y="528"/>
                    <a:pt x="244" y="389"/>
                  </a:cubicBezTo>
                  <a:cubicBezTo>
                    <a:pt x="244" y="251"/>
                    <a:pt x="208" y="117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60"/>
            <p:cNvSpPr/>
            <p:nvPr/>
          </p:nvSpPr>
          <p:spPr>
            <a:xfrm>
              <a:off x="1565925" y="2212925"/>
              <a:ext cx="5450" cy="19450"/>
            </a:xfrm>
            <a:custGeom>
              <a:avLst/>
              <a:gdLst/>
              <a:ahLst/>
              <a:cxnLst/>
              <a:rect l="l" t="t" r="r" b="b"/>
              <a:pathLst>
                <a:path w="218" h="778" extrusionOk="0">
                  <a:moveTo>
                    <a:pt x="111" y="1"/>
                  </a:moveTo>
                  <a:cubicBezTo>
                    <a:pt x="37" y="117"/>
                    <a:pt x="0" y="251"/>
                    <a:pt x="5" y="389"/>
                  </a:cubicBezTo>
                  <a:cubicBezTo>
                    <a:pt x="0" y="528"/>
                    <a:pt x="37" y="662"/>
                    <a:pt x="111" y="778"/>
                  </a:cubicBezTo>
                  <a:cubicBezTo>
                    <a:pt x="180" y="662"/>
                    <a:pt x="218" y="528"/>
                    <a:pt x="212" y="389"/>
                  </a:cubicBezTo>
                  <a:cubicBezTo>
                    <a:pt x="218" y="251"/>
                    <a:pt x="180" y="117"/>
                    <a:pt x="1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60"/>
            <p:cNvSpPr/>
            <p:nvPr/>
          </p:nvSpPr>
          <p:spPr>
            <a:xfrm>
              <a:off x="1739425" y="2212925"/>
              <a:ext cx="6150" cy="19450"/>
            </a:xfrm>
            <a:custGeom>
              <a:avLst/>
              <a:gdLst/>
              <a:ahLst/>
              <a:cxnLst/>
              <a:rect l="l" t="t" r="r" b="b"/>
              <a:pathLst>
                <a:path w="246" h="778" extrusionOk="0">
                  <a:moveTo>
                    <a:pt x="107" y="1"/>
                  </a:moveTo>
                  <a:cubicBezTo>
                    <a:pt x="37" y="117"/>
                    <a:pt x="0" y="251"/>
                    <a:pt x="5" y="389"/>
                  </a:cubicBezTo>
                  <a:cubicBezTo>
                    <a:pt x="0" y="528"/>
                    <a:pt x="37" y="662"/>
                    <a:pt x="107" y="778"/>
                  </a:cubicBezTo>
                  <a:cubicBezTo>
                    <a:pt x="245" y="538"/>
                    <a:pt x="245" y="242"/>
                    <a:pt x="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60"/>
            <p:cNvSpPr/>
            <p:nvPr/>
          </p:nvSpPr>
          <p:spPr>
            <a:xfrm>
              <a:off x="1912925" y="2212925"/>
              <a:ext cx="6150" cy="19450"/>
            </a:xfrm>
            <a:custGeom>
              <a:avLst/>
              <a:gdLst/>
              <a:ahLst/>
              <a:cxnLst/>
              <a:rect l="l" t="t" r="r" b="b"/>
              <a:pathLst>
                <a:path w="246" h="778" extrusionOk="0">
                  <a:moveTo>
                    <a:pt x="107" y="1"/>
                  </a:moveTo>
                  <a:cubicBezTo>
                    <a:pt x="37" y="117"/>
                    <a:pt x="0" y="251"/>
                    <a:pt x="0" y="389"/>
                  </a:cubicBezTo>
                  <a:cubicBezTo>
                    <a:pt x="0" y="528"/>
                    <a:pt x="37" y="662"/>
                    <a:pt x="107" y="778"/>
                  </a:cubicBezTo>
                  <a:cubicBezTo>
                    <a:pt x="246" y="538"/>
                    <a:pt x="246" y="242"/>
                    <a:pt x="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60"/>
            <p:cNvSpPr/>
            <p:nvPr/>
          </p:nvSpPr>
          <p:spPr>
            <a:xfrm>
              <a:off x="2085625" y="2212925"/>
              <a:ext cx="6150" cy="19450"/>
            </a:xfrm>
            <a:custGeom>
              <a:avLst/>
              <a:gdLst/>
              <a:ahLst/>
              <a:cxnLst/>
              <a:rect l="l" t="t" r="r" b="b"/>
              <a:pathLst>
                <a:path w="246" h="778" extrusionOk="0">
                  <a:moveTo>
                    <a:pt x="139" y="1"/>
                  </a:moveTo>
                  <a:cubicBezTo>
                    <a:pt x="0" y="242"/>
                    <a:pt x="0" y="538"/>
                    <a:pt x="139" y="778"/>
                  </a:cubicBezTo>
                  <a:cubicBezTo>
                    <a:pt x="209" y="662"/>
                    <a:pt x="246" y="528"/>
                    <a:pt x="241" y="389"/>
                  </a:cubicBezTo>
                  <a:cubicBezTo>
                    <a:pt x="246" y="251"/>
                    <a:pt x="209" y="117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60"/>
            <p:cNvSpPr/>
            <p:nvPr/>
          </p:nvSpPr>
          <p:spPr>
            <a:xfrm>
              <a:off x="2259025" y="2212925"/>
              <a:ext cx="6250" cy="19450"/>
            </a:xfrm>
            <a:custGeom>
              <a:avLst/>
              <a:gdLst/>
              <a:ahLst/>
              <a:cxnLst/>
              <a:rect l="l" t="t" r="r" b="b"/>
              <a:pathLst>
                <a:path w="250" h="778" extrusionOk="0">
                  <a:moveTo>
                    <a:pt x="139" y="1"/>
                  </a:moveTo>
                  <a:cubicBezTo>
                    <a:pt x="0" y="242"/>
                    <a:pt x="0" y="538"/>
                    <a:pt x="139" y="778"/>
                  </a:cubicBezTo>
                  <a:cubicBezTo>
                    <a:pt x="213" y="662"/>
                    <a:pt x="250" y="528"/>
                    <a:pt x="245" y="389"/>
                  </a:cubicBezTo>
                  <a:cubicBezTo>
                    <a:pt x="250" y="251"/>
                    <a:pt x="213" y="117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60"/>
            <p:cNvSpPr/>
            <p:nvPr/>
          </p:nvSpPr>
          <p:spPr>
            <a:xfrm>
              <a:off x="2433575" y="2212925"/>
              <a:ext cx="5450" cy="19450"/>
            </a:xfrm>
            <a:custGeom>
              <a:avLst/>
              <a:gdLst/>
              <a:ahLst/>
              <a:cxnLst/>
              <a:rect l="l" t="t" r="r" b="b"/>
              <a:pathLst>
                <a:path w="218" h="778" extrusionOk="0">
                  <a:moveTo>
                    <a:pt x="107" y="1"/>
                  </a:moveTo>
                  <a:cubicBezTo>
                    <a:pt x="37" y="117"/>
                    <a:pt x="0" y="251"/>
                    <a:pt x="0" y="389"/>
                  </a:cubicBezTo>
                  <a:cubicBezTo>
                    <a:pt x="0" y="528"/>
                    <a:pt x="37" y="662"/>
                    <a:pt x="107" y="778"/>
                  </a:cubicBezTo>
                  <a:cubicBezTo>
                    <a:pt x="180" y="662"/>
                    <a:pt x="218" y="528"/>
                    <a:pt x="212" y="389"/>
                  </a:cubicBezTo>
                  <a:cubicBezTo>
                    <a:pt x="212" y="251"/>
                    <a:pt x="180" y="117"/>
                    <a:pt x="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60"/>
            <p:cNvSpPr/>
            <p:nvPr/>
          </p:nvSpPr>
          <p:spPr>
            <a:xfrm>
              <a:off x="2606850" y="2212925"/>
              <a:ext cx="6125" cy="19450"/>
            </a:xfrm>
            <a:custGeom>
              <a:avLst/>
              <a:gdLst/>
              <a:ahLst/>
              <a:cxnLst/>
              <a:rect l="l" t="t" r="r" b="b"/>
              <a:pathLst>
                <a:path w="245" h="778" extrusionOk="0">
                  <a:moveTo>
                    <a:pt x="106" y="1"/>
                  </a:moveTo>
                  <a:cubicBezTo>
                    <a:pt x="37" y="117"/>
                    <a:pt x="1" y="251"/>
                    <a:pt x="1" y="389"/>
                  </a:cubicBezTo>
                  <a:cubicBezTo>
                    <a:pt x="1" y="528"/>
                    <a:pt x="33" y="662"/>
                    <a:pt x="106" y="778"/>
                  </a:cubicBezTo>
                  <a:cubicBezTo>
                    <a:pt x="245" y="538"/>
                    <a:pt x="245" y="242"/>
                    <a:pt x="1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60"/>
            <p:cNvSpPr/>
            <p:nvPr/>
          </p:nvSpPr>
          <p:spPr>
            <a:xfrm>
              <a:off x="2780250" y="2212925"/>
              <a:ext cx="6250" cy="19450"/>
            </a:xfrm>
            <a:custGeom>
              <a:avLst/>
              <a:gdLst/>
              <a:ahLst/>
              <a:cxnLst/>
              <a:rect l="l" t="t" r="r" b="b"/>
              <a:pathLst>
                <a:path w="250" h="778" extrusionOk="0">
                  <a:moveTo>
                    <a:pt x="106" y="1"/>
                  </a:moveTo>
                  <a:cubicBezTo>
                    <a:pt x="37" y="117"/>
                    <a:pt x="0" y="251"/>
                    <a:pt x="5" y="389"/>
                  </a:cubicBezTo>
                  <a:cubicBezTo>
                    <a:pt x="0" y="528"/>
                    <a:pt x="37" y="662"/>
                    <a:pt x="106" y="778"/>
                  </a:cubicBezTo>
                  <a:cubicBezTo>
                    <a:pt x="250" y="538"/>
                    <a:pt x="250" y="242"/>
                    <a:pt x="1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60"/>
            <p:cNvSpPr/>
            <p:nvPr/>
          </p:nvSpPr>
          <p:spPr>
            <a:xfrm>
              <a:off x="2952950" y="2212925"/>
              <a:ext cx="6950" cy="19450"/>
            </a:xfrm>
            <a:custGeom>
              <a:avLst/>
              <a:gdLst/>
              <a:ahLst/>
              <a:cxnLst/>
              <a:rect l="l" t="t" r="r" b="b"/>
              <a:pathLst>
                <a:path w="278" h="778" extrusionOk="0">
                  <a:moveTo>
                    <a:pt x="139" y="1"/>
                  </a:moveTo>
                  <a:cubicBezTo>
                    <a:pt x="0" y="242"/>
                    <a:pt x="0" y="538"/>
                    <a:pt x="139" y="778"/>
                  </a:cubicBezTo>
                  <a:cubicBezTo>
                    <a:pt x="278" y="538"/>
                    <a:pt x="278" y="242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60"/>
            <p:cNvSpPr/>
            <p:nvPr/>
          </p:nvSpPr>
          <p:spPr>
            <a:xfrm>
              <a:off x="892575" y="2178625"/>
              <a:ext cx="2219450" cy="34225"/>
            </a:xfrm>
            <a:custGeom>
              <a:avLst/>
              <a:gdLst/>
              <a:ahLst/>
              <a:cxnLst/>
              <a:rect l="l" t="t" r="r" b="b"/>
              <a:pathLst>
                <a:path w="88778" h="1369" extrusionOk="0">
                  <a:moveTo>
                    <a:pt x="3801" y="0"/>
                  </a:moveTo>
                  <a:lnTo>
                    <a:pt x="0" y="1369"/>
                  </a:lnTo>
                  <a:lnTo>
                    <a:pt x="88777" y="1369"/>
                  </a:lnTo>
                  <a:lnTo>
                    <a:pt x="868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60"/>
            <p:cNvSpPr/>
            <p:nvPr/>
          </p:nvSpPr>
          <p:spPr>
            <a:xfrm>
              <a:off x="1026325" y="2025675"/>
              <a:ext cx="126475" cy="53325"/>
            </a:xfrm>
            <a:custGeom>
              <a:avLst/>
              <a:gdLst/>
              <a:ahLst/>
              <a:cxnLst/>
              <a:rect l="l" t="t" r="r" b="b"/>
              <a:pathLst>
                <a:path w="5059" h="2133" extrusionOk="0">
                  <a:moveTo>
                    <a:pt x="1947" y="0"/>
                  </a:moveTo>
                  <a:cubicBezTo>
                    <a:pt x="1355" y="0"/>
                    <a:pt x="1059" y="1249"/>
                    <a:pt x="1059" y="1249"/>
                  </a:cubicBezTo>
                  <a:cubicBezTo>
                    <a:pt x="1059" y="1249"/>
                    <a:pt x="848" y="1022"/>
                    <a:pt x="588" y="1022"/>
                  </a:cubicBezTo>
                  <a:cubicBezTo>
                    <a:pt x="513" y="1022"/>
                    <a:pt x="435" y="1041"/>
                    <a:pt x="356" y="1088"/>
                  </a:cubicBezTo>
                  <a:cubicBezTo>
                    <a:pt x="0" y="1300"/>
                    <a:pt x="0" y="2128"/>
                    <a:pt x="0" y="2128"/>
                  </a:cubicBezTo>
                  <a:lnTo>
                    <a:pt x="5058" y="2132"/>
                  </a:lnTo>
                  <a:cubicBezTo>
                    <a:pt x="5058" y="2132"/>
                    <a:pt x="4906" y="1425"/>
                    <a:pt x="4605" y="1314"/>
                  </a:cubicBezTo>
                  <a:cubicBezTo>
                    <a:pt x="4568" y="1305"/>
                    <a:pt x="4531" y="1300"/>
                    <a:pt x="4495" y="1300"/>
                  </a:cubicBezTo>
                  <a:cubicBezTo>
                    <a:pt x="4339" y="1300"/>
                    <a:pt x="4194" y="1384"/>
                    <a:pt x="4115" y="1526"/>
                  </a:cubicBezTo>
                  <a:cubicBezTo>
                    <a:pt x="4115" y="1526"/>
                    <a:pt x="4046" y="847"/>
                    <a:pt x="3616" y="648"/>
                  </a:cubicBezTo>
                  <a:cubicBezTo>
                    <a:pt x="3531" y="608"/>
                    <a:pt x="3451" y="592"/>
                    <a:pt x="3376" y="592"/>
                  </a:cubicBezTo>
                  <a:cubicBezTo>
                    <a:pt x="3071" y="592"/>
                    <a:pt x="2862" y="860"/>
                    <a:pt x="2862" y="860"/>
                  </a:cubicBezTo>
                  <a:cubicBezTo>
                    <a:pt x="2862" y="860"/>
                    <a:pt x="2534" y="0"/>
                    <a:pt x="194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60"/>
            <p:cNvSpPr/>
            <p:nvPr/>
          </p:nvSpPr>
          <p:spPr>
            <a:xfrm>
              <a:off x="2525825" y="2025675"/>
              <a:ext cx="126575" cy="53325"/>
            </a:xfrm>
            <a:custGeom>
              <a:avLst/>
              <a:gdLst/>
              <a:ahLst/>
              <a:cxnLst/>
              <a:rect l="l" t="t" r="r" b="b"/>
              <a:pathLst>
                <a:path w="5063" h="2133" extrusionOk="0">
                  <a:moveTo>
                    <a:pt x="1947" y="0"/>
                  </a:moveTo>
                  <a:cubicBezTo>
                    <a:pt x="1360" y="0"/>
                    <a:pt x="1063" y="1254"/>
                    <a:pt x="1063" y="1254"/>
                  </a:cubicBezTo>
                  <a:cubicBezTo>
                    <a:pt x="1063" y="1254"/>
                    <a:pt x="853" y="1027"/>
                    <a:pt x="592" y="1027"/>
                  </a:cubicBezTo>
                  <a:cubicBezTo>
                    <a:pt x="518" y="1027"/>
                    <a:pt x="440" y="1045"/>
                    <a:pt x="361" y="1092"/>
                  </a:cubicBezTo>
                  <a:cubicBezTo>
                    <a:pt x="0" y="1304"/>
                    <a:pt x="5" y="2132"/>
                    <a:pt x="5" y="2132"/>
                  </a:cubicBezTo>
                  <a:lnTo>
                    <a:pt x="5063" y="2132"/>
                  </a:lnTo>
                  <a:cubicBezTo>
                    <a:pt x="5063" y="2132"/>
                    <a:pt x="4911" y="1425"/>
                    <a:pt x="4605" y="1314"/>
                  </a:cubicBezTo>
                  <a:cubicBezTo>
                    <a:pt x="4569" y="1305"/>
                    <a:pt x="4533" y="1300"/>
                    <a:pt x="4496" y="1300"/>
                  </a:cubicBezTo>
                  <a:cubicBezTo>
                    <a:pt x="4342" y="1300"/>
                    <a:pt x="4195" y="1384"/>
                    <a:pt x="4119" y="1526"/>
                  </a:cubicBezTo>
                  <a:cubicBezTo>
                    <a:pt x="4119" y="1526"/>
                    <a:pt x="4046" y="847"/>
                    <a:pt x="3616" y="648"/>
                  </a:cubicBezTo>
                  <a:cubicBezTo>
                    <a:pt x="3531" y="608"/>
                    <a:pt x="3451" y="592"/>
                    <a:pt x="3376" y="592"/>
                  </a:cubicBezTo>
                  <a:cubicBezTo>
                    <a:pt x="3075" y="592"/>
                    <a:pt x="2867" y="856"/>
                    <a:pt x="2867" y="856"/>
                  </a:cubicBezTo>
                  <a:cubicBezTo>
                    <a:pt x="2867" y="856"/>
                    <a:pt x="2538" y="0"/>
                    <a:pt x="19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60"/>
            <p:cNvSpPr/>
            <p:nvPr/>
          </p:nvSpPr>
          <p:spPr>
            <a:xfrm>
              <a:off x="1354275" y="2035075"/>
              <a:ext cx="133050" cy="43925"/>
            </a:xfrm>
            <a:custGeom>
              <a:avLst/>
              <a:gdLst/>
              <a:ahLst/>
              <a:cxnLst/>
              <a:rect l="l" t="t" r="r" b="b"/>
              <a:pathLst>
                <a:path w="5322" h="1757" extrusionOk="0">
                  <a:moveTo>
                    <a:pt x="1856" y="0"/>
                  </a:moveTo>
                  <a:cubicBezTo>
                    <a:pt x="1800" y="0"/>
                    <a:pt x="1744" y="7"/>
                    <a:pt x="1687" y="23"/>
                  </a:cubicBezTo>
                  <a:cubicBezTo>
                    <a:pt x="1027" y="203"/>
                    <a:pt x="1044" y="1248"/>
                    <a:pt x="1044" y="1248"/>
                  </a:cubicBezTo>
                  <a:cubicBezTo>
                    <a:pt x="958" y="1063"/>
                    <a:pt x="771" y="950"/>
                    <a:pt x="571" y="950"/>
                  </a:cubicBezTo>
                  <a:cubicBezTo>
                    <a:pt x="556" y="950"/>
                    <a:pt x="542" y="950"/>
                    <a:pt x="527" y="952"/>
                  </a:cubicBezTo>
                  <a:cubicBezTo>
                    <a:pt x="175" y="1007"/>
                    <a:pt x="0" y="1756"/>
                    <a:pt x="0" y="1756"/>
                  </a:cubicBezTo>
                  <a:lnTo>
                    <a:pt x="5321" y="1756"/>
                  </a:lnTo>
                  <a:cubicBezTo>
                    <a:pt x="5187" y="1234"/>
                    <a:pt x="4952" y="1127"/>
                    <a:pt x="4782" y="1127"/>
                  </a:cubicBezTo>
                  <a:cubicBezTo>
                    <a:pt x="4664" y="1127"/>
                    <a:pt x="4578" y="1178"/>
                    <a:pt x="4578" y="1178"/>
                  </a:cubicBezTo>
                  <a:cubicBezTo>
                    <a:pt x="4578" y="1178"/>
                    <a:pt x="4433" y="309"/>
                    <a:pt x="3874" y="277"/>
                  </a:cubicBezTo>
                  <a:cubicBezTo>
                    <a:pt x="3855" y="276"/>
                    <a:pt x="3837" y="275"/>
                    <a:pt x="3818" y="275"/>
                  </a:cubicBezTo>
                  <a:cubicBezTo>
                    <a:pt x="3283" y="275"/>
                    <a:pt x="2899" y="772"/>
                    <a:pt x="2899" y="772"/>
                  </a:cubicBezTo>
                  <a:cubicBezTo>
                    <a:pt x="2899" y="772"/>
                    <a:pt x="2436" y="0"/>
                    <a:pt x="185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60"/>
            <p:cNvSpPr/>
            <p:nvPr/>
          </p:nvSpPr>
          <p:spPr>
            <a:xfrm>
              <a:off x="964475" y="2049250"/>
              <a:ext cx="70075" cy="29750"/>
            </a:xfrm>
            <a:custGeom>
              <a:avLst/>
              <a:gdLst/>
              <a:ahLst/>
              <a:cxnLst/>
              <a:rect l="l" t="t" r="r" b="b"/>
              <a:pathLst>
                <a:path w="2803" h="1190" extrusionOk="0">
                  <a:moveTo>
                    <a:pt x="1346" y="1"/>
                  </a:moveTo>
                  <a:cubicBezTo>
                    <a:pt x="833" y="1"/>
                    <a:pt x="722" y="769"/>
                    <a:pt x="722" y="769"/>
                  </a:cubicBezTo>
                  <a:cubicBezTo>
                    <a:pt x="649" y="679"/>
                    <a:pt x="541" y="630"/>
                    <a:pt x="431" y="630"/>
                  </a:cubicBezTo>
                  <a:cubicBezTo>
                    <a:pt x="381" y="630"/>
                    <a:pt x="330" y="640"/>
                    <a:pt x="283" y="662"/>
                  </a:cubicBezTo>
                  <a:cubicBezTo>
                    <a:pt x="1" y="773"/>
                    <a:pt x="1" y="1189"/>
                    <a:pt x="1" y="1189"/>
                  </a:cubicBezTo>
                  <a:lnTo>
                    <a:pt x="2803" y="1189"/>
                  </a:lnTo>
                  <a:cubicBezTo>
                    <a:pt x="2803" y="1189"/>
                    <a:pt x="2793" y="538"/>
                    <a:pt x="2492" y="500"/>
                  </a:cubicBezTo>
                  <a:cubicBezTo>
                    <a:pt x="2469" y="496"/>
                    <a:pt x="2447" y="494"/>
                    <a:pt x="2424" y="494"/>
                  </a:cubicBezTo>
                  <a:cubicBezTo>
                    <a:pt x="2299" y="494"/>
                    <a:pt x="2179" y="557"/>
                    <a:pt x="2104" y="662"/>
                  </a:cubicBezTo>
                  <a:cubicBezTo>
                    <a:pt x="2104" y="662"/>
                    <a:pt x="1859" y="1"/>
                    <a:pt x="13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60"/>
            <p:cNvSpPr/>
            <p:nvPr/>
          </p:nvSpPr>
          <p:spPr>
            <a:xfrm>
              <a:off x="1472175" y="2049250"/>
              <a:ext cx="70075" cy="29750"/>
            </a:xfrm>
            <a:custGeom>
              <a:avLst/>
              <a:gdLst/>
              <a:ahLst/>
              <a:cxnLst/>
              <a:rect l="l" t="t" r="r" b="b"/>
              <a:pathLst>
                <a:path w="2803" h="1190" extrusionOk="0">
                  <a:moveTo>
                    <a:pt x="1345" y="1"/>
                  </a:moveTo>
                  <a:cubicBezTo>
                    <a:pt x="833" y="1"/>
                    <a:pt x="722" y="769"/>
                    <a:pt x="722" y="769"/>
                  </a:cubicBezTo>
                  <a:cubicBezTo>
                    <a:pt x="649" y="679"/>
                    <a:pt x="541" y="630"/>
                    <a:pt x="431" y="630"/>
                  </a:cubicBezTo>
                  <a:cubicBezTo>
                    <a:pt x="381" y="630"/>
                    <a:pt x="330" y="640"/>
                    <a:pt x="282" y="662"/>
                  </a:cubicBezTo>
                  <a:cubicBezTo>
                    <a:pt x="0" y="773"/>
                    <a:pt x="0" y="1189"/>
                    <a:pt x="0" y="1189"/>
                  </a:cubicBezTo>
                  <a:lnTo>
                    <a:pt x="2802" y="1189"/>
                  </a:lnTo>
                  <a:cubicBezTo>
                    <a:pt x="2802" y="1189"/>
                    <a:pt x="2792" y="538"/>
                    <a:pt x="2506" y="500"/>
                  </a:cubicBezTo>
                  <a:cubicBezTo>
                    <a:pt x="2480" y="495"/>
                    <a:pt x="2454" y="492"/>
                    <a:pt x="2428" y="492"/>
                  </a:cubicBezTo>
                  <a:cubicBezTo>
                    <a:pt x="2302" y="492"/>
                    <a:pt x="2181" y="555"/>
                    <a:pt x="2103" y="662"/>
                  </a:cubicBezTo>
                  <a:cubicBezTo>
                    <a:pt x="2103" y="662"/>
                    <a:pt x="1859" y="1"/>
                    <a:pt x="13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60"/>
            <p:cNvSpPr/>
            <p:nvPr/>
          </p:nvSpPr>
          <p:spPr>
            <a:xfrm>
              <a:off x="2867975" y="2049250"/>
              <a:ext cx="70075" cy="29750"/>
            </a:xfrm>
            <a:custGeom>
              <a:avLst/>
              <a:gdLst/>
              <a:ahLst/>
              <a:cxnLst/>
              <a:rect l="l" t="t" r="r" b="b"/>
              <a:pathLst>
                <a:path w="2803" h="1190" extrusionOk="0">
                  <a:moveTo>
                    <a:pt x="1346" y="1"/>
                  </a:moveTo>
                  <a:cubicBezTo>
                    <a:pt x="833" y="1"/>
                    <a:pt x="722" y="769"/>
                    <a:pt x="722" y="769"/>
                  </a:cubicBezTo>
                  <a:cubicBezTo>
                    <a:pt x="648" y="679"/>
                    <a:pt x="541" y="630"/>
                    <a:pt x="431" y="630"/>
                  </a:cubicBezTo>
                  <a:cubicBezTo>
                    <a:pt x="381" y="630"/>
                    <a:pt x="330" y="640"/>
                    <a:pt x="282" y="662"/>
                  </a:cubicBezTo>
                  <a:cubicBezTo>
                    <a:pt x="0" y="773"/>
                    <a:pt x="0" y="1189"/>
                    <a:pt x="0" y="1189"/>
                  </a:cubicBezTo>
                  <a:lnTo>
                    <a:pt x="2802" y="1189"/>
                  </a:lnTo>
                  <a:cubicBezTo>
                    <a:pt x="2802" y="1189"/>
                    <a:pt x="2793" y="538"/>
                    <a:pt x="2506" y="500"/>
                  </a:cubicBezTo>
                  <a:cubicBezTo>
                    <a:pt x="2479" y="495"/>
                    <a:pt x="2453" y="492"/>
                    <a:pt x="2426" y="492"/>
                  </a:cubicBezTo>
                  <a:cubicBezTo>
                    <a:pt x="2298" y="492"/>
                    <a:pt x="2177" y="555"/>
                    <a:pt x="2104" y="662"/>
                  </a:cubicBezTo>
                  <a:cubicBezTo>
                    <a:pt x="2104" y="662"/>
                    <a:pt x="1859" y="1"/>
                    <a:pt x="13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60"/>
            <p:cNvSpPr/>
            <p:nvPr/>
          </p:nvSpPr>
          <p:spPr>
            <a:xfrm>
              <a:off x="2924725" y="2029975"/>
              <a:ext cx="115500" cy="49025"/>
            </a:xfrm>
            <a:custGeom>
              <a:avLst/>
              <a:gdLst/>
              <a:ahLst/>
              <a:cxnLst/>
              <a:rect l="l" t="t" r="r" b="b"/>
              <a:pathLst>
                <a:path w="4620" h="1961" extrusionOk="0">
                  <a:moveTo>
                    <a:pt x="2220" y="0"/>
                  </a:moveTo>
                  <a:cubicBezTo>
                    <a:pt x="1373" y="0"/>
                    <a:pt x="1189" y="1267"/>
                    <a:pt x="1189" y="1267"/>
                  </a:cubicBezTo>
                  <a:cubicBezTo>
                    <a:pt x="1068" y="1121"/>
                    <a:pt x="890" y="1040"/>
                    <a:pt x="708" y="1040"/>
                  </a:cubicBezTo>
                  <a:cubicBezTo>
                    <a:pt x="626" y="1040"/>
                    <a:pt x="543" y="1057"/>
                    <a:pt x="463" y="1091"/>
                  </a:cubicBezTo>
                  <a:cubicBezTo>
                    <a:pt x="10" y="1271"/>
                    <a:pt x="1" y="1960"/>
                    <a:pt x="1" y="1960"/>
                  </a:cubicBezTo>
                  <a:lnTo>
                    <a:pt x="4619" y="1960"/>
                  </a:lnTo>
                  <a:cubicBezTo>
                    <a:pt x="4619" y="1960"/>
                    <a:pt x="4602" y="883"/>
                    <a:pt x="4130" y="823"/>
                  </a:cubicBezTo>
                  <a:cubicBezTo>
                    <a:pt x="4088" y="814"/>
                    <a:pt x="4045" y="810"/>
                    <a:pt x="4003" y="810"/>
                  </a:cubicBezTo>
                  <a:cubicBezTo>
                    <a:pt x="3793" y="810"/>
                    <a:pt x="3592" y="914"/>
                    <a:pt x="3473" y="1091"/>
                  </a:cubicBezTo>
                  <a:cubicBezTo>
                    <a:pt x="3473" y="1091"/>
                    <a:pt x="3066" y="0"/>
                    <a:pt x="222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60"/>
            <p:cNvSpPr/>
            <p:nvPr/>
          </p:nvSpPr>
          <p:spPr>
            <a:xfrm>
              <a:off x="803000" y="1148550"/>
              <a:ext cx="537975" cy="814625"/>
            </a:xfrm>
            <a:custGeom>
              <a:avLst/>
              <a:gdLst/>
              <a:ahLst/>
              <a:cxnLst/>
              <a:rect l="l" t="t" r="r" b="b"/>
              <a:pathLst>
                <a:path w="21519" h="32585" extrusionOk="0">
                  <a:moveTo>
                    <a:pt x="8776" y="1"/>
                  </a:moveTo>
                  <a:cubicBezTo>
                    <a:pt x="7254" y="1"/>
                    <a:pt x="5849" y="3537"/>
                    <a:pt x="6880" y="8970"/>
                  </a:cubicBezTo>
                  <a:cubicBezTo>
                    <a:pt x="6880" y="8970"/>
                    <a:pt x="6880" y="8970"/>
                    <a:pt x="6880" y="8970"/>
                  </a:cubicBezTo>
                  <a:cubicBezTo>
                    <a:pt x="6868" y="8970"/>
                    <a:pt x="3085" y="15745"/>
                    <a:pt x="6575" y="17936"/>
                  </a:cubicBezTo>
                  <a:cubicBezTo>
                    <a:pt x="6575" y="17936"/>
                    <a:pt x="0" y="32584"/>
                    <a:pt x="10760" y="32584"/>
                  </a:cubicBezTo>
                  <a:cubicBezTo>
                    <a:pt x="21518" y="32584"/>
                    <a:pt x="14546" y="17436"/>
                    <a:pt x="14546" y="17436"/>
                  </a:cubicBezTo>
                  <a:cubicBezTo>
                    <a:pt x="14546" y="17436"/>
                    <a:pt x="17039" y="16341"/>
                    <a:pt x="14158" y="8170"/>
                  </a:cubicBezTo>
                  <a:cubicBezTo>
                    <a:pt x="11277" y="1"/>
                    <a:pt x="9964" y="1"/>
                    <a:pt x="877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60"/>
            <p:cNvSpPr/>
            <p:nvPr/>
          </p:nvSpPr>
          <p:spPr>
            <a:xfrm>
              <a:off x="1044000" y="1654275"/>
              <a:ext cx="51925" cy="551750"/>
            </a:xfrm>
            <a:custGeom>
              <a:avLst/>
              <a:gdLst/>
              <a:ahLst/>
              <a:cxnLst/>
              <a:rect l="l" t="t" r="r" b="b"/>
              <a:pathLst>
                <a:path w="2077" h="22070" extrusionOk="0">
                  <a:moveTo>
                    <a:pt x="1037" y="1"/>
                  </a:moveTo>
                  <a:lnTo>
                    <a:pt x="0" y="22070"/>
                  </a:lnTo>
                  <a:lnTo>
                    <a:pt x="2076" y="22070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60"/>
            <p:cNvSpPr/>
            <p:nvPr/>
          </p:nvSpPr>
          <p:spPr>
            <a:xfrm>
              <a:off x="982625" y="1771375"/>
              <a:ext cx="97825" cy="129375"/>
            </a:xfrm>
            <a:custGeom>
              <a:avLst/>
              <a:gdLst/>
              <a:ahLst/>
              <a:cxnLst/>
              <a:rect l="l" t="t" r="r" b="b"/>
              <a:pathLst>
                <a:path w="3913" h="5175" extrusionOk="0">
                  <a:moveTo>
                    <a:pt x="0" y="1"/>
                  </a:moveTo>
                  <a:lnTo>
                    <a:pt x="3070" y="5174"/>
                  </a:lnTo>
                  <a:lnTo>
                    <a:pt x="3912" y="45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60"/>
            <p:cNvSpPr/>
            <p:nvPr/>
          </p:nvSpPr>
          <p:spPr>
            <a:xfrm>
              <a:off x="1023650" y="1485150"/>
              <a:ext cx="478775" cy="446050"/>
            </a:xfrm>
            <a:custGeom>
              <a:avLst/>
              <a:gdLst/>
              <a:ahLst/>
              <a:cxnLst/>
              <a:rect l="l" t="t" r="r" b="b"/>
              <a:pathLst>
                <a:path w="19151" h="17842" extrusionOk="0">
                  <a:moveTo>
                    <a:pt x="6813" y="0"/>
                  </a:moveTo>
                  <a:cubicBezTo>
                    <a:pt x="2676" y="0"/>
                    <a:pt x="2530" y="6382"/>
                    <a:pt x="2530" y="6382"/>
                  </a:cubicBezTo>
                  <a:cubicBezTo>
                    <a:pt x="2530" y="6382"/>
                    <a:pt x="1" y="8675"/>
                    <a:pt x="97" y="11256"/>
                  </a:cubicBezTo>
                  <a:cubicBezTo>
                    <a:pt x="180" y="13434"/>
                    <a:pt x="2650" y="13605"/>
                    <a:pt x="3424" y="13605"/>
                  </a:cubicBezTo>
                  <a:cubicBezTo>
                    <a:pt x="3568" y="13605"/>
                    <a:pt x="3654" y="13599"/>
                    <a:pt x="3654" y="13599"/>
                  </a:cubicBezTo>
                  <a:cubicBezTo>
                    <a:pt x="3654" y="13599"/>
                    <a:pt x="4282" y="16716"/>
                    <a:pt x="8185" y="17692"/>
                  </a:cubicBezTo>
                  <a:cubicBezTo>
                    <a:pt x="8599" y="17796"/>
                    <a:pt x="8992" y="17842"/>
                    <a:pt x="9362" y="17842"/>
                  </a:cubicBezTo>
                  <a:cubicBezTo>
                    <a:pt x="12475" y="17842"/>
                    <a:pt x="14034" y="14570"/>
                    <a:pt x="14034" y="14570"/>
                  </a:cubicBezTo>
                  <a:cubicBezTo>
                    <a:pt x="14533" y="14913"/>
                    <a:pt x="15057" y="15072"/>
                    <a:pt x="15557" y="15072"/>
                  </a:cubicBezTo>
                  <a:cubicBezTo>
                    <a:pt x="17550" y="15072"/>
                    <a:pt x="19151" y="12543"/>
                    <a:pt x="17155" y="9068"/>
                  </a:cubicBezTo>
                  <a:cubicBezTo>
                    <a:pt x="15606" y="6374"/>
                    <a:pt x="13802" y="5883"/>
                    <a:pt x="12693" y="5883"/>
                  </a:cubicBezTo>
                  <a:cubicBezTo>
                    <a:pt x="12056" y="5883"/>
                    <a:pt x="11648" y="6044"/>
                    <a:pt x="11648" y="6044"/>
                  </a:cubicBezTo>
                  <a:cubicBezTo>
                    <a:pt x="11648" y="6044"/>
                    <a:pt x="11056" y="56"/>
                    <a:pt x="6866" y="1"/>
                  </a:cubicBezTo>
                  <a:cubicBezTo>
                    <a:pt x="6848" y="1"/>
                    <a:pt x="6831" y="0"/>
                    <a:pt x="68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60"/>
            <p:cNvSpPr/>
            <p:nvPr/>
          </p:nvSpPr>
          <p:spPr>
            <a:xfrm>
              <a:off x="1199925" y="1727675"/>
              <a:ext cx="43850" cy="478350"/>
            </a:xfrm>
            <a:custGeom>
              <a:avLst/>
              <a:gdLst/>
              <a:ahLst/>
              <a:cxnLst/>
              <a:rect l="l" t="t" r="r" b="b"/>
              <a:pathLst>
                <a:path w="1754" h="19134" extrusionOk="0">
                  <a:moveTo>
                    <a:pt x="880" y="1"/>
                  </a:moveTo>
                  <a:lnTo>
                    <a:pt x="1" y="19134"/>
                  </a:lnTo>
                  <a:lnTo>
                    <a:pt x="1753" y="19134"/>
                  </a:lnTo>
                  <a:lnTo>
                    <a:pt x="8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60"/>
            <p:cNvSpPr/>
            <p:nvPr/>
          </p:nvSpPr>
          <p:spPr>
            <a:xfrm>
              <a:off x="1215650" y="1773200"/>
              <a:ext cx="80025" cy="131125"/>
            </a:xfrm>
            <a:custGeom>
              <a:avLst/>
              <a:gdLst/>
              <a:ahLst/>
              <a:cxnLst/>
              <a:rect l="l" t="t" r="r" b="b"/>
              <a:pathLst>
                <a:path w="3201" h="5245" extrusionOk="0">
                  <a:moveTo>
                    <a:pt x="3200" y="1"/>
                  </a:moveTo>
                  <a:lnTo>
                    <a:pt x="1" y="4510"/>
                  </a:lnTo>
                  <a:lnTo>
                    <a:pt x="574" y="5244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60"/>
            <p:cNvSpPr/>
            <p:nvPr/>
          </p:nvSpPr>
          <p:spPr>
            <a:xfrm>
              <a:off x="2485350" y="461525"/>
              <a:ext cx="82550" cy="36225"/>
            </a:xfrm>
            <a:custGeom>
              <a:avLst/>
              <a:gdLst/>
              <a:ahLst/>
              <a:cxnLst/>
              <a:rect l="l" t="t" r="r" b="b"/>
              <a:pathLst>
                <a:path w="3302" h="1449" extrusionOk="0">
                  <a:moveTo>
                    <a:pt x="1007" y="0"/>
                  </a:moveTo>
                  <a:cubicBezTo>
                    <a:pt x="995" y="0"/>
                    <a:pt x="983" y="1"/>
                    <a:pt x="971" y="2"/>
                  </a:cubicBezTo>
                  <a:cubicBezTo>
                    <a:pt x="796" y="16"/>
                    <a:pt x="629" y="57"/>
                    <a:pt x="467" y="117"/>
                  </a:cubicBezTo>
                  <a:cubicBezTo>
                    <a:pt x="305" y="173"/>
                    <a:pt x="153" y="238"/>
                    <a:pt x="0" y="311"/>
                  </a:cubicBezTo>
                  <a:cubicBezTo>
                    <a:pt x="167" y="279"/>
                    <a:pt x="329" y="247"/>
                    <a:pt x="499" y="228"/>
                  </a:cubicBezTo>
                  <a:cubicBezTo>
                    <a:pt x="657" y="196"/>
                    <a:pt x="819" y="183"/>
                    <a:pt x="977" y="183"/>
                  </a:cubicBezTo>
                  <a:cubicBezTo>
                    <a:pt x="1009" y="183"/>
                    <a:pt x="1037" y="187"/>
                    <a:pt x="1064" y="200"/>
                  </a:cubicBezTo>
                  <a:lnTo>
                    <a:pt x="1082" y="215"/>
                  </a:lnTo>
                  <a:cubicBezTo>
                    <a:pt x="1096" y="224"/>
                    <a:pt x="1110" y="242"/>
                    <a:pt x="1124" y="251"/>
                  </a:cubicBezTo>
                  <a:cubicBezTo>
                    <a:pt x="1180" y="307"/>
                    <a:pt x="1231" y="367"/>
                    <a:pt x="1276" y="432"/>
                  </a:cubicBezTo>
                  <a:cubicBezTo>
                    <a:pt x="1378" y="557"/>
                    <a:pt x="1480" y="691"/>
                    <a:pt x="1573" y="821"/>
                  </a:cubicBezTo>
                  <a:lnTo>
                    <a:pt x="1619" y="889"/>
                  </a:lnTo>
                  <a:lnTo>
                    <a:pt x="1698" y="866"/>
                  </a:lnTo>
                  <a:cubicBezTo>
                    <a:pt x="1854" y="825"/>
                    <a:pt x="2021" y="783"/>
                    <a:pt x="2183" y="751"/>
                  </a:cubicBezTo>
                  <a:cubicBezTo>
                    <a:pt x="2262" y="737"/>
                    <a:pt x="2340" y="727"/>
                    <a:pt x="2424" y="719"/>
                  </a:cubicBezTo>
                  <a:cubicBezTo>
                    <a:pt x="2435" y="718"/>
                    <a:pt x="2446" y="717"/>
                    <a:pt x="2457" y="717"/>
                  </a:cubicBezTo>
                  <a:cubicBezTo>
                    <a:pt x="2510" y="717"/>
                    <a:pt x="2564" y="726"/>
                    <a:pt x="2618" y="742"/>
                  </a:cubicBezTo>
                  <a:cubicBezTo>
                    <a:pt x="2682" y="778"/>
                    <a:pt x="2742" y="825"/>
                    <a:pt x="2798" y="881"/>
                  </a:cubicBezTo>
                  <a:cubicBezTo>
                    <a:pt x="2858" y="940"/>
                    <a:pt x="2919" y="996"/>
                    <a:pt x="2969" y="1060"/>
                  </a:cubicBezTo>
                  <a:cubicBezTo>
                    <a:pt x="3085" y="1186"/>
                    <a:pt x="3190" y="1320"/>
                    <a:pt x="3301" y="1449"/>
                  </a:cubicBezTo>
                  <a:cubicBezTo>
                    <a:pt x="3233" y="1292"/>
                    <a:pt x="3154" y="1144"/>
                    <a:pt x="3062" y="996"/>
                  </a:cubicBezTo>
                  <a:cubicBezTo>
                    <a:pt x="3015" y="922"/>
                    <a:pt x="2964" y="853"/>
                    <a:pt x="2909" y="783"/>
                  </a:cubicBezTo>
                  <a:cubicBezTo>
                    <a:pt x="2853" y="710"/>
                    <a:pt x="2789" y="640"/>
                    <a:pt x="2714" y="589"/>
                  </a:cubicBezTo>
                  <a:cubicBezTo>
                    <a:pt x="2691" y="575"/>
                    <a:pt x="2663" y="561"/>
                    <a:pt x="2636" y="552"/>
                  </a:cubicBezTo>
                  <a:cubicBezTo>
                    <a:pt x="2613" y="543"/>
                    <a:pt x="2586" y="539"/>
                    <a:pt x="2562" y="533"/>
                  </a:cubicBezTo>
                  <a:cubicBezTo>
                    <a:pt x="2511" y="524"/>
                    <a:pt x="2465" y="524"/>
                    <a:pt x="2414" y="520"/>
                  </a:cubicBezTo>
                  <a:cubicBezTo>
                    <a:pt x="2326" y="524"/>
                    <a:pt x="2238" y="529"/>
                    <a:pt x="2151" y="543"/>
                  </a:cubicBezTo>
                  <a:cubicBezTo>
                    <a:pt x="2001" y="563"/>
                    <a:pt x="1855" y="589"/>
                    <a:pt x="1709" y="628"/>
                  </a:cubicBezTo>
                  <a:lnTo>
                    <a:pt x="1709" y="628"/>
                  </a:lnTo>
                  <a:cubicBezTo>
                    <a:pt x="1623" y="518"/>
                    <a:pt x="1536" y="408"/>
                    <a:pt x="1443" y="302"/>
                  </a:cubicBezTo>
                  <a:cubicBezTo>
                    <a:pt x="1383" y="228"/>
                    <a:pt x="1327" y="168"/>
                    <a:pt x="1258" y="108"/>
                  </a:cubicBezTo>
                  <a:lnTo>
                    <a:pt x="1207" y="67"/>
                  </a:lnTo>
                  <a:cubicBezTo>
                    <a:pt x="1193" y="57"/>
                    <a:pt x="1184" y="48"/>
                    <a:pt x="1175" y="44"/>
                  </a:cubicBezTo>
                  <a:cubicBezTo>
                    <a:pt x="1161" y="29"/>
                    <a:pt x="1143" y="25"/>
                    <a:pt x="1124" y="21"/>
                  </a:cubicBezTo>
                  <a:cubicBezTo>
                    <a:pt x="1085" y="6"/>
                    <a:pt x="1046" y="0"/>
                    <a:pt x="10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60"/>
            <p:cNvSpPr/>
            <p:nvPr/>
          </p:nvSpPr>
          <p:spPr>
            <a:xfrm>
              <a:off x="2530900" y="573000"/>
              <a:ext cx="129925" cy="36775"/>
            </a:xfrm>
            <a:custGeom>
              <a:avLst/>
              <a:gdLst/>
              <a:ahLst/>
              <a:cxnLst/>
              <a:rect l="l" t="t" r="r" b="b"/>
              <a:pathLst>
                <a:path w="5197" h="1471" extrusionOk="0">
                  <a:moveTo>
                    <a:pt x="1489" y="1"/>
                  </a:moveTo>
                  <a:cubicBezTo>
                    <a:pt x="1436" y="1"/>
                    <a:pt x="1382" y="8"/>
                    <a:pt x="1327" y="24"/>
                  </a:cubicBezTo>
                  <a:cubicBezTo>
                    <a:pt x="1078" y="97"/>
                    <a:pt x="841" y="203"/>
                    <a:pt x="619" y="342"/>
                  </a:cubicBezTo>
                  <a:cubicBezTo>
                    <a:pt x="407" y="468"/>
                    <a:pt x="199" y="611"/>
                    <a:pt x="0" y="768"/>
                  </a:cubicBezTo>
                  <a:cubicBezTo>
                    <a:pt x="231" y="675"/>
                    <a:pt x="463" y="579"/>
                    <a:pt x="703" y="491"/>
                  </a:cubicBezTo>
                  <a:cubicBezTo>
                    <a:pt x="925" y="402"/>
                    <a:pt x="1152" y="333"/>
                    <a:pt x="1387" y="282"/>
                  </a:cubicBezTo>
                  <a:cubicBezTo>
                    <a:pt x="1411" y="280"/>
                    <a:pt x="1434" y="279"/>
                    <a:pt x="1456" y="279"/>
                  </a:cubicBezTo>
                  <a:cubicBezTo>
                    <a:pt x="1479" y="279"/>
                    <a:pt x="1501" y="280"/>
                    <a:pt x="1522" y="282"/>
                  </a:cubicBezTo>
                  <a:lnTo>
                    <a:pt x="1535" y="282"/>
                  </a:lnTo>
                  <a:lnTo>
                    <a:pt x="1568" y="301"/>
                  </a:lnTo>
                  <a:cubicBezTo>
                    <a:pt x="1590" y="314"/>
                    <a:pt x="1614" y="333"/>
                    <a:pt x="1637" y="347"/>
                  </a:cubicBezTo>
                  <a:cubicBezTo>
                    <a:pt x="1720" y="408"/>
                    <a:pt x="1822" y="485"/>
                    <a:pt x="1914" y="564"/>
                  </a:cubicBezTo>
                  <a:cubicBezTo>
                    <a:pt x="2100" y="717"/>
                    <a:pt x="2284" y="884"/>
                    <a:pt x="2460" y="1050"/>
                  </a:cubicBezTo>
                  <a:lnTo>
                    <a:pt x="2548" y="1133"/>
                  </a:lnTo>
                  <a:lnTo>
                    <a:pt x="2659" y="1078"/>
                  </a:lnTo>
                  <a:cubicBezTo>
                    <a:pt x="2877" y="967"/>
                    <a:pt x="3107" y="860"/>
                    <a:pt x="3338" y="773"/>
                  </a:cubicBezTo>
                  <a:cubicBezTo>
                    <a:pt x="3449" y="726"/>
                    <a:pt x="3566" y="685"/>
                    <a:pt x="3681" y="652"/>
                  </a:cubicBezTo>
                  <a:cubicBezTo>
                    <a:pt x="3749" y="629"/>
                    <a:pt x="3822" y="618"/>
                    <a:pt x="3894" y="618"/>
                  </a:cubicBezTo>
                  <a:cubicBezTo>
                    <a:pt x="3925" y="618"/>
                    <a:pt x="3956" y="620"/>
                    <a:pt x="3986" y="624"/>
                  </a:cubicBezTo>
                  <a:cubicBezTo>
                    <a:pt x="4093" y="662"/>
                    <a:pt x="4194" y="713"/>
                    <a:pt x="4291" y="777"/>
                  </a:cubicBezTo>
                  <a:cubicBezTo>
                    <a:pt x="4402" y="842"/>
                    <a:pt x="4495" y="916"/>
                    <a:pt x="4597" y="995"/>
                  </a:cubicBezTo>
                  <a:cubicBezTo>
                    <a:pt x="4809" y="1142"/>
                    <a:pt x="5003" y="1309"/>
                    <a:pt x="5197" y="1471"/>
                  </a:cubicBezTo>
                  <a:cubicBezTo>
                    <a:pt x="5054" y="1258"/>
                    <a:pt x="4887" y="1055"/>
                    <a:pt x="4712" y="865"/>
                  </a:cubicBezTo>
                  <a:cubicBezTo>
                    <a:pt x="4620" y="773"/>
                    <a:pt x="4527" y="680"/>
                    <a:pt x="4426" y="592"/>
                  </a:cubicBezTo>
                  <a:cubicBezTo>
                    <a:pt x="4319" y="500"/>
                    <a:pt x="4198" y="425"/>
                    <a:pt x="4070" y="365"/>
                  </a:cubicBezTo>
                  <a:cubicBezTo>
                    <a:pt x="4027" y="352"/>
                    <a:pt x="3991" y="342"/>
                    <a:pt x="3949" y="333"/>
                  </a:cubicBezTo>
                  <a:lnTo>
                    <a:pt x="3829" y="333"/>
                  </a:lnTo>
                  <a:cubicBezTo>
                    <a:pt x="3754" y="338"/>
                    <a:pt x="3686" y="347"/>
                    <a:pt x="3616" y="361"/>
                  </a:cubicBezTo>
                  <a:cubicBezTo>
                    <a:pt x="3482" y="389"/>
                    <a:pt x="3353" y="425"/>
                    <a:pt x="3223" y="472"/>
                  </a:cubicBezTo>
                  <a:cubicBezTo>
                    <a:pt x="3014" y="543"/>
                    <a:pt x="2805" y="628"/>
                    <a:pt x="2604" y="726"/>
                  </a:cubicBezTo>
                  <a:lnTo>
                    <a:pt x="2604" y="726"/>
                  </a:lnTo>
                  <a:cubicBezTo>
                    <a:pt x="2440" y="584"/>
                    <a:pt x="2273" y="447"/>
                    <a:pt x="2109" y="314"/>
                  </a:cubicBezTo>
                  <a:cubicBezTo>
                    <a:pt x="2007" y="236"/>
                    <a:pt x="1896" y="162"/>
                    <a:pt x="1785" y="97"/>
                  </a:cubicBezTo>
                  <a:cubicBezTo>
                    <a:pt x="1752" y="79"/>
                    <a:pt x="1729" y="60"/>
                    <a:pt x="1693" y="47"/>
                  </a:cubicBezTo>
                  <a:lnTo>
                    <a:pt x="1641" y="24"/>
                  </a:lnTo>
                  <a:cubicBezTo>
                    <a:pt x="1618" y="14"/>
                    <a:pt x="1590" y="5"/>
                    <a:pt x="1563" y="5"/>
                  </a:cubicBezTo>
                  <a:cubicBezTo>
                    <a:pt x="1538" y="2"/>
                    <a:pt x="1514" y="1"/>
                    <a:pt x="14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60"/>
            <p:cNvSpPr/>
            <p:nvPr/>
          </p:nvSpPr>
          <p:spPr>
            <a:xfrm>
              <a:off x="1446950" y="823025"/>
              <a:ext cx="86275" cy="26625"/>
            </a:xfrm>
            <a:custGeom>
              <a:avLst/>
              <a:gdLst/>
              <a:ahLst/>
              <a:cxnLst/>
              <a:rect l="l" t="t" r="r" b="b"/>
              <a:pathLst>
                <a:path w="3451" h="1065" extrusionOk="0">
                  <a:moveTo>
                    <a:pt x="1005" y="0"/>
                  </a:moveTo>
                  <a:cubicBezTo>
                    <a:pt x="972" y="0"/>
                    <a:pt x="940" y="5"/>
                    <a:pt x="907" y="15"/>
                  </a:cubicBezTo>
                  <a:cubicBezTo>
                    <a:pt x="736" y="61"/>
                    <a:pt x="579" y="126"/>
                    <a:pt x="427" y="209"/>
                  </a:cubicBezTo>
                  <a:cubicBezTo>
                    <a:pt x="278" y="292"/>
                    <a:pt x="139" y="380"/>
                    <a:pt x="1" y="482"/>
                  </a:cubicBezTo>
                  <a:cubicBezTo>
                    <a:pt x="158" y="422"/>
                    <a:pt x="316" y="366"/>
                    <a:pt x="496" y="324"/>
                  </a:cubicBezTo>
                  <a:cubicBezTo>
                    <a:pt x="649" y="269"/>
                    <a:pt x="801" y="228"/>
                    <a:pt x="958" y="200"/>
                  </a:cubicBezTo>
                  <a:cubicBezTo>
                    <a:pt x="974" y="197"/>
                    <a:pt x="989" y="196"/>
                    <a:pt x="1004" y="196"/>
                  </a:cubicBezTo>
                  <a:cubicBezTo>
                    <a:pt x="1019" y="196"/>
                    <a:pt x="1034" y="197"/>
                    <a:pt x="1050" y="200"/>
                  </a:cubicBezTo>
                  <a:lnTo>
                    <a:pt x="1069" y="209"/>
                  </a:lnTo>
                  <a:lnTo>
                    <a:pt x="1115" y="241"/>
                  </a:lnTo>
                  <a:cubicBezTo>
                    <a:pt x="1180" y="288"/>
                    <a:pt x="1240" y="339"/>
                    <a:pt x="1296" y="394"/>
                  </a:cubicBezTo>
                  <a:cubicBezTo>
                    <a:pt x="1420" y="500"/>
                    <a:pt x="1541" y="616"/>
                    <a:pt x="1652" y="727"/>
                  </a:cubicBezTo>
                  <a:lnTo>
                    <a:pt x="1707" y="787"/>
                  </a:lnTo>
                  <a:lnTo>
                    <a:pt x="1781" y="755"/>
                  </a:lnTo>
                  <a:cubicBezTo>
                    <a:pt x="1929" y="680"/>
                    <a:pt x="2086" y="616"/>
                    <a:pt x="2243" y="555"/>
                  </a:cubicBezTo>
                  <a:cubicBezTo>
                    <a:pt x="2318" y="527"/>
                    <a:pt x="2397" y="505"/>
                    <a:pt x="2474" y="486"/>
                  </a:cubicBezTo>
                  <a:cubicBezTo>
                    <a:pt x="2518" y="474"/>
                    <a:pt x="2562" y="467"/>
                    <a:pt x="2605" y="467"/>
                  </a:cubicBezTo>
                  <a:cubicBezTo>
                    <a:pt x="2626" y="467"/>
                    <a:pt x="2647" y="469"/>
                    <a:pt x="2668" y="472"/>
                  </a:cubicBezTo>
                  <a:cubicBezTo>
                    <a:pt x="2738" y="500"/>
                    <a:pt x="2807" y="537"/>
                    <a:pt x="2863" y="583"/>
                  </a:cubicBezTo>
                  <a:cubicBezTo>
                    <a:pt x="2933" y="629"/>
                    <a:pt x="2997" y="680"/>
                    <a:pt x="3062" y="731"/>
                  </a:cubicBezTo>
                  <a:cubicBezTo>
                    <a:pt x="3191" y="838"/>
                    <a:pt x="3321" y="953"/>
                    <a:pt x="3451" y="1064"/>
                  </a:cubicBezTo>
                  <a:cubicBezTo>
                    <a:pt x="3358" y="916"/>
                    <a:pt x="3257" y="777"/>
                    <a:pt x="3140" y="648"/>
                  </a:cubicBezTo>
                  <a:cubicBezTo>
                    <a:pt x="3080" y="578"/>
                    <a:pt x="3020" y="514"/>
                    <a:pt x="2956" y="454"/>
                  </a:cubicBezTo>
                  <a:cubicBezTo>
                    <a:pt x="2886" y="389"/>
                    <a:pt x="2807" y="339"/>
                    <a:pt x="2724" y="296"/>
                  </a:cubicBezTo>
                  <a:cubicBezTo>
                    <a:pt x="2696" y="288"/>
                    <a:pt x="2668" y="278"/>
                    <a:pt x="2641" y="273"/>
                  </a:cubicBezTo>
                  <a:cubicBezTo>
                    <a:pt x="2627" y="271"/>
                    <a:pt x="2613" y="270"/>
                    <a:pt x="2600" y="270"/>
                  </a:cubicBezTo>
                  <a:cubicBezTo>
                    <a:pt x="2587" y="270"/>
                    <a:pt x="2574" y="271"/>
                    <a:pt x="2563" y="273"/>
                  </a:cubicBezTo>
                  <a:cubicBezTo>
                    <a:pt x="2512" y="273"/>
                    <a:pt x="2465" y="278"/>
                    <a:pt x="2419" y="288"/>
                  </a:cubicBezTo>
                  <a:cubicBezTo>
                    <a:pt x="2331" y="301"/>
                    <a:pt x="2243" y="320"/>
                    <a:pt x="2156" y="347"/>
                  </a:cubicBezTo>
                  <a:cubicBezTo>
                    <a:pt x="2014" y="395"/>
                    <a:pt x="1873" y="448"/>
                    <a:pt x="1737" y="509"/>
                  </a:cubicBezTo>
                  <a:lnTo>
                    <a:pt x="1737" y="509"/>
                  </a:lnTo>
                  <a:cubicBezTo>
                    <a:pt x="1636" y="412"/>
                    <a:pt x="1533" y="316"/>
                    <a:pt x="1420" y="228"/>
                  </a:cubicBezTo>
                  <a:cubicBezTo>
                    <a:pt x="1351" y="172"/>
                    <a:pt x="1281" y="121"/>
                    <a:pt x="1208" y="70"/>
                  </a:cubicBezTo>
                  <a:lnTo>
                    <a:pt x="1148" y="38"/>
                  </a:lnTo>
                  <a:lnTo>
                    <a:pt x="1115" y="19"/>
                  </a:lnTo>
                  <a:cubicBezTo>
                    <a:pt x="1097" y="15"/>
                    <a:pt x="1083" y="10"/>
                    <a:pt x="1065" y="6"/>
                  </a:cubicBezTo>
                  <a:cubicBezTo>
                    <a:pt x="1045" y="2"/>
                    <a:pt x="1025" y="0"/>
                    <a:pt x="10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60"/>
            <p:cNvSpPr/>
            <p:nvPr/>
          </p:nvSpPr>
          <p:spPr>
            <a:xfrm>
              <a:off x="1344075" y="779125"/>
              <a:ext cx="129375" cy="39425"/>
            </a:xfrm>
            <a:custGeom>
              <a:avLst/>
              <a:gdLst/>
              <a:ahLst/>
              <a:cxnLst/>
              <a:rect l="l" t="t" r="r" b="b"/>
              <a:pathLst>
                <a:path w="5175" h="1577" extrusionOk="0">
                  <a:moveTo>
                    <a:pt x="3706" y="1"/>
                  </a:moveTo>
                  <a:cubicBezTo>
                    <a:pt x="3685" y="1"/>
                    <a:pt x="3663" y="2"/>
                    <a:pt x="3640" y="4"/>
                  </a:cubicBezTo>
                  <a:cubicBezTo>
                    <a:pt x="3603" y="8"/>
                    <a:pt x="3565" y="18"/>
                    <a:pt x="3529" y="32"/>
                  </a:cubicBezTo>
                  <a:cubicBezTo>
                    <a:pt x="3460" y="55"/>
                    <a:pt x="3394" y="87"/>
                    <a:pt x="3330" y="119"/>
                  </a:cubicBezTo>
                  <a:cubicBezTo>
                    <a:pt x="3215" y="185"/>
                    <a:pt x="3099" y="258"/>
                    <a:pt x="2993" y="337"/>
                  </a:cubicBezTo>
                  <a:cubicBezTo>
                    <a:pt x="2811" y="471"/>
                    <a:pt x="2640" y="615"/>
                    <a:pt x="2476" y="769"/>
                  </a:cubicBezTo>
                  <a:lnTo>
                    <a:pt x="2476" y="769"/>
                  </a:lnTo>
                  <a:cubicBezTo>
                    <a:pt x="2282" y="682"/>
                    <a:pt x="2090" y="592"/>
                    <a:pt x="1887" y="522"/>
                  </a:cubicBezTo>
                  <a:cubicBezTo>
                    <a:pt x="1762" y="476"/>
                    <a:pt x="1638" y="439"/>
                    <a:pt x="1512" y="407"/>
                  </a:cubicBezTo>
                  <a:cubicBezTo>
                    <a:pt x="1480" y="397"/>
                    <a:pt x="1443" y="392"/>
                    <a:pt x="1411" y="388"/>
                  </a:cubicBezTo>
                  <a:lnTo>
                    <a:pt x="1356" y="388"/>
                  </a:lnTo>
                  <a:cubicBezTo>
                    <a:pt x="1342" y="386"/>
                    <a:pt x="1328" y="385"/>
                    <a:pt x="1314" y="385"/>
                  </a:cubicBezTo>
                  <a:cubicBezTo>
                    <a:pt x="1300" y="385"/>
                    <a:pt x="1286" y="386"/>
                    <a:pt x="1273" y="388"/>
                  </a:cubicBezTo>
                  <a:cubicBezTo>
                    <a:pt x="1198" y="402"/>
                    <a:pt x="1124" y="434"/>
                    <a:pt x="1055" y="476"/>
                  </a:cubicBezTo>
                  <a:cubicBezTo>
                    <a:pt x="838" y="624"/>
                    <a:pt x="643" y="795"/>
                    <a:pt x="472" y="989"/>
                  </a:cubicBezTo>
                  <a:cubicBezTo>
                    <a:pt x="302" y="1174"/>
                    <a:pt x="144" y="1368"/>
                    <a:pt x="1" y="1576"/>
                  </a:cubicBezTo>
                  <a:cubicBezTo>
                    <a:pt x="199" y="1410"/>
                    <a:pt x="394" y="1248"/>
                    <a:pt x="597" y="1128"/>
                  </a:cubicBezTo>
                  <a:cubicBezTo>
                    <a:pt x="778" y="975"/>
                    <a:pt x="972" y="841"/>
                    <a:pt x="1179" y="725"/>
                  </a:cubicBezTo>
                  <a:cubicBezTo>
                    <a:pt x="1222" y="702"/>
                    <a:pt x="1263" y="689"/>
                    <a:pt x="1309" y="684"/>
                  </a:cubicBezTo>
                  <a:lnTo>
                    <a:pt x="1356" y="684"/>
                  </a:lnTo>
                  <a:cubicBezTo>
                    <a:pt x="1384" y="689"/>
                    <a:pt x="1411" y="702"/>
                    <a:pt x="1439" y="702"/>
                  </a:cubicBezTo>
                  <a:cubicBezTo>
                    <a:pt x="1550" y="740"/>
                    <a:pt x="1661" y="781"/>
                    <a:pt x="1767" y="827"/>
                  </a:cubicBezTo>
                  <a:cubicBezTo>
                    <a:pt x="1994" y="924"/>
                    <a:pt x="2216" y="1026"/>
                    <a:pt x="2433" y="1132"/>
                  </a:cubicBezTo>
                  <a:lnTo>
                    <a:pt x="2544" y="1188"/>
                  </a:lnTo>
                  <a:lnTo>
                    <a:pt x="2632" y="1100"/>
                  </a:lnTo>
                  <a:cubicBezTo>
                    <a:pt x="2803" y="934"/>
                    <a:pt x="2997" y="763"/>
                    <a:pt x="3191" y="605"/>
                  </a:cubicBezTo>
                  <a:cubicBezTo>
                    <a:pt x="3283" y="527"/>
                    <a:pt x="3381" y="458"/>
                    <a:pt x="3482" y="392"/>
                  </a:cubicBezTo>
                  <a:cubicBezTo>
                    <a:pt x="3565" y="332"/>
                    <a:pt x="3663" y="291"/>
                    <a:pt x="3765" y="272"/>
                  </a:cubicBezTo>
                  <a:cubicBezTo>
                    <a:pt x="3876" y="277"/>
                    <a:pt x="3991" y="296"/>
                    <a:pt x="4102" y="328"/>
                  </a:cubicBezTo>
                  <a:cubicBezTo>
                    <a:pt x="4222" y="360"/>
                    <a:pt x="4338" y="402"/>
                    <a:pt x="4459" y="443"/>
                  </a:cubicBezTo>
                  <a:cubicBezTo>
                    <a:pt x="4698" y="527"/>
                    <a:pt x="4935" y="629"/>
                    <a:pt x="5174" y="721"/>
                  </a:cubicBezTo>
                  <a:cubicBezTo>
                    <a:pt x="4971" y="563"/>
                    <a:pt x="4754" y="416"/>
                    <a:pt x="4532" y="291"/>
                  </a:cubicBezTo>
                  <a:cubicBezTo>
                    <a:pt x="4416" y="226"/>
                    <a:pt x="4301" y="166"/>
                    <a:pt x="4176" y="115"/>
                  </a:cubicBezTo>
                  <a:cubicBezTo>
                    <a:pt x="4047" y="55"/>
                    <a:pt x="3908" y="18"/>
                    <a:pt x="3769" y="4"/>
                  </a:cubicBezTo>
                  <a:cubicBezTo>
                    <a:pt x="3748" y="2"/>
                    <a:pt x="3728" y="1"/>
                    <a:pt x="37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60"/>
            <p:cNvSpPr/>
            <p:nvPr/>
          </p:nvSpPr>
          <p:spPr>
            <a:xfrm>
              <a:off x="2383850" y="522400"/>
              <a:ext cx="129150" cy="39625"/>
            </a:xfrm>
            <a:custGeom>
              <a:avLst/>
              <a:gdLst/>
              <a:ahLst/>
              <a:cxnLst/>
              <a:rect l="l" t="t" r="r" b="b"/>
              <a:pathLst>
                <a:path w="5166" h="1585" extrusionOk="0">
                  <a:moveTo>
                    <a:pt x="3702" y="0"/>
                  </a:moveTo>
                  <a:cubicBezTo>
                    <a:pt x="3680" y="0"/>
                    <a:pt x="3658" y="1"/>
                    <a:pt x="3635" y="4"/>
                  </a:cubicBezTo>
                  <a:cubicBezTo>
                    <a:pt x="3598" y="8"/>
                    <a:pt x="3561" y="18"/>
                    <a:pt x="3524" y="31"/>
                  </a:cubicBezTo>
                  <a:cubicBezTo>
                    <a:pt x="3455" y="55"/>
                    <a:pt x="3390" y="87"/>
                    <a:pt x="3325" y="123"/>
                  </a:cubicBezTo>
                  <a:cubicBezTo>
                    <a:pt x="3210" y="189"/>
                    <a:pt x="3095" y="258"/>
                    <a:pt x="2988" y="337"/>
                  </a:cubicBezTo>
                  <a:cubicBezTo>
                    <a:pt x="2807" y="475"/>
                    <a:pt x="2636" y="622"/>
                    <a:pt x="2474" y="778"/>
                  </a:cubicBezTo>
                  <a:lnTo>
                    <a:pt x="2474" y="778"/>
                  </a:lnTo>
                  <a:cubicBezTo>
                    <a:pt x="2281" y="691"/>
                    <a:pt x="2089" y="604"/>
                    <a:pt x="1887" y="531"/>
                  </a:cubicBezTo>
                  <a:cubicBezTo>
                    <a:pt x="1767" y="490"/>
                    <a:pt x="1646" y="447"/>
                    <a:pt x="1513" y="415"/>
                  </a:cubicBezTo>
                  <a:lnTo>
                    <a:pt x="1411" y="396"/>
                  </a:lnTo>
                  <a:lnTo>
                    <a:pt x="1351" y="396"/>
                  </a:lnTo>
                  <a:cubicBezTo>
                    <a:pt x="1340" y="394"/>
                    <a:pt x="1327" y="393"/>
                    <a:pt x="1314" y="393"/>
                  </a:cubicBezTo>
                  <a:cubicBezTo>
                    <a:pt x="1300" y="393"/>
                    <a:pt x="1286" y="394"/>
                    <a:pt x="1272" y="396"/>
                  </a:cubicBezTo>
                  <a:cubicBezTo>
                    <a:pt x="1194" y="415"/>
                    <a:pt x="1119" y="443"/>
                    <a:pt x="1055" y="484"/>
                  </a:cubicBezTo>
                  <a:cubicBezTo>
                    <a:pt x="837" y="633"/>
                    <a:pt x="639" y="804"/>
                    <a:pt x="468" y="998"/>
                  </a:cubicBezTo>
                  <a:cubicBezTo>
                    <a:pt x="301" y="1183"/>
                    <a:pt x="144" y="1382"/>
                    <a:pt x="1" y="1585"/>
                  </a:cubicBezTo>
                  <a:cubicBezTo>
                    <a:pt x="195" y="1427"/>
                    <a:pt x="385" y="1266"/>
                    <a:pt x="592" y="1118"/>
                  </a:cubicBezTo>
                  <a:cubicBezTo>
                    <a:pt x="773" y="970"/>
                    <a:pt x="967" y="836"/>
                    <a:pt x="1175" y="725"/>
                  </a:cubicBezTo>
                  <a:cubicBezTo>
                    <a:pt x="1217" y="706"/>
                    <a:pt x="1258" y="693"/>
                    <a:pt x="1305" y="688"/>
                  </a:cubicBezTo>
                  <a:lnTo>
                    <a:pt x="1351" y="688"/>
                  </a:lnTo>
                  <a:cubicBezTo>
                    <a:pt x="1379" y="688"/>
                    <a:pt x="1407" y="706"/>
                    <a:pt x="1434" y="706"/>
                  </a:cubicBezTo>
                  <a:cubicBezTo>
                    <a:pt x="1541" y="739"/>
                    <a:pt x="1652" y="785"/>
                    <a:pt x="1763" y="831"/>
                  </a:cubicBezTo>
                  <a:cubicBezTo>
                    <a:pt x="1989" y="924"/>
                    <a:pt x="2211" y="1026"/>
                    <a:pt x="2429" y="1137"/>
                  </a:cubicBezTo>
                  <a:lnTo>
                    <a:pt x="2540" y="1188"/>
                  </a:lnTo>
                  <a:lnTo>
                    <a:pt x="2627" y="1104"/>
                  </a:lnTo>
                  <a:cubicBezTo>
                    <a:pt x="2803" y="934"/>
                    <a:pt x="2988" y="762"/>
                    <a:pt x="3187" y="610"/>
                  </a:cubicBezTo>
                  <a:cubicBezTo>
                    <a:pt x="3279" y="531"/>
                    <a:pt x="3376" y="456"/>
                    <a:pt x="3477" y="392"/>
                  </a:cubicBezTo>
                  <a:cubicBezTo>
                    <a:pt x="3561" y="332"/>
                    <a:pt x="3658" y="295"/>
                    <a:pt x="3760" y="277"/>
                  </a:cubicBezTo>
                  <a:cubicBezTo>
                    <a:pt x="3871" y="277"/>
                    <a:pt x="3987" y="295"/>
                    <a:pt x="4098" y="332"/>
                  </a:cubicBezTo>
                  <a:cubicBezTo>
                    <a:pt x="4218" y="364"/>
                    <a:pt x="4337" y="401"/>
                    <a:pt x="4454" y="447"/>
                  </a:cubicBezTo>
                  <a:cubicBezTo>
                    <a:pt x="4694" y="526"/>
                    <a:pt x="4930" y="628"/>
                    <a:pt x="5165" y="725"/>
                  </a:cubicBezTo>
                  <a:cubicBezTo>
                    <a:pt x="4967" y="558"/>
                    <a:pt x="4749" y="415"/>
                    <a:pt x="4523" y="290"/>
                  </a:cubicBezTo>
                  <a:cubicBezTo>
                    <a:pt x="4412" y="226"/>
                    <a:pt x="4296" y="166"/>
                    <a:pt x="4171" y="115"/>
                  </a:cubicBezTo>
                  <a:cubicBezTo>
                    <a:pt x="4042" y="59"/>
                    <a:pt x="3904" y="18"/>
                    <a:pt x="3765" y="4"/>
                  </a:cubicBezTo>
                  <a:cubicBezTo>
                    <a:pt x="3744" y="1"/>
                    <a:pt x="3723" y="0"/>
                    <a:pt x="37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60"/>
            <p:cNvSpPr/>
            <p:nvPr/>
          </p:nvSpPr>
          <p:spPr>
            <a:xfrm>
              <a:off x="2653775" y="2137000"/>
              <a:ext cx="186950" cy="151225"/>
            </a:xfrm>
            <a:custGeom>
              <a:avLst/>
              <a:gdLst/>
              <a:ahLst/>
              <a:cxnLst/>
              <a:rect l="l" t="t" r="r" b="b"/>
              <a:pathLst>
                <a:path w="7478" h="6049" extrusionOk="0">
                  <a:moveTo>
                    <a:pt x="7477" y="1"/>
                  </a:moveTo>
                  <a:lnTo>
                    <a:pt x="3450" y="14"/>
                  </a:lnTo>
                  <a:lnTo>
                    <a:pt x="2951" y="3917"/>
                  </a:lnTo>
                  <a:cubicBezTo>
                    <a:pt x="2951" y="3917"/>
                    <a:pt x="648" y="4962"/>
                    <a:pt x="416" y="5152"/>
                  </a:cubicBezTo>
                  <a:cubicBezTo>
                    <a:pt x="181" y="5341"/>
                    <a:pt x="0" y="5947"/>
                    <a:pt x="213" y="6016"/>
                  </a:cubicBezTo>
                  <a:cubicBezTo>
                    <a:pt x="279" y="6038"/>
                    <a:pt x="929" y="6049"/>
                    <a:pt x="1793" y="6049"/>
                  </a:cubicBezTo>
                  <a:cubicBezTo>
                    <a:pt x="3658" y="6049"/>
                    <a:pt x="6523" y="5999"/>
                    <a:pt x="6677" y="5901"/>
                  </a:cubicBezTo>
                  <a:cubicBezTo>
                    <a:pt x="6761" y="5846"/>
                    <a:pt x="6812" y="4967"/>
                    <a:pt x="6835" y="3904"/>
                  </a:cubicBezTo>
                  <a:cubicBezTo>
                    <a:pt x="6835" y="3676"/>
                    <a:pt x="7477" y="1"/>
                    <a:pt x="7477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60"/>
            <p:cNvSpPr/>
            <p:nvPr/>
          </p:nvSpPr>
          <p:spPr>
            <a:xfrm>
              <a:off x="2653775" y="2215500"/>
              <a:ext cx="173650" cy="72850"/>
            </a:xfrm>
            <a:custGeom>
              <a:avLst/>
              <a:gdLst/>
              <a:ahLst/>
              <a:cxnLst/>
              <a:rect l="l" t="t" r="r" b="b"/>
              <a:pathLst>
                <a:path w="6946" h="2914" extrusionOk="0">
                  <a:moveTo>
                    <a:pt x="3052" y="0"/>
                  </a:moveTo>
                  <a:lnTo>
                    <a:pt x="2951" y="777"/>
                  </a:lnTo>
                  <a:cubicBezTo>
                    <a:pt x="2951" y="777"/>
                    <a:pt x="653" y="1827"/>
                    <a:pt x="416" y="2012"/>
                  </a:cubicBezTo>
                  <a:cubicBezTo>
                    <a:pt x="181" y="2201"/>
                    <a:pt x="0" y="2798"/>
                    <a:pt x="213" y="2876"/>
                  </a:cubicBezTo>
                  <a:cubicBezTo>
                    <a:pt x="279" y="2902"/>
                    <a:pt x="934" y="2913"/>
                    <a:pt x="1804" y="2913"/>
                  </a:cubicBezTo>
                  <a:cubicBezTo>
                    <a:pt x="3668" y="2913"/>
                    <a:pt x="6520" y="2859"/>
                    <a:pt x="6677" y="2761"/>
                  </a:cubicBezTo>
                  <a:cubicBezTo>
                    <a:pt x="6761" y="2706"/>
                    <a:pt x="6812" y="1827"/>
                    <a:pt x="6835" y="764"/>
                  </a:cubicBezTo>
                  <a:cubicBezTo>
                    <a:pt x="6835" y="703"/>
                    <a:pt x="6880" y="407"/>
                    <a:pt x="6946" y="4"/>
                  </a:cubicBezTo>
                  <a:lnTo>
                    <a:pt x="305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60"/>
            <p:cNvSpPr/>
            <p:nvPr/>
          </p:nvSpPr>
          <p:spPr>
            <a:xfrm>
              <a:off x="2653550" y="2233875"/>
              <a:ext cx="174450" cy="54875"/>
            </a:xfrm>
            <a:custGeom>
              <a:avLst/>
              <a:gdLst/>
              <a:ahLst/>
              <a:cxnLst/>
              <a:rect l="l" t="t" r="r" b="b"/>
              <a:pathLst>
                <a:path w="6978" h="2195" extrusionOk="0">
                  <a:moveTo>
                    <a:pt x="6889" y="1"/>
                  </a:moveTo>
                  <a:lnTo>
                    <a:pt x="2932" y="29"/>
                  </a:lnTo>
                  <a:cubicBezTo>
                    <a:pt x="2932" y="29"/>
                    <a:pt x="662" y="1092"/>
                    <a:pt x="425" y="1281"/>
                  </a:cubicBezTo>
                  <a:cubicBezTo>
                    <a:pt x="190" y="1471"/>
                    <a:pt x="0" y="2086"/>
                    <a:pt x="218" y="2159"/>
                  </a:cubicBezTo>
                  <a:cubicBezTo>
                    <a:pt x="289" y="2183"/>
                    <a:pt x="1023" y="2195"/>
                    <a:pt x="1977" y="2195"/>
                  </a:cubicBezTo>
                  <a:cubicBezTo>
                    <a:pt x="3877" y="2195"/>
                    <a:pt x="6648" y="2147"/>
                    <a:pt x="6802" y="2048"/>
                  </a:cubicBezTo>
                  <a:cubicBezTo>
                    <a:pt x="6889" y="1993"/>
                    <a:pt x="6977" y="1045"/>
                    <a:pt x="6889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60"/>
            <p:cNvSpPr/>
            <p:nvPr/>
          </p:nvSpPr>
          <p:spPr>
            <a:xfrm>
              <a:off x="2660475" y="2280850"/>
              <a:ext cx="155600" cy="1800"/>
            </a:xfrm>
            <a:custGeom>
              <a:avLst/>
              <a:gdLst/>
              <a:ahLst/>
              <a:cxnLst/>
              <a:rect l="l" t="t" r="r" b="b"/>
              <a:pathLst>
                <a:path w="6224" h="72" extrusionOk="0">
                  <a:moveTo>
                    <a:pt x="3652" y="1"/>
                  </a:moveTo>
                  <a:cubicBezTo>
                    <a:pt x="2200" y="1"/>
                    <a:pt x="609" y="15"/>
                    <a:pt x="24" y="31"/>
                  </a:cubicBezTo>
                  <a:cubicBezTo>
                    <a:pt x="1" y="36"/>
                    <a:pt x="1" y="49"/>
                    <a:pt x="24" y="49"/>
                  </a:cubicBezTo>
                  <a:cubicBezTo>
                    <a:pt x="508" y="62"/>
                    <a:pt x="1680" y="71"/>
                    <a:pt x="2893" y="71"/>
                  </a:cubicBezTo>
                  <a:cubicBezTo>
                    <a:pt x="4263" y="71"/>
                    <a:pt x="5685" y="60"/>
                    <a:pt x="6224" y="31"/>
                  </a:cubicBezTo>
                  <a:cubicBezTo>
                    <a:pt x="5784" y="9"/>
                    <a:pt x="4758" y="1"/>
                    <a:pt x="36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60"/>
            <p:cNvSpPr/>
            <p:nvPr/>
          </p:nvSpPr>
          <p:spPr>
            <a:xfrm>
              <a:off x="2674000" y="2260225"/>
              <a:ext cx="21300" cy="20025"/>
            </a:xfrm>
            <a:custGeom>
              <a:avLst/>
              <a:gdLst/>
              <a:ahLst/>
              <a:cxnLst/>
              <a:rect l="l" t="t" r="r" b="b"/>
              <a:pathLst>
                <a:path w="852" h="801" extrusionOk="0">
                  <a:moveTo>
                    <a:pt x="20" y="1"/>
                  </a:moveTo>
                  <a:cubicBezTo>
                    <a:pt x="13" y="1"/>
                    <a:pt x="7" y="1"/>
                    <a:pt x="0" y="1"/>
                  </a:cubicBezTo>
                  <a:lnTo>
                    <a:pt x="0" y="19"/>
                  </a:lnTo>
                  <a:cubicBezTo>
                    <a:pt x="422" y="65"/>
                    <a:pt x="764" y="384"/>
                    <a:pt x="838" y="800"/>
                  </a:cubicBezTo>
                  <a:lnTo>
                    <a:pt x="851" y="800"/>
                  </a:lnTo>
                  <a:cubicBezTo>
                    <a:pt x="847" y="593"/>
                    <a:pt x="764" y="398"/>
                    <a:pt x="616" y="251"/>
                  </a:cubicBezTo>
                  <a:cubicBezTo>
                    <a:pt x="459" y="93"/>
                    <a:pt x="245" y="1"/>
                    <a:pt x="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60"/>
            <p:cNvSpPr/>
            <p:nvPr/>
          </p:nvSpPr>
          <p:spPr>
            <a:xfrm>
              <a:off x="2718275" y="2237275"/>
              <a:ext cx="29675" cy="12400"/>
            </a:xfrm>
            <a:custGeom>
              <a:avLst/>
              <a:gdLst/>
              <a:ahLst/>
              <a:cxnLst/>
              <a:rect l="l" t="t" r="r" b="b"/>
              <a:pathLst>
                <a:path w="1187" h="496" extrusionOk="0">
                  <a:moveTo>
                    <a:pt x="121" y="1"/>
                  </a:moveTo>
                  <a:cubicBezTo>
                    <a:pt x="92" y="1"/>
                    <a:pt x="62" y="2"/>
                    <a:pt x="32" y="4"/>
                  </a:cubicBezTo>
                  <a:cubicBezTo>
                    <a:pt x="29" y="2"/>
                    <a:pt x="26" y="2"/>
                    <a:pt x="23" y="2"/>
                  </a:cubicBezTo>
                  <a:cubicBezTo>
                    <a:pt x="11" y="2"/>
                    <a:pt x="4" y="11"/>
                    <a:pt x="0" y="21"/>
                  </a:cubicBezTo>
                  <a:cubicBezTo>
                    <a:pt x="0" y="36"/>
                    <a:pt x="10" y="49"/>
                    <a:pt x="24" y="53"/>
                  </a:cubicBezTo>
                  <a:cubicBezTo>
                    <a:pt x="416" y="160"/>
                    <a:pt x="796" y="309"/>
                    <a:pt x="1157" y="493"/>
                  </a:cubicBezTo>
                  <a:cubicBezTo>
                    <a:pt x="1161" y="495"/>
                    <a:pt x="1165" y="496"/>
                    <a:pt x="1169" y="496"/>
                  </a:cubicBezTo>
                  <a:cubicBezTo>
                    <a:pt x="1183" y="496"/>
                    <a:pt x="1187" y="482"/>
                    <a:pt x="1180" y="475"/>
                  </a:cubicBezTo>
                  <a:cubicBezTo>
                    <a:pt x="908" y="173"/>
                    <a:pt x="521" y="1"/>
                    <a:pt x="1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60"/>
            <p:cNvSpPr/>
            <p:nvPr/>
          </p:nvSpPr>
          <p:spPr>
            <a:xfrm>
              <a:off x="2710050" y="2240175"/>
              <a:ext cx="29725" cy="12475"/>
            </a:xfrm>
            <a:custGeom>
              <a:avLst/>
              <a:gdLst/>
              <a:ahLst/>
              <a:cxnLst/>
              <a:rect l="l" t="t" r="r" b="b"/>
              <a:pathLst>
                <a:path w="1189" h="499" extrusionOk="0">
                  <a:moveTo>
                    <a:pt x="112" y="1"/>
                  </a:moveTo>
                  <a:cubicBezTo>
                    <a:pt x="86" y="1"/>
                    <a:pt x="60" y="2"/>
                    <a:pt x="34" y="3"/>
                  </a:cubicBezTo>
                  <a:cubicBezTo>
                    <a:pt x="20" y="3"/>
                    <a:pt x="6" y="12"/>
                    <a:pt x="6" y="26"/>
                  </a:cubicBezTo>
                  <a:cubicBezTo>
                    <a:pt x="1" y="40"/>
                    <a:pt x="11" y="54"/>
                    <a:pt x="24" y="54"/>
                  </a:cubicBezTo>
                  <a:cubicBezTo>
                    <a:pt x="417" y="159"/>
                    <a:pt x="796" y="308"/>
                    <a:pt x="1157" y="498"/>
                  </a:cubicBezTo>
                  <a:cubicBezTo>
                    <a:pt x="1160" y="498"/>
                    <a:pt x="1163" y="499"/>
                    <a:pt x="1165" y="499"/>
                  </a:cubicBezTo>
                  <a:cubicBezTo>
                    <a:pt x="1182" y="499"/>
                    <a:pt x="1188" y="486"/>
                    <a:pt x="1180" y="475"/>
                  </a:cubicBezTo>
                  <a:cubicBezTo>
                    <a:pt x="906" y="170"/>
                    <a:pt x="518" y="1"/>
                    <a:pt x="1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60"/>
            <p:cNvSpPr/>
            <p:nvPr/>
          </p:nvSpPr>
          <p:spPr>
            <a:xfrm>
              <a:off x="2702200" y="2243300"/>
              <a:ext cx="29600" cy="12475"/>
            </a:xfrm>
            <a:custGeom>
              <a:avLst/>
              <a:gdLst/>
              <a:ahLst/>
              <a:cxnLst/>
              <a:rect l="l" t="t" r="r" b="b"/>
              <a:pathLst>
                <a:path w="1184" h="499" extrusionOk="0">
                  <a:moveTo>
                    <a:pt x="107" y="0"/>
                  </a:moveTo>
                  <a:cubicBezTo>
                    <a:pt x="81" y="0"/>
                    <a:pt x="55" y="1"/>
                    <a:pt x="28" y="2"/>
                  </a:cubicBezTo>
                  <a:cubicBezTo>
                    <a:pt x="15" y="2"/>
                    <a:pt x="1" y="12"/>
                    <a:pt x="1" y="26"/>
                  </a:cubicBezTo>
                  <a:cubicBezTo>
                    <a:pt x="1" y="40"/>
                    <a:pt x="10" y="53"/>
                    <a:pt x="24" y="53"/>
                  </a:cubicBezTo>
                  <a:cubicBezTo>
                    <a:pt x="412" y="160"/>
                    <a:pt x="796" y="307"/>
                    <a:pt x="1157" y="497"/>
                  </a:cubicBezTo>
                  <a:cubicBezTo>
                    <a:pt x="1158" y="498"/>
                    <a:pt x="1160" y="498"/>
                    <a:pt x="1161" y="498"/>
                  </a:cubicBezTo>
                  <a:cubicBezTo>
                    <a:pt x="1170" y="498"/>
                    <a:pt x="1183" y="486"/>
                    <a:pt x="1175" y="474"/>
                  </a:cubicBezTo>
                  <a:cubicBezTo>
                    <a:pt x="901" y="170"/>
                    <a:pt x="514" y="0"/>
                    <a:pt x="1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60"/>
            <p:cNvSpPr/>
            <p:nvPr/>
          </p:nvSpPr>
          <p:spPr>
            <a:xfrm>
              <a:off x="2694250" y="2246425"/>
              <a:ext cx="29675" cy="12475"/>
            </a:xfrm>
            <a:custGeom>
              <a:avLst/>
              <a:gdLst/>
              <a:ahLst/>
              <a:cxnLst/>
              <a:rect l="l" t="t" r="r" b="b"/>
              <a:pathLst>
                <a:path w="1187" h="499" extrusionOk="0">
                  <a:moveTo>
                    <a:pt x="109" y="1"/>
                  </a:moveTo>
                  <a:cubicBezTo>
                    <a:pt x="83" y="1"/>
                    <a:pt x="58" y="1"/>
                    <a:pt x="32" y="3"/>
                  </a:cubicBezTo>
                  <a:cubicBezTo>
                    <a:pt x="18" y="3"/>
                    <a:pt x="5" y="11"/>
                    <a:pt x="0" y="26"/>
                  </a:cubicBezTo>
                  <a:cubicBezTo>
                    <a:pt x="0" y="39"/>
                    <a:pt x="9" y="54"/>
                    <a:pt x="22" y="54"/>
                  </a:cubicBezTo>
                  <a:cubicBezTo>
                    <a:pt x="416" y="159"/>
                    <a:pt x="795" y="308"/>
                    <a:pt x="1155" y="498"/>
                  </a:cubicBezTo>
                  <a:cubicBezTo>
                    <a:pt x="1158" y="498"/>
                    <a:pt x="1161" y="498"/>
                    <a:pt x="1164" y="498"/>
                  </a:cubicBezTo>
                  <a:cubicBezTo>
                    <a:pt x="1181" y="498"/>
                    <a:pt x="1186" y="486"/>
                    <a:pt x="1179" y="474"/>
                  </a:cubicBezTo>
                  <a:cubicBezTo>
                    <a:pt x="905" y="174"/>
                    <a:pt x="512" y="1"/>
                    <a:pt x="1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60"/>
            <p:cNvSpPr/>
            <p:nvPr/>
          </p:nvSpPr>
          <p:spPr>
            <a:xfrm>
              <a:off x="2800475" y="2257100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57" y="1"/>
                  </a:moveTo>
                  <a:cubicBezTo>
                    <a:pt x="162" y="1"/>
                    <a:pt x="0" y="163"/>
                    <a:pt x="0" y="357"/>
                  </a:cubicBezTo>
                  <a:cubicBezTo>
                    <a:pt x="0" y="555"/>
                    <a:pt x="162" y="718"/>
                    <a:pt x="357" y="718"/>
                  </a:cubicBezTo>
                  <a:cubicBezTo>
                    <a:pt x="555" y="718"/>
                    <a:pt x="717" y="555"/>
                    <a:pt x="717" y="361"/>
                  </a:cubicBezTo>
                  <a:cubicBezTo>
                    <a:pt x="717" y="163"/>
                    <a:pt x="555" y="1"/>
                    <a:pt x="3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60"/>
            <p:cNvSpPr/>
            <p:nvPr/>
          </p:nvSpPr>
          <p:spPr>
            <a:xfrm>
              <a:off x="2702200" y="2207875"/>
              <a:ext cx="29850" cy="33775"/>
            </a:xfrm>
            <a:custGeom>
              <a:avLst/>
              <a:gdLst/>
              <a:ahLst/>
              <a:cxnLst/>
              <a:rect l="l" t="t" r="r" b="b"/>
              <a:pathLst>
                <a:path w="1194" h="1351" extrusionOk="0">
                  <a:moveTo>
                    <a:pt x="389" y="114"/>
                  </a:moveTo>
                  <a:cubicBezTo>
                    <a:pt x="526" y="114"/>
                    <a:pt x="708" y="280"/>
                    <a:pt x="764" y="365"/>
                  </a:cubicBezTo>
                  <a:cubicBezTo>
                    <a:pt x="820" y="453"/>
                    <a:pt x="870" y="546"/>
                    <a:pt x="916" y="642"/>
                  </a:cubicBezTo>
                  <a:cubicBezTo>
                    <a:pt x="1004" y="841"/>
                    <a:pt x="1083" y="1045"/>
                    <a:pt x="1147" y="1253"/>
                  </a:cubicBezTo>
                  <a:cubicBezTo>
                    <a:pt x="1008" y="1146"/>
                    <a:pt x="865" y="1059"/>
                    <a:pt x="722" y="943"/>
                  </a:cubicBezTo>
                  <a:cubicBezTo>
                    <a:pt x="579" y="832"/>
                    <a:pt x="209" y="591"/>
                    <a:pt x="227" y="337"/>
                  </a:cubicBezTo>
                  <a:cubicBezTo>
                    <a:pt x="243" y="171"/>
                    <a:pt x="308" y="114"/>
                    <a:pt x="389" y="114"/>
                  </a:cubicBezTo>
                  <a:close/>
                  <a:moveTo>
                    <a:pt x="410" y="0"/>
                  </a:moveTo>
                  <a:cubicBezTo>
                    <a:pt x="344" y="0"/>
                    <a:pt x="277" y="22"/>
                    <a:pt x="214" y="74"/>
                  </a:cubicBezTo>
                  <a:cubicBezTo>
                    <a:pt x="1" y="245"/>
                    <a:pt x="116" y="508"/>
                    <a:pt x="250" y="675"/>
                  </a:cubicBezTo>
                  <a:cubicBezTo>
                    <a:pt x="472" y="962"/>
                    <a:pt x="810" y="1142"/>
                    <a:pt x="1106" y="1346"/>
                  </a:cubicBezTo>
                  <a:cubicBezTo>
                    <a:pt x="1113" y="1349"/>
                    <a:pt x="1121" y="1350"/>
                    <a:pt x="1129" y="1350"/>
                  </a:cubicBezTo>
                  <a:cubicBezTo>
                    <a:pt x="1147" y="1350"/>
                    <a:pt x="1165" y="1342"/>
                    <a:pt x="1175" y="1323"/>
                  </a:cubicBezTo>
                  <a:cubicBezTo>
                    <a:pt x="1180" y="1318"/>
                    <a:pt x="1180" y="1313"/>
                    <a:pt x="1180" y="1308"/>
                  </a:cubicBezTo>
                  <a:cubicBezTo>
                    <a:pt x="1189" y="1308"/>
                    <a:pt x="1194" y="1304"/>
                    <a:pt x="1194" y="1299"/>
                  </a:cubicBezTo>
                  <a:lnTo>
                    <a:pt x="1194" y="1295"/>
                  </a:lnTo>
                  <a:cubicBezTo>
                    <a:pt x="1161" y="920"/>
                    <a:pt x="1032" y="559"/>
                    <a:pt x="814" y="245"/>
                  </a:cubicBezTo>
                  <a:cubicBezTo>
                    <a:pt x="724" y="122"/>
                    <a:pt x="568" y="0"/>
                    <a:pt x="4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60"/>
            <p:cNvSpPr/>
            <p:nvPr/>
          </p:nvSpPr>
          <p:spPr>
            <a:xfrm>
              <a:off x="2729375" y="2226150"/>
              <a:ext cx="40025" cy="18250"/>
            </a:xfrm>
            <a:custGeom>
              <a:avLst/>
              <a:gdLst/>
              <a:ahLst/>
              <a:cxnLst/>
              <a:rect l="l" t="t" r="r" b="b"/>
              <a:pathLst>
                <a:path w="1601" h="730" extrusionOk="0">
                  <a:moveTo>
                    <a:pt x="1098" y="123"/>
                  </a:moveTo>
                  <a:cubicBezTo>
                    <a:pt x="1305" y="123"/>
                    <a:pt x="1588" y="200"/>
                    <a:pt x="1369" y="476"/>
                  </a:cubicBezTo>
                  <a:cubicBezTo>
                    <a:pt x="1289" y="588"/>
                    <a:pt x="1122" y="618"/>
                    <a:pt x="954" y="618"/>
                  </a:cubicBezTo>
                  <a:cubicBezTo>
                    <a:pt x="822" y="618"/>
                    <a:pt x="690" y="599"/>
                    <a:pt x="597" y="587"/>
                  </a:cubicBezTo>
                  <a:lnTo>
                    <a:pt x="593" y="587"/>
                  </a:lnTo>
                  <a:cubicBezTo>
                    <a:pt x="421" y="568"/>
                    <a:pt x="245" y="536"/>
                    <a:pt x="74" y="522"/>
                  </a:cubicBezTo>
                  <a:cubicBezTo>
                    <a:pt x="269" y="421"/>
                    <a:pt x="463" y="314"/>
                    <a:pt x="657" y="235"/>
                  </a:cubicBezTo>
                  <a:cubicBezTo>
                    <a:pt x="754" y="193"/>
                    <a:pt x="856" y="161"/>
                    <a:pt x="958" y="138"/>
                  </a:cubicBezTo>
                  <a:cubicBezTo>
                    <a:pt x="991" y="129"/>
                    <a:pt x="1042" y="123"/>
                    <a:pt x="1098" y="123"/>
                  </a:cubicBezTo>
                  <a:close/>
                  <a:moveTo>
                    <a:pt x="1142" y="1"/>
                  </a:moveTo>
                  <a:cubicBezTo>
                    <a:pt x="1096" y="1"/>
                    <a:pt x="1051" y="5"/>
                    <a:pt x="1009" y="14"/>
                  </a:cubicBezTo>
                  <a:cubicBezTo>
                    <a:pt x="638" y="97"/>
                    <a:pt x="296" y="272"/>
                    <a:pt x="15" y="526"/>
                  </a:cubicBezTo>
                  <a:lnTo>
                    <a:pt x="15" y="541"/>
                  </a:lnTo>
                  <a:cubicBezTo>
                    <a:pt x="0" y="564"/>
                    <a:pt x="10" y="596"/>
                    <a:pt x="32" y="609"/>
                  </a:cubicBezTo>
                  <a:cubicBezTo>
                    <a:pt x="38" y="615"/>
                    <a:pt x="42" y="619"/>
                    <a:pt x="47" y="619"/>
                  </a:cubicBezTo>
                  <a:cubicBezTo>
                    <a:pt x="322" y="659"/>
                    <a:pt x="611" y="730"/>
                    <a:pt x="895" y="730"/>
                  </a:cubicBezTo>
                  <a:cubicBezTo>
                    <a:pt x="973" y="730"/>
                    <a:pt x="1051" y="725"/>
                    <a:pt x="1129" y="712"/>
                  </a:cubicBezTo>
                  <a:cubicBezTo>
                    <a:pt x="1342" y="679"/>
                    <a:pt x="1600" y="549"/>
                    <a:pt x="1568" y="295"/>
                  </a:cubicBezTo>
                  <a:cubicBezTo>
                    <a:pt x="1538" y="79"/>
                    <a:pt x="1333" y="1"/>
                    <a:pt x="11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60"/>
            <p:cNvSpPr/>
            <p:nvPr/>
          </p:nvSpPr>
          <p:spPr>
            <a:xfrm>
              <a:off x="2731700" y="1793225"/>
              <a:ext cx="188100" cy="409000"/>
            </a:xfrm>
            <a:custGeom>
              <a:avLst/>
              <a:gdLst/>
              <a:ahLst/>
              <a:cxnLst/>
              <a:rect l="l" t="t" r="r" b="b"/>
              <a:pathLst>
                <a:path w="7524" h="16360" extrusionOk="0">
                  <a:moveTo>
                    <a:pt x="2696" y="0"/>
                  </a:moveTo>
                  <a:cubicBezTo>
                    <a:pt x="2696" y="0"/>
                    <a:pt x="1170" y="7015"/>
                    <a:pt x="799" y="9298"/>
                  </a:cubicBezTo>
                  <a:cubicBezTo>
                    <a:pt x="749" y="9595"/>
                    <a:pt x="0" y="16359"/>
                    <a:pt x="0" y="16359"/>
                  </a:cubicBezTo>
                  <a:lnTo>
                    <a:pt x="4522" y="16359"/>
                  </a:lnTo>
                  <a:cubicBezTo>
                    <a:pt x="4522" y="16359"/>
                    <a:pt x="4924" y="11745"/>
                    <a:pt x="5193" y="9604"/>
                  </a:cubicBezTo>
                  <a:cubicBezTo>
                    <a:pt x="5488" y="7255"/>
                    <a:pt x="7523" y="0"/>
                    <a:pt x="75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60"/>
            <p:cNvSpPr/>
            <p:nvPr/>
          </p:nvSpPr>
          <p:spPr>
            <a:xfrm>
              <a:off x="2738975" y="2177850"/>
              <a:ext cx="101975" cy="2675"/>
            </a:xfrm>
            <a:custGeom>
              <a:avLst/>
              <a:gdLst/>
              <a:ahLst/>
              <a:cxnLst/>
              <a:rect l="l" t="t" r="r" b="b"/>
              <a:pathLst>
                <a:path w="4079" h="107" extrusionOk="0">
                  <a:moveTo>
                    <a:pt x="2644" y="1"/>
                  </a:moveTo>
                  <a:cubicBezTo>
                    <a:pt x="2444" y="1"/>
                    <a:pt x="2244" y="2"/>
                    <a:pt x="2044" y="3"/>
                  </a:cubicBezTo>
                  <a:cubicBezTo>
                    <a:pt x="1374" y="8"/>
                    <a:pt x="698" y="12"/>
                    <a:pt x="23" y="50"/>
                  </a:cubicBezTo>
                  <a:cubicBezTo>
                    <a:pt x="4" y="50"/>
                    <a:pt x="0" y="78"/>
                    <a:pt x="23" y="78"/>
                  </a:cubicBezTo>
                  <a:cubicBezTo>
                    <a:pt x="694" y="100"/>
                    <a:pt x="1364" y="100"/>
                    <a:pt x="2034" y="106"/>
                  </a:cubicBezTo>
                  <a:cubicBezTo>
                    <a:pt x="2253" y="106"/>
                    <a:pt x="2473" y="107"/>
                    <a:pt x="2693" y="107"/>
                  </a:cubicBezTo>
                  <a:cubicBezTo>
                    <a:pt x="3146" y="107"/>
                    <a:pt x="3599" y="103"/>
                    <a:pt x="4051" y="78"/>
                  </a:cubicBezTo>
                  <a:cubicBezTo>
                    <a:pt x="4052" y="78"/>
                    <a:pt x="4054" y="78"/>
                    <a:pt x="4055" y="78"/>
                  </a:cubicBezTo>
                  <a:cubicBezTo>
                    <a:pt x="4078" y="78"/>
                    <a:pt x="4077" y="49"/>
                    <a:pt x="4055" y="40"/>
                  </a:cubicBezTo>
                  <a:cubicBezTo>
                    <a:pt x="3585" y="8"/>
                    <a:pt x="3114" y="1"/>
                    <a:pt x="26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60"/>
            <p:cNvSpPr/>
            <p:nvPr/>
          </p:nvSpPr>
          <p:spPr>
            <a:xfrm>
              <a:off x="2830175" y="1804550"/>
              <a:ext cx="69150" cy="364600"/>
            </a:xfrm>
            <a:custGeom>
              <a:avLst/>
              <a:gdLst/>
              <a:ahLst/>
              <a:cxnLst/>
              <a:rect l="l" t="t" r="r" b="b"/>
              <a:pathLst>
                <a:path w="2766" h="14584" extrusionOk="0">
                  <a:moveTo>
                    <a:pt x="2747" y="1"/>
                  </a:moveTo>
                  <a:cubicBezTo>
                    <a:pt x="2737" y="1"/>
                    <a:pt x="2728" y="5"/>
                    <a:pt x="2728" y="14"/>
                  </a:cubicBezTo>
                  <a:cubicBezTo>
                    <a:pt x="2455" y="958"/>
                    <a:pt x="2229" y="1910"/>
                    <a:pt x="1979" y="2858"/>
                  </a:cubicBezTo>
                  <a:cubicBezTo>
                    <a:pt x="1730" y="3802"/>
                    <a:pt x="1493" y="4739"/>
                    <a:pt x="1258" y="5683"/>
                  </a:cubicBezTo>
                  <a:cubicBezTo>
                    <a:pt x="1022" y="6621"/>
                    <a:pt x="772" y="7565"/>
                    <a:pt x="556" y="8512"/>
                  </a:cubicBezTo>
                  <a:cubicBezTo>
                    <a:pt x="366" y="9434"/>
                    <a:pt x="245" y="10367"/>
                    <a:pt x="195" y="11306"/>
                  </a:cubicBezTo>
                  <a:cubicBezTo>
                    <a:pt x="116" y="12392"/>
                    <a:pt x="29" y="13478"/>
                    <a:pt x="1" y="14570"/>
                  </a:cubicBezTo>
                  <a:cubicBezTo>
                    <a:pt x="1" y="14579"/>
                    <a:pt x="8" y="14584"/>
                    <a:pt x="15" y="14584"/>
                  </a:cubicBezTo>
                  <a:cubicBezTo>
                    <a:pt x="23" y="14584"/>
                    <a:pt x="31" y="14579"/>
                    <a:pt x="33" y="14570"/>
                  </a:cubicBezTo>
                  <a:cubicBezTo>
                    <a:pt x="125" y="13608"/>
                    <a:pt x="185" y="12646"/>
                    <a:pt x="264" y="11685"/>
                  </a:cubicBezTo>
                  <a:cubicBezTo>
                    <a:pt x="310" y="10723"/>
                    <a:pt x="417" y="9761"/>
                    <a:pt x="583" y="8813"/>
                  </a:cubicBezTo>
                  <a:cubicBezTo>
                    <a:pt x="778" y="7880"/>
                    <a:pt x="1041" y="6954"/>
                    <a:pt x="1271" y="6034"/>
                  </a:cubicBezTo>
                  <a:cubicBezTo>
                    <a:pt x="1508" y="5110"/>
                    <a:pt x="1749" y="4152"/>
                    <a:pt x="1984" y="3209"/>
                  </a:cubicBezTo>
                  <a:cubicBezTo>
                    <a:pt x="2114" y="2682"/>
                    <a:pt x="2238" y="2155"/>
                    <a:pt x="2372" y="1628"/>
                  </a:cubicBezTo>
                  <a:cubicBezTo>
                    <a:pt x="2507" y="1101"/>
                    <a:pt x="2641" y="560"/>
                    <a:pt x="2761" y="19"/>
                  </a:cubicBezTo>
                  <a:cubicBezTo>
                    <a:pt x="2765" y="10"/>
                    <a:pt x="2756" y="1"/>
                    <a:pt x="27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60"/>
            <p:cNvSpPr/>
            <p:nvPr/>
          </p:nvSpPr>
          <p:spPr>
            <a:xfrm>
              <a:off x="2815850" y="1793225"/>
              <a:ext cx="103950" cy="212125"/>
            </a:xfrm>
            <a:custGeom>
              <a:avLst/>
              <a:gdLst/>
              <a:ahLst/>
              <a:cxnLst/>
              <a:rect l="l" t="t" r="r" b="b"/>
              <a:pathLst>
                <a:path w="4158" h="8485" extrusionOk="0">
                  <a:moveTo>
                    <a:pt x="0" y="0"/>
                  </a:moveTo>
                  <a:lnTo>
                    <a:pt x="2011" y="8485"/>
                  </a:lnTo>
                  <a:cubicBezTo>
                    <a:pt x="2608" y="5516"/>
                    <a:pt x="4157" y="0"/>
                    <a:pt x="41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60"/>
            <p:cNvSpPr/>
            <p:nvPr/>
          </p:nvSpPr>
          <p:spPr>
            <a:xfrm>
              <a:off x="2893550" y="2094125"/>
              <a:ext cx="158350" cy="199775"/>
            </a:xfrm>
            <a:custGeom>
              <a:avLst/>
              <a:gdLst/>
              <a:ahLst/>
              <a:cxnLst/>
              <a:rect l="l" t="t" r="r" b="b"/>
              <a:pathLst>
                <a:path w="6334" h="7991" extrusionOk="0">
                  <a:moveTo>
                    <a:pt x="4350" y="0"/>
                  </a:moveTo>
                  <a:lnTo>
                    <a:pt x="582" y="1438"/>
                  </a:lnTo>
                  <a:lnTo>
                    <a:pt x="1816" y="4411"/>
                  </a:lnTo>
                  <a:lnTo>
                    <a:pt x="2084" y="5068"/>
                  </a:lnTo>
                  <a:cubicBezTo>
                    <a:pt x="2084" y="5068"/>
                    <a:pt x="300" y="6857"/>
                    <a:pt x="151" y="7117"/>
                  </a:cubicBezTo>
                  <a:cubicBezTo>
                    <a:pt x="0" y="7369"/>
                    <a:pt x="40" y="7990"/>
                    <a:pt x="258" y="7990"/>
                  </a:cubicBezTo>
                  <a:cubicBezTo>
                    <a:pt x="259" y="7990"/>
                    <a:pt x="261" y="7990"/>
                    <a:pt x="262" y="7990"/>
                  </a:cubicBezTo>
                  <a:cubicBezTo>
                    <a:pt x="484" y="7981"/>
                    <a:pt x="6112" y="5822"/>
                    <a:pt x="6269" y="5604"/>
                  </a:cubicBezTo>
                  <a:cubicBezTo>
                    <a:pt x="6334" y="5521"/>
                    <a:pt x="6066" y="4684"/>
                    <a:pt x="5714" y="3681"/>
                  </a:cubicBezTo>
                  <a:cubicBezTo>
                    <a:pt x="5640" y="3463"/>
                    <a:pt x="5561" y="3242"/>
                    <a:pt x="5478" y="3015"/>
                  </a:cubicBezTo>
                  <a:cubicBezTo>
                    <a:pt x="4946" y="1545"/>
                    <a:pt x="4350" y="0"/>
                    <a:pt x="4350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60"/>
            <p:cNvSpPr/>
            <p:nvPr/>
          </p:nvSpPr>
          <p:spPr>
            <a:xfrm>
              <a:off x="2893775" y="2167750"/>
              <a:ext cx="158125" cy="126150"/>
            </a:xfrm>
            <a:custGeom>
              <a:avLst/>
              <a:gdLst/>
              <a:ahLst/>
              <a:cxnLst/>
              <a:rect l="l" t="t" r="r" b="b"/>
              <a:pathLst>
                <a:path w="6325" h="5046" extrusionOk="0">
                  <a:moveTo>
                    <a:pt x="5460" y="0"/>
                  </a:moveTo>
                  <a:lnTo>
                    <a:pt x="1817" y="1443"/>
                  </a:lnTo>
                  <a:lnTo>
                    <a:pt x="1817" y="1466"/>
                  </a:lnTo>
                  <a:lnTo>
                    <a:pt x="2084" y="2119"/>
                  </a:lnTo>
                  <a:cubicBezTo>
                    <a:pt x="2084" y="2119"/>
                    <a:pt x="300" y="3908"/>
                    <a:pt x="152" y="4166"/>
                  </a:cubicBezTo>
                  <a:cubicBezTo>
                    <a:pt x="0" y="4424"/>
                    <a:pt x="45" y="5045"/>
                    <a:pt x="263" y="5045"/>
                  </a:cubicBezTo>
                  <a:cubicBezTo>
                    <a:pt x="265" y="5045"/>
                    <a:pt x="266" y="5045"/>
                    <a:pt x="268" y="5045"/>
                  </a:cubicBezTo>
                  <a:cubicBezTo>
                    <a:pt x="485" y="5036"/>
                    <a:pt x="6113" y="2877"/>
                    <a:pt x="6273" y="2659"/>
                  </a:cubicBezTo>
                  <a:cubicBezTo>
                    <a:pt x="6325" y="2576"/>
                    <a:pt x="6057" y="1739"/>
                    <a:pt x="5724" y="736"/>
                  </a:cubicBezTo>
                  <a:cubicBezTo>
                    <a:pt x="5650" y="518"/>
                    <a:pt x="5567" y="297"/>
                    <a:pt x="5488" y="70"/>
                  </a:cubicBezTo>
                  <a:cubicBezTo>
                    <a:pt x="5479" y="47"/>
                    <a:pt x="5469" y="24"/>
                    <a:pt x="5460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60"/>
            <p:cNvSpPr/>
            <p:nvPr/>
          </p:nvSpPr>
          <p:spPr>
            <a:xfrm>
              <a:off x="2892850" y="2184650"/>
              <a:ext cx="161250" cy="109350"/>
            </a:xfrm>
            <a:custGeom>
              <a:avLst/>
              <a:gdLst/>
              <a:ahLst/>
              <a:cxnLst/>
              <a:rect l="l" t="t" r="r" b="b"/>
              <a:pathLst>
                <a:path w="6450" h="4374" extrusionOk="0">
                  <a:moveTo>
                    <a:pt x="5747" y="0"/>
                  </a:moveTo>
                  <a:lnTo>
                    <a:pt x="2052" y="1415"/>
                  </a:lnTo>
                  <a:cubicBezTo>
                    <a:pt x="2052" y="1415"/>
                    <a:pt x="296" y="3208"/>
                    <a:pt x="147" y="3472"/>
                  </a:cubicBezTo>
                  <a:cubicBezTo>
                    <a:pt x="1" y="3733"/>
                    <a:pt x="40" y="4374"/>
                    <a:pt x="257" y="4374"/>
                  </a:cubicBezTo>
                  <a:cubicBezTo>
                    <a:pt x="259" y="4374"/>
                    <a:pt x="261" y="4374"/>
                    <a:pt x="263" y="4373"/>
                  </a:cubicBezTo>
                  <a:cubicBezTo>
                    <a:pt x="490" y="4365"/>
                    <a:pt x="6218" y="2173"/>
                    <a:pt x="6385" y="1951"/>
                  </a:cubicBezTo>
                  <a:cubicBezTo>
                    <a:pt x="6449" y="1863"/>
                    <a:pt x="6191" y="948"/>
                    <a:pt x="5747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60"/>
            <p:cNvSpPr/>
            <p:nvPr/>
          </p:nvSpPr>
          <p:spPr>
            <a:xfrm>
              <a:off x="2898950" y="2232600"/>
              <a:ext cx="145425" cy="55350"/>
            </a:xfrm>
            <a:custGeom>
              <a:avLst/>
              <a:gdLst/>
              <a:ahLst/>
              <a:cxnLst/>
              <a:rect l="l" t="t" r="r" b="b"/>
              <a:pathLst>
                <a:path w="5817" h="2214" extrusionOk="0">
                  <a:moveTo>
                    <a:pt x="5817" y="1"/>
                  </a:moveTo>
                  <a:lnTo>
                    <a:pt x="5817" y="1"/>
                  </a:lnTo>
                  <a:cubicBezTo>
                    <a:pt x="4846" y="315"/>
                    <a:pt x="972" y="1804"/>
                    <a:pt x="19" y="2197"/>
                  </a:cubicBezTo>
                  <a:cubicBezTo>
                    <a:pt x="1" y="2200"/>
                    <a:pt x="3" y="2213"/>
                    <a:pt x="11" y="2213"/>
                  </a:cubicBezTo>
                  <a:cubicBezTo>
                    <a:pt x="13" y="2213"/>
                    <a:pt x="16" y="2212"/>
                    <a:pt x="19" y="2210"/>
                  </a:cubicBezTo>
                  <a:cubicBezTo>
                    <a:pt x="995" y="1873"/>
                    <a:pt x="4897" y="417"/>
                    <a:pt x="58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60"/>
            <p:cNvSpPr/>
            <p:nvPr/>
          </p:nvSpPr>
          <p:spPr>
            <a:xfrm>
              <a:off x="2903700" y="2261300"/>
              <a:ext cx="27175" cy="12850"/>
            </a:xfrm>
            <a:custGeom>
              <a:avLst/>
              <a:gdLst/>
              <a:ahLst/>
              <a:cxnLst/>
              <a:rect l="l" t="t" r="r" b="b"/>
              <a:pathLst>
                <a:path w="1087" h="514" extrusionOk="0">
                  <a:moveTo>
                    <a:pt x="325" y="1"/>
                  </a:moveTo>
                  <a:cubicBezTo>
                    <a:pt x="218" y="1"/>
                    <a:pt x="111" y="22"/>
                    <a:pt x="9" y="63"/>
                  </a:cubicBezTo>
                  <a:cubicBezTo>
                    <a:pt x="1" y="69"/>
                    <a:pt x="14" y="69"/>
                    <a:pt x="14" y="69"/>
                  </a:cubicBezTo>
                  <a:cubicBezTo>
                    <a:pt x="93" y="48"/>
                    <a:pt x="173" y="39"/>
                    <a:pt x="252" y="39"/>
                  </a:cubicBezTo>
                  <a:cubicBezTo>
                    <a:pt x="583" y="39"/>
                    <a:pt x="897" y="213"/>
                    <a:pt x="1073" y="507"/>
                  </a:cubicBezTo>
                  <a:cubicBezTo>
                    <a:pt x="1077" y="512"/>
                    <a:pt x="1081" y="514"/>
                    <a:pt x="1083" y="514"/>
                  </a:cubicBezTo>
                  <a:cubicBezTo>
                    <a:pt x="1087" y="514"/>
                    <a:pt x="1087" y="507"/>
                    <a:pt x="1087" y="507"/>
                  </a:cubicBezTo>
                  <a:cubicBezTo>
                    <a:pt x="1008" y="319"/>
                    <a:pt x="861" y="166"/>
                    <a:pt x="675" y="78"/>
                  </a:cubicBezTo>
                  <a:cubicBezTo>
                    <a:pt x="563" y="27"/>
                    <a:pt x="444" y="1"/>
                    <a:pt x="3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60"/>
            <p:cNvSpPr/>
            <p:nvPr/>
          </p:nvSpPr>
          <p:spPr>
            <a:xfrm>
              <a:off x="2937225" y="2222325"/>
              <a:ext cx="31800" cy="4750"/>
            </a:xfrm>
            <a:custGeom>
              <a:avLst/>
              <a:gdLst/>
              <a:ahLst/>
              <a:cxnLst/>
              <a:rect l="l" t="t" r="r" b="b"/>
              <a:pathLst>
                <a:path w="1272" h="190" extrusionOk="0">
                  <a:moveTo>
                    <a:pt x="602" y="0"/>
                  </a:moveTo>
                  <a:cubicBezTo>
                    <a:pt x="404" y="0"/>
                    <a:pt x="205" y="42"/>
                    <a:pt x="19" y="124"/>
                  </a:cubicBezTo>
                  <a:cubicBezTo>
                    <a:pt x="9" y="130"/>
                    <a:pt x="0" y="139"/>
                    <a:pt x="0" y="152"/>
                  </a:cubicBezTo>
                  <a:cubicBezTo>
                    <a:pt x="5" y="167"/>
                    <a:pt x="13" y="175"/>
                    <a:pt x="28" y="175"/>
                  </a:cubicBezTo>
                  <a:cubicBezTo>
                    <a:pt x="211" y="157"/>
                    <a:pt x="393" y="148"/>
                    <a:pt x="575" y="148"/>
                  </a:cubicBezTo>
                  <a:cubicBezTo>
                    <a:pt x="799" y="148"/>
                    <a:pt x="1022" y="162"/>
                    <a:pt x="1244" y="190"/>
                  </a:cubicBezTo>
                  <a:cubicBezTo>
                    <a:pt x="1257" y="190"/>
                    <a:pt x="1272" y="162"/>
                    <a:pt x="1257" y="162"/>
                  </a:cubicBezTo>
                  <a:cubicBezTo>
                    <a:pt x="1051" y="54"/>
                    <a:pt x="827" y="0"/>
                    <a:pt x="6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60"/>
            <p:cNvSpPr/>
            <p:nvPr/>
          </p:nvSpPr>
          <p:spPr>
            <a:xfrm>
              <a:off x="2930975" y="2228050"/>
              <a:ext cx="31700" cy="4700"/>
            </a:xfrm>
            <a:custGeom>
              <a:avLst/>
              <a:gdLst/>
              <a:ahLst/>
              <a:cxnLst/>
              <a:rect l="l" t="t" r="r" b="b"/>
              <a:pathLst>
                <a:path w="1268" h="188" extrusionOk="0">
                  <a:moveTo>
                    <a:pt x="598" y="0"/>
                  </a:moveTo>
                  <a:cubicBezTo>
                    <a:pt x="400" y="0"/>
                    <a:pt x="201" y="42"/>
                    <a:pt x="14" y="127"/>
                  </a:cubicBezTo>
                  <a:cubicBezTo>
                    <a:pt x="5" y="132"/>
                    <a:pt x="0" y="136"/>
                    <a:pt x="0" y="145"/>
                  </a:cubicBezTo>
                  <a:cubicBezTo>
                    <a:pt x="0" y="159"/>
                    <a:pt x="9" y="173"/>
                    <a:pt x="24" y="173"/>
                  </a:cubicBezTo>
                  <a:cubicBezTo>
                    <a:pt x="204" y="157"/>
                    <a:pt x="384" y="148"/>
                    <a:pt x="564" y="148"/>
                  </a:cubicBezTo>
                  <a:cubicBezTo>
                    <a:pt x="791" y="148"/>
                    <a:pt x="1018" y="161"/>
                    <a:pt x="1244" y="187"/>
                  </a:cubicBezTo>
                  <a:cubicBezTo>
                    <a:pt x="1253" y="187"/>
                    <a:pt x="1268" y="168"/>
                    <a:pt x="1253" y="159"/>
                  </a:cubicBezTo>
                  <a:cubicBezTo>
                    <a:pt x="1047" y="54"/>
                    <a:pt x="823" y="0"/>
                    <a:pt x="5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60"/>
            <p:cNvSpPr/>
            <p:nvPr/>
          </p:nvSpPr>
          <p:spPr>
            <a:xfrm>
              <a:off x="2924625" y="2233825"/>
              <a:ext cx="31800" cy="4675"/>
            </a:xfrm>
            <a:custGeom>
              <a:avLst/>
              <a:gdLst/>
              <a:ahLst/>
              <a:cxnLst/>
              <a:rect l="l" t="t" r="r" b="b"/>
              <a:pathLst>
                <a:path w="1272" h="187" extrusionOk="0">
                  <a:moveTo>
                    <a:pt x="597" y="0"/>
                  </a:moveTo>
                  <a:cubicBezTo>
                    <a:pt x="399" y="0"/>
                    <a:pt x="202" y="41"/>
                    <a:pt x="18" y="123"/>
                  </a:cubicBezTo>
                  <a:cubicBezTo>
                    <a:pt x="5" y="127"/>
                    <a:pt x="0" y="136"/>
                    <a:pt x="0" y="150"/>
                  </a:cubicBezTo>
                  <a:cubicBezTo>
                    <a:pt x="0" y="164"/>
                    <a:pt x="14" y="174"/>
                    <a:pt x="28" y="174"/>
                  </a:cubicBezTo>
                  <a:cubicBezTo>
                    <a:pt x="210" y="155"/>
                    <a:pt x="393" y="145"/>
                    <a:pt x="578" y="145"/>
                  </a:cubicBezTo>
                  <a:cubicBezTo>
                    <a:pt x="800" y="145"/>
                    <a:pt x="1024" y="159"/>
                    <a:pt x="1244" y="187"/>
                  </a:cubicBezTo>
                  <a:cubicBezTo>
                    <a:pt x="1258" y="187"/>
                    <a:pt x="1272" y="159"/>
                    <a:pt x="1258" y="159"/>
                  </a:cubicBezTo>
                  <a:cubicBezTo>
                    <a:pt x="1050" y="53"/>
                    <a:pt x="824" y="0"/>
                    <a:pt x="5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60"/>
            <p:cNvSpPr/>
            <p:nvPr/>
          </p:nvSpPr>
          <p:spPr>
            <a:xfrm>
              <a:off x="2918600" y="2239500"/>
              <a:ext cx="31675" cy="4700"/>
            </a:xfrm>
            <a:custGeom>
              <a:avLst/>
              <a:gdLst/>
              <a:ahLst/>
              <a:cxnLst/>
              <a:rect l="l" t="t" r="r" b="b"/>
              <a:pathLst>
                <a:path w="1267" h="188" extrusionOk="0">
                  <a:moveTo>
                    <a:pt x="595" y="1"/>
                  </a:moveTo>
                  <a:cubicBezTo>
                    <a:pt x="398" y="1"/>
                    <a:pt x="200" y="43"/>
                    <a:pt x="15" y="126"/>
                  </a:cubicBezTo>
                  <a:cubicBezTo>
                    <a:pt x="5" y="131"/>
                    <a:pt x="0" y="136"/>
                    <a:pt x="0" y="145"/>
                  </a:cubicBezTo>
                  <a:cubicBezTo>
                    <a:pt x="0" y="164"/>
                    <a:pt x="9" y="173"/>
                    <a:pt x="24" y="178"/>
                  </a:cubicBezTo>
                  <a:cubicBezTo>
                    <a:pt x="212" y="159"/>
                    <a:pt x="400" y="149"/>
                    <a:pt x="587" y="149"/>
                  </a:cubicBezTo>
                  <a:cubicBezTo>
                    <a:pt x="806" y="149"/>
                    <a:pt x="1025" y="162"/>
                    <a:pt x="1244" y="186"/>
                  </a:cubicBezTo>
                  <a:cubicBezTo>
                    <a:pt x="1245" y="187"/>
                    <a:pt x="1246" y="187"/>
                    <a:pt x="1247" y="187"/>
                  </a:cubicBezTo>
                  <a:cubicBezTo>
                    <a:pt x="1256" y="187"/>
                    <a:pt x="1266" y="164"/>
                    <a:pt x="1253" y="164"/>
                  </a:cubicBezTo>
                  <a:cubicBezTo>
                    <a:pt x="1046" y="55"/>
                    <a:pt x="821" y="1"/>
                    <a:pt x="5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60"/>
            <p:cNvSpPr/>
            <p:nvPr/>
          </p:nvSpPr>
          <p:spPr>
            <a:xfrm>
              <a:off x="3022525" y="2211575"/>
              <a:ext cx="20350" cy="17925"/>
            </a:xfrm>
            <a:custGeom>
              <a:avLst/>
              <a:gdLst/>
              <a:ahLst/>
              <a:cxnLst/>
              <a:rect l="l" t="t" r="r" b="b"/>
              <a:pathLst>
                <a:path w="814" h="717" extrusionOk="0">
                  <a:moveTo>
                    <a:pt x="404" y="0"/>
                  </a:moveTo>
                  <a:cubicBezTo>
                    <a:pt x="362" y="0"/>
                    <a:pt x="319" y="7"/>
                    <a:pt x="278" y="23"/>
                  </a:cubicBezTo>
                  <a:cubicBezTo>
                    <a:pt x="93" y="93"/>
                    <a:pt x="0" y="300"/>
                    <a:pt x="69" y="486"/>
                  </a:cubicBezTo>
                  <a:cubicBezTo>
                    <a:pt x="127" y="629"/>
                    <a:pt x="265" y="716"/>
                    <a:pt x="409" y="716"/>
                  </a:cubicBezTo>
                  <a:cubicBezTo>
                    <a:pt x="452" y="716"/>
                    <a:pt x="495" y="709"/>
                    <a:pt x="536" y="693"/>
                  </a:cubicBezTo>
                  <a:cubicBezTo>
                    <a:pt x="722" y="624"/>
                    <a:pt x="814" y="416"/>
                    <a:pt x="745" y="231"/>
                  </a:cubicBezTo>
                  <a:cubicBezTo>
                    <a:pt x="687" y="88"/>
                    <a:pt x="550" y="0"/>
                    <a:pt x="4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60"/>
            <p:cNvSpPr/>
            <p:nvPr/>
          </p:nvSpPr>
          <p:spPr>
            <a:xfrm>
              <a:off x="2914100" y="2200025"/>
              <a:ext cx="37125" cy="25800"/>
            </a:xfrm>
            <a:custGeom>
              <a:avLst/>
              <a:gdLst/>
              <a:ahLst/>
              <a:cxnLst/>
              <a:rect l="l" t="t" r="r" b="b"/>
              <a:pathLst>
                <a:path w="1485" h="1032" extrusionOk="0">
                  <a:moveTo>
                    <a:pt x="402" y="120"/>
                  </a:moveTo>
                  <a:cubicBezTo>
                    <a:pt x="529" y="120"/>
                    <a:pt x="691" y="188"/>
                    <a:pt x="759" y="235"/>
                  </a:cubicBezTo>
                  <a:cubicBezTo>
                    <a:pt x="842" y="301"/>
                    <a:pt x="925" y="369"/>
                    <a:pt x="999" y="444"/>
                  </a:cubicBezTo>
                  <a:cubicBezTo>
                    <a:pt x="1151" y="600"/>
                    <a:pt x="1295" y="762"/>
                    <a:pt x="1433" y="933"/>
                  </a:cubicBezTo>
                  <a:cubicBezTo>
                    <a:pt x="1267" y="878"/>
                    <a:pt x="1096" y="841"/>
                    <a:pt x="925" y="794"/>
                  </a:cubicBezTo>
                  <a:cubicBezTo>
                    <a:pt x="716" y="730"/>
                    <a:pt x="310" y="628"/>
                    <a:pt x="240" y="388"/>
                  </a:cubicBezTo>
                  <a:lnTo>
                    <a:pt x="240" y="388"/>
                  </a:lnTo>
                  <a:lnTo>
                    <a:pt x="250" y="397"/>
                  </a:lnTo>
                  <a:cubicBezTo>
                    <a:pt x="188" y="185"/>
                    <a:pt x="279" y="120"/>
                    <a:pt x="402" y="120"/>
                  </a:cubicBezTo>
                  <a:close/>
                  <a:moveTo>
                    <a:pt x="423" y="1"/>
                  </a:moveTo>
                  <a:cubicBezTo>
                    <a:pt x="308" y="1"/>
                    <a:pt x="200" y="45"/>
                    <a:pt x="134" y="162"/>
                  </a:cubicBezTo>
                  <a:cubicBezTo>
                    <a:pt x="1" y="397"/>
                    <a:pt x="195" y="591"/>
                    <a:pt x="389" y="711"/>
                  </a:cubicBezTo>
                  <a:cubicBezTo>
                    <a:pt x="699" y="905"/>
                    <a:pt x="1077" y="948"/>
                    <a:pt x="1424" y="1031"/>
                  </a:cubicBezTo>
                  <a:cubicBezTo>
                    <a:pt x="1428" y="1031"/>
                    <a:pt x="1431" y="1032"/>
                    <a:pt x="1435" y="1032"/>
                  </a:cubicBezTo>
                  <a:cubicBezTo>
                    <a:pt x="1458" y="1032"/>
                    <a:pt x="1477" y="1018"/>
                    <a:pt x="1484" y="994"/>
                  </a:cubicBezTo>
                  <a:lnTo>
                    <a:pt x="1484" y="975"/>
                  </a:lnTo>
                  <a:lnTo>
                    <a:pt x="1484" y="961"/>
                  </a:lnTo>
                  <a:cubicBezTo>
                    <a:pt x="1318" y="619"/>
                    <a:pt x="1068" y="323"/>
                    <a:pt x="759" y="111"/>
                  </a:cubicBezTo>
                  <a:cubicBezTo>
                    <a:pt x="665" y="47"/>
                    <a:pt x="540" y="1"/>
                    <a:pt x="4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60"/>
            <p:cNvSpPr/>
            <p:nvPr/>
          </p:nvSpPr>
          <p:spPr>
            <a:xfrm>
              <a:off x="2948525" y="2200350"/>
              <a:ext cx="37375" cy="25100"/>
            </a:xfrm>
            <a:custGeom>
              <a:avLst/>
              <a:gdLst/>
              <a:ahLst/>
              <a:cxnLst/>
              <a:rect l="l" t="t" r="r" b="b"/>
              <a:pathLst>
                <a:path w="1495" h="1004" extrusionOk="0">
                  <a:moveTo>
                    <a:pt x="1104" y="126"/>
                  </a:moveTo>
                  <a:cubicBezTo>
                    <a:pt x="1232" y="126"/>
                    <a:pt x="1326" y="193"/>
                    <a:pt x="1259" y="412"/>
                  </a:cubicBezTo>
                  <a:cubicBezTo>
                    <a:pt x="1189" y="643"/>
                    <a:pt x="778" y="736"/>
                    <a:pt x="570" y="781"/>
                  </a:cubicBezTo>
                  <a:cubicBezTo>
                    <a:pt x="399" y="824"/>
                    <a:pt x="227" y="856"/>
                    <a:pt x="61" y="902"/>
                  </a:cubicBezTo>
                  <a:cubicBezTo>
                    <a:pt x="199" y="736"/>
                    <a:pt x="353" y="578"/>
                    <a:pt x="510" y="431"/>
                  </a:cubicBezTo>
                  <a:cubicBezTo>
                    <a:pt x="583" y="356"/>
                    <a:pt x="667" y="292"/>
                    <a:pt x="754" y="237"/>
                  </a:cubicBezTo>
                  <a:cubicBezTo>
                    <a:pt x="821" y="190"/>
                    <a:pt x="978" y="126"/>
                    <a:pt x="1104" y="126"/>
                  </a:cubicBezTo>
                  <a:close/>
                  <a:moveTo>
                    <a:pt x="1085" y="1"/>
                  </a:moveTo>
                  <a:cubicBezTo>
                    <a:pt x="970" y="1"/>
                    <a:pt x="848" y="43"/>
                    <a:pt x="754" y="98"/>
                  </a:cubicBezTo>
                  <a:cubicBezTo>
                    <a:pt x="440" y="305"/>
                    <a:pt x="182" y="593"/>
                    <a:pt x="5" y="930"/>
                  </a:cubicBezTo>
                  <a:cubicBezTo>
                    <a:pt x="1" y="935"/>
                    <a:pt x="1" y="939"/>
                    <a:pt x="5" y="943"/>
                  </a:cubicBezTo>
                  <a:cubicBezTo>
                    <a:pt x="1" y="971"/>
                    <a:pt x="20" y="999"/>
                    <a:pt x="47" y="1003"/>
                  </a:cubicBezTo>
                  <a:lnTo>
                    <a:pt x="61" y="1003"/>
                  </a:lnTo>
                  <a:cubicBezTo>
                    <a:pt x="408" y="930"/>
                    <a:pt x="792" y="892"/>
                    <a:pt x="1106" y="713"/>
                  </a:cubicBezTo>
                  <a:cubicBezTo>
                    <a:pt x="1300" y="610"/>
                    <a:pt x="1495" y="393"/>
                    <a:pt x="1379" y="167"/>
                  </a:cubicBezTo>
                  <a:cubicBezTo>
                    <a:pt x="1313" y="45"/>
                    <a:pt x="1203" y="1"/>
                    <a:pt x="10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60"/>
            <p:cNvSpPr/>
            <p:nvPr/>
          </p:nvSpPr>
          <p:spPr>
            <a:xfrm>
              <a:off x="2808425" y="1793475"/>
              <a:ext cx="216200" cy="401350"/>
            </a:xfrm>
            <a:custGeom>
              <a:avLst/>
              <a:gdLst/>
              <a:ahLst/>
              <a:cxnLst/>
              <a:rect l="l" t="t" r="r" b="b"/>
              <a:pathLst>
                <a:path w="8648" h="16054" extrusionOk="0">
                  <a:moveTo>
                    <a:pt x="1" y="0"/>
                  </a:moveTo>
                  <a:cubicBezTo>
                    <a:pt x="75" y="577"/>
                    <a:pt x="685" y="2719"/>
                    <a:pt x="931" y="2973"/>
                  </a:cubicBezTo>
                  <a:lnTo>
                    <a:pt x="1656" y="3121"/>
                  </a:lnTo>
                  <a:cubicBezTo>
                    <a:pt x="1656" y="3121"/>
                    <a:pt x="2568" y="8692"/>
                    <a:pt x="2946" y="10639"/>
                  </a:cubicBezTo>
                  <a:cubicBezTo>
                    <a:pt x="3289" y="12410"/>
                    <a:pt x="4422" y="16053"/>
                    <a:pt x="4422" y="16053"/>
                  </a:cubicBezTo>
                  <a:lnTo>
                    <a:pt x="8648" y="14412"/>
                  </a:lnTo>
                  <a:cubicBezTo>
                    <a:pt x="8648" y="14412"/>
                    <a:pt x="7487" y="11125"/>
                    <a:pt x="7316" y="10250"/>
                  </a:cubicBezTo>
                  <a:cubicBezTo>
                    <a:pt x="7090" y="9085"/>
                    <a:pt x="6114" y="3837"/>
                    <a:pt x="6114" y="3837"/>
                  </a:cubicBezTo>
                  <a:cubicBezTo>
                    <a:pt x="6571" y="1891"/>
                    <a:pt x="5609" y="0"/>
                    <a:pt x="560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60"/>
            <p:cNvSpPr/>
            <p:nvPr/>
          </p:nvSpPr>
          <p:spPr>
            <a:xfrm>
              <a:off x="2915725" y="2133300"/>
              <a:ext cx="95450" cy="36225"/>
            </a:xfrm>
            <a:custGeom>
              <a:avLst/>
              <a:gdLst/>
              <a:ahLst/>
              <a:cxnLst/>
              <a:rect l="l" t="t" r="r" b="b"/>
              <a:pathLst>
                <a:path w="3818" h="1449" extrusionOk="0">
                  <a:moveTo>
                    <a:pt x="3791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139" y="200"/>
                    <a:pt x="2516" y="435"/>
                    <a:pt x="1887" y="671"/>
                  </a:cubicBezTo>
                  <a:cubicBezTo>
                    <a:pt x="1257" y="907"/>
                    <a:pt x="629" y="1147"/>
                    <a:pt x="9" y="1416"/>
                  </a:cubicBezTo>
                  <a:cubicBezTo>
                    <a:pt x="4" y="1420"/>
                    <a:pt x="0" y="1429"/>
                    <a:pt x="4" y="1438"/>
                  </a:cubicBezTo>
                  <a:cubicBezTo>
                    <a:pt x="9" y="1444"/>
                    <a:pt x="13" y="1448"/>
                    <a:pt x="23" y="1448"/>
                  </a:cubicBezTo>
                  <a:cubicBezTo>
                    <a:pt x="661" y="1235"/>
                    <a:pt x="1285" y="1000"/>
                    <a:pt x="1919" y="768"/>
                  </a:cubicBezTo>
                  <a:cubicBezTo>
                    <a:pt x="2548" y="537"/>
                    <a:pt x="3182" y="311"/>
                    <a:pt x="3796" y="38"/>
                  </a:cubicBezTo>
                  <a:cubicBezTo>
                    <a:pt x="3818" y="29"/>
                    <a:pt x="3811" y="0"/>
                    <a:pt x="37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60"/>
            <p:cNvSpPr/>
            <p:nvPr/>
          </p:nvSpPr>
          <p:spPr>
            <a:xfrm>
              <a:off x="2938175" y="1801050"/>
              <a:ext cx="62300" cy="327850"/>
            </a:xfrm>
            <a:custGeom>
              <a:avLst/>
              <a:gdLst/>
              <a:ahLst/>
              <a:cxnLst/>
              <a:rect l="l" t="t" r="r" b="b"/>
              <a:pathLst>
                <a:path w="2492" h="13114" extrusionOk="0">
                  <a:moveTo>
                    <a:pt x="19" y="0"/>
                  </a:moveTo>
                  <a:cubicBezTo>
                    <a:pt x="10" y="0"/>
                    <a:pt x="1" y="6"/>
                    <a:pt x="3" y="11"/>
                  </a:cubicBezTo>
                  <a:cubicBezTo>
                    <a:pt x="235" y="867"/>
                    <a:pt x="485" y="1750"/>
                    <a:pt x="406" y="2647"/>
                  </a:cubicBezTo>
                  <a:cubicBezTo>
                    <a:pt x="383" y="2869"/>
                    <a:pt x="332" y="3082"/>
                    <a:pt x="299" y="3298"/>
                  </a:cubicBezTo>
                  <a:cubicBezTo>
                    <a:pt x="272" y="3488"/>
                    <a:pt x="281" y="3682"/>
                    <a:pt x="318" y="3872"/>
                  </a:cubicBezTo>
                  <a:cubicBezTo>
                    <a:pt x="387" y="4307"/>
                    <a:pt x="461" y="4746"/>
                    <a:pt x="536" y="5180"/>
                  </a:cubicBezTo>
                  <a:cubicBezTo>
                    <a:pt x="827" y="6896"/>
                    <a:pt x="1155" y="8607"/>
                    <a:pt x="1580" y="10299"/>
                  </a:cubicBezTo>
                  <a:cubicBezTo>
                    <a:pt x="1806" y="11251"/>
                    <a:pt x="2103" y="12190"/>
                    <a:pt x="2459" y="13106"/>
                  </a:cubicBezTo>
                  <a:cubicBezTo>
                    <a:pt x="2462" y="13111"/>
                    <a:pt x="2466" y="13113"/>
                    <a:pt x="2471" y="13113"/>
                  </a:cubicBezTo>
                  <a:cubicBezTo>
                    <a:pt x="2474" y="13113"/>
                    <a:pt x="2478" y="13112"/>
                    <a:pt x="2482" y="13110"/>
                  </a:cubicBezTo>
                  <a:cubicBezTo>
                    <a:pt x="2487" y="13110"/>
                    <a:pt x="2491" y="13101"/>
                    <a:pt x="2491" y="13097"/>
                  </a:cubicBezTo>
                  <a:cubicBezTo>
                    <a:pt x="2228" y="12269"/>
                    <a:pt x="1968" y="11437"/>
                    <a:pt x="1742" y="10594"/>
                  </a:cubicBezTo>
                  <a:cubicBezTo>
                    <a:pt x="1516" y="9749"/>
                    <a:pt x="1321" y="8898"/>
                    <a:pt x="1146" y="8042"/>
                  </a:cubicBezTo>
                  <a:cubicBezTo>
                    <a:pt x="970" y="7188"/>
                    <a:pt x="813" y="6341"/>
                    <a:pt x="660" y="5485"/>
                  </a:cubicBezTo>
                  <a:cubicBezTo>
                    <a:pt x="586" y="5060"/>
                    <a:pt x="512" y="4635"/>
                    <a:pt x="438" y="4205"/>
                  </a:cubicBezTo>
                  <a:cubicBezTo>
                    <a:pt x="387" y="3969"/>
                    <a:pt x="355" y="3729"/>
                    <a:pt x="346" y="3488"/>
                  </a:cubicBezTo>
                  <a:cubicBezTo>
                    <a:pt x="369" y="3270"/>
                    <a:pt x="406" y="3058"/>
                    <a:pt x="453" y="2845"/>
                  </a:cubicBezTo>
                  <a:cubicBezTo>
                    <a:pt x="586" y="1883"/>
                    <a:pt x="308" y="922"/>
                    <a:pt x="31" y="11"/>
                  </a:cubicBezTo>
                  <a:cubicBezTo>
                    <a:pt x="31" y="3"/>
                    <a:pt x="25" y="0"/>
                    <a:pt x="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60"/>
            <p:cNvSpPr/>
            <p:nvPr/>
          </p:nvSpPr>
          <p:spPr>
            <a:xfrm>
              <a:off x="2823350" y="1866725"/>
              <a:ext cx="58050" cy="14700"/>
            </a:xfrm>
            <a:custGeom>
              <a:avLst/>
              <a:gdLst/>
              <a:ahLst/>
              <a:cxnLst/>
              <a:rect l="l" t="t" r="r" b="b"/>
              <a:pathLst>
                <a:path w="2322" h="588" extrusionOk="0">
                  <a:moveTo>
                    <a:pt x="29" y="1"/>
                  </a:moveTo>
                  <a:cubicBezTo>
                    <a:pt x="5" y="1"/>
                    <a:pt x="1" y="24"/>
                    <a:pt x="29" y="29"/>
                  </a:cubicBezTo>
                  <a:cubicBezTo>
                    <a:pt x="417" y="107"/>
                    <a:pt x="786" y="223"/>
                    <a:pt x="1162" y="320"/>
                  </a:cubicBezTo>
                  <a:cubicBezTo>
                    <a:pt x="1540" y="417"/>
                    <a:pt x="1924" y="515"/>
                    <a:pt x="2308" y="588"/>
                  </a:cubicBezTo>
                  <a:cubicBezTo>
                    <a:pt x="2312" y="588"/>
                    <a:pt x="2321" y="566"/>
                    <a:pt x="2308" y="556"/>
                  </a:cubicBezTo>
                  <a:cubicBezTo>
                    <a:pt x="1952" y="404"/>
                    <a:pt x="1587" y="283"/>
                    <a:pt x="1207" y="195"/>
                  </a:cubicBezTo>
                  <a:cubicBezTo>
                    <a:pt x="819" y="103"/>
                    <a:pt x="426" y="56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60"/>
            <p:cNvSpPr/>
            <p:nvPr/>
          </p:nvSpPr>
          <p:spPr>
            <a:xfrm>
              <a:off x="2839300" y="1798025"/>
              <a:ext cx="19350" cy="72775"/>
            </a:xfrm>
            <a:custGeom>
              <a:avLst/>
              <a:gdLst/>
              <a:ahLst/>
              <a:cxnLst/>
              <a:rect l="l" t="t" r="r" b="b"/>
              <a:pathLst>
                <a:path w="774" h="2911" extrusionOk="0">
                  <a:moveTo>
                    <a:pt x="634" y="1"/>
                  </a:moveTo>
                  <a:cubicBezTo>
                    <a:pt x="632" y="1"/>
                    <a:pt x="630" y="1"/>
                    <a:pt x="629" y="2"/>
                  </a:cubicBezTo>
                  <a:cubicBezTo>
                    <a:pt x="625" y="2"/>
                    <a:pt x="620" y="7"/>
                    <a:pt x="620" y="12"/>
                  </a:cubicBezTo>
                  <a:cubicBezTo>
                    <a:pt x="607" y="373"/>
                    <a:pt x="607" y="734"/>
                    <a:pt x="607" y="1094"/>
                  </a:cubicBezTo>
                  <a:cubicBezTo>
                    <a:pt x="607" y="1274"/>
                    <a:pt x="607" y="1455"/>
                    <a:pt x="616" y="1630"/>
                  </a:cubicBezTo>
                  <a:cubicBezTo>
                    <a:pt x="616" y="1753"/>
                    <a:pt x="661" y="2106"/>
                    <a:pt x="475" y="2106"/>
                  </a:cubicBezTo>
                  <a:cubicBezTo>
                    <a:pt x="473" y="2106"/>
                    <a:pt x="470" y="2106"/>
                    <a:pt x="468" y="2106"/>
                  </a:cubicBezTo>
                  <a:cubicBezTo>
                    <a:pt x="278" y="2093"/>
                    <a:pt x="255" y="1861"/>
                    <a:pt x="232" y="1727"/>
                  </a:cubicBezTo>
                  <a:cubicBezTo>
                    <a:pt x="195" y="1543"/>
                    <a:pt x="172" y="1353"/>
                    <a:pt x="153" y="1163"/>
                  </a:cubicBezTo>
                  <a:cubicBezTo>
                    <a:pt x="112" y="798"/>
                    <a:pt x="102" y="428"/>
                    <a:pt x="80" y="62"/>
                  </a:cubicBezTo>
                  <a:cubicBezTo>
                    <a:pt x="80" y="53"/>
                    <a:pt x="72" y="47"/>
                    <a:pt x="65" y="47"/>
                  </a:cubicBezTo>
                  <a:cubicBezTo>
                    <a:pt x="58" y="47"/>
                    <a:pt x="52" y="52"/>
                    <a:pt x="52" y="62"/>
                  </a:cubicBezTo>
                  <a:cubicBezTo>
                    <a:pt x="10" y="401"/>
                    <a:pt x="1" y="747"/>
                    <a:pt x="29" y="1089"/>
                  </a:cubicBezTo>
                  <a:cubicBezTo>
                    <a:pt x="38" y="1261"/>
                    <a:pt x="56" y="1436"/>
                    <a:pt x="80" y="1607"/>
                  </a:cubicBezTo>
                  <a:cubicBezTo>
                    <a:pt x="89" y="1750"/>
                    <a:pt x="121" y="1893"/>
                    <a:pt x="172" y="2027"/>
                  </a:cubicBezTo>
                  <a:cubicBezTo>
                    <a:pt x="227" y="2138"/>
                    <a:pt x="329" y="2213"/>
                    <a:pt x="449" y="2241"/>
                  </a:cubicBezTo>
                  <a:cubicBezTo>
                    <a:pt x="445" y="2245"/>
                    <a:pt x="445" y="2249"/>
                    <a:pt x="449" y="2254"/>
                  </a:cubicBezTo>
                  <a:lnTo>
                    <a:pt x="449" y="2337"/>
                  </a:lnTo>
                  <a:lnTo>
                    <a:pt x="449" y="2531"/>
                  </a:lnTo>
                  <a:cubicBezTo>
                    <a:pt x="449" y="2601"/>
                    <a:pt x="458" y="2657"/>
                    <a:pt x="463" y="2717"/>
                  </a:cubicBezTo>
                  <a:cubicBezTo>
                    <a:pt x="463" y="2781"/>
                    <a:pt x="473" y="2842"/>
                    <a:pt x="486" y="2902"/>
                  </a:cubicBezTo>
                  <a:cubicBezTo>
                    <a:pt x="490" y="2906"/>
                    <a:pt x="500" y="2911"/>
                    <a:pt x="505" y="2911"/>
                  </a:cubicBezTo>
                  <a:cubicBezTo>
                    <a:pt x="509" y="2906"/>
                    <a:pt x="514" y="2906"/>
                    <a:pt x="514" y="2902"/>
                  </a:cubicBezTo>
                  <a:cubicBezTo>
                    <a:pt x="528" y="2842"/>
                    <a:pt x="537" y="2781"/>
                    <a:pt x="537" y="2726"/>
                  </a:cubicBezTo>
                  <a:cubicBezTo>
                    <a:pt x="537" y="2661"/>
                    <a:pt x="537" y="2597"/>
                    <a:pt x="546" y="2531"/>
                  </a:cubicBezTo>
                  <a:cubicBezTo>
                    <a:pt x="556" y="2462"/>
                    <a:pt x="546" y="2407"/>
                    <a:pt x="546" y="2333"/>
                  </a:cubicBezTo>
                  <a:lnTo>
                    <a:pt x="546" y="2241"/>
                  </a:lnTo>
                  <a:lnTo>
                    <a:pt x="546" y="2232"/>
                  </a:lnTo>
                  <a:cubicBezTo>
                    <a:pt x="611" y="2217"/>
                    <a:pt x="662" y="2176"/>
                    <a:pt x="694" y="2121"/>
                  </a:cubicBezTo>
                  <a:cubicBezTo>
                    <a:pt x="750" y="2000"/>
                    <a:pt x="773" y="1861"/>
                    <a:pt x="763" y="1732"/>
                  </a:cubicBezTo>
                  <a:cubicBezTo>
                    <a:pt x="754" y="1556"/>
                    <a:pt x="746" y="1385"/>
                    <a:pt x="736" y="1219"/>
                  </a:cubicBezTo>
                  <a:cubicBezTo>
                    <a:pt x="718" y="817"/>
                    <a:pt x="684" y="410"/>
                    <a:pt x="648" y="12"/>
                  </a:cubicBezTo>
                  <a:cubicBezTo>
                    <a:pt x="645" y="5"/>
                    <a:pt x="639" y="1"/>
                    <a:pt x="6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60"/>
            <p:cNvSpPr/>
            <p:nvPr/>
          </p:nvSpPr>
          <p:spPr>
            <a:xfrm>
              <a:off x="2891325" y="1800650"/>
              <a:ext cx="49500" cy="48950"/>
            </a:xfrm>
            <a:custGeom>
              <a:avLst/>
              <a:gdLst/>
              <a:ahLst/>
              <a:cxnLst/>
              <a:rect l="l" t="t" r="r" b="b"/>
              <a:pathLst>
                <a:path w="1980" h="1958" extrusionOk="0">
                  <a:moveTo>
                    <a:pt x="16" y="1"/>
                  </a:moveTo>
                  <a:cubicBezTo>
                    <a:pt x="9" y="1"/>
                    <a:pt x="1" y="6"/>
                    <a:pt x="1" y="13"/>
                  </a:cubicBezTo>
                  <a:cubicBezTo>
                    <a:pt x="9" y="96"/>
                    <a:pt x="1" y="179"/>
                    <a:pt x="14" y="268"/>
                  </a:cubicBezTo>
                  <a:cubicBezTo>
                    <a:pt x="28" y="356"/>
                    <a:pt x="33" y="407"/>
                    <a:pt x="46" y="462"/>
                  </a:cubicBezTo>
                  <a:cubicBezTo>
                    <a:pt x="74" y="605"/>
                    <a:pt x="116" y="748"/>
                    <a:pt x="163" y="887"/>
                  </a:cubicBezTo>
                  <a:cubicBezTo>
                    <a:pt x="259" y="1150"/>
                    <a:pt x="407" y="1391"/>
                    <a:pt x="607" y="1590"/>
                  </a:cubicBezTo>
                  <a:cubicBezTo>
                    <a:pt x="791" y="1770"/>
                    <a:pt x="1032" y="1895"/>
                    <a:pt x="1290" y="1937"/>
                  </a:cubicBezTo>
                  <a:cubicBezTo>
                    <a:pt x="1351" y="1951"/>
                    <a:pt x="1413" y="1958"/>
                    <a:pt x="1475" y="1958"/>
                  </a:cubicBezTo>
                  <a:cubicBezTo>
                    <a:pt x="1656" y="1958"/>
                    <a:pt x="1834" y="1898"/>
                    <a:pt x="1979" y="1784"/>
                  </a:cubicBezTo>
                  <a:cubicBezTo>
                    <a:pt x="1979" y="1784"/>
                    <a:pt x="1979" y="1778"/>
                    <a:pt x="1975" y="1778"/>
                  </a:cubicBezTo>
                  <a:cubicBezTo>
                    <a:pt x="1974" y="1778"/>
                    <a:pt x="1972" y="1778"/>
                    <a:pt x="1970" y="1779"/>
                  </a:cubicBezTo>
                  <a:cubicBezTo>
                    <a:pt x="1864" y="1803"/>
                    <a:pt x="1757" y="1822"/>
                    <a:pt x="1646" y="1835"/>
                  </a:cubicBezTo>
                  <a:cubicBezTo>
                    <a:pt x="1632" y="1835"/>
                    <a:pt x="1617" y="1836"/>
                    <a:pt x="1603" y="1836"/>
                  </a:cubicBezTo>
                  <a:cubicBezTo>
                    <a:pt x="1502" y="1836"/>
                    <a:pt x="1401" y="1822"/>
                    <a:pt x="1300" y="1798"/>
                  </a:cubicBezTo>
                  <a:cubicBezTo>
                    <a:pt x="1064" y="1738"/>
                    <a:pt x="846" y="1613"/>
                    <a:pt x="671" y="1442"/>
                  </a:cubicBezTo>
                  <a:cubicBezTo>
                    <a:pt x="496" y="1252"/>
                    <a:pt x="357" y="1030"/>
                    <a:pt x="264" y="789"/>
                  </a:cubicBezTo>
                  <a:cubicBezTo>
                    <a:pt x="218" y="670"/>
                    <a:pt x="176" y="550"/>
                    <a:pt x="144" y="429"/>
                  </a:cubicBezTo>
                  <a:cubicBezTo>
                    <a:pt x="107" y="309"/>
                    <a:pt x="61" y="151"/>
                    <a:pt x="28" y="13"/>
                  </a:cubicBezTo>
                  <a:cubicBezTo>
                    <a:pt x="28" y="4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60"/>
            <p:cNvSpPr/>
            <p:nvPr/>
          </p:nvSpPr>
          <p:spPr>
            <a:xfrm>
              <a:off x="2645100" y="1574925"/>
              <a:ext cx="224175" cy="113000"/>
            </a:xfrm>
            <a:custGeom>
              <a:avLst/>
              <a:gdLst/>
              <a:ahLst/>
              <a:cxnLst/>
              <a:rect l="l" t="t" r="r" b="b"/>
              <a:pathLst>
                <a:path w="8967" h="4520" extrusionOk="0">
                  <a:moveTo>
                    <a:pt x="2031" y="0"/>
                  </a:moveTo>
                  <a:cubicBezTo>
                    <a:pt x="1863" y="0"/>
                    <a:pt x="1177" y="280"/>
                    <a:pt x="759" y="719"/>
                  </a:cubicBezTo>
                  <a:cubicBezTo>
                    <a:pt x="296" y="1205"/>
                    <a:pt x="1" y="1917"/>
                    <a:pt x="46" y="2001"/>
                  </a:cubicBezTo>
                  <a:cubicBezTo>
                    <a:pt x="787" y="3286"/>
                    <a:pt x="2737" y="4400"/>
                    <a:pt x="3649" y="4506"/>
                  </a:cubicBezTo>
                  <a:cubicBezTo>
                    <a:pt x="3726" y="4515"/>
                    <a:pt x="3808" y="4519"/>
                    <a:pt x="3893" y="4519"/>
                  </a:cubicBezTo>
                  <a:cubicBezTo>
                    <a:pt x="5281" y="4519"/>
                    <a:pt x="7566" y="3405"/>
                    <a:pt x="8328" y="2883"/>
                  </a:cubicBezTo>
                  <a:cubicBezTo>
                    <a:pt x="8791" y="2573"/>
                    <a:pt x="8966" y="1890"/>
                    <a:pt x="8106" y="1856"/>
                  </a:cubicBezTo>
                  <a:cubicBezTo>
                    <a:pt x="7995" y="1852"/>
                    <a:pt x="7877" y="1850"/>
                    <a:pt x="7755" y="1850"/>
                  </a:cubicBezTo>
                  <a:cubicBezTo>
                    <a:pt x="7128" y="1850"/>
                    <a:pt x="6384" y="1904"/>
                    <a:pt x="5734" y="1954"/>
                  </a:cubicBezTo>
                  <a:cubicBezTo>
                    <a:pt x="5079" y="2006"/>
                    <a:pt x="4520" y="2059"/>
                    <a:pt x="4262" y="2059"/>
                  </a:cubicBezTo>
                  <a:cubicBezTo>
                    <a:pt x="4203" y="2059"/>
                    <a:pt x="4160" y="2057"/>
                    <a:pt x="4135" y="2050"/>
                  </a:cubicBezTo>
                  <a:cubicBezTo>
                    <a:pt x="3870" y="1986"/>
                    <a:pt x="2396" y="548"/>
                    <a:pt x="2067" y="12"/>
                  </a:cubicBezTo>
                  <a:cubicBezTo>
                    <a:pt x="2063" y="4"/>
                    <a:pt x="2050" y="0"/>
                    <a:pt x="2031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60"/>
            <p:cNvSpPr/>
            <p:nvPr/>
          </p:nvSpPr>
          <p:spPr>
            <a:xfrm>
              <a:off x="2783125" y="1620225"/>
              <a:ext cx="91800" cy="53125"/>
            </a:xfrm>
            <a:custGeom>
              <a:avLst/>
              <a:gdLst/>
              <a:ahLst/>
              <a:cxnLst/>
              <a:rect l="l" t="t" r="r" b="b"/>
              <a:pathLst>
                <a:path w="3672" h="2125" extrusionOk="0">
                  <a:moveTo>
                    <a:pt x="2262" y="0"/>
                  </a:moveTo>
                  <a:cubicBezTo>
                    <a:pt x="2217" y="0"/>
                    <a:pt x="2170" y="1"/>
                    <a:pt x="2122" y="3"/>
                  </a:cubicBezTo>
                  <a:cubicBezTo>
                    <a:pt x="902" y="54"/>
                    <a:pt x="1" y="123"/>
                    <a:pt x="1" y="123"/>
                  </a:cubicBezTo>
                  <a:lnTo>
                    <a:pt x="999" y="2125"/>
                  </a:lnTo>
                  <a:cubicBezTo>
                    <a:pt x="999" y="2125"/>
                    <a:pt x="2289" y="1589"/>
                    <a:pt x="2997" y="1053"/>
                  </a:cubicBezTo>
                  <a:cubicBezTo>
                    <a:pt x="3672" y="537"/>
                    <a:pt x="3370" y="0"/>
                    <a:pt x="226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60"/>
            <p:cNvSpPr/>
            <p:nvPr/>
          </p:nvSpPr>
          <p:spPr>
            <a:xfrm>
              <a:off x="2801050" y="1637050"/>
              <a:ext cx="65075" cy="36300"/>
            </a:xfrm>
            <a:custGeom>
              <a:avLst/>
              <a:gdLst/>
              <a:ahLst/>
              <a:cxnLst/>
              <a:rect l="l" t="t" r="r" b="b"/>
              <a:pathLst>
                <a:path w="2603" h="1452" extrusionOk="0">
                  <a:moveTo>
                    <a:pt x="2603" y="0"/>
                  </a:moveTo>
                  <a:lnTo>
                    <a:pt x="1" y="893"/>
                  </a:lnTo>
                  <a:lnTo>
                    <a:pt x="282" y="1452"/>
                  </a:lnTo>
                  <a:cubicBezTo>
                    <a:pt x="282" y="1452"/>
                    <a:pt x="1572" y="916"/>
                    <a:pt x="2280" y="380"/>
                  </a:cubicBezTo>
                  <a:cubicBezTo>
                    <a:pt x="2419" y="282"/>
                    <a:pt x="2530" y="148"/>
                    <a:pt x="26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60"/>
            <p:cNvSpPr/>
            <p:nvPr/>
          </p:nvSpPr>
          <p:spPr>
            <a:xfrm>
              <a:off x="2790975" y="1615075"/>
              <a:ext cx="172850" cy="194975"/>
            </a:xfrm>
            <a:custGeom>
              <a:avLst/>
              <a:gdLst/>
              <a:ahLst/>
              <a:cxnLst/>
              <a:rect l="l" t="t" r="r" b="b"/>
              <a:pathLst>
                <a:path w="6914" h="7799" extrusionOk="0">
                  <a:moveTo>
                    <a:pt x="2799" y="1"/>
                  </a:moveTo>
                  <a:cubicBezTo>
                    <a:pt x="2307" y="1"/>
                    <a:pt x="1860" y="332"/>
                    <a:pt x="1735" y="570"/>
                  </a:cubicBezTo>
                  <a:cubicBezTo>
                    <a:pt x="754" y="2456"/>
                    <a:pt x="1" y="7728"/>
                    <a:pt x="84" y="7796"/>
                  </a:cubicBezTo>
                  <a:cubicBezTo>
                    <a:pt x="86" y="7798"/>
                    <a:pt x="297" y="7799"/>
                    <a:pt x="644" y="7799"/>
                  </a:cubicBezTo>
                  <a:cubicBezTo>
                    <a:pt x="2262" y="7799"/>
                    <a:pt x="6834" y="7783"/>
                    <a:pt x="6834" y="7783"/>
                  </a:cubicBezTo>
                  <a:cubicBezTo>
                    <a:pt x="6913" y="7663"/>
                    <a:pt x="5614" y="2123"/>
                    <a:pt x="3505" y="274"/>
                  </a:cubicBezTo>
                  <a:cubicBezTo>
                    <a:pt x="3280" y="76"/>
                    <a:pt x="3034" y="1"/>
                    <a:pt x="2799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60"/>
            <p:cNvSpPr/>
            <p:nvPr/>
          </p:nvSpPr>
          <p:spPr>
            <a:xfrm>
              <a:off x="2848775" y="1615075"/>
              <a:ext cx="11475" cy="2575"/>
            </a:xfrm>
            <a:custGeom>
              <a:avLst/>
              <a:gdLst/>
              <a:ahLst/>
              <a:cxnLst/>
              <a:rect l="l" t="t" r="r" b="b"/>
              <a:pathLst>
                <a:path w="459" h="103" extrusionOk="0">
                  <a:moveTo>
                    <a:pt x="459" y="1"/>
                  </a:moveTo>
                  <a:cubicBezTo>
                    <a:pt x="301" y="1"/>
                    <a:pt x="145" y="38"/>
                    <a:pt x="0" y="103"/>
                  </a:cubicBezTo>
                  <a:cubicBezTo>
                    <a:pt x="139" y="43"/>
                    <a:pt x="297" y="6"/>
                    <a:pt x="459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60"/>
            <p:cNvSpPr/>
            <p:nvPr/>
          </p:nvSpPr>
          <p:spPr>
            <a:xfrm>
              <a:off x="2837350" y="1622475"/>
              <a:ext cx="3125" cy="2700"/>
            </a:xfrm>
            <a:custGeom>
              <a:avLst/>
              <a:gdLst/>
              <a:ahLst/>
              <a:cxnLst/>
              <a:rect l="l" t="t" r="r" b="b"/>
              <a:pathLst>
                <a:path w="125" h="108" extrusionOk="0">
                  <a:moveTo>
                    <a:pt x="116" y="1"/>
                  </a:moveTo>
                  <a:cubicBezTo>
                    <a:pt x="74" y="33"/>
                    <a:pt x="37" y="71"/>
                    <a:pt x="0" y="107"/>
                  </a:cubicBezTo>
                  <a:lnTo>
                    <a:pt x="9" y="107"/>
                  </a:lnTo>
                  <a:cubicBezTo>
                    <a:pt x="41" y="75"/>
                    <a:pt x="83" y="37"/>
                    <a:pt x="124" y="1"/>
                  </a:cubicBezTo>
                  <a:close/>
                </a:path>
              </a:pathLst>
            </a:custGeom>
            <a:solidFill>
              <a:srgbClr val="324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60"/>
            <p:cNvSpPr/>
            <p:nvPr/>
          </p:nvSpPr>
          <p:spPr>
            <a:xfrm>
              <a:off x="2886800" y="1630125"/>
              <a:ext cx="2475" cy="2675"/>
            </a:xfrm>
            <a:custGeom>
              <a:avLst/>
              <a:gdLst/>
              <a:ahLst/>
              <a:cxnLst/>
              <a:rect l="l" t="t" r="r" b="b"/>
              <a:pathLst>
                <a:path w="99" h="107" extrusionOk="0">
                  <a:moveTo>
                    <a:pt x="1" y="0"/>
                  </a:moveTo>
                  <a:cubicBezTo>
                    <a:pt x="33" y="32"/>
                    <a:pt x="66" y="70"/>
                    <a:pt x="98" y="107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60"/>
            <p:cNvSpPr/>
            <p:nvPr/>
          </p:nvSpPr>
          <p:spPr>
            <a:xfrm>
              <a:off x="2832700" y="1630225"/>
              <a:ext cx="1200" cy="2575"/>
            </a:xfrm>
            <a:custGeom>
              <a:avLst/>
              <a:gdLst/>
              <a:ahLst/>
              <a:cxnLst/>
              <a:rect l="l" t="t" r="r" b="b"/>
              <a:pathLst>
                <a:path w="48" h="103" extrusionOk="0">
                  <a:moveTo>
                    <a:pt x="47" y="0"/>
                  </a:moveTo>
                  <a:cubicBezTo>
                    <a:pt x="29" y="33"/>
                    <a:pt x="15" y="66"/>
                    <a:pt x="1" y="103"/>
                  </a:cubicBezTo>
                  <a:cubicBezTo>
                    <a:pt x="15" y="66"/>
                    <a:pt x="33" y="33"/>
                    <a:pt x="47" y="0"/>
                  </a:cubicBezTo>
                  <a:close/>
                </a:path>
              </a:pathLst>
            </a:custGeom>
            <a:solidFill>
              <a:srgbClr val="324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60"/>
            <p:cNvSpPr/>
            <p:nvPr/>
          </p:nvSpPr>
          <p:spPr>
            <a:xfrm>
              <a:off x="2893300" y="1637625"/>
              <a:ext cx="2100" cy="2700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0" y="1"/>
                  </a:moveTo>
                  <a:cubicBezTo>
                    <a:pt x="23" y="37"/>
                    <a:pt x="50" y="70"/>
                    <a:pt x="78" y="107"/>
                  </a:cubicBezTo>
                  <a:lnTo>
                    <a:pt x="84" y="1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60"/>
            <p:cNvSpPr/>
            <p:nvPr/>
          </p:nvSpPr>
          <p:spPr>
            <a:xfrm>
              <a:off x="2829500" y="1637625"/>
              <a:ext cx="925" cy="2325"/>
            </a:xfrm>
            <a:custGeom>
              <a:avLst/>
              <a:gdLst/>
              <a:ahLst/>
              <a:cxnLst/>
              <a:rect l="l" t="t" r="r" b="b"/>
              <a:pathLst>
                <a:path w="37" h="93" extrusionOk="0">
                  <a:moveTo>
                    <a:pt x="37" y="1"/>
                  </a:moveTo>
                  <a:lnTo>
                    <a:pt x="37" y="1"/>
                  </a:lnTo>
                  <a:cubicBezTo>
                    <a:pt x="28" y="33"/>
                    <a:pt x="13" y="61"/>
                    <a:pt x="0" y="93"/>
                  </a:cubicBezTo>
                  <a:cubicBezTo>
                    <a:pt x="13" y="61"/>
                    <a:pt x="28" y="33"/>
                    <a:pt x="37" y="1"/>
                  </a:cubicBezTo>
                  <a:close/>
                </a:path>
              </a:pathLst>
            </a:custGeom>
            <a:solidFill>
              <a:srgbClr val="324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60"/>
            <p:cNvSpPr/>
            <p:nvPr/>
          </p:nvSpPr>
          <p:spPr>
            <a:xfrm>
              <a:off x="2898850" y="1645250"/>
              <a:ext cx="1850" cy="2600"/>
            </a:xfrm>
            <a:custGeom>
              <a:avLst/>
              <a:gdLst/>
              <a:ahLst/>
              <a:cxnLst/>
              <a:rect l="l" t="t" r="r" b="b"/>
              <a:pathLst>
                <a:path w="74" h="104" extrusionOk="0">
                  <a:moveTo>
                    <a:pt x="0" y="1"/>
                  </a:moveTo>
                  <a:cubicBezTo>
                    <a:pt x="14" y="20"/>
                    <a:pt x="29" y="42"/>
                    <a:pt x="45" y="63"/>
                  </a:cubicBezTo>
                  <a:lnTo>
                    <a:pt x="45" y="63"/>
                  </a:lnTo>
                  <a:lnTo>
                    <a:pt x="0" y="1"/>
                  </a:lnTo>
                  <a:close/>
                  <a:moveTo>
                    <a:pt x="45" y="63"/>
                  </a:moveTo>
                  <a:lnTo>
                    <a:pt x="74" y="103"/>
                  </a:lnTo>
                  <a:cubicBezTo>
                    <a:pt x="64" y="90"/>
                    <a:pt x="55" y="76"/>
                    <a:pt x="45" y="63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60"/>
            <p:cNvSpPr/>
            <p:nvPr/>
          </p:nvSpPr>
          <p:spPr>
            <a:xfrm>
              <a:off x="2826475" y="1645250"/>
              <a:ext cx="950" cy="2450"/>
            </a:xfrm>
            <a:custGeom>
              <a:avLst/>
              <a:gdLst/>
              <a:ahLst/>
              <a:cxnLst/>
              <a:rect l="l" t="t" r="r" b="b"/>
              <a:pathLst>
                <a:path w="38" h="98" extrusionOk="0">
                  <a:moveTo>
                    <a:pt x="38" y="1"/>
                  </a:moveTo>
                  <a:lnTo>
                    <a:pt x="38" y="1"/>
                  </a:lnTo>
                  <a:cubicBezTo>
                    <a:pt x="23" y="33"/>
                    <a:pt x="15" y="65"/>
                    <a:pt x="0" y="97"/>
                  </a:cubicBezTo>
                  <a:cubicBezTo>
                    <a:pt x="15" y="65"/>
                    <a:pt x="23" y="33"/>
                    <a:pt x="38" y="1"/>
                  </a:cubicBezTo>
                  <a:close/>
                </a:path>
              </a:pathLst>
            </a:custGeom>
            <a:solidFill>
              <a:srgbClr val="324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60"/>
            <p:cNvSpPr/>
            <p:nvPr/>
          </p:nvSpPr>
          <p:spPr>
            <a:xfrm>
              <a:off x="2824275" y="1652775"/>
              <a:ext cx="500" cy="1050"/>
            </a:xfrm>
            <a:custGeom>
              <a:avLst/>
              <a:gdLst/>
              <a:ahLst/>
              <a:cxnLst/>
              <a:rect l="l" t="t" r="r" b="b"/>
              <a:pathLst>
                <a:path w="20" h="42" extrusionOk="0">
                  <a:moveTo>
                    <a:pt x="15" y="1"/>
                  </a:moveTo>
                  <a:lnTo>
                    <a:pt x="1" y="40"/>
                  </a:lnTo>
                  <a:lnTo>
                    <a:pt x="1" y="40"/>
                  </a:lnTo>
                  <a:cubicBezTo>
                    <a:pt x="6" y="27"/>
                    <a:pt x="15" y="13"/>
                    <a:pt x="19" y="1"/>
                  </a:cubicBezTo>
                  <a:close/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41"/>
                    <a:pt x="0" y="42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60"/>
            <p:cNvSpPr/>
            <p:nvPr/>
          </p:nvSpPr>
          <p:spPr>
            <a:xfrm>
              <a:off x="2905300" y="1654975"/>
              <a:ext cx="250" cy="500"/>
            </a:xfrm>
            <a:custGeom>
              <a:avLst/>
              <a:gdLst/>
              <a:ahLst/>
              <a:cxnLst/>
              <a:rect l="l" t="t" r="r" b="b"/>
              <a:pathLst>
                <a:path w="10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5"/>
                    <a:pt x="5" y="14"/>
                    <a:pt x="10" y="19"/>
                  </a:cubicBezTo>
                  <a:cubicBezTo>
                    <a:pt x="5" y="14"/>
                    <a:pt x="5" y="5"/>
                    <a:pt x="1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60"/>
            <p:cNvSpPr/>
            <p:nvPr/>
          </p:nvSpPr>
          <p:spPr>
            <a:xfrm>
              <a:off x="2821400" y="1660300"/>
              <a:ext cx="825" cy="2650"/>
            </a:xfrm>
            <a:custGeom>
              <a:avLst/>
              <a:gdLst/>
              <a:ahLst/>
              <a:cxnLst/>
              <a:rect l="l" t="t" r="r" b="b"/>
              <a:pathLst>
                <a:path w="33" h="106" extrusionOk="0">
                  <a:moveTo>
                    <a:pt x="32" y="0"/>
                  </a:moveTo>
                  <a:cubicBezTo>
                    <a:pt x="22" y="28"/>
                    <a:pt x="14" y="56"/>
                    <a:pt x="7" y="82"/>
                  </a:cubicBezTo>
                  <a:lnTo>
                    <a:pt x="7" y="82"/>
                  </a:lnTo>
                  <a:cubicBezTo>
                    <a:pt x="15" y="55"/>
                    <a:pt x="25" y="29"/>
                    <a:pt x="32" y="0"/>
                  </a:cubicBezTo>
                  <a:close/>
                  <a:moveTo>
                    <a:pt x="7" y="82"/>
                  </a:moveTo>
                  <a:lnTo>
                    <a:pt x="7" y="82"/>
                  </a:lnTo>
                  <a:cubicBezTo>
                    <a:pt x="4" y="90"/>
                    <a:pt x="2" y="98"/>
                    <a:pt x="0" y="106"/>
                  </a:cubicBezTo>
                  <a:cubicBezTo>
                    <a:pt x="2" y="98"/>
                    <a:pt x="4" y="90"/>
                    <a:pt x="7" y="82"/>
                  </a:cubicBez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60"/>
            <p:cNvSpPr/>
            <p:nvPr/>
          </p:nvSpPr>
          <p:spPr>
            <a:xfrm>
              <a:off x="2819200" y="1660400"/>
              <a:ext cx="90875" cy="9975"/>
            </a:xfrm>
            <a:custGeom>
              <a:avLst/>
              <a:gdLst/>
              <a:ahLst/>
              <a:cxnLst/>
              <a:rect l="l" t="t" r="r" b="b"/>
              <a:pathLst>
                <a:path w="3635" h="399" extrusionOk="0">
                  <a:moveTo>
                    <a:pt x="3575" y="1"/>
                  </a:moveTo>
                  <a:cubicBezTo>
                    <a:pt x="3592" y="33"/>
                    <a:pt x="3616" y="70"/>
                    <a:pt x="3635" y="102"/>
                  </a:cubicBezTo>
                  <a:cubicBezTo>
                    <a:pt x="3616" y="65"/>
                    <a:pt x="3597" y="33"/>
                    <a:pt x="3575" y="1"/>
                  </a:cubicBezTo>
                  <a:close/>
                  <a:moveTo>
                    <a:pt x="28" y="306"/>
                  </a:moveTo>
                  <a:cubicBezTo>
                    <a:pt x="14" y="338"/>
                    <a:pt x="9" y="370"/>
                    <a:pt x="0" y="398"/>
                  </a:cubicBezTo>
                  <a:cubicBezTo>
                    <a:pt x="9" y="370"/>
                    <a:pt x="18" y="338"/>
                    <a:pt x="28" y="306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60"/>
            <p:cNvSpPr/>
            <p:nvPr/>
          </p:nvSpPr>
          <p:spPr>
            <a:xfrm>
              <a:off x="2819900" y="166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4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60"/>
            <p:cNvSpPr/>
            <p:nvPr/>
          </p:nvSpPr>
          <p:spPr>
            <a:xfrm>
              <a:off x="2819900" y="166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60"/>
            <p:cNvSpPr/>
            <p:nvPr/>
          </p:nvSpPr>
          <p:spPr>
            <a:xfrm>
              <a:off x="2792950" y="1669525"/>
              <a:ext cx="168775" cy="137000"/>
            </a:xfrm>
            <a:custGeom>
              <a:avLst/>
              <a:gdLst/>
              <a:ahLst/>
              <a:cxnLst/>
              <a:rect l="l" t="t" r="r" b="b"/>
              <a:pathLst>
                <a:path w="6751" h="5480" extrusionOk="0">
                  <a:moveTo>
                    <a:pt x="4828" y="1"/>
                  </a:moveTo>
                  <a:cubicBezTo>
                    <a:pt x="4837" y="14"/>
                    <a:pt x="4847" y="29"/>
                    <a:pt x="4851" y="42"/>
                  </a:cubicBezTo>
                  <a:lnTo>
                    <a:pt x="4856" y="42"/>
                  </a:lnTo>
                  <a:lnTo>
                    <a:pt x="4828" y="1"/>
                  </a:lnTo>
                  <a:close/>
                  <a:moveTo>
                    <a:pt x="5003" y="334"/>
                  </a:moveTo>
                  <a:cubicBezTo>
                    <a:pt x="5003" y="334"/>
                    <a:pt x="5003" y="338"/>
                    <a:pt x="5008" y="343"/>
                  </a:cubicBezTo>
                  <a:lnTo>
                    <a:pt x="5003" y="334"/>
                  </a:lnTo>
                  <a:close/>
                  <a:moveTo>
                    <a:pt x="5142" y="620"/>
                  </a:moveTo>
                  <a:lnTo>
                    <a:pt x="5142" y="620"/>
                  </a:lnTo>
                  <a:cubicBezTo>
                    <a:pt x="5145" y="628"/>
                    <a:pt x="5150" y="636"/>
                    <a:pt x="5154" y="643"/>
                  </a:cubicBezTo>
                  <a:lnTo>
                    <a:pt x="5154" y="643"/>
                  </a:lnTo>
                  <a:lnTo>
                    <a:pt x="5142" y="620"/>
                  </a:lnTo>
                  <a:close/>
                  <a:moveTo>
                    <a:pt x="5154" y="643"/>
                  </a:moveTo>
                  <a:lnTo>
                    <a:pt x="5156" y="648"/>
                  </a:lnTo>
                  <a:cubicBezTo>
                    <a:pt x="5155" y="646"/>
                    <a:pt x="5155" y="645"/>
                    <a:pt x="5154" y="643"/>
                  </a:cubicBezTo>
                  <a:close/>
                  <a:moveTo>
                    <a:pt x="5383" y="1147"/>
                  </a:moveTo>
                  <a:lnTo>
                    <a:pt x="5383" y="1147"/>
                  </a:lnTo>
                  <a:cubicBezTo>
                    <a:pt x="5387" y="1159"/>
                    <a:pt x="5391" y="1169"/>
                    <a:pt x="5396" y="1180"/>
                  </a:cubicBezTo>
                  <a:lnTo>
                    <a:pt x="5396" y="1180"/>
                  </a:lnTo>
                  <a:cubicBezTo>
                    <a:pt x="5391" y="1169"/>
                    <a:pt x="5387" y="1158"/>
                    <a:pt x="5383" y="1147"/>
                  </a:cubicBezTo>
                  <a:close/>
                  <a:moveTo>
                    <a:pt x="754" y="1147"/>
                  </a:moveTo>
                  <a:cubicBezTo>
                    <a:pt x="745" y="1179"/>
                    <a:pt x="735" y="1217"/>
                    <a:pt x="731" y="1249"/>
                  </a:cubicBezTo>
                  <a:lnTo>
                    <a:pt x="735" y="1249"/>
                  </a:lnTo>
                  <a:cubicBezTo>
                    <a:pt x="745" y="1217"/>
                    <a:pt x="750" y="1179"/>
                    <a:pt x="758" y="1147"/>
                  </a:cubicBezTo>
                  <a:close/>
                  <a:moveTo>
                    <a:pt x="5396" y="1180"/>
                  </a:moveTo>
                  <a:cubicBezTo>
                    <a:pt x="5405" y="1203"/>
                    <a:pt x="5415" y="1228"/>
                    <a:pt x="5424" y="1249"/>
                  </a:cubicBezTo>
                  <a:lnTo>
                    <a:pt x="5429" y="1249"/>
                  </a:lnTo>
                  <a:cubicBezTo>
                    <a:pt x="5419" y="1227"/>
                    <a:pt x="5407" y="1204"/>
                    <a:pt x="5396" y="1180"/>
                  </a:cubicBezTo>
                  <a:close/>
                  <a:moveTo>
                    <a:pt x="555" y="2054"/>
                  </a:moveTo>
                  <a:cubicBezTo>
                    <a:pt x="555" y="2086"/>
                    <a:pt x="541" y="2123"/>
                    <a:pt x="532" y="2160"/>
                  </a:cubicBezTo>
                  <a:lnTo>
                    <a:pt x="537" y="2160"/>
                  </a:lnTo>
                  <a:cubicBezTo>
                    <a:pt x="547" y="2123"/>
                    <a:pt x="551" y="2086"/>
                    <a:pt x="560" y="2054"/>
                  </a:cubicBezTo>
                  <a:close/>
                  <a:moveTo>
                    <a:pt x="491" y="2355"/>
                  </a:moveTo>
                  <a:cubicBezTo>
                    <a:pt x="491" y="2391"/>
                    <a:pt x="477" y="2423"/>
                    <a:pt x="472" y="2461"/>
                  </a:cubicBezTo>
                  <a:lnTo>
                    <a:pt x="477" y="2461"/>
                  </a:lnTo>
                  <a:cubicBezTo>
                    <a:pt x="481" y="2423"/>
                    <a:pt x="491" y="2391"/>
                    <a:pt x="495" y="2355"/>
                  </a:cubicBezTo>
                  <a:close/>
                  <a:moveTo>
                    <a:pt x="5970" y="2660"/>
                  </a:moveTo>
                  <a:cubicBezTo>
                    <a:pt x="5979" y="2692"/>
                    <a:pt x="5993" y="2729"/>
                    <a:pt x="6002" y="2761"/>
                  </a:cubicBezTo>
                  <a:lnTo>
                    <a:pt x="6016" y="2761"/>
                  </a:lnTo>
                  <a:cubicBezTo>
                    <a:pt x="5993" y="2729"/>
                    <a:pt x="5984" y="2696"/>
                    <a:pt x="5970" y="2660"/>
                  </a:cubicBezTo>
                  <a:close/>
                  <a:moveTo>
                    <a:pt x="6095" y="3034"/>
                  </a:moveTo>
                  <a:lnTo>
                    <a:pt x="6095" y="3034"/>
                  </a:lnTo>
                  <a:cubicBezTo>
                    <a:pt x="6100" y="3048"/>
                    <a:pt x="6100" y="3057"/>
                    <a:pt x="6104" y="3066"/>
                  </a:cubicBezTo>
                  <a:lnTo>
                    <a:pt x="6108" y="3066"/>
                  </a:lnTo>
                  <a:lnTo>
                    <a:pt x="6095" y="3034"/>
                  </a:lnTo>
                  <a:close/>
                  <a:moveTo>
                    <a:pt x="310" y="3260"/>
                  </a:moveTo>
                  <a:lnTo>
                    <a:pt x="297" y="3367"/>
                  </a:lnTo>
                  <a:lnTo>
                    <a:pt x="306" y="3367"/>
                  </a:lnTo>
                  <a:cubicBezTo>
                    <a:pt x="310" y="3335"/>
                    <a:pt x="319" y="3298"/>
                    <a:pt x="325" y="3260"/>
                  </a:cubicBezTo>
                  <a:close/>
                  <a:moveTo>
                    <a:pt x="6183" y="3307"/>
                  </a:moveTo>
                  <a:cubicBezTo>
                    <a:pt x="6187" y="3326"/>
                    <a:pt x="6196" y="3349"/>
                    <a:pt x="6201" y="3367"/>
                  </a:cubicBezTo>
                  <a:lnTo>
                    <a:pt x="6211" y="3367"/>
                  </a:lnTo>
                  <a:lnTo>
                    <a:pt x="6183" y="3307"/>
                  </a:lnTo>
                  <a:close/>
                  <a:moveTo>
                    <a:pt x="6262" y="3565"/>
                  </a:moveTo>
                  <a:cubicBezTo>
                    <a:pt x="6275" y="3603"/>
                    <a:pt x="6284" y="3635"/>
                    <a:pt x="6294" y="3667"/>
                  </a:cubicBezTo>
                  <a:lnTo>
                    <a:pt x="6298" y="3667"/>
                  </a:lnTo>
                  <a:cubicBezTo>
                    <a:pt x="6284" y="3635"/>
                    <a:pt x="6275" y="3599"/>
                    <a:pt x="6266" y="3565"/>
                  </a:cubicBezTo>
                  <a:close/>
                  <a:moveTo>
                    <a:pt x="6354" y="3866"/>
                  </a:moveTo>
                  <a:cubicBezTo>
                    <a:pt x="6363" y="3904"/>
                    <a:pt x="6373" y="3936"/>
                    <a:pt x="6386" y="3973"/>
                  </a:cubicBezTo>
                  <a:cubicBezTo>
                    <a:pt x="6377" y="3940"/>
                    <a:pt x="6367" y="3904"/>
                    <a:pt x="6354" y="3866"/>
                  </a:cubicBezTo>
                  <a:close/>
                  <a:moveTo>
                    <a:pt x="163" y="4167"/>
                  </a:moveTo>
                  <a:cubicBezTo>
                    <a:pt x="163" y="4203"/>
                    <a:pt x="153" y="4241"/>
                    <a:pt x="148" y="4273"/>
                  </a:cubicBezTo>
                  <a:lnTo>
                    <a:pt x="158" y="4273"/>
                  </a:lnTo>
                  <a:cubicBezTo>
                    <a:pt x="163" y="4241"/>
                    <a:pt x="167" y="4203"/>
                    <a:pt x="171" y="4167"/>
                  </a:cubicBezTo>
                  <a:close/>
                  <a:moveTo>
                    <a:pt x="6599" y="4768"/>
                  </a:moveTo>
                  <a:cubicBezTo>
                    <a:pt x="6604" y="4796"/>
                    <a:pt x="6610" y="4820"/>
                    <a:pt x="6616" y="4840"/>
                  </a:cubicBezTo>
                  <a:lnTo>
                    <a:pt x="6616" y="4840"/>
                  </a:lnTo>
                  <a:cubicBezTo>
                    <a:pt x="6611" y="4817"/>
                    <a:pt x="6605" y="4792"/>
                    <a:pt x="6599" y="4768"/>
                  </a:cubicBezTo>
                  <a:close/>
                  <a:moveTo>
                    <a:pt x="6616" y="4840"/>
                  </a:moveTo>
                  <a:lnTo>
                    <a:pt x="6616" y="4840"/>
                  </a:lnTo>
                  <a:cubicBezTo>
                    <a:pt x="6618" y="4852"/>
                    <a:pt x="6620" y="4864"/>
                    <a:pt x="6622" y="4875"/>
                  </a:cubicBezTo>
                  <a:lnTo>
                    <a:pt x="6627" y="4875"/>
                  </a:lnTo>
                  <a:cubicBezTo>
                    <a:pt x="6623" y="4864"/>
                    <a:pt x="6619" y="4853"/>
                    <a:pt x="6616" y="4840"/>
                  </a:cubicBezTo>
                  <a:close/>
                  <a:moveTo>
                    <a:pt x="6668" y="5073"/>
                  </a:moveTo>
                  <a:cubicBezTo>
                    <a:pt x="6670" y="5079"/>
                    <a:pt x="6672" y="5085"/>
                    <a:pt x="6674" y="5091"/>
                  </a:cubicBezTo>
                  <a:lnTo>
                    <a:pt x="6674" y="5091"/>
                  </a:lnTo>
                  <a:cubicBezTo>
                    <a:pt x="6673" y="5087"/>
                    <a:pt x="6672" y="5082"/>
                    <a:pt x="6672" y="5078"/>
                  </a:cubicBezTo>
                  <a:lnTo>
                    <a:pt x="6668" y="5073"/>
                  </a:lnTo>
                  <a:close/>
                  <a:moveTo>
                    <a:pt x="6674" y="5091"/>
                  </a:moveTo>
                  <a:cubicBezTo>
                    <a:pt x="6675" y="5100"/>
                    <a:pt x="6678" y="5109"/>
                    <a:pt x="6678" y="5115"/>
                  </a:cubicBezTo>
                  <a:cubicBezTo>
                    <a:pt x="6678" y="5107"/>
                    <a:pt x="6676" y="5099"/>
                    <a:pt x="6674" y="5091"/>
                  </a:cubicBezTo>
                  <a:close/>
                  <a:moveTo>
                    <a:pt x="37" y="5073"/>
                  </a:moveTo>
                  <a:cubicBezTo>
                    <a:pt x="37" y="5110"/>
                    <a:pt x="28" y="5142"/>
                    <a:pt x="24" y="5174"/>
                  </a:cubicBezTo>
                  <a:lnTo>
                    <a:pt x="33" y="5174"/>
                  </a:lnTo>
                  <a:cubicBezTo>
                    <a:pt x="37" y="5142"/>
                    <a:pt x="42" y="5110"/>
                    <a:pt x="47" y="5073"/>
                  </a:cubicBezTo>
                  <a:close/>
                  <a:moveTo>
                    <a:pt x="6733" y="5374"/>
                  </a:moveTo>
                  <a:lnTo>
                    <a:pt x="6733" y="5383"/>
                  </a:lnTo>
                  <a:cubicBezTo>
                    <a:pt x="6734" y="5387"/>
                    <a:pt x="6735" y="5391"/>
                    <a:pt x="6736" y="5394"/>
                  </a:cubicBezTo>
                  <a:lnTo>
                    <a:pt x="6736" y="5394"/>
                  </a:lnTo>
                  <a:cubicBezTo>
                    <a:pt x="6735" y="5388"/>
                    <a:pt x="6734" y="5381"/>
                    <a:pt x="6733" y="5374"/>
                  </a:cubicBezTo>
                  <a:close/>
                  <a:moveTo>
                    <a:pt x="6736" y="5394"/>
                  </a:moveTo>
                  <a:cubicBezTo>
                    <a:pt x="6739" y="5414"/>
                    <a:pt x="6742" y="5432"/>
                    <a:pt x="6746" y="5449"/>
                  </a:cubicBezTo>
                  <a:lnTo>
                    <a:pt x="6746" y="5449"/>
                  </a:lnTo>
                  <a:cubicBezTo>
                    <a:pt x="6743" y="5433"/>
                    <a:pt x="6740" y="5414"/>
                    <a:pt x="6736" y="5394"/>
                  </a:cubicBezTo>
                  <a:close/>
                  <a:moveTo>
                    <a:pt x="5" y="5475"/>
                  </a:moveTo>
                  <a:cubicBezTo>
                    <a:pt x="5" y="5475"/>
                    <a:pt x="1" y="5475"/>
                    <a:pt x="1" y="5480"/>
                  </a:cubicBezTo>
                  <a:lnTo>
                    <a:pt x="5" y="5480"/>
                  </a:lnTo>
                  <a:lnTo>
                    <a:pt x="5" y="5475"/>
                  </a:lnTo>
                  <a:close/>
                  <a:moveTo>
                    <a:pt x="6746" y="5449"/>
                  </a:moveTo>
                  <a:cubicBezTo>
                    <a:pt x="6748" y="5461"/>
                    <a:pt x="6749" y="5471"/>
                    <a:pt x="6751" y="5480"/>
                  </a:cubicBezTo>
                  <a:cubicBezTo>
                    <a:pt x="6750" y="5470"/>
                    <a:pt x="6748" y="5459"/>
                    <a:pt x="6746" y="5449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60"/>
            <p:cNvSpPr/>
            <p:nvPr/>
          </p:nvSpPr>
          <p:spPr>
            <a:xfrm>
              <a:off x="2793050" y="1615075"/>
              <a:ext cx="168675" cy="191450"/>
            </a:xfrm>
            <a:custGeom>
              <a:avLst/>
              <a:gdLst/>
              <a:ahLst/>
              <a:cxnLst/>
              <a:rect l="l" t="t" r="r" b="b"/>
              <a:pathLst>
                <a:path w="6747" h="7658" extrusionOk="0">
                  <a:moveTo>
                    <a:pt x="2688" y="1"/>
                  </a:moveTo>
                  <a:cubicBezTo>
                    <a:pt x="2526" y="6"/>
                    <a:pt x="2368" y="43"/>
                    <a:pt x="2229" y="103"/>
                  </a:cubicBezTo>
                  <a:lnTo>
                    <a:pt x="3164" y="103"/>
                  </a:lnTo>
                  <a:cubicBezTo>
                    <a:pt x="3016" y="38"/>
                    <a:pt x="2859" y="1"/>
                    <a:pt x="2696" y="1"/>
                  </a:cubicBezTo>
                  <a:close/>
                  <a:moveTo>
                    <a:pt x="1896" y="297"/>
                  </a:moveTo>
                  <a:cubicBezTo>
                    <a:pt x="1855" y="333"/>
                    <a:pt x="1813" y="371"/>
                    <a:pt x="1781" y="403"/>
                  </a:cubicBezTo>
                  <a:lnTo>
                    <a:pt x="3557" y="403"/>
                  </a:lnTo>
                  <a:cubicBezTo>
                    <a:pt x="3524" y="371"/>
                    <a:pt x="3488" y="333"/>
                    <a:pt x="3450" y="301"/>
                  </a:cubicBezTo>
                  <a:lnTo>
                    <a:pt x="3450" y="297"/>
                  </a:lnTo>
                  <a:close/>
                  <a:moveTo>
                    <a:pt x="1638" y="602"/>
                  </a:moveTo>
                  <a:lnTo>
                    <a:pt x="1633" y="606"/>
                  </a:lnTo>
                  <a:cubicBezTo>
                    <a:pt x="1619" y="639"/>
                    <a:pt x="1601" y="672"/>
                    <a:pt x="1587" y="709"/>
                  </a:cubicBezTo>
                  <a:lnTo>
                    <a:pt x="3848" y="709"/>
                  </a:lnTo>
                  <a:cubicBezTo>
                    <a:pt x="3816" y="672"/>
                    <a:pt x="3783" y="634"/>
                    <a:pt x="3751" y="602"/>
                  </a:cubicBezTo>
                  <a:close/>
                  <a:moveTo>
                    <a:pt x="1495" y="903"/>
                  </a:moveTo>
                  <a:cubicBezTo>
                    <a:pt x="1486" y="935"/>
                    <a:pt x="1471" y="963"/>
                    <a:pt x="1458" y="995"/>
                  </a:cubicBezTo>
                  <a:cubicBezTo>
                    <a:pt x="1458" y="999"/>
                    <a:pt x="1453" y="1005"/>
                    <a:pt x="1453" y="1009"/>
                  </a:cubicBezTo>
                  <a:lnTo>
                    <a:pt x="4088" y="1009"/>
                  </a:lnTo>
                  <a:cubicBezTo>
                    <a:pt x="4060" y="972"/>
                    <a:pt x="4033" y="939"/>
                    <a:pt x="4010" y="903"/>
                  </a:cubicBezTo>
                  <a:close/>
                  <a:moveTo>
                    <a:pt x="1375" y="1208"/>
                  </a:moveTo>
                  <a:cubicBezTo>
                    <a:pt x="1360" y="1240"/>
                    <a:pt x="1352" y="1272"/>
                    <a:pt x="1337" y="1304"/>
                  </a:cubicBezTo>
                  <a:lnTo>
                    <a:pt x="1337" y="1310"/>
                  </a:lnTo>
                  <a:lnTo>
                    <a:pt x="4306" y="1310"/>
                  </a:lnTo>
                  <a:cubicBezTo>
                    <a:pt x="4282" y="1277"/>
                    <a:pt x="4255" y="1240"/>
                    <a:pt x="4232" y="1208"/>
                  </a:cubicBezTo>
                  <a:close/>
                  <a:moveTo>
                    <a:pt x="1268" y="1509"/>
                  </a:moveTo>
                  <a:cubicBezTo>
                    <a:pt x="1264" y="1522"/>
                    <a:pt x="1254" y="1536"/>
                    <a:pt x="1249" y="1550"/>
                  </a:cubicBezTo>
                  <a:lnTo>
                    <a:pt x="1231" y="1615"/>
                  </a:lnTo>
                  <a:lnTo>
                    <a:pt x="4500" y="1615"/>
                  </a:lnTo>
                  <a:cubicBezTo>
                    <a:pt x="4495" y="1610"/>
                    <a:pt x="4491" y="1601"/>
                    <a:pt x="4491" y="1596"/>
                  </a:cubicBezTo>
                  <a:cubicBezTo>
                    <a:pt x="4472" y="1569"/>
                    <a:pt x="4449" y="1541"/>
                    <a:pt x="4435" y="1509"/>
                  </a:cubicBezTo>
                  <a:close/>
                  <a:moveTo>
                    <a:pt x="1166" y="1809"/>
                  </a:moveTo>
                  <a:cubicBezTo>
                    <a:pt x="1157" y="1846"/>
                    <a:pt x="1143" y="1878"/>
                    <a:pt x="1134" y="1915"/>
                  </a:cubicBezTo>
                  <a:lnTo>
                    <a:pt x="4681" y="1915"/>
                  </a:lnTo>
                  <a:cubicBezTo>
                    <a:pt x="4662" y="1883"/>
                    <a:pt x="4638" y="1846"/>
                    <a:pt x="4621" y="1814"/>
                  </a:cubicBezTo>
                  <a:lnTo>
                    <a:pt x="4615" y="1809"/>
                  </a:lnTo>
                  <a:close/>
                  <a:moveTo>
                    <a:pt x="1074" y="2115"/>
                  </a:moveTo>
                  <a:lnTo>
                    <a:pt x="1074" y="2119"/>
                  </a:lnTo>
                  <a:cubicBezTo>
                    <a:pt x="1064" y="2151"/>
                    <a:pt x="1055" y="2183"/>
                    <a:pt x="1046" y="2211"/>
                  </a:cubicBezTo>
                  <a:cubicBezTo>
                    <a:pt x="1046" y="2216"/>
                    <a:pt x="1046" y="2216"/>
                    <a:pt x="1042" y="2220"/>
                  </a:cubicBezTo>
                  <a:lnTo>
                    <a:pt x="4847" y="2220"/>
                  </a:lnTo>
                  <a:cubicBezTo>
                    <a:pt x="4843" y="2207"/>
                    <a:pt x="4833" y="2192"/>
                    <a:pt x="4824" y="2179"/>
                  </a:cubicBezTo>
                  <a:lnTo>
                    <a:pt x="4787" y="2115"/>
                  </a:lnTo>
                  <a:close/>
                  <a:moveTo>
                    <a:pt x="991" y="2414"/>
                  </a:moveTo>
                  <a:lnTo>
                    <a:pt x="959" y="2521"/>
                  </a:lnTo>
                  <a:lnTo>
                    <a:pt x="5004" y="2521"/>
                  </a:lnTo>
                  <a:cubicBezTo>
                    <a:pt x="4999" y="2516"/>
                    <a:pt x="4999" y="2512"/>
                    <a:pt x="4999" y="2512"/>
                  </a:cubicBezTo>
                  <a:lnTo>
                    <a:pt x="4944" y="2414"/>
                  </a:lnTo>
                  <a:close/>
                  <a:moveTo>
                    <a:pt x="908" y="2719"/>
                  </a:moveTo>
                  <a:cubicBezTo>
                    <a:pt x="903" y="2729"/>
                    <a:pt x="903" y="2738"/>
                    <a:pt x="898" y="2747"/>
                  </a:cubicBezTo>
                  <a:cubicBezTo>
                    <a:pt x="893" y="2766"/>
                    <a:pt x="889" y="2789"/>
                    <a:pt x="884" y="2813"/>
                  </a:cubicBezTo>
                  <a:cubicBezTo>
                    <a:pt x="880" y="2817"/>
                    <a:pt x="880" y="2821"/>
                    <a:pt x="880" y="2826"/>
                  </a:cubicBezTo>
                  <a:lnTo>
                    <a:pt x="5152" y="2826"/>
                  </a:lnTo>
                  <a:cubicBezTo>
                    <a:pt x="5148" y="2817"/>
                    <a:pt x="5142" y="2808"/>
                    <a:pt x="5138" y="2798"/>
                  </a:cubicBezTo>
                  <a:lnTo>
                    <a:pt x="5097" y="2719"/>
                  </a:lnTo>
                  <a:close/>
                  <a:moveTo>
                    <a:pt x="829" y="3020"/>
                  </a:moveTo>
                  <a:lnTo>
                    <a:pt x="829" y="3025"/>
                  </a:lnTo>
                  <a:cubicBezTo>
                    <a:pt x="829" y="3058"/>
                    <a:pt x="814" y="3086"/>
                    <a:pt x="806" y="3118"/>
                  </a:cubicBezTo>
                  <a:lnTo>
                    <a:pt x="806" y="3127"/>
                  </a:lnTo>
                  <a:lnTo>
                    <a:pt x="5291" y="3127"/>
                  </a:lnTo>
                  <a:lnTo>
                    <a:pt x="5240" y="3020"/>
                  </a:lnTo>
                  <a:close/>
                  <a:moveTo>
                    <a:pt x="754" y="3325"/>
                  </a:moveTo>
                  <a:cubicBezTo>
                    <a:pt x="746" y="3357"/>
                    <a:pt x="741" y="3395"/>
                    <a:pt x="731" y="3427"/>
                  </a:cubicBezTo>
                  <a:lnTo>
                    <a:pt x="5420" y="3427"/>
                  </a:lnTo>
                  <a:cubicBezTo>
                    <a:pt x="5406" y="3395"/>
                    <a:pt x="5392" y="3357"/>
                    <a:pt x="5379" y="3325"/>
                  </a:cubicBezTo>
                  <a:close/>
                  <a:moveTo>
                    <a:pt x="686" y="3626"/>
                  </a:moveTo>
                  <a:lnTo>
                    <a:pt x="662" y="3733"/>
                  </a:lnTo>
                  <a:lnTo>
                    <a:pt x="5550" y="3733"/>
                  </a:lnTo>
                  <a:cubicBezTo>
                    <a:pt x="5536" y="3700"/>
                    <a:pt x="5522" y="3663"/>
                    <a:pt x="5509" y="3630"/>
                  </a:cubicBezTo>
                  <a:lnTo>
                    <a:pt x="5503" y="3626"/>
                  </a:lnTo>
                  <a:close/>
                  <a:moveTo>
                    <a:pt x="620" y="3927"/>
                  </a:moveTo>
                  <a:cubicBezTo>
                    <a:pt x="611" y="3963"/>
                    <a:pt x="607" y="4001"/>
                    <a:pt x="598" y="4033"/>
                  </a:cubicBezTo>
                  <a:lnTo>
                    <a:pt x="5665" y="4033"/>
                  </a:lnTo>
                  <a:lnTo>
                    <a:pt x="5624" y="3927"/>
                  </a:lnTo>
                  <a:close/>
                  <a:moveTo>
                    <a:pt x="556" y="4232"/>
                  </a:moveTo>
                  <a:cubicBezTo>
                    <a:pt x="547" y="4264"/>
                    <a:pt x="543" y="4301"/>
                    <a:pt x="533" y="4338"/>
                  </a:cubicBezTo>
                  <a:lnTo>
                    <a:pt x="5780" y="4338"/>
                  </a:lnTo>
                  <a:lnTo>
                    <a:pt x="5739" y="4232"/>
                  </a:lnTo>
                  <a:close/>
                  <a:moveTo>
                    <a:pt x="491" y="4533"/>
                  </a:moveTo>
                  <a:cubicBezTo>
                    <a:pt x="487" y="4569"/>
                    <a:pt x="477" y="4601"/>
                    <a:pt x="473" y="4639"/>
                  </a:cubicBezTo>
                  <a:lnTo>
                    <a:pt x="5891" y="4639"/>
                  </a:lnTo>
                  <a:lnTo>
                    <a:pt x="5850" y="4533"/>
                  </a:lnTo>
                  <a:close/>
                  <a:moveTo>
                    <a:pt x="436" y="4838"/>
                  </a:moveTo>
                  <a:cubicBezTo>
                    <a:pt x="436" y="4870"/>
                    <a:pt x="417" y="4907"/>
                    <a:pt x="413" y="4939"/>
                  </a:cubicBezTo>
                  <a:lnTo>
                    <a:pt x="5998" y="4939"/>
                  </a:lnTo>
                  <a:cubicBezTo>
                    <a:pt x="5989" y="4907"/>
                    <a:pt x="5975" y="4870"/>
                    <a:pt x="5966" y="4838"/>
                  </a:cubicBezTo>
                  <a:close/>
                  <a:moveTo>
                    <a:pt x="376" y="5139"/>
                  </a:moveTo>
                  <a:cubicBezTo>
                    <a:pt x="376" y="5171"/>
                    <a:pt x="362" y="5207"/>
                    <a:pt x="357" y="5244"/>
                  </a:cubicBezTo>
                  <a:lnTo>
                    <a:pt x="6100" y="5244"/>
                  </a:lnTo>
                  <a:cubicBezTo>
                    <a:pt x="6096" y="5235"/>
                    <a:pt x="6096" y="5226"/>
                    <a:pt x="6091" y="5212"/>
                  </a:cubicBezTo>
                  <a:lnTo>
                    <a:pt x="6063" y="5139"/>
                  </a:lnTo>
                  <a:close/>
                  <a:moveTo>
                    <a:pt x="321" y="5438"/>
                  </a:moveTo>
                  <a:cubicBezTo>
                    <a:pt x="315" y="5476"/>
                    <a:pt x="306" y="5513"/>
                    <a:pt x="302" y="5545"/>
                  </a:cubicBezTo>
                  <a:lnTo>
                    <a:pt x="6197" y="5545"/>
                  </a:lnTo>
                  <a:cubicBezTo>
                    <a:pt x="6192" y="5527"/>
                    <a:pt x="6183" y="5504"/>
                    <a:pt x="6179" y="5485"/>
                  </a:cubicBezTo>
                  <a:lnTo>
                    <a:pt x="6160" y="5438"/>
                  </a:lnTo>
                  <a:close/>
                  <a:moveTo>
                    <a:pt x="270" y="5743"/>
                  </a:moveTo>
                  <a:cubicBezTo>
                    <a:pt x="270" y="5771"/>
                    <a:pt x="260" y="5799"/>
                    <a:pt x="251" y="5832"/>
                  </a:cubicBezTo>
                  <a:lnTo>
                    <a:pt x="251" y="5845"/>
                  </a:lnTo>
                  <a:lnTo>
                    <a:pt x="6290" y="5845"/>
                  </a:lnTo>
                  <a:cubicBezTo>
                    <a:pt x="6280" y="5813"/>
                    <a:pt x="6271" y="5781"/>
                    <a:pt x="6258" y="5743"/>
                  </a:cubicBezTo>
                  <a:close/>
                  <a:moveTo>
                    <a:pt x="219" y="6044"/>
                  </a:moveTo>
                  <a:lnTo>
                    <a:pt x="200" y="6151"/>
                  </a:lnTo>
                  <a:lnTo>
                    <a:pt x="6382" y="6151"/>
                  </a:lnTo>
                  <a:cubicBezTo>
                    <a:pt x="6369" y="6114"/>
                    <a:pt x="6359" y="6082"/>
                    <a:pt x="6350" y="6044"/>
                  </a:cubicBezTo>
                  <a:close/>
                  <a:moveTo>
                    <a:pt x="167" y="6345"/>
                  </a:moveTo>
                  <a:cubicBezTo>
                    <a:pt x="163" y="6381"/>
                    <a:pt x="159" y="6419"/>
                    <a:pt x="154" y="6451"/>
                  </a:cubicBezTo>
                  <a:lnTo>
                    <a:pt x="6456" y="6451"/>
                  </a:lnTo>
                  <a:cubicBezTo>
                    <a:pt x="6456" y="6437"/>
                    <a:pt x="6456" y="6424"/>
                    <a:pt x="6452" y="6405"/>
                  </a:cubicBezTo>
                  <a:cubicBezTo>
                    <a:pt x="6446" y="6387"/>
                    <a:pt x="6442" y="6368"/>
                    <a:pt x="6437" y="6349"/>
                  </a:cubicBezTo>
                  <a:lnTo>
                    <a:pt x="6433" y="6345"/>
                  </a:lnTo>
                  <a:close/>
                  <a:moveTo>
                    <a:pt x="126" y="6650"/>
                  </a:moveTo>
                  <a:cubicBezTo>
                    <a:pt x="126" y="6687"/>
                    <a:pt x="112" y="6720"/>
                    <a:pt x="108" y="6757"/>
                  </a:cubicBezTo>
                  <a:lnTo>
                    <a:pt x="6544" y="6757"/>
                  </a:lnTo>
                  <a:cubicBezTo>
                    <a:pt x="6539" y="6742"/>
                    <a:pt x="6539" y="6729"/>
                    <a:pt x="6535" y="6710"/>
                  </a:cubicBezTo>
                  <a:cubicBezTo>
                    <a:pt x="6529" y="6697"/>
                    <a:pt x="6525" y="6678"/>
                    <a:pt x="6521" y="6664"/>
                  </a:cubicBezTo>
                  <a:cubicBezTo>
                    <a:pt x="6521" y="6659"/>
                    <a:pt x="6521" y="6654"/>
                    <a:pt x="6516" y="6650"/>
                  </a:cubicBezTo>
                  <a:close/>
                  <a:moveTo>
                    <a:pt x="80" y="6946"/>
                  </a:moveTo>
                  <a:lnTo>
                    <a:pt x="80" y="6951"/>
                  </a:lnTo>
                  <a:cubicBezTo>
                    <a:pt x="80" y="6983"/>
                    <a:pt x="80" y="7015"/>
                    <a:pt x="65" y="7047"/>
                  </a:cubicBezTo>
                  <a:lnTo>
                    <a:pt x="65" y="7053"/>
                  </a:lnTo>
                  <a:lnTo>
                    <a:pt x="6618" y="7053"/>
                  </a:lnTo>
                  <a:cubicBezTo>
                    <a:pt x="6613" y="7020"/>
                    <a:pt x="6604" y="6983"/>
                    <a:pt x="6595" y="6946"/>
                  </a:cubicBezTo>
                  <a:close/>
                  <a:moveTo>
                    <a:pt x="43" y="7251"/>
                  </a:moveTo>
                  <a:cubicBezTo>
                    <a:pt x="38" y="7288"/>
                    <a:pt x="33" y="7320"/>
                    <a:pt x="29" y="7352"/>
                  </a:cubicBezTo>
                  <a:lnTo>
                    <a:pt x="6687" y="7352"/>
                  </a:lnTo>
                  <a:cubicBezTo>
                    <a:pt x="6683" y="7339"/>
                    <a:pt x="6678" y="7316"/>
                    <a:pt x="6674" y="7293"/>
                  </a:cubicBezTo>
                  <a:cubicBezTo>
                    <a:pt x="6674" y="7279"/>
                    <a:pt x="6668" y="7265"/>
                    <a:pt x="6664" y="7251"/>
                  </a:cubicBezTo>
                  <a:close/>
                  <a:moveTo>
                    <a:pt x="5" y="7552"/>
                  </a:moveTo>
                  <a:cubicBezTo>
                    <a:pt x="5" y="7589"/>
                    <a:pt x="5" y="7625"/>
                    <a:pt x="1" y="7653"/>
                  </a:cubicBezTo>
                  <a:lnTo>
                    <a:pt x="1" y="7658"/>
                  </a:lnTo>
                  <a:lnTo>
                    <a:pt x="6747" y="7658"/>
                  </a:lnTo>
                  <a:cubicBezTo>
                    <a:pt x="6743" y="7625"/>
                    <a:pt x="6734" y="7593"/>
                    <a:pt x="6729" y="7552"/>
                  </a:cubicBezTo>
                  <a:close/>
                </a:path>
              </a:pathLst>
            </a:custGeom>
            <a:solidFill>
              <a:srgbClr val="E0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60"/>
            <p:cNvSpPr/>
            <p:nvPr/>
          </p:nvSpPr>
          <p:spPr>
            <a:xfrm>
              <a:off x="2873900" y="1626200"/>
              <a:ext cx="137200" cy="208550"/>
            </a:xfrm>
            <a:custGeom>
              <a:avLst/>
              <a:gdLst/>
              <a:ahLst/>
              <a:cxnLst/>
              <a:rect l="l" t="t" r="r" b="b"/>
              <a:pathLst>
                <a:path w="5488" h="8342" extrusionOk="0">
                  <a:moveTo>
                    <a:pt x="367" y="1"/>
                  </a:moveTo>
                  <a:cubicBezTo>
                    <a:pt x="17" y="1"/>
                    <a:pt x="1" y="474"/>
                    <a:pt x="369" y="1226"/>
                  </a:cubicBezTo>
                  <a:cubicBezTo>
                    <a:pt x="1012" y="2524"/>
                    <a:pt x="2713" y="5183"/>
                    <a:pt x="2681" y="5484"/>
                  </a:cubicBezTo>
                  <a:cubicBezTo>
                    <a:pt x="2644" y="5780"/>
                    <a:pt x="2667" y="7342"/>
                    <a:pt x="2607" y="8055"/>
                  </a:cubicBezTo>
                  <a:cubicBezTo>
                    <a:pt x="2590" y="8254"/>
                    <a:pt x="3003" y="8341"/>
                    <a:pt x="3521" y="8341"/>
                  </a:cubicBezTo>
                  <a:cubicBezTo>
                    <a:pt x="4350" y="8341"/>
                    <a:pt x="5446" y="8116"/>
                    <a:pt x="5459" y="7763"/>
                  </a:cubicBezTo>
                  <a:cubicBezTo>
                    <a:pt x="5487" y="7190"/>
                    <a:pt x="5446" y="6570"/>
                    <a:pt x="5210" y="5257"/>
                  </a:cubicBezTo>
                  <a:cubicBezTo>
                    <a:pt x="4974" y="3902"/>
                    <a:pt x="1942" y="1064"/>
                    <a:pt x="1280" y="499"/>
                  </a:cubicBezTo>
                  <a:cubicBezTo>
                    <a:pt x="874" y="155"/>
                    <a:pt x="566" y="1"/>
                    <a:pt x="367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60"/>
            <p:cNvSpPr/>
            <p:nvPr/>
          </p:nvSpPr>
          <p:spPr>
            <a:xfrm>
              <a:off x="2927275" y="1814575"/>
              <a:ext cx="84650" cy="136150"/>
            </a:xfrm>
            <a:custGeom>
              <a:avLst/>
              <a:gdLst/>
              <a:ahLst/>
              <a:cxnLst/>
              <a:rect l="l" t="t" r="r" b="b"/>
              <a:pathLst>
                <a:path w="3386" h="5446" extrusionOk="0">
                  <a:moveTo>
                    <a:pt x="3000" y="0"/>
                  </a:moveTo>
                  <a:cubicBezTo>
                    <a:pt x="2277" y="0"/>
                    <a:pt x="565" y="136"/>
                    <a:pt x="565" y="136"/>
                  </a:cubicBezTo>
                  <a:cubicBezTo>
                    <a:pt x="565" y="136"/>
                    <a:pt x="296" y="1190"/>
                    <a:pt x="157" y="1884"/>
                  </a:cubicBezTo>
                  <a:cubicBezTo>
                    <a:pt x="74" y="2272"/>
                    <a:pt x="1" y="2947"/>
                    <a:pt x="74" y="3262"/>
                  </a:cubicBezTo>
                  <a:cubicBezTo>
                    <a:pt x="176" y="3704"/>
                    <a:pt x="868" y="5445"/>
                    <a:pt x="1328" y="5445"/>
                  </a:cubicBezTo>
                  <a:cubicBezTo>
                    <a:pt x="1349" y="5445"/>
                    <a:pt x="1369" y="5442"/>
                    <a:pt x="1388" y="5435"/>
                  </a:cubicBezTo>
                  <a:cubicBezTo>
                    <a:pt x="1652" y="5335"/>
                    <a:pt x="1407" y="4682"/>
                    <a:pt x="1193" y="4218"/>
                  </a:cubicBezTo>
                  <a:lnTo>
                    <a:pt x="1193" y="4218"/>
                  </a:lnTo>
                  <a:cubicBezTo>
                    <a:pt x="1412" y="4615"/>
                    <a:pt x="1745" y="5121"/>
                    <a:pt x="2025" y="5121"/>
                  </a:cubicBezTo>
                  <a:cubicBezTo>
                    <a:pt x="2065" y="5121"/>
                    <a:pt x="2104" y="5110"/>
                    <a:pt x="2141" y="5087"/>
                  </a:cubicBezTo>
                  <a:cubicBezTo>
                    <a:pt x="2339" y="4971"/>
                    <a:pt x="2244" y="4622"/>
                    <a:pt x="2068" y="4256"/>
                  </a:cubicBezTo>
                  <a:lnTo>
                    <a:pt x="2068" y="4256"/>
                  </a:lnTo>
                  <a:cubicBezTo>
                    <a:pt x="2212" y="4424"/>
                    <a:pt x="2361" y="4544"/>
                    <a:pt x="2493" y="4544"/>
                  </a:cubicBezTo>
                  <a:cubicBezTo>
                    <a:pt x="2542" y="4544"/>
                    <a:pt x="2588" y="4528"/>
                    <a:pt x="2631" y="4492"/>
                  </a:cubicBezTo>
                  <a:cubicBezTo>
                    <a:pt x="2802" y="4349"/>
                    <a:pt x="2622" y="3881"/>
                    <a:pt x="2406" y="3460"/>
                  </a:cubicBezTo>
                  <a:lnTo>
                    <a:pt x="2406" y="3460"/>
                  </a:lnTo>
                  <a:cubicBezTo>
                    <a:pt x="2569" y="3690"/>
                    <a:pt x="2749" y="3883"/>
                    <a:pt x="2895" y="3883"/>
                  </a:cubicBezTo>
                  <a:cubicBezTo>
                    <a:pt x="2929" y="3883"/>
                    <a:pt x="2962" y="3872"/>
                    <a:pt x="2991" y="3849"/>
                  </a:cubicBezTo>
                  <a:cubicBezTo>
                    <a:pt x="3385" y="3548"/>
                    <a:pt x="2553" y="2091"/>
                    <a:pt x="2553" y="2091"/>
                  </a:cubicBezTo>
                  <a:cubicBezTo>
                    <a:pt x="3330" y="1259"/>
                    <a:pt x="3358" y="548"/>
                    <a:pt x="3315" y="34"/>
                  </a:cubicBezTo>
                  <a:cubicBezTo>
                    <a:pt x="3314" y="10"/>
                    <a:pt x="3192" y="0"/>
                    <a:pt x="3000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60"/>
            <p:cNvSpPr/>
            <p:nvPr/>
          </p:nvSpPr>
          <p:spPr>
            <a:xfrm>
              <a:off x="2944050" y="1894475"/>
              <a:ext cx="26475" cy="44525"/>
            </a:xfrm>
            <a:custGeom>
              <a:avLst/>
              <a:gdLst/>
              <a:ahLst/>
              <a:cxnLst/>
              <a:rect l="l" t="t" r="r" b="b"/>
              <a:pathLst>
                <a:path w="1059" h="1781" extrusionOk="0">
                  <a:moveTo>
                    <a:pt x="3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79" y="199"/>
                    <a:pt x="157" y="393"/>
                    <a:pt x="250" y="593"/>
                  </a:cubicBezTo>
                  <a:cubicBezTo>
                    <a:pt x="342" y="787"/>
                    <a:pt x="444" y="958"/>
                    <a:pt x="559" y="1138"/>
                  </a:cubicBezTo>
                  <a:cubicBezTo>
                    <a:pt x="698" y="1370"/>
                    <a:pt x="865" y="1586"/>
                    <a:pt x="1059" y="1781"/>
                  </a:cubicBezTo>
                  <a:cubicBezTo>
                    <a:pt x="767" y="1402"/>
                    <a:pt x="513" y="990"/>
                    <a:pt x="301" y="565"/>
                  </a:cubicBezTo>
                  <a:cubicBezTo>
                    <a:pt x="208" y="366"/>
                    <a:pt x="107" y="195"/>
                    <a:pt x="9" y="11"/>
                  </a:cubicBezTo>
                  <a:cubicBezTo>
                    <a:pt x="7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60"/>
            <p:cNvSpPr/>
            <p:nvPr/>
          </p:nvSpPr>
          <p:spPr>
            <a:xfrm>
              <a:off x="2960675" y="1885650"/>
              <a:ext cx="18325" cy="35525"/>
            </a:xfrm>
            <a:custGeom>
              <a:avLst/>
              <a:gdLst/>
              <a:ahLst/>
              <a:cxnLst/>
              <a:rect l="l" t="t" r="r" b="b"/>
              <a:pathLst>
                <a:path w="733" h="1421" extrusionOk="0">
                  <a:moveTo>
                    <a:pt x="3" y="1"/>
                  </a:moveTo>
                  <a:cubicBezTo>
                    <a:pt x="3" y="1"/>
                    <a:pt x="2" y="1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lnTo>
                    <a:pt x="1" y="4"/>
                  </a:lnTo>
                  <a:cubicBezTo>
                    <a:pt x="2" y="2"/>
                    <a:pt x="3" y="1"/>
                    <a:pt x="3" y="1"/>
                  </a:cubicBezTo>
                  <a:close/>
                  <a:moveTo>
                    <a:pt x="1" y="4"/>
                  </a:moveTo>
                  <a:cubicBezTo>
                    <a:pt x="1" y="5"/>
                    <a:pt x="1" y="6"/>
                    <a:pt x="1" y="7"/>
                  </a:cubicBezTo>
                  <a:cubicBezTo>
                    <a:pt x="112" y="247"/>
                    <a:pt x="213" y="492"/>
                    <a:pt x="334" y="733"/>
                  </a:cubicBezTo>
                  <a:cubicBezTo>
                    <a:pt x="449" y="968"/>
                    <a:pt x="588" y="1181"/>
                    <a:pt x="722" y="1412"/>
                  </a:cubicBezTo>
                  <a:cubicBezTo>
                    <a:pt x="725" y="1418"/>
                    <a:pt x="727" y="1420"/>
                    <a:pt x="729" y="1420"/>
                  </a:cubicBezTo>
                  <a:cubicBezTo>
                    <a:pt x="732" y="1420"/>
                    <a:pt x="731" y="1408"/>
                    <a:pt x="722" y="1399"/>
                  </a:cubicBezTo>
                  <a:cubicBezTo>
                    <a:pt x="592" y="1168"/>
                    <a:pt x="496" y="941"/>
                    <a:pt x="370" y="705"/>
                  </a:cubicBezTo>
                  <a:cubicBezTo>
                    <a:pt x="251" y="469"/>
                    <a:pt x="117" y="243"/>
                    <a:pt x="1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60"/>
            <p:cNvSpPr/>
            <p:nvPr/>
          </p:nvSpPr>
          <p:spPr>
            <a:xfrm>
              <a:off x="2973550" y="1875400"/>
              <a:ext cx="15050" cy="27175"/>
            </a:xfrm>
            <a:custGeom>
              <a:avLst/>
              <a:gdLst/>
              <a:ahLst/>
              <a:cxnLst/>
              <a:rect l="l" t="t" r="r" b="b"/>
              <a:pathLst>
                <a:path w="602" h="1087" extrusionOk="0">
                  <a:moveTo>
                    <a:pt x="6" y="1"/>
                  </a:moveTo>
                  <a:cubicBezTo>
                    <a:pt x="5" y="1"/>
                    <a:pt x="0" y="5"/>
                    <a:pt x="3" y="10"/>
                  </a:cubicBezTo>
                  <a:cubicBezTo>
                    <a:pt x="161" y="385"/>
                    <a:pt x="355" y="746"/>
                    <a:pt x="591" y="1079"/>
                  </a:cubicBezTo>
                  <a:cubicBezTo>
                    <a:pt x="594" y="1084"/>
                    <a:pt x="596" y="1086"/>
                    <a:pt x="598" y="1086"/>
                  </a:cubicBezTo>
                  <a:cubicBezTo>
                    <a:pt x="601" y="1086"/>
                    <a:pt x="600" y="1074"/>
                    <a:pt x="591" y="1064"/>
                  </a:cubicBezTo>
                  <a:cubicBezTo>
                    <a:pt x="391" y="712"/>
                    <a:pt x="225" y="435"/>
                    <a:pt x="3" y="6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60"/>
            <p:cNvSpPr/>
            <p:nvPr/>
          </p:nvSpPr>
          <p:spPr>
            <a:xfrm>
              <a:off x="2869500" y="1622625"/>
              <a:ext cx="79050" cy="63475"/>
            </a:xfrm>
            <a:custGeom>
              <a:avLst/>
              <a:gdLst/>
              <a:ahLst/>
              <a:cxnLst/>
              <a:rect l="l" t="t" r="r" b="b"/>
              <a:pathLst>
                <a:path w="3162" h="2539" extrusionOk="0">
                  <a:moveTo>
                    <a:pt x="316" y="0"/>
                  </a:moveTo>
                  <a:cubicBezTo>
                    <a:pt x="1" y="0"/>
                    <a:pt x="18" y="347"/>
                    <a:pt x="152" y="869"/>
                  </a:cubicBezTo>
                  <a:cubicBezTo>
                    <a:pt x="277" y="1369"/>
                    <a:pt x="882" y="2538"/>
                    <a:pt x="882" y="2538"/>
                  </a:cubicBezTo>
                  <a:lnTo>
                    <a:pt x="3162" y="2029"/>
                  </a:lnTo>
                  <a:cubicBezTo>
                    <a:pt x="3162" y="2029"/>
                    <a:pt x="1941" y="739"/>
                    <a:pt x="952" y="221"/>
                  </a:cubicBezTo>
                  <a:cubicBezTo>
                    <a:pt x="662" y="69"/>
                    <a:pt x="456" y="0"/>
                    <a:pt x="31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60"/>
            <p:cNvSpPr/>
            <p:nvPr/>
          </p:nvSpPr>
          <p:spPr>
            <a:xfrm>
              <a:off x="2875700" y="1656350"/>
              <a:ext cx="22075" cy="31025"/>
            </a:xfrm>
            <a:custGeom>
              <a:avLst/>
              <a:gdLst/>
              <a:ahLst/>
              <a:cxnLst/>
              <a:rect l="l" t="t" r="r" b="b"/>
              <a:pathLst>
                <a:path w="883" h="1241" extrusionOk="0">
                  <a:moveTo>
                    <a:pt x="80" y="1"/>
                  </a:moveTo>
                  <a:lnTo>
                    <a:pt x="52" y="24"/>
                  </a:lnTo>
                  <a:cubicBezTo>
                    <a:pt x="94" y="186"/>
                    <a:pt x="144" y="343"/>
                    <a:pt x="205" y="491"/>
                  </a:cubicBezTo>
                  <a:lnTo>
                    <a:pt x="150" y="394"/>
                  </a:lnTo>
                  <a:cubicBezTo>
                    <a:pt x="98" y="319"/>
                    <a:pt x="52" y="251"/>
                    <a:pt x="1" y="176"/>
                  </a:cubicBezTo>
                  <a:lnTo>
                    <a:pt x="1" y="176"/>
                  </a:lnTo>
                  <a:cubicBezTo>
                    <a:pt x="29" y="255"/>
                    <a:pt x="66" y="334"/>
                    <a:pt x="112" y="408"/>
                  </a:cubicBezTo>
                  <a:cubicBezTo>
                    <a:pt x="158" y="477"/>
                    <a:pt x="214" y="541"/>
                    <a:pt x="265" y="602"/>
                  </a:cubicBezTo>
                  <a:lnTo>
                    <a:pt x="283" y="643"/>
                  </a:lnTo>
                  <a:cubicBezTo>
                    <a:pt x="329" y="745"/>
                    <a:pt x="376" y="846"/>
                    <a:pt x="431" y="949"/>
                  </a:cubicBezTo>
                  <a:cubicBezTo>
                    <a:pt x="482" y="1041"/>
                    <a:pt x="588" y="1235"/>
                    <a:pt x="593" y="1240"/>
                  </a:cubicBezTo>
                  <a:cubicBezTo>
                    <a:pt x="598" y="1240"/>
                    <a:pt x="833" y="1166"/>
                    <a:pt x="848" y="1166"/>
                  </a:cubicBezTo>
                  <a:cubicBezTo>
                    <a:pt x="863" y="1162"/>
                    <a:pt x="883" y="1151"/>
                    <a:pt x="861" y="1151"/>
                  </a:cubicBezTo>
                  <a:cubicBezTo>
                    <a:pt x="857" y="1151"/>
                    <a:pt x="853" y="1151"/>
                    <a:pt x="848" y="1152"/>
                  </a:cubicBezTo>
                  <a:cubicBezTo>
                    <a:pt x="810" y="1152"/>
                    <a:pt x="626" y="1179"/>
                    <a:pt x="626" y="1179"/>
                  </a:cubicBezTo>
                  <a:cubicBezTo>
                    <a:pt x="588" y="1078"/>
                    <a:pt x="413" y="694"/>
                    <a:pt x="366" y="597"/>
                  </a:cubicBezTo>
                  <a:cubicBezTo>
                    <a:pt x="265" y="398"/>
                    <a:pt x="182" y="195"/>
                    <a:pt x="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60"/>
            <p:cNvSpPr/>
            <p:nvPr/>
          </p:nvSpPr>
          <p:spPr>
            <a:xfrm>
              <a:off x="2833400" y="1568375"/>
              <a:ext cx="41050" cy="73900"/>
            </a:xfrm>
            <a:custGeom>
              <a:avLst/>
              <a:gdLst/>
              <a:ahLst/>
              <a:cxnLst/>
              <a:rect l="l" t="t" r="r" b="b"/>
              <a:pathLst>
                <a:path w="1642" h="2956" extrusionOk="0">
                  <a:moveTo>
                    <a:pt x="1471" y="1"/>
                  </a:moveTo>
                  <a:lnTo>
                    <a:pt x="1" y="769"/>
                  </a:lnTo>
                  <a:lnTo>
                    <a:pt x="149" y="1836"/>
                  </a:lnTo>
                  <a:lnTo>
                    <a:pt x="149" y="1915"/>
                  </a:lnTo>
                  <a:cubicBezTo>
                    <a:pt x="149" y="1915"/>
                    <a:pt x="56" y="2928"/>
                    <a:pt x="237" y="2951"/>
                  </a:cubicBezTo>
                  <a:cubicBezTo>
                    <a:pt x="263" y="2954"/>
                    <a:pt x="289" y="2956"/>
                    <a:pt x="315" y="2956"/>
                  </a:cubicBezTo>
                  <a:cubicBezTo>
                    <a:pt x="861" y="2956"/>
                    <a:pt x="1433" y="2248"/>
                    <a:pt x="1509" y="2152"/>
                  </a:cubicBezTo>
                  <a:cubicBezTo>
                    <a:pt x="1642" y="1980"/>
                    <a:pt x="1471" y="1"/>
                    <a:pt x="147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60"/>
            <p:cNvSpPr/>
            <p:nvPr/>
          </p:nvSpPr>
          <p:spPr>
            <a:xfrm>
              <a:off x="2833075" y="1568375"/>
              <a:ext cx="38975" cy="48475"/>
            </a:xfrm>
            <a:custGeom>
              <a:avLst/>
              <a:gdLst/>
              <a:ahLst/>
              <a:cxnLst/>
              <a:rect l="l" t="t" r="r" b="b"/>
              <a:pathLst>
                <a:path w="1559" h="1939" extrusionOk="0">
                  <a:moveTo>
                    <a:pt x="1484" y="1"/>
                  </a:moveTo>
                  <a:lnTo>
                    <a:pt x="0" y="769"/>
                  </a:lnTo>
                  <a:lnTo>
                    <a:pt x="152" y="1836"/>
                  </a:lnTo>
                  <a:lnTo>
                    <a:pt x="152" y="1915"/>
                  </a:lnTo>
                  <a:cubicBezTo>
                    <a:pt x="148" y="1920"/>
                    <a:pt x="148" y="1930"/>
                    <a:pt x="152" y="1938"/>
                  </a:cubicBezTo>
                  <a:cubicBezTo>
                    <a:pt x="517" y="1887"/>
                    <a:pt x="1198" y="1717"/>
                    <a:pt x="1558" y="1236"/>
                  </a:cubicBezTo>
                  <a:cubicBezTo>
                    <a:pt x="1535" y="648"/>
                    <a:pt x="1484" y="1"/>
                    <a:pt x="14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60"/>
            <p:cNvSpPr/>
            <p:nvPr/>
          </p:nvSpPr>
          <p:spPr>
            <a:xfrm>
              <a:off x="2786825" y="1492050"/>
              <a:ext cx="107050" cy="116500"/>
            </a:xfrm>
            <a:custGeom>
              <a:avLst/>
              <a:gdLst/>
              <a:ahLst/>
              <a:cxnLst/>
              <a:rect l="l" t="t" r="r" b="b"/>
              <a:pathLst>
                <a:path w="4282" h="4660" extrusionOk="0">
                  <a:moveTo>
                    <a:pt x="2365" y="0"/>
                  </a:moveTo>
                  <a:cubicBezTo>
                    <a:pt x="2171" y="0"/>
                    <a:pt x="1979" y="30"/>
                    <a:pt x="1799" y="94"/>
                  </a:cubicBezTo>
                  <a:cubicBezTo>
                    <a:pt x="1097" y="340"/>
                    <a:pt x="0" y="2499"/>
                    <a:pt x="292" y="3534"/>
                  </a:cubicBezTo>
                  <a:cubicBezTo>
                    <a:pt x="503" y="4286"/>
                    <a:pt x="1178" y="4660"/>
                    <a:pt x="1891" y="4660"/>
                  </a:cubicBezTo>
                  <a:cubicBezTo>
                    <a:pt x="2193" y="4660"/>
                    <a:pt x="2501" y="4593"/>
                    <a:pt x="2783" y="4460"/>
                  </a:cubicBezTo>
                  <a:cubicBezTo>
                    <a:pt x="3436" y="4155"/>
                    <a:pt x="4282" y="2425"/>
                    <a:pt x="4282" y="1648"/>
                  </a:cubicBezTo>
                  <a:cubicBezTo>
                    <a:pt x="4278" y="685"/>
                    <a:pt x="3292" y="0"/>
                    <a:pt x="2365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60"/>
            <p:cNvSpPr/>
            <p:nvPr/>
          </p:nvSpPr>
          <p:spPr>
            <a:xfrm>
              <a:off x="2809825" y="1483425"/>
              <a:ext cx="97100" cy="91050"/>
            </a:xfrm>
            <a:custGeom>
              <a:avLst/>
              <a:gdLst/>
              <a:ahLst/>
              <a:cxnLst/>
              <a:rect l="l" t="t" r="r" b="b"/>
              <a:pathLst>
                <a:path w="3884" h="3642" extrusionOk="0">
                  <a:moveTo>
                    <a:pt x="1363" y="0"/>
                  </a:moveTo>
                  <a:cubicBezTo>
                    <a:pt x="1351" y="0"/>
                    <a:pt x="1339" y="1"/>
                    <a:pt x="1327" y="1"/>
                  </a:cubicBezTo>
                  <a:cubicBezTo>
                    <a:pt x="116" y="29"/>
                    <a:pt x="0" y="1393"/>
                    <a:pt x="0" y="1393"/>
                  </a:cubicBezTo>
                  <a:cubicBezTo>
                    <a:pt x="204" y="1156"/>
                    <a:pt x="431" y="939"/>
                    <a:pt x="676" y="740"/>
                  </a:cubicBezTo>
                  <a:lnTo>
                    <a:pt x="676" y="740"/>
                  </a:lnTo>
                  <a:cubicBezTo>
                    <a:pt x="467" y="934"/>
                    <a:pt x="329" y="1188"/>
                    <a:pt x="273" y="1466"/>
                  </a:cubicBezTo>
                  <a:cubicBezTo>
                    <a:pt x="730" y="1706"/>
                    <a:pt x="1125" y="1788"/>
                    <a:pt x="1448" y="1788"/>
                  </a:cubicBezTo>
                  <a:cubicBezTo>
                    <a:pt x="2120" y="1788"/>
                    <a:pt x="2488" y="1438"/>
                    <a:pt x="2488" y="1438"/>
                  </a:cubicBezTo>
                  <a:lnTo>
                    <a:pt x="2488" y="1438"/>
                  </a:lnTo>
                  <a:cubicBezTo>
                    <a:pt x="2317" y="2308"/>
                    <a:pt x="2849" y="2585"/>
                    <a:pt x="2849" y="2585"/>
                  </a:cubicBezTo>
                  <a:cubicBezTo>
                    <a:pt x="2849" y="2585"/>
                    <a:pt x="2307" y="3450"/>
                    <a:pt x="2646" y="3630"/>
                  </a:cubicBezTo>
                  <a:cubicBezTo>
                    <a:pt x="2659" y="3637"/>
                    <a:pt x="2675" y="3641"/>
                    <a:pt x="2693" y="3641"/>
                  </a:cubicBezTo>
                  <a:cubicBezTo>
                    <a:pt x="2882" y="3641"/>
                    <a:pt x="3296" y="3228"/>
                    <a:pt x="3626" y="2641"/>
                  </a:cubicBezTo>
                  <a:cubicBezTo>
                    <a:pt x="3861" y="2266"/>
                    <a:pt x="3788" y="1771"/>
                    <a:pt x="3450" y="1485"/>
                  </a:cubicBezTo>
                  <a:lnTo>
                    <a:pt x="3450" y="1485"/>
                  </a:lnTo>
                  <a:cubicBezTo>
                    <a:pt x="3450" y="1485"/>
                    <a:pt x="3576" y="1503"/>
                    <a:pt x="3690" y="1503"/>
                  </a:cubicBezTo>
                  <a:cubicBezTo>
                    <a:pt x="3792" y="1503"/>
                    <a:pt x="3884" y="1488"/>
                    <a:pt x="3867" y="1434"/>
                  </a:cubicBezTo>
                  <a:cubicBezTo>
                    <a:pt x="3824" y="1318"/>
                    <a:pt x="3357" y="1286"/>
                    <a:pt x="3357" y="1286"/>
                  </a:cubicBezTo>
                  <a:cubicBezTo>
                    <a:pt x="3357" y="1286"/>
                    <a:pt x="3773" y="828"/>
                    <a:pt x="3690" y="712"/>
                  </a:cubicBezTo>
                  <a:cubicBezTo>
                    <a:pt x="3682" y="700"/>
                    <a:pt x="3670" y="695"/>
                    <a:pt x="3656" y="695"/>
                  </a:cubicBezTo>
                  <a:cubicBezTo>
                    <a:pt x="3532" y="695"/>
                    <a:pt x="3205" y="1101"/>
                    <a:pt x="3205" y="1101"/>
                  </a:cubicBezTo>
                  <a:cubicBezTo>
                    <a:pt x="2447" y="284"/>
                    <a:pt x="1834" y="0"/>
                    <a:pt x="13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60"/>
            <p:cNvSpPr/>
            <p:nvPr/>
          </p:nvSpPr>
          <p:spPr>
            <a:xfrm>
              <a:off x="2884150" y="1519025"/>
              <a:ext cx="24650" cy="50775"/>
            </a:xfrm>
            <a:custGeom>
              <a:avLst/>
              <a:gdLst/>
              <a:ahLst/>
              <a:cxnLst/>
              <a:rect l="l" t="t" r="r" b="b"/>
              <a:pathLst>
                <a:path w="986" h="2031" extrusionOk="0">
                  <a:moveTo>
                    <a:pt x="366" y="1"/>
                  </a:moveTo>
                  <a:cubicBezTo>
                    <a:pt x="352" y="1"/>
                    <a:pt x="343" y="20"/>
                    <a:pt x="352" y="24"/>
                  </a:cubicBezTo>
                  <a:cubicBezTo>
                    <a:pt x="731" y="180"/>
                    <a:pt x="926" y="602"/>
                    <a:pt x="800" y="991"/>
                  </a:cubicBezTo>
                  <a:cubicBezTo>
                    <a:pt x="721" y="1189"/>
                    <a:pt x="616" y="1373"/>
                    <a:pt x="482" y="1540"/>
                  </a:cubicBezTo>
                  <a:cubicBezTo>
                    <a:pt x="352" y="1721"/>
                    <a:pt x="194" y="1878"/>
                    <a:pt x="15" y="2012"/>
                  </a:cubicBezTo>
                  <a:cubicBezTo>
                    <a:pt x="0" y="2022"/>
                    <a:pt x="15" y="2030"/>
                    <a:pt x="23" y="2030"/>
                  </a:cubicBezTo>
                  <a:cubicBezTo>
                    <a:pt x="222" y="1892"/>
                    <a:pt x="407" y="1730"/>
                    <a:pt x="565" y="1550"/>
                  </a:cubicBezTo>
                  <a:cubicBezTo>
                    <a:pt x="721" y="1373"/>
                    <a:pt x="832" y="1166"/>
                    <a:pt x="898" y="944"/>
                  </a:cubicBezTo>
                  <a:cubicBezTo>
                    <a:pt x="986" y="541"/>
                    <a:pt x="755" y="135"/>
                    <a:pt x="3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60"/>
            <p:cNvSpPr/>
            <p:nvPr/>
          </p:nvSpPr>
          <p:spPr>
            <a:xfrm>
              <a:off x="2832950" y="1479625"/>
              <a:ext cx="59550" cy="36600"/>
            </a:xfrm>
            <a:custGeom>
              <a:avLst/>
              <a:gdLst/>
              <a:ahLst/>
              <a:cxnLst/>
              <a:rect l="l" t="t" r="r" b="b"/>
              <a:pathLst>
                <a:path w="2382" h="1464" extrusionOk="0">
                  <a:moveTo>
                    <a:pt x="505" y="1"/>
                  </a:moveTo>
                  <a:cubicBezTo>
                    <a:pt x="335" y="1"/>
                    <a:pt x="167" y="40"/>
                    <a:pt x="14" y="134"/>
                  </a:cubicBezTo>
                  <a:cubicBezTo>
                    <a:pt x="1" y="143"/>
                    <a:pt x="14" y="143"/>
                    <a:pt x="14" y="143"/>
                  </a:cubicBezTo>
                  <a:cubicBezTo>
                    <a:pt x="149" y="77"/>
                    <a:pt x="287" y="49"/>
                    <a:pt x="426" y="49"/>
                  </a:cubicBezTo>
                  <a:cubicBezTo>
                    <a:pt x="744" y="49"/>
                    <a:pt x="1060" y="199"/>
                    <a:pt x="1318" y="393"/>
                  </a:cubicBezTo>
                  <a:cubicBezTo>
                    <a:pt x="1725" y="680"/>
                    <a:pt x="2081" y="1041"/>
                    <a:pt x="2363" y="1457"/>
                  </a:cubicBezTo>
                  <a:cubicBezTo>
                    <a:pt x="2363" y="1460"/>
                    <a:pt x="2366" y="1463"/>
                    <a:pt x="2368" y="1463"/>
                  </a:cubicBezTo>
                  <a:cubicBezTo>
                    <a:pt x="2370" y="1463"/>
                    <a:pt x="2371" y="1463"/>
                    <a:pt x="2372" y="1461"/>
                  </a:cubicBezTo>
                  <a:cubicBezTo>
                    <a:pt x="2381" y="1461"/>
                    <a:pt x="2381" y="1451"/>
                    <a:pt x="2377" y="1447"/>
                  </a:cubicBezTo>
                  <a:cubicBezTo>
                    <a:pt x="2270" y="1212"/>
                    <a:pt x="2123" y="990"/>
                    <a:pt x="1937" y="804"/>
                  </a:cubicBezTo>
                  <a:cubicBezTo>
                    <a:pt x="1757" y="597"/>
                    <a:pt x="1549" y="416"/>
                    <a:pt x="1318" y="264"/>
                  </a:cubicBezTo>
                  <a:cubicBezTo>
                    <a:pt x="1078" y="111"/>
                    <a:pt x="788" y="1"/>
                    <a:pt x="5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60"/>
            <p:cNvSpPr/>
            <p:nvPr/>
          </p:nvSpPr>
          <p:spPr>
            <a:xfrm>
              <a:off x="2824775" y="1550600"/>
              <a:ext cx="14400" cy="11725"/>
            </a:xfrm>
            <a:custGeom>
              <a:avLst/>
              <a:gdLst/>
              <a:ahLst/>
              <a:cxnLst/>
              <a:rect l="l" t="t" r="r" b="b"/>
              <a:pathLst>
                <a:path w="576" h="469" extrusionOk="0">
                  <a:moveTo>
                    <a:pt x="325" y="1"/>
                  </a:moveTo>
                  <a:cubicBezTo>
                    <a:pt x="155" y="1"/>
                    <a:pt x="1" y="377"/>
                    <a:pt x="189" y="458"/>
                  </a:cubicBezTo>
                  <a:cubicBezTo>
                    <a:pt x="207" y="465"/>
                    <a:pt x="225" y="468"/>
                    <a:pt x="242" y="468"/>
                  </a:cubicBezTo>
                  <a:cubicBezTo>
                    <a:pt x="428" y="468"/>
                    <a:pt x="576" y="94"/>
                    <a:pt x="369" y="9"/>
                  </a:cubicBezTo>
                  <a:cubicBezTo>
                    <a:pt x="354" y="4"/>
                    <a:pt x="340" y="1"/>
                    <a:pt x="3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60"/>
            <p:cNvSpPr/>
            <p:nvPr/>
          </p:nvSpPr>
          <p:spPr>
            <a:xfrm>
              <a:off x="2799475" y="1540400"/>
              <a:ext cx="13650" cy="11675"/>
            </a:xfrm>
            <a:custGeom>
              <a:avLst/>
              <a:gdLst/>
              <a:ahLst/>
              <a:cxnLst/>
              <a:rect l="l" t="t" r="r" b="b"/>
              <a:pathLst>
                <a:path w="546" h="467" extrusionOk="0">
                  <a:moveTo>
                    <a:pt x="316" y="1"/>
                  </a:moveTo>
                  <a:cubicBezTo>
                    <a:pt x="129" y="1"/>
                    <a:pt x="0" y="371"/>
                    <a:pt x="183" y="454"/>
                  </a:cubicBezTo>
                  <a:cubicBezTo>
                    <a:pt x="202" y="463"/>
                    <a:pt x="221" y="466"/>
                    <a:pt x="239" y="466"/>
                  </a:cubicBezTo>
                  <a:cubicBezTo>
                    <a:pt x="416" y="466"/>
                    <a:pt x="546" y="90"/>
                    <a:pt x="378" y="15"/>
                  </a:cubicBezTo>
                  <a:cubicBezTo>
                    <a:pt x="357" y="5"/>
                    <a:pt x="336" y="1"/>
                    <a:pt x="3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60"/>
            <p:cNvSpPr/>
            <p:nvPr/>
          </p:nvSpPr>
          <p:spPr>
            <a:xfrm>
              <a:off x="2835150" y="15376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96" y="1"/>
                  </a:moveTo>
                  <a:cubicBezTo>
                    <a:pt x="83" y="1"/>
                    <a:pt x="69" y="2"/>
                    <a:pt x="56" y="5"/>
                  </a:cubicBezTo>
                  <a:cubicBezTo>
                    <a:pt x="18" y="18"/>
                    <a:pt x="0" y="56"/>
                    <a:pt x="0" y="92"/>
                  </a:cubicBezTo>
                  <a:cubicBezTo>
                    <a:pt x="18" y="148"/>
                    <a:pt x="51" y="195"/>
                    <a:pt x="97" y="227"/>
                  </a:cubicBezTo>
                  <a:cubicBezTo>
                    <a:pt x="135" y="268"/>
                    <a:pt x="171" y="306"/>
                    <a:pt x="212" y="338"/>
                  </a:cubicBezTo>
                  <a:cubicBezTo>
                    <a:pt x="227" y="351"/>
                    <a:pt x="246" y="357"/>
                    <a:pt x="268" y="357"/>
                  </a:cubicBezTo>
                  <a:cubicBezTo>
                    <a:pt x="314" y="357"/>
                    <a:pt x="357" y="314"/>
                    <a:pt x="357" y="268"/>
                  </a:cubicBezTo>
                  <a:cubicBezTo>
                    <a:pt x="347" y="190"/>
                    <a:pt x="306" y="120"/>
                    <a:pt x="250" y="74"/>
                  </a:cubicBezTo>
                  <a:cubicBezTo>
                    <a:pt x="212" y="25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60"/>
            <p:cNvSpPr/>
            <p:nvPr/>
          </p:nvSpPr>
          <p:spPr>
            <a:xfrm>
              <a:off x="2805900" y="1526900"/>
              <a:ext cx="11125" cy="5900"/>
            </a:xfrm>
            <a:custGeom>
              <a:avLst/>
              <a:gdLst/>
              <a:ahLst/>
              <a:cxnLst/>
              <a:rect l="l" t="t" r="r" b="b"/>
              <a:pathLst>
                <a:path w="445" h="236" extrusionOk="0">
                  <a:moveTo>
                    <a:pt x="192" y="0"/>
                  </a:moveTo>
                  <a:cubicBezTo>
                    <a:pt x="143" y="0"/>
                    <a:pt x="94" y="13"/>
                    <a:pt x="51" y="38"/>
                  </a:cubicBezTo>
                  <a:cubicBezTo>
                    <a:pt x="14" y="65"/>
                    <a:pt x="1" y="121"/>
                    <a:pt x="29" y="157"/>
                  </a:cubicBezTo>
                  <a:cubicBezTo>
                    <a:pt x="37" y="176"/>
                    <a:pt x="56" y="185"/>
                    <a:pt x="74" y="194"/>
                  </a:cubicBezTo>
                  <a:cubicBezTo>
                    <a:pt x="125" y="204"/>
                    <a:pt x="181" y="213"/>
                    <a:pt x="232" y="222"/>
                  </a:cubicBezTo>
                  <a:cubicBezTo>
                    <a:pt x="259" y="231"/>
                    <a:pt x="288" y="236"/>
                    <a:pt x="317" y="236"/>
                  </a:cubicBezTo>
                  <a:cubicBezTo>
                    <a:pt x="345" y="236"/>
                    <a:pt x="373" y="231"/>
                    <a:pt x="398" y="222"/>
                  </a:cubicBezTo>
                  <a:cubicBezTo>
                    <a:pt x="430" y="198"/>
                    <a:pt x="445" y="162"/>
                    <a:pt x="435" y="125"/>
                  </a:cubicBezTo>
                  <a:cubicBezTo>
                    <a:pt x="407" y="60"/>
                    <a:pt x="343" y="14"/>
                    <a:pt x="264" y="10"/>
                  </a:cubicBezTo>
                  <a:cubicBezTo>
                    <a:pt x="241" y="3"/>
                    <a:pt x="216" y="0"/>
                    <a:pt x="1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60"/>
            <p:cNvSpPr/>
            <p:nvPr/>
          </p:nvSpPr>
          <p:spPr>
            <a:xfrm>
              <a:off x="2815850" y="1581100"/>
              <a:ext cx="7750" cy="2925"/>
            </a:xfrm>
            <a:custGeom>
              <a:avLst/>
              <a:gdLst/>
              <a:ahLst/>
              <a:cxnLst/>
              <a:rect l="l" t="t" r="r" b="b"/>
              <a:pathLst>
                <a:path w="310" h="117" extrusionOk="0">
                  <a:moveTo>
                    <a:pt x="291" y="0"/>
                  </a:moveTo>
                  <a:cubicBezTo>
                    <a:pt x="252" y="27"/>
                    <a:pt x="211" y="70"/>
                    <a:pt x="159" y="70"/>
                  </a:cubicBezTo>
                  <a:cubicBezTo>
                    <a:pt x="157" y="70"/>
                    <a:pt x="155" y="70"/>
                    <a:pt x="152" y="70"/>
                  </a:cubicBezTo>
                  <a:cubicBezTo>
                    <a:pt x="102" y="66"/>
                    <a:pt x="47" y="47"/>
                    <a:pt x="0" y="15"/>
                  </a:cubicBezTo>
                  <a:lnTo>
                    <a:pt x="0" y="15"/>
                  </a:lnTo>
                  <a:cubicBezTo>
                    <a:pt x="31" y="76"/>
                    <a:pt x="96" y="117"/>
                    <a:pt x="169" y="117"/>
                  </a:cubicBezTo>
                  <a:cubicBezTo>
                    <a:pt x="172" y="117"/>
                    <a:pt x="176" y="117"/>
                    <a:pt x="180" y="117"/>
                  </a:cubicBezTo>
                  <a:cubicBezTo>
                    <a:pt x="241" y="107"/>
                    <a:pt x="296" y="61"/>
                    <a:pt x="3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60"/>
            <p:cNvSpPr/>
            <p:nvPr/>
          </p:nvSpPr>
          <p:spPr>
            <a:xfrm>
              <a:off x="2803950" y="1542000"/>
              <a:ext cx="17250" cy="30975"/>
            </a:xfrm>
            <a:custGeom>
              <a:avLst/>
              <a:gdLst/>
              <a:ahLst/>
              <a:cxnLst/>
              <a:rect l="l" t="t" r="r" b="b"/>
              <a:pathLst>
                <a:path w="690" h="1239" extrusionOk="0">
                  <a:moveTo>
                    <a:pt x="499" y="1"/>
                  </a:moveTo>
                  <a:cubicBezTo>
                    <a:pt x="495" y="1"/>
                    <a:pt x="492" y="2"/>
                    <a:pt x="489" y="6"/>
                  </a:cubicBezTo>
                  <a:cubicBezTo>
                    <a:pt x="314" y="256"/>
                    <a:pt x="152" y="515"/>
                    <a:pt x="9" y="787"/>
                  </a:cubicBezTo>
                  <a:cubicBezTo>
                    <a:pt x="1" y="813"/>
                    <a:pt x="182" y="843"/>
                    <a:pt x="242" y="843"/>
                  </a:cubicBezTo>
                  <a:cubicBezTo>
                    <a:pt x="247" y="843"/>
                    <a:pt x="251" y="843"/>
                    <a:pt x="254" y="843"/>
                  </a:cubicBezTo>
                  <a:lnTo>
                    <a:pt x="254" y="843"/>
                  </a:lnTo>
                  <a:cubicBezTo>
                    <a:pt x="254" y="843"/>
                    <a:pt x="156" y="1037"/>
                    <a:pt x="120" y="1139"/>
                  </a:cubicBezTo>
                  <a:cubicBezTo>
                    <a:pt x="120" y="1139"/>
                    <a:pt x="139" y="1162"/>
                    <a:pt x="171" y="1176"/>
                  </a:cubicBezTo>
                  <a:cubicBezTo>
                    <a:pt x="247" y="1217"/>
                    <a:pt x="330" y="1238"/>
                    <a:pt x="413" y="1238"/>
                  </a:cubicBezTo>
                  <a:cubicBezTo>
                    <a:pt x="507" y="1238"/>
                    <a:pt x="601" y="1212"/>
                    <a:pt x="684" y="1158"/>
                  </a:cubicBezTo>
                  <a:cubicBezTo>
                    <a:pt x="689" y="1158"/>
                    <a:pt x="689" y="1148"/>
                    <a:pt x="689" y="1144"/>
                  </a:cubicBezTo>
                  <a:cubicBezTo>
                    <a:pt x="684" y="1139"/>
                    <a:pt x="679" y="1139"/>
                    <a:pt x="675" y="1139"/>
                  </a:cubicBezTo>
                  <a:cubicBezTo>
                    <a:pt x="610" y="1156"/>
                    <a:pt x="546" y="1165"/>
                    <a:pt x="481" y="1165"/>
                  </a:cubicBezTo>
                  <a:cubicBezTo>
                    <a:pt x="388" y="1165"/>
                    <a:pt x="296" y="1147"/>
                    <a:pt x="208" y="1111"/>
                  </a:cubicBezTo>
                  <a:cubicBezTo>
                    <a:pt x="208" y="1084"/>
                    <a:pt x="393" y="778"/>
                    <a:pt x="378" y="774"/>
                  </a:cubicBezTo>
                  <a:cubicBezTo>
                    <a:pt x="310" y="765"/>
                    <a:pt x="180" y="751"/>
                    <a:pt x="139" y="746"/>
                  </a:cubicBezTo>
                  <a:cubicBezTo>
                    <a:pt x="199" y="616"/>
                    <a:pt x="397" y="256"/>
                    <a:pt x="513" y="21"/>
                  </a:cubicBezTo>
                  <a:cubicBezTo>
                    <a:pt x="513" y="10"/>
                    <a:pt x="506" y="1"/>
                    <a:pt x="4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60"/>
            <p:cNvSpPr/>
            <p:nvPr/>
          </p:nvSpPr>
          <p:spPr>
            <a:xfrm>
              <a:off x="2808900" y="1570575"/>
              <a:ext cx="12525" cy="8825"/>
            </a:xfrm>
            <a:custGeom>
              <a:avLst/>
              <a:gdLst/>
              <a:ahLst/>
              <a:cxnLst/>
              <a:rect l="l" t="t" r="r" b="b"/>
              <a:pathLst>
                <a:path w="501" h="353" extrusionOk="0">
                  <a:moveTo>
                    <a:pt x="496" y="1"/>
                  </a:moveTo>
                  <a:cubicBezTo>
                    <a:pt x="402" y="40"/>
                    <a:pt x="301" y="59"/>
                    <a:pt x="202" y="59"/>
                  </a:cubicBezTo>
                  <a:cubicBezTo>
                    <a:pt x="134" y="59"/>
                    <a:pt x="66" y="50"/>
                    <a:pt x="1" y="33"/>
                  </a:cubicBezTo>
                  <a:lnTo>
                    <a:pt x="1" y="33"/>
                  </a:lnTo>
                  <a:cubicBezTo>
                    <a:pt x="33" y="130"/>
                    <a:pt x="93" y="218"/>
                    <a:pt x="172" y="288"/>
                  </a:cubicBezTo>
                  <a:cubicBezTo>
                    <a:pt x="214" y="325"/>
                    <a:pt x="264" y="348"/>
                    <a:pt x="319" y="352"/>
                  </a:cubicBezTo>
                  <a:cubicBezTo>
                    <a:pt x="445" y="352"/>
                    <a:pt x="481" y="260"/>
                    <a:pt x="496" y="158"/>
                  </a:cubicBezTo>
                  <a:cubicBezTo>
                    <a:pt x="500" y="107"/>
                    <a:pt x="500" y="52"/>
                    <a:pt x="4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60"/>
            <p:cNvSpPr/>
            <p:nvPr/>
          </p:nvSpPr>
          <p:spPr>
            <a:xfrm>
              <a:off x="2813175" y="1574225"/>
              <a:ext cx="8125" cy="5175"/>
            </a:xfrm>
            <a:custGeom>
              <a:avLst/>
              <a:gdLst/>
              <a:ahLst/>
              <a:cxnLst/>
              <a:rect l="l" t="t" r="r" b="b"/>
              <a:pathLst>
                <a:path w="325" h="207" extrusionOk="0">
                  <a:moveTo>
                    <a:pt x="240" y="0"/>
                  </a:moveTo>
                  <a:cubicBezTo>
                    <a:pt x="140" y="0"/>
                    <a:pt x="47" y="51"/>
                    <a:pt x="1" y="142"/>
                  </a:cubicBezTo>
                  <a:cubicBezTo>
                    <a:pt x="43" y="179"/>
                    <a:pt x="93" y="202"/>
                    <a:pt x="148" y="206"/>
                  </a:cubicBezTo>
                  <a:cubicBezTo>
                    <a:pt x="274" y="206"/>
                    <a:pt x="310" y="114"/>
                    <a:pt x="325" y="12"/>
                  </a:cubicBezTo>
                  <a:cubicBezTo>
                    <a:pt x="296" y="4"/>
                    <a:pt x="268" y="0"/>
                    <a:pt x="240" y="0"/>
                  </a:cubicBezTo>
                  <a:close/>
                </a:path>
              </a:pathLst>
            </a:custGeom>
            <a:solidFill>
              <a:srgbClr val="FF9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60"/>
            <p:cNvSpPr/>
            <p:nvPr/>
          </p:nvSpPr>
          <p:spPr>
            <a:xfrm>
              <a:off x="2867175" y="1564525"/>
              <a:ext cx="31925" cy="26025"/>
            </a:xfrm>
            <a:custGeom>
              <a:avLst/>
              <a:gdLst/>
              <a:ahLst/>
              <a:cxnLst/>
              <a:rect l="l" t="t" r="r" b="b"/>
              <a:pathLst>
                <a:path w="1277" h="1041" extrusionOk="0">
                  <a:moveTo>
                    <a:pt x="895" y="0"/>
                  </a:moveTo>
                  <a:cubicBezTo>
                    <a:pt x="634" y="0"/>
                    <a:pt x="263" y="280"/>
                    <a:pt x="263" y="280"/>
                  </a:cubicBezTo>
                  <a:lnTo>
                    <a:pt x="0" y="738"/>
                  </a:lnTo>
                  <a:cubicBezTo>
                    <a:pt x="0" y="742"/>
                    <a:pt x="0" y="746"/>
                    <a:pt x="4" y="752"/>
                  </a:cubicBezTo>
                  <a:cubicBezTo>
                    <a:pt x="22" y="918"/>
                    <a:pt x="161" y="1041"/>
                    <a:pt x="320" y="1041"/>
                  </a:cubicBezTo>
                  <a:cubicBezTo>
                    <a:pt x="333" y="1041"/>
                    <a:pt x="347" y="1040"/>
                    <a:pt x="361" y="1038"/>
                  </a:cubicBezTo>
                  <a:cubicBezTo>
                    <a:pt x="707" y="1024"/>
                    <a:pt x="1276" y="289"/>
                    <a:pt x="1063" y="63"/>
                  </a:cubicBezTo>
                  <a:cubicBezTo>
                    <a:pt x="1019" y="18"/>
                    <a:pt x="961" y="0"/>
                    <a:pt x="895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60"/>
            <p:cNvSpPr/>
            <p:nvPr/>
          </p:nvSpPr>
          <p:spPr>
            <a:xfrm>
              <a:off x="2871525" y="1571025"/>
              <a:ext cx="18200" cy="14175"/>
            </a:xfrm>
            <a:custGeom>
              <a:avLst/>
              <a:gdLst/>
              <a:ahLst/>
              <a:cxnLst/>
              <a:rect l="l" t="t" r="r" b="b"/>
              <a:pathLst>
                <a:path w="728" h="567" extrusionOk="0">
                  <a:moveTo>
                    <a:pt x="719" y="21"/>
                  </a:moveTo>
                  <a:lnTo>
                    <a:pt x="432" y="413"/>
                  </a:lnTo>
                  <a:cubicBezTo>
                    <a:pt x="428" y="403"/>
                    <a:pt x="422" y="399"/>
                    <a:pt x="418" y="390"/>
                  </a:cubicBezTo>
                  <a:cubicBezTo>
                    <a:pt x="381" y="350"/>
                    <a:pt x="331" y="330"/>
                    <a:pt x="281" y="330"/>
                  </a:cubicBezTo>
                  <a:cubicBezTo>
                    <a:pt x="237" y="330"/>
                    <a:pt x="194" y="345"/>
                    <a:pt x="159" y="375"/>
                  </a:cubicBezTo>
                  <a:cubicBezTo>
                    <a:pt x="287" y="184"/>
                    <a:pt x="491" y="56"/>
                    <a:pt x="719" y="21"/>
                  </a:cubicBezTo>
                  <a:close/>
                  <a:moveTo>
                    <a:pt x="639" y="1"/>
                  </a:moveTo>
                  <a:cubicBezTo>
                    <a:pt x="357" y="1"/>
                    <a:pt x="78" y="282"/>
                    <a:pt x="11" y="537"/>
                  </a:cubicBezTo>
                  <a:cubicBezTo>
                    <a:pt x="1" y="554"/>
                    <a:pt x="15" y="567"/>
                    <a:pt x="31" y="567"/>
                  </a:cubicBezTo>
                  <a:cubicBezTo>
                    <a:pt x="37" y="567"/>
                    <a:pt x="43" y="565"/>
                    <a:pt x="48" y="561"/>
                  </a:cubicBezTo>
                  <a:cubicBezTo>
                    <a:pt x="95" y="510"/>
                    <a:pt x="145" y="464"/>
                    <a:pt x="200" y="422"/>
                  </a:cubicBezTo>
                  <a:cubicBezTo>
                    <a:pt x="235" y="397"/>
                    <a:pt x="277" y="384"/>
                    <a:pt x="318" y="384"/>
                  </a:cubicBezTo>
                  <a:cubicBezTo>
                    <a:pt x="359" y="384"/>
                    <a:pt x="399" y="397"/>
                    <a:pt x="432" y="422"/>
                  </a:cubicBezTo>
                  <a:lnTo>
                    <a:pt x="719" y="21"/>
                  </a:lnTo>
                  <a:lnTo>
                    <a:pt x="719" y="21"/>
                  </a:lnTo>
                  <a:cubicBezTo>
                    <a:pt x="722" y="21"/>
                    <a:pt x="724" y="21"/>
                    <a:pt x="727" y="20"/>
                  </a:cubicBezTo>
                  <a:lnTo>
                    <a:pt x="727" y="10"/>
                  </a:lnTo>
                  <a:cubicBezTo>
                    <a:pt x="698" y="4"/>
                    <a:pt x="668" y="1"/>
                    <a:pt x="6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60"/>
            <p:cNvSpPr/>
            <p:nvPr/>
          </p:nvSpPr>
          <p:spPr>
            <a:xfrm>
              <a:off x="2092325" y="2077350"/>
              <a:ext cx="237575" cy="202275"/>
            </a:xfrm>
            <a:custGeom>
              <a:avLst/>
              <a:gdLst/>
              <a:ahLst/>
              <a:cxnLst/>
              <a:rect l="l" t="t" r="r" b="b"/>
              <a:pathLst>
                <a:path w="9503" h="8091" extrusionOk="0">
                  <a:moveTo>
                    <a:pt x="9502" y="1"/>
                  </a:moveTo>
                  <a:lnTo>
                    <a:pt x="4310" y="20"/>
                  </a:lnTo>
                  <a:lnTo>
                    <a:pt x="3898" y="5253"/>
                  </a:lnTo>
                  <a:cubicBezTo>
                    <a:pt x="3898" y="5253"/>
                    <a:pt x="2729" y="5790"/>
                    <a:pt x="1772" y="6262"/>
                  </a:cubicBezTo>
                  <a:cubicBezTo>
                    <a:pt x="1346" y="6450"/>
                    <a:pt x="940" y="6668"/>
                    <a:pt x="546" y="6909"/>
                  </a:cubicBezTo>
                  <a:cubicBezTo>
                    <a:pt x="236" y="7163"/>
                    <a:pt x="1" y="7972"/>
                    <a:pt x="278" y="8060"/>
                  </a:cubicBezTo>
                  <a:cubicBezTo>
                    <a:pt x="343" y="8081"/>
                    <a:pt x="831" y="8091"/>
                    <a:pt x="1547" y="8091"/>
                  </a:cubicBezTo>
                  <a:cubicBezTo>
                    <a:pt x="3931" y="8091"/>
                    <a:pt x="8842" y="7981"/>
                    <a:pt x="9073" y="7829"/>
                  </a:cubicBezTo>
                  <a:cubicBezTo>
                    <a:pt x="9109" y="7810"/>
                    <a:pt x="9114" y="7066"/>
                    <a:pt x="9105" y="6049"/>
                  </a:cubicBezTo>
                  <a:lnTo>
                    <a:pt x="9502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60"/>
            <p:cNvSpPr/>
            <p:nvPr/>
          </p:nvSpPr>
          <p:spPr>
            <a:xfrm>
              <a:off x="2092325" y="2228550"/>
              <a:ext cx="227850" cy="51075"/>
            </a:xfrm>
            <a:custGeom>
              <a:avLst/>
              <a:gdLst/>
              <a:ahLst/>
              <a:cxnLst/>
              <a:rect l="l" t="t" r="r" b="b"/>
              <a:pathLst>
                <a:path w="9114" h="2043" extrusionOk="0">
                  <a:moveTo>
                    <a:pt x="9105" y="1"/>
                  </a:moveTo>
                  <a:lnTo>
                    <a:pt x="9105" y="1"/>
                  </a:lnTo>
                  <a:cubicBezTo>
                    <a:pt x="7505" y="358"/>
                    <a:pt x="3807" y="887"/>
                    <a:pt x="2234" y="887"/>
                  </a:cubicBezTo>
                  <a:cubicBezTo>
                    <a:pt x="1811" y="887"/>
                    <a:pt x="1541" y="849"/>
                    <a:pt x="1508" y="759"/>
                  </a:cubicBezTo>
                  <a:cubicBezTo>
                    <a:pt x="1448" y="588"/>
                    <a:pt x="1572" y="394"/>
                    <a:pt x="1766" y="218"/>
                  </a:cubicBezTo>
                  <a:lnTo>
                    <a:pt x="1766" y="218"/>
                  </a:lnTo>
                  <a:cubicBezTo>
                    <a:pt x="1346" y="408"/>
                    <a:pt x="940" y="624"/>
                    <a:pt x="541" y="865"/>
                  </a:cubicBezTo>
                  <a:cubicBezTo>
                    <a:pt x="236" y="1115"/>
                    <a:pt x="1" y="1924"/>
                    <a:pt x="278" y="2012"/>
                  </a:cubicBezTo>
                  <a:cubicBezTo>
                    <a:pt x="343" y="2033"/>
                    <a:pt x="831" y="2043"/>
                    <a:pt x="1547" y="2043"/>
                  </a:cubicBezTo>
                  <a:cubicBezTo>
                    <a:pt x="3931" y="2043"/>
                    <a:pt x="8842" y="1933"/>
                    <a:pt x="9073" y="1781"/>
                  </a:cubicBezTo>
                  <a:cubicBezTo>
                    <a:pt x="9109" y="1762"/>
                    <a:pt x="9114" y="1018"/>
                    <a:pt x="91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60"/>
            <p:cNvSpPr/>
            <p:nvPr/>
          </p:nvSpPr>
          <p:spPr>
            <a:xfrm>
              <a:off x="2162825" y="2219075"/>
              <a:ext cx="90325" cy="21175"/>
            </a:xfrm>
            <a:custGeom>
              <a:avLst/>
              <a:gdLst/>
              <a:ahLst/>
              <a:cxnLst/>
              <a:rect l="l" t="t" r="r" b="b"/>
              <a:pathLst>
                <a:path w="3613" h="847" extrusionOk="0">
                  <a:moveTo>
                    <a:pt x="1128" y="1"/>
                  </a:moveTo>
                  <a:cubicBezTo>
                    <a:pt x="491" y="1"/>
                    <a:pt x="1" y="88"/>
                    <a:pt x="1" y="88"/>
                  </a:cubicBezTo>
                  <a:lnTo>
                    <a:pt x="3613" y="847"/>
                  </a:lnTo>
                  <a:cubicBezTo>
                    <a:pt x="3053" y="151"/>
                    <a:pt x="1964" y="1"/>
                    <a:pt x="11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60"/>
            <p:cNvSpPr/>
            <p:nvPr/>
          </p:nvSpPr>
          <p:spPr>
            <a:xfrm>
              <a:off x="2188050" y="1527475"/>
              <a:ext cx="230975" cy="680075"/>
            </a:xfrm>
            <a:custGeom>
              <a:avLst/>
              <a:gdLst/>
              <a:ahLst/>
              <a:cxnLst/>
              <a:rect l="l" t="t" r="r" b="b"/>
              <a:pathLst>
                <a:path w="9239" h="27203" extrusionOk="0">
                  <a:moveTo>
                    <a:pt x="3991" y="0"/>
                  </a:moveTo>
                  <a:cubicBezTo>
                    <a:pt x="3991" y="0"/>
                    <a:pt x="809" y="12632"/>
                    <a:pt x="509" y="15467"/>
                  </a:cubicBezTo>
                  <a:cubicBezTo>
                    <a:pt x="282" y="17687"/>
                    <a:pt x="0" y="27203"/>
                    <a:pt x="0" y="27203"/>
                  </a:cubicBezTo>
                  <a:lnTo>
                    <a:pt x="6177" y="27203"/>
                  </a:lnTo>
                  <a:cubicBezTo>
                    <a:pt x="6177" y="27203"/>
                    <a:pt x="6256" y="19166"/>
                    <a:pt x="6335" y="16590"/>
                  </a:cubicBezTo>
                  <a:cubicBezTo>
                    <a:pt x="6349" y="16123"/>
                    <a:pt x="6367" y="15837"/>
                    <a:pt x="6367" y="15809"/>
                  </a:cubicBezTo>
                  <a:cubicBezTo>
                    <a:pt x="6399" y="15619"/>
                    <a:pt x="9239" y="0"/>
                    <a:pt x="923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60"/>
            <p:cNvSpPr/>
            <p:nvPr/>
          </p:nvSpPr>
          <p:spPr>
            <a:xfrm>
              <a:off x="2196725" y="2176450"/>
              <a:ext cx="139200" cy="4000"/>
            </a:xfrm>
            <a:custGeom>
              <a:avLst/>
              <a:gdLst/>
              <a:ahLst/>
              <a:cxnLst/>
              <a:rect l="l" t="t" r="r" b="b"/>
              <a:pathLst>
                <a:path w="5568" h="160" extrusionOk="0">
                  <a:moveTo>
                    <a:pt x="2730" y="1"/>
                  </a:moveTo>
                  <a:cubicBezTo>
                    <a:pt x="2538" y="1"/>
                    <a:pt x="2346" y="2"/>
                    <a:pt x="2155" y="4"/>
                  </a:cubicBezTo>
                  <a:cubicBezTo>
                    <a:pt x="1798" y="8"/>
                    <a:pt x="1442" y="17"/>
                    <a:pt x="1082" y="32"/>
                  </a:cubicBezTo>
                  <a:cubicBezTo>
                    <a:pt x="897" y="45"/>
                    <a:pt x="689" y="41"/>
                    <a:pt x="527" y="45"/>
                  </a:cubicBezTo>
                  <a:cubicBezTo>
                    <a:pt x="360" y="55"/>
                    <a:pt x="185" y="45"/>
                    <a:pt x="23" y="68"/>
                  </a:cubicBezTo>
                  <a:cubicBezTo>
                    <a:pt x="5" y="68"/>
                    <a:pt x="0" y="92"/>
                    <a:pt x="30" y="92"/>
                  </a:cubicBezTo>
                  <a:cubicBezTo>
                    <a:pt x="32" y="92"/>
                    <a:pt x="35" y="92"/>
                    <a:pt x="37" y="92"/>
                  </a:cubicBezTo>
                  <a:cubicBezTo>
                    <a:pt x="125" y="101"/>
                    <a:pt x="222" y="101"/>
                    <a:pt x="319" y="101"/>
                  </a:cubicBezTo>
                  <a:lnTo>
                    <a:pt x="633" y="115"/>
                  </a:lnTo>
                  <a:cubicBezTo>
                    <a:pt x="832" y="119"/>
                    <a:pt x="1026" y="134"/>
                    <a:pt x="1220" y="134"/>
                  </a:cubicBezTo>
                  <a:cubicBezTo>
                    <a:pt x="1752" y="150"/>
                    <a:pt x="2283" y="160"/>
                    <a:pt x="2814" y="160"/>
                  </a:cubicBezTo>
                  <a:cubicBezTo>
                    <a:pt x="3004" y="160"/>
                    <a:pt x="3194" y="159"/>
                    <a:pt x="3384" y="156"/>
                  </a:cubicBezTo>
                  <a:cubicBezTo>
                    <a:pt x="3740" y="147"/>
                    <a:pt x="4097" y="143"/>
                    <a:pt x="4457" y="128"/>
                  </a:cubicBezTo>
                  <a:cubicBezTo>
                    <a:pt x="4822" y="119"/>
                    <a:pt x="5188" y="87"/>
                    <a:pt x="5548" y="87"/>
                  </a:cubicBezTo>
                  <a:cubicBezTo>
                    <a:pt x="5563" y="87"/>
                    <a:pt x="5567" y="68"/>
                    <a:pt x="5548" y="68"/>
                  </a:cubicBezTo>
                  <a:cubicBezTo>
                    <a:pt x="5336" y="68"/>
                    <a:pt x="5123" y="41"/>
                    <a:pt x="4915" y="41"/>
                  </a:cubicBezTo>
                  <a:lnTo>
                    <a:pt x="4319" y="23"/>
                  </a:lnTo>
                  <a:cubicBezTo>
                    <a:pt x="3792" y="9"/>
                    <a:pt x="3261" y="1"/>
                    <a:pt x="27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60"/>
            <p:cNvSpPr/>
            <p:nvPr/>
          </p:nvSpPr>
          <p:spPr>
            <a:xfrm>
              <a:off x="2321650" y="1543650"/>
              <a:ext cx="76325" cy="624700"/>
            </a:xfrm>
            <a:custGeom>
              <a:avLst/>
              <a:gdLst/>
              <a:ahLst/>
              <a:cxnLst/>
              <a:rect l="l" t="t" r="r" b="b"/>
              <a:pathLst>
                <a:path w="3053" h="24988" extrusionOk="0">
                  <a:moveTo>
                    <a:pt x="2962" y="486"/>
                  </a:moveTo>
                  <a:lnTo>
                    <a:pt x="145" y="19377"/>
                  </a:lnTo>
                  <a:lnTo>
                    <a:pt x="145" y="19377"/>
                  </a:lnTo>
                  <a:cubicBezTo>
                    <a:pt x="150" y="18569"/>
                    <a:pt x="163" y="17760"/>
                    <a:pt x="177" y="16951"/>
                  </a:cubicBezTo>
                  <a:cubicBezTo>
                    <a:pt x="177" y="16152"/>
                    <a:pt x="223" y="15356"/>
                    <a:pt x="316" y="14561"/>
                  </a:cubicBezTo>
                  <a:cubicBezTo>
                    <a:pt x="417" y="13752"/>
                    <a:pt x="589" y="12947"/>
                    <a:pt x="741" y="12143"/>
                  </a:cubicBezTo>
                  <a:lnTo>
                    <a:pt x="1217" y="9701"/>
                  </a:lnTo>
                  <a:cubicBezTo>
                    <a:pt x="1811" y="6631"/>
                    <a:pt x="2391" y="3561"/>
                    <a:pt x="2962" y="486"/>
                  </a:cubicBezTo>
                  <a:close/>
                  <a:moveTo>
                    <a:pt x="3035" y="0"/>
                  </a:moveTo>
                  <a:lnTo>
                    <a:pt x="3035" y="0"/>
                  </a:lnTo>
                  <a:cubicBezTo>
                    <a:pt x="2670" y="1818"/>
                    <a:pt x="2295" y="3640"/>
                    <a:pt x="1943" y="5461"/>
                  </a:cubicBezTo>
                  <a:cubicBezTo>
                    <a:pt x="1624" y="7074"/>
                    <a:pt x="1310" y="8689"/>
                    <a:pt x="1000" y="10307"/>
                  </a:cubicBezTo>
                  <a:lnTo>
                    <a:pt x="538" y="12702"/>
                  </a:lnTo>
                  <a:cubicBezTo>
                    <a:pt x="376" y="13493"/>
                    <a:pt x="250" y="14288"/>
                    <a:pt x="167" y="15092"/>
                  </a:cubicBezTo>
                  <a:cubicBezTo>
                    <a:pt x="98" y="15907"/>
                    <a:pt x="94" y="16725"/>
                    <a:pt x="84" y="17539"/>
                  </a:cubicBezTo>
                  <a:lnTo>
                    <a:pt x="56" y="19975"/>
                  </a:lnTo>
                  <a:cubicBezTo>
                    <a:pt x="34" y="21635"/>
                    <a:pt x="15" y="23295"/>
                    <a:pt x="1" y="24955"/>
                  </a:cubicBezTo>
                  <a:cubicBezTo>
                    <a:pt x="1" y="24974"/>
                    <a:pt x="15" y="24988"/>
                    <a:pt x="34" y="24988"/>
                  </a:cubicBezTo>
                  <a:cubicBezTo>
                    <a:pt x="52" y="24988"/>
                    <a:pt x="66" y="24974"/>
                    <a:pt x="66" y="24955"/>
                  </a:cubicBezTo>
                  <a:cubicBezTo>
                    <a:pt x="98" y="23115"/>
                    <a:pt x="117" y="21274"/>
                    <a:pt x="145" y="19435"/>
                  </a:cubicBezTo>
                  <a:cubicBezTo>
                    <a:pt x="145" y="19417"/>
                    <a:pt x="145" y="19399"/>
                    <a:pt x="145" y="19381"/>
                  </a:cubicBezTo>
                  <a:lnTo>
                    <a:pt x="145" y="19381"/>
                  </a:lnTo>
                  <a:lnTo>
                    <a:pt x="56" y="19975"/>
                  </a:lnTo>
                  <a:lnTo>
                    <a:pt x="145" y="19377"/>
                  </a:lnTo>
                  <a:lnTo>
                    <a:pt x="145" y="19377"/>
                  </a:lnTo>
                  <a:cubicBezTo>
                    <a:pt x="145" y="19379"/>
                    <a:pt x="145" y="19380"/>
                    <a:pt x="145" y="19381"/>
                  </a:cubicBezTo>
                  <a:lnTo>
                    <a:pt x="145" y="19381"/>
                  </a:lnTo>
                  <a:lnTo>
                    <a:pt x="3052" y="0"/>
                  </a:lnTo>
                  <a:lnTo>
                    <a:pt x="3052" y="0"/>
                  </a:lnTo>
                  <a:cubicBezTo>
                    <a:pt x="3022" y="162"/>
                    <a:pt x="2992" y="324"/>
                    <a:pt x="2962" y="486"/>
                  </a:cubicBezTo>
                  <a:lnTo>
                    <a:pt x="2962" y="486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60"/>
            <p:cNvSpPr/>
            <p:nvPr/>
          </p:nvSpPr>
          <p:spPr>
            <a:xfrm>
              <a:off x="2313000" y="1527475"/>
              <a:ext cx="106025" cy="379300"/>
            </a:xfrm>
            <a:custGeom>
              <a:avLst/>
              <a:gdLst/>
              <a:ahLst/>
              <a:cxnLst/>
              <a:rect l="l" t="t" r="r" b="b"/>
              <a:pathLst>
                <a:path w="4241" h="15172" extrusionOk="0">
                  <a:moveTo>
                    <a:pt x="1" y="0"/>
                  </a:moveTo>
                  <a:lnTo>
                    <a:pt x="1484" y="15171"/>
                  </a:lnTo>
                  <a:cubicBezTo>
                    <a:pt x="2021" y="12207"/>
                    <a:pt x="4241" y="0"/>
                    <a:pt x="42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60"/>
            <p:cNvSpPr/>
            <p:nvPr/>
          </p:nvSpPr>
          <p:spPr>
            <a:xfrm>
              <a:off x="2431500" y="2021650"/>
              <a:ext cx="202075" cy="291250"/>
            </a:xfrm>
            <a:custGeom>
              <a:avLst/>
              <a:gdLst/>
              <a:ahLst/>
              <a:cxnLst/>
              <a:rect l="l" t="t" r="r" b="b"/>
              <a:pathLst>
                <a:path w="8083" h="11650" extrusionOk="0">
                  <a:moveTo>
                    <a:pt x="4971" y="0"/>
                  </a:moveTo>
                  <a:lnTo>
                    <a:pt x="397" y="2423"/>
                  </a:lnTo>
                  <a:lnTo>
                    <a:pt x="2288" y="7458"/>
                  </a:lnTo>
                  <a:cubicBezTo>
                    <a:pt x="2288" y="7458"/>
                    <a:pt x="1522" y="8490"/>
                    <a:pt x="906" y="9359"/>
                  </a:cubicBezTo>
                  <a:cubicBezTo>
                    <a:pt x="624" y="9728"/>
                    <a:pt x="370" y="10112"/>
                    <a:pt x="139" y="10515"/>
                  </a:cubicBezTo>
                  <a:cubicBezTo>
                    <a:pt x="0" y="10868"/>
                    <a:pt x="156" y="11650"/>
                    <a:pt x="429" y="11650"/>
                  </a:cubicBezTo>
                  <a:cubicBezTo>
                    <a:pt x="439" y="11650"/>
                    <a:pt x="448" y="11649"/>
                    <a:pt x="457" y="11647"/>
                  </a:cubicBezTo>
                  <a:cubicBezTo>
                    <a:pt x="745" y="11591"/>
                    <a:pt x="7897" y="7551"/>
                    <a:pt x="8059" y="7236"/>
                  </a:cubicBezTo>
                  <a:cubicBezTo>
                    <a:pt x="8082" y="7199"/>
                    <a:pt x="7730" y="6542"/>
                    <a:pt x="7237" y="5654"/>
                  </a:cubicBezTo>
                  <a:lnTo>
                    <a:pt x="4971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60"/>
            <p:cNvSpPr/>
            <p:nvPr/>
          </p:nvSpPr>
          <p:spPr>
            <a:xfrm>
              <a:off x="2431500" y="2163000"/>
              <a:ext cx="202075" cy="149900"/>
            </a:xfrm>
            <a:custGeom>
              <a:avLst/>
              <a:gdLst/>
              <a:ahLst/>
              <a:cxnLst/>
              <a:rect l="l" t="t" r="r" b="b"/>
              <a:pathLst>
                <a:path w="8083" h="5996" extrusionOk="0">
                  <a:moveTo>
                    <a:pt x="7237" y="0"/>
                  </a:moveTo>
                  <a:cubicBezTo>
                    <a:pt x="5741" y="1306"/>
                    <a:pt x="1647" y="4325"/>
                    <a:pt x="996" y="4325"/>
                  </a:cubicBezTo>
                  <a:cubicBezTo>
                    <a:pt x="966" y="4325"/>
                    <a:pt x="944" y="4319"/>
                    <a:pt x="929" y="4306"/>
                  </a:cubicBezTo>
                  <a:cubicBezTo>
                    <a:pt x="795" y="4185"/>
                    <a:pt x="814" y="3954"/>
                    <a:pt x="897" y="3705"/>
                  </a:cubicBezTo>
                  <a:lnTo>
                    <a:pt x="897" y="3705"/>
                  </a:lnTo>
                  <a:cubicBezTo>
                    <a:pt x="619" y="4074"/>
                    <a:pt x="365" y="4458"/>
                    <a:pt x="134" y="4861"/>
                  </a:cubicBezTo>
                  <a:cubicBezTo>
                    <a:pt x="0" y="5214"/>
                    <a:pt x="156" y="5996"/>
                    <a:pt x="429" y="5996"/>
                  </a:cubicBezTo>
                  <a:cubicBezTo>
                    <a:pt x="439" y="5996"/>
                    <a:pt x="448" y="5995"/>
                    <a:pt x="457" y="5993"/>
                  </a:cubicBezTo>
                  <a:cubicBezTo>
                    <a:pt x="745" y="5937"/>
                    <a:pt x="7897" y="1897"/>
                    <a:pt x="8059" y="1582"/>
                  </a:cubicBezTo>
                  <a:cubicBezTo>
                    <a:pt x="8082" y="1545"/>
                    <a:pt x="7730" y="888"/>
                    <a:pt x="72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60"/>
            <p:cNvSpPr/>
            <p:nvPr/>
          </p:nvSpPr>
          <p:spPr>
            <a:xfrm>
              <a:off x="2469975" y="2213975"/>
              <a:ext cx="70775" cy="19100"/>
            </a:xfrm>
            <a:custGeom>
              <a:avLst/>
              <a:gdLst/>
              <a:ahLst/>
              <a:cxnLst/>
              <a:rect l="l" t="t" r="r" b="b"/>
              <a:pathLst>
                <a:path w="2831" h="764" extrusionOk="0">
                  <a:moveTo>
                    <a:pt x="1861" y="1"/>
                  </a:moveTo>
                  <a:cubicBezTo>
                    <a:pt x="764" y="1"/>
                    <a:pt x="0" y="764"/>
                    <a:pt x="0" y="764"/>
                  </a:cubicBezTo>
                  <a:lnTo>
                    <a:pt x="2830" y="204"/>
                  </a:lnTo>
                  <a:cubicBezTo>
                    <a:pt x="2488" y="58"/>
                    <a:pt x="2162" y="1"/>
                    <a:pt x="18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60"/>
            <p:cNvSpPr/>
            <p:nvPr/>
          </p:nvSpPr>
          <p:spPr>
            <a:xfrm>
              <a:off x="2290575" y="1527475"/>
              <a:ext cx="330975" cy="682375"/>
            </a:xfrm>
            <a:custGeom>
              <a:avLst/>
              <a:gdLst/>
              <a:ahLst/>
              <a:cxnLst/>
              <a:rect l="l" t="t" r="r" b="b"/>
              <a:pathLst>
                <a:path w="13239" h="27295" extrusionOk="0">
                  <a:moveTo>
                    <a:pt x="1" y="0"/>
                  </a:moveTo>
                  <a:cubicBezTo>
                    <a:pt x="505" y="1119"/>
                    <a:pt x="736" y="2294"/>
                    <a:pt x="990" y="2617"/>
                  </a:cubicBezTo>
                  <a:cubicBezTo>
                    <a:pt x="1244" y="2941"/>
                    <a:pt x="2252" y="3538"/>
                    <a:pt x="2252" y="3538"/>
                  </a:cubicBezTo>
                  <a:cubicBezTo>
                    <a:pt x="2349" y="7098"/>
                    <a:pt x="2340" y="12175"/>
                    <a:pt x="2525" y="14580"/>
                  </a:cubicBezTo>
                  <a:cubicBezTo>
                    <a:pt x="2775" y="17862"/>
                    <a:pt x="7422" y="27295"/>
                    <a:pt x="7422" y="27295"/>
                  </a:cubicBezTo>
                  <a:lnTo>
                    <a:pt x="13239" y="24567"/>
                  </a:lnTo>
                  <a:cubicBezTo>
                    <a:pt x="13239" y="24567"/>
                    <a:pt x="8717" y="15555"/>
                    <a:pt x="8351" y="14075"/>
                  </a:cubicBezTo>
                  <a:cubicBezTo>
                    <a:pt x="8179" y="13368"/>
                    <a:pt x="7810" y="9294"/>
                    <a:pt x="7810" y="5692"/>
                  </a:cubicBezTo>
                  <a:cubicBezTo>
                    <a:pt x="7810" y="4947"/>
                    <a:pt x="9128" y="3421"/>
                    <a:pt x="737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60"/>
            <p:cNvSpPr/>
            <p:nvPr/>
          </p:nvSpPr>
          <p:spPr>
            <a:xfrm>
              <a:off x="2472400" y="2117100"/>
              <a:ext cx="124400" cy="61125"/>
            </a:xfrm>
            <a:custGeom>
              <a:avLst/>
              <a:gdLst/>
              <a:ahLst/>
              <a:cxnLst/>
              <a:rect l="l" t="t" r="r" b="b"/>
              <a:pathLst>
                <a:path w="4976" h="2445" extrusionOk="0">
                  <a:moveTo>
                    <a:pt x="4976" y="1"/>
                  </a:moveTo>
                  <a:cubicBezTo>
                    <a:pt x="4782" y="94"/>
                    <a:pt x="4574" y="177"/>
                    <a:pt x="4393" y="255"/>
                  </a:cubicBezTo>
                  <a:cubicBezTo>
                    <a:pt x="4208" y="334"/>
                    <a:pt x="4028" y="413"/>
                    <a:pt x="3847" y="496"/>
                  </a:cubicBezTo>
                  <a:cubicBezTo>
                    <a:pt x="3196" y="792"/>
                    <a:pt x="2549" y="1106"/>
                    <a:pt x="1896" y="1435"/>
                  </a:cubicBezTo>
                  <a:cubicBezTo>
                    <a:pt x="1578" y="1597"/>
                    <a:pt x="1263" y="1759"/>
                    <a:pt x="944" y="1930"/>
                  </a:cubicBezTo>
                  <a:cubicBezTo>
                    <a:pt x="782" y="2017"/>
                    <a:pt x="597" y="2109"/>
                    <a:pt x="454" y="2184"/>
                  </a:cubicBezTo>
                  <a:cubicBezTo>
                    <a:pt x="306" y="2263"/>
                    <a:pt x="144" y="2331"/>
                    <a:pt x="10" y="2425"/>
                  </a:cubicBezTo>
                  <a:lnTo>
                    <a:pt x="4976" y="1"/>
                  </a:lnTo>
                  <a:close/>
                  <a:moveTo>
                    <a:pt x="4976" y="15"/>
                  </a:moveTo>
                  <a:lnTo>
                    <a:pt x="10" y="2425"/>
                  </a:lnTo>
                  <a:cubicBezTo>
                    <a:pt x="5" y="2425"/>
                    <a:pt x="1" y="2433"/>
                    <a:pt x="5" y="2438"/>
                  </a:cubicBezTo>
                  <a:cubicBezTo>
                    <a:pt x="5" y="2441"/>
                    <a:pt x="10" y="2444"/>
                    <a:pt x="14" y="2444"/>
                  </a:cubicBezTo>
                  <a:cubicBezTo>
                    <a:pt x="16" y="2444"/>
                    <a:pt x="17" y="2444"/>
                    <a:pt x="19" y="2442"/>
                  </a:cubicBezTo>
                  <a:cubicBezTo>
                    <a:pt x="107" y="2415"/>
                    <a:pt x="181" y="2374"/>
                    <a:pt x="278" y="2331"/>
                  </a:cubicBezTo>
                  <a:cubicBezTo>
                    <a:pt x="370" y="2286"/>
                    <a:pt x="468" y="2248"/>
                    <a:pt x="565" y="2203"/>
                  </a:cubicBezTo>
                  <a:cubicBezTo>
                    <a:pt x="750" y="2119"/>
                    <a:pt x="925" y="2036"/>
                    <a:pt x="1111" y="1957"/>
                  </a:cubicBezTo>
                  <a:cubicBezTo>
                    <a:pt x="1762" y="1666"/>
                    <a:pt x="2415" y="1356"/>
                    <a:pt x="3057" y="1027"/>
                  </a:cubicBezTo>
                  <a:cubicBezTo>
                    <a:pt x="3381" y="865"/>
                    <a:pt x="3695" y="709"/>
                    <a:pt x="4014" y="538"/>
                  </a:cubicBezTo>
                  <a:cubicBezTo>
                    <a:pt x="4333" y="366"/>
                    <a:pt x="4647" y="177"/>
                    <a:pt x="4976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60"/>
            <p:cNvSpPr/>
            <p:nvPr/>
          </p:nvSpPr>
          <p:spPr>
            <a:xfrm>
              <a:off x="2456575" y="1537300"/>
              <a:ext cx="138075" cy="572150"/>
            </a:xfrm>
            <a:custGeom>
              <a:avLst/>
              <a:gdLst/>
              <a:ahLst/>
              <a:cxnLst/>
              <a:rect l="l" t="t" r="r" b="b"/>
              <a:pathLst>
                <a:path w="5523" h="22886" extrusionOk="0">
                  <a:moveTo>
                    <a:pt x="17" y="0"/>
                  </a:moveTo>
                  <a:cubicBezTo>
                    <a:pt x="9" y="0"/>
                    <a:pt x="0" y="4"/>
                    <a:pt x="0" y="4"/>
                  </a:cubicBezTo>
                  <a:cubicBezTo>
                    <a:pt x="88" y="157"/>
                    <a:pt x="171" y="305"/>
                    <a:pt x="250" y="467"/>
                  </a:cubicBezTo>
                  <a:cubicBezTo>
                    <a:pt x="564" y="1096"/>
                    <a:pt x="763" y="1785"/>
                    <a:pt x="833" y="2488"/>
                  </a:cubicBezTo>
                  <a:cubicBezTo>
                    <a:pt x="860" y="2840"/>
                    <a:pt x="846" y="3195"/>
                    <a:pt x="786" y="3542"/>
                  </a:cubicBezTo>
                  <a:cubicBezTo>
                    <a:pt x="726" y="3894"/>
                    <a:pt x="634" y="4245"/>
                    <a:pt x="592" y="4601"/>
                  </a:cubicBezTo>
                  <a:cubicBezTo>
                    <a:pt x="555" y="4976"/>
                    <a:pt x="546" y="5354"/>
                    <a:pt x="564" y="5729"/>
                  </a:cubicBezTo>
                  <a:cubicBezTo>
                    <a:pt x="574" y="6108"/>
                    <a:pt x="587" y="6492"/>
                    <a:pt x="602" y="6885"/>
                  </a:cubicBezTo>
                  <a:lnTo>
                    <a:pt x="689" y="9225"/>
                  </a:lnTo>
                  <a:lnTo>
                    <a:pt x="768" y="11532"/>
                  </a:lnTo>
                  <a:cubicBezTo>
                    <a:pt x="768" y="12262"/>
                    <a:pt x="856" y="12994"/>
                    <a:pt x="1031" y="13705"/>
                  </a:cubicBezTo>
                  <a:cubicBezTo>
                    <a:pt x="1249" y="14394"/>
                    <a:pt x="1503" y="15069"/>
                    <a:pt x="1795" y="15726"/>
                  </a:cubicBezTo>
                  <a:cubicBezTo>
                    <a:pt x="2085" y="16419"/>
                    <a:pt x="4800" y="21543"/>
                    <a:pt x="5489" y="22875"/>
                  </a:cubicBezTo>
                  <a:cubicBezTo>
                    <a:pt x="5492" y="22882"/>
                    <a:pt x="5497" y="22885"/>
                    <a:pt x="5502" y="22885"/>
                  </a:cubicBezTo>
                  <a:cubicBezTo>
                    <a:pt x="5512" y="22885"/>
                    <a:pt x="5523" y="22871"/>
                    <a:pt x="5517" y="22856"/>
                  </a:cubicBezTo>
                  <a:cubicBezTo>
                    <a:pt x="5433" y="22689"/>
                    <a:pt x="5350" y="22518"/>
                    <a:pt x="5263" y="22347"/>
                  </a:cubicBezTo>
                  <a:cubicBezTo>
                    <a:pt x="4601" y="21001"/>
                    <a:pt x="1933" y="15873"/>
                    <a:pt x="1650" y="15180"/>
                  </a:cubicBezTo>
                  <a:cubicBezTo>
                    <a:pt x="1345" y="14505"/>
                    <a:pt x="1119" y="13793"/>
                    <a:pt x="971" y="13067"/>
                  </a:cubicBezTo>
                  <a:cubicBezTo>
                    <a:pt x="874" y="12313"/>
                    <a:pt x="824" y="11555"/>
                    <a:pt x="824" y="10792"/>
                  </a:cubicBezTo>
                  <a:cubicBezTo>
                    <a:pt x="796" y="10011"/>
                    <a:pt x="768" y="9234"/>
                    <a:pt x="740" y="8462"/>
                  </a:cubicBezTo>
                  <a:cubicBezTo>
                    <a:pt x="713" y="7695"/>
                    <a:pt x="685" y="6922"/>
                    <a:pt x="657" y="6154"/>
                  </a:cubicBezTo>
                  <a:cubicBezTo>
                    <a:pt x="638" y="5775"/>
                    <a:pt x="620" y="5386"/>
                    <a:pt x="638" y="4994"/>
                  </a:cubicBezTo>
                  <a:cubicBezTo>
                    <a:pt x="662" y="4620"/>
                    <a:pt x="713" y="4245"/>
                    <a:pt x="796" y="3875"/>
                  </a:cubicBezTo>
                  <a:cubicBezTo>
                    <a:pt x="869" y="3542"/>
                    <a:pt x="907" y="3205"/>
                    <a:pt x="911" y="2862"/>
                  </a:cubicBezTo>
                  <a:cubicBezTo>
                    <a:pt x="907" y="2535"/>
                    <a:pt x="865" y="2206"/>
                    <a:pt x="790" y="1886"/>
                  </a:cubicBezTo>
                  <a:cubicBezTo>
                    <a:pt x="634" y="1225"/>
                    <a:pt x="374" y="593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60"/>
            <p:cNvSpPr/>
            <p:nvPr/>
          </p:nvSpPr>
          <p:spPr>
            <a:xfrm>
              <a:off x="2310350" y="1590925"/>
              <a:ext cx="49675" cy="33500"/>
            </a:xfrm>
            <a:custGeom>
              <a:avLst/>
              <a:gdLst/>
              <a:ahLst/>
              <a:cxnLst/>
              <a:rect l="l" t="t" r="r" b="b"/>
              <a:pathLst>
                <a:path w="1987" h="1340" extrusionOk="0">
                  <a:moveTo>
                    <a:pt x="24" y="0"/>
                  </a:moveTo>
                  <a:cubicBezTo>
                    <a:pt x="12" y="0"/>
                    <a:pt x="1" y="19"/>
                    <a:pt x="9" y="23"/>
                  </a:cubicBezTo>
                  <a:cubicBezTo>
                    <a:pt x="301" y="279"/>
                    <a:pt x="615" y="509"/>
                    <a:pt x="948" y="712"/>
                  </a:cubicBezTo>
                  <a:cubicBezTo>
                    <a:pt x="1276" y="934"/>
                    <a:pt x="1628" y="1124"/>
                    <a:pt x="1965" y="1337"/>
                  </a:cubicBezTo>
                  <a:cubicBezTo>
                    <a:pt x="1968" y="1339"/>
                    <a:pt x="1970" y="1340"/>
                    <a:pt x="1972" y="1340"/>
                  </a:cubicBezTo>
                  <a:cubicBezTo>
                    <a:pt x="1982" y="1340"/>
                    <a:pt x="1987" y="1325"/>
                    <a:pt x="1979" y="1314"/>
                  </a:cubicBezTo>
                  <a:cubicBezTo>
                    <a:pt x="1660" y="1073"/>
                    <a:pt x="1355" y="815"/>
                    <a:pt x="1026" y="588"/>
                  </a:cubicBezTo>
                  <a:cubicBezTo>
                    <a:pt x="717" y="356"/>
                    <a:pt x="380" y="162"/>
                    <a:pt x="28" y="1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60"/>
            <p:cNvSpPr/>
            <p:nvPr/>
          </p:nvSpPr>
          <p:spPr>
            <a:xfrm>
              <a:off x="2309300" y="1538875"/>
              <a:ext cx="29975" cy="70825"/>
            </a:xfrm>
            <a:custGeom>
              <a:avLst/>
              <a:gdLst/>
              <a:ahLst/>
              <a:cxnLst/>
              <a:rect l="l" t="t" r="r" b="b"/>
              <a:pathLst>
                <a:path w="1199" h="2833" extrusionOk="0">
                  <a:moveTo>
                    <a:pt x="18" y="1"/>
                  </a:moveTo>
                  <a:cubicBezTo>
                    <a:pt x="13" y="1"/>
                    <a:pt x="6" y="8"/>
                    <a:pt x="1" y="16"/>
                  </a:cubicBezTo>
                  <a:cubicBezTo>
                    <a:pt x="38" y="280"/>
                    <a:pt x="56" y="538"/>
                    <a:pt x="84" y="797"/>
                  </a:cubicBezTo>
                  <a:cubicBezTo>
                    <a:pt x="102" y="1019"/>
                    <a:pt x="140" y="1236"/>
                    <a:pt x="195" y="1454"/>
                  </a:cubicBezTo>
                  <a:cubicBezTo>
                    <a:pt x="251" y="1653"/>
                    <a:pt x="362" y="1833"/>
                    <a:pt x="518" y="1967"/>
                  </a:cubicBezTo>
                  <a:cubicBezTo>
                    <a:pt x="606" y="2032"/>
                    <a:pt x="708" y="2092"/>
                    <a:pt x="791" y="2161"/>
                  </a:cubicBezTo>
                  <a:cubicBezTo>
                    <a:pt x="874" y="2231"/>
                    <a:pt x="958" y="2300"/>
                    <a:pt x="1045" y="2355"/>
                  </a:cubicBezTo>
                  <a:cubicBezTo>
                    <a:pt x="1060" y="2383"/>
                    <a:pt x="1060" y="2406"/>
                    <a:pt x="1060" y="2429"/>
                  </a:cubicBezTo>
                  <a:cubicBezTo>
                    <a:pt x="1068" y="2494"/>
                    <a:pt x="1083" y="2559"/>
                    <a:pt x="1101" y="2624"/>
                  </a:cubicBezTo>
                  <a:cubicBezTo>
                    <a:pt x="1111" y="2693"/>
                    <a:pt x="1133" y="2758"/>
                    <a:pt x="1161" y="2822"/>
                  </a:cubicBezTo>
                  <a:cubicBezTo>
                    <a:pt x="1166" y="2829"/>
                    <a:pt x="1174" y="2833"/>
                    <a:pt x="1181" y="2833"/>
                  </a:cubicBezTo>
                  <a:cubicBezTo>
                    <a:pt x="1188" y="2833"/>
                    <a:pt x="1194" y="2829"/>
                    <a:pt x="1194" y="2822"/>
                  </a:cubicBezTo>
                  <a:cubicBezTo>
                    <a:pt x="1198" y="2753"/>
                    <a:pt x="1198" y="2683"/>
                    <a:pt x="1194" y="2615"/>
                  </a:cubicBezTo>
                  <a:cubicBezTo>
                    <a:pt x="1188" y="2555"/>
                    <a:pt x="1184" y="2494"/>
                    <a:pt x="1175" y="2420"/>
                  </a:cubicBezTo>
                  <a:cubicBezTo>
                    <a:pt x="1166" y="2351"/>
                    <a:pt x="1022" y="1445"/>
                    <a:pt x="981" y="1251"/>
                  </a:cubicBezTo>
                  <a:cubicBezTo>
                    <a:pt x="893" y="876"/>
                    <a:pt x="796" y="506"/>
                    <a:pt x="699" y="131"/>
                  </a:cubicBezTo>
                  <a:cubicBezTo>
                    <a:pt x="699" y="127"/>
                    <a:pt x="695" y="118"/>
                    <a:pt x="685" y="118"/>
                  </a:cubicBezTo>
                  <a:cubicBezTo>
                    <a:pt x="680" y="118"/>
                    <a:pt x="676" y="127"/>
                    <a:pt x="676" y="131"/>
                  </a:cubicBezTo>
                  <a:cubicBezTo>
                    <a:pt x="759" y="511"/>
                    <a:pt x="814" y="895"/>
                    <a:pt x="870" y="1273"/>
                  </a:cubicBezTo>
                  <a:cubicBezTo>
                    <a:pt x="902" y="1467"/>
                    <a:pt x="930" y="1661"/>
                    <a:pt x="962" y="1861"/>
                  </a:cubicBezTo>
                  <a:cubicBezTo>
                    <a:pt x="981" y="1944"/>
                    <a:pt x="994" y="2032"/>
                    <a:pt x="1009" y="2120"/>
                  </a:cubicBezTo>
                  <a:cubicBezTo>
                    <a:pt x="1013" y="2152"/>
                    <a:pt x="1027" y="2180"/>
                    <a:pt x="1027" y="2212"/>
                  </a:cubicBezTo>
                  <a:cubicBezTo>
                    <a:pt x="976" y="2175"/>
                    <a:pt x="921" y="2139"/>
                    <a:pt x="874" y="2096"/>
                  </a:cubicBezTo>
                  <a:cubicBezTo>
                    <a:pt x="787" y="2028"/>
                    <a:pt x="695" y="1958"/>
                    <a:pt x="606" y="1879"/>
                  </a:cubicBezTo>
                  <a:cubicBezTo>
                    <a:pt x="458" y="1731"/>
                    <a:pt x="356" y="1542"/>
                    <a:pt x="311" y="1338"/>
                  </a:cubicBezTo>
                  <a:cubicBezTo>
                    <a:pt x="251" y="1125"/>
                    <a:pt x="223" y="922"/>
                    <a:pt x="172" y="696"/>
                  </a:cubicBezTo>
                  <a:cubicBezTo>
                    <a:pt x="121" y="468"/>
                    <a:pt x="65" y="242"/>
                    <a:pt x="23" y="11"/>
                  </a:cubicBezTo>
                  <a:cubicBezTo>
                    <a:pt x="23" y="4"/>
                    <a:pt x="21" y="1"/>
                    <a:pt x="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60"/>
            <p:cNvSpPr/>
            <p:nvPr/>
          </p:nvSpPr>
          <p:spPr>
            <a:xfrm>
              <a:off x="2407000" y="1541200"/>
              <a:ext cx="56650" cy="41325"/>
            </a:xfrm>
            <a:custGeom>
              <a:avLst/>
              <a:gdLst/>
              <a:ahLst/>
              <a:cxnLst/>
              <a:rect l="l" t="t" r="r" b="b"/>
              <a:pathLst>
                <a:path w="2266" h="1653" extrusionOk="0">
                  <a:moveTo>
                    <a:pt x="20" y="0"/>
                  </a:moveTo>
                  <a:cubicBezTo>
                    <a:pt x="12" y="0"/>
                    <a:pt x="1" y="6"/>
                    <a:pt x="5" y="6"/>
                  </a:cubicBezTo>
                  <a:cubicBezTo>
                    <a:pt x="27" y="145"/>
                    <a:pt x="41" y="288"/>
                    <a:pt x="78" y="422"/>
                  </a:cubicBezTo>
                  <a:cubicBezTo>
                    <a:pt x="116" y="556"/>
                    <a:pt x="161" y="681"/>
                    <a:pt x="217" y="806"/>
                  </a:cubicBezTo>
                  <a:cubicBezTo>
                    <a:pt x="304" y="1047"/>
                    <a:pt x="453" y="1269"/>
                    <a:pt x="647" y="1440"/>
                  </a:cubicBezTo>
                  <a:cubicBezTo>
                    <a:pt x="876" y="1574"/>
                    <a:pt x="1136" y="1647"/>
                    <a:pt x="1405" y="1647"/>
                  </a:cubicBezTo>
                  <a:cubicBezTo>
                    <a:pt x="1413" y="1647"/>
                    <a:pt x="1420" y="1647"/>
                    <a:pt x="1428" y="1647"/>
                  </a:cubicBezTo>
                  <a:cubicBezTo>
                    <a:pt x="1461" y="1650"/>
                    <a:pt x="1514" y="1652"/>
                    <a:pt x="1578" y="1652"/>
                  </a:cubicBezTo>
                  <a:cubicBezTo>
                    <a:pt x="1811" y="1652"/>
                    <a:pt x="2191" y="1628"/>
                    <a:pt x="2256" y="1560"/>
                  </a:cubicBezTo>
                  <a:cubicBezTo>
                    <a:pt x="2265" y="1546"/>
                    <a:pt x="2261" y="1527"/>
                    <a:pt x="2246" y="1518"/>
                  </a:cubicBezTo>
                  <a:cubicBezTo>
                    <a:pt x="2219" y="1504"/>
                    <a:pt x="2170" y="1501"/>
                    <a:pt x="2099" y="1501"/>
                  </a:cubicBezTo>
                  <a:cubicBezTo>
                    <a:pt x="2036" y="1501"/>
                    <a:pt x="1956" y="1503"/>
                    <a:pt x="1857" y="1503"/>
                  </a:cubicBezTo>
                  <a:cubicBezTo>
                    <a:pt x="1671" y="1503"/>
                    <a:pt x="1420" y="1494"/>
                    <a:pt x="1100" y="1440"/>
                  </a:cubicBezTo>
                  <a:cubicBezTo>
                    <a:pt x="966" y="1421"/>
                    <a:pt x="841" y="1370"/>
                    <a:pt x="735" y="1291"/>
                  </a:cubicBezTo>
                  <a:cubicBezTo>
                    <a:pt x="560" y="1125"/>
                    <a:pt x="421" y="930"/>
                    <a:pt x="314" y="714"/>
                  </a:cubicBezTo>
                  <a:cubicBezTo>
                    <a:pt x="189" y="492"/>
                    <a:pt x="92" y="256"/>
                    <a:pt x="27" y="6"/>
                  </a:cubicBezTo>
                  <a:cubicBezTo>
                    <a:pt x="27" y="1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60"/>
            <p:cNvSpPr/>
            <p:nvPr/>
          </p:nvSpPr>
          <p:spPr>
            <a:xfrm>
              <a:off x="2156625" y="1156200"/>
              <a:ext cx="233975" cy="187975"/>
            </a:xfrm>
            <a:custGeom>
              <a:avLst/>
              <a:gdLst/>
              <a:ahLst/>
              <a:cxnLst/>
              <a:rect l="l" t="t" r="r" b="b"/>
              <a:pathLst>
                <a:path w="9359" h="7519" extrusionOk="0">
                  <a:moveTo>
                    <a:pt x="3291" y="1"/>
                  </a:moveTo>
                  <a:cubicBezTo>
                    <a:pt x="3281" y="1"/>
                    <a:pt x="3272" y="3"/>
                    <a:pt x="3264" y="9"/>
                  </a:cubicBezTo>
                  <a:cubicBezTo>
                    <a:pt x="1104" y="1442"/>
                    <a:pt x="282" y="2958"/>
                    <a:pt x="143" y="4189"/>
                  </a:cubicBezTo>
                  <a:cubicBezTo>
                    <a:pt x="0" y="5440"/>
                    <a:pt x="4485" y="7519"/>
                    <a:pt x="7360" y="7519"/>
                  </a:cubicBezTo>
                  <a:cubicBezTo>
                    <a:pt x="7385" y="7519"/>
                    <a:pt x="7409" y="7518"/>
                    <a:pt x="7434" y="7518"/>
                  </a:cubicBezTo>
                  <a:cubicBezTo>
                    <a:pt x="8202" y="7508"/>
                    <a:pt x="9358" y="6773"/>
                    <a:pt x="7448" y="5794"/>
                  </a:cubicBezTo>
                  <a:cubicBezTo>
                    <a:pt x="6426" y="5266"/>
                    <a:pt x="3846" y="3967"/>
                    <a:pt x="3938" y="3818"/>
                  </a:cubicBezTo>
                  <a:cubicBezTo>
                    <a:pt x="4188" y="3468"/>
                    <a:pt x="4512" y="3167"/>
                    <a:pt x="4882" y="2945"/>
                  </a:cubicBezTo>
                  <a:cubicBezTo>
                    <a:pt x="5259" y="2721"/>
                    <a:pt x="3629" y="1"/>
                    <a:pt x="329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60"/>
            <p:cNvSpPr/>
            <p:nvPr/>
          </p:nvSpPr>
          <p:spPr>
            <a:xfrm>
              <a:off x="2150700" y="1174425"/>
              <a:ext cx="240225" cy="170675"/>
            </a:xfrm>
            <a:custGeom>
              <a:avLst/>
              <a:gdLst/>
              <a:ahLst/>
              <a:cxnLst/>
              <a:rect l="l" t="t" r="r" b="b"/>
              <a:pathLst>
                <a:path w="9609" h="6827" extrusionOk="0">
                  <a:moveTo>
                    <a:pt x="2285" y="1"/>
                  </a:moveTo>
                  <a:cubicBezTo>
                    <a:pt x="2285" y="1"/>
                    <a:pt x="1" y="2239"/>
                    <a:pt x="135" y="3806"/>
                  </a:cubicBezTo>
                  <a:cubicBezTo>
                    <a:pt x="235" y="5037"/>
                    <a:pt x="4977" y="6827"/>
                    <a:pt x="7267" y="6827"/>
                  </a:cubicBezTo>
                  <a:cubicBezTo>
                    <a:pt x="7299" y="6827"/>
                    <a:pt x="7330" y="6826"/>
                    <a:pt x="7361" y="6826"/>
                  </a:cubicBezTo>
                  <a:cubicBezTo>
                    <a:pt x="9609" y="6779"/>
                    <a:pt x="8735" y="5619"/>
                    <a:pt x="8000" y="5161"/>
                  </a:cubicBezTo>
                  <a:cubicBezTo>
                    <a:pt x="7260" y="4704"/>
                    <a:pt x="4245" y="3117"/>
                    <a:pt x="4245" y="3085"/>
                  </a:cubicBezTo>
                  <a:cubicBezTo>
                    <a:pt x="4453" y="2910"/>
                    <a:pt x="4670" y="2743"/>
                    <a:pt x="4892" y="2590"/>
                  </a:cubicBezTo>
                  <a:lnTo>
                    <a:pt x="2285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60"/>
            <p:cNvSpPr/>
            <p:nvPr/>
          </p:nvSpPr>
          <p:spPr>
            <a:xfrm>
              <a:off x="2210825" y="1313850"/>
              <a:ext cx="159875" cy="31350"/>
            </a:xfrm>
            <a:custGeom>
              <a:avLst/>
              <a:gdLst/>
              <a:ahLst/>
              <a:cxnLst/>
              <a:rect l="l" t="t" r="r" b="b"/>
              <a:pathLst>
                <a:path w="6395" h="1254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703"/>
                    <a:pt x="3611" y="1254"/>
                    <a:pt x="4879" y="1254"/>
                  </a:cubicBezTo>
                  <a:cubicBezTo>
                    <a:pt x="4905" y="1254"/>
                    <a:pt x="4931" y="1254"/>
                    <a:pt x="4956" y="1253"/>
                  </a:cubicBezTo>
                  <a:cubicBezTo>
                    <a:pt x="6048" y="1225"/>
                    <a:pt x="6395" y="944"/>
                    <a:pt x="6395" y="6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60"/>
            <p:cNvSpPr/>
            <p:nvPr/>
          </p:nvSpPr>
          <p:spPr>
            <a:xfrm>
              <a:off x="2195375" y="1187775"/>
              <a:ext cx="61950" cy="61125"/>
            </a:xfrm>
            <a:custGeom>
              <a:avLst/>
              <a:gdLst/>
              <a:ahLst/>
              <a:cxnLst/>
              <a:rect l="l" t="t" r="r" b="b"/>
              <a:pathLst>
                <a:path w="2478" h="2445" extrusionOk="0">
                  <a:moveTo>
                    <a:pt x="26" y="3"/>
                  </a:moveTo>
                  <a:lnTo>
                    <a:pt x="2477" y="2431"/>
                  </a:lnTo>
                  <a:cubicBezTo>
                    <a:pt x="2102" y="2000"/>
                    <a:pt x="1695" y="1594"/>
                    <a:pt x="1289" y="1187"/>
                  </a:cubicBezTo>
                  <a:cubicBezTo>
                    <a:pt x="877" y="790"/>
                    <a:pt x="456" y="391"/>
                    <a:pt x="26" y="3"/>
                  </a:cubicBezTo>
                  <a:close/>
                  <a:moveTo>
                    <a:pt x="17" y="0"/>
                  </a:moveTo>
                  <a:cubicBezTo>
                    <a:pt x="7" y="0"/>
                    <a:pt x="0" y="10"/>
                    <a:pt x="8" y="17"/>
                  </a:cubicBezTo>
                  <a:cubicBezTo>
                    <a:pt x="391" y="438"/>
                    <a:pt x="794" y="854"/>
                    <a:pt x="1201" y="1261"/>
                  </a:cubicBezTo>
                  <a:cubicBezTo>
                    <a:pt x="1607" y="1663"/>
                    <a:pt x="2023" y="2070"/>
                    <a:pt x="2463" y="2444"/>
                  </a:cubicBez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cubicBezTo>
                    <a:pt x="23" y="1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60"/>
            <p:cNvSpPr/>
            <p:nvPr/>
          </p:nvSpPr>
          <p:spPr>
            <a:xfrm>
              <a:off x="2207700" y="1250150"/>
              <a:ext cx="50425" cy="38525"/>
            </a:xfrm>
            <a:custGeom>
              <a:avLst/>
              <a:gdLst/>
              <a:ahLst/>
              <a:cxnLst/>
              <a:rect l="l" t="t" r="r" b="b"/>
              <a:pathLst>
                <a:path w="2017" h="1541" extrusionOk="0">
                  <a:moveTo>
                    <a:pt x="2012" y="0"/>
                  </a:moveTo>
                  <a:cubicBezTo>
                    <a:pt x="1933" y="51"/>
                    <a:pt x="1859" y="107"/>
                    <a:pt x="1794" y="171"/>
                  </a:cubicBezTo>
                  <a:lnTo>
                    <a:pt x="1558" y="371"/>
                  </a:lnTo>
                  <a:cubicBezTo>
                    <a:pt x="1387" y="510"/>
                    <a:pt x="1212" y="648"/>
                    <a:pt x="1035" y="782"/>
                  </a:cubicBezTo>
                  <a:cubicBezTo>
                    <a:pt x="856" y="916"/>
                    <a:pt x="708" y="1027"/>
                    <a:pt x="536" y="1148"/>
                  </a:cubicBezTo>
                  <a:cubicBezTo>
                    <a:pt x="365" y="1268"/>
                    <a:pt x="171" y="1383"/>
                    <a:pt x="5" y="1513"/>
                  </a:cubicBezTo>
                  <a:cubicBezTo>
                    <a:pt x="0" y="1522"/>
                    <a:pt x="0" y="1531"/>
                    <a:pt x="5" y="1536"/>
                  </a:cubicBezTo>
                  <a:cubicBezTo>
                    <a:pt x="9" y="1541"/>
                    <a:pt x="14" y="1541"/>
                    <a:pt x="19" y="1541"/>
                  </a:cubicBezTo>
                  <a:cubicBezTo>
                    <a:pt x="397" y="1346"/>
                    <a:pt x="754" y="1115"/>
                    <a:pt x="1086" y="852"/>
                  </a:cubicBezTo>
                  <a:lnTo>
                    <a:pt x="1086" y="852"/>
                  </a:lnTo>
                  <a:cubicBezTo>
                    <a:pt x="939" y="1037"/>
                    <a:pt x="764" y="1208"/>
                    <a:pt x="574" y="1355"/>
                  </a:cubicBezTo>
                  <a:cubicBezTo>
                    <a:pt x="800" y="1193"/>
                    <a:pt x="999" y="999"/>
                    <a:pt x="1170" y="782"/>
                  </a:cubicBezTo>
                  <a:cubicBezTo>
                    <a:pt x="1308" y="671"/>
                    <a:pt x="1443" y="555"/>
                    <a:pt x="1581" y="435"/>
                  </a:cubicBezTo>
                  <a:lnTo>
                    <a:pt x="1803" y="227"/>
                  </a:lnTo>
                  <a:cubicBezTo>
                    <a:pt x="1887" y="162"/>
                    <a:pt x="1956" y="84"/>
                    <a:pt x="20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60"/>
            <p:cNvSpPr/>
            <p:nvPr/>
          </p:nvSpPr>
          <p:spPr>
            <a:xfrm>
              <a:off x="2275650" y="1299250"/>
              <a:ext cx="216425" cy="248825"/>
            </a:xfrm>
            <a:custGeom>
              <a:avLst/>
              <a:gdLst/>
              <a:ahLst/>
              <a:cxnLst/>
              <a:rect l="l" t="t" r="r" b="b"/>
              <a:pathLst>
                <a:path w="8657" h="9953" extrusionOk="0">
                  <a:moveTo>
                    <a:pt x="3686" y="1"/>
                  </a:moveTo>
                  <a:cubicBezTo>
                    <a:pt x="3195" y="1"/>
                    <a:pt x="2720" y="222"/>
                    <a:pt x="2340" y="538"/>
                  </a:cubicBezTo>
                  <a:cubicBezTo>
                    <a:pt x="2165" y="682"/>
                    <a:pt x="491" y="2601"/>
                    <a:pt x="302" y="3572"/>
                  </a:cubicBezTo>
                  <a:cubicBezTo>
                    <a:pt x="140" y="4427"/>
                    <a:pt x="709" y="5360"/>
                    <a:pt x="709" y="5360"/>
                  </a:cubicBezTo>
                  <a:lnTo>
                    <a:pt x="1" y="9952"/>
                  </a:lnTo>
                  <a:cubicBezTo>
                    <a:pt x="1" y="9952"/>
                    <a:pt x="7080" y="9850"/>
                    <a:pt x="8657" y="9716"/>
                  </a:cubicBezTo>
                  <a:cubicBezTo>
                    <a:pt x="8657" y="9716"/>
                    <a:pt x="6932" y="2979"/>
                    <a:pt x="5106" y="770"/>
                  </a:cubicBezTo>
                  <a:cubicBezTo>
                    <a:pt x="5064" y="719"/>
                    <a:pt x="5022" y="667"/>
                    <a:pt x="4981" y="626"/>
                  </a:cubicBezTo>
                  <a:lnTo>
                    <a:pt x="4958" y="599"/>
                  </a:lnTo>
                  <a:cubicBezTo>
                    <a:pt x="4558" y="171"/>
                    <a:pt x="4116" y="1"/>
                    <a:pt x="368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60"/>
            <p:cNvSpPr/>
            <p:nvPr/>
          </p:nvSpPr>
          <p:spPr>
            <a:xfrm>
              <a:off x="2275650" y="1299250"/>
              <a:ext cx="216425" cy="248825"/>
            </a:xfrm>
            <a:custGeom>
              <a:avLst/>
              <a:gdLst/>
              <a:ahLst/>
              <a:cxnLst/>
              <a:rect l="l" t="t" r="r" b="b"/>
              <a:pathLst>
                <a:path w="8657" h="9953" extrusionOk="0">
                  <a:moveTo>
                    <a:pt x="3686" y="1"/>
                  </a:moveTo>
                  <a:cubicBezTo>
                    <a:pt x="3195" y="1"/>
                    <a:pt x="2720" y="222"/>
                    <a:pt x="2340" y="538"/>
                  </a:cubicBezTo>
                  <a:cubicBezTo>
                    <a:pt x="2165" y="682"/>
                    <a:pt x="491" y="2601"/>
                    <a:pt x="302" y="3572"/>
                  </a:cubicBezTo>
                  <a:cubicBezTo>
                    <a:pt x="140" y="4427"/>
                    <a:pt x="709" y="5360"/>
                    <a:pt x="709" y="5360"/>
                  </a:cubicBezTo>
                  <a:lnTo>
                    <a:pt x="1" y="9952"/>
                  </a:lnTo>
                  <a:cubicBezTo>
                    <a:pt x="1" y="9952"/>
                    <a:pt x="7080" y="9850"/>
                    <a:pt x="8657" y="9716"/>
                  </a:cubicBezTo>
                  <a:cubicBezTo>
                    <a:pt x="8657" y="9716"/>
                    <a:pt x="6932" y="2979"/>
                    <a:pt x="5106" y="770"/>
                  </a:cubicBezTo>
                  <a:cubicBezTo>
                    <a:pt x="5064" y="719"/>
                    <a:pt x="5022" y="667"/>
                    <a:pt x="4981" y="626"/>
                  </a:cubicBezTo>
                  <a:lnTo>
                    <a:pt x="4958" y="599"/>
                  </a:lnTo>
                  <a:cubicBezTo>
                    <a:pt x="4558" y="171"/>
                    <a:pt x="4116" y="1"/>
                    <a:pt x="3686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60"/>
            <p:cNvSpPr/>
            <p:nvPr/>
          </p:nvSpPr>
          <p:spPr>
            <a:xfrm>
              <a:off x="2385625" y="1313225"/>
              <a:ext cx="227775" cy="269875"/>
            </a:xfrm>
            <a:custGeom>
              <a:avLst/>
              <a:gdLst/>
              <a:ahLst/>
              <a:cxnLst/>
              <a:rect l="l" t="t" r="r" b="b"/>
              <a:pathLst>
                <a:path w="9111" h="10795" extrusionOk="0">
                  <a:moveTo>
                    <a:pt x="396" y="0"/>
                  </a:moveTo>
                  <a:cubicBezTo>
                    <a:pt x="70" y="0"/>
                    <a:pt x="1" y="564"/>
                    <a:pt x="55" y="1015"/>
                  </a:cubicBezTo>
                  <a:cubicBezTo>
                    <a:pt x="420" y="3974"/>
                    <a:pt x="1603" y="6605"/>
                    <a:pt x="2130" y="7294"/>
                  </a:cubicBezTo>
                  <a:cubicBezTo>
                    <a:pt x="2945" y="8344"/>
                    <a:pt x="5585" y="10416"/>
                    <a:pt x="6797" y="10790"/>
                  </a:cubicBezTo>
                  <a:cubicBezTo>
                    <a:pt x="6808" y="10793"/>
                    <a:pt x="6820" y="10795"/>
                    <a:pt x="6832" y="10795"/>
                  </a:cubicBezTo>
                  <a:cubicBezTo>
                    <a:pt x="7343" y="10795"/>
                    <a:pt x="9110" y="7969"/>
                    <a:pt x="8664" y="7742"/>
                  </a:cubicBezTo>
                  <a:cubicBezTo>
                    <a:pt x="7781" y="7298"/>
                    <a:pt x="4535" y="5343"/>
                    <a:pt x="4360" y="5079"/>
                  </a:cubicBezTo>
                  <a:cubicBezTo>
                    <a:pt x="4244" y="4899"/>
                    <a:pt x="2607" y="2758"/>
                    <a:pt x="1553" y="1135"/>
                  </a:cubicBezTo>
                  <a:cubicBezTo>
                    <a:pt x="1001" y="294"/>
                    <a:pt x="632" y="0"/>
                    <a:pt x="396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60"/>
            <p:cNvSpPr/>
            <p:nvPr/>
          </p:nvSpPr>
          <p:spPr>
            <a:xfrm>
              <a:off x="2529725" y="1500075"/>
              <a:ext cx="166725" cy="132600"/>
            </a:xfrm>
            <a:custGeom>
              <a:avLst/>
              <a:gdLst/>
              <a:ahLst/>
              <a:cxnLst/>
              <a:rect l="l" t="t" r="r" b="b"/>
              <a:pathLst>
                <a:path w="6669" h="5304" extrusionOk="0">
                  <a:moveTo>
                    <a:pt x="2267" y="1"/>
                  </a:moveTo>
                  <a:cubicBezTo>
                    <a:pt x="1721" y="125"/>
                    <a:pt x="912" y="1207"/>
                    <a:pt x="427" y="1937"/>
                  </a:cubicBezTo>
                  <a:cubicBezTo>
                    <a:pt x="167" y="2321"/>
                    <a:pt x="1" y="2609"/>
                    <a:pt x="1" y="2609"/>
                  </a:cubicBezTo>
                  <a:cubicBezTo>
                    <a:pt x="38" y="2659"/>
                    <a:pt x="491" y="3454"/>
                    <a:pt x="880" y="3806"/>
                  </a:cubicBezTo>
                  <a:cubicBezTo>
                    <a:pt x="1135" y="4033"/>
                    <a:pt x="1638" y="4742"/>
                    <a:pt x="1979" y="4742"/>
                  </a:cubicBezTo>
                  <a:cubicBezTo>
                    <a:pt x="2033" y="4742"/>
                    <a:pt x="2083" y="4724"/>
                    <a:pt x="2128" y="4684"/>
                  </a:cubicBezTo>
                  <a:cubicBezTo>
                    <a:pt x="2350" y="4481"/>
                    <a:pt x="2258" y="3751"/>
                    <a:pt x="1934" y="3390"/>
                  </a:cubicBezTo>
                  <a:cubicBezTo>
                    <a:pt x="1767" y="3205"/>
                    <a:pt x="1615" y="2863"/>
                    <a:pt x="1740" y="2756"/>
                  </a:cubicBezTo>
                  <a:cubicBezTo>
                    <a:pt x="1779" y="2726"/>
                    <a:pt x="1825" y="2711"/>
                    <a:pt x="1872" y="2711"/>
                  </a:cubicBezTo>
                  <a:cubicBezTo>
                    <a:pt x="1918" y="2711"/>
                    <a:pt x="1964" y="2726"/>
                    <a:pt x="2004" y="2756"/>
                  </a:cubicBezTo>
                  <a:cubicBezTo>
                    <a:pt x="2040" y="2775"/>
                    <a:pt x="2072" y="2793"/>
                    <a:pt x="2105" y="2821"/>
                  </a:cubicBezTo>
                  <a:cubicBezTo>
                    <a:pt x="2318" y="2997"/>
                    <a:pt x="2497" y="3205"/>
                    <a:pt x="2651" y="3435"/>
                  </a:cubicBezTo>
                  <a:cubicBezTo>
                    <a:pt x="3111" y="4118"/>
                    <a:pt x="3654" y="5183"/>
                    <a:pt x="4204" y="5183"/>
                  </a:cubicBezTo>
                  <a:cubicBezTo>
                    <a:pt x="4240" y="5183"/>
                    <a:pt x="4275" y="5179"/>
                    <a:pt x="4311" y="5170"/>
                  </a:cubicBezTo>
                  <a:cubicBezTo>
                    <a:pt x="4537" y="5114"/>
                    <a:pt x="4467" y="4786"/>
                    <a:pt x="4311" y="4421"/>
                  </a:cubicBezTo>
                  <a:lnTo>
                    <a:pt x="4311" y="4421"/>
                  </a:lnTo>
                  <a:cubicBezTo>
                    <a:pt x="4604" y="4886"/>
                    <a:pt x="4943" y="5304"/>
                    <a:pt x="5187" y="5304"/>
                  </a:cubicBezTo>
                  <a:cubicBezTo>
                    <a:pt x="5200" y="5304"/>
                    <a:pt x="5213" y="5302"/>
                    <a:pt x="5226" y="5300"/>
                  </a:cubicBezTo>
                  <a:cubicBezTo>
                    <a:pt x="5365" y="5272"/>
                    <a:pt x="5420" y="5161"/>
                    <a:pt x="5420" y="5012"/>
                  </a:cubicBezTo>
                  <a:cubicBezTo>
                    <a:pt x="5486" y="5089"/>
                    <a:pt x="5583" y="5134"/>
                    <a:pt x="5685" y="5134"/>
                  </a:cubicBezTo>
                  <a:cubicBezTo>
                    <a:pt x="5718" y="5134"/>
                    <a:pt x="5752" y="5129"/>
                    <a:pt x="5786" y="5119"/>
                  </a:cubicBezTo>
                  <a:cubicBezTo>
                    <a:pt x="5993" y="5036"/>
                    <a:pt x="6026" y="4786"/>
                    <a:pt x="5980" y="4485"/>
                  </a:cubicBezTo>
                  <a:lnTo>
                    <a:pt x="5980" y="4485"/>
                  </a:lnTo>
                  <a:cubicBezTo>
                    <a:pt x="5999" y="4492"/>
                    <a:pt x="6019" y="4495"/>
                    <a:pt x="6040" y="4495"/>
                  </a:cubicBezTo>
                  <a:cubicBezTo>
                    <a:pt x="6078" y="4495"/>
                    <a:pt x="6117" y="4484"/>
                    <a:pt x="6151" y="4462"/>
                  </a:cubicBezTo>
                  <a:cubicBezTo>
                    <a:pt x="6669" y="4139"/>
                    <a:pt x="5786" y="2104"/>
                    <a:pt x="5327" y="1739"/>
                  </a:cubicBezTo>
                  <a:cubicBezTo>
                    <a:pt x="4394" y="1022"/>
                    <a:pt x="3363" y="435"/>
                    <a:pt x="2267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60"/>
            <p:cNvSpPr/>
            <p:nvPr/>
          </p:nvSpPr>
          <p:spPr>
            <a:xfrm>
              <a:off x="2609750" y="1566675"/>
              <a:ext cx="28450" cy="45425"/>
            </a:xfrm>
            <a:custGeom>
              <a:avLst/>
              <a:gdLst/>
              <a:ahLst/>
              <a:cxnLst/>
              <a:rect l="l" t="t" r="r" b="b"/>
              <a:pathLst>
                <a:path w="1138" h="1817" extrusionOk="0">
                  <a:moveTo>
                    <a:pt x="4" y="0"/>
                  </a:moveTo>
                  <a:cubicBezTo>
                    <a:pt x="0" y="0"/>
                    <a:pt x="0" y="5"/>
                    <a:pt x="0" y="5"/>
                  </a:cubicBezTo>
                  <a:cubicBezTo>
                    <a:pt x="282" y="203"/>
                    <a:pt x="508" y="472"/>
                    <a:pt x="656" y="781"/>
                  </a:cubicBezTo>
                  <a:cubicBezTo>
                    <a:pt x="754" y="966"/>
                    <a:pt x="1044" y="1614"/>
                    <a:pt x="1119" y="1808"/>
                  </a:cubicBezTo>
                  <a:cubicBezTo>
                    <a:pt x="1121" y="1814"/>
                    <a:pt x="1125" y="1816"/>
                    <a:pt x="1128" y="1816"/>
                  </a:cubicBezTo>
                  <a:cubicBezTo>
                    <a:pt x="1133" y="1816"/>
                    <a:pt x="1137" y="1813"/>
                    <a:pt x="1137" y="1808"/>
                  </a:cubicBezTo>
                  <a:cubicBezTo>
                    <a:pt x="1022" y="1433"/>
                    <a:pt x="873" y="1072"/>
                    <a:pt x="689" y="730"/>
                  </a:cubicBezTo>
                  <a:cubicBezTo>
                    <a:pt x="523" y="438"/>
                    <a:pt x="286" y="189"/>
                    <a:pt x="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60"/>
            <p:cNvSpPr/>
            <p:nvPr/>
          </p:nvSpPr>
          <p:spPr>
            <a:xfrm>
              <a:off x="2625325" y="1554625"/>
              <a:ext cx="39800" cy="71000"/>
            </a:xfrm>
            <a:custGeom>
              <a:avLst/>
              <a:gdLst/>
              <a:ahLst/>
              <a:cxnLst/>
              <a:rect l="l" t="t" r="r" b="b"/>
              <a:pathLst>
                <a:path w="1592" h="2840" extrusionOk="0">
                  <a:moveTo>
                    <a:pt x="11" y="0"/>
                  </a:moveTo>
                  <a:cubicBezTo>
                    <a:pt x="1" y="5"/>
                    <a:pt x="5" y="5"/>
                    <a:pt x="11" y="5"/>
                  </a:cubicBezTo>
                  <a:cubicBezTo>
                    <a:pt x="32" y="22"/>
                    <a:pt x="53" y="40"/>
                    <a:pt x="74" y="58"/>
                  </a:cubicBezTo>
                  <a:lnTo>
                    <a:pt x="74" y="58"/>
                  </a:lnTo>
                  <a:cubicBezTo>
                    <a:pt x="55" y="40"/>
                    <a:pt x="34" y="21"/>
                    <a:pt x="11" y="0"/>
                  </a:cubicBezTo>
                  <a:close/>
                  <a:moveTo>
                    <a:pt x="74" y="58"/>
                  </a:moveTo>
                  <a:cubicBezTo>
                    <a:pt x="213" y="185"/>
                    <a:pt x="282" y="268"/>
                    <a:pt x="431" y="427"/>
                  </a:cubicBezTo>
                  <a:cubicBezTo>
                    <a:pt x="726" y="741"/>
                    <a:pt x="958" y="1106"/>
                    <a:pt x="1110" y="1509"/>
                  </a:cubicBezTo>
                  <a:cubicBezTo>
                    <a:pt x="1277" y="1942"/>
                    <a:pt x="1430" y="2382"/>
                    <a:pt x="1573" y="2830"/>
                  </a:cubicBezTo>
                  <a:cubicBezTo>
                    <a:pt x="1575" y="2837"/>
                    <a:pt x="1579" y="2839"/>
                    <a:pt x="1583" y="2839"/>
                  </a:cubicBezTo>
                  <a:cubicBezTo>
                    <a:pt x="1588" y="2839"/>
                    <a:pt x="1592" y="2836"/>
                    <a:pt x="1592" y="2830"/>
                  </a:cubicBezTo>
                  <a:cubicBezTo>
                    <a:pt x="1518" y="2567"/>
                    <a:pt x="1439" y="2308"/>
                    <a:pt x="1351" y="2049"/>
                  </a:cubicBezTo>
                  <a:cubicBezTo>
                    <a:pt x="1236" y="1605"/>
                    <a:pt x="1046" y="1185"/>
                    <a:pt x="792" y="805"/>
                  </a:cubicBezTo>
                  <a:cubicBezTo>
                    <a:pt x="577" y="532"/>
                    <a:pt x="339" y="281"/>
                    <a:pt x="74" y="5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60"/>
            <p:cNvSpPr/>
            <p:nvPr/>
          </p:nvSpPr>
          <p:spPr>
            <a:xfrm>
              <a:off x="2640150" y="1543650"/>
              <a:ext cx="38850" cy="68300"/>
            </a:xfrm>
            <a:custGeom>
              <a:avLst/>
              <a:gdLst/>
              <a:ahLst/>
              <a:cxnLst/>
              <a:rect l="l" t="t" r="r" b="b"/>
              <a:pathLst>
                <a:path w="1554" h="2732" extrusionOk="0">
                  <a:moveTo>
                    <a:pt x="0" y="0"/>
                  </a:moveTo>
                  <a:cubicBezTo>
                    <a:pt x="0" y="0"/>
                    <a:pt x="5" y="10"/>
                    <a:pt x="5" y="14"/>
                  </a:cubicBezTo>
                  <a:cubicBezTo>
                    <a:pt x="34" y="34"/>
                    <a:pt x="64" y="54"/>
                    <a:pt x="93" y="74"/>
                  </a:cubicBezTo>
                  <a:lnTo>
                    <a:pt x="93" y="74"/>
                  </a:lnTo>
                  <a:cubicBezTo>
                    <a:pt x="62" y="49"/>
                    <a:pt x="31" y="24"/>
                    <a:pt x="0" y="0"/>
                  </a:cubicBezTo>
                  <a:close/>
                  <a:moveTo>
                    <a:pt x="93" y="74"/>
                  </a:moveTo>
                  <a:lnTo>
                    <a:pt x="93" y="74"/>
                  </a:lnTo>
                  <a:cubicBezTo>
                    <a:pt x="266" y="215"/>
                    <a:pt x="429" y="368"/>
                    <a:pt x="583" y="533"/>
                  </a:cubicBezTo>
                  <a:cubicBezTo>
                    <a:pt x="749" y="708"/>
                    <a:pt x="878" y="916"/>
                    <a:pt x="976" y="1138"/>
                  </a:cubicBezTo>
                  <a:cubicBezTo>
                    <a:pt x="1193" y="1651"/>
                    <a:pt x="1382" y="2183"/>
                    <a:pt x="1535" y="2719"/>
                  </a:cubicBezTo>
                  <a:cubicBezTo>
                    <a:pt x="1537" y="2728"/>
                    <a:pt x="1541" y="2731"/>
                    <a:pt x="1545" y="2731"/>
                  </a:cubicBezTo>
                  <a:cubicBezTo>
                    <a:pt x="1550" y="2731"/>
                    <a:pt x="1554" y="2727"/>
                    <a:pt x="1554" y="2719"/>
                  </a:cubicBezTo>
                  <a:cubicBezTo>
                    <a:pt x="1488" y="2479"/>
                    <a:pt x="1424" y="2234"/>
                    <a:pt x="1350" y="1998"/>
                  </a:cubicBezTo>
                  <a:cubicBezTo>
                    <a:pt x="1230" y="1573"/>
                    <a:pt x="1059" y="1171"/>
                    <a:pt x="833" y="791"/>
                  </a:cubicBezTo>
                  <a:cubicBezTo>
                    <a:pt x="626" y="515"/>
                    <a:pt x="375" y="272"/>
                    <a:pt x="93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60"/>
            <p:cNvSpPr/>
            <p:nvPr/>
          </p:nvSpPr>
          <p:spPr>
            <a:xfrm>
              <a:off x="2583000" y="1579825"/>
              <a:ext cx="57125" cy="33775"/>
            </a:xfrm>
            <a:custGeom>
              <a:avLst/>
              <a:gdLst/>
              <a:ahLst/>
              <a:cxnLst/>
              <a:rect l="l" t="t" r="r" b="b"/>
              <a:pathLst>
                <a:path w="2285" h="1351" extrusionOk="0">
                  <a:moveTo>
                    <a:pt x="1776" y="0"/>
                  </a:moveTo>
                  <a:cubicBezTo>
                    <a:pt x="1175" y="0"/>
                    <a:pt x="1" y="579"/>
                    <a:pt x="265" y="1139"/>
                  </a:cubicBezTo>
                  <a:cubicBezTo>
                    <a:pt x="336" y="1289"/>
                    <a:pt x="471" y="1350"/>
                    <a:pt x="637" y="1350"/>
                  </a:cubicBezTo>
                  <a:cubicBezTo>
                    <a:pt x="1250" y="1350"/>
                    <a:pt x="2284" y="508"/>
                    <a:pt x="2092" y="126"/>
                  </a:cubicBezTo>
                  <a:cubicBezTo>
                    <a:pt x="2048" y="38"/>
                    <a:pt x="1931" y="0"/>
                    <a:pt x="1776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60"/>
            <p:cNvSpPr/>
            <p:nvPr/>
          </p:nvSpPr>
          <p:spPr>
            <a:xfrm>
              <a:off x="2594600" y="1579275"/>
              <a:ext cx="42200" cy="17350"/>
            </a:xfrm>
            <a:custGeom>
              <a:avLst/>
              <a:gdLst/>
              <a:ahLst/>
              <a:cxnLst/>
              <a:rect l="l" t="t" r="r" b="b"/>
              <a:pathLst>
                <a:path w="1688" h="694" extrusionOk="0">
                  <a:moveTo>
                    <a:pt x="1306" y="1"/>
                  </a:moveTo>
                  <a:cubicBezTo>
                    <a:pt x="1231" y="1"/>
                    <a:pt x="1157" y="9"/>
                    <a:pt x="1082" y="23"/>
                  </a:cubicBezTo>
                  <a:cubicBezTo>
                    <a:pt x="879" y="60"/>
                    <a:pt x="679" y="124"/>
                    <a:pt x="495" y="217"/>
                  </a:cubicBezTo>
                  <a:cubicBezTo>
                    <a:pt x="310" y="305"/>
                    <a:pt x="143" y="421"/>
                    <a:pt x="0" y="559"/>
                  </a:cubicBezTo>
                  <a:cubicBezTo>
                    <a:pt x="152" y="434"/>
                    <a:pt x="329" y="333"/>
                    <a:pt x="513" y="250"/>
                  </a:cubicBezTo>
                  <a:cubicBezTo>
                    <a:pt x="694" y="166"/>
                    <a:pt x="883" y="106"/>
                    <a:pt x="1078" y="69"/>
                  </a:cubicBezTo>
                  <a:cubicBezTo>
                    <a:pt x="1159" y="54"/>
                    <a:pt x="1244" y="44"/>
                    <a:pt x="1326" y="44"/>
                  </a:cubicBezTo>
                  <a:cubicBezTo>
                    <a:pt x="1342" y="44"/>
                    <a:pt x="1357" y="45"/>
                    <a:pt x="1373" y="45"/>
                  </a:cubicBezTo>
                  <a:cubicBezTo>
                    <a:pt x="1377" y="45"/>
                    <a:pt x="1381" y="45"/>
                    <a:pt x="1386" y="45"/>
                  </a:cubicBezTo>
                  <a:cubicBezTo>
                    <a:pt x="1478" y="45"/>
                    <a:pt x="1561" y="91"/>
                    <a:pt x="1614" y="166"/>
                  </a:cubicBezTo>
                  <a:cubicBezTo>
                    <a:pt x="1646" y="258"/>
                    <a:pt x="1633" y="361"/>
                    <a:pt x="1586" y="444"/>
                  </a:cubicBezTo>
                  <a:cubicBezTo>
                    <a:pt x="1539" y="531"/>
                    <a:pt x="1484" y="615"/>
                    <a:pt x="1419" y="693"/>
                  </a:cubicBezTo>
                  <a:cubicBezTo>
                    <a:pt x="1494" y="619"/>
                    <a:pt x="1563" y="540"/>
                    <a:pt x="1614" y="453"/>
                  </a:cubicBezTo>
                  <a:cubicBezTo>
                    <a:pt x="1674" y="361"/>
                    <a:pt x="1688" y="250"/>
                    <a:pt x="1656" y="148"/>
                  </a:cubicBezTo>
                  <a:cubicBezTo>
                    <a:pt x="1602" y="59"/>
                    <a:pt x="1506" y="4"/>
                    <a:pt x="1400" y="4"/>
                  </a:cubicBezTo>
                  <a:cubicBezTo>
                    <a:pt x="1396" y="4"/>
                    <a:pt x="1391" y="4"/>
                    <a:pt x="1387" y="4"/>
                  </a:cubicBezTo>
                  <a:cubicBezTo>
                    <a:pt x="1360" y="2"/>
                    <a:pt x="1333" y="1"/>
                    <a:pt x="13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60"/>
            <p:cNvSpPr/>
            <p:nvPr/>
          </p:nvSpPr>
          <p:spPr>
            <a:xfrm>
              <a:off x="2592600" y="1595425"/>
              <a:ext cx="56925" cy="33775"/>
            </a:xfrm>
            <a:custGeom>
              <a:avLst/>
              <a:gdLst/>
              <a:ahLst/>
              <a:cxnLst/>
              <a:rect l="l" t="t" r="r" b="b"/>
              <a:pathLst>
                <a:path w="2277" h="1351" extrusionOk="0">
                  <a:moveTo>
                    <a:pt x="1776" y="1"/>
                  </a:moveTo>
                  <a:cubicBezTo>
                    <a:pt x="1176" y="1"/>
                    <a:pt x="1" y="583"/>
                    <a:pt x="265" y="1138"/>
                  </a:cubicBezTo>
                  <a:cubicBezTo>
                    <a:pt x="337" y="1289"/>
                    <a:pt x="472" y="1351"/>
                    <a:pt x="638" y="1351"/>
                  </a:cubicBezTo>
                  <a:cubicBezTo>
                    <a:pt x="1248" y="1351"/>
                    <a:pt x="2277" y="511"/>
                    <a:pt x="2091" y="126"/>
                  </a:cubicBezTo>
                  <a:cubicBezTo>
                    <a:pt x="2047" y="39"/>
                    <a:pt x="1930" y="1"/>
                    <a:pt x="177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60"/>
            <p:cNvSpPr/>
            <p:nvPr/>
          </p:nvSpPr>
          <p:spPr>
            <a:xfrm>
              <a:off x="2630075" y="1595125"/>
              <a:ext cx="15975" cy="9700"/>
            </a:xfrm>
            <a:custGeom>
              <a:avLst/>
              <a:gdLst/>
              <a:ahLst/>
              <a:cxnLst/>
              <a:rect l="l" t="t" r="r" b="b"/>
              <a:pathLst>
                <a:path w="639" h="388" extrusionOk="0">
                  <a:moveTo>
                    <a:pt x="283" y="0"/>
                  </a:moveTo>
                  <a:cubicBezTo>
                    <a:pt x="188" y="0"/>
                    <a:pt x="92" y="18"/>
                    <a:pt x="0" y="50"/>
                  </a:cubicBezTo>
                  <a:cubicBezTo>
                    <a:pt x="75" y="41"/>
                    <a:pt x="148" y="41"/>
                    <a:pt x="218" y="41"/>
                  </a:cubicBezTo>
                  <a:cubicBezTo>
                    <a:pt x="292" y="41"/>
                    <a:pt x="361" y="45"/>
                    <a:pt x="431" y="64"/>
                  </a:cubicBezTo>
                  <a:cubicBezTo>
                    <a:pt x="500" y="73"/>
                    <a:pt x="560" y="119"/>
                    <a:pt x="583" y="179"/>
                  </a:cubicBezTo>
                  <a:cubicBezTo>
                    <a:pt x="606" y="249"/>
                    <a:pt x="606" y="322"/>
                    <a:pt x="583" y="388"/>
                  </a:cubicBezTo>
                  <a:cubicBezTo>
                    <a:pt x="625" y="322"/>
                    <a:pt x="639" y="244"/>
                    <a:pt x="620" y="170"/>
                  </a:cubicBezTo>
                  <a:cubicBezTo>
                    <a:pt x="592" y="92"/>
                    <a:pt x="528" y="32"/>
                    <a:pt x="444" y="17"/>
                  </a:cubicBezTo>
                  <a:cubicBezTo>
                    <a:pt x="391" y="6"/>
                    <a:pt x="337" y="0"/>
                    <a:pt x="2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60"/>
            <p:cNvSpPr/>
            <p:nvPr/>
          </p:nvSpPr>
          <p:spPr>
            <a:xfrm>
              <a:off x="2607525" y="1604125"/>
              <a:ext cx="52425" cy="34875"/>
            </a:xfrm>
            <a:custGeom>
              <a:avLst/>
              <a:gdLst/>
              <a:ahLst/>
              <a:cxnLst/>
              <a:rect l="l" t="t" r="r" b="b"/>
              <a:pathLst>
                <a:path w="2097" h="1395" extrusionOk="0">
                  <a:moveTo>
                    <a:pt x="1659" y="0"/>
                  </a:moveTo>
                  <a:cubicBezTo>
                    <a:pt x="1148" y="0"/>
                    <a:pt x="1" y="754"/>
                    <a:pt x="339" y="1249"/>
                  </a:cubicBezTo>
                  <a:cubicBezTo>
                    <a:pt x="409" y="1351"/>
                    <a:pt x="509" y="1394"/>
                    <a:pt x="625" y="1394"/>
                  </a:cubicBezTo>
                  <a:cubicBezTo>
                    <a:pt x="1178" y="1394"/>
                    <a:pt x="2097" y="414"/>
                    <a:pt x="1860" y="78"/>
                  </a:cubicBezTo>
                  <a:cubicBezTo>
                    <a:pt x="1821" y="24"/>
                    <a:pt x="1751" y="0"/>
                    <a:pt x="1659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60"/>
            <p:cNvSpPr/>
            <p:nvPr/>
          </p:nvSpPr>
          <p:spPr>
            <a:xfrm>
              <a:off x="2644650" y="1603600"/>
              <a:ext cx="10900" cy="10125"/>
            </a:xfrm>
            <a:custGeom>
              <a:avLst/>
              <a:gdLst/>
              <a:ahLst/>
              <a:cxnLst/>
              <a:rect l="l" t="t" r="r" b="b"/>
              <a:pathLst>
                <a:path w="436" h="405" extrusionOk="0">
                  <a:moveTo>
                    <a:pt x="209" y="0"/>
                  </a:moveTo>
                  <a:cubicBezTo>
                    <a:pt x="198" y="0"/>
                    <a:pt x="187" y="1"/>
                    <a:pt x="175" y="2"/>
                  </a:cubicBezTo>
                  <a:cubicBezTo>
                    <a:pt x="115" y="7"/>
                    <a:pt x="56" y="16"/>
                    <a:pt x="0" y="39"/>
                  </a:cubicBezTo>
                  <a:cubicBezTo>
                    <a:pt x="30" y="37"/>
                    <a:pt x="59" y="36"/>
                    <a:pt x="88" y="36"/>
                  </a:cubicBezTo>
                  <a:cubicBezTo>
                    <a:pt x="117" y="36"/>
                    <a:pt x="145" y="37"/>
                    <a:pt x="175" y="39"/>
                  </a:cubicBezTo>
                  <a:cubicBezTo>
                    <a:pt x="231" y="39"/>
                    <a:pt x="286" y="58"/>
                    <a:pt x="333" y="90"/>
                  </a:cubicBezTo>
                  <a:cubicBezTo>
                    <a:pt x="370" y="127"/>
                    <a:pt x="393" y="178"/>
                    <a:pt x="393" y="229"/>
                  </a:cubicBezTo>
                  <a:cubicBezTo>
                    <a:pt x="397" y="289"/>
                    <a:pt x="388" y="344"/>
                    <a:pt x="380" y="404"/>
                  </a:cubicBezTo>
                  <a:cubicBezTo>
                    <a:pt x="407" y="349"/>
                    <a:pt x="425" y="289"/>
                    <a:pt x="431" y="229"/>
                  </a:cubicBezTo>
                  <a:cubicBezTo>
                    <a:pt x="435" y="160"/>
                    <a:pt x="412" y="94"/>
                    <a:pt x="361" y="49"/>
                  </a:cubicBezTo>
                  <a:cubicBezTo>
                    <a:pt x="315" y="18"/>
                    <a:pt x="263" y="0"/>
                    <a:pt x="2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60"/>
            <p:cNvSpPr/>
            <p:nvPr/>
          </p:nvSpPr>
          <p:spPr>
            <a:xfrm>
              <a:off x="2625475" y="1610350"/>
              <a:ext cx="47800" cy="40675"/>
            </a:xfrm>
            <a:custGeom>
              <a:avLst/>
              <a:gdLst/>
              <a:ahLst/>
              <a:cxnLst/>
              <a:rect l="l" t="t" r="r" b="b"/>
              <a:pathLst>
                <a:path w="1912" h="1627" extrusionOk="0">
                  <a:moveTo>
                    <a:pt x="1464" y="0"/>
                  </a:moveTo>
                  <a:cubicBezTo>
                    <a:pt x="1025" y="0"/>
                    <a:pt x="0" y="1153"/>
                    <a:pt x="490" y="1555"/>
                  </a:cubicBezTo>
                  <a:cubicBezTo>
                    <a:pt x="552" y="1604"/>
                    <a:pt x="619" y="1626"/>
                    <a:pt x="688" y="1626"/>
                  </a:cubicBezTo>
                  <a:cubicBezTo>
                    <a:pt x="1226" y="1626"/>
                    <a:pt x="1912" y="295"/>
                    <a:pt x="1572" y="33"/>
                  </a:cubicBezTo>
                  <a:cubicBezTo>
                    <a:pt x="1542" y="11"/>
                    <a:pt x="1506" y="0"/>
                    <a:pt x="1464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60"/>
            <p:cNvSpPr/>
            <p:nvPr/>
          </p:nvSpPr>
          <p:spPr>
            <a:xfrm>
              <a:off x="2653775" y="1610025"/>
              <a:ext cx="13775" cy="34200"/>
            </a:xfrm>
            <a:custGeom>
              <a:avLst/>
              <a:gdLst/>
              <a:ahLst/>
              <a:cxnLst/>
              <a:rect l="l" t="t" r="r" b="b"/>
              <a:pathLst>
                <a:path w="551" h="1368" extrusionOk="0">
                  <a:moveTo>
                    <a:pt x="316" y="1"/>
                  </a:moveTo>
                  <a:cubicBezTo>
                    <a:pt x="283" y="1"/>
                    <a:pt x="249" y="8"/>
                    <a:pt x="218" y="23"/>
                  </a:cubicBezTo>
                  <a:cubicBezTo>
                    <a:pt x="139" y="55"/>
                    <a:pt x="66" y="92"/>
                    <a:pt x="0" y="143"/>
                  </a:cubicBezTo>
                  <a:cubicBezTo>
                    <a:pt x="70" y="102"/>
                    <a:pt x="143" y="69"/>
                    <a:pt x="222" y="46"/>
                  </a:cubicBezTo>
                  <a:cubicBezTo>
                    <a:pt x="248" y="34"/>
                    <a:pt x="275" y="29"/>
                    <a:pt x="302" y="29"/>
                  </a:cubicBezTo>
                  <a:cubicBezTo>
                    <a:pt x="350" y="29"/>
                    <a:pt x="397" y="46"/>
                    <a:pt x="435" y="78"/>
                  </a:cubicBezTo>
                  <a:cubicBezTo>
                    <a:pt x="514" y="213"/>
                    <a:pt x="527" y="375"/>
                    <a:pt x="467" y="518"/>
                  </a:cubicBezTo>
                  <a:cubicBezTo>
                    <a:pt x="426" y="674"/>
                    <a:pt x="365" y="823"/>
                    <a:pt x="292" y="962"/>
                  </a:cubicBezTo>
                  <a:cubicBezTo>
                    <a:pt x="218" y="1105"/>
                    <a:pt x="130" y="1243"/>
                    <a:pt x="28" y="1368"/>
                  </a:cubicBezTo>
                  <a:cubicBezTo>
                    <a:pt x="254" y="1133"/>
                    <a:pt x="421" y="846"/>
                    <a:pt x="514" y="531"/>
                  </a:cubicBezTo>
                  <a:cubicBezTo>
                    <a:pt x="532" y="452"/>
                    <a:pt x="546" y="369"/>
                    <a:pt x="546" y="286"/>
                  </a:cubicBezTo>
                  <a:cubicBezTo>
                    <a:pt x="551" y="198"/>
                    <a:pt x="518" y="110"/>
                    <a:pt x="458" y="51"/>
                  </a:cubicBezTo>
                  <a:cubicBezTo>
                    <a:pt x="417" y="17"/>
                    <a:pt x="367" y="1"/>
                    <a:pt x="3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60"/>
            <p:cNvSpPr/>
            <p:nvPr/>
          </p:nvSpPr>
          <p:spPr>
            <a:xfrm>
              <a:off x="2600150" y="1596225"/>
              <a:ext cx="30150" cy="17775"/>
            </a:xfrm>
            <a:custGeom>
              <a:avLst/>
              <a:gdLst/>
              <a:ahLst/>
              <a:cxnLst/>
              <a:rect l="l" t="t" r="r" b="b"/>
              <a:pathLst>
                <a:path w="1206" h="711" extrusionOk="0">
                  <a:moveTo>
                    <a:pt x="1196" y="0"/>
                  </a:moveTo>
                  <a:cubicBezTo>
                    <a:pt x="1195" y="0"/>
                    <a:pt x="1194" y="0"/>
                    <a:pt x="1193" y="1"/>
                  </a:cubicBezTo>
                  <a:cubicBezTo>
                    <a:pt x="1091" y="33"/>
                    <a:pt x="984" y="75"/>
                    <a:pt x="888" y="122"/>
                  </a:cubicBezTo>
                  <a:cubicBezTo>
                    <a:pt x="781" y="172"/>
                    <a:pt x="675" y="223"/>
                    <a:pt x="574" y="283"/>
                  </a:cubicBezTo>
                  <a:cubicBezTo>
                    <a:pt x="472" y="338"/>
                    <a:pt x="380" y="399"/>
                    <a:pt x="286" y="468"/>
                  </a:cubicBezTo>
                  <a:cubicBezTo>
                    <a:pt x="190" y="538"/>
                    <a:pt x="102" y="621"/>
                    <a:pt x="4" y="690"/>
                  </a:cubicBezTo>
                  <a:cubicBezTo>
                    <a:pt x="0" y="695"/>
                    <a:pt x="0" y="699"/>
                    <a:pt x="4" y="705"/>
                  </a:cubicBezTo>
                  <a:cubicBezTo>
                    <a:pt x="4" y="708"/>
                    <a:pt x="9" y="711"/>
                    <a:pt x="14" y="711"/>
                  </a:cubicBezTo>
                  <a:cubicBezTo>
                    <a:pt x="15" y="711"/>
                    <a:pt x="17" y="710"/>
                    <a:pt x="19" y="709"/>
                  </a:cubicBezTo>
                  <a:cubicBezTo>
                    <a:pt x="111" y="639"/>
                    <a:pt x="213" y="579"/>
                    <a:pt x="314" y="528"/>
                  </a:cubicBezTo>
                  <a:cubicBezTo>
                    <a:pt x="416" y="468"/>
                    <a:pt x="508" y="408"/>
                    <a:pt x="610" y="353"/>
                  </a:cubicBezTo>
                  <a:cubicBezTo>
                    <a:pt x="712" y="293"/>
                    <a:pt x="805" y="237"/>
                    <a:pt x="901" y="182"/>
                  </a:cubicBezTo>
                  <a:cubicBezTo>
                    <a:pt x="994" y="126"/>
                    <a:pt x="1095" y="80"/>
                    <a:pt x="1202" y="15"/>
                  </a:cubicBezTo>
                  <a:cubicBezTo>
                    <a:pt x="1206" y="12"/>
                    <a:pt x="1203" y="0"/>
                    <a:pt x="11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60"/>
            <p:cNvSpPr/>
            <p:nvPr/>
          </p:nvSpPr>
          <p:spPr>
            <a:xfrm>
              <a:off x="2614250" y="1604625"/>
              <a:ext cx="30625" cy="24500"/>
            </a:xfrm>
            <a:custGeom>
              <a:avLst/>
              <a:gdLst/>
              <a:ahLst/>
              <a:cxnLst/>
              <a:rect l="l" t="t" r="r" b="b"/>
              <a:pathLst>
                <a:path w="1225" h="980" extrusionOk="0">
                  <a:moveTo>
                    <a:pt x="1216" y="0"/>
                  </a:moveTo>
                  <a:cubicBezTo>
                    <a:pt x="1214" y="0"/>
                    <a:pt x="1213" y="1"/>
                    <a:pt x="1212" y="2"/>
                  </a:cubicBezTo>
                  <a:cubicBezTo>
                    <a:pt x="1114" y="86"/>
                    <a:pt x="753" y="419"/>
                    <a:pt x="652" y="497"/>
                  </a:cubicBezTo>
                  <a:cubicBezTo>
                    <a:pt x="550" y="576"/>
                    <a:pt x="444" y="655"/>
                    <a:pt x="337" y="729"/>
                  </a:cubicBezTo>
                  <a:cubicBezTo>
                    <a:pt x="232" y="813"/>
                    <a:pt x="121" y="886"/>
                    <a:pt x="10" y="960"/>
                  </a:cubicBezTo>
                  <a:cubicBezTo>
                    <a:pt x="1" y="960"/>
                    <a:pt x="8" y="980"/>
                    <a:pt x="16" y="980"/>
                  </a:cubicBezTo>
                  <a:cubicBezTo>
                    <a:pt x="17" y="980"/>
                    <a:pt x="18" y="979"/>
                    <a:pt x="19" y="979"/>
                  </a:cubicBezTo>
                  <a:cubicBezTo>
                    <a:pt x="134" y="909"/>
                    <a:pt x="254" y="854"/>
                    <a:pt x="365" y="779"/>
                  </a:cubicBezTo>
                  <a:cubicBezTo>
                    <a:pt x="481" y="710"/>
                    <a:pt x="587" y="632"/>
                    <a:pt x="689" y="553"/>
                  </a:cubicBezTo>
                  <a:cubicBezTo>
                    <a:pt x="879" y="382"/>
                    <a:pt x="1058" y="207"/>
                    <a:pt x="1225" y="17"/>
                  </a:cubicBezTo>
                  <a:cubicBezTo>
                    <a:pt x="1225" y="17"/>
                    <a:pt x="1222" y="0"/>
                    <a:pt x="12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60"/>
            <p:cNvSpPr/>
            <p:nvPr/>
          </p:nvSpPr>
          <p:spPr>
            <a:xfrm>
              <a:off x="2636250" y="1613450"/>
              <a:ext cx="18300" cy="20800"/>
            </a:xfrm>
            <a:custGeom>
              <a:avLst/>
              <a:gdLst/>
              <a:ahLst/>
              <a:cxnLst/>
              <a:rect l="l" t="t" r="r" b="b"/>
              <a:pathLst>
                <a:path w="732" h="832" extrusionOk="0">
                  <a:moveTo>
                    <a:pt x="716" y="1"/>
                  </a:moveTo>
                  <a:cubicBezTo>
                    <a:pt x="713" y="1"/>
                    <a:pt x="709" y="2"/>
                    <a:pt x="706" y="6"/>
                  </a:cubicBezTo>
                  <a:cubicBezTo>
                    <a:pt x="590" y="140"/>
                    <a:pt x="479" y="283"/>
                    <a:pt x="364" y="413"/>
                  </a:cubicBezTo>
                  <a:lnTo>
                    <a:pt x="188" y="612"/>
                  </a:lnTo>
                  <a:lnTo>
                    <a:pt x="110" y="709"/>
                  </a:lnTo>
                  <a:cubicBezTo>
                    <a:pt x="77" y="746"/>
                    <a:pt x="45" y="782"/>
                    <a:pt x="12" y="815"/>
                  </a:cubicBezTo>
                  <a:cubicBezTo>
                    <a:pt x="1" y="815"/>
                    <a:pt x="8" y="831"/>
                    <a:pt x="20" y="831"/>
                  </a:cubicBezTo>
                  <a:cubicBezTo>
                    <a:pt x="22" y="831"/>
                    <a:pt x="24" y="830"/>
                    <a:pt x="26" y="829"/>
                  </a:cubicBezTo>
                  <a:cubicBezTo>
                    <a:pt x="63" y="787"/>
                    <a:pt x="105" y="755"/>
                    <a:pt x="146" y="723"/>
                  </a:cubicBezTo>
                  <a:cubicBezTo>
                    <a:pt x="178" y="690"/>
                    <a:pt x="206" y="663"/>
                    <a:pt x="239" y="635"/>
                  </a:cubicBezTo>
                  <a:cubicBezTo>
                    <a:pt x="299" y="570"/>
                    <a:pt x="359" y="505"/>
                    <a:pt x="415" y="441"/>
                  </a:cubicBezTo>
                  <a:cubicBezTo>
                    <a:pt x="530" y="306"/>
                    <a:pt x="632" y="168"/>
                    <a:pt x="724" y="20"/>
                  </a:cubicBezTo>
                  <a:cubicBezTo>
                    <a:pt x="731" y="13"/>
                    <a:pt x="725" y="1"/>
                    <a:pt x="7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60"/>
            <p:cNvSpPr/>
            <p:nvPr/>
          </p:nvSpPr>
          <p:spPr>
            <a:xfrm>
              <a:off x="2627775" y="1541525"/>
              <a:ext cx="74450" cy="41450"/>
            </a:xfrm>
            <a:custGeom>
              <a:avLst/>
              <a:gdLst/>
              <a:ahLst/>
              <a:cxnLst/>
              <a:rect l="l" t="t" r="r" b="b"/>
              <a:pathLst>
                <a:path w="2978" h="1658" extrusionOk="0">
                  <a:moveTo>
                    <a:pt x="1631" y="0"/>
                  </a:moveTo>
                  <a:cubicBezTo>
                    <a:pt x="1398" y="0"/>
                    <a:pt x="1126" y="67"/>
                    <a:pt x="722" y="210"/>
                  </a:cubicBezTo>
                  <a:cubicBezTo>
                    <a:pt x="0" y="469"/>
                    <a:pt x="231" y="932"/>
                    <a:pt x="624" y="936"/>
                  </a:cubicBezTo>
                  <a:cubicBezTo>
                    <a:pt x="1055" y="936"/>
                    <a:pt x="1488" y="913"/>
                    <a:pt x="1915" y="867"/>
                  </a:cubicBezTo>
                  <a:cubicBezTo>
                    <a:pt x="2043" y="1139"/>
                    <a:pt x="2215" y="1547"/>
                    <a:pt x="2215" y="1547"/>
                  </a:cubicBezTo>
                  <a:lnTo>
                    <a:pt x="2978" y="1658"/>
                  </a:lnTo>
                  <a:cubicBezTo>
                    <a:pt x="2770" y="1444"/>
                    <a:pt x="2617" y="279"/>
                    <a:pt x="2062" y="81"/>
                  </a:cubicBezTo>
                  <a:cubicBezTo>
                    <a:pt x="1917" y="28"/>
                    <a:pt x="1782" y="0"/>
                    <a:pt x="1631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60"/>
            <p:cNvSpPr/>
            <p:nvPr/>
          </p:nvSpPr>
          <p:spPr>
            <a:xfrm>
              <a:off x="2633075" y="1541550"/>
              <a:ext cx="49950" cy="38425"/>
            </a:xfrm>
            <a:custGeom>
              <a:avLst/>
              <a:gdLst/>
              <a:ahLst/>
              <a:cxnLst/>
              <a:rect l="l" t="t" r="r" b="b"/>
              <a:pathLst>
                <a:path w="1998" h="1537" extrusionOk="0">
                  <a:moveTo>
                    <a:pt x="1346" y="1"/>
                  </a:moveTo>
                  <a:lnTo>
                    <a:pt x="1346" y="1"/>
                  </a:lnTo>
                  <a:cubicBezTo>
                    <a:pt x="1060" y="20"/>
                    <a:pt x="783" y="80"/>
                    <a:pt x="519" y="177"/>
                  </a:cubicBezTo>
                  <a:cubicBezTo>
                    <a:pt x="380" y="218"/>
                    <a:pt x="256" y="284"/>
                    <a:pt x="145" y="371"/>
                  </a:cubicBezTo>
                  <a:cubicBezTo>
                    <a:pt x="89" y="417"/>
                    <a:pt x="47" y="478"/>
                    <a:pt x="24" y="547"/>
                  </a:cubicBezTo>
                  <a:cubicBezTo>
                    <a:pt x="0" y="621"/>
                    <a:pt x="10" y="704"/>
                    <a:pt x="51" y="769"/>
                  </a:cubicBezTo>
                  <a:cubicBezTo>
                    <a:pt x="136" y="878"/>
                    <a:pt x="266" y="942"/>
                    <a:pt x="403" y="942"/>
                  </a:cubicBezTo>
                  <a:cubicBezTo>
                    <a:pt x="416" y="942"/>
                    <a:pt x="430" y="941"/>
                    <a:pt x="444" y="940"/>
                  </a:cubicBezTo>
                  <a:cubicBezTo>
                    <a:pt x="583" y="940"/>
                    <a:pt x="722" y="931"/>
                    <a:pt x="866" y="931"/>
                  </a:cubicBezTo>
                  <a:cubicBezTo>
                    <a:pt x="1137" y="922"/>
                    <a:pt x="1409" y="900"/>
                    <a:pt x="1685" y="868"/>
                  </a:cubicBezTo>
                  <a:lnTo>
                    <a:pt x="1685" y="868"/>
                  </a:lnTo>
                  <a:cubicBezTo>
                    <a:pt x="1786" y="1094"/>
                    <a:pt x="1893" y="1311"/>
                    <a:pt x="1998" y="1537"/>
                  </a:cubicBezTo>
                  <a:cubicBezTo>
                    <a:pt x="1906" y="1305"/>
                    <a:pt x="1814" y="1078"/>
                    <a:pt x="1711" y="852"/>
                  </a:cubicBezTo>
                  <a:lnTo>
                    <a:pt x="1703" y="852"/>
                  </a:lnTo>
                  <a:cubicBezTo>
                    <a:pt x="1425" y="880"/>
                    <a:pt x="1143" y="907"/>
                    <a:pt x="866" y="907"/>
                  </a:cubicBezTo>
                  <a:lnTo>
                    <a:pt x="444" y="907"/>
                  </a:lnTo>
                  <a:cubicBezTo>
                    <a:pt x="430" y="909"/>
                    <a:pt x="416" y="910"/>
                    <a:pt x="403" y="910"/>
                  </a:cubicBezTo>
                  <a:cubicBezTo>
                    <a:pt x="284" y="910"/>
                    <a:pt x="172" y="855"/>
                    <a:pt x="98" y="760"/>
                  </a:cubicBezTo>
                  <a:cubicBezTo>
                    <a:pt x="34" y="639"/>
                    <a:pt x="70" y="487"/>
                    <a:pt x="181" y="408"/>
                  </a:cubicBezTo>
                  <a:cubicBezTo>
                    <a:pt x="288" y="325"/>
                    <a:pt x="408" y="256"/>
                    <a:pt x="537" y="214"/>
                  </a:cubicBezTo>
                  <a:cubicBezTo>
                    <a:pt x="796" y="112"/>
                    <a:pt x="1069" y="39"/>
                    <a:pt x="13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60"/>
            <p:cNvSpPr/>
            <p:nvPr/>
          </p:nvSpPr>
          <p:spPr>
            <a:xfrm>
              <a:off x="2665125" y="1612200"/>
              <a:ext cx="15025" cy="16775"/>
            </a:xfrm>
            <a:custGeom>
              <a:avLst/>
              <a:gdLst/>
              <a:ahLst/>
              <a:cxnLst/>
              <a:rect l="l" t="t" r="r" b="b"/>
              <a:pathLst>
                <a:path w="601" h="671" extrusionOk="0">
                  <a:moveTo>
                    <a:pt x="564" y="0"/>
                  </a:moveTo>
                  <a:cubicBezTo>
                    <a:pt x="568" y="93"/>
                    <a:pt x="568" y="185"/>
                    <a:pt x="559" y="278"/>
                  </a:cubicBezTo>
                  <a:cubicBezTo>
                    <a:pt x="555" y="365"/>
                    <a:pt x="527" y="454"/>
                    <a:pt x="472" y="527"/>
                  </a:cubicBezTo>
                  <a:cubicBezTo>
                    <a:pt x="416" y="593"/>
                    <a:pt x="333" y="634"/>
                    <a:pt x="244" y="634"/>
                  </a:cubicBezTo>
                  <a:cubicBezTo>
                    <a:pt x="152" y="625"/>
                    <a:pt x="69" y="583"/>
                    <a:pt x="0" y="527"/>
                  </a:cubicBezTo>
                  <a:lnTo>
                    <a:pt x="0" y="527"/>
                  </a:lnTo>
                  <a:cubicBezTo>
                    <a:pt x="60" y="602"/>
                    <a:pt x="148" y="653"/>
                    <a:pt x="244" y="670"/>
                  </a:cubicBezTo>
                  <a:cubicBezTo>
                    <a:pt x="250" y="671"/>
                    <a:pt x="256" y="671"/>
                    <a:pt x="262" y="671"/>
                  </a:cubicBezTo>
                  <a:cubicBezTo>
                    <a:pt x="358" y="671"/>
                    <a:pt x="448" y="629"/>
                    <a:pt x="513" y="555"/>
                  </a:cubicBezTo>
                  <a:cubicBezTo>
                    <a:pt x="568" y="476"/>
                    <a:pt x="596" y="380"/>
                    <a:pt x="596" y="278"/>
                  </a:cubicBezTo>
                  <a:cubicBezTo>
                    <a:pt x="600" y="185"/>
                    <a:pt x="587" y="88"/>
                    <a:pt x="5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60"/>
            <p:cNvSpPr/>
            <p:nvPr/>
          </p:nvSpPr>
          <p:spPr>
            <a:xfrm>
              <a:off x="2675950" y="1562950"/>
              <a:ext cx="12075" cy="49500"/>
            </a:xfrm>
            <a:custGeom>
              <a:avLst/>
              <a:gdLst/>
              <a:ahLst/>
              <a:cxnLst/>
              <a:rect l="l" t="t" r="r" b="b"/>
              <a:pathLst>
                <a:path w="483" h="1980" extrusionOk="0">
                  <a:moveTo>
                    <a:pt x="1" y="0"/>
                  </a:moveTo>
                  <a:cubicBezTo>
                    <a:pt x="75" y="177"/>
                    <a:pt x="144" y="352"/>
                    <a:pt x="205" y="528"/>
                  </a:cubicBezTo>
                  <a:cubicBezTo>
                    <a:pt x="269" y="698"/>
                    <a:pt x="325" y="879"/>
                    <a:pt x="366" y="1059"/>
                  </a:cubicBezTo>
                  <a:cubicBezTo>
                    <a:pt x="417" y="1240"/>
                    <a:pt x="440" y="1425"/>
                    <a:pt x="436" y="1609"/>
                  </a:cubicBezTo>
                  <a:cubicBezTo>
                    <a:pt x="436" y="1697"/>
                    <a:pt x="413" y="1790"/>
                    <a:pt x="366" y="1869"/>
                  </a:cubicBezTo>
                  <a:cubicBezTo>
                    <a:pt x="324" y="1934"/>
                    <a:pt x="252" y="1975"/>
                    <a:pt x="175" y="1975"/>
                  </a:cubicBezTo>
                  <a:cubicBezTo>
                    <a:pt x="160" y="1975"/>
                    <a:pt x="145" y="1973"/>
                    <a:pt x="131" y="1970"/>
                  </a:cubicBezTo>
                  <a:lnTo>
                    <a:pt x="131" y="1970"/>
                  </a:lnTo>
                  <a:cubicBezTo>
                    <a:pt x="151" y="1976"/>
                    <a:pt x="173" y="1979"/>
                    <a:pt x="194" y="1979"/>
                  </a:cubicBezTo>
                  <a:cubicBezTo>
                    <a:pt x="266" y="1979"/>
                    <a:pt x="337" y="1944"/>
                    <a:pt x="380" y="1882"/>
                  </a:cubicBezTo>
                  <a:cubicBezTo>
                    <a:pt x="440" y="1804"/>
                    <a:pt x="473" y="1707"/>
                    <a:pt x="473" y="1609"/>
                  </a:cubicBezTo>
                  <a:cubicBezTo>
                    <a:pt x="483" y="1420"/>
                    <a:pt x="464" y="1231"/>
                    <a:pt x="413" y="1050"/>
                  </a:cubicBezTo>
                  <a:cubicBezTo>
                    <a:pt x="321" y="685"/>
                    <a:pt x="182" y="33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60"/>
            <p:cNvSpPr/>
            <p:nvPr/>
          </p:nvSpPr>
          <p:spPr>
            <a:xfrm>
              <a:off x="2383625" y="1309600"/>
              <a:ext cx="200575" cy="250150"/>
            </a:xfrm>
            <a:custGeom>
              <a:avLst/>
              <a:gdLst/>
              <a:ahLst/>
              <a:cxnLst/>
              <a:rect l="l" t="t" r="r" b="b"/>
              <a:pathLst>
                <a:path w="8023" h="10006" extrusionOk="0">
                  <a:moveTo>
                    <a:pt x="376" y="1"/>
                  </a:moveTo>
                  <a:cubicBezTo>
                    <a:pt x="63" y="1"/>
                    <a:pt x="0" y="562"/>
                    <a:pt x="130" y="1590"/>
                  </a:cubicBezTo>
                  <a:cubicBezTo>
                    <a:pt x="352" y="3356"/>
                    <a:pt x="1179" y="6195"/>
                    <a:pt x="1873" y="7300"/>
                  </a:cubicBezTo>
                  <a:cubicBezTo>
                    <a:pt x="2562" y="8401"/>
                    <a:pt x="4319" y="10006"/>
                    <a:pt x="4319" y="10006"/>
                  </a:cubicBezTo>
                  <a:lnTo>
                    <a:pt x="8023" y="7097"/>
                  </a:lnTo>
                  <a:cubicBezTo>
                    <a:pt x="8023" y="7097"/>
                    <a:pt x="4773" y="5363"/>
                    <a:pt x="4596" y="5178"/>
                  </a:cubicBezTo>
                  <a:cubicBezTo>
                    <a:pt x="4425" y="4993"/>
                    <a:pt x="2660" y="2358"/>
                    <a:pt x="1452" y="896"/>
                  </a:cubicBezTo>
                  <a:cubicBezTo>
                    <a:pt x="952" y="287"/>
                    <a:pt x="600" y="1"/>
                    <a:pt x="376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60"/>
            <p:cNvSpPr/>
            <p:nvPr/>
          </p:nvSpPr>
          <p:spPr>
            <a:xfrm>
              <a:off x="2391950" y="1381600"/>
              <a:ext cx="83800" cy="162475"/>
            </a:xfrm>
            <a:custGeom>
              <a:avLst/>
              <a:gdLst/>
              <a:ahLst/>
              <a:cxnLst/>
              <a:rect l="l" t="t" r="r" b="b"/>
              <a:pathLst>
                <a:path w="3352" h="6499" extrusionOk="0">
                  <a:moveTo>
                    <a:pt x="33" y="0"/>
                  </a:moveTo>
                  <a:lnTo>
                    <a:pt x="33" y="0"/>
                  </a:lnTo>
                  <a:cubicBezTo>
                    <a:pt x="97" y="365"/>
                    <a:pt x="176" y="730"/>
                    <a:pt x="268" y="1091"/>
                  </a:cubicBezTo>
                  <a:cubicBezTo>
                    <a:pt x="185" y="911"/>
                    <a:pt x="102" y="726"/>
                    <a:pt x="19" y="551"/>
                  </a:cubicBezTo>
                  <a:cubicBezTo>
                    <a:pt x="16" y="543"/>
                    <a:pt x="12" y="540"/>
                    <a:pt x="8" y="540"/>
                  </a:cubicBezTo>
                  <a:cubicBezTo>
                    <a:pt x="4" y="540"/>
                    <a:pt x="1" y="543"/>
                    <a:pt x="1" y="551"/>
                  </a:cubicBezTo>
                  <a:cubicBezTo>
                    <a:pt x="80" y="790"/>
                    <a:pt x="181" y="1022"/>
                    <a:pt x="306" y="1244"/>
                  </a:cubicBezTo>
                  <a:cubicBezTo>
                    <a:pt x="338" y="1360"/>
                    <a:pt x="370" y="1479"/>
                    <a:pt x="402" y="1595"/>
                  </a:cubicBezTo>
                  <a:cubicBezTo>
                    <a:pt x="541" y="2071"/>
                    <a:pt x="694" y="2543"/>
                    <a:pt x="870" y="3005"/>
                  </a:cubicBezTo>
                  <a:cubicBezTo>
                    <a:pt x="1027" y="3458"/>
                    <a:pt x="1221" y="3893"/>
                    <a:pt x="1457" y="4305"/>
                  </a:cubicBezTo>
                  <a:cubicBezTo>
                    <a:pt x="1706" y="4706"/>
                    <a:pt x="1994" y="5086"/>
                    <a:pt x="2303" y="5447"/>
                  </a:cubicBezTo>
                  <a:cubicBezTo>
                    <a:pt x="2460" y="5632"/>
                    <a:pt x="2626" y="5812"/>
                    <a:pt x="2798" y="5988"/>
                  </a:cubicBezTo>
                  <a:cubicBezTo>
                    <a:pt x="2886" y="6080"/>
                    <a:pt x="2983" y="6177"/>
                    <a:pt x="3066" y="6260"/>
                  </a:cubicBezTo>
                  <a:cubicBezTo>
                    <a:pt x="3149" y="6343"/>
                    <a:pt x="3242" y="6413"/>
                    <a:pt x="3325" y="6496"/>
                  </a:cubicBezTo>
                  <a:cubicBezTo>
                    <a:pt x="3328" y="6498"/>
                    <a:pt x="3331" y="6498"/>
                    <a:pt x="3333" y="6498"/>
                  </a:cubicBezTo>
                  <a:cubicBezTo>
                    <a:pt x="3346" y="6498"/>
                    <a:pt x="3352" y="6482"/>
                    <a:pt x="3343" y="6482"/>
                  </a:cubicBezTo>
                  <a:cubicBezTo>
                    <a:pt x="3247" y="6381"/>
                    <a:pt x="3159" y="6275"/>
                    <a:pt x="3070" y="6168"/>
                  </a:cubicBezTo>
                  <a:cubicBezTo>
                    <a:pt x="2983" y="6061"/>
                    <a:pt x="2895" y="5965"/>
                    <a:pt x="2812" y="5863"/>
                  </a:cubicBezTo>
                  <a:cubicBezTo>
                    <a:pt x="2641" y="5664"/>
                    <a:pt x="2474" y="5466"/>
                    <a:pt x="2312" y="5261"/>
                  </a:cubicBezTo>
                  <a:cubicBezTo>
                    <a:pt x="1998" y="4896"/>
                    <a:pt x="1716" y="4503"/>
                    <a:pt x="1467" y="4092"/>
                  </a:cubicBezTo>
                  <a:cubicBezTo>
                    <a:pt x="1239" y="3662"/>
                    <a:pt x="1045" y="3218"/>
                    <a:pt x="879" y="2764"/>
                  </a:cubicBezTo>
                  <a:cubicBezTo>
                    <a:pt x="537" y="1863"/>
                    <a:pt x="255" y="939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60"/>
            <p:cNvSpPr/>
            <p:nvPr/>
          </p:nvSpPr>
          <p:spPr>
            <a:xfrm>
              <a:off x="2477700" y="1480075"/>
              <a:ext cx="78775" cy="58925"/>
            </a:xfrm>
            <a:custGeom>
              <a:avLst/>
              <a:gdLst/>
              <a:ahLst/>
              <a:cxnLst/>
              <a:rect l="l" t="t" r="r" b="b"/>
              <a:pathLst>
                <a:path w="3151" h="2357" extrusionOk="0">
                  <a:moveTo>
                    <a:pt x="3131" y="1"/>
                  </a:moveTo>
                  <a:cubicBezTo>
                    <a:pt x="2587" y="342"/>
                    <a:pt x="2064" y="735"/>
                    <a:pt x="1541" y="1124"/>
                  </a:cubicBezTo>
                  <a:cubicBezTo>
                    <a:pt x="1023" y="1512"/>
                    <a:pt x="510" y="1915"/>
                    <a:pt x="11" y="2331"/>
                  </a:cubicBezTo>
                  <a:cubicBezTo>
                    <a:pt x="11" y="2336"/>
                    <a:pt x="6" y="2336"/>
                    <a:pt x="6" y="2336"/>
                  </a:cubicBezTo>
                  <a:cubicBezTo>
                    <a:pt x="1" y="2344"/>
                    <a:pt x="6" y="2349"/>
                    <a:pt x="11" y="2354"/>
                  </a:cubicBezTo>
                  <a:cubicBezTo>
                    <a:pt x="12" y="2356"/>
                    <a:pt x="13" y="2356"/>
                    <a:pt x="15" y="2356"/>
                  </a:cubicBezTo>
                  <a:cubicBezTo>
                    <a:pt x="18" y="2356"/>
                    <a:pt x="21" y="2353"/>
                    <a:pt x="24" y="2349"/>
                  </a:cubicBezTo>
                  <a:cubicBezTo>
                    <a:pt x="566" y="1994"/>
                    <a:pt x="1093" y="1619"/>
                    <a:pt x="1616" y="1230"/>
                  </a:cubicBezTo>
                  <a:cubicBezTo>
                    <a:pt x="2137" y="837"/>
                    <a:pt x="2655" y="449"/>
                    <a:pt x="3146" y="18"/>
                  </a:cubicBezTo>
                  <a:cubicBezTo>
                    <a:pt x="3150" y="18"/>
                    <a:pt x="3150" y="10"/>
                    <a:pt x="3150" y="5"/>
                  </a:cubicBezTo>
                  <a:cubicBezTo>
                    <a:pt x="3146" y="1"/>
                    <a:pt x="3141" y="1"/>
                    <a:pt x="31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60"/>
            <p:cNvSpPr/>
            <p:nvPr/>
          </p:nvSpPr>
          <p:spPr>
            <a:xfrm>
              <a:off x="2341325" y="1254775"/>
              <a:ext cx="42075" cy="75350"/>
            </a:xfrm>
            <a:custGeom>
              <a:avLst/>
              <a:gdLst/>
              <a:ahLst/>
              <a:cxnLst/>
              <a:rect l="l" t="t" r="r" b="b"/>
              <a:pathLst>
                <a:path w="1683" h="3014" extrusionOk="0">
                  <a:moveTo>
                    <a:pt x="1683" y="1"/>
                  </a:moveTo>
                  <a:lnTo>
                    <a:pt x="1484" y="84"/>
                  </a:lnTo>
                  <a:lnTo>
                    <a:pt x="88" y="713"/>
                  </a:lnTo>
                  <a:lnTo>
                    <a:pt x="167" y="1832"/>
                  </a:lnTo>
                  <a:lnTo>
                    <a:pt x="167" y="1910"/>
                  </a:lnTo>
                  <a:cubicBezTo>
                    <a:pt x="167" y="1910"/>
                    <a:pt x="1" y="2960"/>
                    <a:pt x="195" y="3001"/>
                  </a:cubicBezTo>
                  <a:cubicBezTo>
                    <a:pt x="237" y="3010"/>
                    <a:pt x="279" y="3013"/>
                    <a:pt x="323" y="3013"/>
                  </a:cubicBezTo>
                  <a:cubicBezTo>
                    <a:pt x="883" y="3013"/>
                    <a:pt x="1515" y="2363"/>
                    <a:pt x="1559" y="2248"/>
                  </a:cubicBezTo>
                  <a:cubicBezTo>
                    <a:pt x="1623" y="1919"/>
                    <a:pt x="1665" y="1591"/>
                    <a:pt x="1683" y="1258"/>
                  </a:cubicBezTo>
                  <a:lnTo>
                    <a:pt x="1683" y="1124"/>
                  </a:lnTo>
                  <a:lnTo>
                    <a:pt x="1683" y="985"/>
                  </a:lnTo>
                  <a:lnTo>
                    <a:pt x="1683" y="810"/>
                  </a:lnTo>
                  <a:lnTo>
                    <a:pt x="1683" y="750"/>
                  </a:lnTo>
                  <a:lnTo>
                    <a:pt x="1683" y="69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60"/>
            <p:cNvSpPr/>
            <p:nvPr/>
          </p:nvSpPr>
          <p:spPr>
            <a:xfrm>
              <a:off x="2343050" y="1255000"/>
              <a:ext cx="40025" cy="46275"/>
            </a:xfrm>
            <a:custGeom>
              <a:avLst/>
              <a:gdLst/>
              <a:ahLst/>
              <a:cxnLst/>
              <a:rect l="l" t="t" r="r" b="b"/>
              <a:pathLst>
                <a:path w="1601" h="1851" extrusionOk="0">
                  <a:moveTo>
                    <a:pt x="1601" y="1"/>
                  </a:moveTo>
                  <a:lnTo>
                    <a:pt x="1402" y="79"/>
                  </a:lnTo>
                  <a:lnTo>
                    <a:pt x="0" y="709"/>
                  </a:lnTo>
                  <a:lnTo>
                    <a:pt x="79" y="1827"/>
                  </a:lnTo>
                  <a:lnTo>
                    <a:pt x="79" y="1850"/>
                  </a:lnTo>
                  <a:cubicBezTo>
                    <a:pt x="662" y="1776"/>
                    <a:pt x="1198" y="1503"/>
                    <a:pt x="1601" y="1078"/>
                  </a:cubicBezTo>
                  <a:lnTo>
                    <a:pt x="1601" y="986"/>
                  </a:lnTo>
                  <a:lnTo>
                    <a:pt x="1601" y="810"/>
                  </a:lnTo>
                  <a:lnTo>
                    <a:pt x="1601" y="750"/>
                  </a:lnTo>
                  <a:lnTo>
                    <a:pt x="1601" y="694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60"/>
            <p:cNvSpPr/>
            <p:nvPr/>
          </p:nvSpPr>
          <p:spPr>
            <a:xfrm>
              <a:off x="2388925" y="1130025"/>
              <a:ext cx="116000" cy="95350"/>
            </a:xfrm>
            <a:custGeom>
              <a:avLst/>
              <a:gdLst/>
              <a:ahLst/>
              <a:cxnLst/>
              <a:rect l="l" t="t" r="r" b="b"/>
              <a:pathLst>
                <a:path w="4640" h="3814" extrusionOk="0">
                  <a:moveTo>
                    <a:pt x="2127" y="1"/>
                  </a:moveTo>
                  <a:cubicBezTo>
                    <a:pt x="1880" y="1"/>
                    <a:pt x="1621" y="57"/>
                    <a:pt x="1360" y="182"/>
                  </a:cubicBezTo>
                  <a:cubicBezTo>
                    <a:pt x="167" y="750"/>
                    <a:pt x="1" y="2073"/>
                    <a:pt x="399" y="2947"/>
                  </a:cubicBezTo>
                  <a:cubicBezTo>
                    <a:pt x="519" y="3211"/>
                    <a:pt x="1286" y="3813"/>
                    <a:pt x="2154" y="3813"/>
                  </a:cubicBezTo>
                  <a:cubicBezTo>
                    <a:pt x="2624" y="3813"/>
                    <a:pt x="3124" y="3636"/>
                    <a:pt x="3566" y="3132"/>
                  </a:cubicBezTo>
                  <a:cubicBezTo>
                    <a:pt x="4640" y="1908"/>
                    <a:pt x="3571" y="1"/>
                    <a:pt x="21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60"/>
            <p:cNvSpPr/>
            <p:nvPr/>
          </p:nvSpPr>
          <p:spPr>
            <a:xfrm>
              <a:off x="2297625" y="1177550"/>
              <a:ext cx="124175" cy="112475"/>
            </a:xfrm>
            <a:custGeom>
              <a:avLst/>
              <a:gdLst/>
              <a:ahLst/>
              <a:cxnLst/>
              <a:rect l="l" t="t" r="r" b="b"/>
              <a:pathLst>
                <a:path w="4967" h="4499" extrusionOk="0">
                  <a:moveTo>
                    <a:pt x="2786" y="1"/>
                  </a:moveTo>
                  <a:cubicBezTo>
                    <a:pt x="2139" y="1"/>
                    <a:pt x="1419" y="404"/>
                    <a:pt x="842" y="1619"/>
                  </a:cubicBezTo>
                  <a:cubicBezTo>
                    <a:pt x="1" y="3404"/>
                    <a:pt x="972" y="4112"/>
                    <a:pt x="1360" y="4291"/>
                  </a:cubicBezTo>
                  <a:cubicBezTo>
                    <a:pt x="1508" y="4363"/>
                    <a:pt x="1814" y="4498"/>
                    <a:pt x="2196" y="4498"/>
                  </a:cubicBezTo>
                  <a:cubicBezTo>
                    <a:pt x="2707" y="4498"/>
                    <a:pt x="3355" y="4255"/>
                    <a:pt x="3940" y="3288"/>
                  </a:cubicBezTo>
                  <a:cubicBezTo>
                    <a:pt x="4967" y="1596"/>
                    <a:pt x="4402" y="639"/>
                    <a:pt x="3625" y="223"/>
                  </a:cubicBezTo>
                  <a:cubicBezTo>
                    <a:pt x="3376" y="89"/>
                    <a:pt x="3089" y="1"/>
                    <a:pt x="278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60"/>
            <p:cNvSpPr/>
            <p:nvPr/>
          </p:nvSpPr>
          <p:spPr>
            <a:xfrm>
              <a:off x="2328725" y="1208500"/>
              <a:ext cx="9375" cy="5075"/>
            </a:xfrm>
            <a:custGeom>
              <a:avLst/>
              <a:gdLst/>
              <a:ahLst/>
              <a:cxnLst/>
              <a:rect l="l" t="t" r="r" b="b"/>
              <a:pathLst>
                <a:path w="375" h="203" extrusionOk="0">
                  <a:moveTo>
                    <a:pt x="166" y="0"/>
                  </a:moveTo>
                  <a:cubicBezTo>
                    <a:pt x="123" y="0"/>
                    <a:pt x="80" y="10"/>
                    <a:pt x="42" y="30"/>
                  </a:cubicBezTo>
                  <a:cubicBezTo>
                    <a:pt x="10" y="57"/>
                    <a:pt x="1" y="104"/>
                    <a:pt x="23" y="136"/>
                  </a:cubicBezTo>
                  <a:cubicBezTo>
                    <a:pt x="33" y="150"/>
                    <a:pt x="46" y="159"/>
                    <a:pt x="61" y="168"/>
                  </a:cubicBezTo>
                  <a:cubicBezTo>
                    <a:pt x="106" y="178"/>
                    <a:pt x="148" y="183"/>
                    <a:pt x="195" y="192"/>
                  </a:cubicBezTo>
                  <a:cubicBezTo>
                    <a:pt x="218" y="199"/>
                    <a:pt x="242" y="202"/>
                    <a:pt x="266" y="202"/>
                  </a:cubicBezTo>
                  <a:cubicBezTo>
                    <a:pt x="290" y="202"/>
                    <a:pt x="315" y="199"/>
                    <a:pt x="338" y="192"/>
                  </a:cubicBezTo>
                  <a:cubicBezTo>
                    <a:pt x="366" y="173"/>
                    <a:pt x="375" y="140"/>
                    <a:pt x="366" y="108"/>
                  </a:cubicBezTo>
                  <a:cubicBezTo>
                    <a:pt x="343" y="53"/>
                    <a:pt x="287" y="16"/>
                    <a:pt x="223" y="6"/>
                  </a:cubicBezTo>
                  <a:cubicBezTo>
                    <a:pt x="204" y="2"/>
                    <a:pt x="185" y="0"/>
                    <a:pt x="1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60"/>
            <p:cNvSpPr/>
            <p:nvPr/>
          </p:nvSpPr>
          <p:spPr>
            <a:xfrm>
              <a:off x="2353450" y="1219325"/>
              <a:ext cx="8600" cy="6925"/>
            </a:xfrm>
            <a:custGeom>
              <a:avLst/>
              <a:gdLst/>
              <a:ahLst/>
              <a:cxnLst/>
              <a:rect l="l" t="t" r="r" b="b"/>
              <a:pathLst>
                <a:path w="344" h="277" extrusionOk="0">
                  <a:moveTo>
                    <a:pt x="107" y="0"/>
                  </a:moveTo>
                  <a:cubicBezTo>
                    <a:pt x="86" y="0"/>
                    <a:pt x="64" y="4"/>
                    <a:pt x="43" y="13"/>
                  </a:cubicBezTo>
                  <a:cubicBezTo>
                    <a:pt x="15" y="27"/>
                    <a:pt x="0" y="59"/>
                    <a:pt x="10" y="91"/>
                  </a:cubicBezTo>
                  <a:cubicBezTo>
                    <a:pt x="28" y="143"/>
                    <a:pt x="66" y="161"/>
                    <a:pt x="111" y="194"/>
                  </a:cubicBezTo>
                  <a:cubicBezTo>
                    <a:pt x="144" y="221"/>
                    <a:pt x="186" y="245"/>
                    <a:pt x="222" y="267"/>
                  </a:cubicBezTo>
                  <a:cubicBezTo>
                    <a:pt x="241" y="277"/>
                    <a:pt x="255" y="277"/>
                    <a:pt x="273" y="277"/>
                  </a:cubicBezTo>
                  <a:cubicBezTo>
                    <a:pt x="316" y="267"/>
                    <a:pt x="343" y="226"/>
                    <a:pt x="333" y="184"/>
                  </a:cubicBezTo>
                  <a:cubicBezTo>
                    <a:pt x="316" y="124"/>
                    <a:pt x="273" y="73"/>
                    <a:pt x="218" y="40"/>
                  </a:cubicBezTo>
                  <a:cubicBezTo>
                    <a:pt x="185" y="14"/>
                    <a:pt x="147" y="0"/>
                    <a:pt x="1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60"/>
            <p:cNvSpPr/>
            <p:nvPr/>
          </p:nvSpPr>
          <p:spPr>
            <a:xfrm>
              <a:off x="2345600" y="1232475"/>
              <a:ext cx="3375" cy="9375"/>
            </a:xfrm>
            <a:custGeom>
              <a:avLst/>
              <a:gdLst/>
              <a:ahLst/>
              <a:cxnLst/>
              <a:rect l="l" t="t" r="r" b="b"/>
              <a:pathLst>
                <a:path w="135" h="375" extrusionOk="0">
                  <a:moveTo>
                    <a:pt x="135" y="0"/>
                  </a:moveTo>
                  <a:cubicBezTo>
                    <a:pt x="60" y="107"/>
                    <a:pt x="0" y="306"/>
                    <a:pt x="125" y="374"/>
                  </a:cubicBezTo>
                  <a:cubicBezTo>
                    <a:pt x="33" y="287"/>
                    <a:pt x="79" y="135"/>
                    <a:pt x="135" y="14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60"/>
            <p:cNvSpPr/>
            <p:nvPr/>
          </p:nvSpPr>
          <p:spPr>
            <a:xfrm>
              <a:off x="2345350" y="1230325"/>
              <a:ext cx="12725" cy="10550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81" y="1"/>
                  </a:moveTo>
                  <a:cubicBezTo>
                    <a:pt x="120" y="1"/>
                    <a:pt x="1" y="354"/>
                    <a:pt x="177" y="415"/>
                  </a:cubicBezTo>
                  <a:cubicBezTo>
                    <a:pt x="191" y="420"/>
                    <a:pt x="205" y="422"/>
                    <a:pt x="218" y="422"/>
                  </a:cubicBezTo>
                  <a:cubicBezTo>
                    <a:pt x="388" y="422"/>
                    <a:pt x="508" y="71"/>
                    <a:pt x="320" y="8"/>
                  </a:cubicBezTo>
                  <a:cubicBezTo>
                    <a:pt x="307" y="3"/>
                    <a:pt x="294" y="1"/>
                    <a:pt x="2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60"/>
            <p:cNvSpPr/>
            <p:nvPr/>
          </p:nvSpPr>
          <p:spPr>
            <a:xfrm>
              <a:off x="2353700" y="1231625"/>
              <a:ext cx="7075" cy="5350"/>
            </a:xfrm>
            <a:custGeom>
              <a:avLst/>
              <a:gdLst/>
              <a:ahLst/>
              <a:cxnLst/>
              <a:rect l="l" t="t" r="r" b="b"/>
              <a:pathLst>
                <a:path w="283" h="214" extrusionOk="0">
                  <a:moveTo>
                    <a:pt x="35" y="1"/>
                  </a:moveTo>
                  <a:cubicBezTo>
                    <a:pt x="25" y="1"/>
                    <a:pt x="12" y="9"/>
                    <a:pt x="9" y="16"/>
                  </a:cubicBezTo>
                  <a:cubicBezTo>
                    <a:pt x="0" y="99"/>
                    <a:pt x="18" y="186"/>
                    <a:pt x="106" y="210"/>
                  </a:cubicBezTo>
                  <a:cubicBezTo>
                    <a:pt x="116" y="212"/>
                    <a:pt x="126" y="213"/>
                    <a:pt x="136" y="213"/>
                  </a:cubicBezTo>
                  <a:cubicBezTo>
                    <a:pt x="208" y="213"/>
                    <a:pt x="258" y="154"/>
                    <a:pt x="282" y="86"/>
                  </a:cubicBezTo>
                  <a:lnTo>
                    <a:pt x="282" y="86"/>
                  </a:lnTo>
                  <a:cubicBezTo>
                    <a:pt x="248" y="109"/>
                    <a:pt x="207" y="125"/>
                    <a:pt x="171" y="125"/>
                  </a:cubicBezTo>
                  <a:cubicBezTo>
                    <a:pt x="158" y="125"/>
                    <a:pt x="145" y="123"/>
                    <a:pt x="134" y="118"/>
                  </a:cubicBezTo>
                  <a:cubicBezTo>
                    <a:pt x="93" y="94"/>
                    <a:pt x="74" y="43"/>
                    <a:pt x="46" y="7"/>
                  </a:cubicBezTo>
                  <a:cubicBezTo>
                    <a:pt x="43" y="2"/>
                    <a:pt x="39" y="1"/>
                    <a:pt x="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60"/>
            <p:cNvSpPr/>
            <p:nvPr/>
          </p:nvSpPr>
          <p:spPr>
            <a:xfrm>
              <a:off x="2325275" y="1224950"/>
              <a:ext cx="6700" cy="6775"/>
            </a:xfrm>
            <a:custGeom>
              <a:avLst/>
              <a:gdLst/>
              <a:ahLst/>
              <a:cxnLst/>
              <a:rect l="l" t="t" r="r" b="b"/>
              <a:pathLst>
                <a:path w="268" h="271" extrusionOk="0">
                  <a:moveTo>
                    <a:pt x="250" y="1"/>
                  </a:moveTo>
                  <a:cubicBezTo>
                    <a:pt x="208" y="128"/>
                    <a:pt x="131" y="259"/>
                    <a:pt x="6" y="259"/>
                  </a:cubicBezTo>
                  <a:cubicBezTo>
                    <a:pt x="4" y="259"/>
                    <a:pt x="2" y="259"/>
                    <a:pt x="0" y="259"/>
                  </a:cubicBezTo>
                  <a:lnTo>
                    <a:pt x="0" y="259"/>
                  </a:lnTo>
                  <a:cubicBezTo>
                    <a:pt x="19" y="267"/>
                    <a:pt x="37" y="270"/>
                    <a:pt x="54" y="270"/>
                  </a:cubicBezTo>
                  <a:cubicBezTo>
                    <a:pt x="171" y="270"/>
                    <a:pt x="247" y="109"/>
                    <a:pt x="2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60"/>
            <p:cNvSpPr/>
            <p:nvPr/>
          </p:nvSpPr>
          <p:spPr>
            <a:xfrm>
              <a:off x="2321600" y="1220300"/>
              <a:ext cx="12525" cy="10450"/>
            </a:xfrm>
            <a:custGeom>
              <a:avLst/>
              <a:gdLst/>
              <a:ahLst/>
              <a:cxnLst/>
              <a:rect l="l" t="t" r="r" b="b"/>
              <a:pathLst>
                <a:path w="501" h="418" extrusionOk="0">
                  <a:moveTo>
                    <a:pt x="292" y="0"/>
                  </a:moveTo>
                  <a:cubicBezTo>
                    <a:pt x="125" y="0"/>
                    <a:pt x="0" y="321"/>
                    <a:pt x="160" y="404"/>
                  </a:cubicBezTo>
                  <a:cubicBezTo>
                    <a:pt x="178" y="414"/>
                    <a:pt x="196" y="418"/>
                    <a:pt x="214" y="418"/>
                  </a:cubicBezTo>
                  <a:cubicBezTo>
                    <a:pt x="369" y="418"/>
                    <a:pt x="500" y="87"/>
                    <a:pt x="355" y="16"/>
                  </a:cubicBezTo>
                  <a:cubicBezTo>
                    <a:pt x="333" y="5"/>
                    <a:pt x="312" y="0"/>
                    <a:pt x="2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60"/>
            <p:cNvSpPr/>
            <p:nvPr/>
          </p:nvSpPr>
          <p:spPr>
            <a:xfrm>
              <a:off x="2322025" y="1217550"/>
              <a:ext cx="6600" cy="5750"/>
            </a:xfrm>
            <a:custGeom>
              <a:avLst/>
              <a:gdLst/>
              <a:ahLst/>
              <a:cxnLst/>
              <a:rect l="l" t="t" r="r" b="b"/>
              <a:pathLst>
                <a:path w="264" h="230" extrusionOk="0">
                  <a:moveTo>
                    <a:pt x="51" y="0"/>
                  </a:moveTo>
                  <a:cubicBezTo>
                    <a:pt x="0" y="66"/>
                    <a:pt x="9" y="158"/>
                    <a:pt x="69" y="214"/>
                  </a:cubicBezTo>
                  <a:cubicBezTo>
                    <a:pt x="86" y="225"/>
                    <a:pt x="104" y="230"/>
                    <a:pt x="122" y="230"/>
                  </a:cubicBezTo>
                  <a:cubicBezTo>
                    <a:pt x="171" y="230"/>
                    <a:pt x="223" y="194"/>
                    <a:pt x="263" y="144"/>
                  </a:cubicBezTo>
                  <a:cubicBezTo>
                    <a:pt x="259" y="135"/>
                    <a:pt x="259" y="111"/>
                    <a:pt x="241" y="111"/>
                  </a:cubicBezTo>
                  <a:cubicBezTo>
                    <a:pt x="206" y="111"/>
                    <a:pt x="168" y="134"/>
                    <a:pt x="135" y="134"/>
                  </a:cubicBezTo>
                  <a:cubicBezTo>
                    <a:pt x="128" y="134"/>
                    <a:pt x="122" y="133"/>
                    <a:pt x="116" y="130"/>
                  </a:cubicBezTo>
                  <a:cubicBezTo>
                    <a:pt x="75" y="116"/>
                    <a:pt x="56" y="56"/>
                    <a:pt x="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60"/>
            <p:cNvSpPr/>
            <p:nvPr/>
          </p:nvSpPr>
          <p:spPr>
            <a:xfrm>
              <a:off x="2334825" y="1255700"/>
              <a:ext cx="6975" cy="3050"/>
            </a:xfrm>
            <a:custGeom>
              <a:avLst/>
              <a:gdLst/>
              <a:ahLst/>
              <a:cxnLst/>
              <a:rect l="l" t="t" r="r" b="b"/>
              <a:pathLst>
                <a:path w="279" h="122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60"/>
                    <a:pt x="75" y="107"/>
                    <a:pt x="140" y="121"/>
                  </a:cubicBezTo>
                  <a:cubicBezTo>
                    <a:pt x="143" y="122"/>
                    <a:pt x="147" y="122"/>
                    <a:pt x="151" y="122"/>
                  </a:cubicBezTo>
                  <a:cubicBezTo>
                    <a:pt x="207" y="122"/>
                    <a:pt x="252" y="90"/>
                    <a:pt x="278" y="42"/>
                  </a:cubicBezTo>
                  <a:lnTo>
                    <a:pt x="261" y="38"/>
                  </a:lnTo>
                  <a:cubicBezTo>
                    <a:pt x="228" y="62"/>
                    <a:pt x="189" y="75"/>
                    <a:pt x="148" y="75"/>
                  </a:cubicBezTo>
                  <a:cubicBezTo>
                    <a:pt x="142" y="75"/>
                    <a:pt x="137" y="75"/>
                    <a:pt x="131" y="75"/>
                  </a:cubicBezTo>
                  <a:cubicBezTo>
                    <a:pt x="80" y="60"/>
                    <a:pt x="39" y="32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60"/>
            <p:cNvSpPr/>
            <p:nvPr/>
          </p:nvSpPr>
          <p:spPr>
            <a:xfrm>
              <a:off x="2324200" y="1211225"/>
              <a:ext cx="20150" cy="39725"/>
            </a:xfrm>
            <a:custGeom>
              <a:avLst/>
              <a:gdLst/>
              <a:ahLst/>
              <a:cxnLst/>
              <a:rect l="l" t="t" r="r" b="b"/>
              <a:pathLst>
                <a:path w="806" h="1589" extrusionOk="0">
                  <a:moveTo>
                    <a:pt x="791" y="1"/>
                  </a:moveTo>
                  <a:cubicBezTo>
                    <a:pt x="788" y="1"/>
                    <a:pt x="785" y="3"/>
                    <a:pt x="782" y="8"/>
                  </a:cubicBezTo>
                  <a:cubicBezTo>
                    <a:pt x="491" y="360"/>
                    <a:pt x="242" y="739"/>
                    <a:pt x="29" y="1146"/>
                  </a:cubicBezTo>
                  <a:cubicBezTo>
                    <a:pt x="1" y="1197"/>
                    <a:pt x="209" y="1197"/>
                    <a:pt x="251" y="1197"/>
                  </a:cubicBezTo>
                  <a:cubicBezTo>
                    <a:pt x="251" y="1197"/>
                    <a:pt x="172" y="1331"/>
                    <a:pt x="131" y="1423"/>
                  </a:cubicBezTo>
                  <a:lnTo>
                    <a:pt x="131" y="1433"/>
                  </a:lnTo>
                  <a:cubicBezTo>
                    <a:pt x="126" y="1446"/>
                    <a:pt x="131" y="1461"/>
                    <a:pt x="140" y="1470"/>
                  </a:cubicBezTo>
                  <a:lnTo>
                    <a:pt x="167" y="1489"/>
                  </a:lnTo>
                  <a:lnTo>
                    <a:pt x="191" y="1506"/>
                  </a:lnTo>
                  <a:cubicBezTo>
                    <a:pt x="237" y="1534"/>
                    <a:pt x="287" y="1557"/>
                    <a:pt x="338" y="1572"/>
                  </a:cubicBezTo>
                  <a:cubicBezTo>
                    <a:pt x="379" y="1583"/>
                    <a:pt x="422" y="1588"/>
                    <a:pt x="464" y="1588"/>
                  </a:cubicBezTo>
                  <a:cubicBezTo>
                    <a:pt x="544" y="1588"/>
                    <a:pt x="624" y="1568"/>
                    <a:pt x="694" y="1525"/>
                  </a:cubicBezTo>
                  <a:cubicBezTo>
                    <a:pt x="705" y="1519"/>
                    <a:pt x="705" y="1512"/>
                    <a:pt x="694" y="1512"/>
                  </a:cubicBezTo>
                  <a:cubicBezTo>
                    <a:pt x="690" y="1512"/>
                    <a:pt x="684" y="1513"/>
                    <a:pt x="676" y="1516"/>
                  </a:cubicBezTo>
                  <a:cubicBezTo>
                    <a:pt x="627" y="1529"/>
                    <a:pt x="576" y="1535"/>
                    <a:pt x="526" y="1535"/>
                  </a:cubicBezTo>
                  <a:cubicBezTo>
                    <a:pt x="411" y="1535"/>
                    <a:pt x="296" y="1503"/>
                    <a:pt x="200" y="1442"/>
                  </a:cubicBezTo>
                  <a:cubicBezTo>
                    <a:pt x="214" y="1395"/>
                    <a:pt x="380" y="1141"/>
                    <a:pt x="366" y="1141"/>
                  </a:cubicBezTo>
                  <a:cubicBezTo>
                    <a:pt x="297" y="1118"/>
                    <a:pt x="223" y="1109"/>
                    <a:pt x="148" y="1109"/>
                  </a:cubicBezTo>
                  <a:cubicBezTo>
                    <a:pt x="348" y="735"/>
                    <a:pt x="607" y="397"/>
                    <a:pt x="801" y="23"/>
                  </a:cubicBezTo>
                  <a:cubicBezTo>
                    <a:pt x="805" y="14"/>
                    <a:pt x="805" y="8"/>
                    <a:pt x="801" y="4"/>
                  </a:cubicBezTo>
                  <a:cubicBezTo>
                    <a:pt x="797" y="2"/>
                    <a:pt x="794" y="1"/>
                    <a:pt x="7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60"/>
            <p:cNvSpPr/>
            <p:nvPr/>
          </p:nvSpPr>
          <p:spPr>
            <a:xfrm>
              <a:off x="2327200" y="1172450"/>
              <a:ext cx="90900" cy="85250"/>
            </a:xfrm>
            <a:custGeom>
              <a:avLst/>
              <a:gdLst/>
              <a:ahLst/>
              <a:cxnLst/>
              <a:rect l="l" t="t" r="r" b="b"/>
              <a:pathLst>
                <a:path w="3636" h="3410" extrusionOk="0">
                  <a:moveTo>
                    <a:pt x="1597" y="1"/>
                  </a:moveTo>
                  <a:cubicBezTo>
                    <a:pt x="515" y="1"/>
                    <a:pt x="1" y="1232"/>
                    <a:pt x="1" y="1232"/>
                  </a:cubicBezTo>
                  <a:cubicBezTo>
                    <a:pt x="218" y="1079"/>
                    <a:pt x="417" y="899"/>
                    <a:pt x="589" y="695"/>
                  </a:cubicBezTo>
                  <a:cubicBezTo>
                    <a:pt x="658" y="995"/>
                    <a:pt x="829" y="1260"/>
                    <a:pt x="1069" y="1448"/>
                  </a:cubicBezTo>
                  <a:cubicBezTo>
                    <a:pt x="995" y="1204"/>
                    <a:pt x="958" y="949"/>
                    <a:pt x="958" y="690"/>
                  </a:cubicBezTo>
                  <a:lnTo>
                    <a:pt x="958" y="690"/>
                  </a:lnTo>
                  <a:cubicBezTo>
                    <a:pt x="1065" y="1768"/>
                    <a:pt x="2105" y="2299"/>
                    <a:pt x="2105" y="2299"/>
                  </a:cubicBezTo>
                  <a:cubicBezTo>
                    <a:pt x="2021" y="2026"/>
                    <a:pt x="2021" y="1740"/>
                    <a:pt x="2105" y="1467"/>
                  </a:cubicBezTo>
                  <a:lnTo>
                    <a:pt x="2105" y="1467"/>
                  </a:lnTo>
                  <a:cubicBezTo>
                    <a:pt x="1966" y="2425"/>
                    <a:pt x="2581" y="2660"/>
                    <a:pt x="2581" y="2660"/>
                  </a:cubicBezTo>
                  <a:cubicBezTo>
                    <a:pt x="2581" y="2660"/>
                    <a:pt x="2410" y="3317"/>
                    <a:pt x="2720" y="3409"/>
                  </a:cubicBezTo>
                  <a:cubicBezTo>
                    <a:pt x="2720" y="3409"/>
                    <a:pt x="3635" y="2767"/>
                    <a:pt x="3575" y="1749"/>
                  </a:cubicBezTo>
                  <a:cubicBezTo>
                    <a:pt x="3515" y="727"/>
                    <a:pt x="2448" y="233"/>
                    <a:pt x="2448" y="233"/>
                  </a:cubicBezTo>
                  <a:cubicBezTo>
                    <a:pt x="2133" y="68"/>
                    <a:pt x="1849" y="1"/>
                    <a:pt x="15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60"/>
            <p:cNvSpPr/>
            <p:nvPr/>
          </p:nvSpPr>
          <p:spPr>
            <a:xfrm>
              <a:off x="2336700" y="1221450"/>
              <a:ext cx="35850" cy="31525"/>
            </a:xfrm>
            <a:custGeom>
              <a:avLst/>
              <a:gdLst/>
              <a:ahLst/>
              <a:cxnLst/>
              <a:rect l="l" t="t" r="r" b="b"/>
              <a:pathLst>
                <a:path w="1434" h="1261" extrusionOk="0">
                  <a:moveTo>
                    <a:pt x="719" y="84"/>
                  </a:moveTo>
                  <a:cubicBezTo>
                    <a:pt x="778" y="84"/>
                    <a:pt x="838" y="94"/>
                    <a:pt x="897" y="113"/>
                  </a:cubicBezTo>
                  <a:cubicBezTo>
                    <a:pt x="939" y="132"/>
                    <a:pt x="976" y="150"/>
                    <a:pt x="1018" y="173"/>
                  </a:cubicBezTo>
                  <a:cubicBezTo>
                    <a:pt x="1268" y="339"/>
                    <a:pt x="1336" y="681"/>
                    <a:pt x="1170" y="931"/>
                  </a:cubicBezTo>
                  <a:cubicBezTo>
                    <a:pt x="1065" y="1091"/>
                    <a:pt x="894" y="1176"/>
                    <a:pt x="718" y="1176"/>
                  </a:cubicBezTo>
                  <a:cubicBezTo>
                    <a:pt x="613" y="1176"/>
                    <a:pt x="507" y="1146"/>
                    <a:pt x="412" y="1084"/>
                  </a:cubicBezTo>
                  <a:cubicBezTo>
                    <a:pt x="162" y="918"/>
                    <a:pt x="92" y="580"/>
                    <a:pt x="259" y="330"/>
                  </a:cubicBezTo>
                  <a:cubicBezTo>
                    <a:pt x="364" y="173"/>
                    <a:pt x="537" y="84"/>
                    <a:pt x="719" y="84"/>
                  </a:cubicBezTo>
                  <a:close/>
                  <a:moveTo>
                    <a:pt x="717" y="1"/>
                  </a:moveTo>
                  <a:cubicBezTo>
                    <a:pt x="511" y="1"/>
                    <a:pt x="310" y="100"/>
                    <a:pt x="190" y="284"/>
                  </a:cubicBezTo>
                  <a:cubicBezTo>
                    <a:pt x="0" y="576"/>
                    <a:pt x="79" y="964"/>
                    <a:pt x="370" y="1158"/>
                  </a:cubicBezTo>
                  <a:cubicBezTo>
                    <a:pt x="412" y="1186"/>
                    <a:pt x="459" y="1208"/>
                    <a:pt x="508" y="1227"/>
                  </a:cubicBezTo>
                  <a:cubicBezTo>
                    <a:pt x="576" y="1250"/>
                    <a:pt x="645" y="1261"/>
                    <a:pt x="713" y="1261"/>
                  </a:cubicBezTo>
                  <a:cubicBezTo>
                    <a:pt x="921" y="1261"/>
                    <a:pt x="1121" y="1159"/>
                    <a:pt x="1240" y="977"/>
                  </a:cubicBezTo>
                  <a:cubicBezTo>
                    <a:pt x="1434" y="687"/>
                    <a:pt x="1351" y="298"/>
                    <a:pt x="1063" y="104"/>
                  </a:cubicBezTo>
                  <a:cubicBezTo>
                    <a:pt x="956" y="34"/>
                    <a:pt x="836" y="1"/>
                    <a:pt x="717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60"/>
            <p:cNvSpPr/>
            <p:nvPr/>
          </p:nvSpPr>
          <p:spPr>
            <a:xfrm>
              <a:off x="2308475" y="1206250"/>
              <a:ext cx="27550" cy="30225"/>
            </a:xfrm>
            <a:custGeom>
              <a:avLst/>
              <a:gdLst/>
              <a:ahLst/>
              <a:cxnLst/>
              <a:rect l="l" t="t" r="r" b="b"/>
              <a:pathLst>
                <a:path w="1102" h="1209" extrusionOk="0">
                  <a:moveTo>
                    <a:pt x="682" y="96"/>
                  </a:moveTo>
                  <a:cubicBezTo>
                    <a:pt x="714" y="96"/>
                    <a:pt x="746" y="101"/>
                    <a:pt x="777" y="111"/>
                  </a:cubicBezTo>
                  <a:lnTo>
                    <a:pt x="805" y="120"/>
                  </a:lnTo>
                  <a:cubicBezTo>
                    <a:pt x="903" y="175"/>
                    <a:pt x="967" y="273"/>
                    <a:pt x="982" y="379"/>
                  </a:cubicBezTo>
                  <a:cubicBezTo>
                    <a:pt x="999" y="518"/>
                    <a:pt x="977" y="657"/>
                    <a:pt x="916" y="781"/>
                  </a:cubicBezTo>
                  <a:cubicBezTo>
                    <a:pt x="810" y="998"/>
                    <a:pt x="622" y="1133"/>
                    <a:pt x="454" y="1133"/>
                  </a:cubicBezTo>
                  <a:cubicBezTo>
                    <a:pt x="410" y="1133"/>
                    <a:pt x="368" y="1124"/>
                    <a:pt x="329" y="1105"/>
                  </a:cubicBezTo>
                  <a:cubicBezTo>
                    <a:pt x="139" y="1012"/>
                    <a:pt x="94" y="717"/>
                    <a:pt x="223" y="444"/>
                  </a:cubicBezTo>
                  <a:cubicBezTo>
                    <a:pt x="278" y="318"/>
                    <a:pt x="376" y="213"/>
                    <a:pt x="496" y="147"/>
                  </a:cubicBezTo>
                  <a:lnTo>
                    <a:pt x="506" y="147"/>
                  </a:lnTo>
                  <a:cubicBezTo>
                    <a:pt x="560" y="114"/>
                    <a:pt x="621" y="96"/>
                    <a:pt x="682" y="96"/>
                  </a:cubicBezTo>
                  <a:close/>
                  <a:moveTo>
                    <a:pt x="688" y="1"/>
                  </a:moveTo>
                  <a:cubicBezTo>
                    <a:pt x="611" y="1"/>
                    <a:pt x="534" y="22"/>
                    <a:pt x="468" y="64"/>
                  </a:cubicBezTo>
                  <a:cubicBezTo>
                    <a:pt x="329" y="143"/>
                    <a:pt x="218" y="258"/>
                    <a:pt x="154" y="401"/>
                  </a:cubicBezTo>
                  <a:cubicBezTo>
                    <a:pt x="1" y="721"/>
                    <a:pt x="66" y="1067"/>
                    <a:pt x="301" y="1184"/>
                  </a:cubicBezTo>
                  <a:lnTo>
                    <a:pt x="344" y="1188"/>
                  </a:lnTo>
                  <a:cubicBezTo>
                    <a:pt x="383" y="1202"/>
                    <a:pt x="424" y="1208"/>
                    <a:pt x="465" y="1208"/>
                  </a:cubicBezTo>
                  <a:cubicBezTo>
                    <a:pt x="668" y="1208"/>
                    <a:pt x="885" y="1055"/>
                    <a:pt x="1005" y="809"/>
                  </a:cubicBezTo>
                  <a:cubicBezTo>
                    <a:pt x="1074" y="670"/>
                    <a:pt x="1101" y="512"/>
                    <a:pt x="1078" y="356"/>
                  </a:cubicBezTo>
                  <a:cubicBezTo>
                    <a:pt x="1060" y="222"/>
                    <a:pt x="977" y="102"/>
                    <a:pt x="856" y="36"/>
                  </a:cubicBezTo>
                  <a:cubicBezTo>
                    <a:pt x="803" y="13"/>
                    <a:pt x="746" y="1"/>
                    <a:pt x="688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60"/>
            <p:cNvSpPr/>
            <p:nvPr/>
          </p:nvSpPr>
          <p:spPr>
            <a:xfrm>
              <a:off x="2332650" y="1223400"/>
              <a:ext cx="10425" cy="7025"/>
            </a:xfrm>
            <a:custGeom>
              <a:avLst/>
              <a:gdLst/>
              <a:ahLst/>
              <a:cxnLst/>
              <a:rect l="l" t="t" r="r" b="b"/>
              <a:pathLst>
                <a:path w="417" h="281" extrusionOk="0">
                  <a:moveTo>
                    <a:pt x="105" y="0"/>
                  </a:moveTo>
                  <a:cubicBezTo>
                    <a:pt x="73" y="0"/>
                    <a:pt x="38" y="7"/>
                    <a:pt x="0" y="21"/>
                  </a:cubicBezTo>
                  <a:lnTo>
                    <a:pt x="32" y="99"/>
                  </a:lnTo>
                  <a:cubicBezTo>
                    <a:pt x="57" y="90"/>
                    <a:pt x="80" y="86"/>
                    <a:pt x="102" y="86"/>
                  </a:cubicBezTo>
                  <a:cubicBezTo>
                    <a:pt x="249" y="86"/>
                    <a:pt x="334" y="272"/>
                    <a:pt x="338" y="280"/>
                  </a:cubicBezTo>
                  <a:lnTo>
                    <a:pt x="416" y="248"/>
                  </a:lnTo>
                  <a:cubicBezTo>
                    <a:pt x="374" y="151"/>
                    <a:pt x="268" y="0"/>
                    <a:pt x="105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60"/>
            <p:cNvSpPr/>
            <p:nvPr/>
          </p:nvSpPr>
          <p:spPr>
            <a:xfrm>
              <a:off x="2368275" y="1239300"/>
              <a:ext cx="36425" cy="25325"/>
            </a:xfrm>
            <a:custGeom>
              <a:avLst/>
              <a:gdLst/>
              <a:ahLst/>
              <a:cxnLst/>
              <a:rect l="l" t="t" r="r" b="b"/>
              <a:pathLst>
                <a:path w="1457" h="1013" extrusionOk="0">
                  <a:moveTo>
                    <a:pt x="32" y="0"/>
                  </a:moveTo>
                  <a:lnTo>
                    <a:pt x="0" y="84"/>
                  </a:lnTo>
                  <a:cubicBezTo>
                    <a:pt x="305" y="195"/>
                    <a:pt x="1123" y="509"/>
                    <a:pt x="1234" y="587"/>
                  </a:cubicBezTo>
                  <a:cubicBezTo>
                    <a:pt x="1345" y="666"/>
                    <a:pt x="1368" y="916"/>
                    <a:pt x="1373" y="1013"/>
                  </a:cubicBezTo>
                  <a:lnTo>
                    <a:pt x="1456" y="1013"/>
                  </a:lnTo>
                  <a:cubicBezTo>
                    <a:pt x="1456" y="976"/>
                    <a:pt x="1443" y="624"/>
                    <a:pt x="1285" y="518"/>
                  </a:cubicBezTo>
                  <a:cubicBezTo>
                    <a:pt x="1128" y="411"/>
                    <a:pt x="73" y="18"/>
                    <a:pt x="32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60"/>
            <p:cNvSpPr/>
            <p:nvPr/>
          </p:nvSpPr>
          <p:spPr>
            <a:xfrm>
              <a:off x="2380275" y="1253275"/>
              <a:ext cx="33100" cy="26050"/>
            </a:xfrm>
            <a:custGeom>
              <a:avLst/>
              <a:gdLst/>
              <a:ahLst/>
              <a:cxnLst/>
              <a:rect l="l" t="t" r="r" b="b"/>
              <a:pathLst>
                <a:path w="1324" h="1042" extrusionOk="0">
                  <a:moveTo>
                    <a:pt x="929" y="1"/>
                  </a:moveTo>
                  <a:cubicBezTo>
                    <a:pt x="664" y="1"/>
                    <a:pt x="287" y="259"/>
                    <a:pt x="287" y="259"/>
                  </a:cubicBezTo>
                  <a:lnTo>
                    <a:pt x="1" y="718"/>
                  </a:lnTo>
                  <a:cubicBezTo>
                    <a:pt x="1" y="722"/>
                    <a:pt x="5" y="727"/>
                    <a:pt x="5" y="735"/>
                  </a:cubicBezTo>
                  <a:cubicBezTo>
                    <a:pt x="19" y="908"/>
                    <a:pt x="161" y="1042"/>
                    <a:pt x="335" y="1042"/>
                  </a:cubicBezTo>
                  <a:cubicBezTo>
                    <a:pt x="344" y="1042"/>
                    <a:pt x="352" y="1041"/>
                    <a:pt x="361" y="1041"/>
                  </a:cubicBezTo>
                  <a:cubicBezTo>
                    <a:pt x="713" y="1041"/>
                    <a:pt x="1323" y="315"/>
                    <a:pt x="1115" y="74"/>
                  </a:cubicBezTo>
                  <a:cubicBezTo>
                    <a:pt x="1069" y="21"/>
                    <a:pt x="1003" y="1"/>
                    <a:pt x="929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60"/>
            <p:cNvSpPr/>
            <p:nvPr/>
          </p:nvSpPr>
          <p:spPr>
            <a:xfrm>
              <a:off x="2384525" y="1259875"/>
              <a:ext cx="19125" cy="13375"/>
            </a:xfrm>
            <a:custGeom>
              <a:avLst/>
              <a:gdLst/>
              <a:ahLst/>
              <a:cxnLst/>
              <a:rect l="l" t="t" r="r" b="b"/>
              <a:pathLst>
                <a:path w="765" h="535" extrusionOk="0">
                  <a:moveTo>
                    <a:pt x="659" y="0"/>
                  </a:moveTo>
                  <a:cubicBezTo>
                    <a:pt x="382" y="0"/>
                    <a:pt x="93" y="266"/>
                    <a:pt x="10" y="499"/>
                  </a:cubicBezTo>
                  <a:cubicBezTo>
                    <a:pt x="1" y="519"/>
                    <a:pt x="15" y="534"/>
                    <a:pt x="29" y="534"/>
                  </a:cubicBezTo>
                  <a:cubicBezTo>
                    <a:pt x="34" y="534"/>
                    <a:pt x="40" y="532"/>
                    <a:pt x="44" y="527"/>
                  </a:cubicBezTo>
                  <a:cubicBezTo>
                    <a:pt x="94" y="476"/>
                    <a:pt x="149" y="435"/>
                    <a:pt x="210" y="393"/>
                  </a:cubicBezTo>
                  <a:cubicBezTo>
                    <a:pt x="243" y="372"/>
                    <a:pt x="281" y="362"/>
                    <a:pt x="318" y="362"/>
                  </a:cubicBezTo>
                  <a:cubicBezTo>
                    <a:pt x="363" y="362"/>
                    <a:pt x="408" y="377"/>
                    <a:pt x="445" y="407"/>
                  </a:cubicBezTo>
                  <a:cubicBezTo>
                    <a:pt x="448" y="410"/>
                    <a:pt x="450" y="411"/>
                    <a:pt x="452" y="411"/>
                  </a:cubicBezTo>
                  <a:cubicBezTo>
                    <a:pt x="454" y="411"/>
                    <a:pt x="454" y="407"/>
                    <a:pt x="454" y="407"/>
                  </a:cubicBezTo>
                  <a:cubicBezTo>
                    <a:pt x="454" y="403"/>
                    <a:pt x="454" y="403"/>
                    <a:pt x="450" y="398"/>
                  </a:cubicBezTo>
                  <a:cubicBezTo>
                    <a:pt x="414" y="345"/>
                    <a:pt x="355" y="317"/>
                    <a:pt x="295" y="317"/>
                  </a:cubicBezTo>
                  <a:cubicBezTo>
                    <a:pt x="254" y="317"/>
                    <a:pt x="213" y="330"/>
                    <a:pt x="177" y="356"/>
                  </a:cubicBezTo>
                  <a:cubicBezTo>
                    <a:pt x="316" y="166"/>
                    <a:pt x="529" y="42"/>
                    <a:pt x="765" y="14"/>
                  </a:cubicBezTo>
                  <a:cubicBezTo>
                    <a:pt x="730" y="5"/>
                    <a:pt x="694" y="0"/>
                    <a:pt x="6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60"/>
            <p:cNvSpPr/>
            <p:nvPr/>
          </p:nvSpPr>
          <p:spPr>
            <a:xfrm>
              <a:off x="2384225" y="1273600"/>
              <a:ext cx="5575" cy="4950"/>
            </a:xfrm>
            <a:custGeom>
              <a:avLst/>
              <a:gdLst/>
              <a:ahLst/>
              <a:cxnLst/>
              <a:rect l="l" t="t" r="r" b="b"/>
              <a:pathLst>
                <a:path w="223" h="198" extrusionOk="0">
                  <a:moveTo>
                    <a:pt x="116" y="0"/>
                  </a:moveTo>
                  <a:cubicBezTo>
                    <a:pt x="75" y="0"/>
                    <a:pt x="36" y="25"/>
                    <a:pt x="18" y="61"/>
                  </a:cubicBezTo>
                  <a:lnTo>
                    <a:pt x="18" y="66"/>
                  </a:lnTo>
                  <a:cubicBezTo>
                    <a:pt x="0" y="112"/>
                    <a:pt x="22" y="168"/>
                    <a:pt x="73" y="191"/>
                  </a:cubicBezTo>
                  <a:lnTo>
                    <a:pt x="78" y="191"/>
                  </a:lnTo>
                  <a:cubicBezTo>
                    <a:pt x="89" y="195"/>
                    <a:pt x="100" y="197"/>
                    <a:pt x="112" y="197"/>
                  </a:cubicBezTo>
                  <a:cubicBezTo>
                    <a:pt x="150" y="197"/>
                    <a:pt x="189" y="175"/>
                    <a:pt x="203" y="135"/>
                  </a:cubicBezTo>
                  <a:lnTo>
                    <a:pt x="203" y="131"/>
                  </a:lnTo>
                  <a:cubicBezTo>
                    <a:pt x="222" y="84"/>
                    <a:pt x="194" y="29"/>
                    <a:pt x="148" y="6"/>
                  </a:cubicBezTo>
                  <a:cubicBezTo>
                    <a:pt x="137" y="2"/>
                    <a:pt x="126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60"/>
            <p:cNvSpPr/>
            <p:nvPr/>
          </p:nvSpPr>
          <p:spPr>
            <a:xfrm>
              <a:off x="2238200" y="1122525"/>
              <a:ext cx="156675" cy="112050"/>
            </a:xfrm>
            <a:custGeom>
              <a:avLst/>
              <a:gdLst/>
              <a:ahLst/>
              <a:cxnLst/>
              <a:rect l="l" t="t" r="r" b="b"/>
              <a:pathLst>
                <a:path w="6267" h="4482" extrusionOk="0">
                  <a:moveTo>
                    <a:pt x="3485" y="1"/>
                  </a:moveTo>
                  <a:cubicBezTo>
                    <a:pt x="3438" y="1"/>
                    <a:pt x="3396" y="2"/>
                    <a:pt x="3362" y="5"/>
                  </a:cubicBezTo>
                  <a:cubicBezTo>
                    <a:pt x="2030" y="112"/>
                    <a:pt x="1" y="1356"/>
                    <a:pt x="1" y="1356"/>
                  </a:cubicBezTo>
                  <a:cubicBezTo>
                    <a:pt x="1" y="1356"/>
                    <a:pt x="1192" y="4482"/>
                    <a:pt x="1349" y="4482"/>
                  </a:cubicBezTo>
                  <a:cubicBezTo>
                    <a:pt x="1350" y="4482"/>
                    <a:pt x="1351" y="4482"/>
                    <a:pt x="1351" y="4482"/>
                  </a:cubicBezTo>
                  <a:cubicBezTo>
                    <a:pt x="1938" y="4375"/>
                    <a:pt x="2401" y="4033"/>
                    <a:pt x="2775" y="3146"/>
                  </a:cubicBezTo>
                  <a:cubicBezTo>
                    <a:pt x="2775" y="3146"/>
                    <a:pt x="3605" y="3371"/>
                    <a:pt x="4229" y="3371"/>
                  </a:cubicBezTo>
                  <a:cubicBezTo>
                    <a:pt x="4548" y="3371"/>
                    <a:pt x="4813" y="3312"/>
                    <a:pt x="4888" y="3136"/>
                  </a:cubicBezTo>
                  <a:cubicBezTo>
                    <a:pt x="4979" y="2916"/>
                    <a:pt x="4647" y="2723"/>
                    <a:pt x="4262" y="2579"/>
                  </a:cubicBezTo>
                  <a:lnTo>
                    <a:pt x="4262" y="2579"/>
                  </a:lnTo>
                  <a:cubicBezTo>
                    <a:pt x="4544" y="2642"/>
                    <a:pt x="4839" y="2691"/>
                    <a:pt x="5072" y="2691"/>
                  </a:cubicBezTo>
                  <a:cubicBezTo>
                    <a:pt x="5290" y="2691"/>
                    <a:pt x="5455" y="2648"/>
                    <a:pt x="5508" y="2535"/>
                  </a:cubicBezTo>
                  <a:cubicBezTo>
                    <a:pt x="5612" y="2315"/>
                    <a:pt x="5402" y="2124"/>
                    <a:pt x="5092" y="1969"/>
                  </a:cubicBezTo>
                  <a:lnTo>
                    <a:pt x="5092" y="1969"/>
                  </a:lnTo>
                  <a:cubicBezTo>
                    <a:pt x="5265" y="2003"/>
                    <a:pt x="5432" y="2024"/>
                    <a:pt x="5576" y="2024"/>
                  </a:cubicBezTo>
                  <a:cubicBezTo>
                    <a:pt x="5815" y="2024"/>
                    <a:pt x="5993" y="1966"/>
                    <a:pt x="6040" y="1808"/>
                  </a:cubicBezTo>
                  <a:cubicBezTo>
                    <a:pt x="6154" y="1421"/>
                    <a:pt x="5370" y="1142"/>
                    <a:pt x="4782" y="989"/>
                  </a:cubicBezTo>
                  <a:lnTo>
                    <a:pt x="4782" y="989"/>
                  </a:lnTo>
                  <a:cubicBezTo>
                    <a:pt x="5060" y="1040"/>
                    <a:pt x="5386" y="1087"/>
                    <a:pt x="5656" y="1087"/>
                  </a:cubicBezTo>
                  <a:cubicBezTo>
                    <a:pt x="5957" y="1087"/>
                    <a:pt x="6189" y="1029"/>
                    <a:pt x="6206" y="856"/>
                  </a:cubicBezTo>
                  <a:cubicBezTo>
                    <a:pt x="6267" y="323"/>
                    <a:pt x="4201" y="1"/>
                    <a:pt x="3485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60"/>
            <p:cNvSpPr/>
            <p:nvPr/>
          </p:nvSpPr>
          <p:spPr>
            <a:xfrm>
              <a:off x="2324800" y="1139975"/>
              <a:ext cx="57925" cy="17150"/>
            </a:xfrm>
            <a:custGeom>
              <a:avLst/>
              <a:gdLst/>
              <a:ahLst/>
              <a:cxnLst/>
              <a:rect l="l" t="t" r="r" b="b"/>
              <a:pathLst>
                <a:path w="2317" h="686" extrusionOk="0">
                  <a:moveTo>
                    <a:pt x="5" y="1"/>
                  </a:moveTo>
                  <a:cubicBezTo>
                    <a:pt x="0" y="1"/>
                    <a:pt x="0" y="15"/>
                    <a:pt x="5" y="15"/>
                  </a:cubicBezTo>
                  <a:cubicBezTo>
                    <a:pt x="241" y="66"/>
                    <a:pt x="476" y="135"/>
                    <a:pt x="717" y="186"/>
                  </a:cubicBezTo>
                  <a:cubicBezTo>
                    <a:pt x="1262" y="301"/>
                    <a:pt x="1799" y="468"/>
                    <a:pt x="2316" y="685"/>
                  </a:cubicBezTo>
                  <a:cubicBezTo>
                    <a:pt x="2039" y="528"/>
                    <a:pt x="1744" y="403"/>
                    <a:pt x="1438" y="311"/>
                  </a:cubicBezTo>
                  <a:cubicBezTo>
                    <a:pt x="1206" y="228"/>
                    <a:pt x="971" y="167"/>
                    <a:pt x="730" y="117"/>
                  </a:cubicBezTo>
                  <a:cubicBezTo>
                    <a:pt x="495" y="62"/>
                    <a:pt x="250" y="34"/>
                    <a:pt x="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60"/>
            <p:cNvSpPr/>
            <p:nvPr/>
          </p:nvSpPr>
          <p:spPr>
            <a:xfrm>
              <a:off x="2319725" y="1161375"/>
              <a:ext cx="45700" cy="10450"/>
            </a:xfrm>
            <a:custGeom>
              <a:avLst/>
              <a:gdLst/>
              <a:ahLst/>
              <a:cxnLst/>
              <a:rect l="l" t="t" r="r" b="b"/>
              <a:pathLst>
                <a:path w="1828" h="418" extrusionOk="0">
                  <a:moveTo>
                    <a:pt x="5" y="0"/>
                  </a:moveTo>
                  <a:cubicBezTo>
                    <a:pt x="0" y="0"/>
                    <a:pt x="0" y="10"/>
                    <a:pt x="5" y="10"/>
                  </a:cubicBezTo>
                  <a:cubicBezTo>
                    <a:pt x="305" y="70"/>
                    <a:pt x="605" y="149"/>
                    <a:pt x="906" y="222"/>
                  </a:cubicBezTo>
                  <a:cubicBezTo>
                    <a:pt x="1211" y="297"/>
                    <a:pt x="1493" y="343"/>
                    <a:pt x="1793" y="416"/>
                  </a:cubicBezTo>
                  <a:cubicBezTo>
                    <a:pt x="1797" y="417"/>
                    <a:pt x="1800" y="417"/>
                    <a:pt x="1803" y="417"/>
                  </a:cubicBezTo>
                  <a:cubicBezTo>
                    <a:pt x="1820" y="417"/>
                    <a:pt x="1828" y="408"/>
                    <a:pt x="1808" y="408"/>
                  </a:cubicBezTo>
                  <a:cubicBezTo>
                    <a:pt x="1507" y="320"/>
                    <a:pt x="1225" y="232"/>
                    <a:pt x="924" y="162"/>
                  </a:cubicBezTo>
                  <a:cubicBezTo>
                    <a:pt x="619" y="98"/>
                    <a:pt x="310" y="56"/>
                    <a:pt x="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60"/>
            <p:cNvSpPr/>
            <p:nvPr/>
          </p:nvSpPr>
          <p:spPr>
            <a:xfrm>
              <a:off x="2312075" y="1179075"/>
              <a:ext cx="35175" cy="9200"/>
            </a:xfrm>
            <a:custGeom>
              <a:avLst/>
              <a:gdLst/>
              <a:ahLst/>
              <a:cxnLst/>
              <a:rect l="l" t="t" r="r" b="b"/>
              <a:pathLst>
                <a:path w="1407" h="368" extrusionOk="0">
                  <a:moveTo>
                    <a:pt x="1" y="0"/>
                  </a:moveTo>
                  <a:lnTo>
                    <a:pt x="5" y="14"/>
                  </a:lnTo>
                  <a:cubicBezTo>
                    <a:pt x="556" y="139"/>
                    <a:pt x="911" y="240"/>
                    <a:pt x="1369" y="365"/>
                  </a:cubicBezTo>
                  <a:cubicBezTo>
                    <a:pt x="1372" y="367"/>
                    <a:pt x="1375" y="367"/>
                    <a:pt x="1378" y="367"/>
                  </a:cubicBezTo>
                  <a:cubicBezTo>
                    <a:pt x="1394" y="367"/>
                    <a:pt x="1407" y="351"/>
                    <a:pt x="1388" y="351"/>
                  </a:cubicBezTo>
                  <a:cubicBezTo>
                    <a:pt x="939" y="190"/>
                    <a:pt x="477" y="69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3" name="Google Shape;7633;p60"/>
          <p:cNvGrpSpPr/>
          <p:nvPr/>
        </p:nvGrpSpPr>
        <p:grpSpPr>
          <a:xfrm>
            <a:off x="3672350" y="2850561"/>
            <a:ext cx="1177696" cy="1218813"/>
            <a:chOff x="4683400" y="3268450"/>
            <a:chExt cx="2069400" cy="2141650"/>
          </a:xfrm>
        </p:grpSpPr>
        <p:sp>
          <p:nvSpPr>
            <p:cNvPr id="7634" name="Google Shape;7634;p60"/>
            <p:cNvSpPr/>
            <p:nvPr/>
          </p:nvSpPr>
          <p:spPr>
            <a:xfrm>
              <a:off x="5216275" y="3548650"/>
              <a:ext cx="592225" cy="539500"/>
            </a:xfrm>
            <a:custGeom>
              <a:avLst/>
              <a:gdLst/>
              <a:ahLst/>
              <a:cxnLst/>
              <a:rect l="l" t="t" r="r" b="b"/>
              <a:pathLst>
                <a:path w="23689" h="21580" extrusionOk="0">
                  <a:moveTo>
                    <a:pt x="11847" y="0"/>
                  </a:moveTo>
                  <a:cubicBezTo>
                    <a:pt x="9082" y="0"/>
                    <a:pt x="6322" y="1055"/>
                    <a:pt x="4218" y="3163"/>
                  </a:cubicBezTo>
                  <a:cubicBezTo>
                    <a:pt x="1" y="7376"/>
                    <a:pt x="1" y="14209"/>
                    <a:pt x="4218" y="18422"/>
                  </a:cubicBezTo>
                  <a:cubicBezTo>
                    <a:pt x="6322" y="20530"/>
                    <a:pt x="9082" y="21580"/>
                    <a:pt x="11847" y="21580"/>
                  </a:cubicBezTo>
                  <a:cubicBezTo>
                    <a:pt x="14607" y="21580"/>
                    <a:pt x="17368" y="20530"/>
                    <a:pt x="19476" y="18422"/>
                  </a:cubicBezTo>
                  <a:cubicBezTo>
                    <a:pt x="23689" y="14209"/>
                    <a:pt x="23689" y="7376"/>
                    <a:pt x="19476" y="3163"/>
                  </a:cubicBezTo>
                  <a:cubicBezTo>
                    <a:pt x="17368" y="1055"/>
                    <a:pt x="14607" y="0"/>
                    <a:pt x="1184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60"/>
            <p:cNvSpPr/>
            <p:nvPr/>
          </p:nvSpPr>
          <p:spPr>
            <a:xfrm>
              <a:off x="5291875" y="3624125"/>
              <a:ext cx="441025" cy="388825"/>
            </a:xfrm>
            <a:custGeom>
              <a:avLst/>
              <a:gdLst/>
              <a:ahLst/>
              <a:cxnLst/>
              <a:rect l="l" t="t" r="r" b="b"/>
              <a:pathLst>
                <a:path w="17641" h="15553" extrusionOk="0">
                  <a:moveTo>
                    <a:pt x="8817" y="0"/>
                  </a:moveTo>
                  <a:cubicBezTo>
                    <a:pt x="7839" y="0"/>
                    <a:pt x="6844" y="186"/>
                    <a:pt x="5882" y="579"/>
                  </a:cubicBezTo>
                  <a:cubicBezTo>
                    <a:pt x="1906" y="2201"/>
                    <a:pt x="1" y="6742"/>
                    <a:pt x="1623" y="10714"/>
                  </a:cubicBezTo>
                  <a:cubicBezTo>
                    <a:pt x="2854" y="13728"/>
                    <a:pt x="5757" y="15552"/>
                    <a:pt x="8822" y="15552"/>
                  </a:cubicBezTo>
                  <a:cubicBezTo>
                    <a:pt x="9801" y="15552"/>
                    <a:pt x="10797" y="15366"/>
                    <a:pt x="11759" y="14973"/>
                  </a:cubicBezTo>
                  <a:cubicBezTo>
                    <a:pt x="15736" y="13350"/>
                    <a:pt x="17641" y="8814"/>
                    <a:pt x="16017" y="4837"/>
                  </a:cubicBezTo>
                  <a:cubicBezTo>
                    <a:pt x="14787" y="1826"/>
                    <a:pt x="11883" y="0"/>
                    <a:pt x="881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60"/>
            <p:cNvSpPr/>
            <p:nvPr/>
          </p:nvSpPr>
          <p:spPr>
            <a:xfrm>
              <a:off x="5950550" y="3648875"/>
              <a:ext cx="323800" cy="87750"/>
            </a:xfrm>
            <a:custGeom>
              <a:avLst/>
              <a:gdLst/>
              <a:ahLst/>
              <a:cxnLst/>
              <a:rect l="l" t="t" r="r" b="b"/>
              <a:pathLst>
                <a:path w="12952" h="3510" extrusionOk="0">
                  <a:moveTo>
                    <a:pt x="3260" y="1"/>
                  </a:moveTo>
                  <a:cubicBezTo>
                    <a:pt x="1286" y="1"/>
                    <a:pt x="1" y="3510"/>
                    <a:pt x="1" y="3510"/>
                  </a:cubicBezTo>
                  <a:lnTo>
                    <a:pt x="12951" y="3510"/>
                  </a:lnTo>
                  <a:cubicBezTo>
                    <a:pt x="12458" y="2772"/>
                    <a:pt x="11863" y="2573"/>
                    <a:pt x="11365" y="2573"/>
                  </a:cubicBezTo>
                  <a:cubicBezTo>
                    <a:pt x="10784" y="2573"/>
                    <a:pt x="10334" y="2844"/>
                    <a:pt x="10334" y="2844"/>
                  </a:cubicBezTo>
                  <a:cubicBezTo>
                    <a:pt x="10334" y="2844"/>
                    <a:pt x="9382" y="1106"/>
                    <a:pt x="8286" y="1106"/>
                  </a:cubicBezTo>
                  <a:cubicBezTo>
                    <a:pt x="7191" y="1106"/>
                    <a:pt x="5854" y="2423"/>
                    <a:pt x="5854" y="2423"/>
                  </a:cubicBezTo>
                  <a:cubicBezTo>
                    <a:pt x="5854" y="2423"/>
                    <a:pt x="5234" y="1"/>
                    <a:pt x="32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60"/>
            <p:cNvSpPr/>
            <p:nvPr/>
          </p:nvSpPr>
          <p:spPr>
            <a:xfrm>
              <a:off x="5797825" y="3906075"/>
              <a:ext cx="151225" cy="49025"/>
            </a:xfrm>
            <a:custGeom>
              <a:avLst/>
              <a:gdLst/>
              <a:ahLst/>
              <a:cxnLst/>
              <a:rect l="l" t="t" r="r" b="b"/>
              <a:pathLst>
                <a:path w="6049" h="1961" extrusionOk="0">
                  <a:moveTo>
                    <a:pt x="2420" y="1"/>
                  </a:moveTo>
                  <a:cubicBezTo>
                    <a:pt x="1356" y="1"/>
                    <a:pt x="1" y="1961"/>
                    <a:pt x="1" y="1961"/>
                  </a:cubicBezTo>
                  <a:lnTo>
                    <a:pt x="6049" y="1961"/>
                  </a:lnTo>
                  <a:cubicBezTo>
                    <a:pt x="6049" y="1961"/>
                    <a:pt x="5948" y="911"/>
                    <a:pt x="5250" y="806"/>
                  </a:cubicBezTo>
                  <a:cubicBezTo>
                    <a:pt x="5194" y="796"/>
                    <a:pt x="5139" y="791"/>
                    <a:pt x="5078" y="791"/>
                  </a:cubicBezTo>
                  <a:cubicBezTo>
                    <a:pt x="4435" y="791"/>
                    <a:pt x="3801" y="1305"/>
                    <a:pt x="3801" y="1305"/>
                  </a:cubicBezTo>
                  <a:cubicBezTo>
                    <a:pt x="3801" y="1305"/>
                    <a:pt x="3483" y="1"/>
                    <a:pt x="242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60"/>
            <p:cNvSpPr/>
            <p:nvPr/>
          </p:nvSpPr>
          <p:spPr>
            <a:xfrm>
              <a:off x="6364625" y="3769450"/>
              <a:ext cx="114450" cy="48700"/>
            </a:xfrm>
            <a:custGeom>
              <a:avLst/>
              <a:gdLst/>
              <a:ahLst/>
              <a:cxnLst/>
              <a:rect l="l" t="t" r="r" b="b"/>
              <a:pathLst>
                <a:path w="4578" h="1948" extrusionOk="0">
                  <a:moveTo>
                    <a:pt x="2418" y="1"/>
                  </a:moveTo>
                  <a:cubicBezTo>
                    <a:pt x="1350" y="1"/>
                    <a:pt x="0" y="1947"/>
                    <a:pt x="0" y="1947"/>
                  </a:cubicBezTo>
                  <a:lnTo>
                    <a:pt x="3750" y="1947"/>
                  </a:lnTo>
                  <a:cubicBezTo>
                    <a:pt x="4027" y="1586"/>
                    <a:pt x="4300" y="1226"/>
                    <a:pt x="4578" y="878"/>
                  </a:cubicBezTo>
                  <a:lnTo>
                    <a:pt x="4578" y="878"/>
                  </a:lnTo>
                  <a:cubicBezTo>
                    <a:pt x="4138" y="1027"/>
                    <a:pt x="3795" y="1305"/>
                    <a:pt x="3795" y="1305"/>
                  </a:cubicBezTo>
                  <a:cubicBezTo>
                    <a:pt x="3795" y="1305"/>
                    <a:pt x="3481" y="1"/>
                    <a:pt x="2418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60"/>
            <p:cNvSpPr/>
            <p:nvPr/>
          </p:nvSpPr>
          <p:spPr>
            <a:xfrm>
              <a:off x="4705600" y="3972350"/>
              <a:ext cx="294800" cy="96050"/>
            </a:xfrm>
            <a:custGeom>
              <a:avLst/>
              <a:gdLst/>
              <a:ahLst/>
              <a:cxnLst/>
              <a:rect l="l" t="t" r="r" b="b"/>
              <a:pathLst>
                <a:path w="11792" h="3842" extrusionOk="0">
                  <a:moveTo>
                    <a:pt x="3534" y="1"/>
                  </a:moveTo>
                  <a:cubicBezTo>
                    <a:pt x="3472" y="1"/>
                    <a:pt x="3408" y="5"/>
                    <a:pt x="3343" y="13"/>
                  </a:cubicBezTo>
                  <a:cubicBezTo>
                    <a:pt x="1614" y="240"/>
                    <a:pt x="0" y="3842"/>
                    <a:pt x="0" y="3842"/>
                  </a:cubicBezTo>
                  <a:lnTo>
                    <a:pt x="11791" y="3842"/>
                  </a:lnTo>
                  <a:cubicBezTo>
                    <a:pt x="11499" y="2991"/>
                    <a:pt x="10938" y="2772"/>
                    <a:pt x="10438" y="2772"/>
                  </a:cubicBezTo>
                  <a:cubicBezTo>
                    <a:pt x="9908" y="2772"/>
                    <a:pt x="9446" y="3018"/>
                    <a:pt x="9446" y="3018"/>
                  </a:cubicBezTo>
                  <a:cubicBezTo>
                    <a:pt x="9446" y="3018"/>
                    <a:pt x="8762" y="1663"/>
                    <a:pt x="7888" y="1663"/>
                  </a:cubicBezTo>
                  <a:cubicBezTo>
                    <a:pt x="7009" y="1663"/>
                    <a:pt x="5895" y="2694"/>
                    <a:pt x="5895" y="2694"/>
                  </a:cubicBezTo>
                  <a:cubicBezTo>
                    <a:pt x="5895" y="2694"/>
                    <a:pt x="5133" y="1"/>
                    <a:pt x="353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60"/>
            <p:cNvSpPr/>
            <p:nvPr/>
          </p:nvSpPr>
          <p:spPr>
            <a:xfrm>
              <a:off x="4844425" y="3646550"/>
              <a:ext cx="199075" cy="66275"/>
            </a:xfrm>
            <a:custGeom>
              <a:avLst/>
              <a:gdLst/>
              <a:ahLst/>
              <a:cxnLst/>
              <a:rect l="l" t="t" r="r" b="b"/>
              <a:pathLst>
                <a:path w="7963" h="2651" extrusionOk="0">
                  <a:moveTo>
                    <a:pt x="2853" y="1"/>
                  </a:moveTo>
                  <a:cubicBezTo>
                    <a:pt x="1364" y="43"/>
                    <a:pt x="0" y="2651"/>
                    <a:pt x="0" y="2651"/>
                  </a:cubicBezTo>
                  <a:lnTo>
                    <a:pt x="7963" y="2651"/>
                  </a:lnTo>
                  <a:cubicBezTo>
                    <a:pt x="7745" y="1629"/>
                    <a:pt x="7237" y="1323"/>
                    <a:pt x="6704" y="1323"/>
                  </a:cubicBezTo>
                  <a:cubicBezTo>
                    <a:pt x="5927" y="1323"/>
                    <a:pt x="5109" y="1980"/>
                    <a:pt x="5109" y="1980"/>
                  </a:cubicBezTo>
                  <a:cubicBezTo>
                    <a:pt x="5109" y="1980"/>
                    <a:pt x="4356" y="1"/>
                    <a:pt x="289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60"/>
            <p:cNvSpPr/>
            <p:nvPr/>
          </p:nvSpPr>
          <p:spPr>
            <a:xfrm>
              <a:off x="5756100" y="4157350"/>
              <a:ext cx="55775" cy="24325"/>
            </a:xfrm>
            <a:custGeom>
              <a:avLst/>
              <a:gdLst/>
              <a:ahLst/>
              <a:cxnLst/>
              <a:rect l="l" t="t" r="r" b="b"/>
              <a:pathLst>
                <a:path w="2231" h="973" extrusionOk="0">
                  <a:moveTo>
                    <a:pt x="1551" y="0"/>
                  </a:moveTo>
                  <a:cubicBezTo>
                    <a:pt x="1526" y="0"/>
                    <a:pt x="1499" y="4"/>
                    <a:pt x="1471" y="11"/>
                  </a:cubicBezTo>
                  <a:cubicBezTo>
                    <a:pt x="1462" y="15"/>
                    <a:pt x="1453" y="21"/>
                    <a:pt x="1439" y="30"/>
                  </a:cubicBezTo>
                  <a:lnTo>
                    <a:pt x="1420" y="43"/>
                  </a:lnTo>
                  <a:lnTo>
                    <a:pt x="1383" y="71"/>
                  </a:lnTo>
                  <a:cubicBezTo>
                    <a:pt x="1337" y="113"/>
                    <a:pt x="1296" y="154"/>
                    <a:pt x="1259" y="196"/>
                  </a:cubicBezTo>
                  <a:cubicBezTo>
                    <a:pt x="1196" y="270"/>
                    <a:pt x="1136" y="345"/>
                    <a:pt x="1078" y="422"/>
                  </a:cubicBezTo>
                  <a:lnTo>
                    <a:pt x="1078" y="422"/>
                  </a:lnTo>
                  <a:cubicBezTo>
                    <a:pt x="983" y="397"/>
                    <a:pt x="884" y="378"/>
                    <a:pt x="782" y="362"/>
                  </a:cubicBezTo>
                  <a:cubicBezTo>
                    <a:pt x="722" y="354"/>
                    <a:pt x="662" y="348"/>
                    <a:pt x="602" y="348"/>
                  </a:cubicBezTo>
                  <a:lnTo>
                    <a:pt x="505" y="348"/>
                  </a:lnTo>
                  <a:lnTo>
                    <a:pt x="455" y="362"/>
                  </a:lnTo>
                  <a:cubicBezTo>
                    <a:pt x="436" y="362"/>
                    <a:pt x="417" y="381"/>
                    <a:pt x="399" y="386"/>
                  </a:cubicBezTo>
                  <a:cubicBezTo>
                    <a:pt x="348" y="422"/>
                    <a:pt x="301" y="469"/>
                    <a:pt x="265" y="520"/>
                  </a:cubicBezTo>
                  <a:cubicBezTo>
                    <a:pt x="227" y="566"/>
                    <a:pt x="195" y="617"/>
                    <a:pt x="163" y="663"/>
                  </a:cubicBezTo>
                  <a:cubicBezTo>
                    <a:pt x="98" y="764"/>
                    <a:pt x="47" y="866"/>
                    <a:pt x="1" y="973"/>
                  </a:cubicBezTo>
                  <a:cubicBezTo>
                    <a:pt x="75" y="885"/>
                    <a:pt x="149" y="792"/>
                    <a:pt x="223" y="709"/>
                  </a:cubicBezTo>
                  <a:cubicBezTo>
                    <a:pt x="260" y="668"/>
                    <a:pt x="297" y="625"/>
                    <a:pt x="338" y="589"/>
                  </a:cubicBezTo>
                  <a:cubicBezTo>
                    <a:pt x="376" y="552"/>
                    <a:pt x="417" y="520"/>
                    <a:pt x="463" y="492"/>
                  </a:cubicBezTo>
                  <a:cubicBezTo>
                    <a:pt x="494" y="481"/>
                    <a:pt x="529" y="476"/>
                    <a:pt x="563" y="476"/>
                  </a:cubicBezTo>
                  <a:cubicBezTo>
                    <a:pt x="575" y="476"/>
                    <a:pt x="586" y="477"/>
                    <a:pt x="598" y="478"/>
                  </a:cubicBezTo>
                  <a:cubicBezTo>
                    <a:pt x="653" y="482"/>
                    <a:pt x="709" y="492"/>
                    <a:pt x="760" y="501"/>
                  </a:cubicBezTo>
                  <a:cubicBezTo>
                    <a:pt x="871" y="520"/>
                    <a:pt x="982" y="548"/>
                    <a:pt x="1087" y="580"/>
                  </a:cubicBezTo>
                  <a:lnTo>
                    <a:pt x="1143" y="589"/>
                  </a:lnTo>
                  <a:lnTo>
                    <a:pt x="1170" y="548"/>
                  </a:lnTo>
                  <a:cubicBezTo>
                    <a:pt x="1236" y="459"/>
                    <a:pt x="1305" y="367"/>
                    <a:pt x="1370" y="284"/>
                  </a:cubicBezTo>
                  <a:cubicBezTo>
                    <a:pt x="1402" y="243"/>
                    <a:pt x="1434" y="200"/>
                    <a:pt x="1471" y="164"/>
                  </a:cubicBezTo>
                  <a:lnTo>
                    <a:pt x="1499" y="140"/>
                  </a:lnTo>
                  <a:lnTo>
                    <a:pt x="1509" y="126"/>
                  </a:lnTo>
                  <a:cubicBezTo>
                    <a:pt x="1531" y="117"/>
                    <a:pt x="1550" y="113"/>
                    <a:pt x="1573" y="113"/>
                  </a:cubicBezTo>
                  <a:cubicBezTo>
                    <a:pt x="1680" y="113"/>
                    <a:pt x="1786" y="126"/>
                    <a:pt x="1892" y="145"/>
                  </a:cubicBezTo>
                  <a:cubicBezTo>
                    <a:pt x="2013" y="168"/>
                    <a:pt x="2119" y="192"/>
                    <a:pt x="2230" y="215"/>
                  </a:cubicBezTo>
                  <a:cubicBezTo>
                    <a:pt x="2132" y="159"/>
                    <a:pt x="2026" y="117"/>
                    <a:pt x="1919" y="81"/>
                  </a:cubicBezTo>
                  <a:cubicBezTo>
                    <a:pt x="1808" y="38"/>
                    <a:pt x="1693" y="11"/>
                    <a:pt x="1578" y="2"/>
                  </a:cubicBezTo>
                  <a:cubicBezTo>
                    <a:pt x="1569" y="1"/>
                    <a:pt x="1560" y="0"/>
                    <a:pt x="1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60"/>
            <p:cNvSpPr/>
            <p:nvPr/>
          </p:nvSpPr>
          <p:spPr>
            <a:xfrm>
              <a:off x="5693575" y="4232625"/>
              <a:ext cx="87625" cy="24875"/>
            </a:xfrm>
            <a:custGeom>
              <a:avLst/>
              <a:gdLst/>
              <a:ahLst/>
              <a:cxnLst/>
              <a:rect l="l" t="t" r="r" b="b"/>
              <a:pathLst>
                <a:path w="3505" h="995" extrusionOk="0">
                  <a:moveTo>
                    <a:pt x="2505" y="1"/>
                  </a:moveTo>
                  <a:cubicBezTo>
                    <a:pt x="2487" y="1"/>
                    <a:pt x="2468" y="2"/>
                    <a:pt x="2451" y="6"/>
                  </a:cubicBezTo>
                  <a:cubicBezTo>
                    <a:pt x="2433" y="6"/>
                    <a:pt x="2414" y="10"/>
                    <a:pt x="2395" y="15"/>
                  </a:cubicBezTo>
                  <a:lnTo>
                    <a:pt x="2363" y="34"/>
                  </a:lnTo>
                  <a:cubicBezTo>
                    <a:pt x="2340" y="42"/>
                    <a:pt x="2318" y="56"/>
                    <a:pt x="2299" y="66"/>
                  </a:cubicBezTo>
                  <a:cubicBezTo>
                    <a:pt x="2224" y="111"/>
                    <a:pt x="2151" y="162"/>
                    <a:pt x="2081" y="213"/>
                  </a:cubicBezTo>
                  <a:cubicBezTo>
                    <a:pt x="1964" y="303"/>
                    <a:pt x="1858" y="396"/>
                    <a:pt x="1753" y="492"/>
                  </a:cubicBezTo>
                  <a:lnTo>
                    <a:pt x="1753" y="492"/>
                  </a:lnTo>
                  <a:cubicBezTo>
                    <a:pt x="1617" y="424"/>
                    <a:pt x="1478" y="367"/>
                    <a:pt x="1332" y="320"/>
                  </a:cubicBezTo>
                  <a:cubicBezTo>
                    <a:pt x="1249" y="288"/>
                    <a:pt x="1161" y="264"/>
                    <a:pt x="1069" y="246"/>
                  </a:cubicBezTo>
                  <a:cubicBezTo>
                    <a:pt x="1022" y="237"/>
                    <a:pt x="976" y="232"/>
                    <a:pt x="930" y="228"/>
                  </a:cubicBezTo>
                  <a:lnTo>
                    <a:pt x="847" y="228"/>
                  </a:lnTo>
                  <a:cubicBezTo>
                    <a:pt x="819" y="232"/>
                    <a:pt x="792" y="241"/>
                    <a:pt x="764" y="246"/>
                  </a:cubicBezTo>
                  <a:cubicBezTo>
                    <a:pt x="675" y="288"/>
                    <a:pt x="597" y="339"/>
                    <a:pt x="523" y="403"/>
                  </a:cubicBezTo>
                  <a:cubicBezTo>
                    <a:pt x="459" y="459"/>
                    <a:pt x="389" y="519"/>
                    <a:pt x="329" y="583"/>
                  </a:cubicBezTo>
                  <a:cubicBezTo>
                    <a:pt x="209" y="713"/>
                    <a:pt x="98" y="851"/>
                    <a:pt x="0" y="995"/>
                  </a:cubicBezTo>
                  <a:cubicBezTo>
                    <a:pt x="135" y="884"/>
                    <a:pt x="269" y="773"/>
                    <a:pt x="408" y="672"/>
                  </a:cubicBezTo>
                  <a:cubicBezTo>
                    <a:pt x="472" y="621"/>
                    <a:pt x="542" y="570"/>
                    <a:pt x="611" y="527"/>
                  </a:cubicBezTo>
                  <a:cubicBezTo>
                    <a:pt x="675" y="482"/>
                    <a:pt x="745" y="450"/>
                    <a:pt x="819" y="422"/>
                  </a:cubicBezTo>
                  <a:cubicBezTo>
                    <a:pt x="836" y="421"/>
                    <a:pt x="852" y="420"/>
                    <a:pt x="867" y="420"/>
                  </a:cubicBezTo>
                  <a:cubicBezTo>
                    <a:pt x="919" y="420"/>
                    <a:pt x="968" y="427"/>
                    <a:pt x="1018" y="444"/>
                  </a:cubicBezTo>
                  <a:cubicBezTo>
                    <a:pt x="1097" y="463"/>
                    <a:pt x="1170" y="491"/>
                    <a:pt x="1249" y="523"/>
                  </a:cubicBezTo>
                  <a:cubicBezTo>
                    <a:pt x="1406" y="583"/>
                    <a:pt x="1558" y="657"/>
                    <a:pt x="1707" y="732"/>
                  </a:cubicBezTo>
                  <a:lnTo>
                    <a:pt x="1780" y="768"/>
                  </a:lnTo>
                  <a:lnTo>
                    <a:pt x="1840" y="708"/>
                  </a:lnTo>
                  <a:cubicBezTo>
                    <a:pt x="1957" y="597"/>
                    <a:pt x="2086" y="486"/>
                    <a:pt x="2211" y="380"/>
                  </a:cubicBezTo>
                  <a:cubicBezTo>
                    <a:pt x="2271" y="329"/>
                    <a:pt x="2335" y="278"/>
                    <a:pt x="2405" y="237"/>
                  </a:cubicBezTo>
                  <a:lnTo>
                    <a:pt x="2451" y="205"/>
                  </a:lnTo>
                  <a:lnTo>
                    <a:pt x="2474" y="195"/>
                  </a:lnTo>
                  <a:cubicBezTo>
                    <a:pt x="2488" y="192"/>
                    <a:pt x="2503" y="191"/>
                    <a:pt x="2518" y="191"/>
                  </a:cubicBezTo>
                  <a:cubicBezTo>
                    <a:pt x="2533" y="191"/>
                    <a:pt x="2548" y="192"/>
                    <a:pt x="2562" y="195"/>
                  </a:cubicBezTo>
                  <a:cubicBezTo>
                    <a:pt x="2724" y="222"/>
                    <a:pt x="2877" y="273"/>
                    <a:pt x="3024" y="333"/>
                  </a:cubicBezTo>
                  <a:cubicBezTo>
                    <a:pt x="3191" y="394"/>
                    <a:pt x="3348" y="459"/>
                    <a:pt x="3505" y="519"/>
                  </a:cubicBezTo>
                  <a:cubicBezTo>
                    <a:pt x="3372" y="412"/>
                    <a:pt x="3233" y="320"/>
                    <a:pt x="3084" y="232"/>
                  </a:cubicBezTo>
                  <a:cubicBezTo>
                    <a:pt x="2937" y="139"/>
                    <a:pt x="2775" y="66"/>
                    <a:pt x="2608" y="19"/>
                  </a:cubicBezTo>
                  <a:cubicBezTo>
                    <a:pt x="2575" y="7"/>
                    <a:pt x="2540" y="1"/>
                    <a:pt x="25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60"/>
            <p:cNvSpPr/>
            <p:nvPr/>
          </p:nvSpPr>
          <p:spPr>
            <a:xfrm>
              <a:off x="4873450" y="4045625"/>
              <a:ext cx="58125" cy="18150"/>
            </a:xfrm>
            <a:custGeom>
              <a:avLst/>
              <a:gdLst/>
              <a:ahLst/>
              <a:cxnLst/>
              <a:rect l="l" t="t" r="r" b="b"/>
              <a:pathLst>
                <a:path w="2325" h="726" extrusionOk="0">
                  <a:moveTo>
                    <a:pt x="1664" y="1"/>
                  </a:moveTo>
                  <a:cubicBezTo>
                    <a:pt x="1646" y="1"/>
                    <a:pt x="1628" y="2"/>
                    <a:pt x="1609" y="4"/>
                  </a:cubicBezTo>
                  <a:lnTo>
                    <a:pt x="1576" y="13"/>
                  </a:lnTo>
                  <a:lnTo>
                    <a:pt x="1554" y="27"/>
                  </a:lnTo>
                  <a:lnTo>
                    <a:pt x="1512" y="51"/>
                  </a:lnTo>
                  <a:cubicBezTo>
                    <a:pt x="1465" y="83"/>
                    <a:pt x="1415" y="115"/>
                    <a:pt x="1373" y="152"/>
                  </a:cubicBezTo>
                  <a:cubicBezTo>
                    <a:pt x="1296" y="214"/>
                    <a:pt x="1228" y="280"/>
                    <a:pt x="1156" y="346"/>
                  </a:cubicBezTo>
                  <a:lnTo>
                    <a:pt x="1156" y="346"/>
                  </a:lnTo>
                  <a:cubicBezTo>
                    <a:pt x="1065" y="304"/>
                    <a:pt x="971" y="268"/>
                    <a:pt x="873" y="239"/>
                  </a:cubicBezTo>
                  <a:cubicBezTo>
                    <a:pt x="818" y="222"/>
                    <a:pt x="758" y="207"/>
                    <a:pt x="698" y="198"/>
                  </a:cubicBezTo>
                  <a:cubicBezTo>
                    <a:pt x="682" y="196"/>
                    <a:pt x="666" y="195"/>
                    <a:pt x="649" y="195"/>
                  </a:cubicBezTo>
                  <a:cubicBezTo>
                    <a:pt x="633" y="195"/>
                    <a:pt x="617" y="196"/>
                    <a:pt x="600" y="198"/>
                  </a:cubicBezTo>
                  <a:cubicBezTo>
                    <a:pt x="592" y="196"/>
                    <a:pt x="582" y="195"/>
                    <a:pt x="573" y="195"/>
                  </a:cubicBezTo>
                  <a:cubicBezTo>
                    <a:pt x="564" y="195"/>
                    <a:pt x="554" y="196"/>
                    <a:pt x="545" y="198"/>
                  </a:cubicBezTo>
                  <a:cubicBezTo>
                    <a:pt x="527" y="198"/>
                    <a:pt x="508" y="203"/>
                    <a:pt x="489" y="212"/>
                  </a:cubicBezTo>
                  <a:cubicBezTo>
                    <a:pt x="434" y="239"/>
                    <a:pt x="379" y="277"/>
                    <a:pt x="333" y="318"/>
                  </a:cubicBezTo>
                  <a:cubicBezTo>
                    <a:pt x="291" y="360"/>
                    <a:pt x="250" y="401"/>
                    <a:pt x="208" y="448"/>
                  </a:cubicBezTo>
                  <a:cubicBezTo>
                    <a:pt x="133" y="531"/>
                    <a:pt x="60" y="628"/>
                    <a:pt x="0" y="725"/>
                  </a:cubicBezTo>
                  <a:cubicBezTo>
                    <a:pt x="88" y="647"/>
                    <a:pt x="175" y="572"/>
                    <a:pt x="263" y="504"/>
                  </a:cubicBezTo>
                  <a:cubicBezTo>
                    <a:pt x="305" y="467"/>
                    <a:pt x="351" y="429"/>
                    <a:pt x="397" y="401"/>
                  </a:cubicBezTo>
                  <a:cubicBezTo>
                    <a:pt x="438" y="369"/>
                    <a:pt x="485" y="346"/>
                    <a:pt x="536" y="328"/>
                  </a:cubicBezTo>
                  <a:cubicBezTo>
                    <a:pt x="557" y="323"/>
                    <a:pt x="579" y="321"/>
                    <a:pt x="601" y="321"/>
                  </a:cubicBezTo>
                  <a:cubicBezTo>
                    <a:pt x="624" y="321"/>
                    <a:pt x="647" y="323"/>
                    <a:pt x="670" y="328"/>
                  </a:cubicBezTo>
                  <a:cubicBezTo>
                    <a:pt x="726" y="342"/>
                    <a:pt x="777" y="356"/>
                    <a:pt x="827" y="374"/>
                  </a:cubicBezTo>
                  <a:cubicBezTo>
                    <a:pt x="933" y="411"/>
                    <a:pt x="1035" y="457"/>
                    <a:pt x="1138" y="504"/>
                  </a:cubicBezTo>
                  <a:lnTo>
                    <a:pt x="1188" y="527"/>
                  </a:lnTo>
                  <a:lnTo>
                    <a:pt x="1225" y="489"/>
                  </a:lnTo>
                  <a:cubicBezTo>
                    <a:pt x="1304" y="411"/>
                    <a:pt x="1387" y="337"/>
                    <a:pt x="1465" y="258"/>
                  </a:cubicBezTo>
                  <a:cubicBezTo>
                    <a:pt x="1507" y="226"/>
                    <a:pt x="1548" y="189"/>
                    <a:pt x="1586" y="162"/>
                  </a:cubicBezTo>
                  <a:cubicBezTo>
                    <a:pt x="1595" y="152"/>
                    <a:pt x="1609" y="143"/>
                    <a:pt x="1618" y="138"/>
                  </a:cubicBezTo>
                  <a:lnTo>
                    <a:pt x="1631" y="128"/>
                  </a:lnTo>
                  <a:lnTo>
                    <a:pt x="1692" y="128"/>
                  </a:lnTo>
                  <a:cubicBezTo>
                    <a:pt x="1798" y="147"/>
                    <a:pt x="1904" y="175"/>
                    <a:pt x="2006" y="212"/>
                  </a:cubicBezTo>
                  <a:cubicBezTo>
                    <a:pt x="2117" y="245"/>
                    <a:pt x="2224" y="286"/>
                    <a:pt x="2325" y="323"/>
                  </a:cubicBezTo>
                  <a:cubicBezTo>
                    <a:pt x="2237" y="254"/>
                    <a:pt x="2141" y="194"/>
                    <a:pt x="2043" y="138"/>
                  </a:cubicBezTo>
                  <a:cubicBezTo>
                    <a:pt x="1942" y="79"/>
                    <a:pt x="1831" y="36"/>
                    <a:pt x="1720" y="4"/>
                  </a:cubicBezTo>
                  <a:cubicBezTo>
                    <a:pt x="1701" y="2"/>
                    <a:pt x="1683" y="1"/>
                    <a:pt x="16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60"/>
            <p:cNvSpPr/>
            <p:nvPr/>
          </p:nvSpPr>
          <p:spPr>
            <a:xfrm>
              <a:off x="4914225" y="4015525"/>
              <a:ext cx="87200" cy="26850"/>
            </a:xfrm>
            <a:custGeom>
              <a:avLst/>
              <a:gdLst/>
              <a:ahLst/>
              <a:cxnLst/>
              <a:rect l="l" t="t" r="r" b="b"/>
              <a:pathLst>
                <a:path w="3488" h="1074" extrusionOk="0">
                  <a:moveTo>
                    <a:pt x="949" y="1"/>
                  </a:moveTo>
                  <a:cubicBezTo>
                    <a:pt x="856" y="11"/>
                    <a:pt x="764" y="39"/>
                    <a:pt x="676" y="75"/>
                  </a:cubicBezTo>
                  <a:cubicBezTo>
                    <a:pt x="593" y="112"/>
                    <a:pt x="514" y="149"/>
                    <a:pt x="435" y="195"/>
                  </a:cubicBezTo>
                  <a:cubicBezTo>
                    <a:pt x="283" y="284"/>
                    <a:pt x="135" y="380"/>
                    <a:pt x="0" y="487"/>
                  </a:cubicBezTo>
                  <a:cubicBezTo>
                    <a:pt x="162" y="422"/>
                    <a:pt x="320" y="357"/>
                    <a:pt x="482" y="293"/>
                  </a:cubicBezTo>
                  <a:cubicBezTo>
                    <a:pt x="565" y="265"/>
                    <a:pt x="644" y="237"/>
                    <a:pt x="722" y="214"/>
                  </a:cubicBezTo>
                  <a:cubicBezTo>
                    <a:pt x="783" y="198"/>
                    <a:pt x="848" y="189"/>
                    <a:pt x="913" y="189"/>
                  </a:cubicBezTo>
                  <a:cubicBezTo>
                    <a:pt x="927" y="189"/>
                    <a:pt x="940" y="190"/>
                    <a:pt x="954" y="191"/>
                  </a:cubicBezTo>
                  <a:cubicBezTo>
                    <a:pt x="1022" y="201"/>
                    <a:pt x="1088" y="228"/>
                    <a:pt x="1148" y="269"/>
                  </a:cubicBezTo>
                  <a:cubicBezTo>
                    <a:pt x="1212" y="312"/>
                    <a:pt x="1282" y="361"/>
                    <a:pt x="1342" y="413"/>
                  </a:cubicBezTo>
                  <a:cubicBezTo>
                    <a:pt x="1471" y="515"/>
                    <a:pt x="1601" y="630"/>
                    <a:pt x="1716" y="745"/>
                  </a:cubicBezTo>
                  <a:lnTo>
                    <a:pt x="1776" y="805"/>
                  </a:lnTo>
                  <a:lnTo>
                    <a:pt x="1850" y="769"/>
                  </a:lnTo>
                  <a:cubicBezTo>
                    <a:pt x="1998" y="694"/>
                    <a:pt x="2151" y="630"/>
                    <a:pt x="2299" y="566"/>
                  </a:cubicBezTo>
                  <a:cubicBezTo>
                    <a:pt x="2373" y="533"/>
                    <a:pt x="2447" y="506"/>
                    <a:pt x="2525" y="478"/>
                  </a:cubicBezTo>
                  <a:cubicBezTo>
                    <a:pt x="2544" y="478"/>
                    <a:pt x="2563" y="468"/>
                    <a:pt x="2576" y="468"/>
                  </a:cubicBezTo>
                  <a:lnTo>
                    <a:pt x="2599" y="468"/>
                  </a:lnTo>
                  <a:cubicBezTo>
                    <a:pt x="2632" y="468"/>
                    <a:pt x="2659" y="478"/>
                    <a:pt x="2687" y="491"/>
                  </a:cubicBezTo>
                  <a:cubicBezTo>
                    <a:pt x="2826" y="570"/>
                    <a:pt x="2960" y="662"/>
                    <a:pt x="3080" y="764"/>
                  </a:cubicBezTo>
                  <a:cubicBezTo>
                    <a:pt x="3219" y="861"/>
                    <a:pt x="3348" y="967"/>
                    <a:pt x="3487" y="1074"/>
                  </a:cubicBezTo>
                  <a:cubicBezTo>
                    <a:pt x="3391" y="935"/>
                    <a:pt x="3284" y="801"/>
                    <a:pt x="3173" y="677"/>
                  </a:cubicBezTo>
                  <a:cubicBezTo>
                    <a:pt x="3058" y="542"/>
                    <a:pt x="2928" y="427"/>
                    <a:pt x="2780" y="329"/>
                  </a:cubicBezTo>
                  <a:cubicBezTo>
                    <a:pt x="2738" y="302"/>
                    <a:pt x="2687" y="278"/>
                    <a:pt x="2636" y="269"/>
                  </a:cubicBezTo>
                  <a:cubicBezTo>
                    <a:pt x="2627" y="267"/>
                    <a:pt x="2618" y="266"/>
                    <a:pt x="2609" y="266"/>
                  </a:cubicBezTo>
                  <a:cubicBezTo>
                    <a:pt x="2599" y="266"/>
                    <a:pt x="2590" y="267"/>
                    <a:pt x="2580" y="269"/>
                  </a:cubicBezTo>
                  <a:lnTo>
                    <a:pt x="2539" y="269"/>
                  </a:lnTo>
                  <a:cubicBezTo>
                    <a:pt x="2516" y="274"/>
                    <a:pt x="2493" y="274"/>
                    <a:pt x="2475" y="284"/>
                  </a:cubicBezTo>
                  <a:cubicBezTo>
                    <a:pt x="2386" y="302"/>
                    <a:pt x="2303" y="329"/>
                    <a:pt x="2220" y="357"/>
                  </a:cubicBezTo>
                  <a:cubicBezTo>
                    <a:pt x="2085" y="407"/>
                    <a:pt x="1953" y="464"/>
                    <a:pt x="1824" y="522"/>
                  </a:cubicBezTo>
                  <a:lnTo>
                    <a:pt x="1824" y="522"/>
                  </a:lnTo>
                  <a:cubicBezTo>
                    <a:pt x="1715" y="417"/>
                    <a:pt x="1599" y="319"/>
                    <a:pt x="1476" y="228"/>
                  </a:cubicBezTo>
                  <a:cubicBezTo>
                    <a:pt x="1402" y="177"/>
                    <a:pt x="1323" y="126"/>
                    <a:pt x="1244" y="84"/>
                  </a:cubicBezTo>
                  <a:cubicBezTo>
                    <a:pt x="1203" y="62"/>
                    <a:pt x="1157" y="39"/>
                    <a:pt x="1110" y="24"/>
                  </a:cubicBezTo>
                  <a:cubicBezTo>
                    <a:pt x="1088" y="15"/>
                    <a:pt x="1060" y="6"/>
                    <a:pt x="10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60"/>
            <p:cNvSpPr/>
            <p:nvPr/>
          </p:nvSpPr>
          <p:spPr>
            <a:xfrm>
              <a:off x="5793225" y="4198875"/>
              <a:ext cx="87300" cy="26625"/>
            </a:xfrm>
            <a:custGeom>
              <a:avLst/>
              <a:gdLst/>
              <a:ahLst/>
              <a:cxnLst/>
              <a:rect l="l" t="t" r="r" b="b"/>
              <a:pathLst>
                <a:path w="3492" h="1065" extrusionOk="0">
                  <a:moveTo>
                    <a:pt x="953" y="1"/>
                  </a:moveTo>
                  <a:cubicBezTo>
                    <a:pt x="856" y="14"/>
                    <a:pt x="763" y="38"/>
                    <a:pt x="675" y="80"/>
                  </a:cubicBezTo>
                  <a:cubicBezTo>
                    <a:pt x="592" y="112"/>
                    <a:pt x="513" y="153"/>
                    <a:pt x="434" y="195"/>
                  </a:cubicBezTo>
                  <a:cubicBezTo>
                    <a:pt x="287" y="283"/>
                    <a:pt x="139" y="379"/>
                    <a:pt x="1" y="486"/>
                  </a:cubicBezTo>
                  <a:cubicBezTo>
                    <a:pt x="163" y="426"/>
                    <a:pt x="323" y="357"/>
                    <a:pt x="485" y="292"/>
                  </a:cubicBezTo>
                  <a:cubicBezTo>
                    <a:pt x="564" y="264"/>
                    <a:pt x="643" y="236"/>
                    <a:pt x="726" y="218"/>
                  </a:cubicBezTo>
                  <a:cubicBezTo>
                    <a:pt x="801" y="195"/>
                    <a:pt x="878" y="181"/>
                    <a:pt x="957" y="176"/>
                  </a:cubicBezTo>
                  <a:cubicBezTo>
                    <a:pt x="1027" y="191"/>
                    <a:pt x="1091" y="218"/>
                    <a:pt x="1151" y="259"/>
                  </a:cubicBezTo>
                  <a:cubicBezTo>
                    <a:pt x="1217" y="302"/>
                    <a:pt x="1286" y="352"/>
                    <a:pt x="1345" y="403"/>
                  </a:cubicBezTo>
                  <a:cubicBezTo>
                    <a:pt x="1475" y="509"/>
                    <a:pt x="1605" y="625"/>
                    <a:pt x="1721" y="736"/>
                  </a:cubicBezTo>
                  <a:lnTo>
                    <a:pt x="1780" y="795"/>
                  </a:lnTo>
                  <a:lnTo>
                    <a:pt x="1855" y="759"/>
                  </a:lnTo>
                  <a:cubicBezTo>
                    <a:pt x="2002" y="684"/>
                    <a:pt x="2154" y="616"/>
                    <a:pt x="2303" y="565"/>
                  </a:cubicBezTo>
                  <a:cubicBezTo>
                    <a:pt x="2376" y="532"/>
                    <a:pt x="2451" y="505"/>
                    <a:pt x="2530" y="477"/>
                  </a:cubicBezTo>
                  <a:lnTo>
                    <a:pt x="2581" y="463"/>
                  </a:lnTo>
                  <a:lnTo>
                    <a:pt x="2617" y="463"/>
                  </a:lnTo>
                  <a:cubicBezTo>
                    <a:pt x="2645" y="468"/>
                    <a:pt x="2677" y="477"/>
                    <a:pt x="2705" y="490"/>
                  </a:cubicBezTo>
                  <a:cubicBezTo>
                    <a:pt x="2844" y="569"/>
                    <a:pt x="2978" y="662"/>
                    <a:pt x="3103" y="763"/>
                  </a:cubicBezTo>
                  <a:cubicBezTo>
                    <a:pt x="3236" y="838"/>
                    <a:pt x="3357" y="949"/>
                    <a:pt x="3492" y="1064"/>
                  </a:cubicBezTo>
                  <a:cubicBezTo>
                    <a:pt x="3394" y="930"/>
                    <a:pt x="3287" y="795"/>
                    <a:pt x="3172" y="676"/>
                  </a:cubicBezTo>
                  <a:cubicBezTo>
                    <a:pt x="3061" y="541"/>
                    <a:pt x="2927" y="426"/>
                    <a:pt x="2784" y="329"/>
                  </a:cubicBezTo>
                  <a:cubicBezTo>
                    <a:pt x="2737" y="302"/>
                    <a:pt x="2687" y="278"/>
                    <a:pt x="2636" y="268"/>
                  </a:cubicBezTo>
                  <a:cubicBezTo>
                    <a:pt x="2627" y="266"/>
                    <a:pt x="2617" y="265"/>
                    <a:pt x="2608" y="265"/>
                  </a:cubicBezTo>
                  <a:cubicBezTo>
                    <a:pt x="2599" y="265"/>
                    <a:pt x="2589" y="266"/>
                    <a:pt x="2581" y="268"/>
                  </a:cubicBezTo>
                  <a:lnTo>
                    <a:pt x="2543" y="268"/>
                  </a:lnTo>
                  <a:lnTo>
                    <a:pt x="2474" y="283"/>
                  </a:lnTo>
                  <a:cubicBezTo>
                    <a:pt x="2386" y="302"/>
                    <a:pt x="2303" y="329"/>
                    <a:pt x="2220" y="357"/>
                  </a:cubicBezTo>
                  <a:cubicBezTo>
                    <a:pt x="2084" y="407"/>
                    <a:pt x="1955" y="464"/>
                    <a:pt x="1825" y="519"/>
                  </a:cubicBezTo>
                  <a:lnTo>
                    <a:pt x="1825" y="519"/>
                  </a:lnTo>
                  <a:cubicBezTo>
                    <a:pt x="1713" y="415"/>
                    <a:pt x="1597" y="318"/>
                    <a:pt x="1475" y="227"/>
                  </a:cubicBezTo>
                  <a:cubicBezTo>
                    <a:pt x="1401" y="176"/>
                    <a:pt x="1328" y="125"/>
                    <a:pt x="1244" y="84"/>
                  </a:cubicBezTo>
                  <a:cubicBezTo>
                    <a:pt x="1202" y="61"/>
                    <a:pt x="1161" y="38"/>
                    <a:pt x="1115" y="24"/>
                  </a:cubicBezTo>
                  <a:cubicBezTo>
                    <a:pt x="1087" y="14"/>
                    <a:pt x="1064" y="5"/>
                    <a:pt x="10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60"/>
            <p:cNvSpPr/>
            <p:nvPr/>
          </p:nvSpPr>
          <p:spPr>
            <a:xfrm>
              <a:off x="5967200" y="3738475"/>
              <a:ext cx="14350" cy="129125"/>
            </a:xfrm>
            <a:custGeom>
              <a:avLst/>
              <a:gdLst/>
              <a:ahLst/>
              <a:cxnLst/>
              <a:rect l="l" t="t" r="r" b="b"/>
              <a:pathLst>
                <a:path w="574" h="5165" extrusionOk="0">
                  <a:moveTo>
                    <a:pt x="250" y="0"/>
                  </a:moveTo>
                  <a:lnTo>
                    <a:pt x="250" y="319"/>
                  </a:lnTo>
                  <a:lnTo>
                    <a:pt x="116" y="319"/>
                  </a:lnTo>
                  <a:lnTo>
                    <a:pt x="1" y="453"/>
                  </a:lnTo>
                  <a:lnTo>
                    <a:pt x="1" y="5165"/>
                  </a:lnTo>
                  <a:lnTo>
                    <a:pt x="573" y="5165"/>
                  </a:lnTo>
                  <a:lnTo>
                    <a:pt x="573" y="60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60"/>
            <p:cNvSpPr/>
            <p:nvPr/>
          </p:nvSpPr>
          <p:spPr>
            <a:xfrm>
              <a:off x="5961175" y="3806200"/>
              <a:ext cx="26375" cy="235725"/>
            </a:xfrm>
            <a:custGeom>
              <a:avLst/>
              <a:gdLst/>
              <a:ahLst/>
              <a:cxnLst/>
              <a:rect l="l" t="t" r="r" b="b"/>
              <a:pathLst>
                <a:path w="1055" h="9429" extrusionOk="0">
                  <a:moveTo>
                    <a:pt x="463" y="1"/>
                  </a:moveTo>
                  <a:lnTo>
                    <a:pt x="463" y="584"/>
                  </a:lnTo>
                  <a:lnTo>
                    <a:pt x="214" y="584"/>
                  </a:lnTo>
                  <a:lnTo>
                    <a:pt x="1" y="833"/>
                  </a:lnTo>
                  <a:lnTo>
                    <a:pt x="1" y="9428"/>
                  </a:lnTo>
                  <a:lnTo>
                    <a:pt x="1055" y="9428"/>
                  </a:lnTo>
                  <a:lnTo>
                    <a:pt x="1055" y="112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60"/>
            <p:cNvSpPr/>
            <p:nvPr/>
          </p:nvSpPr>
          <p:spPr>
            <a:xfrm>
              <a:off x="5952500" y="3912550"/>
              <a:ext cx="43725" cy="1013125"/>
            </a:xfrm>
            <a:custGeom>
              <a:avLst/>
              <a:gdLst/>
              <a:ahLst/>
              <a:cxnLst/>
              <a:rect l="l" t="t" r="r" b="b"/>
              <a:pathLst>
                <a:path w="1749" h="40525" extrusionOk="0">
                  <a:moveTo>
                    <a:pt x="190" y="1"/>
                  </a:moveTo>
                  <a:lnTo>
                    <a:pt x="0" y="186"/>
                  </a:lnTo>
                  <a:lnTo>
                    <a:pt x="0" y="40524"/>
                  </a:lnTo>
                  <a:lnTo>
                    <a:pt x="1748" y="40524"/>
                  </a:lnTo>
                  <a:lnTo>
                    <a:pt x="1748" y="1383"/>
                  </a:lnTo>
                  <a:lnTo>
                    <a:pt x="1402" y="963"/>
                  </a:lnTo>
                  <a:lnTo>
                    <a:pt x="986" y="96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60"/>
            <p:cNvSpPr/>
            <p:nvPr/>
          </p:nvSpPr>
          <p:spPr>
            <a:xfrm>
              <a:off x="5949275" y="3987925"/>
              <a:ext cx="55625" cy="937750"/>
            </a:xfrm>
            <a:custGeom>
              <a:avLst/>
              <a:gdLst/>
              <a:ahLst/>
              <a:cxnLst/>
              <a:rect l="l" t="t" r="r" b="b"/>
              <a:pathLst>
                <a:path w="2225" h="37510" extrusionOk="0">
                  <a:moveTo>
                    <a:pt x="1115" y="1"/>
                  </a:moveTo>
                  <a:lnTo>
                    <a:pt x="1" y="902"/>
                  </a:lnTo>
                  <a:lnTo>
                    <a:pt x="1" y="37509"/>
                  </a:lnTo>
                  <a:lnTo>
                    <a:pt x="2225" y="37509"/>
                  </a:lnTo>
                  <a:lnTo>
                    <a:pt x="2225" y="902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60"/>
            <p:cNvSpPr/>
            <p:nvPr/>
          </p:nvSpPr>
          <p:spPr>
            <a:xfrm>
              <a:off x="5949275" y="4029975"/>
              <a:ext cx="55625" cy="895700"/>
            </a:xfrm>
            <a:custGeom>
              <a:avLst/>
              <a:gdLst/>
              <a:ahLst/>
              <a:cxnLst/>
              <a:rect l="l" t="t" r="r" b="b"/>
              <a:pathLst>
                <a:path w="2225" h="35828" extrusionOk="0">
                  <a:moveTo>
                    <a:pt x="1115" y="1"/>
                  </a:moveTo>
                  <a:lnTo>
                    <a:pt x="1" y="903"/>
                  </a:lnTo>
                  <a:lnTo>
                    <a:pt x="1" y="35827"/>
                  </a:lnTo>
                  <a:lnTo>
                    <a:pt x="2225" y="35827"/>
                  </a:lnTo>
                  <a:lnTo>
                    <a:pt x="2225" y="903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60"/>
            <p:cNvSpPr/>
            <p:nvPr/>
          </p:nvSpPr>
          <p:spPr>
            <a:xfrm>
              <a:off x="5987525" y="4115300"/>
              <a:ext cx="39450" cy="810375"/>
            </a:xfrm>
            <a:custGeom>
              <a:avLst/>
              <a:gdLst/>
              <a:ahLst/>
              <a:cxnLst/>
              <a:rect l="l" t="t" r="r" b="b"/>
              <a:pathLst>
                <a:path w="1578" h="32415" extrusionOk="0">
                  <a:moveTo>
                    <a:pt x="1" y="0"/>
                  </a:moveTo>
                  <a:lnTo>
                    <a:pt x="1" y="32414"/>
                  </a:lnTo>
                  <a:lnTo>
                    <a:pt x="1578" y="32414"/>
                  </a:lnTo>
                  <a:lnTo>
                    <a:pt x="1578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60"/>
            <p:cNvSpPr/>
            <p:nvPr/>
          </p:nvSpPr>
          <p:spPr>
            <a:xfrm>
              <a:off x="5987525" y="4105700"/>
              <a:ext cx="39450" cy="28700"/>
            </a:xfrm>
            <a:custGeom>
              <a:avLst/>
              <a:gdLst/>
              <a:ahLst/>
              <a:cxnLst/>
              <a:rect l="l" t="t" r="r" b="b"/>
              <a:pathLst>
                <a:path w="1578" h="1148" extrusionOk="0">
                  <a:moveTo>
                    <a:pt x="1" y="0"/>
                  </a:moveTo>
                  <a:lnTo>
                    <a:pt x="1" y="380"/>
                  </a:lnTo>
                  <a:lnTo>
                    <a:pt x="1578" y="1148"/>
                  </a:lnTo>
                  <a:lnTo>
                    <a:pt x="1578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60"/>
            <p:cNvSpPr/>
            <p:nvPr/>
          </p:nvSpPr>
          <p:spPr>
            <a:xfrm>
              <a:off x="5929050" y="4039575"/>
              <a:ext cx="39425" cy="886100"/>
            </a:xfrm>
            <a:custGeom>
              <a:avLst/>
              <a:gdLst/>
              <a:ahLst/>
              <a:cxnLst/>
              <a:rect l="l" t="t" r="r" b="b"/>
              <a:pathLst>
                <a:path w="1577" h="35444" extrusionOk="0">
                  <a:moveTo>
                    <a:pt x="1576" y="1"/>
                  </a:moveTo>
                  <a:lnTo>
                    <a:pt x="1" y="764"/>
                  </a:lnTo>
                  <a:lnTo>
                    <a:pt x="1" y="35443"/>
                  </a:lnTo>
                  <a:lnTo>
                    <a:pt x="1576" y="35443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60"/>
            <p:cNvSpPr/>
            <p:nvPr/>
          </p:nvSpPr>
          <p:spPr>
            <a:xfrm>
              <a:off x="5929050" y="4029975"/>
              <a:ext cx="39425" cy="28725"/>
            </a:xfrm>
            <a:custGeom>
              <a:avLst/>
              <a:gdLst/>
              <a:ahLst/>
              <a:cxnLst/>
              <a:rect l="l" t="t" r="r" b="b"/>
              <a:pathLst>
                <a:path w="1577" h="1149" extrusionOk="0">
                  <a:moveTo>
                    <a:pt x="1576" y="1"/>
                  </a:moveTo>
                  <a:lnTo>
                    <a:pt x="1" y="769"/>
                  </a:lnTo>
                  <a:lnTo>
                    <a:pt x="1" y="1148"/>
                  </a:lnTo>
                  <a:lnTo>
                    <a:pt x="1576" y="385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60"/>
            <p:cNvSpPr/>
            <p:nvPr/>
          </p:nvSpPr>
          <p:spPr>
            <a:xfrm>
              <a:off x="5793800" y="4953925"/>
              <a:ext cx="380550" cy="47350"/>
            </a:xfrm>
            <a:custGeom>
              <a:avLst/>
              <a:gdLst/>
              <a:ahLst/>
              <a:cxnLst/>
              <a:rect l="l" t="t" r="r" b="b"/>
              <a:pathLst>
                <a:path w="15222" h="1894" extrusionOk="0">
                  <a:moveTo>
                    <a:pt x="1" y="1"/>
                  </a:moveTo>
                  <a:lnTo>
                    <a:pt x="1" y="1893"/>
                  </a:lnTo>
                  <a:lnTo>
                    <a:pt x="15222" y="1893"/>
                  </a:lnTo>
                  <a:lnTo>
                    <a:pt x="1522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60"/>
            <p:cNvSpPr/>
            <p:nvPr/>
          </p:nvSpPr>
          <p:spPr>
            <a:xfrm>
              <a:off x="5810900" y="4939725"/>
              <a:ext cx="346375" cy="14225"/>
            </a:xfrm>
            <a:custGeom>
              <a:avLst/>
              <a:gdLst/>
              <a:ahLst/>
              <a:cxnLst/>
              <a:rect l="l" t="t" r="r" b="b"/>
              <a:pathLst>
                <a:path w="13855" h="569" extrusionOk="0">
                  <a:moveTo>
                    <a:pt x="0" y="1"/>
                  </a:moveTo>
                  <a:lnTo>
                    <a:pt x="0" y="569"/>
                  </a:lnTo>
                  <a:lnTo>
                    <a:pt x="13854" y="569"/>
                  </a:lnTo>
                  <a:lnTo>
                    <a:pt x="1385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60"/>
            <p:cNvSpPr/>
            <p:nvPr/>
          </p:nvSpPr>
          <p:spPr>
            <a:xfrm>
              <a:off x="5844650" y="4925650"/>
              <a:ext cx="278850" cy="14100"/>
            </a:xfrm>
            <a:custGeom>
              <a:avLst/>
              <a:gdLst/>
              <a:ahLst/>
              <a:cxnLst/>
              <a:rect l="l" t="t" r="r" b="b"/>
              <a:pathLst>
                <a:path w="11154" h="564" extrusionOk="0">
                  <a:moveTo>
                    <a:pt x="1" y="0"/>
                  </a:moveTo>
                  <a:lnTo>
                    <a:pt x="1" y="564"/>
                  </a:lnTo>
                  <a:lnTo>
                    <a:pt x="11154" y="564"/>
                  </a:lnTo>
                  <a:lnTo>
                    <a:pt x="1115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60"/>
            <p:cNvSpPr/>
            <p:nvPr/>
          </p:nvSpPr>
          <p:spPr>
            <a:xfrm>
              <a:off x="5847775" y="4915925"/>
              <a:ext cx="38175" cy="9750"/>
            </a:xfrm>
            <a:custGeom>
              <a:avLst/>
              <a:gdLst/>
              <a:ahLst/>
              <a:cxnLst/>
              <a:rect l="l" t="t" r="r" b="b"/>
              <a:pathLst>
                <a:path w="1527" h="390" extrusionOk="0">
                  <a:moveTo>
                    <a:pt x="0" y="1"/>
                  </a:moveTo>
                  <a:lnTo>
                    <a:pt x="0" y="389"/>
                  </a:lnTo>
                  <a:lnTo>
                    <a:pt x="1526" y="389"/>
                  </a:lnTo>
                  <a:lnTo>
                    <a:pt x="152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60"/>
            <p:cNvSpPr/>
            <p:nvPr/>
          </p:nvSpPr>
          <p:spPr>
            <a:xfrm>
              <a:off x="5918075" y="4289625"/>
              <a:ext cx="38175" cy="636050"/>
            </a:xfrm>
            <a:custGeom>
              <a:avLst/>
              <a:gdLst/>
              <a:ahLst/>
              <a:cxnLst/>
              <a:rect l="l" t="t" r="r" b="b"/>
              <a:pathLst>
                <a:path w="1527" h="25442" extrusionOk="0">
                  <a:moveTo>
                    <a:pt x="1526" y="1"/>
                  </a:moveTo>
                  <a:lnTo>
                    <a:pt x="0" y="65"/>
                  </a:lnTo>
                  <a:lnTo>
                    <a:pt x="0" y="25441"/>
                  </a:lnTo>
                  <a:lnTo>
                    <a:pt x="1526" y="25441"/>
                  </a:lnTo>
                  <a:lnTo>
                    <a:pt x="152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60"/>
            <p:cNvSpPr/>
            <p:nvPr/>
          </p:nvSpPr>
          <p:spPr>
            <a:xfrm>
              <a:off x="5918075" y="4282325"/>
              <a:ext cx="38175" cy="8950"/>
            </a:xfrm>
            <a:custGeom>
              <a:avLst/>
              <a:gdLst/>
              <a:ahLst/>
              <a:cxnLst/>
              <a:rect l="l" t="t" r="r" b="b"/>
              <a:pathLst>
                <a:path w="1527" h="358" extrusionOk="0">
                  <a:moveTo>
                    <a:pt x="1526" y="1"/>
                  </a:moveTo>
                  <a:lnTo>
                    <a:pt x="0" y="61"/>
                  </a:lnTo>
                  <a:lnTo>
                    <a:pt x="0" y="357"/>
                  </a:lnTo>
                  <a:lnTo>
                    <a:pt x="1526" y="293"/>
                  </a:lnTo>
                  <a:lnTo>
                    <a:pt x="152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60"/>
            <p:cNvSpPr/>
            <p:nvPr/>
          </p:nvSpPr>
          <p:spPr>
            <a:xfrm>
              <a:off x="5900150" y="4502200"/>
              <a:ext cx="56100" cy="423475"/>
            </a:xfrm>
            <a:custGeom>
              <a:avLst/>
              <a:gdLst/>
              <a:ahLst/>
              <a:cxnLst/>
              <a:rect l="l" t="t" r="r" b="b"/>
              <a:pathLst>
                <a:path w="2244" h="16939" extrusionOk="0">
                  <a:moveTo>
                    <a:pt x="2243" y="0"/>
                  </a:moveTo>
                  <a:lnTo>
                    <a:pt x="0" y="107"/>
                  </a:lnTo>
                  <a:lnTo>
                    <a:pt x="0" y="16938"/>
                  </a:lnTo>
                  <a:lnTo>
                    <a:pt x="2243" y="16938"/>
                  </a:lnTo>
                  <a:lnTo>
                    <a:pt x="224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60"/>
            <p:cNvSpPr/>
            <p:nvPr/>
          </p:nvSpPr>
          <p:spPr>
            <a:xfrm>
              <a:off x="5900150" y="4492275"/>
              <a:ext cx="56100" cy="12500"/>
            </a:xfrm>
            <a:custGeom>
              <a:avLst/>
              <a:gdLst/>
              <a:ahLst/>
              <a:cxnLst/>
              <a:rect l="l" t="t" r="r" b="b"/>
              <a:pathLst>
                <a:path w="2244" h="500" extrusionOk="0">
                  <a:moveTo>
                    <a:pt x="2243" y="0"/>
                  </a:moveTo>
                  <a:lnTo>
                    <a:pt x="0" y="107"/>
                  </a:lnTo>
                  <a:lnTo>
                    <a:pt x="0" y="500"/>
                  </a:lnTo>
                  <a:lnTo>
                    <a:pt x="2243" y="397"/>
                  </a:lnTo>
                  <a:lnTo>
                    <a:pt x="224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60"/>
            <p:cNvSpPr/>
            <p:nvPr/>
          </p:nvSpPr>
          <p:spPr>
            <a:xfrm>
              <a:off x="5878525" y="4704825"/>
              <a:ext cx="43375" cy="220850"/>
            </a:xfrm>
            <a:custGeom>
              <a:avLst/>
              <a:gdLst/>
              <a:ahLst/>
              <a:cxnLst/>
              <a:rect l="l" t="t" r="r" b="b"/>
              <a:pathLst>
                <a:path w="1735" h="8834" extrusionOk="0">
                  <a:moveTo>
                    <a:pt x="1734" y="1"/>
                  </a:moveTo>
                  <a:lnTo>
                    <a:pt x="1" y="94"/>
                  </a:lnTo>
                  <a:lnTo>
                    <a:pt x="1" y="8833"/>
                  </a:lnTo>
                  <a:lnTo>
                    <a:pt x="1734" y="8833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60"/>
            <p:cNvSpPr/>
            <p:nvPr/>
          </p:nvSpPr>
          <p:spPr>
            <a:xfrm>
              <a:off x="5878525" y="4698600"/>
              <a:ext cx="43375" cy="8600"/>
            </a:xfrm>
            <a:custGeom>
              <a:avLst/>
              <a:gdLst/>
              <a:ahLst/>
              <a:cxnLst/>
              <a:rect l="l" t="t" r="r" b="b"/>
              <a:pathLst>
                <a:path w="1735" h="344" extrusionOk="0">
                  <a:moveTo>
                    <a:pt x="1734" y="0"/>
                  </a:moveTo>
                  <a:lnTo>
                    <a:pt x="1" y="93"/>
                  </a:lnTo>
                  <a:lnTo>
                    <a:pt x="1" y="343"/>
                  </a:lnTo>
                  <a:lnTo>
                    <a:pt x="1734" y="250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60"/>
            <p:cNvSpPr/>
            <p:nvPr/>
          </p:nvSpPr>
          <p:spPr>
            <a:xfrm>
              <a:off x="5974350" y="3679725"/>
              <a:ext cx="3825" cy="58775"/>
            </a:xfrm>
            <a:custGeom>
              <a:avLst/>
              <a:gdLst/>
              <a:ahLst/>
              <a:cxnLst/>
              <a:rect l="l" t="t" r="r" b="b"/>
              <a:pathLst>
                <a:path w="153" h="2351" extrusionOk="0">
                  <a:moveTo>
                    <a:pt x="1" y="1"/>
                  </a:moveTo>
                  <a:lnTo>
                    <a:pt x="1" y="2350"/>
                  </a:lnTo>
                  <a:lnTo>
                    <a:pt x="153" y="2350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60"/>
            <p:cNvSpPr/>
            <p:nvPr/>
          </p:nvSpPr>
          <p:spPr>
            <a:xfrm>
              <a:off x="6003125" y="4354350"/>
              <a:ext cx="47550" cy="571325"/>
            </a:xfrm>
            <a:custGeom>
              <a:avLst/>
              <a:gdLst/>
              <a:ahLst/>
              <a:cxnLst/>
              <a:rect l="l" t="t" r="r" b="b"/>
              <a:pathLst>
                <a:path w="1902" h="22853" extrusionOk="0">
                  <a:moveTo>
                    <a:pt x="1" y="1"/>
                  </a:moveTo>
                  <a:lnTo>
                    <a:pt x="1" y="22852"/>
                  </a:lnTo>
                  <a:lnTo>
                    <a:pt x="1902" y="22852"/>
                  </a:lnTo>
                  <a:lnTo>
                    <a:pt x="1902" y="1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60"/>
            <p:cNvSpPr/>
            <p:nvPr/>
          </p:nvSpPr>
          <p:spPr>
            <a:xfrm>
              <a:off x="6003125" y="4348125"/>
              <a:ext cx="47550" cy="10650"/>
            </a:xfrm>
            <a:custGeom>
              <a:avLst/>
              <a:gdLst/>
              <a:ahLst/>
              <a:cxnLst/>
              <a:rect l="l" t="t" r="r" b="b"/>
              <a:pathLst>
                <a:path w="1902" h="426" extrusionOk="0">
                  <a:moveTo>
                    <a:pt x="1" y="0"/>
                  </a:moveTo>
                  <a:lnTo>
                    <a:pt x="1" y="250"/>
                  </a:lnTo>
                  <a:lnTo>
                    <a:pt x="1902" y="425"/>
                  </a:lnTo>
                  <a:lnTo>
                    <a:pt x="1902" y="1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60"/>
            <p:cNvSpPr/>
            <p:nvPr/>
          </p:nvSpPr>
          <p:spPr>
            <a:xfrm>
              <a:off x="6026950" y="4565100"/>
              <a:ext cx="37025" cy="360575"/>
            </a:xfrm>
            <a:custGeom>
              <a:avLst/>
              <a:gdLst/>
              <a:ahLst/>
              <a:cxnLst/>
              <a:rect l="l" t="t" r="r" b="b"/>
              <a:pathLst>
                <a:path w="1481" h="14423" extrusionOk="0">
                  <a:moveTo>
                    <a:pt x="1" y="0"/>
                  </a:moveTo>
                  <a:lnTo>
                    <a:pt x="1" y="14422"/>
                  </a:lnTo>
                  <a:lnTo>
                    <a:pt x="1480" y="14422"/>
                  </a:lnTo>
                  <a:lnTo>
                    <a:pt x="1480" y="1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60"/>
            <p:cNvSpPr/>
            <p:nvPr/>
          </p:nvSpPr>
          <p:spPr>
            <a:xfrm>
              <a:off x="6026950" y="4557800"/>
              <a:ext cx="37025" cy="10425"/>
            </a:xfrm>
            <a:custGeom>
              <a:avLst/>
              <a:gdLst/>
              <a:ahLst/>
              <a:cxnLst/>
              <a:rect l="l" t="t" r="r" b="b"/>
              <a:pathLst>
                <a:path w="1481" h="417" extrusionOk="0">
                  <a:moveTo>
                    <a:pt x="1" y="0"/>
                  </a:moveTo>
                  <a:lnTo>
                    <a:pt x="1" y="292"/>
                  </a:lnTo>
                  <a:lnTo>
                    <a:pt x="1480" y="416"/>
                  </a:lnTo>
                  <a:lnTo>
                    <a:pt x="1480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60"/>
            <p:cNvSpPr/>
            <p:nvPr/>
          </p:nvSpPr>
          <p:spPr>
            <a:xfrm>
              <a:off x="6040125" y="4753975"/>
              <a:ext cx="47650" cy="171700"/>
            </a:xfrm>
            <a:custGeom>
              <a:avLst/>
              <a:gdLst/>
              <a:ahLst/>
              <a:cxnLst/>
              <a:rect l="l" t="t" r="r" b="b"/>
              <a:pathLst>
                <a:path w="1906" h="6868" extrusionOk="0">
                  <a:moveTo>
                    <a:pt x="1" y="0"/>
                  </a:moveTo>
                  <a:lnTo>
                    <a:pt x="1" y="6867"/>
                  </a:lnTo>
                  <a:lnTo>
                    <a:pt x="1905" y="6867"/>
                  </a:lnTo>
                  <a:lnTo>
                    <a:pt x="1905" y="1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60"/>
            <p:cNvSpPr/>
            <p:nvPr/>
          </p:nvSpPr>
          <p:spPr>
            <a:xfrm>
              <a:off x="6040125" y="4747725"/>
              <a:ext cx="47525" cy="10650"/>
            </a:xfrm>
            <a:custGeom>
              <a:avLst/>
              <a:gdLst/>
              <a:ahLst/>
              <a:cxnLst/>
              <a:rect l="l" t="t" r="r" b="b"/>
              <a:pathLst>
                <a:path w="1901" h="426" extrusionOk="0">
                  <a:moveTo>
                    <a:pt x="1" y="0"/>
                  </a:moveTo>
                  <a:lnTo>
                    <a:pt x="1" y="250"/>
                  </a:lnTo>
                  <a:lnTo>
                    <a:pt x="1901" y="425"/>
                  </a:lnTo>
                  <a:lnTo>
                    <a:pt x="1901" y="1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60"/>
            <p:cNvSpPr/>
            <p:nvPr/>
          </p:nvSpPr>
          <p:spPr>
            <a:xfrm>
              <a:off x="5952375" y="3918325"/>
              <a:ext cx="35175" cy="25"/>
            </a:xfrm>
            <a:custGeom>
              <a:avLst/>
              <a:gdLst/>
              <a:ahLst/>
              <a:cxnLst/>
              <a:rect l="l" t="t" r="r" b="b"/>
              <a:pathLst>
                <a:path w="1407" h="1" extrusionOk="0">
                  <a:moveTo>
                    <a:pt x="5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1407" y="0"/>
                  </a:moveTo>
                  <a:lnTo>
                    <a:pt x="1407" y="0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60"/>
            <p:cNvSpPr/>
            <p:nvPr/>
          </p:nvSpPr>
          <p:spPr>
            <a:xfrm>
              <a:off x="5977125" y="3918000"/>
              <a:ext cx="10425" cy="600"/>
            </a:xfrm>
            <a:custGeom>
              <a:avLst/>
              <a:gdLst/>
              <a:ahLst/>
              <a:cxnLst/>
              <a:rect l="l" t="t" r="r" b="b"/>
              <a:pathLst>
                <a:path w="417" h="24" extrusionOk="0">
                  <a:moveTo>
                    <a:pt x="1" y="0"/>
                  </a:moveTo>
                  <a:lnTo>
                    <a:pt x="1" y="23"/>
                  </a:lnTo>
                  <a:cubicBezTo>
                    <a:pt x="140" y="23"/>
                    <a:pt x="278" y="18"/>
                    <a:pt x="417" y="13"/>
                  </a:cubicBezTo>
                  <a:cubicBezTo>
                    <a:pt x="278" y="9"/>
                    <a:pt x="140" y="0"/>
                    <a:pt x="1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60"/>
            <p:cNvSpPr/>
            <p:nvPr/>
          </p:nvSpPr>
          <p:spPr>
            <a:xfrm>
              <a:off x="5952500" y="3918000"/>
              <a:ext cx="24650" cy="700"/>
            </a:xfrm>
            <a:custGeom>
              <a:avLst/>
              <a:gdLst/>
              <a:ahLst/>
              <a:cxnLst/>
              <a:rect l="l" t="t" r="r" b="b"/>
              <a:pathLst>
                <a:path w="986" h="28" extrusionOk="0">
                  <a:moveTo>
                    <a:pt x="907" y="0"/>
                  </a:moveTo>
                  <a:cubicBezTo>
                    <a:pt x="838" y="0"/>
                    <a:pt x="768" y="0"/>
                    <a:pt x="699" y="4"/>
                  </a:cubicBezTo>
                  <a:cubicBezTo>
                    <a:pt x="468" y="13"/>
                    <a:pt x="232" y="13"/>
                    <a:pt x="0" y="13"/>
                  </a:cubicBezTo>
                  <a:cubicBezTo>
                    <a:pt x="218" y="13"/>
                    <a:pt x="435" y="28"/>
                    <a:pt x="653" y="28"/>
                  </a:cubicBezTo>
                  <a:lnTo>
                    <a:pt x="699" y="28"/>
                  </a:lnTo>
                  <a:cubicBezTo>
                    <a:pt x="796" y="23"/>
                    <a:pt x="888" y="23"/>
                    <a:pt x="986" y="23"/>
                  </a:cubicBezTo>
                  <a:lnTo>
                    <a:pt x="986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60"/>
            <p:cNvSpPr/>
            <p:nvPr/>
          </p:nvSpPr>
          <p:spPr>
            <a:xfrm>
              <a:off x="5952375" y="3931050"/>
              <a:ext cx="35175" cy="25"/>
            </a:xfrm>
            <a:custGeom>
              <a:avLst/>
              <a:gdLst/>
              <a:ahLst/>
              <a:cxnLst/>
              <a:rect l="l" t="t" r="r" b="b"/>
              <a:pathLst>
                <a:path w="1407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1407" y="1"/>
                  </a:moveTo>
                  <a:lnTo>
                    <a:pt x="1407" y="1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60"/>
            <p:cNvSpPr/>
            <p:nvPr/>
          </p:nvSpPr>
          <p:spPr>
            <a:xfrm>
              <a:off x="5977125" y="3930800"/>
              <a:ext cx="10425" cy="400"/>
            </a:xfrm>
            <a:custGeom>
              <a:avLst/>
              <a:gdLst/>
              <a:ahLst/>
              <a:cxnLst/>
              <a:rect l="l" t="t" r="r" b="b"/>
              <a:pathLst>
                <a:path w="417" h="16" extrusionOk="0">
                  <a:moveTo>
                    <a:pt x="1" y="1"/>
                  </a:moveTo>
                  <a:lnTo>
                    <a:pt x="1" y="15"/>
                  </a:lnTo>
                  <a:cubicBezTo>
                    <a:pt x="140" y="11"/>
                    <a:pt x="278" y="11"/>
                    <a:pt x="417" y="11"/>
                  </a:cubicBezTo>
                  <a:cubicBezTo>
                    <a:pt x="278" y="5"/>
                    <a:pt x="140" y="1"/>
                    <a:pt x="1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60"/>
            <p:cNvSpPr/>
            <p:nvPr/>
          </p:nvSpPr>
          <p:spPr>
            <a:xfrm>
              <a:off x="5952500" y="3930800"/>
              <a:ext cx="24650" cy="725"/>
            </a:xfrm>
            <a:custGeom>
              <a:avLst/>
              <a:gdLst/>
              <a:ahLst/>
              <a:cxnLst/>
              <a:rect l="l" t="t" r="r" b="b"/>
              <a:pathLst>
                <a:path w="986" h="29" extrusionOk="0">
                  <a:moveTo>
                    <a:pt x="699" y="1"/>
                  </a:moveTo>
                  <a:cubicBezTo>
                    <a:pt x="468" y="1"/>
                    <a:pt x="232" y="1"/>
                    <a:pt x="0" y="11"/>
                  </a:cubicBezTo>
                  <a:cubicBezTo>
                    <a:pt x="167" y="20"/>
                    <a:pt x="339" y="28"/>
                    <a:pt x="510" y="28"/>
                  </a:cubicBezTo>
                  <a:cubicBezTo>
                    <a:pt x="574" y="28"/>
                    <a:pt x="634" y="24"/>
                    <a:pt x="699" y="24"/>
                  </a:cubicBezTo>
                  <a:cubicBezTo>
                    <a:pt x="796" y="20"/>
                    <a:pt x="888" y="15"/>
                    <a:pt x="986" y="15"/>
                  </a:cubicBezTo>
                  <a:lnTo>
                    <a:pt x="986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60"/>
            <p:cNvSpPr/>
            <p:nvPr/>
          </p:nvSpPr>
          <p:spPr>
            <a:xfrm>
              <a:off x="5952375" y="3943975"/>
              <a:ext cx="41425" cy="25"/>
            </a:xfrm>
            <a:custGeom>
              <a:avLst/>
              <a:gdLst/>
              <a:ahLst/>
              <a:cxnLst/>
              <a:rect l="l" t="t" r="r" b="b"/>
              <a:pathLst>
                <a:path w="1657" h="1" extrusionOk="0">
                  <a:moveTo>
                    <a:pt x="1652" y="1"/>
                  </a:moveTo>
                  <a:lnTo>
                    <a:pt x="1652" y="1"/>
                  </a:lnTo>
                  <a:lnTo>
                    <a:pt x="1657" y="1"/>
                  </a:lnTo>
                  <a:lnTo>
                    <a:pt x="1652" y="1"/>
                  </a:lnTo>
                  <a:close/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60"/>
            <p:cNvSpPr/>
            <p:nvPr/>
          </p:nvSpPr>
          <p:spPr>
            <a:xfrm>
              <a:off x="5952500" y="3943650"/>
              <a:ext cx="41200" cy="825"/>
            </a:xfrm>
            <a:custGeom>
              <a:avLst/>
              <a:gdLst/>
              <a:ahLst/>
              <a:cxnLst/>
              <a:rect l="l" t="t" r="r" b="b"/>
              <a:pathLst>
                <a:path w="1648" h="33" extrusionOk="0">
                  <a:moveTo>
                    <a:pt x="1069" y="1"/>
                  </a:moveTo>
                  <a:cubicBezTo>
                    <a:pt x="986" y="1"/>
                    <a:pt x="907" y="1"/>
                    <a:pt x="824" y="5"/>
                  </a:cubicBezTo>
                  <a:cubicBezTo>
                    <a:pt x="687" y="9"/>
                    <a:pt x="551" y="9"/>
                    <a:pt x="414" y="9"/>
                  </a:cubicBezTo>
                  <a:cubicBezTo>
                    <a:pt x="277" y="9"/>
                    <a:pt x="139" y="9"/>
                    <a:pt x="0" y="14"/>
                  </a:cubicBezTo>
                  <a:cubicBezTo>
                    <a:pt x="200" y="24"/>
                    <a:pt x="399" y="33"/>
                    <a:pt x="597" y="33"/>
                  </a:cubicBezTo>
                  <a:cubicBezTo>
                    <a:pt x="676" y="33"/>
                    <a:pt x="749" y="33"/>
                    <a:pt x="824" y="28"/>
                  </a:cubicBezTo>
                  <a:cubicBezTo>
                    <a:pt x="1101" y="14"/>
                    <a:pt x="1374" y="14"/>
                    <a:pt x="1647" y="14"/>
                  </a:cubicBezTo>
                  <a:cubicBezTo>
                    <a:pt x="1453" y="9"/>
                    <a:pt x="1263" y="1"/>
                    <a:pt x="1069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60"/>
            <p:cNvSpPr/>
            <p:nvPr/>
          </p:nvSpPr>
          <p:spPr>
            <a:xfrm>
              <a:off x="5952375" y="3957050"/>
              <a:ext cx="43975" cy="25"/>
            </a:xfrm>
            <a:custGeom>
              <a:avLst/>
              <a:gdLst/>
              <a:ahLst/>
              <a:cxnLst/>
              <a:rect l="l" t="t" r="r" b="b"/>
              <a:pathLst>
                <a:path w="1759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1753" y="1"/>
                  </a:moveTo>
                  <a:lnTo>
                    <a:pt x="1753" y="1"/>
                  </a:lnTo>
                  <a:lnTo>
                    <a:pt x="1759" y="1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60"/>
            <p:cNvSpPr/>
            <p:nvPr/>
          </p:nvSpPr>
          <p:spPr>
            <a:xfrm>
              <a:off x="5952500" y="3956575"/>
              <a:ext cx="43725" cy="850"/>
            </a:xfrm>
            <a:custGeom>
              <a:avLst/>
              <a:gdLst/>
              <a:ahLst/>
              <a:cxnLst/>
              <a:rect l="l" t="t" r="r" b="b"/>
              <a:pathLst>
                <a:path w="1749" h="34" extrusionOk="0">
                  <a:moveTo>
                    <a:pt x="1133" y="1"/>
                  </a:moveTo>
                  <a:cubicBezTo>
                    <a:pt x="1046" y="1"/>
                    <a:pt x="962" y="1"/>
                    <a:pt x="875" y="6"/>
                  </a:cubicBezTo>
                  <a:cubicBezTo>
                    <a:pt x="729" y="13"/>
                    <a:pt x="583" y="13"/>
                    <a:pt x="438" y="13"/>
                  </a:cubicBezTo>
                  <a:cubicBezTo>
                    <a:pt x="292" y="13"/>
                    <a:pt x="146" y="13"/>
                    <a:pt x="0" y="20"/>
                  </a:cubicBezTo>
                  <a:cubicBezTo>
                    <a:pt x="200" y="28"/>
                    <a:pt x="403" y="34"/>
                    <a:pt x="602" y="34"/>
                  </a:cubicBezTo>
                  <a:cubicBezTo>
                    <a:pt x="694" y="34"/>
                    <a:pt x="787" y="34"/>
                    <a:pt x="875" y="28"/>
                  </a:cubicBezTo>
                  <a:cubicBezTo>
                    <a:pt x="1020" y="24"/>
                    <a:pt x="1166" y="24"/>
                    <a:pt x="1311" y="24"/>
                  </a:cubicBezTo>
                  <a:cubicBezTo>
                    <a:pt x="1457" y="24"/>
                    <a:pt x="1603" y="24"/>
                    <a:pt x="1748" y="20"/>
                  </a:cubicBezTo>
                  <a:cubicBezTo>
                    <a:pt x="1545" y="11"/>
                    <a:pt x="1338" y="1"/>
                    <a:pt x="1133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60"/>
            <p:cNvSpPr/>
            <p:nvPr/>
          </p:nvSpPr>
          <p:spPr>
            <a:xfrm>
              <a:off x="5952375" y="3970000"/>
              <a:ext cx="43975" cy="25"/>
            </a:xfrm>
            <a:custGeom>
              <a:avLst/>
              <a:gdLst/>
              <a:ahLst/>
              <a:cxnLst/>
              <a:rect l="l" t="t" r="r" b="b"/>
              <a:pathLst>
                <a:path w="1759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1753" y="1"/>
                  </a:moveTo>
                  <a:lnTo>
                    <a:pt x="1753" y="1"/>
                  </a:lnTo>
                  <a:lnTo>
                    <a:pt x="1759" y="1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60"/>
            <p:cNvSpPr/>
            <p:nvPr/>
          </p:nvSpPr>
          <p:spPr>
            <a:xfrm>
              <a:off x="5952500" y="3969525"/>
              <a:ext cx="43725" cy="850"/>
            </a:xfrm>
            <a:custGeom>
              <a:avLst/>
              <a:gdLst/>
              <a:ahLst/>
              <a:cxnLst/>
              <a:rect l="l" t="t" r="r" b="b"/>
              <a:pathLst>
                <a:path w="1749" h="34" extrusionOk="0">
                  <a:moveTo>
                    <a:pt x="1133" y="1"/>
                  </a:moveTo>
                  <a:cubicBezTo>
                    <a:pt x="1046" y="1"/>
                    <a:pt x="962" y="5"/>
                    <a:pt x="875" y="5"/>
                  </a:cubicBezTo>
                  <a:cubicBezTo>
                    <a:pt x="583" y="20"/>
                    <a:pt x="292" y="10"/>
                    <a:pt x="0" y="20"/>
                  </a:cubicBezTo>
                  <a:cubicBezTo>
                    <a:pt x="213" y="24"/>
                    <a:pt x="426" y="33"/>
                    <a:pt x="634" y="33"/>
                  </a:cubicBezTo>
                  <a:cubicBezTo>
                    <a:pt x="717" y="33"/>
                    <a:pt x="796" y="33"/>
                    <a:pt x="875" y="29"/>
                  </a:cubicBezTo>
                  <a:cubicBezTo>
                    <a:pt x="1166" y="20"/>
                    <a:pt x="1457" y="20"/>
                    <a:pt x="1748" y="20"/>
                  </a:cubicBezTo>
                  <a:cubicBezTo>
                    <a:pt x="1545" y="10"/>
                    <a:pt x="1338" y="1"/>
                    <a:pt x="1133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60"/>
            <p:cNvSpPr/>
            <p:nvPr/>
          </p:nvSpPr>
          <p:spPr>
            <a:xfrm>
              <a:off x="5952375" y="3982925"/>
              <a:ext cx="43975" cy="25"/>
            </a:xfrm>
            <a:custGeom>
              <a:avLst/>
              <a:gdLst/>
              <a:ahLst/>
              <a:cxnLst/>
              <a:rect l="l" t="t" r="r" b="b"/>
              <a:pathLst>
                <a:path w="1759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1753" y="1"/>
                  </a:moveTo>
                  <a:lnTo>
                    <a:pt x="1753" y="1"/>
                  </a:lnTo>
                  <a:lnTo>
                    <a:pt x="1759" y="1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60"/>
            <p:cNvSpPr/>
            <p:nvPr/>
          </p:nvSpPr>
          <p:spPr>
            <a:xfrm>
              <a:off x="5952500" y="3982500"/>
              <a:ext cx="43725" cy="925"/>
            </a:xfrm>
            <a:custGeom>
              <a:avLst/>
              <a:gdLst/>
              <a:ahLst/>
              <a:cxnLst/>
              <a:rect l="l" t="t" r="r" b="b"/>
              <a:pathLst>
                <a:path w="1749" h="37" extrusionOk="0">
                  <a:moveTo>
                    <a:pt x="1133" y="0"/>
                  </a:moveTo>
                  <a:cubicBezTo>
                    <a:pt x="1046" y="0"/>
                    <a:pt x="962" y="5"/>
                    <a:pt x="875" y="5"/>
                  </a:cubicBezTo>
                  <a:cubicBezTo>
                    <a:pt x="583" y="18"/>
                    <a:pt x="292" y="9"/>
                    <a:pt x="0" y="18"/>
                  </a:cubicBezTo>
                  <a:cubicBezTo>
                    <a:pt x="209" y="28"/>
                    <a:pt x="412" y="37"/>
                    <a:pt x="621" y="37"/>
                  </a:cubicBezTo>
                  <a:cubicBezTo>
                    <a:pt x="704" y="37"/>
                    <a:pt x="792" y="32"/>
                    <a:pt x="875" y="32"/>
                  </a:cubicBezTo>
                  <a:cubicBezTo>
                    <a:pt x="1166" y="18"/>
                    <a:pt x="1457" y="28"/>
                    <a:pt x="1748" y="18"/>
                  </a:cubicBezTo>
                  <a:cubicBezTo>
                    <a:pt x="1545" y="9"/>
                    <a:pt x="1338" y="0"/>
                    <a:pt x="1133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60"/>
            <p:cNvSpPr/>
            <p:nvPr/>
          </p:nvSpPr>
          <p:spPr>
            <a:xfrm>
              <a:off x="5952375" y="3996000"/>
              <a:ext cx="43975" cy="25"/>
            </a:xfrm>
            <a:custGeom>
              <a:avLst/>
              <a:gdLst/>
              <a:ahLst/>
              <a:cxnLst/>
              <a:rect l="l" t="t" r="r" b="b"/>
              <a:pathLst>
                <a:path w="1759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1753" y="1"/>
                  </a:moveTo>
                  <a:lnTo>
                    <a:pt x="1753" y="1"/>
                  </a:lnTo>
                  <a:lnTo>
                    <a:pt x="1759" y="1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60"/>
            <p:cNvSpPr/>
            <p:nvPr/>
          </p:nvSpPr>
          <p:spPr>
            <a:xfrm>
              <a:off x="5952500" y="3995675"/>
              <a:ext cx="43725" cy="700"/>
            </a:xfrm>
            <a:custGeom>
              <a:avLst/>
              <a:gdLst/>
              <a:ahLst/>
              <a:cxnLst/>
              <a:rect l="l" t="t" r="r" b="b"/>
              <a:pathLst>
                <a:path w="1749" h="28" extrusionOk="0">
                  <a:moveTo>
                    <a:pt x="1365" y="0"/>
                  </a:moveTo>
                  <a:lnTo>
                    <a:pt x="1388" y="18"/>
                  </a:lnTo>
                  <a:cubicBezTo>
                    <a:pt x="1508" y="18"/>
                    <a:pt x="1628" y="14"/>
                    <a:pt x="1748" y="14"/>
                  </a:cubicBezTo>
                  <a:cubicBezTo>
                    <a:pt x="1619" y="5"/>
                    <a:pt x="1494" y="0"/>
                    <a:pt x="1365" y="0"/>
                  </a:cubicBezTo>
                  <a:close/>
                  <a:moveTo>
                    <a:pt x="597" y="5"/>
                  </a:moveTo>
                  <a:cubicBezTo>
                    <a:pt x="399" y="5"/>
                    <a:pt x="200" y="5"/>
                    <a:pt x="0" y="14"/>
                  </a:cubicBezTo>
                  <a:cubicBezTo>
                    <a:pt x="190" y="24"/>
                    <a:pt x="380" y="28"/>
                    <a:pt x="570" y="28"/>
                  </a:cubicBezTo>
                  <a:lnTo>
                    <a:pt x="597" y="5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60"/>
            <p:cNvSpPr/>
            <p:nvPr/>
          </p:nvSpPr>
          <p:spPr>
            <a:xfrm>
              <a:off x="5966725" y="3995550"/>
              <a:ext cx="20475" cy="825"/>
            </a:xfrm>
            <a:custGeom>
              <a:avLst/>
              <a:gdLst/>
              <a:ahLst/>
              <a:cxnLst/>
              <a:rect l="l" t="t" r="r" b="b"/>
              <a:pathLst>
                <a:path w="819" h="33" extrusionOk="0">
                  <a:moveTo>
                    <a:pt x="564" y="1"/>
                  </a:moveTo>
                  <a:cubicBezTo>
                    <a:pt x="477" y="1"/>
                    <a:pt x="393" y="1"/>
                    <a:pt x="306" y="5"/>
                  </a:cubicBezTo>
                  <a:cubicBezTo>
                    <a:pt x="214" y="10"/>
                    <a:pt x="121" y="10"/>
                    <a:pt x="28" y="10"/>
                  </a:cubicBezTo>
                  <a:lnTo>
                    <a:pt x="1" y="33"/>
                  </a:lnTo>
                  <a:lnTo>
                    <a:pt x="14" y="33"/>
                  </a:lnTo>
                  <a:cubicBezTo>
                    <a:pt x="112" y="33"/>
                    <a:pt x="208" y="33"/>
                    <a:pt x="306" y="29"/>
                  </a:cubicBezTo>
                  <a:cubicBezTo>
                    <a:pt x="477" y="23"/>
                    <a:pt x="648" y="23"/>
                    <a:pt x="819" y="23"/>
                  </a:cubicBezTo>
                  <a:lnTo>
                    <a:pt x="796" y="5"/>
                  </a:lnTo>
                  <a:cubicBezTo>
                    <a:pt x="718" y="1"/>
                    <a:pt x="639" y="1"/>
                    <a:pt x="5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60"/>
            <p:cNvSpPr/>
            <p:nvPr/>
          </p:nvSpPr>
          <p:spPr>
            <a:xfrm>
              <a:off x="5951250" y="40088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60"/>
            <p:cNvSpPr/>
            <p:nvPr/>
          </p:nvSpPr>
          <p:spPr>
            <a:xfrm>
              <a:off x="5951350" y="4008475"/>
              <a:ext cx="51575" cy="850"/>
            </a:xfrm>
            <a:custGeom>
              <a:avLst/>
              <a:gdLst/>
              <a:ahLst/>
              <a:cxnLst/>
              <a:rect l="l" t="t" r="r" b="b"/>
              <a:pathLst>
                <a:path w="2063" h="34" extrusionOk="0">
                  <a:moveTo>
                    <a:pt x="1333" y="1"/>
                  </a:moveTo>
                  <a:cubicBezTo>
                    <a:pt x="1235" y="1"/>
                    <a:pt x="1134" y="1"/>
                    <a:pt x="1032" y="5"/>
                  </a:cubicBezTo>
                  <a:cubicBezTo>
                    <a:pt x="684" y="15"/>
                    <a:pt x="343" y="15"/>
                    <a:pt x="1" y="15"/>
                  </a:cubicBezTo>
                  <a:cubicBezTo>
                    <a:pt x="241" y="24"/>
                    <a:pt x="486" y="33"/>
                    <a:pt x="731" y="33"/>
                  </a:cubicBezTo>
                  <a:cubicBezTo>
                    <a:pt x="829" y="33"/>
                    <a:pt x="930" y="33"/>
                    <a:pt x="1032" y="29"/>
                  </a:cubicBezTo>
                  <a:cubicBezTo>
                    <a:pt x="1203" y="22"/>
                    <a:pt x="1375" y="22"/>
                    <a:pt x="1547" y="22"/>
                  </a:cubicBezTo>
                  <a:cubicBezTo>
                    <a:pt x="1720" y="22"/>
                    <a:pt x="1892" y="22"/>
                    <a:pt x="2063" y="15"/>
                  </a:cubicBezTo>
                  <a:cubicBezTo>
                    <a:pt x="1822" y="11"/>
                    <a:pt x="1578" y="1"/>
                    <a:pt x="13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60"/>
            <p:cNvSpPr/>
            <p:nvPr/>
          </p:nvSpPr>
          <p:spPr>
            <a:xfrm>
              <a:off x="6004875" y="4021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60"/>
            <p:cNvSpPr/>
            <p:nvPr/>
          </p:nvSpPr>
          <p:spPr>
            <a:xfrm>
              <a:off x="5949275" y="4021450"/>
              <a:ext cx="55625" cy="825"/>
            </a:xfrm>
            <a:custGeom>
              <a:avLst/>
              <a:gdLst/>
              <a:ahLst/>
              <a:cxnLst/>
              <a:rect l="l" t="t" r="r" b="b"/>
              <a:pathLst>
                <a:path w="2225" h="33" extrusionOk="0">
                  <a:moveTo>
                    <a:pt x="1439" y="0"/>
                  </a:moveTo>
                  <a:cubicBezTo>
                    <a:pt x="1332" y="0"/>
                    <a:pt x="1221" y="5"/>
                    <a:pt x="1115" y="5"/>
                  </a:cubicBezTo>
                  <a:cubicBezTo>
                    <a:pt x="930" y="12"/>
                    <a:pt x="745" y="12"/>
                    <a:pt x="559" y="12"/>
                  </a:cubicBezTo>
                  <a:cubicBezTo>
                    <a:pt x="374" y="12"/>
                    <a:pt x="188" y="12"/>
                    <a:pt x="1" y="19"/>
                  </a:cubicBezTo>
                  <a:cubicBezTo>
                    <a:pt x="274" y="28"/>
                    <a:pt x="541" y="32"/>
                    <a:pt x="810" y="32"/>
                  </a:cubicBezTo>
                  <a:lnTo>
                    <a:pt x="1115" y="32"/>
                  </a:lnTo>
                  <a:cubicBezTo>
                    <a:pt x="1484" y="19"/>
                    <a:pt x="1855" y="19"/>
                    <a:pt x="2225" y="19"/>
                  </a:cubicBezTo>
                  <a:cubicBezTo>
                    <a:pt x="1966" y="9"/>
                    <a:pt x="1702" y="0"/>
                    <a:pt x="14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60"/>
            <p:cNvSpPr/>
            <p:nvPr/>
          </p:nvSpPr>
          <p:spPr>
            <a:xfrm>
              <a:off x="5949275" y="4034500"/>
              <a:ext cx="55625" cy="850"/>
            </a:xfrm>
            <a:custGeom>
              <a:avLst/>
              <a:gdLst/>
              <a:ahLst/>
              <a:cxnLst/>
              <a:rect l="l" t="t" r="r" b="b"/>
              <a:pathLst>
                <a:path w="2225" h="34" extrusionOk="0">
                  <a:moveTo>
                    <a:pt x="1332" y="1"/>
                  </a:moveTo>
                  <a:lnTo>
                    <a:pt x="1360" y="19"/>
                  </a:lnTo>
                  <a:cubicBezTo>
                    <a:pt x="1646" y="14"/>
                    <a:pt x="1938" y="14"/>
                    <a:pt x="2225" y="14"/>
                  </a:cubicBezTo>
                  <a:cubicBezTo>
                    <a:pt x="1966" y="5"/>
                    <a:pt x="1702" y="1"/>
                    <a:pt x="1439" y="1"/>
                  </a:cubicBezTo>
                  <a:close/>
                  <a:moveTo>
                    <a:pt x="379" y="10"/>
                  </a:moveTo>
                  <a:cubicBezTo>
                    <a:pt x="255" y="10"/>
                    <a:pt x="129" y="10"/>
                    <a:pt x="1" y="14"/>
                  </a:cubicBezTo>
                  <a:cubicBezTo>
                    <a:pt x="116" y="19"/>
                    <a:pt x="227" y="24"/>
                    <a:pt x="342" y="29"/>
                  </a:cubicBezTo>
                  <a:lnTo>
                    <a:pt x="379" y="10"/>
                  </a:lnTo>
                  <a:close/>
                  <a:moveTo>
                    <a:pt x="767" y="10"/>
                  </a:moveTo>
                  <a:lnTo>
                    <a:pt x="767" y="33"/>
                  </a:lnTo>
                  <a:lnTo>
                    <a:pt x="856" y="33"/>
                  </a:lnTo>
                  <a:lnTo>
                    <a:pt x="884" y="1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60"/>
            <p:cNvSpPr/>
            <p:nvPr/>
          </p:nvSpPr>
          <p:spPr>
            <a:xfrm>
              <a:off x="5970675" y="4034500"/>
              <a:ext cx="12625" cy="850"/>
            </a:xfrm>
            <a:custGeom>
              <a:avLst/>
              <a:gdLst/>
              <a:ahLst/>
              <a:cxnLst/>
              <a:rect l="l" t="t" r="r" b="b"/>
              <a:pathLst>
                <a:path w="505" h="34" extrusionOk="0">
                  <a:moveTo>
                    <a:pt x="476" y="1"/>
                  </a:moveTo>
                  <a:cubicBezTo>
                    <a:pt x="402" y="1"/>
                    <a:pt x="333" y="1"/>
                    <a:pt x="259" y="5"/>
                  </a:cubicBezTo>
                  <a:cubicBezTo>
                    <a:pt x="180" y="5"/>
                    <a:pt x="106" y="5"/>
                    <a:pt x="28" y="10"/>
                  </a:cubicBezTo>
                  <a:lnTo>
                    <a:pt x="0" y="33"/>
                  </a:lnTo>
                  <a:cubicBezTo>
                    <a:pt x="83" y="33"/>
                    <a:pt x="171" y="29"/>
                    <a:pt x="259" y="29"/>
                  </a:cubicBezTo>
                  <a:cubicBezTo>
                    <a:pt x="342" y="24"/>
                    <a:pt x="421" y="24"/>
                    <a:pt x="504" y="19"/>
                  </a:cubicBezTo>
                  <a:lnTo>
                    <a:pt x="476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60"/>
            <p:cNvSpPr/>
            <p:nvPr/>
          </p:nvSpPr>
          <p:spPr>
            <a:xfrm>
              <a:off x="5957825" y="4034725"/>
              <a:ext cx="10650" cy="625"/>
            </a:xfrm>
            <a:custGeom>
              <a:avLst/>
              <a:gdLst/>
              <a:ahLst/>
              <a:cxnLst/>
              <a:rect l="l" t="t" r="r" b="b"/>
              <a:pathLst>
                <a:path w="426" h="25" extrusionOk="0">
                  <a:moveTo>
                    <a:pt x="37" y="1"/>
                  </a:moveTo>
                  <a:lnTo>
                    <a:pt x="0" y="20"/>
                  </a:lnTo>
                  <a:cubicBezTo>
                    <a:pt x="116" y="24"/>
                    <a:pt x="237" y="24"/>
                    <a:pt x="357" y="24"/>
                  </a:cubicBezTo>
                  <a:lnTo>
                    <a:pt x="425" y="24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60"/>
            <p:cNvSpPr/>
            <p:nvPr/>
          </p:nvSpPr>
          <p:spPr>
            <a:xfrm>
              <a:off x="5998850" y="4047675"/>
              <a:ext cx="6050" cy="250"/>
            </a:xfrm>
            <a:custGeom>
              <a:avLst/>
              <a:gdLst/>
              <a:ahLst/>
              <a:cxnLst/>
              <a:rect l="l" t="t" r="r" b="b"/>
              <a:pathLst>
                <a:path w="242" h="10" extrusionOk="0">
                  <a:moveTo>
                    <a:pt x="1" y="1"/>
                  </a:moveTo>
                  <a:lnTo>
                    <a:pt x="15" y="10"/>
                  </a:lnTo>
                  <a:cubicBezTo>
                    <a:pt x="88" y="10"/>
                    <a:pt x="167" y="10"/>
                    <a:pt x="242" y="5"/>
                  </a:cubicBezTo>
                  <a:cubicBezTo>
                    <a:pt x="163" y="5"/>
                    <a:pt x="79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60"/>
            <p:cNvSpPr/>
            <p:nvPr/>
          </p:nvSpPr>
          <p:spPr>
            <a:xfrm>
              <a:off x="5968450" y="4047425"/>
              <a:ext cx="30800" cy="875"/>
            </a:xfrm>
            <a:custGeom>
              <a:avLst/>
              <a:gdLst/>
              <a:ahLst/>
              <a:cxnLst/>
              <a:rect l="l" t="t" r="r" b="b"/>
              <a:pathLst>
                <a:path w="1232" h="35" extrusionOk="0">
                  <a:moveTo>
                    <a:pt x="672" y="1"/>
                  </a:moveTo>
                  <a:cubicBezTo>
                    <a:pt x="565" y="1"/>
                    <a:pt x="454" y="1"/>
                    <a:pt x="348" y="7"/>
                  </a:cubicBezTo>
                  <a:cubicBezTo>
                    <a:pt x="232" y="11"/>
                    <a:pt x="117" y="11"/>
                    <a:pt x="0" y="11"/>
                  </a:cubicBezTo>
                  <a:lnTo>
                    <a:pt x="0" y="34"/>
                  </a:lnTo>
                  <a:lnTo>
                    <a:pt x="43" y="34"/>
                  </a:lnTo>
                  <a:cubicBezTo>
                    <a:pt x="145" y="34"/>
                    <a:pt x="246" y="34"/>
                    <a:pt x="348" y="29"/>
                  </a:cubicBezTo>
                  <a:cubicBezTo>
                    <a:pt x="644" y="20"/>
                    <a:pt x="935" y="24"/>
                    <a:pt x="1231" y="20"/>
                  </a:cubicBezTo>
                  <a:lnTo>
                    <a:pt x="1217" y="11"/>
                  </a:lnTo>
                  <a:cubicBezTo>
                    <a:pt x="1037" y="7"/>
                    <a:pt x="852" y="1"/>
                    <a:pt x="672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60"/>
            <p:cNvSpPr/>
            <p:nvPr/>
          </p:nvSpPr>
          <p:spPr>
            <a:xfrm>
              <a:off x="5951350" y="4047675"/>
              <a:ext cx="17125" cy="625"/>
            </a:xfrm>
            <a:custGeom>
              <a:avLst/>
              <a:gdLst/>
              <a:ahLst/>
              <a:cxnLst/>
              <a:rect l="l" t="t" r="r" b="b"/>
              <a:pathLst>
                <a:path w="685" h="25" extrusionOk="0">
                  <a:moveTo>
                    <a:pt x="684" y="1"/>
                  </a:moveTo>
                  <a:cubicBezTo>
                    <a:pt x="463" y="1"/>
                    <a:pt x="236" y="1"/>
                    <a:pt x="10" y="5"/>
                  </a:cubicBezTo>
                  <a:lnTo>
                    <a:pt x="1" y="10"/>
                  </a:lnTo>
                  <a:cubicBezTo>
                    <a:pt x="232" y="14"/>
                    <a:pt x="458" y="24"/>
                    <a:pt x="684" y="24"/>
                  </a:cubicBezTo>
                  <a:lnTo>
                    <a:pt x="684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60"/>
            <p:cNvSpPr/>
            <p:nvPr/>
          </p:nvSpPr>
          <p:spPr>
            <a:xfrm>
              <a:off x="5949275" y="4047800"/>
              <a:ext cx="2325" cy="125"/>
            </a:xfrm>
            <a:custGeom>
              <a:avLst/>
              <a:gdLst/>
              <a:ahLst/>
              <a:cxnLst/>
              <a:rect l="l" t="t" r="r" b="b"/>
              <a:pathLst>
                <a:path w="93" h="5" extrusionOk="0">
                  <a:moveTo>
                    <a:pt x="1" y="0"/>
                  </a:moveTo>
                  <a:cubicBezTo>
                    <a:pt x="28" y="5"/>
                    <a:pt x="56" y="5"/>
                    <a:pt x="84" y="5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60"/>
            <p:cNvSpPr/>
            <p:nvPr/>
          </p:nvSpPr>
          <p:spPr>
            <a:xfrm>
              <a:off x="5968450" y="4060400"/>
              <a:ext cx="36450" cy="700"/>
            </a:xfrm>
            <a:custGeom>
              <a:avLst/>
              <a:gdLst/>
              <a:ahLst/>
              <a:cxnLst/>
              <a:rect l="l" t="t" r="r" b="b"/>
              <a:pathLst>
                <a:path w="1458" h="28" extrusionOk="0">
                  <a:moveTo>
                    <a:pt x="384" y="0"/>
                  </a:moveTo>
                  <a:cubicBezTo>
                    <a:pt x="260" y="0"/>
                    <a:pt x="130" y="0"/>
                    <a:pt x="0" y="5"/>
                  </a:cubicBezTo>
                  <a:lnTo>
                    <a:pt x="0" y="28"/>
                  </a:lnTo>
                  <a:cubicBezTo>
                    <a:pt x="243" y="24"/>
                    <a:pt x="486" y="24"/>
                    <a:pt x="729" y="24"/>
                  </a:cubicBezTo>
                  <a:cubicBezTo>
                    <a:pt x="972" y="24"/>
                    <a:pt x="1214" y="24"/>
                    <a:pt x="1458" y="19"/>
                  </a:cubicBezTo>
                  <a:cubicBezTo>
                    <a:pt x="1101" y="9"/>
                    <a:pt x="745" y="0"/>
                    <a:pt x="384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60"/>
            <p:cNvSpPr/>
            <p:nvPr/>
          </p:nvSpPr>
          <p:spPr>
            <a:xfrm>
              <a:off x="5929050" y="4060500"/>
              <a:ext cx="39425" cy="725"/>
            </a:xfrm>
            <a:custGeom>
              <a:avLst/>
              <a:gdLst/>
              <a:ahLst/>
              <a:cxnLst/>
              <a:rect l="l" t="t" r="r" b="b"/>
              <a:pathLst>
                <a:path w="1577" h="29" extrusionOk="0">
                  <a:moveTo>
                    <a:pt x="1517" y="1"/>
                  </a:moveTo>
                  <a:cubicBezTo>
                    <a:pt x="1265" y="8"/>
                    <a:pt x="1013" y="8"/>
                    <a:pt x="760" y="8"/>
                  </a:cubicBezTo>
                  <a:cubicBezTo>
                    <a:pt x="508" y="8"/>
                    <a:pt x="255" y="8"/>
                    <a:pt x="1" y="15"/>
                  </a:cubicBezTo>
                  <a:cubicBezTo>
                    <a:pt x="370" y="20"/>
                    <a:pt x="735" y="28"/>
                    <a:pt x="1100" y="28"/>
                  </a:cubicBezTo>
                  <a:cubicBezTo>
                    <a:pt x="1239" y="28"/>
                    <a:pt x="1378" y="28"/>
                    <a:pt x="1517" y="24"/>
                  </a:cubicBezTo>
                  <a:lnTo>
                    <a:pt x="1576" y="24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60"/>
            <p:cNvSpPr/>
            <p:nvPr/>
          </p:nvSpPr>
          <p:spPr>
            <a:xfrm>
              <a:off x="5968450" y="4073350"/>
              <a:ext cx="36450" cy="725"/>
            </a:xfrm>
            <a:custGeom>
              <a:avLst/>
              <a:gdLst/>
              <a:ahLst/>
              <a:cxnLst/>
              <a:rect l="l" t="t" r="r" b="b"/>
              <a:pathLst>
                <a:path w="1458" h="29" extrusionOk="0">
                  <a:moveTo>
                    <a:pt x="384" y="0"/>
                  </a:moveTo>
                  <a:cubicBezTo>
                    <a:pt x="260" y="0"/>
                    <a:pt x="130" y="0"/>
                    <a:pt x="0" y="5"/>
                  </a:cubicBezTo>
                  <a:lnTo>
                    <a:pt x="0" y="28"/>
                  </a:lnTo>
                  <a:cubicBezTo>
                    <a:pt x="243" y="23"/>
                    <a:pt x="486" y="23"/>
                    <a:pt x="729" y="23"/>
                  </a:cubicBezTo>
                  <a:cubicBezTo>
                    <a:pt x="972" y="23"/>
                    <a:pt x="1214" y="23"/>
                    <a:pt x="1458" y="18"/>
                  </a:cubicBezTo>
                  <a:cubicBezTo>
                    <a:pt x="1101" y="9"/>
                    <a:pt x="745" y="0"/>
                    <a:pt x="384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60"/>
            <p:cNvSpPr/>
            <p:nvPr/>
          </p:nvSpPr>
          <p:spPr>
            <a:xfrm>
              <a:off x="5929050" y="4073450"/>
              <a:ext cx="39425" cy="725"/>
            </a:xfrm>
            <a:custGeom>
              <a:avLst/>
              <a:gdLst/>
              <a:ahLst/>
              <a:cxnLst/>
              <a:rect l="l" t="t" r="r" b="b"/>
              <a:pathLst>
                <a:path w="1577" h="29" extrusionOk="0">
                  <a:moveTo>
                    <a:pt x="1517" y="1"/>
                  </a:moveTo>
                  <a:cubicBezTo>
                    <a:pt x="1013" y="14"/>
                    <a:pt x="509" y="14"/>
                    <a:pt x="1" y="14"/>
                  </a:cubicBezTo>
                  <a:cubicBezTo>
                    <a:pt x="370" y="20"/>
                    <a:pt x="735" y="29"/>
                    <a:pt x="1100" y="29"/>
                  </a:cubicBezTo>
                  <a:cubicBezTo>
                    <a:pt x="1239" y="29"/>
                    <a:pt x="1378" y="29"/>
                    <a:pt x="1517" y="24"/>
                  </a:cubicBezTo>
                  <a:lnTo>
                    <a:pt x="1576" y="24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60"/>
            <p:cNvSpPr/>
            <p:nvPr/>
          </p:nvSpPr>
          <p:spPr>
            <a:xfrm>
              <a:off x="5968450" y="4086275"/>
              <a:ext cx="36450" cy="725"/>
            </a:xfrm>
            <a:custGeom>
              <a:avLst/>
              <a:gdLst/>
              <a:ahLst/>
              <a:cxnLst/>
              <a:rect l="l" t="t" r="r" b="b"/>
              <a:pathLst>
                <a:path w="1458" h="29" extrusionOk="0">
                  <a:moveTo>
                    <a:pt x="384" y="1"/>
                  </a:moveTo>
                  <a:cubicBezTo>
                    <a:pt x="260" y="1"/>
                    <a:pt x="130" y="6"/>
                    <a:pt x="0" y="6"/>
                  </a:cubicBezTo>
                  <a:lnTo>
                    <a:pt x="0" y="28"/>
                  </a:lnTo>
                  <a:cubicBezTo>
                    <a:pt x="243" y="24"/>
                    <a:pt x="486" y="24"/>
                    <a:pt x="729" y="24"/>
                  </a:cubicBezTo>
                  <a:cubicBezTo>
                    <a:pt x="972" y="24"/>
                    <a:pt x="1214" y="24"/>
                    <a:pt x="1458" y="19"/>
                  </a:cubicBezTo>
                  <a:cubicBezTo>
                    <a:pt x="1101" y="11"/>
                    <a:pt x="745" y="1"/>
                    <a:pt x="384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60"/>
            <p:cNvSpPr/>
            <p:nvPr/>
          </p:nvSpPr>
          <p:spPr>
            <a:xfrm>
              <a:off x="5929050" y="4086425"/>
              <a:ext cx="39425" cy="825"/>
            </a:xfrm>
            <a:custGeom>
              <a:avLst/>
              <a:gdLst/>
              <a:ahLst/>
              <a:cxnLst/>
              <a:rect l="l" t="t" r="r" b="b"/>
              <a:pathLst>
                <a:path w="1577" h="33" extrusionOk="0">
                  <a:moveTo>
                    <a:pt x="1517" y="0"/>
                  </a:moveTo>
                  <a:cubicBezTo>
                    <a:pt x="1013" y="13"/>
                    <a:pt x="509" y="13"/>
                    <a:pt x="1" y="13"/>
                  </a:cubicBezTo>
                  <a:cubicBezTo>
                    <a:pt x="361" y="22"/>
                    <a:pt x="716" y="32"/>
                    <a:pt x="1073" y="32"/>
                  </a:cubicBezTo>
                  <a:cubicBezTo>
                    <a:pt x="1221" y="32"/>
                    <a:pt x="1369" y="28"/>
                    <a:pt x="1517" y="22"/>
                  </a:cubicBezTo>
                  <a:lnTo>
                    <a:pt x="1576" y="22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60"/>
            <p:cNvSpPr/>
            <p:nvPr/>
          </p:nvSpPr>
          <p:spPr>
            <a:xfrm>
              <a:off x="5968450" y="4099350"/>
              <a:ext cx="36450" cy="600"/>
            </a:xfrm>
            <a:custGeom>
              <a:avLst/>
              <a:gdLst/>
              <a:ahLst/>
              <a:cxnLst/>
              <a:rect l="l" t="t" r="r" b="b"/>
              <a:pathLst>
                <a:path w="1458" h="24" extrusionOk="0">
                  <a:moveTo>
                    <a:pt x="0" y="0"/>
                  </a:moveTo>
                  <a:lnTo>
                    <a:pt x="0" y="24"/>
                  </a:lnTo>
                  <a:cubicBezTo>
                    <a:pt x="243" y="19"/>
                    <a:pt x="486" y="19"/>
                    <a:pt x="729" y="19"/>
                  </a:cubicBezTo>
                  <a:cubicBezTo>
                    <a:pt x="972" y="19"/>
                    <a:pt x="1214" y="19"/>
                    <a:pt x="1458" y="15"/>
                  </a:cubicBezTo>
                  <a:cubicBezTo>
                    <a:pt x="1101" y="5"/>
                    <a:pt x="745" y="0"/>
                    <a:pt x="384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60"/>
            <p:cNvSpPr/>
            <p:nvPr/>
          </p:nvSpPr>
          <p:spPr>
            <a:xfrm>
              <a:off x="5929050" y="4099350"/>
              <a:ext cx="39425" cy="825"/>
            </a:xfrm>
            <a:custGeom>
              <a:avLst/>
              <a:gdLst/>
              <a:ahLst/>
              <a:cxnLst/>
              <a:rect l="l" t="t" r="r" b="b"/>
              <a:pathLst>
                <a:path w="1577" h="33" extrusionOk="0">
                  <a:moveTo>
                    <a:pt x="1576" y="0"/>
                  </a:moveTo>
                  <a:cubicBezTo>
                    <a:pt x="1559" y="0"/>
                    <a:pt x="1540" y="5"/>
                    <a:pt x="1517" y="5"/>
                  </a:cubicBezTo>
                  <a:cubicBezTo>
                    <a:pt x="1013" y="15"/>
                    <a:pt x="509" y="15"/>
                    <a:pt x="1" y="15"/>
                  </a:cubicBezTo>
                  <a:cubicBezTo>
                    <a:pt x="370" y="24"/>
                    <a:pt x="735" y="32"/>
                    <a:pt x="1100" y="32"/>
                  </a:cubicBezTo>
                  <a:cubicBezTo>
                    <a:pt x="1239" y="32"/>
                    <a:pt x="1378" y="28"/>
                    <a:pt x="1517" y="28"/>
                  </a:cubicBezTo>
                  <a:cubicBezTo>
                    <a:pt x="1540" y="28"/>
                    <a:pt x="1559" y="24"/>
                    <a:pt x="1576" y="24"/>
                  </a:cubicBezTo>
                  <a:lnTo>
                    <a:pt x="1576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60"/>
            <p:cNvSpPr/>
            <p:nvPr/>
          </p:nvSpPr>
          <p:spPr>
            <a:xfrm>
              <a:off x="5968450" y="4112300"/>
              <a:ext cx="36450" cy="725"/>
            </a:xfrm>
            <a:custGeom>
              <a:avLst/>
              <a:gdLst/>
              <a:ahLst/>
              <a:cxnLst/>
              <a:rect l="l" t="t" r="r" b="b"/>
              <a:pathLst>
                <a:path w="1458" h="29" extrusionOk="0">
                  <a:moveTo>
                    <a:pt x="1332" y="14"/>
                  </a:moveTo>
                  <a:lnTo>
                    <a:pt x="1347" y="19"/>
                  </a:lnTo>
                  <a:cubicBezTo>
                    <a:pt x="1383" y="19"/>
                    <a:pt x="1421" y="19"/>
                    <a:pt x="1458" y="14"/>
                  </a:cubicBezTo>
                  <a:close/>
                  <a:moveTo>
                    <a:pt x="384" y="0"/>
                  </a:moveTo>
                  <a:cubicBezTo>
                    <a:pt x="260" y="0"/>
                    <a:pt x="130" y="0"/>
                    <a:pt x="0" y="5"/>
                  </a:cubicBezTo>
                  <a:lnTo>
                    <a:pt x="0" y="28"/>
                  </a:lnTo>
                  <a:cubicBezTo>
                    <a:pt x="256" y="24"/>
                    <a:pt x="510" y="24"/>
                    <a:pt x="764" y="24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60"/>
            <p:cNvSpPr/>
            <p:nvPr/>
          </p:nvSpPr>
          <p:spPr>
            <a:xfrm>
              <a:off x="5987525" y="4112300"/>
              <a:ext cx="14600" cy="600"/>
            </a:xfrm>
            <a:custGeom>
              <a:avLst/>
              <a:gdLst/>
              <a:ahLst/>
              <a:cxnLst/>
              <a:rect l="l" t="t" r="r" b="b"/>
              <a:pathLst>
                <a:path w="584" h="24" extrusionOk="0">
                  <a:moveTo>
                    <a:pt x="1" y="0"/>
                  </a:moveTo>
                  <a:lnTo>
                    <a:pt x="1" y="24"/>
                  </a:lnTo>
                  <a:cubicBezTo>
                    <a:pt x="195" y="24"/>
                    <a:pt x="389" y="24"/>
                    <a:pt x="584" y="19"/>
                  </a:cubicBezTo>
                  <a:lnTo>
                    <a:pt x="569" y="14"/>
                  </a:lnTo>
                  <a:cubicBezTo>
                    <a:pt x="380" y="9"/>
                    <a:pt x="191" y="5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60"/>
            <p:cNvSpPr/>
            <p:nvPr/>
          </p:nvSpPr>
          <p:spPr>
            <a:xfrm>
              <a:off x="5929050" y="4112400"/>
              <a:ext cx="39425" cy="725"/>
            </a:xfrm>
            <a:custGeom>
              <a:avLst/>
              <a:gdLst/>
              <a:ahLst/>
              <a:cxnLst/>
              <a:rect l="l" t="t" r="r" b="b"/>
              <a:pathLst>
                <a:path w="1577" h="29" extrusionOk="0">
                  <a:moveTo>
                    <a:pt x="1517" y="1"/>
                  </a:moveTo>
                  <a:cubicBezTo>
                    <a:pt x="1265" y="5"/>
                    <a:pt x="1013" y="5"/>
                    <a:pt x="760" y="5"/>
                  </a:cubicBezTo>
                  <a:cubicBezTo>
                    <a:pt x="508" y="5"/>
                    <a:pt x="255" y="5"/>
                    <a:pt x="1" y="10"/>
                  </a:cubicBezTo>
                  <a:cubicBezTo>
                    <a:pt x="366" y="20"/>
                    <a:pt x="735" y="29"/>
                    <a:pt x="1100" y="29"/>
                  </a:cubicBezTo>
                  <a:cubicBezTo>
                    <a:pt x="1239" y="29"/>
                    <a:pt x="1378" y="29"/>
                    <a:pt x="1517" y="24"/>
                  </a:cubicBezTo>
                  <a:lnTo>
                    <a:pt x="1576" y="24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60"/>
            <p:cNvSpPr/>
            <p:nvPr/>
          </p:nvSpPr>
          <p:spPr>
            <a:xfrm>
              <a:off x="6009025" y="4125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60"/>
            <p:cNvSpPr/>
            <p:nvPr/>
          </p:nvSpPr>
          <p:spPr>
            <a:xfrm>
              <a:off x="5968450" y="4125250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495" y="1"/>
                  </a:moveTo>
                  <a:cubicBezTo>
                    <a:pt x="339" y="1"/>
                    <a:pt x="181" y="5"/>
                    <a:pt x="24" y="5"/>
                  </a:cubicBezTo>
                  <a:cubicBezTo>
                    <a:pt x="19" y="5"/>
                    <a:pt x="10" y="5"/>
                    <a:pt x="0" y="10"/>
                  </a:cubicBezTo>
                  <a:lnTo>
                    <a:pt x="0" y="33"/>
                  </a:lnTo>
                  <a:cubicBezTo>
                    <a:pt x="10" y="33"/>
                    <a:pt x="19" y="33"/>
                    <a:pt x="24" y="28"/>
                  </a:cubicBezTo>
                  <a:cubicBezTo>
                    <a:pt x="269" y="23"/>
                    <a:pt x="519" y="23"/>
                    <a:pt x="764" y="23"/>
                  </a:cubicBezTo>
                  <a:lnTo>
                    <a:pt x="764" y="5"/>
                  </a:lnTo>
                  <a:cubicBezTo>
                    <a:pt x="672" y="1"/>
                    <a:pt x="583" y="1"/>
                    <a:pt x="495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60"/>
            <p:cNvSpPr/>
            <p:nvPr/>
          </p:nvSpPr>
          <p:spPr>
            <a:xfrm>
              <a:off x="5987525" y="4125375"/>
              <a:ext cx="21525" cy="450"/>
            </a:xfrm>
            <a:custGeom>
              <a:avLst/>
              <a:gdLst/>
              <a:ahLst/>
              <a:cxnLst/>
              <a:rect l="l" t="t" r="r" b="b"/>
              <a:pathLst>
                <a:path w="86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287" y="18"/>
                    <a:pt x="575" y="18"/>
                    <a:pt x="861" y="13"/>
                  </a:cubicBezTo>
                  <a:cubicBezTo>
                    <a:pt x="575" y="9"/>
                    <a:pt x="287" y="0"/>
                    <a:pt x="1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60"/>
            <p:cNvSpPr/>
            <p:nvPr/>
          </p:nvSpPr>
          <p:spPr>
            <a:xfrm>
              <a:off x="5929050" y="4125475"/>
              <a:ext cx="39425" cy="600"/>
            </a:xfrm>
            <a:custGeom>
              <a:avLst/>
              <a:gdLst/>
              <a:ahLst/>
              <a:cxnLst/>
              <a:rect l="l" t="t" r="r" b="b"/>
              <a:pathLst>
                <a:path w="1577" h="24" extrusionOk="0">
                  <a:moveTo>
                    <a:pt x="1576" y="1"/>
                  </a:moveTo>
                  <a:cubicBezTo>
                    <a:pt x="1313" y="5"/>
                    <a:pt x="1051" y="5"/>
                    <a:pt x="789" y="5"/>
                  </a:cubicBezTo>
                  <a:cubicBezTo>
                    <a:pt x="526" y="5"/>
                    <a:pt x="264" y="5"/>
                    <a:pt x="1" y="9"/>
                  </a:cubicBezTo>
                  <a:cubicBezTo>
                    <a:pt x="389" y="14"/>
                    <a:pt x="777" y="24"/>
                    <a:pt x="1160" y="24"/>
                  </a:cubicBezTo>
                  <a:lnTo>
                    <a:pt x="1576" y="24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60"/>
            <p:cNvSpPr/>
            <p:nvPr/>
          </p:nvSpPr>
          <p:spPr>
            <a:xfrm>
              <a:off x="5968450" y="4138175"/>
              <a:ext cx="19100" cy="975"/>
            </a:xfrm>
            <a:custGeom>
              <a:avLst/>
              <a:gdLst/>
              <a:ahLst/>
              <a:cxnLst/>
              <a:rect l="l" t="t" r="r" b="b"/>
              <a:pathLst>
                <a:path w="764" h="39" extrusionOk="0">
                  <a:moveTo>
                    <a:pt x="764" y="1"/>
                  </a:moveTo>
                  <a:cubicBezTo>
                    <a:pt x="634" y="1"/>
                    <a:pt x="505" y="5"/>
                    <a:pt x="376" y="5"/>
                  </a:cubicBezTo>
                  <a:cubicBezTo>
                    <a:pt x="250" y="11"/>
                    <a:pt x="126" y="11"/>
                    <a:pt x="0" y="11"/>
                  </a:cubicBezTo>
                  <a:lnTo>
                    <a:pt x="0" y="39"/>
                  </a:lnTo>
                  <a:cubicBezTo>
                    <a:pt x="126" y="33"/>
                    <a:pt x="250" y="33"/>
                    <a:pt x="376" y="33"/>
                  </a:cubicBezTo>
                  <a:cubicBezTo>
                    <a:pt x="505" y="29"/>
                    <a:pt x="634" y="29"/>
                    <a:pt x="764" y="29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60"/>
            <p:cNvSpPr/>
            <p:nvPr/>
          </p:nvSpPr>
          <p:spPr>
            <a:xfrm>
              <a:off x="5987525" y="4138175"/>
              <a:ext cx="39100" cy="725"/>
            </a:xfrm>
            <a:custGeom>
              <a:avLst/>
              <a:gdLst/>
              <a:ahLst/>
              <a:cxnLst/>
              <a:rect l="l" t="t" r="r" b="b"/>
              <a:pathLst>
                <a:path w="1564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519" y="24"/>
                    <a:pt x="1041" y="29"/>
                    <a:pt x="1563" y="20"/>
                  </a:cubicBezTo>
                  <a:cubicBezTo>
                    <a:pt x="1106" y="11"/>
                    <a:pt x="643" y="1"/>
                    <a:pt x="186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60"/>
            <p:cNvSpPr/>
            <p:nvPr/>
          </p:nvSpPr>
          <p:spPr>
            <a:xfrm>
              <a:off x="5929050" y="4138425"/>
              <a:ext cx="39425" cy="725"/>
            </a:xfrm>
            <a:custGeom>
              <a:avLst/>
              <a:gdLst/>
              <a:ahLst/>
              <a:cxnLst/>
              <a:rect l="l" t="t" r="r" b="b"/>
              <a:pathLst>
                <a:path w="1577" h="29" extrusionOk="0">
                  <a:moveTo>
                    <a:pt x="1576" y="1"/>
                  </a:moveTo>
                  <a:cubicBezTo>
                    <a:pt x="1055" y="5"/>
                    <a:pt x="528" y="1"/>
                    <a:pt x="1" y="10"/>
                  </a:cubicBezTo>
                  <a:cubicBezTo>
                    <a:pt x="477" y="19"/>
                    <a:pt x="948" y="29"/>
                    <a:pt x="1420" y="29"/>
                  </a:cubicBezTo>
                  <a:lnTo>
                    <a:pt x="1576" y="29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60"/>
            <p:cNvSpPr/>
            <p:nvPr/>
          </p:nvSpPr>
          <p:spPr>
            <a:xfrm>
              <a:off x="5968450" y="4151250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1"/>
                  </a:moveTo>
                  <a:cubicBezTo>
                    <a:pt x="634" y="1"/>
                    <a:pt x="505" y="1"/>
                    <a:pt x="376" y="5"/>
                  </a:cubicBezTo>
                  <a:cubicBezTo>
                    <a:pt x="250" y="5"/>
                    <a:pt x="126" y="9"/>
                    <a:pt x="0" y="9"/>
                  </a:cubicBezTo>
                  <a:lnTo>
                    <a:pt x="0" y="33"/>
                  </a:lnTo>
                  <a:cubicBezTo>
                    <a:pt x="126" y="33"/>
                    <a:pt x="250" y="28"/>
                    <a:pt x="376" y="28"/>
                  </a:cubicBezTo>
                  <a:cubicBezTo>
                    <a:pt x="505" y="24"/>
                    <a:pt x="634" y="24"/>
                    <a:pt x="764" y="24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60"/>
            <p:cNvSpPr/>
            <p:nvPr/>
          </p:nvSpPr>
          <p:spPr>
            <a:xfrm>
              <a:off x="5987525" y="4151250"/>
              <a:ext cx="39100" cy="600"/>
            </a:xfrm>
            <a:custGeom>
              <a:avLst/>
              <a:gdLst/>
              <a:ahLst/>
              <a:cxnLst/>
              <a:rect l="l" t="t" r="r" b="b"/>
              <a:pathLst>
                <a:path w="1564" h="24" extrusionOk="0">
                  <a:moveTo>
                    <a:pt x="1" y="1"/>
                  </a:moveTo>
                  <a:lnTo>
                    <a:pt x="1" y="24"/>
                  </a:lnTo>
                  <a:cubicBezTo>
                    <a:pt x="519" y="19"/>
                    <a:pt x="1041" y="24"/>
                    <a:pt x="1563" y="15"/>
                  </a:cubicBezTo>
                  <a:cubicBezTo>
                    <a:pt x="1106" y="9"/>
                    <a:pt x="643" y="1"/>
                    <a:pt x="186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60"/>
            <p:cNvSpPr/>
            <p:nvPr/>
          </p:nvSpPr>
          <p:spPr>
            <a:xfrm>
              <a:off x="5929050" y="4151475"/>
              <a:ext cx="39425" cy="600"/>
            </a:xfrm>
            <a:custGeom>
              <a:avLst/>
              <a:gdLst/>
              <a:ahLst/>
              <a:cxnLst/>
              <a:rect l="l" t="t" r="r" b="b"/>
              <a:pathLst>
                <a:path w="1577" h="24" extrusionOk="0">
                  <a:moveTo>
                    <a:pt x="1576" y="0"/>
                  </a:moveTo>
                  <a:cubicBezTo>
                    <a:pt x="1055" y="6"/>
                    <a:pt x="528" y="6"/>
                    <a:pt x="1" y="6"/>
                  </a:cubicBezTo>
                  <a:cubicBezTo>
                    <a:pt x="477" y="15"/>
                    <a:pt x="948" y="24"/>
                    <a:pt x="1420" y="24"/>
                  </a:cubicBezTo>
                  <a:lnTo>
                    <a:pt x="1576" y="24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60"/>
            <p:cNvSpPr/>
            <p:nvPr/>
          </p:nvSpPr>
          <p:spPr>
            <a:xfrm>
              <a:off x="5968450" y="4164200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1"/>
                  </a:moveTo>
                  <a:cubicBezTo>
                    <a:pt x="634" y="1"/>
                    <a:pt x="505" y="1"/>
                    <a:pt x="376" y="5"/>
                  </a:cubicBezTo>
                  <a:cubicBezTo>
                    <a:pt x="250" y="5"/>
                    <a:pt x="126" y="10"/>
                    <a:pt x="0" y="10"/>
                  </a:cubicBezTo>
                  <a:lnTo>
                    <a:pt x="0" y="33"/>
                  </a:lnTo>
                  <a:cubicBezTo>
                    <a:pt x="126" y="33"/>
                    <a:pt x="250" y="33"/>
                    <a:pt x="376" y="29"/>
                  </a:cubicBezTo>
                  <a:cubicBezTo>
                    <a:pt x="505" y="29"/>
                    <a:pt x="634" y="24"/>
                    <a:pt x="764" y="24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60"/>
            <p:cNvSpPr/>
            <p:nvPr/>
          </p:nvSpPr>
          <p:spPr>
            <a:xfrm>
              <a:off x="5987525" y="4164200"/>
              <a:ext cx="39100" cy="625"/>
            </a:xfrm>
            <a:custGeom>
              <a:avLst/>
              <a:gdLst/>
              <a:ahLst/>
              <a:cxnLst/>
              <a:rect l="l" t="t" r="r" b="b"/>
              <a:pathLst>
                <a:path w="1564" h="25" extrusionOk="0">
                  <a:moveTo>
                    <a:pt x="1" y="1"/>
                  </a:moveTo>
                  <a:lnTo>
                    <a:pt x="1" y="24"/>
                  </a:lnTo>
                  <a:cubicBezTo>
                    <a:pt x="260" y="21"/>
                    <a:pt x="520" y="21"/>
                    <a:pt x="781" y="21"/>
                  </a:cubicBezTo>
                  <a:cubicBezTo>
                    <a:pt x="1041" y="21"/>
                    <a:pt x="1302" y="21"/>
                    <a:pt x="1563" y="19"/>
                  </a:cubicBezTo>
                  <a:cubicBezTo>
                    <a:pt x="1106" y="10"/>
                    <a:pt x="643" y="1"/>
                    <a:pt x="186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60"/>
            <p:cNvSpPr/>
            <p:nvPr/>
          </p:nvSpPr>
          <p:spPr>
            <a:xfrm>
              <a:off x="5929050" y="4164425"/>
              <a:ext cx="39425" cy="600"/>
            </a:xfrm>
            <a:custGeom>
              <a:avLst/>
              <a:gdLst/>
              <a:ahLst/>
              <a:cxnLst/>
              <a:rect l="l" t="t" r="r" b="b"/>
              <a:pathLst>
                <a:path w="1577" h="24" extrusionOk="0">
                  <a:moveTo>
                    <a:pt x="1576" y="1"/>
                  </a:moveTo>
                  <a:cubicBezTo>
                    <a:pt x="1055" y="10"/>
                    <a:pt x="528" y="10"/>
                    <a:pt x="1" y="10"/>
                  </a:cubicBezTo>
                  <a:cubicBezTo>
                    <a:pt x="477" y="15"/>
                    <a:pt x="948" y="24"/>
                    <a:pt x="1420" y="24"/>
                  </a:cubicBezTo>
                  <a:lnTo>
                    <a:pt x="1576" y="24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60"/>
            <p:cNvSpPr/>
            <p:nvPr/>
          </p:nvSpPr>
          <p:spPr>
            <a:xfrm>
              <a:off x="5968450" y="4177125"/>
              <a:ext cx="19100" cy="875"/>
            </a:xfrm>
            <a:custGeom>
              <a:avLst/>
              <a:gdLst/>
              <a:ahLst/>
              <a:cxnLst/>
              <a:rect l="l" t="t" r="r" b="b"/>
              <a:pathLst>
                <a:path w="764" h="35" extrusionOk="0">
                  <a:moveTo>
                    <a:pt x="764" y="1"/>
                  </a:moveTo>
                  <a:cubicBezTo>
                    <a:pt x="634" y="1"/>
                    <a:pt x="505" y="6"/>
                    <a:pt x="376" y="6"/>
                  </a:cubicBezTo>
                  <a:cubicBezTo>
                    <a:pt x="250" y="11"/>
                    <a:pt x="126" y="11"/>
                    <a:pt x="0" y="11"/>
                  </a:cubicBezTo>
                  <a:lnTo>
                    <a:pt x="0" y="34"/>
                  </a:lnTo>
                  <a:cubicBezTo>
                    <a:pt x="126" y="34"/>
                    <a:pt x="250" y="34"/>
                    <a:pt x="376" y="29"/>
                  </a:cubicBezTo>
                  <a:cubicBezTo>
                    <a:pt x="505" y="29"/>
                    <a:pt x="634" y="24"/>
                    <a:pt x="764" y="24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60"/>
            <p:cNvSpPr/>
            <p:nvPr/>
          </p:nvSpPr>
          <p:spPr>
            <a:xfrm>
              <a:off x="5987525" y="4177125"/>
              <a:ext cx="39100" cy="625"/>
            </a:xfrm>
            <a:custGeom>
              <a:avLst/>
              <a:gdLst/>
              <a:ahLst/>
              <a:cxnLst/>
              <a:rect l="l" t="t" r="r" b="b"/>
              <a:pathLst>
                <a:path w="1564" h="25" extrusionOk="0">
                  <a:moveTo>
                    <a:pt x="1" y="1"/>
                  </a:moveTo>
                  <a:lnTo>
                    <a:pt x="1" y="24"/>
                  </a:lnTo>
                  <a:cubicBezTo>
                    <a:pt x="260" y="22"/>
                    <a:pt x="520" y="22"/>
                    <a:pt x="781" y="22"/>
                  </a:cubicBezTo>
                  <a:cubicBezTo>
                    <a:pt x="1041" y="22"/>
                    <a:pt x="1302" y="22"/>
                    <a:pt x="1563" y="20"/>
                  </a:cubicBezTo>
                  <a:cubicBezTo>
                    <a:pt x="1106" y="11"/>
                    <a:pt x="643" y="1"/>
                    <a:pt x="186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60"/>
            <p:cNvSpPr/>
            <p:nvPr/>
          </p:nvSpPr>
          <p:spPr>
            <a:xfrm>
              <a:off x="5929050" y="4177375"/>
              <a:ext cx="39425" cy="625"/>
            </a:xfrm>
            <a:custGeom>
              <a:avLst/>
              <a:gdLst/>
              <a:ahLst/>
              <a:cxnLst/>
              <a:rect l="l" t="t" r="r" b="b"/>
              <a:pathLst>
                <a:path w="1577" h="25" extrusionOk="0">
                  <a:moveTo>
                    <a:pt x="1576" y="1"/>
                  </a:moveTo>
                  <a:cubicBezTo>
                    <a:pt x="1055" y="10"/>
                    <a:pt x="528" y="10"/>
                    <a:pt x="1" y="10"/>
                  </a:cubicBezTo>
                  <a:cubicBezTo>
                    <a:pt x="477" y="14"/>
                    <a:pt x="948" y="24"/>
                    <a:pt x="1420" y="24"/>
                  </a:cubicBezTo>
                  <a:lnTo>
                    <a:pt x="1576" y="24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60"/>
            <p:cNvSpPr/>
            <p:nvPr/>
          </p:nvSpPr>
          <p:spPr>
            <a:xfrm>
              <a:off x="5968450" y="4190100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0"/>
                  </a:moveTo>
                  <a:cubicBezTo>
                    <a:pt x="634" y="5"/>
                    <a:pt x="505" y="5"/>
                    <a:pt x="376" y="5"/>
                  </a:cubicBezTo>
                  <a:cubicBezTo>
                    <a:pt x="250" y="9"/>
                    <a:pt x="126" y="9"/>
                    <a:pt x="0" y="9"/>
                  </a:cubicBezTo>
                  <a:lnTo>
                    <a:pt x="0" y="32"/>
                  </a:lnTo>
                  <a:cubicBezTo>
                    <a:pt x="126" y="32"/>
                    <a:pt x="250" y="32"/>
                    <a:pt x="376" y="28"/>
                  </a:cubicBezTo>
                  <a:cubicBezTo>
                    <a:pt x="505" y="28"/>
                    <a:pt x="634" y="28"/>
                    <a:pt x="764" y="23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60"/>
            <p:cNvSpPr/>
            <p:nvPr/>
          </p:nvSpPr>
          <p:spPr>
            <a:xfrm>
              <a:off x="5987525" y="4190100"/>
              <a:ext cx="39100" cy="600"/>
            </a:xfrm>
            <a:custGeom>
              <a:avLst/>
              <a:gdLst/>
              <a:ahLst/>
              <a:cxnLst/>
              <a:rect l="l" t="t" r="r" b="b"/>
              <a:pathLst>
                <a:path w="1564" h="24" extrusionOk="0">
                  <a:moveTo>
                    <a:pt x="1" y="0"/>
                  </a:moveTo>
                  <a:lnTo>
                    <a:pt x="1" y="23"/>
                  </a:lnTo>
                  <a:cubicBezTo>
                    <a:pt x="519" y="19"/>
                    <a:pt x="1041" y="19"/>
                    <a:pt x="1563" y="19"/>
                  </a:cubicBezTo>
                  <a:cubicBezTo>
                    <a:pt x="1106" y="9"/>
                    <a:pt x="643" y="0"/>
                    <a:pt x="186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60"/>
            <p:cNvSpPr/>
            <p:nvPr/>
          </p:nvSpPr>
          <p:spPr>
            <a:xfrm>
              <a:off x="5929050" y="4190325"/>
              <a:ext cx="39425" cy="600"/>
            </a:xfrm>
            <a:custGeom>
              <a:avLst/>
              <a:gdLst/>
              <a:ahLst/>
              <a:cxnLst/>
              <a:rect l="l" t="t" r="r" b="b"/>
              <a:pathLst>
                <a:path w="1577" h="24" extrusionOk="0">
                  <a:moveTo>
                    <a:pt x="1576" y="0"/>
                  </a:moveTo>
                  <a:cubicBezTo>
                    <a:pt x="1055" y="6"/>
                    <a:pt x="528" y="0"/>
                    <a:pt x="1" y="10"/>
                  </a:cubicBezTo>
                  <a:cubicBezTo>
                    <a:pt x="477" y="14"/>
                    <a:pt x="948" y="23"/>
                    <a:pt x="1420" y="23"/>
                  </a:cubicBezTo>
                  <a:lnTo>
                    <a:pt x="1576" y="2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60"/>
            <p:cNvSpPr/>
            <p:nvPr/>
          </p:nvSpPr>
          <p:spPr>
            <a:xfrm>
              <a:off x="5968450" y="4203150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1"/>
                  </a:moveTo>
                  <a:cubicBezTo>
                    <a:pt x="634" y="1"/>
                    <a:pt x="505" y="1"/>
                    <a:pt x="376" y="5"/>
                  </a:cubicBezTo>
                  <a:cubicBezTo>
                    <a:pt x="250" y="5"/>
                    <a:pt x="126" y="5"/>
                    <a:pt x="0" y="10"/>
                  </a:cubicBezTo>
                  <a:lnTo>
                    <a:pt x="0" y="33"/>
                  </a:lnTo>
                  <a:cubicBezTo>
                    <a:pt x="126" y="29"/>
                    <a:pt x="250" y="29"/>
                    <a:pt x="376" y="29"/>
                  </a:cubicBezTo>
                  <a:cubicBezTo>
                    <a:pt x="505" y="24"/>
                    <a:pt x="634" y="24"/>
                    <a:pt x="764" y="24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60"/>
            <p:cNvSpPr/>
            <p:nvPr/>
          </p:nvSpPr>
          <p:spPr>
            <a:xfrm>
              <a:off x="5987525" y="4203150"/>
              <a:ext cx="39100" cy="625"/>
            </a:xfrm>
            <a:custGeom>
              <a:avLst/>
              <a:gdLst/>
              <a:ahLst/>
              <a:cxnLst/>
              <a:rect l="l" t="t" r="r" b="b"/>
              <a:pathLst>
                <a:path w="1564" h="25" extrusionOk="0">
                  <a:moveTo>
                    <a:pt x="1" y="1"/>
                  </a:moveTo>
                  <a:lnTo>
                    <a:pt x="1" y="24"/>
                  </a:lnTo>
                  <a:cubicBezTo>
                    <a:pt x="519" y="20"/>
                    <a:pt x="1041" y="24"/>
                    <a:pt x="1563" y="14"/>
                  </a:cubicBezTo>
                  <a:cubicBezTo>
                    <a:pt x="1106" y="5"/>
                    <a:pt x="643" y="1"/>
                    <a:pt x="186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60"/>
            <p:cNvSpPr/>
            <p:nvPr/>
          </p:nvSpPr>
          <p:spPr>
            <a:xfrm>
              <a:off x="5929050" y="4203350"/>
              <a:ext cx="39425" cy="625"/>
            </a:xfrm>
            <a:custGeom>
              <a:avLst/>
              <a:gdLst/>
              <a:ahLst/>
              <a:cxnLst/>
              <a:rect l="l" t="t" r="r" b="b"/>
              <a:pathLst>
                <a:path w="1577" h="25" extrusionOk="0">
                  <a:moveTo>
                    <a:pt x="791" y="1"/>
                  </a:moveTo>
                  <a:cubicBezTo>
                    <a:pt x="528" y="1"/>
                    <a:pt x="264" y="2"/>
                    <a:pt x="1" y="6"/>
                  </a:cubicBezTo>
                  <a:cubicBezTo>
                    <a:pt x="462" y="16"/>
                    <a:pt x="925" y="25"/>
                    <a:pt x="1382" y="25"/>
                  </a:cubicBezTo>
                  <a:lnTo>
                    <a:pt x="1576" y="25"/>
                  </a:lnTo>
                  <a:lnTo>
                    <a:pt x="1576" y="2"/>
                  </a:lnTo>
                  <a:cubicBezTo>
                    <a:pt x="1316" y="2"/>
                    <a:pt x="1054" y="1"/>
                    <a:pt x="791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60"/>
            <p:cNvSpPr/>
            <p:nvPr/>
          </p:nvSpPr>
          <p:spPr>
            <a:xfrm>
              <a:off x="5968450" y="4216125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0"/>
                  </a:moveTo>
                  <a:cubicBezTo>
                    <a:pt x="634" y="0"/>
                    <a:pt x="505" y="4"/>
                    <a:pt x="376" y="4"/>
                  </a:cubicBezTo>
                  <a:cubicBezTo>
                    <a:pt x="250" y="9"/>
                    <a:pt x="126" y="9"/>
                    <a:pt x="0" y="9"/>
                  </a:cubicBezTo>
                  <a:lnTo>
                    <a:pt x="0" y="32"/>
                  </a:lnTo>
                  <a:cubicBezTo>
                    <a:pt x="126" y="32"/>
                    <a:pt x="250" y="32"/>
                    <a:pt x="376" y="28"/>
                  </a:cubicBezTo>
                  <a:cubicBezTo>
                    <a:pt x="505" y="28"/>
                    <a:pt x="634" y="22"/>
                    <a:pt x="764" y="22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60"/>
            <p:cNvSpPr/>
            <p:nvPr/>
          </p:nvSpPr>
          <p:spPr>
            <a:xfrm>
              <a:off x="5987525" y="4216125"/>
              <a:ext cx="39100" cy="575"/>
            </a:xfrm>
            <a:custGeom>
              <a:avLst/>
              <a:gdLst/>
              <a:ahLst/>
              <a:cxnLst/>
              <a:rect l="l" t="t" r="r" b="b"/>
              <a:pathLst>
                <a:path w="1564" h="23" extrusionOk="0">
                  <a:moveTo>
                    <a:pt x="1" y="0"/>
                  </a:moveTo>
                  <a:lnTo>
                    <a:pt x="1" y="22"/>
                  </a:lnTo>
                  <a:cubicBezTo>
                    <a:pt x="260" y="20"/>
                    <a:pt x="520" y="20"/>
                    <a:pt x="781" y="20"/>
                  </a:cubicBezTo>
                  <a:cubicBezTo>
                    <a:pt x="1041" y="20"/>
                    <a:pt x="1302" y="20"/>
                    <a:pt x="1563" y="18"/>
                  </a:cubicBezTo>
                  <a:cubicBezTo>
                    <a:pt x="1106" y="9"/>
                    <a:pt x="643" y="0"/>
                    <a:pt x="186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60"/>
            <p:cNvSpPr/>
            <p:nvPr/>
          </p:nvSpPr>
          <p:spPr>
            <a:xfrm>
              <a:off x="5929050" y="4216325"/>
              <a:ext cx="39425" cy="625"/>
            </a:xfrm>
            <a:custGeom>
              <a:avLst/>
              <a:gdLst/>
              <a:ahLst/>
              <a:cxnLst/>
              <a:rect l="l" t="t" r="r" b="b"/>
              <a:pathLst>
                <a:path w="1577" h="25" extrusionOk="0">
                  <a:moveTo>
                    <a:pt x="1576" y="1"/>
                  </a:moveTo>
                  <a:cubicBezTo>
                    <a:pt x="1055" y="5"/>
                    <a:pt x="528" y="1"/>
                    <a:pt x="1" y="10"/>
                  </a:cubicBezTo>
                  <a:cubicBezTo>
                    <a:pt x="477" y="14"/>
                    <a:pt x="948" y="24"/>
                    <a:pt x="1420" y="24"/>
                  </a:cubicBezTo>
                  <a:lnTo>
                    <a:pt x="1576" y="24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60"/>
            <p:cNvSpPr/>
            <p:nvPr/>
          </p:nvSpPr>
          <p:spPr>
            <a:xfrm>
              <a:off x="5968450" y="4229050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0"/>
                  </a:moveTo>
                  <a:cubicBezTo>
                    <a:pt x="634" y="0"/>
                    <a:pt x="505" y="0"/>
                    <a:pt x="376" y="5"/>
                  </a:cubicBezTo>
                  <a:cubicBezTo>
                    <a:pt x="250" y="5"/>
                    <a:pt x="126" y="10"/>
                    <a:pt x="0" y="10"/>
                  </a:cubicBezTo>
                  <a:lnTo>
                    <a:pt x="0" y="32"/>
                  </a:lnTo>
                  <a:cubicBezTo>
                    <a:pt x="126" y="32"/>
                    <a:pt x="250" y="32"/>
                    <a:pt x="376" y="28"/>
                  </a:cubicBezTo>
                  <a:cubicBezTo>
                    <a:pt x="505" y="28"/>
                    <a:pt x="634" y="23"/>
                    <a:pt x="764" y="23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60"/>
            <p:cNvSpPr/>
            <p:nvPr/>
          </p:nvSpPr>
          <p:spPr>
            <a:xfrm>
              <a:off x="5987525" y="4229050"/>
              <a:ext cx="39100" cy="600"/>
            </a:xfrm>
            <a:custGeom>
              <a:avLst/>
              <a:gdLst/>
              <a:ahLst/>
              <a:cxnLst/>
              <a:rect l="l" t="t" r="r" b="b"/>
              <a:pathLst>
                <a:path w="1564" h="24" extrusionOk="0">
                  <a:moveTo>
                    <a:pt x="1" y="0"/>
                  </a:moveTo>
                  <a:lnTo>
                    <a:pt x="1" y="23"/>
                  </a:lnTo>
                  <a:cubicBezTo>
                    <a:pt x="130" y="22"/>
                    <a:pt x="260" y="22"/>
                    <a:pt x="390" y="22"/>
                  </a:cubicBezTo>
                  <a:cubicBezTo>
                    <a:pt x="520" y="22"/>
                    <a:pt x="650" y="22"/>
                    <a:pt x="781" y="22"/>
                  </a:cubicBezTo>
                  <a:cubicBezTo>
                    <a:pt x="1041" y="22"/>
                    <a:pt x="1302" y="21"/>
                    <a:pt x="1563" y="15"/>
                  </a:cubicBezTo>
                  <a:cubicBezTo>
                    <a:pt x="1106" y="10"/>
                    <a:pt x="643" y="0"/>
                    <a:pt x="186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60"/>
            <p:cNvSpPr/>
            <p:nvPr/>
          </p:nvSpPr>
          <p:spPr>
            <a:xfrm>
              <a:off x="5929050" y="4229300"/>
              <a:ext cx="39425" cy="575"/>
            </a:xfrm>
            <a:custGeom>
              <a:avLst/>
              <a:gdLst/>
              <a:ahLst/>
              <a:cxnLst/>
              <a:rect l="l" t="t" r="r" b="b"/>
              <a:pathLst>
                <a:path w="1577" h="23" extrusionOk="0">
                  <a:moveTo>
                    <a:pt x="1576" y="0"/>
                  </a:moveTo>
                  <a:cubicBezTo>
                    <a:pt x="1316" y="2"/>
                    <a:pt x="1054" y="2"/>
                    <a:pt x="791" y="2"/>
                  </a:cubicBezTo>
                  <a:cubicBezTo>
                    <a:pt x="528" y="2"/>
                    <a:pt x="264" y="2"/>
                    <a:pt x="1" y="5"/>
                  </a:cubicBezTo>
                  <a:cubicBezTo>
                    <a:pt x="462" y="13"/>
                    <a:pt x="925" y="22"/>
                    <a:pt x="1382" y="22"/>
                  </a:cubicBezTo>
                  <a:lnTo>
                    <a:pt x="1576" y="22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60"/>
            <p:cNvSpPr/>
            <p:nvPr/>
          </p:nvSpPr>
          <p:spPr>
            <a:xfrm>
              <a:off x="5968450" y="4242100"/>
              <a:ext cx="19100" cy="850"/>
            </a:xfrm>
            <a:custGeom>
              <a:avLst/>
              <a:gdLst/>
              <a:ahLst/>
              <a:cxnLst/>
              <a:rect l="l" t="t" r="r" b="b"/>
              <a:pathLst>
                <a:path w="764" h="34" extrusionOk="0">
                  <a:moveTo>
                    <a:pt x="764" y="1"/>
                  </a:moveTo>
                  <a:cubicBezTo>
                    <a:pt x="634" y="1"/>
                    <a:pt x="505" y="1"/>
                    <a:pt x="376" y="5"/>
                  </a:cubicBezTo>
                  <a:cubicBezTo>
                    <a:pt x="250" y="5"/>
                    <a:pt x="126" y="5"/>
                    <a:pt x="0" y="10"/>
                  </a:cubicBezTo>
                  <a:lnTo>
                    <a:pt x="0" y="33"/>
                  </a:lnTo>
                  <a:cubicBezTo>
                    <a:pt x="126" y="29"/>
                    <a:pt x="250" y="29"/>
                    <a:pt x="376" y="29"/>
                  </a:cubicBezTo>
                  <a:cubicBezTo>
                    <a:pt x="505" y="24"/>
                    <a:pt x="634" y="24"/>
                    <a:pt x="764" y="24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60"/>
            <p:cNvSpPr/>
            <p:nvPr/>
          </p:nvSpPr>
          <p:spPr>
            <a:xfrm>
              <a:off x="5987525" y="4242100"/>
              <a:ext cx="39100" cy="625"/>
            </a:xfrm>
            <a:custGeom>
              <a:avLst/>
              <a:gdLst/>
              <a:ahLst/>
              <a:cxnLst/>
              <a:rect l="l" t="t" r="r" b="b"/>
              <a:pathLst>
                <a:path w="1564" h="25" extrusionOk="0">
                  <a:moveTo>
                    <a:pt x="1" y="1"/>
                  </a:moveTo>
                  <a:lnTo>
                    <a:pt x="1" y="24"/>
                  </a:lnTo>
                  <a:cubicBezTo>
                    <a:pt x="519" y="20"/>
                    <a:pt x="1041" y="24"/>
                    <a:pt x="1563" y="15"/>
                  </a:cubicBezTo>
                  <a:cubicBezTo>
                    <a:pt x="1106" y="5"/>
                    <a:pt x="643" y="1"/>
                    <a:pt x="181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60"/>
            <p:cNvSpPr/>
            <p:nvPr/>
          </p:nvSpPr>
          <p:spPr>
            <a:xfrm>
              <a:off x="5929050" y="4242300"/>
              <a:ext cx="39425" cy="650"/>
            </a:xfrm>
            <a:custGeom>
              <a:avLst/>
              <a:gdLst/>
              <a:ahLst/>
              <a:cxnLst/>
              <a:rect l="l" t="t" r="r" b="b"/>
              <a:pathLst>
                <a:path w="1577" h="26" extrusionOk="0">
                  <a:moveTo>
                    <a:pt x="837" y="1"/>
                  </a:moveTo>
                  <a:cubicBezTo>
                    <a:pt x="559" y="1"/>
                    <a:pt x="280" y="2"/>
                    <a:pt x="1" y="7"/>
                  </a:cubicBezTo>
                  <a:cubicBezTo>
                    <a:pt x="477" y="16"/>
                    <a:pt x="948" y="25"/>
                    <a:pt x="1420" y="25"/>
                  </a:cubicBezTo>
                  <a:lnTo>
                    <a:pt x="1576" y="25"/>
                  </a:lnTo>
                  <a:lnTo>
                    <a:pt x="1576" y="2"/>
                  </a:lnTo>
                  <a:cubicBezTo>
                    <a:pt x="1331" y="2"/>
                    <a:pt x="1084" y="1"/>
                    <a:pt x="837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60"/>
            <p:cNvSpPr/>
            <p:nvPr/>
          </p:nvSpPr>
          <p:spPr>
            <a:xfrm>
              <a:off x="5968450" y="4255075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0"/>
                  </a:moveTo>
                  <a:cubicBezTo>
                    <a:pt x="634" y="0"/>
                    <a:pt x="505" y="0"/>
                    <a:pt x="376" y="5"/>
                  </a:cubicBezTo>
                  <a:cubicBezTo>
                    <a:pt x="250" y="5"/>
                    <a:pt x="126" y="9"/>
                    <a:pt x="0" y="9"/>
                  </a:cubicBezTo>
                  <a:lnTo>
                    <a:pt x="0" y="32"/>
                  </a:lnTo>
                  <a:cubicBezTo>
                    <a:pt x="126" y="32"/>
                    <a:pt x="250" y="28"/>
                    <a:pt x="376" y="28"/>
                  </a:cubicBezTo>
                  <a:cubicBezTo>
                    <a:pt x="505" y="23"/>
                    <a:pt x="634" y="23"/>
                    <a:pt x="764" y="23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60"/>
            <p:cNvSpPr/>
            <p:nvPr/>
          </p:nvSpPr>
          <p:spPr>
            <a:xfrm>
              <a:off x="5987525" y="4255075"/>
              <a:ext cx="39100" cy="600"/>
            </a:xfrm>
            <a:custGeom>
              <a:avLst/>
              <a:gdLst/>
              <a:ahLst/>
              <a:cxnLst/>
              <a:rect l="l" t="t" r="r" b="b"/>
              <a:pathLst>
                <a:path w="1564" h="24" extrusionOk="0">
                  <a:moveTo>
                    <a:pt x="1" y="0"/>
                  </a:moveTo>
                  <a:lnTo>
                    <a:pt x="1" y="23"/>
                  </a:lnTo>
                  <a:cubicBezTo>
                    <a:pt x="519" y="18"/>
                    <a:pt x="1041" y="23"/>
                    <a:pt x="1563" y="13"/>
                  </a:cubicBezTo>
                  <a:cubicBezTo>
                    <a:pt x="1106" y="9"/>
                    <a:pt x="643" y="0"/>
                    <a:pt x="186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60"/>
            <p:cNvSpPr/>
            <p:nvPr/>
          </p:nvSpPr>
          <p:spPr>
            <a:xfrm>
              <a:off x="5929050" y="4255275"/>
              <a:ext cx="39425" cy="625"/>
            </a:xfrm>
            <a:custGeom>
              <a:avLst/>
              <a:gdLst/>
              <a:ahLst/>
              <a:cxnLst/>
              <a:rect l="l" t="t" r="r" b="b"/>
              <a:pathLst>
                <a:path w="1577" h="25" extrusionOk="0">
                  <a:moveTo>
                    <a:pt x="1576" y="1"/>
                  </a:moveTo>
                  <a:cubicBezTo>
                    <a:pt x="1055" y="5"/>
                    <a:pt x="528" y="5"/>
                    <a:pt x="1" y="5"/>
                  </a:cubicBezTo>
                  <a:cubicBezTo>
                    <a:pt x="477" y="15"/>
                    <a:pt x="948" y="24"/>
                    <a:pt x="1420" y="24"/>
                  </a:cubicBezTo>
                  <a:lnTo>
                    <a:pt x="1576" y="24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60"/>
            <p:cNvSpPr/>
            <p:nvPr/>
          </p:nvSpPr>
          <p:spPr>
            <a:xfrm>
              <a:off x="5968450" y="4268000"/>
              <a:ext cx="19100" cy="850"/>
            </a:xfrm>
            <a:custGeom>
              <a:avLst/>
              <a:gdLst/>
              <a:ahLst/>
              <a:cxnLst/>
              <a:rect l="l" t="t" r="r" b="b"/>
              <a:pathLst>
                <a:path w="764" h="34" extrusionOk="0">
                  <a:moveTo>
                    <a:pt x="764" y="0"/>
                  </a:moveTo>
                  <a:cubicBezTo>
                    <a:pt x="634" y="0"/>
                    <a:pt x="505" y="0"/>
                    <a:pt x="376" y="6"/>
                  </a:cubicBezTo>
                  <a:cubicBezTo>
                    <a:pt x="250" y="6"/>
                    <a:pt x="126" y="10"/>
                    <a:pt x="0" y="10"/>
                  </a:cubicBezTo>
                  <a:lnTo>
                    <a:pt x="0" y="34"/>
                  </a:lnTo>
                  <a:cubicBezTo>
                    <a:pt x="126" y="34"/>
                    <a:pt x="250" y="34"/>
                    <a:pt x="376" y="28"/>
                  </a:cubicBezTo>
                  <a:cubicBezTo>
                    <a:pt x="505" y="28"/>
                    <a:pt x="634" y="24"/>
                    <a:pt x="764" y="24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60"/>
            <p:cNvSpPr/>
            <p:nvPr/>
          </p:nvSpPr>
          <p:spPr>
            <a:xfrm>
              <a:off x="5987525" y="4268000"/>
              <a:ext cx="39100" cy="600"/>
            </a:xfrm>
            <a:custGeom>
              <a:avLst/>
              <a:gdLst/>
              <a:ahLst/>
              <a:cxnLst/>
              <a:rect l="l" t="t" r="r" b="b"/>
              <a:pathLst>
                <a:path w="1564" h="24" extrusionOk="0">
                  <a:moveTo>
                    <a:pt x="1" y="0"/>
                  </a:moveTo>
                  <a:lnTo>
                    <a:pt x="1" y="24"/>
                  </a:lnTo>
                  <a:cubicBezTo>
                    <a:pt x="519" y="15"/>
                    <a:pt x="1041" y="15"/>
                    <a:pt x="1563" y="15"/>
                  </a:cubicBezTo>
                  <a:cubicBezTo>
                    <a:pt x="1106" y="10"/>
                    <a:pt x="643" y="0"/>
                    <a:pt x="181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60"/>
            <p:cNvSpPr/>
            <p:nvPr/>
          </p:nvSpPr>
          <p:spPr>
            <a:xfrm>
              <a:off x="5929050" y="4268250"/>
              <a:ext cx="39425" cy="600"/>
            </a:xfrm>
            <a:custGeom>
              <a:avLst/>
              <a:gdLst/>
              <a:ahLst/>
              <a:cxnLst/>
              <a:rect l="l" t="t" r="r" b="b"/>
              <a:pathLst>
                <a:path w="1577" h="24" extrusionOk="0">
                  <a:moveTo>
                    <a:pt x="1576" y="0"/>
                  </a:moveTo>
                  <a:cubicBezTo>
                    <a:pt x="1458" y="1"/>
                    <a:pt x="1340" y="2"/>
                    <a:pt x="1221" y="2"/>
                  </a:cubicBezTo>
                  <a:cubicBezTo>
                    <a:pt x="1010" y="2"/>
                    <a:pt x="797" y="1"/>
                    <a:pt x="585" y="1"/>
                  </a:cubicBezTo>
                  <a:cubicBezTo>
                    <a:pt x="390" y="1"/>
                    <a:pt x="195" y="1"/>
                    <a:pt x="1" y="5"/>
                  </a:cubicBezTo>
                  <a:cubicBezTo>
                    <a:pt x="477" y="14"/>
                    <a:pt x="948" y="24"/>
                    <a:pt x="1420" y="24"/>
                  </a:cubicBezTo>
                  <a:lnTo>
                    <a:pt x="1576" y="24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60"/>
            <p:cNvSpPr/>
            <p:nvPr/>
          </p:nvSpPr>
          <p:spPr>
            <a:xfrm>
              <a:off x="5968450" y="4280950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0"/>
                  </a:moveTo>
                  <a:cubicBezTo>
                    <a:pt x="634" y="0"/>
                    <a:pt x="505" y="5"/>
                    <a:pt x="376" y="5"/>
                  </a:cubicBezTo>
                  <a:cubicBezTo>
                    <a:pt x="250" y="9"/>
                    <a:pt x="126" y="9"/>
                    <a:pt x="0" y="9"/>
                  </a:cubicBezTo>
                  <a:lnTo>
                    <a:pt x="0" y="33"/>
                  </a:lnTo>
                  <a:cubicBezTo>
                    <a:pt x="126" y="33"/>
                    <a:pt x="250" y="33"/>
                    <a:pt x="376" y="28"/>
                  </a:cubicBezTo>
                  <a:cubicBezTo>
                    <a:pt x="505" y="28"/>
                    <a:pt x="634" y="24"/>
                    <a:pt x="764" y="24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60"/>
            <p:cNvSpPr/>
            <p:nvPr/>
          </p:nvSpPr>
          <p:spPr>
            <a:xfrm>
              <a:off x="5987525" y="4280950"/>
              <a:ext cx="39100" cy="600"/>
            </a:xfrm>
            <a:custGeom>
              <a:avLst/>
              <a:gdLst/>
              <a:ahLst/>
              <a:cxnLst/>
              <a:rect l="l" t="t" r="r" b="b"/>
              <a:pathLst>
                <a:path w="1564" h="24" extrusionOk="0">
                  <a:moveTo>
                    <a:pt x="1" y="0"/>
                  </a:moveTo>
                  <a:lnTo>
                    <a:pt x="1" y="24"/>
                  </a:lnTo>
                  <a:cubicBezTo>
                    <a:pt x="519" y="19"/>
                    <a:pt x="1041" y="19"/>
                    <a:pt x="1563" y="19"/>
                  </a:cubicBezTo>
                  <a:cubicBezTo>
                    <a:pt x="1106" y="9"/>
                    <a:pt x="643" y="0"/>
                    <a:pt x="186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60"/>
            <p:cNvSpPr/>
            <p:nvPr/>
          </p:nvSpPr>
          <p:spPr>
            <a:xfrm>
              <a:off x="5929050" y="4281175"/>
              <a:ext cx="39425" cy="600"/>
            </a:xfrm>
            <a:custGeom>
              <a:avLst/>
              <a:gdLst/>
              <a:ahLst/>
              <a:cxnLst/>
              <a:rect l="l" t="t" r="r" b="b"/>
              <a:pathLst>
                <a:path w="1577" h="24" extrusionOk="0">
                  <a:moveTo>
                    <a:pt x="1576" y="0"/>
                  </a:moveTo>
                  <a:cubicBezTo>
                    <a:pt x="1055" y="6"/>
                    <a:pt x="528" y="0"/>
                    <a:pt x="1" y="10"/>
                  </a:cubicBezTo>
                  <a:cubicBezTo>
                    <a:pt x="477" y="15"/>
                    <a:pt x="948" y="24"/>
                    <a:pt x="1420" y="24"/>
                  </a:cubicBezTo>
                  <a:lnTo>
                    <a:pt x="1576" y="24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60"/>
            <p:cNvSpPr/>
            <p:nvPr/>
          </p:nvSpPr>
          <p:spPr>
            <a:xfrm>
              <a:off x="5917950" y="429435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0"/>
                  </a:move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60"/>
            <p:cNvSpPr/>
            <p:nvPr/>
          </p:nvSpPr>
          <p:spPr>
            <a:xfrm>
              <a:off x="5968450" y="4293900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1"/>
                  </a:moveTo>
                  <a:cubicBezTo>
                    <a:pt x="561" y="1"/>
                    <a:pt x="361" y="5"/>
                    <a:pt x="158" y="5"/>
                  </a:cubicBezTo>
                  <a:cubicBezTo>
                    <a:pt x="107" y="10"/>
                    <a:pt x="56" y="10"/>
                    <a:pt x="0" y="10"/>
                  </a:cubicBezTo>
                  <a:lnTo>
                    <a:pt x="0" y="33"/>
                  </a:lnTo>
                  <a:cubicBezTo>
                    <a:pt x="56" y="33"/>
                    <a:pt x="107" y="33"/>
                    <a:pt x="158" y="28"/>
                  </a:cubicBezTo>
                  <a:cubicBezTo>
                    <a:pt x="361" y="28"/>
                    <a:pt x="561" y="24"/>
                    <a:pt x="764" y="24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60"/>
            <p:cNvSpPr/>
            <p:nvPr/>
          </p:nvSpPr>
          <p:spPr>
            <a:xfrm>
              <a:off x="5987525" y="4293900"/>
              <a:ext cx="39350" cy="600"/>
            </a:xfrm>
            <a:custGeom>
              <a:avLst/>
              <a:gdLst/>
              <a:ahLst/>
              <a:cxnLst/>
              <a:rect l="l" t="t" r="r" b="b"/>
              <a:pathLst>
                <a:path w="1574" h="24" extrusionOk="0">
                  <a:moveTo>
                    <a:pt x="1" y="1"/>
                  </a:moveTo>
                  <a:lnTo>
                    <a:pt x="1" y="24"/>
                  </a:lnTo>
                  <a:cubicBezTo>
                    <a:pt x="524" y="18"/>
                    <a:pt x="1051" y="18"/>
                    <a:pt x="1573" y="18"/>
                  </a:cubicBezTo>
                  <a:cubicBezTo>
                    <a:pt x="1060" y="10"/>
                    <a:pt x="547" y="1"/>
                    <a:pt x="33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60"/>
            <p:cNvSpPr/>
            <p:nvPr/>
          </p:nvSpPr>
          <p:spPr>
            <a:xfrm>
              <a:off x="5956225" y="4294125"/>
              <a:ext cx="12250" cy="600"/>
            </a:xfrm>
            <a:custGeom>
              <a:avLst/>
              <a:gdLst/>
              <a:ahLst/>
              <a:cxnLst/>
              <a:rect l="l" t="t" r="r" b="b"/>
              <a:pathLst>
                <a:path w="490" h="24" extrusionOk="0">
                  <a:moveTo>
                    <a:pt x="489" y="1"/>
                  </a:moveTo>
                  <a:cubicBezTo>
                    <a:pt x="329" y="1"/>
                    <a:pt x="162" y="1"/>
                    <a:pt x="0" y="5"/>
                  </a:cubicBezTo>
                  <a:lnTo>
                    <a:pt x="0" y="24"/>
                  </a:lnTo>
                  <a:lnTo>
                    <a:pt x="489" y="2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60"/>
            <p:cNvSpPr/>
            <p:nvPr/>
          </p:nvSpPr>
          <p:spPr>
            <a:xfrm>
              <a:off x="5918075" y="4294200"/>
              <a:ext cx="38175" cy="525"/>
            </a:xfrm>
            <a:custGeom>
              <a:avLst/>
              <a:gdLst/>
              <a:ahLst/>
              <a:cxnLst/>
              <a:rect l="l" t="t" r="r" b="b"/>
              <a:pathLst>
                <a:path w="1527" h="21" extrusionOk="0">
                  <a:moveTo>
                    <a:pt x="763" y="1"/>
                  </a:moveTo>
                  <a:cubicBezTo>
                    <a:pt x="508" y="1"/>
                    <a:pt x="254" y="2"/>
                    <a:pt x="0" y="6"/>
                  </a:cubicBezTo>
                  <a:cubicBezTo>
                    <a:pt x="508" y="12"/>
                    <a:pt x="1017" y="21"/>
                    <a:pt x="1526" y="21"/>
                  </a:cubicBezTo>
                  <a:lnTo>
                    <a:pt x="1526" y="2"/>
                  </a:lnTo>
                  <a:cubicBezTo>
                    <a:pt x="1271" y="2"/>
                    <a:pt x="1017" y="1"/>
                    <a:pt x="763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60"/>
            <p:cNvSpPr/>
            <p:nvPr/>
          </p:nvSpPr>
          <p:spPr>
            <a:xfrm>
              <a:off x="5917950" y="430730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60"/>
            <p:cNvSpPr/>
            <p:nvPr/>
          </p:nvSpPr>
          <p:spPr>
            <a:xfrm>
              <a:off x="5968450" y="4306825"/>
              <a:ext cx="19100" cy="875"/>
            </a:xfrm>
            <a:custGeom>
              <a:avLst/>
              <a:gdLst/>
              <a:ahLst/>
              <a:cxnLst/>
              <a:rect l="l" t="t" r="r" b="b"/>
              <a:pathLst>
                <a:path w="764" h="35" extrusionOk="0">
                  <a:moveTo>
                    <a:pt x="764" y="1"/>
                  </a:moveTo>
                  <a:cubicBezTo>
                    <a:pt x="561" y="6"/>
                    <a:pt x="361" y="6"/>
                    <a:pt x="158" y="11"/>
                  </a:cubicBezTo>
                  <a:lnTo>
                    <a:pt x="0" y="11"/>
                  </a:lnTo>
                  <a:lnTo>
                    <a:pt x="0" y="34"/>
                  </a:lnTo>
                  <a:lnTo>
                    <a:pt x="158" y="34"/>
                  </a:lnTo>
                  <a:cubicBezTo>
                    <a:pt x="361" y="29"/>
                    <a:pt x="561" y="29"/>
                    <a:pt x="764" y="24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60"/>
            <p:cNvSpPr/>
            <p:nvPr/>
          </p:nvSpPr>
          <p:spPr>
            <a:xfrm>
              <a:off x="5987525" y="4306825"/>
              <a:ext cx="39350" cy="650"/>
            </a:xfrm>
            <a:custGeom>
              <a:avLst/>
              <a:gdLst/>
              <a:ahLst/>
              <a:cxnLst/>
              <a:rect l="l" t="t" r="r" b="b"/>
              <a:pathLst>
                <a:path w="1574" h="26" extrusionOk="0">
                  <a:moveTo>
                    <a:pt x="1" y="1"/>
                  </a:moveTo>
                  <a:lnTo>
                    <a:pt x="1" y="24"/>
                  </a:lnTo>
                  <a:cubicBezTo>
                    <a:pt x="262" y="24"/>
                    <a:pt x="525" y="25"/>
                    <a:pt x="787" y="25"/>
                  </a:cubicBezTo>
                  <a:cubicBezTo>
                    <a:pt x="1050" y="25"/>
                    <a:pt x="1312" y="24"/>
                    <a:pt x="1573" y="20"/>
                  </a:cubicBezTo>
                  <a:cubicBezTo>
                    <a:pt x="1060" y="11"/>
                    <a:pt x="547" y="1"/>
                    <a:pt x="33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60"/>
            <p:cNvSpPr/>
            <p:nvPr/>
          </p:nvSpPr>
          <p:spPr>
            <a:xfrm>
              <a:off x="5956225" y="4307075"/>
              <a:ext cx="12250" cy="725"/>
            </a:xfrm>
            <a:custGeom>
              <a:avLst/>
              <a:gdLst/>
              <a:ahLst/>
              <a:cxnLst/>
              <a:rect l="l" t="t" r="r" b="b"/>
              <a:pathLst>
                <a:path w="490" h="29" extrusionOk="0">
                  <a:moveTo>
                    <a:pt x="489" y="1"/>
                  </a:moveTo>
                  <a:cubicBezTo>
                    <a:pt x="329" y="1"/>
                    <a:pt x="162" y="5"/>
                    <a:pt x="0" y="5"/>
                  </a:cubicBezTo>
                  <a:lnTo>
                    <a:pt x="0" y="29"/>
                  </a:lnTo>
                  <a:lnTo>
                    <a:pt x="51" y="29"/>
                  </a:lnTo>
                  <a:cubicBezTo>
                    <a:pt x="199" y="29"/>
                    <a:pt x="346" y="24"/>
                    <a:pt x="489" y="24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60"/>
            <p:cNvSpPr/>
            <p:nvPr/>
          </p:nvSpPr>
          <p:spPr>
            <a:xfrm>
              <a:off x="5918075" y="4307200"/>
              <a:ext cx="38175" cy="600"/>
            </a:xfrm>
            <a:custGeom>
              <a:avLst/>
              <a:gdLst/>
              <a:ahLst/>
              <a:cxnLst/>
              <a:rect l="l" t="t" r="r" b="b"/>
              <a:pathLst>
                <a:path w="1527" h="24" extrusionOk="0">
                  <a:moveTo>
                    <a:pt x="1526" y="0"/>
                  </a:moveTo>
                  <a:cubicBezTo>
                    <a:pt x="1017" y="0"/>
                    <a:pt x="508" y="0"/>
                    <a:pt x="0" y="5"/>
                  </a:cubicBezTo>
                  <a:cubicBezTo>
                    <a:pt x="508" y="14"/>
                    <a:pt x="1017" y="19"/>
                    <a:pt x="1526" y="24"/>
                  </a:cubicBezTo>
                  <a:lnTo>
                    <a:pt x="1526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60"/>
            <p:cNvSpPr/>
            <p:nvPr/>
          </p:nvSpPr>
          <p:spPr>
            <a:xfrm>
              <a:off x="5917950" y="432025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60"/>
            <p:cNvSpPr/>
            <p:nvPr/>
          </p:nvSpPr>
          <p:spPr>
            <a:xfrm>
              <a:off x="5968450" y="4319900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764" y="0"/>
                  </a:moveTo>
                  <a:cubicBezTo>
                    <a:pt x="561" y="0"/>
                    <a:pt x="361" y="0"/>
                    <a:pt x="158" y="5"/>
                  </a:cubicBezTo>
                  <a:lnTo>
                    <a:pt x="0" y="5"/>
                  </a:lnTo>
                  <a:lnTo>
                    <a:pt x="0" y="28"/>
                  </a:lnTo>
                  <a:lnTo>
                    <a:pt x="158" y="28"/>
                  </a:lnTo>
                  <a:cubicBezTo>
                    <a:pt x="361" y="24"/>
                    <a:pt x="561" y="24"/>
                    <a:pt x="764" y="24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60"/>
            <p:cNvSpPr/>
            <p:nvPr/>
          </p:nvSpPr>
          <p:spPr>
            <a:xfrm>
              <a:off x="5987525" y="4319900"/>
              <a:ext cx="39350" cy="600"/>
            </a:xfrm>
            <a:custGeom>
              <a:avLst/>
              <a:gdLst/>
              <a:ahLst/>
              <a:cxnLst/>
              <a:rect l="l" t="t" r="r" b="b"/>
              <a:pathLst>
                <a:path w="1574" h="24" extrusionOk="0">
                  <a:moveTo>
                    <a:pt x="1" y="0"/>
                  </a:moveTo>
                  <a:lnTo>
                    <a:pt x="1" y="24"/>
                  </a:lnTo>
                  <a:cubicBezTo>
                    <a:pt x="524" y="19"/>
                    <a:pt x="1051" y="24"/>
                    <a:pt x="1573" y="15"/>
                  </a:cubicBezTo>
                  <a:cubicBezTo>
                    <a:pt x="1060" y="5"/>
                    <a:pt x="547" y="0"/>
                    <a:pt x="33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60"/>
            <p:cNvSpPr/>
            <p:nvPr/>
          </p:nvSpPr>
          <p:spPr>
            <a:xfrm>
              <a:off x="5956225" y="4320000"/>
              <a:ext cx="12250" cy="725"/>
            </a:xfrm>
            <a:custGeom>
              <a:avLst/>
              <a:gdLst/>
              <a:ahLst/>
              <a:cxnLst/>
              <a:rect l="l" t="t" r="r" b="b"/>
              <a:pathLst>
                <a:path w="490" h="29" extrusionOk="0">
                  <a:moveTo>
                    <a:pt x="489" y="1"/>
                  </a:moveTo>
                  <a:cubicBezTo>
                    <a:pt x="329" y="6"/>
                    <a:pt x="162" y="6"/>
                    <a:pt x="0" y="6"/>
                  </a:cubicBezTo>
                  <a:lnTo>
                    <a:pt x="0" y="29"/>
                  </a:lnTo>
                  <a:lnTo>
                    <a:pt x="51" y="29"/>
                  </a:lnTo>
                  <a:cubicBezTo>
                    <a:pt x="199" y="29"/>
                    <a:pt x="346" y="29"/>
                    <a:pt x="489" y="24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60"/>
            <p:cNvSpPr/>
            <p:nvPr/>
          </p:nvSpPr>
          <p:spPr>
            <a:xfrm>
              <a:off x="5918075" y="4320150"/>
              <a:ext cx="38175" cy="575"/>
            </a:xfrm>
            <a:custGeom>
              <a:avLst/>
              <a:gdLst/>
              <a:ahLst/>
              <a:cxnLst/>
              <a:rect l="l" t="t" r="r" b="b"/>
              <a:pathLst>
                <a:path w="1527" h="23" extrusionOk="0">
                  <a:moveTo>
                    <a:pt x="1526" y="0"/>
                  </a:moveTo>
                  <a:cubicBezTo>
                    <a:pt x="1017" y="0"/>
                    <a:pt x="508" y="0"/>
                    <a:pt x="0" y="5"/>
                  </a:cubicBezTo>
                  <a:cubicBezTo>
                    <a:pt x="508" y="14"/>
                    <a:pt x="1017" y="23"/>
                    <a:pt x="1526" y="23"/>
                  </a:cubicBezTo>
                  <a:lnTo>
                    <a:pt x="1526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60"/>
            <p:cNvSpPr/>
            <p:nvPr/>
          </p:nvSpPr>
          <p:spPr>
            <a:xfrm>
              <a:off x="5917950" y="4333325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60"/>
            <p:cNvSpPr/>
            <p:nvPr/>
          </p:nvSpPr>
          <p:spPr>
            <a:xfrm>
              <a:off x="5968450" y="4332850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1"/>
                  </a:moveTo>
                  <a:cubicBezTo>
                    <a:pt x="561" y="1"/>
                    <a:pt x="361" y="1"/>
                    <a:pt x="158" y="5"/>
                  </a:cubicBezTo>
                  <a:lnTo>
                    <a:pt x="0" y="5"/>
                  </a:lnTo>
                  <a:lnTo>
                    <a:pt x="0" y="33"/>
                  </a:lnTo>
                  <a:cubicBezTo>
                    <a:pt x="56" y="33"/>
                    <a:pt x="107" y="33"/>
                    <a:pt x="158" y="28"/>
                  </a:cubicBezTo>
                  <a:cubicBezTo>
                    <a:pt x="361" y="28"/>
                    <a:pt x="561" y="24"/>
                    <a:pt x="764" y="24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60"/>
            <p:cNvSpPr/>
            <p:nvPr/>
          </p:nvSpPr>
          <p:spPr>
            <a:xfrm>
              <a:off x="5987525" y="4332850"/>
              <a:ext cx="39350" cy="625"/>
            </a:xfrm>
            <a:custGeom>
              <a:avLst/>
              <a:gdLst/>
              <a:ahLst/>
              <a:cxnLst/>
              <a:rect l="l" t="t" r="r" b="b"/>
              <a:pathLst>
                <a:path w="1574" h="25" extrusionOk="0">
                  <a:moveTo>
                    <a:pt x="1" y="1"/>
                  </a:moveTo>
                  <a:lnTo>
                    <a:pt x="1" y="24"/>
                  </a:lnTo>
                  <a:cubicBezTo>
                    <a:pt x="524" y="20"/>
                    <a:pt x="1051" y="20"/>
                    <a:pt x="1573" y="20"/>
                  </a:cubicBezTo>
                  <a:cubicBezTo>
                    <a:pt x="1060" y="10"/>
                    <a:pt x="547" y="1"/>
                    <a:pt x="33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60"/>
            <p:cNvSpPr/>
            <p:nvPr/>
          </p:nvSpPr>
          <p:spPr>
            <a:xfrm>
              <a:off x="5956225" y="4332975"/>
              <a:ext cx="12250" cy="700"/>
            </a:xfrm>
            <a:custGeom>
              <a:avLst/>
              <a:gdLst/>
              <a:ahLst/>
              <a:cxnLst/>
              <a:rect l="l" t="t" r="r" b="b"/>
              <a:pathLst>
                <a:path w="490" h="28" extrusionOk="0">
                  <a:moveTo>
                    <a:pt x="489" y="0"/>
                  </a:moveTo>
                  <a:cubicBezTo>
                    <a:pt x="329" y="5"/>
                    <a:pt x="162" y="5"/>
                    <a:pt x="0" y="5"/>
                  </a:cubicBezTo>
                  <a:lnTo>
                    <a:pt x="0" y="28"/>
                  </a:lnTo>
                  <a:lnTo>
                    <a:pt x="489" y="28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60"/>
            <p:cNvSpPr/>
            <p:nvPr/>
          </p:nvSpPr>
          <p:spPr>
            <a:xfrm>
              <a:off x="5918075" y="4333075"/>
              <a:ext cx="38175" cy="600"/>
            </a:xfrm>
            <a:custGeom>
              <a:avLst/>
              <a:gdLst/>
              <a:ahLst/>
              <a:cxnLst/>
              <a:rect l="l" t="t" r="r" b="b"/>
              <a:pathLst>
                <a:path w="1527" h="24" extrusionOk="0">
                  <a:moveTo>
                    <a:pt x="1526" y="1"/>
                  </a:moveTo>
                  <a:cubicBezTo>
                    <a:pt x="1017" y="5"/>
                    <a:pt x="508" y="1"/>
                    <a:pt x="0" y="11"/>
                  </a:cubicBezTo>
                  <a:cubicBezTo>
                    <a:pt x="508" y="15"/>
                    <a:pt x="1017" y="24"/>
                    <a:pt x="1526" y="24"/>
                  </a:cubicBezTo>
                  <a:lnTo>
                    <a:pt x="1526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60"/>
            <p:cNvSpPr/>
            <p:nvPr/>
          </p:nvSpPr>
          <p:spPr>
            <a:xfrm>
              <a:off x="5917950" y="434625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60"/>
            <p:cNvSpPr/>
            <p:nvPr/>
          </p:nvSpPr>
          <p:spPr>
            <a:xfrm>
              <a:off x="5968450" y="4345800"/>
              <a:ext cx="19100" cy="850"/>
            </a:xfrm>
            <a:custGeom>
              <a:avLst/>
              <a:gdLst/>
              <a:ahLst/>
              <a:cxnLst/>
              <a:rect l="l" t="t" r="r" b="b"/>
              <a:pathLst>
                <a:path w="764" h="34" extrusionOk="0">
                  <a:moveTo>
                    <a:pt x="764" y="1"/>
                  </a:moveTo>
                  <a:cubicBezTo>
                    <a:pt x="561" y="1"/>
                    <a:pt x="361" y="1"/>
                    <a:pt x="158" y="5"/>
                  </a:cubicBezTo>
                  <a:cubicBezTo>
                    <a:pt x="107" y="5"/>
                    <a:pt x="56" y="5"/>
                    <a:pt x="0" y="10"/>
                  </a:cubicBezTo>
                  <a:lnTo>
                    <a:pt x="0" y="33"/>
                  </a:lnTo>
                  <a:cubicBezTo>
                    <a:pt x="56" y="33"/>
                    <a:pt x="107" y="29"/>
                    <a:pt x="158" y="29"/>
                  </a:cubicBezTo>
                  <a:cubicBezTo>
                    <a:pt x="361" y="23"/>
                    <a:pt x="561" y="23"/>
                    <a:pt x="764" y="23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60"/>
            <p:cNvSpPr/>
            <p:nvPr/>
          </p:nvSpPr>
          <p:spPr>
            <a:xfrm>
              <a:off x="5987525" y="4345800"/>
              <a:ext cx="39350" cy="600"/>
            </a:xfrm>
            <a:custGeom>
              <a:avLst/>
              <a:gdLst/>
              <a:ahLst/>
              <a:cxnLst/>
              <a:rect l="l" t="t" r="r" b="b"/>
              <a:pathLst>
                <a:path w="1574" h="24" extrusionOk="0">
                  <a:moveTo>
                    <a:pt x="1" y="1"/>
                  </a:moveTo>
                  <a:lnTo>
                    <a:pt x="1" y="23"/>
                  </a:lnTo>
                  <a:cubicBezTo>
                    <a:pt x="524" y="23"/>
                    <a:pt x="1051" y="23"/>
                    <a:pt x="1573" y="19"/>
                  </a:cubicBezTo>
                  <a:cubicBezTo>
                    <a:pt x="1060" y="10"/>
                    <a:pt x="547" y="1"/>
                    <a:pt x="33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60"/>
            <p:cNvSpPr/>
            <p:nvPr/>
          </p:nvSpPr>
          <p:spPr>
            <a:xfrm>
              <a:off x="5956225" y="4346025"/>
              <a:ext cx="12250" cy="625"/>
            </a:xfrm>
            <a:custGeom>
              <a:avLst/>
              <a:gdLst/>
              <a:ahLst/>
              <a:cxnLst/>
              <a:rect l="l" t="t" r="r" b="b"/>
              <a:pathLst>
                <a:path w="490" h="25" extrusionOk="0">
                  <a:moveTo>
                    <a:pt x="489" y="1"/>
                  </a:moveTo>
                  <a:cubicBezTo>
                    <a:pt x="329" y="1"/>
                    <a:pt x="162" y="1"/>
                    <a:pt x="0" y="5"/>
                  </a:cubicBezTo>
                  <a:lnTo>
                    <a:pt x="0" y="24"/>
                  </a:lnTo>
                  <a:lnTo>
                    <a:pt x="489" y="2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60"/>
            <p:cNvSpPr/>
            <p:nvPr/>
          </p:nvSpPr>
          <p:spPr>
            <a:xfrm>
              <a:off x="5918075" y="4346150"/>
              <a:ext cx="38175" cy="500"/>
            </a:xfrm>
            <a:custGeom>
              <a:avLst/>
              <a:gdLst/>
              <a:ahLst/>
              <a:cxnLst/>
              <a:rect l="l" t="t" r="r" b="b"/>
              <a:pathLst>
                <a:path w="1527" h="20" extrusionOk="0">
                  <a:moveTo>
                    <a:pt x="1526" y="0"/>
                  </a:moveTo>
                  <a:cubicBezTo>
                    <a:pt x="1017" y="5"/>
                    <a:pt x="508" y="5"/>
                    <a:pt x="0" y="5"/>
                  </a:cubicBezTo>
                  <a:cubicBezTo>
                    <a:pt x="508" y="9"/>
                    <a:pt x="1017" y="19"/>
                    <a:pt x="1526" y="19"/>
                  </a:cubicBezTo>
                  <a:lnTo>
                    <a:pt x="1526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60"/>
            <p:cNvSpPr/>
            <p:nvPr/>
          </p:nvSpPr>
          <p:spPr>
            <a:xfrm>
              <a:off x="5917950" y="435920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60"/>
            <p:cNvSpPr/>
            <p:nvPr/>
          </p:nvSpPr>
          <p:spPr>
            <a:xfrm>
              <a:off x="5968450" y="4358850"/>
              <a:ext cx="19100" cy="850"/>
            </a:xfrm>
            <a:custGeom>
              <a:avLst/>
              <a:gdLst/>
              <a:ahLst/>
              <a:cxnLst/>
              <a:rect l="l" t="t" r="r" b="b"/>
              <a:pathLst>
                <a:path w="764" h="34" extrusionOk="0">
                  <a:moveTo>
                    <a:pt x="764" y="1"/>
                  </a:moveTo>
                  <a:cubicBezTo>
                    <a:pt x="722" y="1"/>
                    <a:pt x="676" y="6"/>
                    <a:pt x="634" y="6"/>
                  </a:cubicBezTo>
                  <a:cubicBezTo>
                    <a:pt x="427" y="6"/>
                    <a:pt x="214" y="11"/>
                    <a:pt x="0" y="11"/>
                  </a:cubicBezTo>
                  <a:lnTo>
                    <a:pt x="0" y="34"/>
                  </a:lnTo>
                  <a:cubicBezTo>
                    <a:pt x="214" y="34"/>
                    <a:pt x="427" y="28"/>
                    <a:pt x="634" y="28"/>
                  </a:cubicBezTo>
                  <a:cubicBezTo>
                    <a:pt x="676" y="28"/>
                    <a:pt x="722" y="28"/>
                    <a:pt x="764" y="24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60"/>
            <p:cNvSpPr/>
            <p:nvPr/>
          </p:nvSpPr>
          <p:spPr>
            <a:xfrm>
              <a:off x="5987525" y="4358850"/>
              <a:ext cx="15625" cy="600"/>
            </a:xfrm>
            <a:custGeom>
              <a:avLst/>
              <a:gdLst/>
              <a:ahLst/>
              <a:cxnLst/>
              <a:rect l="l" t="t" r="r" b="b"/>
              <a:pathLst>
                <a:path w="625" h="24" extrusionOk="0">
                  <a:moveTo>
                    <a:pt x="1" y="1"/>
                  </a:moveTo>
                  <a:lnTo>
                    <a:pt x="1" y="24"/>
                  </a:lnTo>
                  <a:cubicBezTo>
                    <a:pt x="208" y="24"/>
                    <a:pt x="417" y="19"/>
                    <a:pt x="625" y="19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60"/>
            <p:cNvSpPr/>
            <p:nvPr/>
          </p:nvSpPr>
          <p:spPr>
            <a:xfrm>
              <a:off x="5956225" y="4359100"/>
              <a:ext cx="12250" cy="600"/>
            </a:xfrm>
            <a:custGeom>
              <a:avLst/>
              <a:gdLst/>
              <a:ahLst/>
              <a:cxnLst/>
              <a:rect l="l" t="t" r="r" b="b"/>
              <a:pathLst>
                <a:path w="490" h="24" extrusionOk="0">
                  <a:moveTo>
                    <a:pt x="0" y="1"/>
                  </a:moveTo>
                  <a:lnTo>
                    <a:pt x="0" y="24"/>
                  </a:lnTo>
                  <a:lnTo>
                    <a:pt x="489" y="2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60"/>
            <p:cNvSpPr/>
            <p:nvPr/>
          </p:nvSpPr>
          <p:spPr>
            <a:xfrm>
              <a:off x="5918075" y="4359100"/>
              <a:ext cx="38175" cy="600"/>
            </a:xfrm>
            <a:custGeom>
              <a:avLst/>
              <a:gdLst/>
              <a:ahLst/>
              <a:cxnLst/>
              <a:rect l="l" t="t" r="r" b="b"/>
              <a:pathLst>
                <a:path w="1527" h="24" extrusionOk="0">
                  <a:moveTo>
                    <a:pt x="1526" y="1"/>
                  </a:moveTo>
                  <a:cubicBezTo>
                    <a:pt x="1017" y="1"/>
                    <a:pt x="508" y="1"/>
                    <a:pt x="0" y="5"/>
                  </a:cubicBezTo>
                  <a:cubicBezTo>
                    <a:pt x="508" y="9"/>
                    <a:pt x="1017" y="18"/>
                    <a:pt x="1526" y="24"/>
                  </a:cubicBezTo>
                  <a:lnTo>
                    <a:pt x="1526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60"/>
            <p:cNvSpPr/>
            <p:nvPr/>
          </p:nvSpPr>
          <p:spPr>
            <a:xfrm>
              <a:off x="6003125" y="4358850"/>
              <a:ext cx="47550" cy="500"/>
            </a:xfrm>
            <a:custGeom>
              <a:avLst/>
              <a:gdLst/>
              <a:ahLst/>
              <a:cxnLst/>
              <a:rect l="l" t="t" r="r" b="b"/>
              <a:pathLst>
                <a:path w="1902" h="20" extrusionOk="0">
                  <a:moveTo>
                    <a:pt x="1" y="1"/>
                  </a:moveTo>
                  <a:lnTo>
                    <a:pt x="1" y="19"/>
                  </a:lnTo>
                  <a:cubicBezTo>
                    <a:pt x="634" y="15"/>
                    <a:pt x="1268" y="15"/>
                    <a:pt x="1902" y="15"/>
                  </a:cubicBezTo>
                  <a:cubicBezTo>
                    <a:pt x="1277" y="6"/>
                    <a:pt x="653" y="1"/>
                    <a:pt x="28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60"/>
            <p:cNvSpPr/>
            <p:nvPr/>
          </p:nvSpPr>
          <p:spPr>
            <a:xfrm>
              <a:off x="5917950" y="4372175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0"/>
                  </a:move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60"/>
            <p:cNvSpPr/>
            <p:nvPr/>
          </p:nvSpPr>
          <p:spPr>
            <a:xfrm>
              <a:off x="5968450" y="4371925"/>
              <a:ext cx="19100" cy="700"/>
            </a:xfrm>
            <a:custGeom>
              <a:avLst/>
              <a:gdLst/>
              <a:ahLst/>
              <a:cxnLst/>
              <a:rect l="l" t="t" r="r" b="b"/>
              <a:pathLst>
                <a:path w="764" h="28" extrusionOk="0">
                  <a:moveTo>
                    <a:pt x="634" y="0"/>
                  </a:moveTo>
                  <a:cubicBezTo>
                    <a:pt x="427" y="5"/>
                    <a:pt x="214" y="5"/>
                    <a:pt x="0" y="5"/>
                  </a:cubicBezTo>
                  <a:lnTo>
                    <a:pt x="0" y="28"/>
                  </a:lnTo>
                  <a:cubicBezTo>
                    <a:pt x="214" y="28"/>
                    <a:pt x="427" y="28"/>
                    <a:pt x="634" y="24"/>
                  </a:cubicBezTo>
                  <a:lnTo>
                    <a:pt x="764" y="24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60"/>
            <p:cNvSpPr/>
            <p:nvPr/>
          </p:nvSpPr>
          <p:spPr>
            <a:xfrm>
              <a:off x="5987525" y="4371800"/>
              <a:ext cx="15625" cy="725"/>
            </a:xfrm>
            <a:custGeom>
              <a:avLst/>
              <a:gdLst/>
              <a:ahLst/>
              <a:cxnLst/>
              <a:rect l="l" t="t" r="r" b="b"/>
              <a:pathLst>
                <a:path w="625" h="29" extrusionOk="0">
                  <a:moveTo>
                    <a:pt x="625" y="1"/>
                  </a:moveTo>
                  <a:cubicBezTo>
                    <a:pt x="417" y="1"/>
                    <a:pt x="208" y="1"/>
                    <a:pt x="1" y="5"/>
                  </a:cubicBezTo>
                  <a:lnTo>
                    <a:pt x="1" y="29"/>
                  </a:lnTo>
                  <a:cubicBezTo>
                    <a:pt x="208" y="24"/>
                    <a:pt x="417" y="24"/>
                    <a:pt x="625" y="20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60"/>
            <p:cNvSpPr/>
            <p:nvPr/>
          </p:nvSpPr>
          <p:spPr>
            <a:xfrm>
              <a:off x="5956225" y="4372025"/>
              <a:ext cx="12250" cy="600"/>
            </a:xfrm>
            <a:custGeom>
              <a:avLst/>
              <a:gdLst/>
              <a:ahLst/>
              <a:cxnLst/>
              <a:rect l="l" t="t" r="r" b="b"/>
              <a:pathLst>
                <a:path w="490" h="24" extrusionOk="0">
                  <a:moveTo>
                    <a:pt x="0" y="1"/>
                  </a:moveTo>
                  <a:lnTo>
                    <a:pt x="0" y="24"/>
                  </a:lnTo>
                  <a:lnTo>
                    <a:pt x="489" y="2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60"/>
            <p:cNvSpPr/>
            <p:nvPr/>
          </p:nvSpPr>
          <p:spPr>
            <a:xfrm>
              <a:off x="5918075" y="4372025"/>
              <a:ext cx="38175" cy="600"/>
            </a:xfrm>
            <a:custGeom>
              <a:avLst/>
              <a:gdLst/>
              <a:ahLst/>
              <a:cxnLst/>
              <a:rect l="l" t="t" r="r" b="b"/>
              <a:pathLst>
                <a:path w="1527" h="24" extrusionOk="0">
                  <a:moveTo>
                    <a:pt x="1526" y="1"/>
                  </a:moveTo>
                  <a:cubicBezTo>
                    <a:pt x="1017" y="1"/>
                    <a:pt x="508" y="1"/>
                    <a:pt x="0" y="6"/>
                  </a:cubicBezTo>
                  <a:cubicBezTo>
                    <a:pt x="508" y="15"/>
                    <a:pt x="1017" y="20"/>
                    <a:pt x="1526" y="24"/>
                  </a:cubicBezTo>
                  <a:lnTo>
                    <a:pt x="1526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60"/>
            <p:cNvSpPr/>
            <p:nvPr/>
          </p:nvSpPr>
          <p:spPr>
            <a:xfrm>
              <a:off x="6003125" y="4371800"/>
              <a:ext cx="47550" cy="500"/>
            </a:xfrm>
            <a:custGeom>
              <a:avLst/>
              <a:gdLst/>
              <a:ahLst/>
              <a:cxnLst/>
              <a:rect l="l" t="t" r="r" b="b"/>
              <a:pathLst>
                <a:path w="1902" h="20" extrusionOk="0">
                  <a:moveTo>
                    <a:pt x="1" y="1"/>
                  </a:moveTo>
                  <a:lnTo>
                    <a:pt x="1" y="20"/>
                  </a:lnTo>
                  <a:cubicBezTo>
                    <a:pt x="634" y="15"/>
                    <a:pt x="1268" y="15"/>
                    <a:pt x="1902" y="15"/>
                  </a:cubicBezTo>
                  <a:cubicBezTo>
                    <a:pt x="1277" y="10"/>
                    <a:pt x="653" y="1"/>
                    <a:pt x="28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60"/>
            <p:cNvSpPr/>
            <p:nvPr/>
          </p:nvSpPr>
          <p:spPr>
            <a:xfrm>
              <a:off x="5917950" y="438520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60"/>
            <p:cNvSpPr/>
            <p:nvPr/>
          </p:nvSpPr>
          <p:spPr>
            <a:xfrm>
              <a:off x="5968450" y="4384875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634" y="0"/>
                  </a:moveTo>
                  <a:cubicBezTo>
                    <a:pt x="427" y="5"/>
                    <a:pt x="214" y="5"/>
                    <a:pt x="0" y="5"/>
                  </a:cubicBezTo>
                  <a:lnTo>
                    <a:pt x="0" y="28"/>
                  </a:lnTo>
                  <a:cubicBezTo>
                    <a:pt x="214" y="28"/>
                    <a:pt x="427" y="28"/>
                    <a:pt x="634" y="24"/>
                  </a:cubicBezTo>
                  <a:lnTo>
                    <a:pt x="764" y="24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60"/>
            <p:cNvSpPr/>
            <p:nvPr/>
          </p:nvSpPr>
          <p:spPr>
            <a:xfrm>
              <a:off x="5987525" y="4384775"/>
              <a:ext cx="15625" cy="700"/>
            </a:xfrm>
            <a:custGeom>
              <a:avLst/>
              <a:gdLst/>
              <a:ahLst/>
              <a:cxnLst/>
              <a:rect l="l" t="t" r="r" b="b"/>
              <a:pathLst>
                <a:path w="625" h="28" extrusionOk="0">
                  <a:moveTo>
                    <a:pt x="625" y="0"/>
                  </a:moveTo>
                  <a:cubicBezTo>
                    <a:pt x="417" y="0"/>
                    <a:pt x="208" y="0"/>
                    <a:pt x="1" y="4"/>
                  </a:cubicBezTo>
                  <a:lnTo>
                    <a:pt x="1" y="28"/>
                  </a:lnTo>
                  <a:cubicBezTo>
                    <a:pt x="208" y="23"/>
                    <a:pt x="417" y="23"/>
                    <a:pt x="625" y="23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60"/>
            <p:cNvSpPr/>
            <p:nvPr/>
          </p:nvSpPr>
          <p:spPr>
            <a:xfrm>
              <a:off x="5956225" y="4384975"/>
              <a:ext cx="12250" cy="625"/>
            </a:xfrm>
            <a:custGeom>
              <a:avLst/>
              <a:gdLst/>
              <a:ahLst/>
              <a:cxnLst/>
              <a:rect l="l" t="t" r="r" b="b"/>
              <a:pathLst>
                <a:path w="490" h="25" extrusionOk="0">
                  <a:moveTo>
                    <a:pt x="489" y="1"/>
                  </a:moveTo>
                  <a:cubicBezTo>
                    <a:pt x="329" y="1"/>
                    <a:pt x="162" y="1"/>
                    <a:pt x="0" y="5"/>
                  </a:cubicBezTo>
                  <a:lnTo>
                    <a:pt x="0" y="24"/>
                  </a:lnTo>
                  <a:lnTo>
                    <a:pt x="489" y="2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60"/>
            <p:cNvSpPr/>
            <p:nvPr/>
          </p:nvSpPr>
          <p:spPr>
            <a:xfrm>
              <a:off x="5918075" y="4385075"/>
              <a:ext cx="38175" cy="525"/>
            </a:xfrm>
            <a:custGeom>
              <a:avLst/>
              <a:gdLst/>
              <a:ahLst/>
              <a:cxnLst/>
              <a:rect l="l" t="t" r="r" b="b"/>
              <a:pathLst>
                <a:path w="1527" h="21" extrusionOk="0">
                  <a:moveTo>
                    <a:pt x="763" y="0"/>
                  </a:moveTo>
                  <a:cubicBezTo>
                    <a:pt x="508" y="0"/>
                    <a:pt x="254" y="1"/>
                    <a:pt x="0" y="6"/>
                  </a:cubicBezTo>
                  <a:cubicBezTo>
                    <a:pt x="508" y="11"/>
                    <a:pt x="1017" y="16"/>
                    <a:pt x="1526" y="20"/>
                  </a:cubicBezTo>
                  <a:lnTo>
                    <a:pt x="1526" y="1"/>
                  </a:lnTo>
                  <a:cubicBezTo>
                    <a:pt x="1271" y="1"/>
                    <a:pt x="1017" y="0"/>
                    <a:pt x="763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60"/>
            <p:cNvSpPr/>
            <p:nvPr/>
          </p:nvSpPr>
          <p:spPr>
            <a:xfrm>
              <a:off x="6003125" y="4384775"/>
              <a:ext cx="47550" cy="600"/>
            </a:xfrm>
            <a:custGeom>
              <a:avLst/>
              <a:gdLst/>
              <a:ahLst/>
              <a:cxnLst/>
              <a:rect l="l" t="t" r="r" b="b"/>
              <a:pathLst>
                <a:path w="1902" h="24" extrusionOk="0">
                  <a:moveTo>
                    <a:pt x="1" y="0"/>
                  </a:moveTo>
                  <a:lnTo>
                    <a:pt x="1" y="23"/>
                  </a:lnTo>
                  <a:cubicBezTo>
                    <a:pt x="634" y="23"/>
                    <a:pt x="1268" y="23"/>
                    <a:pt x="1902" y="18"/>
                  </a:cubicBezTo>
                  <a:cubicBezTo>
                    <a:pt x="1277" y="9"/>
                    <a:pt x="653" y="0"/>
                    <a:pt x="28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60"/>
            <p:cNvSpPr/>
            <p:nvPr/>
          </p:nvSpPr>
          <p:spPr>
            <a:xfrm>
              <a:off x="5917950" y="4398175"/>
              <a:ext cx="150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60"/>
            <p:cNvSpPr/>
            <p:nvPr/>
          </p:nvSpPr>
          <p:spPr>
            <a:xfrm>
              <a:off x="5968450" y="4397825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634" y="1"/>
                  </a:moveTo>
                  <a:cubicBezTo>
                    <a:pt x="427" y="5"/>
                    <a:pt x="214" y="5"/>
                    <a:pt x="0" y="5"/>
                  </a:cubicBezTo>
                  <a:lnTo>
                    <a:pt x="0" y="28"/>
                  </a:lnTo>
                  <a:cubicBezTo>
                    <a:pt x="214" y="28"/>
                    <a:pt x="427" y="28"/>
                    <a:pt x="634" y="23"/>
                  </a:cubicBezTo>
                  <a:lnTo>
                    <a:pt x="764" y="23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60"/>
            <p:cNvSpPr/>
            <p:nvPr/>
          </p:nvSpPr>
          <p:spPr>
            <a:xfrm>
              <a:off x="5987525" y="4397700"/>
              <a:ext cx="15625" cy="700"/>
            </a:xfrm>
            <a:custGeom>
              <a:avLst/>
              <a:gdLst/>
              <a:ahLst/>
              <a:cxnLst/>
              <a:rect l="l" t="t" r="r" b="b"/>
              <a:pathLst>
                <a:path w="625" h="28" extrusionOk="0">
                  <a:moveTo>
                    <a:pt x="625" y="0"/>
                  </a:moveTo>
                  <a:cubicBezTo>
                    <a:pt x="417" y="0"/>
                    <a:pt x="208" y="0"/>
                    <a:pt x="1" y="6"/>
                  </a:cubicBezTo>
                  <a:lnTo>
                    <a:pt x="1" y="28"/>
                  </a:lnTo>
                  <a:cubicBezTo>
                    <a:pt x="208" y="23"/>
                    <a:pt x="417" y="23"/>
                    <a:pt x="625" y="23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60"/>
            <p:cNvSpPr/>
            <p:nvPr/>
          </p:nvSpPr>
          <p:spPr>
            <a:xfrm>
              <a:off x="5956225" y="4397950"/>
              <a:ext cx="12250" cy="600"/>
            </a:xfrm>
            <a:custGeom>
              <a:avLst/>
              <a:gdLst/>
              <a:ahLst/>
              <a:cxnLst/>
              <a:rect l="l" t="t" r="r" b="b"/>
              <a:pathLst>
                <a:path w="490" h="24" extrusionOk="0">
                  <a:moveTo>
                    <a:pt x="489" y="0"/>
                  </a:moveTo>
                  <a:cubicBezTo>
                    <a:pt x="329" y="5"/>
                    <a:pt x="162" y="5"/>
                    <a:pt x="0" y="5"/>
                  </a:cubicBezTo>
                  <a:lnTo>
                    <a:pt x="0" y="23"/>
                  </a:lnTo>
                  <a:lnTo>
                    <a:pt x="489" y="2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60"/>
            <p:cNvSpPr/>
            <p:nvPr/>
          </p:nvSpPr>
          <p:spPr>
            <a:xfrm>
              <a:off x="5918075" y="4398050"/>
              <a:ext cx="38175" cy="500"/>
            </a:xfrm>
            <a:custGeom>
              <a:avLst/>
              <a:gdLst/>
              <a:ahLst/>
              <a:cxnLst/>
              <a:rect l="l" t="t" r="r" b="b"/>
              <a:pathLst>
                <a:path w="1527" h="20" extrusionOk="0">
                  <a:moveTo>
                    <a:pt x="1526" y="1"/>
                  </a:moveTo>
                  <a:cubicBezTo>
                    <a:pt x="1017" y="1"/>
                    <a:pt x="508" y="1"/>
                    <a:pt x="0" y="5"/>
                  </a:cubicBezTo>
                  <a:cubicBezTo>
                    <a:pt x="508" y="9"/>
                    <a:pt x="1017" y="19"/>
                    <a:pt x="1526" y="19"/>
                  </a:cubicBezTo>
                  <a:lnTo>
                    <a:pt x="1526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60"/>
            <p:cNvSpPr/>
            <p:nvPr/>
          </p:nvSpPr>
          <p:spPr>
            <a:xfrm>
              <a:off x="6003125" y="4397700"/>
              <a:ext cx="47550" cy="600"/>
            </a:xfrm>
            <a:custGeom>
              <a:avLst/>
              <a:gdLst/>
              <a:ahLst/>
              <a:cxnLst/>
              <a:rect l="l" t="t" r="r" b="b"/>
              <a:pathLst>
                <a:path w="1902" h="24" extrusionOk="0">
                  <a:moveTo>
                    <a:pt x="1" y="0"/>
                  </a:moveTo>
                  <a:lnTo>
                    <a:pt x="1" y="23"/>
                  </a:lnTo>
                  <a:cubicBezTo>
                    <a:pt x="634" y="19"/>
                    <a:pt x="1268" y="19"/>
                    <a:pt x="1902" y="19"/>
                  </a:cubicBezTo>
                  <a:cubicBezTo>
                    <a:pt x="1277" y="10"/>
                    <a:pt x="653" y="0"/>
                    <a:pt x="28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60"/>
            <p:cNvSpPr/>
            <p:nvPr/>
          </p:nvSpPr>
          <p:spPr>
            <a:xfrm>
              <a:off x="5917950" y="4411125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0"/>
                  </a:move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60"/>
            <p:cNvSpPr/>
            <p:nvPr/>
          </p:nvSpPr>
          <p:spPr>
            <a:xfrm>
              <a:off x="5968450" y="4410750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1"/>
                  </a:moveTo>
                  <a:cubicBezTo>
                    <a:pt x="722" y="1"/>
                    <a:pt x="676" y="1"/>
                    <a:pt x="634" y="5"/>
                  </a:cubicBezTo>
                  <a:cubicBezTo>
                    <a:pt x="427" y="5"/>
                    <a:pt x="214" y="5"/>
                    <a:pt x="0" y="11"/>
                  </a:cubicBezTo>
                  <a:lnTo>
                    <a:pt x="0" y="33"/>
                  </a:lnTo>
                  <a:cubicBezTo>
                    <a:pt x="214" y="29"/>
                    <a:pt x="427" y="29"/>
                    <a:pt x="634" y="29"/>
                  </a:cubicBezTo>
                  <a:cubicBezTo>
                    <a:pt x="676" y="24"/>
                    <a:pt x="722" y="24"/>
                    <a:pt x="764" y="24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60"/>
            <p:cNvSpPr/>
            <p:nvPr/>
          </p:nvSpPr>
          <p:spPr>
            <a:xfrm>
              <a:off x="5987525" y="4410650"/>
              <a:ext cx="15625" cy="725"/>
            </a:xfrm>
            <a:custGeom>
              <a:avLst/>
              <a:gdLst/>
              <a:ahLst/>
              <a:cxnLst/>
              <a:rect l="l" t="t" r="r" b="b"/>
              <a:pathLst>
                <a:path w="625" h="29" extrusionOk="0">
                  <a:moveTo>
                    <a:pt x="625" y="0"/>
                  </a:moveTo>
                  <a:cubicBezTo>
                    <a:pt x="417" y="0"/>
                    <a:pt x="208" y="5"/>
                    <a:pt x="1" y="5"/>
                  </a:cubicBezTo>
                  <a:lnTo>
                    <a:pt x="1" y="28"/>
                  </a:lnTo>
                  <a:cubicBezTo>
                    <a:pt x="208" y="28"/>
                    <a:pt x="417" y="24"/>
                    <a:pt x="625" y="24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60"/>
            <p:cNvSpPr/>
            <p:nvPr/>
          </p:nvSpPr>
          <p:spPr>
            <a:xfrm>
              <a:off x="5956225" y="4411000"/>
              <a:ext cx="12250" cy="575"/>
            </a:xfrm>
            <a:custGeom>
              <a:avLst/>
              <a:gdLst/>
              <a:ahLst/>
              <a:cxnLst/>
              <a:rect l="l" t="t" r="r" b="b"/>
              <a:pathLst>
                <a:path w="490" h="23" extrusionOk="0">
                  <a:moveTo>
                    <a:pt x="0" y="1"/>
                  </a:moveTo>
                  <a:lnTo>
                    <a:pt x="0" y="19"/>
                  </a:lnTo>
                  <a:cubicBezTo>
                    <a:pt x="129" y="19"/>
                    <a:pt x="263" y="23"/>
                    <a:pt x="397" y="23"/>
                  </a:cubicBezTo>
                  <a:lnTo>
                    <a:pt x="489" y="23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60"/>
            <p:cNvSpPr/>
            <p:nvPr/>
          </p:nvSpPr>
          <p:spPr>
            <a:xfrm>
              <a:off x="5918075" y="4411000"/>
              <a:ext cx="38175" cy="475"/>
            </a:xfrm>
            <a:custGeom>
              <a:avLst/>
              <a:gdLst/>
              <a:ahLst/>
              <a:cxnLst/>
              <a:rect l="l" t="t" r="r" b="b"/>
              <a:pathLst>
                <a:path w="1527" h="19" extrusionOk="0">
                  <a:moveTo>
                    <a:pt x="1526" y="1"/>
                  </a:moveTo>
                  <a:cubicBezTo>
                    <a:pt x="1017" y="1"/>
                    <a:pt x="508" y="1"/>
                    <a:pt x="0" y="5"/>
                  </a:cubicBezTo>
                  <a:cubicBezTo>
                    <a:pt x="508" y="10"/>
                    <a:pt x="1017" y="19"/>
                    <a:pt x="1526" y="19"/>
                  </a:cubicBezTo>
                  <a:lnTo>
                    <a:pt x="1526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60"/>
            <p:cNvSpPr/>
            <p:nvPr/>
          </p:nvSpPr>
          <p:spPr>
            <a:xfrm>
              <a:off x="6003125" y="4410650"/>
              <a:ext cx="47550" cy="625"/>
            </a:xfrm>
            <a:custGeom>
              <a:avLst/>
              <a:gdLst/>
              <a:ahLst/>
              <a:cxnLst/>
              <a:rect l="l" t="t" r="r" b="b"/>
              <a:pathLst>
                <a:path w="1902" h="25" extrusionOk="0">
                  <a:moveTo>
                    <a:pt x="1" y="0"/>
                  </a:moveTo>
                  <a:lnTo>
                    <a:pt x="1" y="24"/>
                  </a:lnTo>
                  <a:cubicBezTo>
                    <a:pt x="317" y="24"/>
                    <a:pt x="634" y="25"/>
                    <a:pt x="951" y="25"/>
                  </a:cubicBezTo>
                  <a:cubicBezTo>
                    <a:pt x="1268" y="25"/>
                    <a:pt x="1585" y="24"/>
                    <a:pt x="1902" y="19"/>
                  </a:cubicBezTo>
                  <a:cubicBezTo>
                    <a:pt x="1277" y="9"/>
                    <a:pt x="653" y="0"/>
                    <a:pt x="28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60"/>
            <p:cNvSpPr/>
            <p:nvPr/>
          </p:nvSpPr>
          <p:spPr>
            <a:xfrm>
              <a:off x="5917950" y="442405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0"/>
                  </a:move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60"/>
            <p:cNvSpPr/>
            <p:nvPr/>
          </p:nvSpPr>
          <p:spPr>
            <a:xfrm>
              <a:off x="5968450" y="4423725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0"/>
                  </a:moveTo>
                  <a:cubicBezTo>
                    <a:pt x="722" y="0"/>
                    <a:pt x="676" y="4"/>
                    <a:pt x="634" y="4"/>
                  </a:cubicBezTo>
                  <a:cubicBezTo>
                    <a:pt x="427" y="4"/>
                    <a:pt x="214" y="9"/>
                    <a:pt x="0" y="9"/>
                  </a:cubicBezTo>
                  <a:lnTo>
                    <a:pt x="0" y="32"/>
                  </a:lnTo>
                  <a:cubicBezTo>
                    <a:pt x="214" y="32"/>
                    <a:pt x="427" y="28"/>
                    <a:pt x="634" y="28"/>
                  </a:cubicBezTo>
                  <a:cubicBezTo>
                    <a:pt x="676" y="28"/>
                    <a:pt x="722" y="28"/>
                    <a:pt x="764" y="23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60"/>
            <p:cNvSpPr/>
            <p:nvPr/>
          </p:nvSpPr>
          <p:spPr>
            <a:xfrm>
              <a:off x="5987525" y="4423725"/>
              <a:ext cx="15625" cy="600"/>
            </a:xfrm>
            <a:custGeom>
              <a:avLst/>
              <a:gdLst/>
              <a:ahLst/>
              <a:cxnLst/>
              <a:rect l="l" t="t" r="r" b="b"/>
              <a:pathLst>
                <a:path w="625" h="24" extrusionOk="0">
                  <a:moveTo>
                    <a:pt x="1" y="0"/>
                  </a:moveTo>
                  <a:lnTo>
                    <a:pt x="1" y="23"/>
                  </a:lnTo>
                  <a:lnTo>
                    <a:pt x="625" y="23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60"/>
            <p:cNvSpPr/>
            <p:nvPr/>
          </p:nvSpPr>
          <p:spPr>
            <a:xfrm>
              <a:off x="5956225" y="4423925"/>
              <a:ext cx="12250" cy="625"/>
            </a:xfrm>
            <a:custGeom>
              <a:avLst/>
              <a:gdLst/>
              <a:ahLst/>
              <a:cxnLst/>
              <a:rect l="l" t="t" r="r" b="b"/>
              <a:pathLst>
                <a:path w="490" h="25" extrusionOk="0">
                  <a:moveTo>
                    <a:pt x="0" y="1"/>
                  </a:moveTo>
                  <a:lnTo>
                    <a:pt x="0" y="24"/>
                  </a:lnTo>
                  <a:lnTo>
                    <a:pt x="489" y="2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60"/>
            <p:cNvSpPr/>
            <p:nvPr/>
          </p:nvSpPr>
          <p:spPr>
            <a:xfrm>
              <a:off x="5918075" y="4423925"/>
              <a:ext cx="38175" cy="625"/>
            </a:xfrm>
            <a:custGeom>
              <a:avLst/>
              <a:gdLst/>
              <a:ahLst/>
              <a:cxnLst/>
              <a:rect l="l" t="t" r="r" b="b"/>
              <a:pathLst>
                <a:path w="1527" h="25" extrusionOk="0">
                  <a:moveTo>
                    <a:pt x="1526" y="1"/>
                  </a:moveTo>
                  <a:cubicBezTo>
                    <a:pt x="1017" y="1"/>
                    <a:pt x="508" y="1"/>
                    <a:pt x="0" y="5"/>
                  </a:cubicBezTo>
                  <a:cubicBezTo>
                    <a:pt x="508" y="15"/>
                    <a:pt x="1017" y="20"/>
                    <a:pt x="1526" y="24"/>
                  </a:cubicBezTo>
                  <a:lnTo>
                    <a:pt x="1526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60"/>
            <p:cNvSpPr/>
            <p:nvPr/>
          </p:nvSpPr>
          <p:spPr>
            <a:xfrm>
              <a:off x="6003125" y="4423725"/>
              <a:ext cx="47550" cy="600"/>
            </a:xfrm>
            <a:custGeom>
              <a:avLst/>
              <a:gdLst/>
              <a:ahLst/>
              <a:cxnLst/>
              <a:rect l="l" t="t" r="r" b="b"/>
              <a:pathLst>
                <a:path w="1902" h="24" extrusionOk="0">
                  <a:moveTo>
                    <a:pt x="1" y="0"/>
                  </a:moveTo>
                  <a:lnTo>
                    <a:pt x="1" y="23"/>
                  </a:lnTo>
                  <a:cubicBezTo>
                    <a:pt x="634" y="19"/>
                    <a:pt x="1268" y="23"/>
                    <a:pt x="1902" y="13"/>
                  </a:cubicBezTo>
                  <a:cubicBezTo>
                    <a:pt x="1277" y="4"/>
                    <a:pt x="653" y="0"/>
                    <a:pt x="28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60"/>
            <p:cNvSpPr/>
            <p:nvPr/>
          </p:nvSpPr>
          <p:spPr>
            <a:xfrm>
              <a:off x="5917950" y="443700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60"/>
            <p:cNvSpPr/>
            <p:nvPr/>
          </p:nvSpPr>
          <p:spPr>
            <a:xfrm>
              <a:off x="5968450" y="4436775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634" y="1"/>
                  </a:moveTo>
                  <a:cubicBezTo>
                    <a:pt x="427" y="1"/>
                    <a:pt x="214" y="5"/>
                    <a:pt x="0" y="5"/>
                  </a:cubicBezTo>
                  <a:lnTo>
                    <a:pt x="0" y="28"/>
                  </a:lnTo>
                  <a:cubicBezTo>
                    <a:pt x="214" y="28"/>
                    <a:pt x="427" y="28"/>
                    <a:pt x="634" y="24"/>
                  </a:cubicBezTo>
                  <a:lnTo>
                    <a:pt x="764" y="24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60"/>
            <p:cNvSpPr/>
            <p:nvPr/>
          </p:nvSpPr>
          <p:spPr>
            <a:xfrm>
              <a:off x="5987525" y="4436675"/>
              <a:ext cx="15625" cy="725"/>
            </a:xfrm>
            <a:custGeom>
              <a:avLst/>
              <a:gdLst/>
              <a:ahLst/>
              <a:cxnLst/>
              <a:rect l="l" t="t" r="r" b="b"/>
              <a:pathLst>
                <a:path w="625" h="29" extrusionOk="0">
                  <a:moveTo>
                    <a:pt x="625" y="0"/>
                  </a:moveTo>
                  <a:cubicBezTo>
                    <a:pt x="417" y="0"/>
                    <a:pt x="208" y="0"/>
                    <a:pt x="1" y="5"/>
                  </a:cubicBezTo>
                  <a:lnTo>
                    <a:pt x="1" y="28"/>
                  </a:lnTo>
                  <a:cubicBezTo>
                    <a:pt x="208" y="22"/>
                    <a:pt x="417" y="22"/>
                    <a:pt x="625" y="22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60"/>
            <p:cNvSpPr/>
            <p:nvPr/>
          </p:nvSpPr>
          <p:spPr>
            <a:xfrm>
              <a:off x="5956225" y="4436900"/>
              <a:ext cx="12250" cy="600"/>
            </a:xfrm>
            <a:custGeom>
              <a:avLst/>
              <a:gdLst/>
              <a:ahLst/>
              <a:cxnLst/>
              <a:rect l="l" t="t" r="r" b="b"/>
              <a:pathLst>
                <a:path w="490" h="24" extrusionOk="0">
                  <a:moveTo>
                    <a:pt x="0" y="0"/>
                  </a:moveTo>
                  <a:lnTo>
                    <a:pt x="0" y="23"/>
                  </a:lnTo>
                  <a:lnTo>
                    <a:pt x="489" y="2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60"/>
            <p:cNvSpPr/>
            <p:nvPr/>
          </p:nvSpPr>
          <p:spPr>
            <a:xfrm>
              <a:off x="5918075" y="4436900"/>
              <a:ext cx="38175" cy="600"/>
            </a:xfrm>
            <a:custGeom>
              <a:avLst/>
              <a:gdLst/>
              <a:ahLst/>
              <a:cxnLst/>
              <a:rect l="l" t="t" r="r" b="b"/>
              <a:pathLst>
                <a:path w="1527" h="24" extrusionOk="0">
                  <a:moveTo>
                    <a:pt x="1526" y="0"/>
                  </a:moveTo>
                  <a:cubicBezTo>
                    <a:pt x="1017" y="0"/>
                    <a:pt x="508" y="0"/>
                    <a:pt x="0" y="5"/>
                  </a:cubicBezTo>
                  <a:cubicBezTo>
                    <a:pt x="508" y="13"/>
                    <a:pt x="1017" y="19"/>
                    <a:pt x="1526" y="23"/>
                  </a:cubicBezTo>
                  <a:lnTo>
                    <a:pt x="1526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60"/>
            <p:cNvSpPr/>
            <p:nvPr/>
          </p:nvSpPr>
          <p:spPr>
            <a:xfrm>
              <a:off x="6003125" y="4436675"/>
              <a:ext cx="47550" cy="575"/>
            </a:xfrm>
            <a:custGeom>
              <a:avLst/>
              <a:gdLst/>
              <a:ahLst/>
              <a:cxnLst/>
              <a:rect l="l" t="t" r="r" b="b"/>
              <a:pathLst>
                <a:path w="1902" h="23" extrusionOk="0">
                  <a:moveTo>
                    <a:pt x="1" y="0"/>
                  </a:moveTo>
                  <a:lnTo>
                    <a:pt x="1" y="22"/>
                  </a:lnTo>
                  <a:cubicBezTo>
                    <a:pt x="634" y="18"/>
                    <a:pt x="1268" y="22"/>
                    <a:pt x="1902" y="14"/>
                  </a:cubicBezTo>
                  <a:cubicBezTo>
                    <a:pt x="1277" y="9"/>
                    <a:pt x="653" y="0"/>
                    <a:pt x="24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60"/>
            <p:cNvSpPr/>
            <p:nvPr/>
          </p:nvSpPr>
          <p:spPr>
            <a:xfrm>
              <a:off x="5917950" y="4450075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0"/>
                  </a:move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60"/>
            <p:cNvSpPr/>
            <p:nvPr/>
          </p:nvSpPr>
          <p:spPr>
            <a:xfrm>
              <a:off x="5968450" y="4449700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634" y="1"/>
                  </a:moveTo>
                  <a:cubicBezTo>
                    <a:pt x="427" y="6"/>
                    <a:pt x="214" y="6"/>
                    <a:pt x="0" y="6"/>
                  </a:cubicBezTo>
                  <a:lnTo>
                    <a:pt x="0" y="29"/>
                  </a:lnTo>
                  <a:cubicBezTo>
                    <a:pt x="214" y="29"/>
                    <a:pt x="427" y="29"/>
                    <a:pt x="634" y="24"/>
                  </a:cubicBezTo>
                  <a:lnTo>
                    <a:pt x="764" y="24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60"/>
            <p:cNvSpPr/>
            <p:nvPr/>
          </p:nvSpPr>
          <p:spPr>
            <a:xfrm>
              <a:off x="5987525" y="4449600"/>
              <a:ext cx="15625" cy="725"/>
            </a:xfrm>
            <a:custGeom>
              <a:avLst/>
              <a:gdLst/>
              <a:ahLst/>
              <a:cxnLst/>
              <a:rect l="l" t="t" r="r" b="b"/>
              <a:pathLst>
                <a:path w="625" h="29" extrusionOk="0">
                  <a:moveTo>
                    <a:pt x="625" y="0"/>
                  </a:moveTo>
                  <a:cubicBezTo>
                    <a:pt x="417" y="0"/>
                    <a:pt x="208" y="0"/>
                    <a:pt x="1" y="5"/>
                  </a:cubicBezTo>
                  <a:lnTo>
                    <a:pt x="1" y="28"/>
                  </a:lnTo>
                  <a:cubicBezTo>
                    <a:pt x="208" y="24"/>
                    <a:pt x="417" y="24"/>
                    <a:pt x="625" y="24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60"/>
            <p:cNvSpPr/>
            <p:nvPr/>
          </p:nvSpPr>
          <p:spPr>
            <a:xfrm>
              <a:off x="5956225" y="4449850"/>
              <a:ext cx="12250" cy="575"/>
            </a:xfrm>
            <a:custGeom>
              <a:avLst/>
              <a:gdLst/>
              <a:ahLst/>
              <a:cxnLst/>
              <a:rect l="l" t="t" r="r" b="b"/>
              <a:pathLst>
                <a:path w="490" h="23" extrusionOk="0">
                  <a:moveTo>
                    <a:pt x="0" y="0"/>
                  </a:moveTo>
                  <a:lnTo>
                    <a:pt x="0" y="23"/>
                  </a:lnTo>
                  <a:lnTo>
                    <a:pt x="489" y="2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60"/>
            <p:cNvSpPr/>
            <p:nvPr/>
          </p:nvSpPr>
          <p:spPr>
            <a:xfrm>
              <a:off x="5918075" y="4449850"/>
              <a:ext cx="38175" cy="575"/>
            </a:xfrm>
            <a:custGeom>
              <a:avLst/>
              <a:gdLst/>
              <a:ahLst/>
              <a:cxnLst/>
              <a:rect l="l" t="t" r="r" b="b"/>
              <a:pathLst>
                <a:path w="1527" h="23" extrusionOk="0">
                  <a:moveTo>
                    <a:pt x="1526" y="0"/>
                  </a:moveTo>
                  <a:cubicBezTo>
                    <a:pt x="1017" y="5"/>
                    <a:pt x="508" y="0"/>
                    <a:pt x="0" y="9"/>
                  </a:cubicBezTo>
                  <a:cubicBezTo>
                    <a:pt x="508" y="14"/>
                    <a:pt x="1017" y="23"/>
                    <a:pt x="1526" y="23"/>
                  </a:cubicBezTo>
                  <a:lnTo>
                    <a:pt x="1526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60"/>
            <p:cNvSpPr/>
            <p:nvPr/>
          </p:nvSpPr>
          <p:spPr>
            <a:xfrm>
              <a:off x="6003125" y="4449600"/>
              <a:ext cx="47550" cy="600"/>
            </a:xfrm>
            <a:custGeom>
              <a:avLst/>
              <a:gdLst/>
              <a:ahLst/>
              <a:cxnLst/>
              <a:rect l="l" t="t" r="r" b="b"/>
              <a:pathLst>
                <a:path w="1902" h="24" extrusionOk="0">
                  <a:moveTo>
                    <a:pt x="1" y="0"/>
                  </a:moveTo>
                  <a:lnTo>
                    <a:pt x="1" y="24"/>
                  </a:lnTo>
                  <a:cubicBezTo>
                    <a:pt x="634" y="24"/>
                    <a:pt x="1268" y="24"/>
                    <a:pt x="1902" y="19"/>
                  </a:cubicBezTo>
                  <a:cubicBezTo>
                    <a:pt x="1277" y="10"/>
                    <a:pt x="653" y="0"/>
                    <a:pt x="28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60"/>
            <p:cNvSpPr/>
            <p:nvPr/>
          </p:nvSpPr>
          <p:spPr>
            <a:xfrm>
              <a:off x="5917950" y="4463025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60"/>
            <p:cNvSpPr/>
            <p:nvPr/>
          </p:nvSpPr>
          <p:spPr>
            <a:xfrm>
              <a:off x="5968450" y="4462675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0"/>
                  </a:moveTo>
                  <a:cubicBezTo>
                    <a:pt x="722" y="0"/>
                    <a:pt x="676" y="5"/>
                    <a:pt x="634" y="5"/>
                  </a:cubicBezTo>
                  <a:cubicBezTo>
                    <a:pt x="427" y="5"/>
                    <a:pt x="214" y="9"/>
                    <a:pt x="0" y="9"/>
                  </a:cubicBezTo>
                  <a:lnTo>
                    <a:pt x="0" y="32"/>
                  </a:lnTo>
                  <a:cubicBezTo>
                    <a:pt x="214" y="32"/>
                    <a:pt x="427" y="28"/>
                    <a:pt x="634" y="28"/>
                  </a:cubicBezTo>
                  <a:cubicBezTo>
                    <a:pt x="676" y="28"/>
                    <a:pt x="722" y="28"/>
                    <a:pt x="764" y="23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60"/>
            <p:cNvSpPr/>
            <p:nvPr/>
          </p:nvSpPr>
          <p:spPr>
            <a:xfrm>
              <a:off x="5987525" y="4462675"/>
              <a:ext cx="15625" cy="600"/>
            </a:xfrm>
            <a:custGeom>
              <a:avLst/>
              <a:gdLst/>
              <a:ahLst/>
              <a:cxnLst/>
              <a:rect l="l" t="t" r="r" b="b"/>
              <a:pathLst>
                <a:path w="625" h="24" extrusionOk="0">
                  <a:moveTo>
                    <a:pt x="1" y="0"/>
                  </a:moveTo>
                  <a:lnTo>
                    <a:pt x="1" y="23"/>
                  </a:lnTo>
                  <a:cubicBezTo>
                    <a:pt x="208" y="23"/>
                    <a:pt x="417" y="19"/>
                    <a:pt x="625" y="19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60"/>
            <p:cNvSpPr/>
            <p:nvPr/>
          </p:nvSpPr>
          <p:spPr>
            <a:xfrm>
              <a:off x="5956225" y="4462875"/>
              <a:ext cx="12250" cy="625"/>
            </a:xfrm>
            <a:custGeom>
              <a:avLst/>
              <a:gdLst/>
              <a:ahLst/>
              <a:cxnLst/>
              <a:rect l="l" t="t" r="r" b="b"/>
              <a:pathLst>
                <a:path w="490" h="25" extrusionOk="0">
                  <a:moveTo>
                    <a:pt x="0" y="1"/>
                  </a:moveTo>
                  <a:lnTo>
                    <a:pt x="0" y="20"/>
                  </a:lnTo>
                  <a:cubicBezTo>
                    <a:pt x="129" y="24"/>
                    <a:pt x="263" y="24"/>
                    <a:pt x="397" y="24"/>
                  </a:cubicBezTo>
                  <a:lnTo>
                    <a:pt x="489" y="2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60"/>
            <p:cNvSpPr/>
            <p:nvPr/>
          </p:nvSpPr>
          <p:spPr>
            <a:xfrm>
              <a:off x="5918075" y="4462875"/>
              <a:ext cx="38175" cy="500"/>
            </a:xfrm>
            <a:custGeom>
              <a:avLst/>
              <a:gdLst/>
              <a:ahLst/>
              <a:cxnLst/>
              <a:rect l="l" t="t" r="r" b="b"/>
              <a:pathLst>
                <a:path w="1527" h="20" extrusionOk="0">
                  <a:moveTo>
                    <a:pt x="1526" y="1"/>
                  </a:moveTo>
                  <a:cubicBezTo>
                    <a:pt x="1017" y="1"/>
                    <a:pt x="508" y="1"/>
                    <a:pt x="0" y="7"/>
                  </a:cubicBezTo>
                  <a:cubicBezTo>
                    <a:pt x="508" y="11"/>
                    <a:pt x="1017" y="20"/>
                    <a:pt x="1526" y="20"/>
                  </a:cubicBezTo>
                  <a:lnTo>
                    <a:pt x="1526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60"/>
            <p:cNvSpPr/>
            <p:nvPr/>
          </p:nvSpPr>
          <p:spPr>
            <a:xfrm>
              <a:off x="6003125" y="4462675"/>
              <a:ext cx="47550" cy="475"/>
            </a:xfrm>
            <a:custGeom>
              <a:avLst/>
              <a:gdLst/>
              <a:ahLst/>
              <a:cxnLst/>
              <a:rect l="l" t="t" r="r" b="b"/>
              <a:pathLst>
                <a:path w="1902" h="19" extrusionOk="0">
                  <a:moveTo>
                    <a:pt x="1" y="0"/>
                  </a:moveTo>
                  <a:lnTo>
                    <a:pt x="1" y="19"/>
                  </a:lnTo>
                  <a:cubicBezTo>
                    <a:pt x="634" y="15"/>
                    <a:pt x="1268" y="15"/>
                    <a:pt x="1902" y="15"/>
                  </a:cubicBezTo>
                  <a:cubicBezTo>
                    <a:pt x="1277" y="5"/>
                    <a:pt x="653" y="0"/>
                    <a:pt x="24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60"/>
            <p:cNvSpPr/>
            <p:nvPr/>
          </p:nvSpPr>
          <p:spPr>
            <a:xfrm>
              <a:off x="5917950" y="447595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60"/>
            <p:cNvSpPr/>
            <p:nvPr/>
          </p:nvSpPr>
          <p:spPr>
            <a:xfrm>
              <a:off x="5968450" y="4475625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634" y="0"/>
                  </a:moveTo>
                  <a:cubicBezTo>
                    <a:pt x="427" y="5"/>
                    <a:pt x="214" y="5"/>
                    <a:pt x="0" y="9"/>
                  </a:cubicBezTo>
                  <a:lnTo>
                    <a:pt x="0" y="33"/>
                  </a:lnTo>
                  <a:cubicBezTo>
                    <a:pt x="214" y="33"/>
                    <a:pt x="427" y="33"/>
                    <a:pt x="634" y="28"/>
                  </a:cubicBezTo>
                  <a:lnTo>
                    <a:pt x="764" y="2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60"/>
            <p:cNvSpPr/>
            <p:nvPr/>
          </p:nvSpPr>
          <p:spPr>
            <a:xfrm>
              <a:off x="5987525" y="4475500"/>
              <a:ext cx="15625" cy="850"/>
            </a:xfrm>
            <a:custGeom>
              <a:avLst/>
              <a:gdLst/>
              <a:ahLst/>
              <a:cxnLst/>
              <a:rect l="l" t="t" r="r" b="b"/>
              <a:pathLst>
                <a:path w="625" h="34" extrusionOk="0">
                  <a:moveTo>
                    <a:pt x="625" y="1"/>
                  </a:moveTo>
                  <a:cubicBezTo>
                    <a:pt x="417" y="1"/>
                    <a:pt x="208" y="5"/>
                    <a:pt x="1" y="5"/>
                  </a:cubicBezTo>
                  <a:lnTo>
                    <a:pt x="1" y="33"/>
                  </a:lnTo>
                  <a:cubicBezTo>
                    <a:pt x="208" y="29"/>
                    <a:pt x="417" y="29"/>
                    <a:pt x="625" y="29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60"/>
            <p:cNvSpPr/>
            <p:nvPr/>
          </p:nvSpPr>
          <p:spPr>
            <a:xfrm>
              <a:off x="5956225" y="4475850"/>
              <a:ext cx="12250" cy="600"/>
            </a:xfrm>
            <a:custGeom>
              <a:avLst/>
              <a:gdLst/>
              <a:ahLst/>
              <a:cxnLst/>
              <a:rect l="l" t="t" r="r" b="b"/>
              <a:pathLst>
                <a:path w="490" h="24" extrusionOk="0">
                  <a:moveTo>
                    <a:pt x="0" y="0"/>
                  </a:moveTo>
                  <a:lnTo>
                    <a:pt x="0" y="24"/>
                  </a:lnTo>
                  <a:lnTo>
                    <a:pt x="489" y="24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60"/>
            <p:cNvSpPr/>
            <p:nvPr/>
          </p:nvSpPr>
          <p:spPr>
            <a:xfrm>
              <a:off x="5918075" y="4475850"/>
              <a:ext cx="38175" cy="600"/>
            </a:xfrm>
            <a:custGeom>
              <a:avLst/>
              <a:gdLst/>
              <a:ahLst/>
              <a:cxnLst/>
              <a:rect l="l" t="t" r="r" b="b"/>
              <a:pathLst>
                <a:path w="1527" h="24" extrusionOk="0">
                  <a:moveTo>
                    <a:pt x="1526" y="0"/>
                  </a:moveTo>
                  <a:cubicBezTo>
                    <a:pt x="1017" y="0"/>
                    <a:pt x="508" y="0"/>
                    <a:pt x="0" y="5"/>
                  </a:cubicBezTo>
                  <a:cubicBezTo>
                    <a:pt x="508" y="9"/>
                    <a:pt x="1017" y="19"/>
                    <a:pt x="1526" y="24"/>
                  </a:cubicBezTo>
                  <a:lnTo>
                    <a:pt x="1526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60"/>
            <p:cNvSpPr/>
            <p:nvPr/>
          </p:nvSpPr>
          <p:spPr>
            <a:xfrm>
              <a:off x="6003125" y="4475500"/>
              <a:ext cx="47550" cy="725"/>
            </a:xfrm>
            <a:custGeom>
              <a:avLst/>
              <a:gdLst/>
              <a:ahLst/>
              <a:cxnLst/>
              <a:rect l="l" t="t" r="r" b="b"/>
              <a:pathLst>
                <a:path w="1902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634" y="23"/>
                    <a:pt x="1268" y="29"/>
                    <a:pt x="1902" y="19"/>
                  </a:cubicBezTo>
                  <a:cubicBezTo>
                    <a:pt x="1277" y="10"/>
                    <a:pt x="653" y="1"/>
                    <a:pt x="24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60"/>
            <p:cNvSpPr/>
            <p:nvPr/>
          </p:nvSpPr>
          <p:spPr>
            <a:xfrm>
              <a:off x="5917950" y="448880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0"/>
                  </a:move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60"/>
            <p:cNvSpPr/>
            <p:nvPr/>
          </p:nvSpPr>
          <p:spPr>
            <a:xfrm>
              <a:off x="5968450" y="4488450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634" y="0"/>
                  </a:moveTo>
                  <a:cubicBezTo>
                    <a:pt x="427" y="4"/>
                    <a:pt x="214" y="4"/>
                    <a:pt x="0" y="10"/>
                  </a:cubicBezTo>
                  <a:lnTo>
                    <a:pt x="0" y="32"/>
                  </a:lnTo>
                  <a:cubicBezTo>
                    <a:pt x="214" y="28"/>
                    <a:pt x="427" y="28"/>
                    <a:pt x="634" y="23"/>
                  </a:cubicBezTo>
                  <a:lnTo>
                    <a:pt x="764" y="23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60"/>
            <p:cNvSpPr/>
            <p:nvPr/>
          </p:nvSpPr>
          <p:spPr>
            <a:xfrm>
              <a:off x="5987525" y="4488325"/>
              <a:ext cx="15625" cy="725"/>
            </a:xfrm>
            <a:custGeom>
              <a:avLst/>
              <a:gdLst/>
              <a:ahLst/>
              <a:cxnLst/>
              <a:rect l="l" t="t" r="r" b="b"/>
              <a:pathLst>
                <a:path w="625" h="29" extrusionOk="0">
                  <a:moveTo>
                    <a:pt x="625" y="1"/>
                  </a:moveTo>
                  <a:cubicBezTo>
                    <a:pt x="417" y="1"/>
                    <a:pt x="208" y="5"/>
                    <a:pt x="1" y="5"/>
                  </a:cubicBezTo>
                  <a:lnTo>
                    <a:pt x="1" y="28"/>
                  </a:lnTo>
                  <a:cubicBezTo>
                    <a:pt x="208" y="28"/>
                    <a:pt x="417" y="24"/>
                    <a:pt x="625" y="24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60"/>
            <p:cNvSpPr/>
            <p:nvPr/>
          </p:nvSpPr>
          <p:spPr>
            <a:xfrm>
              <a:off x="5956225" y="4488700"/>
              <a:ext cx="12250" cy="575"/>
            </a:xfrm>
            <a:custGeom>
              <a:avLst/>
              <a:gdLst/>
              <a:ahLst/>
              <a:cxnLst/>
              <a:rect l="l" t="t" r="r" b="b"/>
              <a:pathLst>
                <a:path w="490" h="23" extrusionOk="0">
                  <a:moveTo>
                    <a:pt x="0" y="0"/>
                  </a:moveTo>
                  <a:lnTo>
                    <a:pt x="0" y="22"/>
                  </a:lnTo>
                  <a:lnTo>
                    <a:pt x="489" y="22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60"/>
            <p:cNvSpPr/>
            <p:nvPr/>
          </p:nvSpPr>
          <p:spPr>
            <a:xfrm>
              <a:off x="5918075" y="4488700"/>
              <a:ext cx="38175" cy="575"/>
            </a:xfrm>
            <a:custGeom>
              <a:avLst/>
              <a:gdLst/>
              <a:ahLst/>
              <a:cxnLst/>
              <a:rect l="l" t="t" r="r" b="b"/>
              <a:pathLst>
                <a:path w="1527" h="23" extrusionOk="0">
                  <a:moveTo>
                    <a:pt x="1526" y="0"/>
                  </a:moveTo>
                  <a:cubicBezTo>
                    <a:pt x="1017" y="0"/>
                    <a:pt x="508" y="0"/>
                    <a:pt x="0" y="4"/>
                  </a:cubicBezTo>
                  <a:cubicBezTo>
                    <a:pt x="508" y="13"/>
                    <a:pt x="1017" y="18"/>
                    <a:pt x="1526" y="22"/>
                  </a:cubicBezTo>
                  <a:lnTo>
                    <a:pt x="1526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60"/>
            <p:cNvSpPr/>
            <p:nvPr/>
          </p:nvSpPr>
          <p:spPr>
            <a:xfrm>
              <a:off x="6003125" y="4488325"/>
              <a:ext cx="47550" cy="600"/>
            </a:xfrm>
            <a:custGeom>
              <a:avLst/>
              <a:gdLst/>
              <a:ahLst/>
              <a:cxnLst/>
              <a:rect l="l" t="t" r="r" b="b"/>
              <a:pathLst>
                <a:path w="1902" h="24" extrusionOk="0">
                  <a:moveTo>
                    <a:pt x="1" y="1"/>
                  </a:moveTo>
                  <a:lnTo>
                    <a:pt x="1" y="24"/>
                  </a:lnTo>
                  <a:cubicBezTo>
                    <a:pt x="634" y="19"/>
                    <a:pt x="1268" y="19"/>
                    <a:pt x="1902" y="19"/>
                  </a:cubicBezTo>
                  <a:cubicBezTo>
                    <a:pt x="1277" y="9"/>
                    <a:pt x="653" y="1"/>
                    <a:pt x="24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60"/>
            <p:cNvSpPr/>
            <p:nvPr/>
          </p:nvSpPr>
          <p:spPr>
            <a:xfrm>
              <a:off x="5968450" y="4501975"/>
              <a:ext cx="19100" cy="475"/>
            </a:xfrm>
            <a:custGeom>
              <a:avLst/>
              <a:gdLst/>
              <a:ahLst/>
              <a:cxnLst/>
              <a:rect l="l" t="t" r="r" b="b"/>
              <a:pathLst>
                <a:path w="764" h="19" extrusionOk="0">
                  <a:moveTo>
                    <a:pt x="0" y="1"/>
                  </a:moveTo>
                  <a:lnTo>
                    <a:pt x="0" y="18"/>
                  </a:lnTo>
                  <a:lnTo>
                    <a:pt x="764" y="1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60"/>
            <p:cNvSpPr/>
            <p:nvPr/>
          </p:nvSpPr>
          <p:spPr>
            <a:xfrm>
              <a:off x="5987525" y="4501975"/>
              <a:ext cx="15625" cy="475"/>
            </a:xfrm>
            <a:custGeom>
              <a:avLst/>
              <a:gdLst/>
              <a:ahLst/>
              <a:cxnLst/>
              <a:rect l="l" t="t" r="r" b="b"/>
              <a:pathLst>
                <a:path w="625" h="19" extrusionOk="0">
                  <a:moveTo>
                    <a:pt x="1" y="1"/>
                  </a:moveTo>
                  <a:lnTo>
                    <a:pt x="1" y="18"/>
                  </a:lnTo>
                  <a:lnTo>
                    <a:pt x="625" y="18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60"/>
            <p:cNvSpPr/>
            <p:nvPr/>
          </p:nvSpPr>
          <p:spPr>
            <a:xfrm>
              <a:off x="5956225" y="4501975"/>
              <a:ext cx="12250" cy="475"/>
            </a:xfrm>
            <a:custGeom>
              <a:avLst/>
              <a:gdLst/>
              <a:ahLst/>
              <a:cxnLst/>
              <a:rect l="l" t="t" r="r" b="b"/>
              <a:pathLst>
                <a:path w="490" h="19" extrusionOk="0">
                  <a:moveTo>
                    <a:pt x="184" y="1"/>
                  </a:moveTo>
                  <a:lnTo>
                    <a:pt x="0" y="18"/>
                  </a:lnTo>
                  <a:lnTo>
                    <a:pt x="489" y="18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60"/>
            <p:cNvSpPr/>
            <p:nvPr/>
          </p:nvSpPr>
          <p:spPr>
            <a:xfrm>
              <a:off x="6003125" y="4501975"/>
              <a:ext cx="47550" cy="475"/>
            </a:xfrm>
            <a:custGeom>
              <a:avLst/>
              <a:gdLst/>
              <a:ahLst/>
              <a:cxnLst/>
              <a:rect l="l" t="t" r="r" b="b"/>
              <a:pathLst>
                <a:path w="1902" h="19" extrusionOk="0">
                  <a:moveTo>
                    <a:pt x="1" y="1"/>
                  </a:moveTo>
                  <a:lnTo>
                    <a:pt x="1" y="18"/>
                  </a:lnTo>
                  <a:lnTo>
                    <a:pt x="15" y="18"/>
                  </a:lnTo>
                  <a:cubicBezTo>
                    <a:pt x="644" y="9"/>
                    <a:pt x="1272" y="9"/>
                    <a:pt x="1902" y="9"/>
                  </a:cubicBezTo>
                  <a:cubicBezTo>
                    <a:pt x="1272" y="1"/>
                    <a:pt x="644" y="1"/>
                    <a:pt x="15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60"/>
            <p:cNvSpPr/>
            <p:nvPr/>
          </p:nvSpPr>
          <p:spPr>
            <a:xfrm>
              <a:off x="5968450" y="4514575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283" y="0"/>
                  </a:moveTo>
                  <a:cubicBezTo>
                    <a:pt x="186" y="5"/>
                    <a:pt x="94" y="5"/>
                    <a:pt x="0" y="5"/>
                  </a:cubicBezTo>
                  <a:lnTo>
                    <a:pt x="0" y="28"/>
                  </a:lnTo>
                  <a:lnTo>
                    <a:pt x="283" y="28"/>
                  </a:lnTo>
                  <a:cubicBezTo>
                    <a:pt x="440" y="24"/>
                    <a:pt x="602" y="24"/>
                    <a:pt x="764" y="24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60"/>
            <p:cNvSpPr/>
            <p:nvPr/>
          </p:nvSpPr>
          <p:spPr>
            <a:xfrm>
              <a:off x="5987525" y="4514450"/>
              <a:ext cx="15625" cy="725"/>
            </a:xfrm>
            <a:custGeom>
              <a:avLst/>
              <a:gdLst/>
              <a:ahLst/>
              <a:cxnLst/>
              <a:rect l="l" t="t" r="r" b="b"/>
              <a:pathLst>
                <a:path w="625" h="29" extrusionOk="0">
                  <a:moveTo>
                    <a:pt x="398" y="1"/>
                  </a:moveTo>
                  <a:cubicBezTo>
                    <a:pt x="264" y="1"/>
                    <a:pt x="135" y="1"/>
                    <a:pt x="1" y="5"/>
                  </a:cubicBezTo>
                  <a:lnTo>
                    <a:pt x="1" y="29"/>
                  </a:lnTo>
                  <a:cubicBezTo>
                    <a:pt x="208" y="24"/>
                    <a:pt x="417" y="24"/>
                    <a:pt x="625" y="24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60"/>
            <p:cNvSpPr/>
            <p:nvPr/>
          </p:nvSpPr>
          <p:spPr>
            <a:xfrm>
              <a:off x="5956225" y="4514675"/>
              <a:ext cx="12250" cy="625"/>
            </a:xfrm>
            <a:custGeom>
              <a:avLst/>
              <a:gdLst/>
              <a:ahLst/>
              <a:cxnLst/>
              <a:rect l="l" t="t" r="r" b="b"/>
              <a:pathLst>
                <a:path w="490" h="25" extrusionOk="0">
                  <a:moveTo>
                    <a:pt x="489" y="1"/>
                  </a:moveTo>
                  <a:cubicBezTo>
                    <a:pt x="329" y="1"/>
                    <a:pt x="162" y="5"/>
                    <a:pt x="0" y="5"/>
                  </a:cubicBezTo>
                  <a:lnTo>
                    <a:pt x="0" y="24"/>
                  </a:lnTo>
                  <a:lnTo>
                    <a:pt x="489" y="2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60"/>
            <p:cNvSpPr/>
            <p:nvPr/>
          </p:nvSpPr>
          <p:spPr>
            <a:xfrm>
              <a:off x="5900150" y="4514775"/>
              <a:ext cx="56100" cy="525"/>
            </a:xfrm>
            <a:custGeom>
              <a:avLst/>
              <a:gdLst/>
              <a:ahLst/>
              <a:cxnLst/>
              <a:rect l="l" t="t" r="r" b="b"/>
              <a:pathLst>
                <a:path w="2244" h="21" extrusionOk="0">
                  <a:moveTo>
                    <a:pt x="1122" y="0"/>
                  </a:moveTo>
                  <a:cubicBezTo>
                    <a:pt x="748" y="0"/>
                    <a:pt x="375" y="1"/>
                    <a:pt x="0" y="6"/>
                  </a:cubicBezTo>
                  <a:cubicBezTo>
                    <a:pt x="731" y="16"/>
                    <a:pt x="1462" y="20"/>
                    <a:pt x="2188" y="20"/>
                  </a:cubicBezTo>
                  <a:lnTo>
                    <a:pt x="2243" y="20"/>
                  </a:lnTo>
                  <a:lnTo>
                    <a:pt x="2243" y="1"/>
                  </a:lnTo>
                  <a:cubicBezTo>
                    <a:pt x="1869" y="1"/>
                    <a:pt x="1495" y="0"/>
                    <a:pt x="1122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60"/>
            <p:cNvSpPr/>
            <p:nvPr/>
          </p:nvSpPr>
          <p:spPr>
            <a:xfrm>
              <a:off x="6003125" y="4514450"/>
              <a:ext cx="47550" cy="625"/>
            </a:xfrm>
            <a:custGeom>
              <a:avLst/>
              <a:gdLst/>
              <a:ahLst/>
              <a:cxnLst/>
              <a:rect l="l" t="t" r="r" b="b"/>
              <a:pathLst>
                <a:path w="1902" h="25" extrusionOk="0">
                  <a:moveTo>
                    <a:pt x="1" y="1"/>
                  </a:moveTo>
                  <a:lnTo>
                    <a:pt x="1" y="24"/>
                  </a:lnTo>
                  <a:cubicBezTo>
                    <a:pt x="634" y="24"/>
                    <a:pt x="1268" y="24"/>
                    <a:pt x="1902" y="19"/>
                  </a:cubicBezTo>
                  <a:cubicBezTo>
                    <a:pt x="1268" y="10"/>
                    <a:pt x="634" y="5"/>
                    <a:pt x="1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60"/>
            <p:cNvSpPr/>
            <p:nvPr/>
          </p:nvSpPr>
          <p:spPr>
            <a:xfrm>
              <a:off x="5968450" y="4527400"/>
              <a:ext cx="19100" cy="700"/>
            </a:xfrm>
            <a:custGeom>
              <a:avLst/>
              <a:gdLst/>
              <a:ahLst/>
              <a:cxnLst/>
              <a:rect l="l" t="t" r="r" b="b"/>
              <a:pathLst>
                <a:path w="764" h="28" extrusionOk="0">
                  <a:moveTo>
                    <a:pt x="764" y="0"/>
                  </a:moveTo>
                  <a:cubicBezTo>
                    <a:pt x="602" y="0"/>
                    <a:pt x="440" y="0"/>
                    <a:pt x="283" y="6"/>
                  </a:cubicBezTo>
                  <a:lnTo>
                    <a:pt x="0" y="6"/>
                  </a:lnTo>
                  <a:lnTo>
                    <a:pt x="0" y="28"/>
                  </a:lnTo>
                  <a:lnTo>
                    <a:pt x="283" y="28"/>
                  </a:lnTo>
                  <a:cubicBezTo>
                    <a:pt x="440" y="23"/>
                    <a:pt x="602" y="23"/>
                    <a:pt x="764" y="23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60"/>
            <p:cNvSpPr/>
            <p:nvPr/>
          </p:nvSpPr>
          <p:spPr>
            <a:xfrm>
              <a:off x="5987525" y="4527400"/>
              <a:ext cx="15625" cy="600"/>
            </a:xfrm>
            <a:custGeom>
              <a:avLst/>
              <a:gdLst/>
              <a:ahLst/>
              <a:cxnLst/>
              <a:rect l="l" t="t" r="r" b="b"/>
              <a:pathLst>
                <a:path w="625" h="24" extrusionOk="0">
                  <a:moveTo>
                    <a:pt x="1" y="0"/>
                  </a:moveTo>
                  <a:lnTo>
                    <a:pt x="1" y="23"/>
                  </a:lnTo>
                  <a:lnTo>
                    <a:pt x="625" y="23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60"/>
            <p:cNvSpPr/>
            <p:nvPr/>
          </p:nvSpPr>
          <p:spPr>
            <a:xfrm>
              <a:off x="5956225" y="4527525"/>
              <a:ext cx="12250" cy="725"/>
            </a:xfrm>
            <a:custGeom>
              <a:avLst/>
              <a:gdLst/>
              <a:ahLst/>
              <a:cxnLst/>
              <a:rect l="l" t="t" r="r" b="b"/>
              <a:pathLst>
                <a:path w="490" h="29" extrusionOk="0">
                  <a:moveTo>
                    <a:pt x="489" y="1"/>
                  </a:moveTo>
                  <a:cubicBezTo>
                    <a:pt x="329" y="5"/>
                    <a:pt x="162" y="5"/>
                    <a:pt x="0" y="5"/>
                  </a:cubicBezTo>
                  <a:lnTo>
                    <a:pt x="0" y="28"/>
                  </a:lnTo>
                  <a:cubicBezTo>
                    <a:pt x="162" y="28"/>
                    <a:pt x="329" y="28"/>
                    <a:pt x="489" y="23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60"/>
            <p:cNvSpPr/>
            <p:nvPr/>
          </p:nvSpPr>
          <p:spPr>
            <a:xfrm>
              <a:off x="5900150" y="4527650"/>
              <a:ext cx="56100" cy="600"/>
            </a:xfrm>
            <a:custGeom>
              <a:avLst/>
              <a:gdLst/>
              <a:ahLst/>
              <a:cxnLst/>
              <a:rect l="l" t="t" r="r" b="b"/>
              <a:pathLst>
                <a:path w="2244" h="24" extrusionOk="0">
                  <a:moveTo>
                    <a:pt x="2243" y="0"/>
                  </a:moveTo>
                  <a:cubicBezTo>
                    <a:pt x="1494" y="4"/>
                    <a:pt x="749" y="4"/>
                    <a:pt x="0" y="4"/>
                  </a:cubicBezTo>
                  <a:cubicBezTo>
                    <a:pt x="694" y="13"/>
                    <a:pt x="1383" y="23"/>
                    <a:pt x="2072" y="23"/>
                  </a:cubicBezTo>
                  <a:lnTo>
                    <a:pt x="2243" y="23"/>
                  </a:lnTo>
                  <a:lnTo>
                    <a:pt x="2243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60"/>
            <p:cNvSpPr/>
            <p:nvPr/>
          </p:nvSpPr>
          <p:spPr>
            <a:xfrm>
              <a:off x="6003125" y="4527400"/>
              <a:ext cx="47550" cy="600"/>
            </a:xfrm>
            <a:custGeom>
              <a:avLst/>
              <a:gdLst/>
              <a:ahLst/>
              <a:cxnLst/>
              <a:rect l="l" t="t" r="r" b="b"/>
              <a:pathLst>
                <a:path w="1902" h="24" extrusionOk="0">
                  <a:moveTo>
                    <a:pt x="1" y="0"/>
                  </a:moveTo>
                  <a:lnTo>
                    <a:pt x="1" y="23"/>
                  </a:lnTo>
                  <a:cubicBezTo>
                    <a:pt x="634" y="19"/>
                    <a:pt x="1268" y="23"/>
                    <a:pt x="1902" y="14"/>
                  </a:cubicBezTo>
                  <a:cubicBezTo>
                    <a:pt x="1268" y="10"/>
                    <a:pt x="634" y="0"/>
                    <a:pt x="1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60"/>
            <p:cNvSpPr/>
            <p:nvPr/>
          </p:nvSpPr>
          <p:spPr>
            <a:xfrm>
              <a:off x="5968450" y="4540450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764" y="1"/>
                  </a:moveTo>
                  <a:cubicBezTo>
                    <a:pt x="602" y="1"/>
                    <a:pt x="440" y="1"/>
                    <a:pt x="283" y="5"/>
                  </a:cubicBezTo>
                  <a:lnTo>
                    <a:pt x="0" y="5"/>
                  </a:lnTo>
                  <a:lnTo>
                    <a:pt x="0" y="28"/>
                  </a:lnTo>
                  <a:lnTo>
                    <a:pt x="283" y="28"/>
                  </a:lnTo>
                  <a:cubicBezTo>
                    <a:pt x="440" y="28"/>
                    <a:pt x="602" y="24"/>
                    <a:pt x="764" y="24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60"/>
            <p:cNvSpPr/>
            <p:nvPr/>
          </p:nvSpPr>
          <p:spPr>
            <a:xfrm>
              <a:off x="5987525" y="4540450"/>
              <a:ext cx="15625" cy="625"/>
            </a:xfrm>
            <a:custGeom>
              <a:avLst/>
              <a:gdLst/>
              <a:ahLst/>
              <a:cxnLst/>
              <a:rect l="l" t="t" r="r" b="b"/>
              <a:pathLst>
                <a:path w="625" h="25" extrusionOk="0">
                  <a:moveTo>
                    <a:pt x="1" y="1"/>
                  </a:moveTo>
                  <a:lnTo>
                    <a:pt x="1" y="24"/>
                  </a:lnTo>
                  <a:lnTo>
                    <a:pt x="625" y="24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60"/>
            <p:cNvSpPr/>
            <p:nvPr/>
          </p:nvSpPr>
          <p:spPr>
            <a:xfrm>
              <a:off x="5956225" y="4540575"/>
              <a:ext cx="12250" cy="700"/>
            </a:xfrm>
            <a:custGeom>
              <a:avLst/>
              <a:gdLst/>
              <a:ahLst/>
              <a:cxnLst/>
              <a:rect l="l" t="t" r="r" b="b"/>
              <a:pathLst>
                <a:path w="490" h="28" extrusionOk="0">
                  <a:moveTo>
                    <a:pt x="489" y="0"/>
                  </a:moveTo>
                  <a:cubicBezTo>
                    <a:pt x="329" y="6"/>
                    <a:pt x="162" y="6"/>
                    <a:pt x="0" y="6"/>
                  </a:cubicBezTo>
                  <a:lnTo>
                    <a:pt x="0" y="28"/>
                  </a:lnTo>
                  <a:cubicBezTo>
                    <a:pt x="162" y="28"/>
                    <a:pt x="329" y="28"/>
                    <a:pt x="489" y="23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60"/>
            <p:cNvSpPr/>
            <p:nvPr/>
          </p:nvSpPr>
          <p:spPr>
            <a:xfrm>
              <a:off x="5900150" y="4540700"/>
              <a:ext cx="56100" cy="575"/>
            </a:xfrm>
            <a:custGeom>
              <a:avLst/>
              <a:gdLst/>
              <a:ahLst/>
              <a:cxnLst/>
              <a:rect l="l" t="t" r="r" b="b"/>
              <a:pathLst>
                <a:path w="2244" h="23" extrusionOk="0">
                  <a:moveTo>
                    <a:pt x="2243" y="1"/>
                  </a:moveTo>
                  <a:cubicBezTo>
                    <a:pt x="1869" y="3"/>
                    <a:pt x="1495" y="3"/>
                    <a:pt x="1122" y="3"/>
                  </a:cubicBezTo>
                  <a:cubicBezTo>
                    <a:pt x="748" y="3"/>
                    <a:pt x="375" y="3"/>
                    <a:pt x="0" y="5"/>
                  </a:cubicBezTo>
                  <a:cubicBezTo>
                    <a:pt x="713" y="14"/>
                    <a:pt x="1424" y="23"/>
                    <a:pt x="2132" y="23"/>
                  </a:cubicBezTo>
                  <a:lnTo>
                    <a:pt x="2243" y="23"/>
                  </a:lnTo>
                  <a:lnTo>
                    <a:pt x="2243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60"/>
            <p:cNvSpPr/>
            <p:nvPr/>
          </p:nvSpPr>
          <p:spPr>
            <a:xfrm>
              <a:off x="6003125" y="4540450"/>
              <a:ext cx="47550" cy="625"/>
            </a:xfrm>
            <a:custGeom>
              <a:avLst/>
              <a:gdLst/>
              <a:ahLst/>
              <a:cxnLst/>
              <a:rect l="l" t="t" r="r" b="b"/>
              <a:pathLst>
                <a:path w="1902" h="25" extrusionOk="0">
                  <a:moveTo>
                    <a:pt x="1" y="1"/>
                  </a:moveTo>
                  <a:lnTo>
                    <a:pt x="1" y="24"/>
                  </a:lnTo>
                  <a:cubicBezTo>
                    <a:pt x="634" y="24"/>
                    <a:pt x="1268" y="24"/>
                    <a:pt x="1902" y="15"/>
                  </a:cubicBezTo>
                  <a:cubicBezTo>
                    <a:pt x="1268" y="11"/>
                    <a:pt x="634" y="1"/>
                    <a:pt x="1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60"/>
            <p:cNvSpPr/>
            <p:nvPr/>
          </p:nvSpPr>
          <p:spPr>
            <a:xfrm>
              <a:off x="5968450" y="4553525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283" y="0"/>
                  </a:moveTo>
                  <a:cubicBezTo>
                    <a:pt x="186" y="5"/>
                    <a:pt x="94" y="5"/>
                    <a:pt x="0" y="5"/>
                  </a:cubicBezTo>
                  <a:lnTo>
                    <a:pt x="0" y="28"/>
                  </a:lnTo>
                  <a:lnTo>
                    <a:pt x="283" y="28"/>
                  </a:lnTo>
                  <a:cubicBezTo>
                    <a:pt x="440" y="24"/>
                    <a:pt x="602" y="24"/>
                    <a:pt x="764" y="19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60"/>
            <p:cNvSpPr/>
            <p:nvPr/>
          </p:nvSpPr>
          <p:spPr>
            <a:xfrm>
              <a:off x="5987525" y="4553400"/>
              <a:ext cx="15625" cy="625"/>
            </a:xfrm>
            <a:custGeom>
              <a:avLst/>
              <a:gdLst/>
              <a:ahLst/>
              <a:cxnLst/>
              <a:rect l="l" t="t" r="r" b="b"/>
              <a:pathLst>
                <a:path w="625" h="25" extrusionOk="0">
                  <a:moveTo>
                    <a:pt x="398" y="1"/>
                  </a:moveTo>
                  <a:cubicBezTo>
                    <a:pt x="264" y="1"/>
                    <a:pt x="135" y="1"/>
                    <a:pt x="1" y="5"/>
                  </a:cubicBezTo>
                  <a:lnTo>
                    <a:pt x="1" y="24"/>
                  </a:lnTo>
                  <a:lnTo>
                    <a:pt x="625" y="24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60"/>
            <p:cNvSpPr/>
            <p:nvPr/>
          </p:nvSpPr>
          <p:spPr>
            <a:xfrm>
              <a:off x="5956225" y="4553625"/>
              <a:ext cx="12250" cy="625"/>
            </a:xfrm>
            <a:custGeom>
              <a:avLst/>
              <a:gdLst/>
              <a:ahLst/>
              <a:cxnLst/>
              <a:rect l="l" t="t" r="r" b="b"/>
              <a:pathLst>
                <a:path w="490" h="25" extrusionOk="0">
                  <a:moveTo>
                    <a:pt x="489" y="1"/>
                  </a:moveTo>
                  <a:cubicBezTo>
                    <a:pt x="329" y="1"/>
                    <a:pt x="162" y="1"/>
                    <a:pt x="0" y="5"/>
                  </a:cubicBezTo>
                  <a:lnTo>
                    <a:pt x="0" y="24"/>
                  </a:lnTo>
                  <a:lnTo>
                    <a:pt x="489" y="2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60"/>
            <p:cNvSpPr/>
            <p:nvPr/>
          </p:nvSpPr>
          <p:spPr>
            <a:xfrm>
              <a:off x="5900150" y="4553725"/>
              <a:ext cx="56100" cy="625"/>
            </a:xfrm>
            <a:custGeom>
              <a:avLst/>
              <a:gdLst/>
              <a:ahLst/>
              <a:cxnLst/>
              <a:rect l="l" t="t" r="r" b="b"/>
              <a:pathLst>
                <a:path w="2244" h="25" extrusionOk="0">
                  <a:moveTo>
                    <a:pt x="1188" y="0"/>
                  </a:moveTo>
                  <a:cubicBezTo>
                    <a:pt x="792" y="0"/>
                    <a:pt x="397" y="2"/>
                    <a:pt x="0" y="7"/>
                  </a:cubicBezTo>
                  <a:cubicBezTo>
                    <a:pt x="731" y="16"/>
                    <a:pt x="1462" y="25"/>
                    <a:pt x="2188" y="25"/>
                  </a:cubicBezTo>
                  <a:cubicBezTo>
                    <a:pt x="2205" y="25"/>
                    <a:pt x="2224" y="25"/>
                    <a:pt x="2243" y="20"/>
                  </a:cubicBezTo>
                  <a:lnTo>
                    <a:pt x="2243" y="1"/>
                  </a:lnTo>
                  <a:cubicBezTo>
                    <a:pt x="1891" y="1"/>
                    <a:pt x="1539" y="0"/>
                    <a:pt x="1188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60"/>
            <p:cNvSpPr/>
            <p:nvPr/>
          </p:nvSpPr>
          <p:spPr>
            <a:xfrm>
              <a:off x="6003125" y="4553400"/>
              <a:ext cx="47550" cy="625"/>
            </a:xfrm>
            <a:custGeom>
              <a:avLst/>
              <a:gdLst/>
              <a:ahLst/>
              <a:cxnLst/>
              <a:rect l="l" t="t" r="r" b="b"/>
              <a:pathLst>
                <a:path w="1902" h="25" extrusionOk="0">
                  <a:moveTo>
                    <a:pt x="1" y="1"/>
                  </a:moveTo>
                  <a:lnTo>
                    <a:pt x="1" y="24"/>
                  </a:lnTo>
                  <a:cubicBezTo>
                    <a:pt x="634" y="20"/>
                    <a:pt x="1268" y="20"/>
                    <a:pt x="1902" y="20"/>
                  </a:cubicBezTo>
                  <a:cubicBezTo>
                    <a:pt x="1268" y="10"/>
                    <a:pt x="634" y="5"/>
                    <a:pt x="1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60"/>
            <p:cNvSpPr/>
            <p:nvPr/>
          </p:nvSpPr>
          <p:spPr>
            <a:xfrm>
              <a:off x="5968450" y="4566375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0"/>
                  </a:moveTo>
                  <a:cubicBezTo>
                    <a:pt x="602" y="5"/>
                    <a:pt x="440" y="5"/>
                    <a:pt x="283" y="5"/>
                  </a:cubicBezTo>
                  <a:cubicBezTo>
                    <a:pt x="186" y="5"/>
                    <a:pt x="94" y="9"/>
                    <a:pt x="0" y="9"/>
                  </a:cubicBezTo>
                  <a:lnTo>
                    <a:pt x="0" y="32"/>
                  </a:lnTo>
                  <a:cubicBezTo>
                    <a:pt x="94" y="32"/>
                    <a:pt x="186" y="32"/>
                    <a:pt x="283" y="28"/>
                  </a:cubicBezTo>
                  <a:cubicBezTo>
                    <a:pt x="440" y="28"/>
                    <a:pt x="602" y="28"/>
                    <a:pt x="764" y="22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60"/>
            <p:cNvSpPr/>
            <p:nvPr/>
          </p:nvSpPr>
          <p:spPr>
            <a:xfrm>
              <a:off x="5987525" y="4566375"/>
              <a:ext cx="15625" cy="575"/>
            </a:xfrm>
            <a:custGeom>
              <a:avLst/>
              <a:gdLst/>
              <a:ahLst/>
              <a:cxnLst/>
              <a:rect l="l" t="t" r="r" b="b"/>
              <a:pathLst>
                <a:path w="625" h="23" extrusionOk="0">
                  <a:moveTo>
                    <a:pt x="1" y="0"/>
                  </a:moveTo>
                  <a:lnTo>
                    <a:pt x="1" y="22"/>
                  </a:lnTo>
                  <a:lnTo>
                    <a:pt x="625" y="22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60"/>
            <p:cNvSpPr/>
            <p:nvPr/>
          </p:nvSpPr>
          <p:spPr>
            <a:xfrm>
              <a:off x="5956225" y="4566600"/>
              <a:ext cx="12250" cy="600"/>
            </a:xfrm>
            <a:custGeom>
              <a:avLst/>
              <a:gdLst/>
              <a:ahLst/>
              <a:cxnLst/>
              <a:rect l="l" t="t" r="r" b="b"/>
              <a:pathLst>
                <a:path w="490" h="24" extrusionOk="0">
                  <a:moveTo>
                    <a:pt x="0" y="0"/>
                  </a:moveTo>
                  <a:lnTo>
                    <a:pt x="0" y="23"/>
                  </a:lnTo>
                  <a:lnTo>
                    <a:pt x="489" y="2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60"/>
            <p:cNvSpPr/>
            <p:nvPr/>
          </p:nvSpPr>
          <p:spPr>
            <a:xfrm>
              <a:off x="5900150" y="4566600"/>
              <a:ext cx="56100" cy="600"/>
            </a:xfrm>
            <a:custGeom>
              <a:avLst/>
              <a:gdLst/>
              <a:ahLst/>
              <a:cxnLst/>
              <a:rect l="l" t="t" r="r" b="b"/>
              <a:pathLst>
                <a:path w="2244" h="24" extrusionOk="0">
                  <a:moveTo>
                    <a:pt x="2243" y="0"/>
                  </a:moveTo>
                  <a:cubicBezTo>
                    <a:pt x="1494" y="5"/>
                    <a:pt x="749" y="0"/>
                    <a:pt x="0" y="9"/>
                  </a:cubicBezTo>
                  <a:cubicBezTo>
                    <a:pt x="713" y="19"/>
                    <a:pt x="1424" y="23"/>
                    <a:pt x="2132" y="23"/>
                  </a:cubicBezTo>
                  <a:lnTo>
                    <a:pt x="2243" y="23"/>
                  </a:lnTo>
                  <a:lnTo>
                    <a:pt x="2243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60"/>
            <p:cNvSpPr/>
            <p:nvPr/>
          </p:nvSpPr>
          <p:spPr>
            <a:xfrm>
              <a:off x="6003125" y="4566375"/>
              <a:ext cx="23850" cy="575"/>
            </a:xfrm>
            <a:custGeom>
              <a:avLst/>
              <a:gdLst/>
              <a:ahLst/>
              <a:cxnLst/>
              <a:rect l="l" t="t" r="r" b="b"/>
              <a:pathLst>
                <a:path w="954" h="23" extrusionOk="0">
                  <a:moveTo>
                    <a:pt x="1" y="0"/>
                  </a:moveTo>
                  <a:lnTo>
                    <a:pt x="1" y="22"/>
                  </a:lnTo>
                  <a:lnTo>
                    <a:pt x="954" y="22"/>
                  </a:lnTo>
                  <a:lnTo>
                    <a:pt x="954" y="9"/>
                  </a:lnTo>
                  <a:cubicBezTo>
                    <a:pt x="634" y="5"/>
                    <a:pt x="320" y="0"/>
                    <a:pt x="1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60"/>
            <p:cNvSpPr/>
            <p:nvPr/>
          </p:nvSpPr>
          <p:spPr>
            <a:xfrm>
              <a:off x="6026950" y="4566600"/>
              <a:ext cx="20375" cy="350"/>
            </a:xfrm>
            <a:custGeom>
              <a:avLst/>
              <a:gdLst/>
              <a:ahLst/>
              <a:cxnLst/>
              <a:rect l="l" t="t" r="r" b="b"/>
              <a:pathLst>
                <a:path w="815" h="14" extrusionOk="0">
                  <a:moveTo>
                    <a:pt x="1" y="0"/>
                  </a:moveTo>
                  <a:lnTo>
                    <a:pt x="1" y="13"/>
                  </a:lnTo>
                  <a:cubicBezTo>
                    <a:pt x="268" y="13"/>
                    <a:pt x="541" y="13"/>
                    <a:pt x="814" y="9"/>
                  </a:cubicBezTo>
                  <a:lnTo>
                    <a:pt x="773" y="5"/>
                  </a:lnTo>
                  <a:cubicBezTo>
                    <a:pt x="514" y="5"/>
                    <a:pt x="255" y="0"/>
                    <a:pt x="1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60"/>
            <p:cNvSpPr/>
            <p:nvPr/>
          </p:nvSpPr>
          <p:spPr>
            <a:xfrm>
              <a:off x="6046275" y="4566700"/>
              <a:ext cx="4400" cy="125"/>
            </a:xfrm>
            <a:custGeom>
              <a:avLst/>
              <a:gdLst/>
              <a:ahLst/>
              <a:cxnLst/>
              <a:rect l="l" t="t" r="r" b="b"/>
              <a:pathLst>
                <a:path w="176" h="5" extrusionOk="0">
                  <a:moveTo>
                    <a:pt x="0" y="1"/>
                  </a:moveTo>
                  <a:lnTo>
                    <a:pt x="41" y="5"/>
                  </a:lnTo>
                  <a:lnTo>
                    <a:pt x="176" y="5"/>
                  </a:lnTo>
                  <a:cubicBezTo>
                    <a:pt x="120" y="5"/>
                    <a:pt x="6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60"/>
            <p:cNvSpPr/>
            <p:nvPr/>
          </p:nvSpPr>
          <p:spPr>
            <a:xfrm>
              <a:off x="5968450" y="4579400"/>
              <a:ext cx="19100" cy="875"/>
            </a:xfrm>
            <a:custGeom>
              <a:avLst/>
              <a:gdLst/>
              <a:ahLst/>
              <a:cxnLst/>
              <a:rect l="l" t="t" r="r" b="b"/>
              <a:pathLst>
                <a:path w="764" h="35" extrusionOk="0">
                  <a:moveTo>
                    <a:pt x="764" y="1"/>
                  </a:moveTo>
                  <a:cubicBezTo>
                    <a:pt x="690" y="6"/>
                    <a:pt x="616" y="6"/>
                    <a:pt x="542" y="6"/>
                  </a:cubicBezTo>
                  <a:cubicBezTo>
                    <a:pt x="361" y="6"/>
                    <a:pt x="181" y="11"/>
                    <a:pt x="0" y="11"/>
                  </a:cubicBezTo>
                  <a:lnTo>
                    <a:pt x="0" y="34"/>
                  </a:lnTo>
                  <a:cubicBezTo>
                    <a:pt x="181" y="34"/>
                    <a:pt x="361" y="29"/>
                    <a:pt x="542" y="29"/>
                  </a:cubicBezTo>
                  <a:cubicBezTo>
                    <a:pt x="616" y="29"/>
                    <a:pt x="690" y="29"/>
                    <a:pt x="764" y="24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60"/>
            <p:cNvSpPr/>
            <p:nvPr/>
          </p:nvSpPr>
          <p:spPr>
            <a:xfrm>
              <a:off x="5987525" y="4579400"/>
              <a:ext cx="15625" cy="625"/>
            </a:xfrm>
            <a:custGeom>
              <a:avLst/>
              <a:gdLst/>
              <a:ahLst/>
              <a:cxnLst/>
              <a:rect l="l" t="t" r="r" b="b"/>
              <a:pathLst>
                <a:path w="625" h="25" extrusionOk="0">
                  <a:moveTo>
                    <a:pt x="1" y="1"/>
                  </a:moveTo>
                  <a:lnTo>
                    <a:pt x="1" y="24"/>
                  </a:lnTo>
                  <a:lnTo>
                    <a:pt x="625" y="24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60"/>
            <p:cNvSpPr/>
            <p:nvPr/>
          </p:nvSpPr>
          <p:spPr>
            <a:xfrm>
              <a:off x="5956225" y="4579650"/>
              <a:ext cx="12250" cy="625"/>
            </a:xfrm>
            <a:custGeom>
              <a:avLst/>
              <a:gdLst/>
              <a:ahLst/>
              <a:cxnLst/>
              <a:rect l="l" t="t" r="r" b="b"/>
              <a:pathLst>
                <a:path w="490" h="25" extrusionOk="0">
                  <a:moveTo>
                    <a:pt x="0" y="1"/>
                  </a:moveTo>
                  <a:lnTo>
                    <a:pt x="0" y="24"/>
                  </a:lnTo>
                  <a:lnTo>
                    <a:pt x="489" y="2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60"/>
            <p:cNvSpPr/>
            <p:nvPr/>
          </p:nvSpPr>
          <p:spPr>
            <a:xfrm>
              <a:off x="5900150" y="4579650"/>
              <a:ext cx="56100" cy="625"/>
            </a:xfrm>
            <a:custGeom>
              <a:avLst/>
              <a:gdLst/>
              <a:ahLst/>
              <a:cxnLst/>
              <a:rect l="l" t="t" r="r" b="b"/>
              <a:pathLst>
                <a:path w="2244" h="25" extrusionOk="0">
                  <a:moveTo>
                    <a:pt x="2243" y="1"/>
                  </a:moveTo>
                  <a:cubicBezTo>
                    <a:pt x="1494" y="1"/>
                    <a:pt x="749" y="1"/>
                    <a:pt x="0" y="5"/>
                  </a:cubicBezTo>
                  <a:cubicBezTo>
                    <a:pt x="754" y="14"/>
                    <a:pt x="1498" y="24"/>
                    <a:pt x="2243" y="24"/>
                  </a:cubicBezTo>
                  <a:lnTo>
                    <a:pt x="2243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60"/>
            <p:cNvSpPr/>
            <p:nvPr/>
          </p:nvSpPr>
          <p:spPr>
            <a:xfrm>
              <a:off x="6003125" y="4579400"/>
              <a:ext cx="23850" cy="625"/>
            </a:xfrm>
            <a:custGeom>
              <a:avLst/>
              <a:gdLst/>
              <a:ahLst/>
              <a:cxnLst/>
              <a:rect l="l" t="t" r="r" b="b"/>
              <a:pathLst>
                <a:path w="954" h="25" extrusionOk="0">
                  <a:moveTo>
                    <a:pt x="1" y="1"/>
                  </a:moveTo>
                  <a:lnTo>
                    <a:pt x="1" y="24"/>
                  </a:lnTo>
                  <a:cubicBezTo>
                    <a:pt x="320" y="24"/>
                    <a:pt x="634" y="24"/>
                    <a:pt x="954" y="20"/>
                  </a:cubicBezTo>
                  <a:lnTo>
                    <a:pt x="95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60"/>
            <p:cNvSpPr/>
            <p:nvPr/>
          </p:nvSpPr>
          <p:spPr>
            <a:xfrm>
              <a:off x="6026950" y="4579400"/>
              <a:ext cx="37025" cy="500"/>
            </a:xfrm>
            <a:custGeom>
              <a:avLst/>
              <a:gdLst/>
              <a:ahLst/>
              <a:cxnLst/>
              <a:rect l="l" t="t" r="r" b="b"/>
              <a:pathLst>
                <a:path w="1481" h="20" extrusionOk="0">
                  <a:moveTo>
                    <a:pt x="1" y="1"/>
                  </a:moveTo>
                  <a:lnTo>
                    <a:pt x="1" y="20"/>
                  </a:lnTo>
                  <a:cubicBezTo>
                    <a:pt x="490" y="20"/>
                    <a:pt x="985" y="20"/>
                    <a:pt x="1480" y="15"/>
                  </a:cubicBezTo>
                  <a:cubicBezTo>
                    <a:pt x="985" y="11"/>
                    <a:pt x="490" y="6"/>
                    <a:pt x="1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60"/>
            <p:cNvSpPr/>
            <p:nvPr/>
          </p:nvSpPr>
          <p:spPr>
            <a:xfrm>
              <a:off x="5968450" y="4592475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542" y="0"/>
                  </a:moveTo>
                  <a:cubicBezTo>
                    <a:pt x="361" y="0"/>
                    <a:pt x="181" y="5"/>
                    <a:pt x="0" y="5"/>
                  </a:cubicBezTo>
                  <a:lnTo>
                    <a:pt x="0" y="28"/>
                  </a:lnTo>
                  <a:cubicBezTo>
                    <a:pt x="181" y="28"/>
                    <a:pt x="361" y="28"/>
                    <a:pt x="542" y="24"/>
                  </a:cubicBezTo>
                  <a:lnTo>
                    <a:pt x="764" y="24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60"/>
            <p:cNvSpPr/>
            <p:nvPr/>
          </p:nvSpPr>
          <p:spPr>
            <a:xfrm>
              <a:off x="5987525" y="4592375"/>
              <a:ext cx="15625" cy="700"/>
            </a:xfrm>
            <a:custGeom>
              <a:avLst/>
              <a:gdLst/>
              <a:ahLst/>
              <a:cxnLst/>
              <a:rect l="l" t="t" r="r" b="b"/>
              <a:pathLst>
                <a:path w="625" h="28" extrusionOk="0">
                  <a:moveTo>
                    <a:pt x="625" y="0"/>
                  </a:moveTo>
                  <a:cubicBezTo>
                    <a:pt x="417" y="0"/>
                    <a:pt x="208" y="0"/>
                    <a:pt x="1" y="4"/>
                  </a:cubicBezTo>
                  <a:lnTo>
                    <a:pt x="1" y="28"/>
                  </a:lnTo>
                  <a:cubicBezTo>
                    <a:pt x="208" y="23"/>
                    <a:pt x="417" y="23"/>
                    <a:pt x="625" y="23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60"/>
            <p:cNvSpPr/>
            <p:nvPr/>
          </p:nvSpPr>
          <p:spPr>
            <a:xfrm>
              <a:off x="5956225" y="4592575"/>
              <a:ext cx="12250" cy="625"/>
            </a:xfrm>
            <a:custGeom>
              <a:avLst/>
              <a:gdLst/>
              <a:ahLst/>
              <a:cxnLst/>
              <a:rect l="l" t="t" r="r" b="b"/>
              <a:pathLst>
                <a:path w="490" h="25" extrusionOk="0">
                  <a:moveTo>
                    <a:pt x="0" y="1"/>
                  </a:moveTo>
                  <a:lnTo>
                    <a:pt x="0" y="24"/>
                  </a:lnTo>
                  <a:lnTo>
                    <a:pt x="489" y="2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60"/>
            <p:cNvSpPr/>
            <p:nvPr/>
          </p:nvSpPr>
          <p:spPr>
            <a:xfrm>
              <a:off x="5900150" y="4592575"/>
              <a:ext cx="56100" cy="625"/>
            </a:xfrm>
            <a:custGeom>
              <a:avLst/>
              <a:gdLst/>
              <a:ahLst/>
              <a:cxnLst/>
              <a:rect l="l" t="t" r="r" b="b"/>
              <a:pathLst>
                <a:path w="2244" h="25" extrusionOk="0">
                  <a:moveTo>
                    <a:pt x="2243" y="1"/>
                  </a:moveTo>
                  <a:cubicBezTo>
                    <a:pt x="1494" y="6"/>
                    <a:pt x="749" y="1"/>
                    <a:pt x="0" y="11"/>
                  </a:cubicBezTo>
                  <a:cubicBezTo>
                    <a:pt x="754" y="15"/>
                    <a:pt x="1498" y="24"/>
                    <a:pt x="2243" y="24"/>
                  </a:cubicBezTo>
                  <a:lnTo>
                    <a:pt x="2243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60"/>
            <p:cNvSpPr/>
            <p:nvPr/>
          </p:nvSpPr>
          <p:spPr>
            <a:xfrm>
              <a:off x="6003125" y="4592375"/>
              <a:ext cx="23850" cy="600"/>
            </a:xfrm>
            <a:custGeom>
              <a:avLst/>
              <a:gdLst/>
              <a:ahLst/>
              <a:cxnLst/>
              <a:rect l="l" t="t" r="r" b="b"/>
              <a:pathLst>
                <a:path w="954" h="24" extrusionOk="0">
                  <a:moveTo>
                    <a:pt x="1" y="0"/>
                  </a:moveTo>
                  <a:lnTo>
                    <a:pt x="1" y="23"/>
                  </a:lnTo>
                  <a:lnTo>
                    <a:pt x="954" y="23"/>
                  </a:lnTo>
                  <a:lnTo>
                    <a:pt x="954" y="4"/>
                  </a:lnTo>
                  <a:cubicBezTo>
                    <a:pt x="672" y="0"/>
                    <a:pt x="395" y="0"/>
                    <a:pt x="117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60"/>
            <p:cNvSpPr/>
            <p:nvPr/>
          </p:nvSpPr>
          <p:spPr>
            <a:xfrm>
              <a:off x="6026950" y="4592475"/>
              <a:ext cx="37025" cy="500"/>
            </a:xfrm>
            <a:custGeom>
              <a:avLst/>
              <a:gdLst/>
              <a:ahLst/>
              <a:cxnLst/>
              <a:rect l="l" t="t" r="r" b="b"/>
              <a:pathLst>
                <a:path w="1481" h="20" extrusionOk="0">
                  <a:moveTo>
                    <a:pt x="1" y="0"/>
                  </a:moveTo>
                  <a:lnTo>
                    <a:pt x="1" y="19"/>
                  </a:lnTo>
                  <a:cubicBezTo>
                    <a:pt x="490" y="19"/>
                    <a:pt x="985" y="19"/>
                    <a:pt x="1480" y="15"/>
                  </a:cubicBezTo>
                  <a:cubicBezTo>
                    <a:pt x="985" y="5"/>
                    <a:pt x="490" y="0"/>
                    <a:pt x="1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60"/>
            <p:cNvSpPr/>
            <p:nvPr/>
          </p:nvSpPr>
          <p:spPr>
            <a:xfrm>
              <a:off x="5968450" y="4605425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764" y="1"/>
                  </a:moveTo>
                  <a:cubicBezTo>
                    <a:pt x="690" y="1"/>
                    <a:pt x="616" y="1"/>
                    <a:pt x="542" y="5"/>
                  </a:cubicBezTo>
                  <a:cubicBezTo>
                    <a:pt x="361" y="5"/>
                    <a:pt x="181" y="5"/>
                    <a:pt x="0" y="10"/>
                  </a:cubicBezTo>
                  <a:lnTo>
                    <a:pt x="0" y="28"/>
                  </a:lnTo>
                  <a:lnTo>
                    <a:pt x="542" y="28"/>
                  </a:lnTo>
                  <a:cubicBezTo>
                    <a:pt x="616" y="28"/>
                    <a:pt x="690" y="24"/>
                    <a:pt x="764" y="24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60"/>
            <p:cNvSpPr/>
            <p:nvPr/>
          </p:nvSpPr>
          <p:spPr>
            <a:xfrm>
              <a:off x="5987525" y="4605425"/>
              <a:ext cx="15625" cy="600"/>
            </a:xfrm>
            <a:custGeom>
              <a:avLst/>
              <a:gdLst/>
              <a:ahLst/>
              <a:cxnLst/>
              <a:rect l="l" t="t" r="r" b="b"/>
              <a:pathLst>
                <a:path w="625" h="24" extrusionOk="0">
                  <a:moveTo>
                    <a:pt x="1" y="1"/>
                  </a:moveTo>
                  <a:lnTo>
                    <a:pt x="1" y="24"/>
                  </a:lnTo>
                  <a:lnTo>
                    <a:pt x="625" y="24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60"/>
            <p:cNvSpPr/>
            <p:nvPr/>
          </p:nvSpPr>
          <p:spPr>
            <a:xfrm>
              <a:off x="5956225" y="4605650"/>
              <a:ext cx="12250" cy="500"/>
            </a:xfrm>
            <a:custGeom>
              <a:avLst/>
              <a:gdLst/>
              <a:ahLst/>
              <a:cxnLst/>
              <a:rect l="l" t="t" r="r" b="b"/>
              <a:pathLst>
                <a:path w="490" h="20" extrusionOk="0">
                  <a:moveTo>
                    <a:pt x="0" y="1"/>
                  </a:moveTo>
                  <a:lnTo>
                    <a:pt x="0" y="19"/>
                  </a:lnTo>
                  <a:lnTo>
                    <a:pt x="489" y="19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60"/>
            <p:cNvSpPr/>
            <p:nvPr/>
          </p:nvSpPr>
          <p:spPr>
            <a:xfrm>
              <a:off x="5900150" y="4605625"/>
              <a:ext cx="56100" cy="525"/>
            </a:xfrm>
            <a:custGeom>
              <a:avLst/>
              <a:gdLst/>
              <a:ahLst/>
              <a:cxnLst/>
              <a:rect l="l" t="t" r="r" b="b"/>
              <a:pathLst>
                <a:path w="2244" h="21" extrusionOk="0">
                  <a:moveTo>
                    <a:pt x="1122" y="0"/>
                  </a:moveTo>
                  <a:cubicBezTo>
                    <a:pt x="748" y="0"/>
                    <a:pt x="375" y="2"/>
                    <a:pt x="0" y="6"/>
                  </a:cubicBezTo>
                  <a:cubicBezTo>
                    <a:pt x="754" y="6"/>
                    <a:pt x="1498" y="20"/>
                    <a:pt x="2243" y="20"/>
                  </a:cubicBezTo>
                  <a:lnTo>
                    <a:pt x="2243" y="2"/>
                  </a:lnTo>
                  <a:cubicBezTo>
                    <a:pt x="1869" y="2"/>
                    <a:pt x="1495" y="0"/>
                    <a:pt x="1122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60"/>
            <p:cNvSpPr/>
            <p:nvPr/>
          </p:nvSpPr>
          <p:spPr>
            <a:xfrm>
              <a:off x="6003125" y="4605425"/>
              <a:ext cx="23850" cy="600"/>
            </a:xfrm>
            <a:custGeom>
              <a:avLst/>
              <a:gdLst/>
              <a:ahLst/>
              <a:cxnLst/>
              <a:rect l="l" t="t" r="r" b="b"/>
              <a:pathLst>
                <a:path w="954" h="24" extrusionOk="0">
                  <a:moveTo>
                    <a:pt x="1" y="1"/>
                  </a:moveTo>
                  <a:lnTo>
                    <a:pt x="1" y="24"/>
                  </a:lnTo>
                  <a:cubicBezTo>
                    <a:pt x="320" y="20"/>
                    <a:pt x="634" y="20"/>
                    <a:pt x="954" y="20"/>
                  </a:cubicBezTo>
                  <a:lnTo>
                    <a:pt x="95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60"/>
            <p:cNvSpPr/>
            <p:nvPr/>
          </p:nvSpPr>
          <p:spPr>
            <a:xfrm>
              <a:off x="6026950" y="4605425"/>
              <a:ext cx="37025" cy="500"/>
            </a:xfrm>
            <a:custGeom>
              <a:avLst/>
              <a:gdLst/>
              <a:ahLst/>
              <a:cxnLst/>
              <a:rect l="l" t="t" r="r" b="b"/>
              <a:pathLst>
                <a:path w="1481" h="20" extrusionOk="0">
                  <a:moveTo>
                    <a:pt x="1" y="1"/>
                  </a:moveTo>
                  <a:lnTo>
                    <a:pt x="1" y="20"/>
                  </a:lnTo>
                  <a:cubicBezTo>
                    <a:pt x="490" y="20"/>
                    <a:pt x="985" y="20"/>
                    <a:pt x="1480" y="14"/>
                  </a:cubicBezTo>
                  <a:cubicBezTo>
                    <a:pt x="985" y="10"/>
                    <a:pt x="490" y="5"/>
                    <a:pt x="1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60"/>
            <p:cNvSpPr/>
            <p:nvPr/>
          </p:nvSpPr>
          <p:spPr>
            <a:xfrm>
              <a:off x="5968450" y="4618375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542" y="1"/>
                  </a:moveTo>
                  <a:cubicBezTo>
                    <a:pt x="361" y="5"/>
                    <a:pt x="181" y="5"/>
                    <a:pt x="0" y="5"/>
                  </a:cubicBezTo>
                  <a:lnTo>
                    <a:pt x="0" y="29"/>
                  </a:lnTo>
                  <a:cubicBezTo>
                    <a:pt x="181" y="29"/>
                    <a:pt x="361" y="29"/>
                    <a:pt x="542" y="23"/>
                  </a:cubicBezTo>
                  <a:lnTo>
                    <a:pt x="764" y="23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60"/>
            <p:cNvSpPr/>
            <p:nvPr/>
          </p:nvSpPr>
          <p:spPr>
            <a:xfrm>
              <a:off x="5987525" y="4618250"/>
              <a:ext cx="15625" cy="725"/>
            </a:xfrm>
            <a:custGeom>
              <a:avLst/>
              <a:gdLst/>
              <a:ahLst/>
              <a:cxnLst/>
              <a:rect l="l" t="t" r="r" b="b"/>
              <a:pathLst>
                <a:path w="625" h="29" extrusionOk="0">
                  <a:moveTo>
                    <a:pt x="625" y="0"/>
                  </a:moveTo>
                  <a:cubicBezTo>
                    <a:pt x="417" y="0"/>
                    <a:pt x="208" y="6"/>
                    <a:pt x="1" y="6"/>
                  </a:cubicBezTo>
                  <a:lnTo>
                    <a:pt x="1" y="28"/>
                  </a:lnTo>
                  <a:cubicBezTo>
                    <a:pt x="208" y="28"/>
                    <a:pt x="417" y="24"/>
                    <a:pt x="625" y="24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60"/>
            <p:cNvSpPr/>
            <p:nvPr/>
          </p:nvSpPr>
          <p:spPr>
            <a:xfrm>
              <a:off x="5956225" y="4618500"/>
              <a:ext cx="12250" cy="600"/>
            </a:xfrm>
            <a:custGeom>
              <a:avLst/>
              <a:gdLst/>
              <a:ahLst/>
              <a:cxnLst/>
              <a:rect l="l" t="t" r="r" b="b"/>
              <a:pathLst>
                <a:path w="490" h="24" extrusionOk="0">
                  <a:moveTo>
                    <a:pt x="489" y="0"/>
                  </a:moveTo>
                  <a:cubicBezTo>
                    <a:pt x="329" y="5"/>
                    <a:pt x="162" y="5"/>
                    <a:pt x="0" y="5"/>
                  </a:cubicBezTo>
                  <a:lnTo>
                    <a:pt x="0" y="24"/>
                  </a:lnTo>
                  <a:lnTo>
                    <a:pt x="489" y="24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60"/>
            <p:cNvSpPr/>
            <p:nvPr/>
          </p:nvSpPr>
          <p:spPr>
            <a:xfrm>
              <a:off x="5900150" y="4618600"/>
              <a:ext cx="56100" cy="500"/>
            </a:xfrm>
            <a:custGeom>
              <a:avLst/>
              <a:gdLst/>
              <a:ahLst/>
              <a:cxnLst/>
              <a:rect l="l" t="t" r="r" b="b"/>
              <a:pathLst>
                <a:path w="2244" h="20" extrusionOk="0">
                  <a:moveTo>
                    <a:pt x="2243" y="1"/>
                  </a:moveTo>
                  <a:cubicBezTo>
                    <a:pt x="1494" y="5"/>
                    <a:pt x="749" y="5"/>
                    <a:pt x="0" y="5"/>
                  </a:cubicBezTo>
                  <a:cubicBezTo>
                    <a:pt x="754" y="10"/>
                    <a:pt x="1498" y="20"/>
                    <a:pt x="2243" y="20"/>
                  </a:cubicBezTo>
                  <a:lnTo>
                    <a:pt x="2243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60"/>
            <p:cNvSpPr/>
            <p:nvPr/>
          </p:nvSpPr>
          <p:spPr>
            <a:xfrm>
              <a:off x="6003125" y="4618250"/>
              <a:ext cx="23850" cy="600"/>
            </a:xfrm>
            <a:custGeom>
              <a:avLst/>
              <a:gdLst/>
              <a:ahLst/>
              <a:cxnLst/>
              <a:rect l="l" t="t" r="r" b="b"/>
              <a:pathLst>
                <a:path w="954" h="24" extrusionOk="0">
                  <a:moveTo>
                    <a:pt x="1" y="0"/>
                  </a:moveTo>
                  <a:lnTo>
                    <a:pt x="1" y="24"/>
                  </a:lnTo>
                  <a:lnTo>
                    <a:pt x="954" y="24"/>
                  </a:lnTo>
                  <a:lnTo>
                    <a:pt x="954" y="6"/>
                  </a:lnTo>
                  <a:cubicBezTo>
                    <a:pt x="672" y="6"/>
                    <a:pt x="395" y="0"/>
                    <a:pt x="117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60"/>
            <p:cNvSpPr/>
            <p:nvPr/>
          </p:nvSpPr>
          <p:spPr>
            <a:xfrm>
              <a:off x="6026950" y="4618375"/>
              <a:ext cx="37025" cy="475"/>
            </a:xfrm>
            <a:custGeom>
              <a:avLst/>
              <a:gdLst/>
              <a:ahLst/>
              <a:cxnLst/>
              <a:rect l="l" t="t" r="r" b="b"/>
              <a:pathLst>
                <a:path w="1481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490" y="19"/>
                    <a:pt x="985" y="19"/>
                    <a:pt x="1480" y="14"/>
                  </a:cubicBezTo>
                  <a:cubicBezTo>
                    <a:pt x="985" y="10"/>
                    <a:pt x="490" y="5"/>
                    <a:pt x="1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60"/>
            <p:cNvSpPr/>
            <p:nvPr/>
          </p:nvSpPr>
          <p:spPr>
            <a:xfrm>
              <a:off x="5968450" y="4631325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0"/>
                  </a:moveTo>
                  <a:cubicBezTo>
                    <a:pt x="690" y="0"/>
                    <a:pt x="616" y="0"/>
                    <a:pt x="542" y="5"/>
                  </a:cubicBezTo>
                  <a:cubicBezTo>
                    <a:pt x="361" y="5"/>
                    <a:pt x="181" y="5"/>
                    <a:pt x="0" y="10"/>
                  </a:cubicBezTo>
                  <a:lnTo>
                    <a:pt x="0" y="32"/>
                  </a:lnTo>
                  <a:cubicBezTo>
                    <a:pt x="181" y="28"/>
                    <a:pt x="361" y="28"/>
                    <a:pt x="542" y="28"/>
                  </a:cubicBezTo>
                  <a:cubicBezTo>
                    <a:pt x="616" y="28"/>
                    <a:pt x="690" y="23"/>
                    <a:pt x="764" y="23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60"/>
            <p:cNvSpPr/>
            <p:nvPr/>
          </p:nvSpPr>
          <p:spPr>
            <a:xfrm>
              <a:off x="5987525" y="4631325"/>
              <a:ext cx="15625" cy="600"/>
            </a:xfrm>
            <a:custGeom>
              <a:avLst/>
              <a:gdLst/>
              <a:ahLst/>
              <a:cxnLst/>
              <a:rect l="l" t="t" r="r" b="b"/>
              <a:pathLst>
                <a:path w="625" h="24" extrusionOk="0">
                  <a:moveTo>
                    <a:pt x="1" y="0"/>
                  </a:moveTo>
                  <a:lnTo>
                    <a:pt x="1" y="23"/>
                  </a:lnTo>
                  <a:cubicBezTo>
                    <a:pt x="208" y="23"/>
                    <a:pt x="417" y="23"/>
                    <a:pt x="625" y="19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60"/>
            <p:cNvSpPr/>
            <p:nvPr/>
          </p:nvSpPr>
          <p:spPr>
            <a:xfrm>
              <a:off x="5956225" y="4631575"/>
              <a:ext cx="12250" cy="575"/>
            </a:xfrm>
            <a:custGeom>
              <a:avLst/>
              <a:gdLst/>
              <a:ahLst/>
              <a:cxnLst/>
              <a:rect l="l" t="t" r="r" b="b"/>
              <a:pathLst>
                <a:path w="490" h="23" extrusionOk="0">
                  <a:moveTo>
                    <a:pt x="0" y="0"/>
                  </a:moveTo>
                  <a:lnTo>
                    <a:pt x="0" y="22"/>
                  </a:lnTo>
                  <a:lnTo>
                    <a:pt x="489" y="22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60"/>
            <p:cNvSpPr/>
            <p:nvPr/>
          </p:nvSpPr>
          <p:spPr>
            <a:xfrm>
              <a:off x="5900150" y="4631575"/>
              <a:ext cx="56100" cy="575"/>
            </a:xfrm>
            <a:custGeom>
              <a:avLst/>
              <a:gdLst/>
              <a:ahLst/>
              <a:cxnLst/>
              <a:rect l="l" t="t" r="r" b="b"/>
              <a:pathLst>
                <a:path w="2244" h="23" extrusionOk="0">
                  <a:moveTo>
                    <a:pt x="2243" y="0"/>
                  </a:moveTo>
                  <a:cubicBezTo>
                    <a:pt x="1494" y="0"/>
                    <a:pt x="749" y="0"/>
                    <a:pt x="0" y="4"/>
                  </a:cubicBezTo>
                  <a:cubicBezTo>
                    <a:pt x="754" y="13"/>
                    <a:pt x="1498" y="18"/>
                    <a:pt x="2243" y="22"/>
                  </a:cubicBezTo>
                  <a:lnTo>
                    <a:pt x="2243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60"/>
            <p:cNvSpPr/>
            <p:nvPr/>
          </p:nvSpPr>
          <p:spPr>
            <a:xfrm>
              <a:off x="6003125" y="4631325"/>
              <a:ext cx="23850" cy="475"/>
            </a:xfrm>
            <a:custGeom>
              <a:avLst/>
              <a:gdLst/>
              <a:ahLst/>
              <a:cxnLst/>
              <a:rect l="l" t="t" r="r" b="b"/>
              <a:pathLst>
                <a:path w="954" h="19" extrusionOk="0">
                  <a:moveTo>
                    <a:pt x="1" y="0"/>
                  </a:moveTo>
                  <a:lnTo>
                    <a:pt x="1" y="19"/>
                  </a:lnTo>
                  <a:lnTo>
                    <a:pt x="954" y="19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60"/>
            <p:cNvSpPr/>
            <p:nvPr/>
          </p:nvSpPr>
          <p:spPr>
            <a:xfrm>
              <a:off x="6026950" y="4631325"/>
              <a:ext cx="37025" cy="475"/>
            </a:xfrm>
            <a:custGeom>
              <a:avLst/>
              <a:gdLst/>
              <a:ahLst/>
              <a:cxnLst/>
              <a:rect l="l" t="t" r="r" b="b"/>
              <a:pathLst>
                <a:path w="1481" h="19" extrusionOk="0">
                  <a:moveTo>
                    <a:pt x="1" y="0"/>
                  </a:moveTo>
                  <a:lnTo>
                    <a:pt x="1" y="19"/>
                  </a:lnTo>
                  <a:cubicBezTo>
                    <a:pt x="490" y="19"/>
                    <a:pt x="985" y="19"/>
                    <a:pt x="1480" y="14"/>
                  </a:cubicBezTo>
                  <a:cubicBezTo>
                    <a:pt x="985" y="10"/>
                    <a:pt x="490" y="5"/>
                    <a:pt x="1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60"/>
            <p:cNvSpPr/>
            <p:nvPr/>
          </p:nvSpPr>
          <p:spPr>
            <a:xfrm>
              <a:off x="5968450" y="4644500"/>
              <a:ext cx="19100" cy="700"/>
            </a:xfrm>
            <a:custGeom>
              <a:avLst/>
              <a:gdLst/>
              <a:ahLst/>
              <a:cxnLst/>
              <a:rect l="l" t="t" r="r" b="b"/>
              <a:pathLst>
                <a:path w="764" h="28" extrusionOk="0">
                  <a:moveTo>
                    <a:pt x="542" y="0"/>
                  </a:moveTo>
                  <a:cubicBezTo>
                    <a:pt x="361" y="5"/>
                    <a:pt x="181" y="5"/>
                    <a:pt x="0" y="5"/>
                  </a:cubicBezTo>
                  <a:lnTo>
                    <a:pt x="0" y="28"/>
                  </a:lnTo>
                  <a:cubicBezTo>
                    <a:pt x="181" y="28"/>
                    <a:pt x="361" y="28"/>
                    <a:pt x="542" y="23"/>
                  </a:cubicBezTo>
                  <a:lnTo>
                    <a:pt x="764" y="23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60"/>
            <p:cNvSpPr/>
            <p:nvPr/>
          </p:nvSpPr>
          <p:spPr>
            <a:xfrm>
              <a:off x="5987525" y="4644375"/>
              <a:ext cx="15625" cy="725"/>
            </a:xfrm>
            <a:custGeom>
              <a:avLst/>
              <a:gdLst/>
              <a:ahLst/>
              <a:cxnLst/>
              <a:rect l="l" t="t" r="r" b="b"/>
              <a:pathLst>
                <a:path w="625" h="29" extrusionOk="0">
                  <a:moveTo>
                    <a:pt x="625" y="1"/>
                  </a:moveTo>
                  <a:cubicBezTo>
                    <a:pt x="417" y="1"/>
                    <a:pt x="208" y="1"/>
                    <a:pt x="1" y="5"/>
                  </a:cubicBezTo>
                  <a:lnTo>
                    <a:pt x="1" y="28"/>
                  </a:lnTo>
                  <a:cubicBezTo>
                    <a:pt x="208" y="24"/>
                    <a:pt x="417" y="24"/>
                    <a:pt x="625" y="24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60"/>
            <p:cNvSpPr/>
            <p:nvPr/>
          </p:nvSpPr>
          <p:spPr>
            <a:xfrm>
              <a:off x="5956225" y="4644600"/>
              <a:ext cx="12250" cy="600"/>
            </a:xfrm>
            <a:custGeom>
              <a:avLst/>
              <a:gdLst/>
              <a:ahLst/>
              <a:cxnLst/>
              <a:rect l="l" t="t" r="r" b="b"/>
              <a:pathLst>
                <a:path w="490" h="24" extrusionOk="0">
                  <a:moveTo>
                    <a:pt x="0" y="1"/>
                  </a:moveTo>
                  <a:lnTo>
                    <a:pt x="0" y="24"/>
                  </a:lnTo>
                  <a:lnTo>
                    <a:pt x="489" y="2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60"/>
            <p:cNvSpPr/>
            <p:nvPr/>
          </p:nvSpPr>
          <p:spPr>
            <a:xfrm>
              <a:off x="5900150" y="4644600"/>
              <a:ext cx="56100" cy="600"/>
            </a:xfrm>
            <a:custGeom>
              <a:avLst/>
              <a:gdLst/>
              <a:ahLst/>
              <a:cxnLst/>
              <a:rect l="l" t="t" r="r" b="b"/>
              <a:pathLst>
                <a:path w="2244" h="24" extrusionOk="0">
                  <a:moveTo>
                    <a:pt x="2243" y="1"/>
                  </a:moveTo>
                  <a:cubicBezTo>
                    <a:pt x="1494" y="6"/>
                    <a:pt x="749" y="1"/>
                    <a:pt x="0" y="11"/>
                  </a:cubicBezTo>
                  <a:cubicBezTo>
                    <a:pt x="754" y="11"/>
                    <a:pt x="1498" y="19"/>
                    <a:pt x="2243" y="24"/>
                  </a:cubicBezTo>
                  <a:lnTo>
                    <a:pt x="2243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60"/>
            <p:cNvSpPr/>
            <p:nvPr/>
          </p:nvSpPr>
          <p:spPr>
            <a:xfrm>
              <a:off x="6003125" y="4644375"/>
              <a:ext cx="23850" cy="625"/>
            </a:xfrm>
            <a:custGeom>
              <a:avLst/>
              <a:gdLst/>
              <a:ahLst/>
              <a:cxnLst/>
              <a:rect l="l" t="t" r="r" b="b"/>
              <a:pathLst>
                <a:path w="954" h="25" extrusionOk="0">
                  <a:moveTo>
                    <a:pt x="1" y="1"/>
                  </a:moveTo>
                  <a:lnTo>
                    <a:pt x="1" y="24"/>
                  </a:lnTo>
                  <a:cubicBezTo>
                    <a:pt x="320" y="20"/>
                    <a:pt x="634" y="20"/>
                    <a:pt x="954" y="20"/>
                  </a:cubicBezTo>
                  <a:lnTo>
                    <a:pt x="954" y="5"/>
                  </a:lnTo>
                  <a:cubicBezTo>
                    <a:pt x="672" y="1"/>
                    <a:pt x="395" y="1"/>
                    <a:pt x="117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60"/>
            <p:cNvSpPr/>
            <p:nvPr/>
          </p:nvSpPr>
          <p:spPr>
            <a:xfrm>
              <a:off x="6026950" y="4644500"/>
              <a:ext cx="37025" cy="375"/>
            </a:xfrm>
            <a:custGeom>
              <a:avLst/>
              <a:gdLst/>
              <a:ahLst/>
              <a:cxnLst/>
              <a:rect l="l" t="t" r="r" b="b"/>
              <a:pathLst>
                <a:path w="1481" h="15" extrusionOk="0">
                  <a:moveTo>
                    <a:pt x="1" y="0"/>
                  </a:moveTo>
                  <a:lnTo>
                    <a:pt x="1" y="15"/>
                  </a:lnTo>
                  <a:lnTo>
                    <a:pt x="1480" y="15"/>
                  </a:lnTo>
                  <a:cubicBezTo>
                    <a:pt x="985" y="5"/>
                    <a:pt x="490" y="0"/>
                    <a:pt x="1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60"/>
            <p:cNvSpPr/>
            <p:nvPr/>
          </p:nvSpPr>
          <p:spPr>
            <a:xfrm>
              <a:off x="5968450" y="4657325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542" y="1"/>
                  </a:moveTo>
                  <a:cubicBezTo>
                    <a:pt x="361" y="1"/>
                    <a:pt x="181" y="5"/>
                    <a:pt x="0" y="5"/>
                  </a:cubicBezTo>
                  <a:lnTo>
                    <a:pt x="0" y="29"/>
                  </a:lnTo>
                  <a:cubicBezTo>
                    <a:pt x="181" y="29"/>
                    <a:pt x="361" y="24"/>
                    <a:pt x="542" y="24"/>
                  </a:cubicBezTo>
                  <a:lnTo>
                    <a:pt x="764" y="24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60"/>
            <p:cNvSpPr/>
            <p:nvPr/>
          </p:nvSpPr>
          <p:spPr>
            <a:xfrm>
              <a:off x="5987525" y="4657225"/>
              <a:ext cx="15625" cy="725"/>
            </a:xfrm>
            <a:custGeom>
              <a:avLst/>
              <a:gdLst/>
              <a:ahLst/>
              <a:cxnLst/>
              <a:rect l="l" t="t" r="r" b="b"/>
              <a:pathLst>
                <a:path w="625" h="29" extrusionOk="0">
                  <a:moveTo>
                    <a:pt x="625" y="1"/>
                  </a:moveTo>
                  <a:cubicBezTo>
                    <a:pt x="417" y="1"/>
                    <a:pt x="208" y="1"/>
                    <a:pt x="1" y="5"/>
                  </a:cubicBezTo>
                  <a:lnTo>
                    <a:pt x="1" y="28"/>
                  </a:lnTo>
                  <a:cubicBezTo>
                    <a:pt x="208" y="23"/>
                    <a:pt x="417" y="23"/>
                    <a:pt x="625" y="23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60"/>
            <p:cNvSpPr/>
            <p:nvPr/>
          </p:nvSpPr>
          <p:spPr>
            <a:xfrm>
              <a:off x="5956225" y="4657450"/>
              <a:ext cx="12250" cy="600"/>
            </a:xfrm>
            <a:custGeom>
              <a:avLst/>
              <a:gdLst/>
              <a:ahLst/>
              <a:cxnLst/>
              <a:rect l="l" t="t" r="r" b="b"/>
              <a:pathLst>
                <a:path w="490" h="24" extrusionOk="0">
                  <a:moveTo>
                    <a:pt x="0" y="0"/>
                  </a:moveTo>
                  <a:lnTo>
                    <a:pt x="0" y="24"/>
                  </a:lnTo>
                  <a:lnTo>
                    <a:pt x="489" y="24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60"/>
            <p:cNvSpPr/>
            <p:nvPr/>
          </p:nvSpPr>
          <p:spPr>
            <a:xfrm>
              <a:off x="5900150" y="4657450"/>
              <a:ext cx="56100" cy="600"/>
            </a:xfrm>
            <a:custGeom>
              <a:avLst/>
              <a:gdLst/>
              <a:ahLst/>
              <a:cxnLst/>
              <a:rect l="l" t="t" r="r" b="b"/>
              <a:pathLst>
                <a:path w="2244" h="24" extrusionOk="0">
                  <a:moveTo>
                    <a:pt x="2243" y="0"/>
                  </a:moveTo>
                  <a:cubicBezTo>
                    <a:pt x="1494" y="5"/>
                    <a:pt x="749" y="0"/>
                    <a:pt x="0" y="9"/>
                  </a:cubicBezTo>
                  <a:cubicBezTo>
                    <a:pt x="754" y="14"/>
                    <a:pt x="1498" y="24"/>
                    <a:pt x="2243" y="24"/>
                  </a:cubicBezTo>
                  <a:lnTo>
                    <a:pt x="2243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60"/>
            <p:cNvSpPr/>
            <p:nvPr/>
          </p:nvSpPr>
          <p:spPr>
            <a:xfrm>
              <a:off x="6003125" y="4657225"/>
              <a:ext cx="23850" cy="575"/>
            </a:xfrm>
            <a:custGeom>
              <a:avLst/>
              <a:gdLst/>
              <a:ahLst/>
              <a:cxnLst/>
              <a:rect l="l" t="t" r="r" b="b"/>
              <a:pathLst>
                <a:path w="954" h="23" extrusionOk="0">
                  <a:moveTo>
                    <a:pt x="1" y="1"/>
                  </a:moveTo>
                  <a:lnTo>
                    <a:pt x="1" y="23"/>
                  </a:lnTo>
                  <a:lnTo>
                    <a:pt x="954" y="23"/>
                  </a:lnTo>
                  <a:lnTo>
                    <a:pt x="954" y="5"/>
                  </a:lnTo>
                  <a:cubicBezTo>
                    <a:pt x="672" y="1"/>
                    <a:pt x="395" y="1"/>
                    <a:pt x="117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60"/>
            <p:cNvSpPr/>
            <p:nvPr/>
          </p:nvSpPr>
          <p:spPr>
            <a:xfrm>
              <a:off x="6026950" y="4657325"/>
              <a:ext cx="37025" cy="475"/>
            </a:xfrm>
            <a:custGeom>
              <a:avLst/>
              <a:gdLst/>
              <a:ahLst/>
              <a:cxnLst/>
              <a:rect l="l" t="t" r="r" b="b"/>
              <a:pathLst>
                <a:path w="1481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490" y="19"/>
                    <a:pt x="985" y="14"/>
                    <a:pt x="1480" y="14"/>
                  </a:cubicBezTo>
                  <a:cubicBezTo>
                    <a:pt x="985" y="5"/>
                    <a:pt x="490" y="1"/>
                    <a:pt x="1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60"/>
            <p:cNvSpPr/>
            <p:nvPr/>
          </p:nvSpPr>
          <p:spPr>
            <a:xfrm>
              <a:off x="5968450" y="4670275"/>
              <a:ext cx="19100" cy="850"/>
            </a:xfrm>
            <a:custGeom>
              <a:avLst/>
              <a:gdLst/>
              <a:ahLst/>
              <a:cxnLst/>
              <a:rect l="l" t="t" r="r" b="b"/>
              <a:pathLst>
                <a:path w="764" h="34" extrusionOk="0">
                  <a:moveTo>
                    <a:pt x="542" y="0"/>
                  </a:moveTo>
                  <a:cubicBezTo>
                    <a:pt x="361" y="6"/>
                    <a:pt x="181" y="6"/>
                    <a:pt x="0" y="6"/>
                  </a:cubicBezTo>
                  <a:lnTo>
                    <a:pt x="0" y="33"/>
                  </a:lnTo>
                  <a:cubicBezTo>
                    <a:pt x="181" y="28"/>
                    <a:pt x="361" y="28"/>
                    <a:pt x="542" y="28"/>
                  </a:cubicBezTo>
                  <a:cubicBezTo>
                    <a:pt x="616" y="23"/>
                    <a:pt x="690" y="23"/>
                    <a:pt x="764" y="23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60"/>
            <p:cNvSpPr/>
            <p:nvPr/>
          </p:nvSpPr>
          <p:spPr>
            <a:xfrm>
              <a:off x="5987525" y="4670150"/>
              <a:ext cx="15625" cy="725"/>
            </a:xfrm>
            <a:custGeom>
              <a:avLst/>
              <a:gdLst/>
              <a:ahLst/>
              <a:cxnLst/>
              <a:rect l="l" t="t" r="r" b="b"/>
              <a:pathLst>
                <a:path w="625" h="29" extrusionOk="0">
                  <a:moveTo>
                    <a:pt x="625" y="1"/>
                  </a:moveTo>
                  <a:cubicBezTo>
                    <a:pt x="417" y="1"/>
                    <a:pt x="208" y="1"/>
                    <a:pt x="1" y="5"/>
                  </a:cubicBezTo>
                  <a:lnTo>
                    <a:pt x="1" y="28"/>
                  </a:lnTo>
                  <a:cubicBezTo>
                    <a:pt x="208" y="28"/>
                    <a:pt x="417" y="24"/>
                    <a:pt x="625" y="24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60"/>
            <p:cNvSpPr/>
            <p:nvPr/>
          </p:nvSpPr>
          <p:spPr>
            <a:xfrm>
              <a:off x="5956225" y="4670400"/>
              <a:ext cx="12250" cy="725"/>
            </a:xfrm>
            <a:custGeom>
              <a:avLst/>
              <a:gdLst/>
              <a:ahLst/>
              <a:cxnLst/>
              <a:rect l="l" t="t" r="r" b="b"/>
              <a:pathLst>
                <a:path w="490" h="29" extrusionOk="0">
                  <a:moveTo>
                    <a:pt x="0" y="1"/>
                  </a:moveTo>
                  <a:lnTo>
                    <a:pt x="0" y="28"/>
                  </a:lnTo>
                  <a:lnTo>
                    <a:pt x="489" y="28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60"/>
            <p:cNvSpPr/>
            <p:nvPr/>
          </p:nvSpPr>
          <p:spPr>
            <a:xfrm>
              <a:off x="5900150" y="4670400"/>
              <a:ext cx="56100" cy="725"/>
            </a:xfrm>
            <a:custGeom>
              <a:avLst/>
              <a:gdLst/>
              <a:ahLst/>
              <a:cxnLst/>
              <a:rect l="l" t="t" r="r" b="b"/>
              <a:pathLst>
                <a:path w="2244" h="29" extrusionOk="0">
                  <a:moveTo>
                    <a:pt x="2243" y="1"/>
                  </a:moveTo>
                  <a:cubicBezTo>
                    <a:pt x="1494" y="5"/>
                    <a:pt x="749" y="1"/>
                    <a:pt x="0" y="10"/>
                  </a:cubicBezTo>
                  <a:cubicBezTo>
                    <a:pt x="754" y="14"/>
                    <a:pt x="1498" y="28"/>
                    <a:pt x="2243" y="28"/>
                  </a:cubicBezTo>
                  <a:lnTo>
                    <a:pt x="2243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60"/>
            <p:cNvSpPr/>
            <p:nvPr/>
          </p:nvSpPr>
          <p:spPr>
            <a:xfrm>
              <a:off x="6003125" y="4670150"/>
              <a:ext cx="23850" cy="600"/>
            </a:xfrm>
            <a:custGeom>
              <a:avLst/>
              <a:gdLst/>
              <a:ahLst/>
              <a:cxnLst/>
              <a:rect l="l" t="t" r="r" b="b"/>
              <a:pathLst>
                <a:path w="954" h="24" extrusionOk="0">
                  <a:moveTo>
                    <a:pt x="1" y="1"/>
                  </a:moveTo>
                  <a:lnTo>
                    <a:pt x="1" y="24"/>
                  </a:lnTo>
                  <a:lnTo>
                    <a:pt x="954" y="24"/>
                  </a:lnTo>
                  <a:lnTo>
                    <a:pt x="954" y="5"/>
                  </a:lnTo>
                  <a:cubicBezTo>
                    <a:pt x="672" y="1"/>
                    <a:pt x="395" y="1"/>
                    <a:pt x="117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60"/>
            <p:cNvSpPr/>
            <p:nvPr/>
          </p:nvSpPr>
          <p:spPr>
            <a:xfrm>
              <a:off x="6026950" y="4670275"/>
              <a:ext cx="37025" cy="475"/>
            </a:xfrm>
            <a:custGeom>
              <a:avLst/>
              <a:gdLst/>
              <a:ahLst/>
              <a:cxnLst/>
              <a:rect l="l" t="t" r="r" b="b"/>
              <a:pathLst>
                <a:path w="1481" h="19" extrusionOk="0">
                  <a:moveTo>
                    <a:pt x="1" y="0"/>
                  </a:moveTo>
                  <a:lnTo>
                    <a:pt x="1" y="19"/>
                  </a:lnTo>
                  <a:cubicBezTo>
                    <a:pt x="490" y="19"/>
                    <a:pt x="985" y="19"/>
                    <a:pt x="1480" y="15"/>
                  </a:cubicBezTo>
                  <a:cubicBezTo>
                    <a:pt x="985" y="10"/>
                    <a:pt x="490" y="0"/>
                    <a:pt x="1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60"/>
            <p:cNvSpPr/>
            <p:nvPr/>
          </p:nvSpPr>
          <p:spPr>
            <a:xfrm>
              <a:off x="5968450" y="4683450"/>
              <a:ext cx="19100" cy="700"/>
            </a:xfrm>
            <a:custGeom>
              <a:avLst/>
              <a:gdLst/>
              <a:ahLst/>
              <a:cxnLst/>
              <a:rect l="l" t="t" r="r" b="b"/>
              <a:pathLst>
                <a:path w="764" h="28" extrusionOk="0">
                  <a:moveTo>
                    <a:pt x="764" y="0"/>
                  </a:moveTo>
                  <a:cubicBezTo>
                    <a:pt x="690" y="0"/>
                    <a:pt x="616" y="0"/>
                    <a:pt x="542" y="6"/>
                  </a:cubicBezTo>
                  <a:cubicBezTo>
                    <a:pt x="361" y="6"/>
                    <a:pt x="181" y="6"/>
                    <a:pt x="0" y="10"/>
                  </a:cubicBezTo>
                  <a:lnTo>
                    <a:pt x="0" y="28"/>
                  </a:lnTo>
                  <a:lnTo>
                    <a:pt x="542" y="28"/>
                  </a:lnTo>
                  <a:cubicBezTo>
                    <a:pt x="616" y="24"/>
                    <a:pt x="690" y="24"/>
                    <a:pt x="764" y="24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60"/>
            <p:cNvSpPr/>
            <p:nvPr/>
          </p:nvSpPr>
          <p:spPr>
            <a:xfrm>
              <a:off x="5987525" y="4683325"/>
              <a:ext cx="15625" cy="725"/>
            </a:xfrm>
            <a:custGeom>
              <a:avLst/>
              <a:gdLst/>
              <a:ahLst/>
              <a:cxnLst/>
              <a:rect l="l" t="t" r="r" b="b"/>
              <a:pathLst>
                <a:path w="625" h="29" extrusionOk="0">
                  <a:moveTo>
                    <a:pt x="625" y="1"/>
                  </a:moveTo>
                  <a:cubicBezTo>
                    <a:pt x="417" y="5"/>
                    <a:pt x="208" y="5"/>
                    <a:pt x="1" y="5"/>
                  </a:cubicBezTo>
                  <a:lnTo>
                    <a:pt x="1" y="29"/>
                  </a:lnTo>
                  <a:cubicBezTo>
                    <a:pt x="208" y="29"/>
                    <a:pt x="417" y="29"/>
                    <a:pt x="625" y="24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60"/>
            <p:cNvSpPr/>
            <p:nvPr/>
          </p:nvSpPr>
          <p:spPr>
            <a:xfrm>
              <a:off x="5956225" y="4683700"/>
              <a:ext cx="12250" cy="450"/>
            </a:xfrm>
            <a:custGeom>
              <a:avLst/>
              <a:gdLst/>
              <a:ahLst/>
              <a:cxnLst/>
              <a:rect l="l" t="t" r="r" b="b"/>
              <a:pathLst>
                <a:path w="490" h="18" extrusionOk="0">
                  <a:moveTo>
                    <a:pt x="0" y="0"/>
                  </a:moveTo>
                  <a:lnTo>
                    <a:pt x="0" y="18"/>
                  </a:lnTo>
                  <a:lnTo>
                    <a:pt x="489" y="18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60"/>
            <p:cNvSpPr/>
            <p:nvPr/>
          </p:nvSpPr>
          <p:spPr>
            <a:xfrm>
              <a:off x="5900150" y="4683700"/>
              <a:ext cx="56100" cy="450"/>
            </a:xfrm>
            <a:custGeom>
              <a:avLst/>
              <a:gdLst/>
              <a:ahLst/>
              <a:cxnLst/>
              <a:rect l="l" t="t" r="r" b="b"/>
              <a:pathLst>
                <a:path w="2244" h="18" extrusionOk="0">
                  <a:moveTo>
                    <a:pt x="2243" y="0"/>
                  </a:moveTo>
                  <a:cubicBezTo>
                    <a:pt x="1494" y="5"/>
                    <a:pt x="749" y="5"/>
                    <a:pt x="0" y="5"/>
                  </a:cubicBezTo>
                  <a:cubicBezTo>
                    <a:pt x="754" y="5"/>
                    <a:pt x="1498" y="14"/>
                    <a:pt x="2243" y="18"/>
                  </a:cubicBezTo>
                  <a:lnTo>
                    <a:pt x="2243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60"/>
            <p:cNvSpPr/>
            <p:nvPr/>
          </p:nvSpPr>
          <p:spPr>
            <a:xfrm>
              <a:off x="6003125" y="4683325"/>
              <a:ext cx="23850" cy="625"/>
            </a:xfrm>
            <a:custGeom>
              <a:avLst/>
              <a:gdLst/>
              <a:ahLst/>
              <a:cxnLst/>
              <a:rect l="l" t="t" r="r" b="b"/>
              <a:pathLst>
                <a:path w="954" h="25" extrusionOk="0">
                  <a:moveTo>
                    <a:pt x="1" y="1"/>
                  </a:moveTo>
                  <a:lnTo>
                    <a:pt x="1" y="24"/>
                  </a:lnTo>
                  <a:lnTo>
                    <a:pt x="954" y="24"/>
                  </a:lnTo>
                  <a:lnTo>
                    <a:pt x="954" y="5"/>
                  </a:lnTo>
                  <a:cubicBezTo>
                    <a:pt x="672" y="5"/>
                    <a:pt x="395" y="1"/>
                    <a:pt x="117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60"/>
            <p:cNvSpPr/>
            <p:nvPr/>
          </p:nvSpPr>
          <p:spPr>
            <a:xfrm>
              <a:off x="6026950" y="4683450"/>
              <a:ext cx="37025" cy="500"/>
            </a:xfrm>
            <a:custGeom>
              <a:avLst/>
              <a:gdLst/>
              <a:ahLst/>
              <a:cxnLst/>
              <a:rect l="l" t="t" r="r" b="b"/>
              <a:pathLst>
                <a:path w="1481" h="20" extrusionOk="0">
                  <a:moveTo>
                    <a:pt x="1" y="0"/>
                  </a:moveTo>
                  <a:lnTo>
                    <a:pt x="1" y="19"/>
                  </a:lnTo>
                  <a:cubicBezTo>
                    <a:pt x="490" y="19"/>
                    <a:pt x="985" y="19"/>
                    <a:pt x="1480" y="15"/>
                  </a:cubicBezTo>
                  <a:cubicBezTo>
                    <a:pt x="985" y="10"/>
                    <a:pt x="490" y="6"/>
                    <a:pt x="1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60"/>
            <p:cNvSpPr/>
            <p:nvPr/>
          </p:nvSpPr>
          <p:spPr>
            <a:xfrm>
              <a:off x="5968450" y="4696175"/>
              <a:ext cx="19100" cy="825"/>
            </a:xfrm>
            <a:custGeom>
              <a:avLst/>
              <a:gdLst/>
              <a:ahLst/>
              <a:cxnLst/>
              <a:rect l="l" t="t" r="r" b="b"/>
              <a:pathLst>
                <a:path w="764" h="33" extrusionOk="0">
                  <a:moveTo>
                    <a:pt x="764" y="1"/>
                  </a:moveTo>
                  <a:cubicBezTo>
                    <a:pt x="690" y="1"/>
                    <a:pt x="616" y="1"/>
                    <a:pt x="542" y="5"/>
                  </a:cubicBezTo>
                  <a:cubicBezTo>
                    <a:pt x="361" y="5"/>
                    <a:pt x="181" y="5"/>
                    <a:pt x="0" y="9"/>
                  </a:cubicBezTo>
                  <a:lnTo>
                    <a:pt x="0" y="33"/>
                  </a:lnTo>
                  <a:cubicBezTo>
                    <a:pt x="181" y="33"/>
                    <a:pt x="361" y="33"/>
                    <a:pt x="542" y="28"/>
                  </a:cubicBezTo>
                  <a:lnTo>
                    <a:pt x="764" y="2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60"/>
            <p:cNvSpPr/>
            <p:nvPr/>
          </p:nvSpPr>
          <p:spPr>
            <a:xfrm>
              <a:off x="5987525" y="4696175"/>
              <a:ext cx="15625" cy="725"/>
            </a:xfrm>
            <a:custGeom>
              <a:avLst/>
              <a:gdLst/>
              <a:ahLst/>
              <a:cxnLst/>
              <a:rect l="l" t="t" r="r" b="b"/>
              <a:pathLst>
                <a:path w="625" h="29" extrusionOk="0">
                  <a:moveTo>
                    <a:pt x="1" y="1"/>
                  </a:moveTo>
                  <a:lnTo>
                    <a:pt x="1" y="28"/>
                  </a:lnTo>
                  <a:cubicBezTo>
                    <a:pt x="208" y="24"/>
                    <a:pt x="417" y="24"/>
                    <a:pt x="625" y="24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60"/>
            <p:cNvSpPr/>
            <p:nvPr/>
          </p:nvSpPr>
          <p:spPr>
            <a:xfrm>
              <a:off x="5956225" y="4696400"/>
              <a:ext cx="12250" cy="600"/>
            </a:xfrm>
            <a:custGeom>
              <a:avLst/>
              <a:gdLst/>
              <a:ahLst/>
              <a:cxnLst/>
              <a:rect l="l" t="t" r="r" b="b"/>
              <a:pathLst>
                <a:path w="490" h="24" extrusionOk="0">
                  <a:moveTo>
                    <a:pt x="0" y="0"/>
                  </a:moveTo>
                  <a:lnTo>
                    <a:pt x="0" y="24"/>
                  </a:lnTo>
                  <a:lnTo>
                    <a:pt x="489" y="24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60"/>
            <p:cNvSpPr/>
            <p:nvPr/>
          </p:nvSpPr>
          <p:spPr>
            <a:xfrm>
              <a:off x="5900150" y="4696400"/>
              <a:ext cx="56100" cy="600"/>
            </a:xfrm>
            <a:custGeom>
              <a:avLst/>
              <a:gdLst/>
              <a:ahLst/>
              <a:cxnLst/>
              <a:rect l="l" t="t" r="r" b="b"/>
              <a:pathLst>
                <a:path w="2244" h="24" extrusionOk="0">
                  <a:moveTo>
                    <a:pt x="2243" y="0"/>
                  </a:moveTo>
                  <a:cubicBezTo>
                    <a:pt x="1494" y="0"/>
                    <a:pt x="749" y="0"/>
                    <a:pt x="0" y="5"/>
                  </a:cubicBezTo>
                  <a:cubicBezTo>
                    <a:pt x="754" y="15"/>
                    <a:pt x="1498" y="24"/>
                    <a:pt x="2243" y="24"/>
                  </a:cubicBezTo>
                  <a:lnTo>
                    <a:pt x="2243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60"/>
            <p:cNvSpPr/>
            <p:nvPr/>
          </p:nvSpPr>
          <p:spPr>
            <a:xfrm>
              <a:off x="6003125" y="4696175"/>
              <a:ext cx="23850" cy="600"/>
            </a:xfrm>
            <a:custGeom>
              <a:avLst/>
              <a:gdLst/>
              <a:ahLst/>
              <a:cxnLst/>
              <a:rect l="l" t="t" r="r" b="b"/>
              <a:pathLst>
                <a:path w="954" h="24" extrusionOk="0">
                  <a:moveTo>
                    <a:pt x="1" y="1"/>
                  </a:moveTo>
                  <a:lnTo>
                    <a:pt x="1" y="24"/>
                  </a:lnTo>
                  <a:cubicBezTo>
                    <a:pt x="320" y="18"/>
                    <a:pt x="634" y="18"/>
                    <a:pt x="954" y="18"/>
                  </a:cubicBezTo>
                  <a:lnTo>
                    <a:pt x="95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60"/>
            <p:cNvSpPr/>
            <p:nvPr/>
          </p:nvSpPr>
          <p:spPr>
            <a:xfrm>
              <a:off x="6026950" y="4696175"/>
              <a:ext cx="37025" cy="475"/>
            </a:xfrm>
            <a:custGeom>
              <a:avLst/>
              <a:gdLst/>
              <a:ahLst/>
              <a:cxnLst/>
              <a:rect l="l" t="t" r="r" b="b"/>
              <a:pathLst>
                <a:path w="148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490" y="18"/>
                    <a:pt x="985" y="18"/>
                    <a:pt x="1480" y="14"/>
                  </a:cubicBezTo>
                  <a:cubicBezTo>
                    <a:pt x="985" y="9"/>
                    <a:pt x="490" y="5"/>
                    <a:pt x="1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60"/>
            <p:cNvSpPr/>
            <p:nvPr/>
          </p:nvSpPr>
          <p:spPr>
            <a:xfrm>
              <a:off x="5968450" y="4709100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764" y="1"/>
                  </a:moveTo>
                  <a:cubicBezTo>
                    <a:pt x="546" y="1"/>
                    <a:pt x="329" y="6"/>
                    <a:pt x="111" y="6"/>
                  </a:cubicBezTo>
                  <a:lnTo>
                    <a:pt x="0" y="6"/>
                  </a:lnTo>
                  <a:lnTo>
                    <a:pt x="0" y="28"/>
                  </a:lnTo>
                  <a:lnTo>
                    <a:pt x="111" y="28"/>
                  </a:lnTo>
                  <a:cubicBezTo>
                    <a:pt x="329" y="28"/>
                    <a:pt x="546" y="28"/>
                    <a:pt x="764" y="24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60"/>
            <p:cNvSpPr/>
            <p:nvPr/>
          </p:nvSpPr>
          <p:spPr>
            <a:xfrm>
              <a:off x="5987525" y="4709100"/>
              <a:ext cx="15625" cy="600"/>
            </a:xfrm>
            <a:custGeom>
              <a:avLst/>
              <a:gdLst/>
              <a:ahLst/>
              <a:cxnLst/>
              <a:rect l="l" t="t" r="r" b="b"/>
              <a:pathLst>
                <a:path w="625" h="24" extrusionOk="0">
                  <a:moveTo>
                    <a:pt x="1" y="1"/>
                  </a:moveTo>
                  <a:lnTo>
                    <a:pt x="1" y="24"/>
                  </a:lnTo>
                  <a:lnTo>
                    <a:pt x="625" y="24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60"/>
            <p:cNvSpPr/>
            <p:nvPr/>
          </p:nvSpPr>
          <p:spPr>
            <a:xfrm>
              <a:off x="5956225" y="4709250"/>
              <a:ext cx="12250" cy="700"/>
            </a:xfrm>
            <a:custGeom>
              <a:avLst/>
              <a:gdLst/>
              <a:ahLst/>
              <a:cxnLst/>
              <a:rect l="l" t="t" r="r" b="b"/>
              <a:pathLst>
                <a:path w="490" h="28" extrusionOk="0">
                  <a:moveTo>
                    <a:pt x="489" y="0"/>
                  </a:moveTo>
                  <a:cubicBezTo>
                    <a:pt x="329" y="5"/>
                    <a:pt x="162" y="5"/>
                    <a:pt x="0" y="5"/>
                  </a:cubicBezTo>
                  <a:lnTo>
                    <a:pt x="0" y="28"/>
                  </a:lnTo>
                  <a:cubicBezTo>
                    <a:pt x="162" y="28"/>
                    <a:pt x="329" y="28"/>
                    <a:pt x="489" y="22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60"/>
            <p:cNvSpPr/>
            <p:nvPr/>
          </p:nvSpPr>
          <p:spPr>
            <a:xfrm>
              <a:off x="5921875" y="4709350"/>
              <a:ext cx="34375" cy="600"/>
            </a:xfrm>
            <a:custGeom>
              <a:avLst/>
              <a:gdLst/>
              <a:ahLst/>
              <a:cxnLst/>
              <a:rect l="l" t="t" r="r" b="b"/>
              <a:pathLst>
                <a:path w="1375" h="24" extrusionOk="0">
                  <a:moveTo>
                    <a:pt x="1374" y="1"/>
                  </a:moveTo>
                  <a:cubicBezTo>
                    <a:pt x="916" y="5"/>
                    <a:pt x="459" y="5"/>
                    <a:pt x="0" y="5"/>
                  </a:cubicBezTo>
                  <a:lnTo>
                    <a:pt x="0" y="24"/>
                  </a:lnTo>
                  <a:lnTo>
                    <a:pt x="1374" y="24"/>
                  </a:lnTo>
                  <a:lnTo>
                    <a:pt x="1374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60"/>
            <p:cNvSpPr/>
            <p:nvPr/>
          </p:nvSpPr>
          <p:spPr>
            <a:xfrm>
              <a:off x="5878525" y="4709475"/>
              <a:ext cx="43375" cy="475"/>
            </a:xfrm>
            <a:custGeom>
              <a:avLst/>
              <a:gdLst/>
              <a:ahLst/>
              <a:cxnLst/>
              <a:rect l="l" t="t" r="r" b="b"/>
              <a:pathLst>
                <a:path w="1735" h="19" extrusionOk="0">
                  <a:moveTo>
                    <a:pt x="1734" y="0"/>
                  </a:moveTo>
                  <a:cubicBezTo>
                    <a:pt x="1156" y="5"/>
                    <a:pt x="579" y="5"/>
                    <a:pt x="1" y="5"/>
                  </a:cubicBezTo>
                  <a:cubicBezTo>
                    <a:pt x="579" y="9"/>
                    <a:pt x="1156" y="13"/>
                    <a:pt x="1734" y="19"/>
                  </a:cubicBezTo>
                  <a:lnTo>
                    <a:pt x="173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60"/>
            <p:cNvSpPr/>
            <p:nvPr/>
          </p:nvSpPr>
          <p:spPr>
            <a:xfrm>
              <a:off x="6003125" y="4709100"/>
              <a:ext cx="23850" cy="600"/>
            </a:xfrm>
            <a:custGeom>
              <a:avLst/>
              <a:gdLst/>
              <a:ahLst/>
              <a:cxnLst/>
              <a:rect l="l" t="t" r="r" b="b"/>
              <a:pathLst>
                <a:path w="954" h="24" extrusionOk="0">
                  <a:moveTo>
                    <a:pt x="1" y="1"/>
                  </a:moveTo>
                  <a:lnTo>
                    <a:pt x="1" y="24"/>
                  </a:lnTo>
                  <a:lnTo>
                    <a:pt x="954" y="24"/>
                  </a:lnTo>
                  <a:lnTo>
                    <a:pt x="954" y="6"/>
                  </a:lnTo>
                  <a:cubicBezTo>
                    <a:pt x="634" y="6"/>
                    <a:pt x="320" y="1"/>
                    <a:pt x="1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60"/>
            <p:cNvSpPr/>
            <p:nvPr/>
          </p:nvSpPr>
          <p:spPr>
            <a:xfrm>
              <a:off x="6026950" y="4709250"/>
              <a:ext cx="36900" cy="450"/>
            </a:xfrm>
            <a:custGeom>
              <a:avLst/>
              <a:gdLst/>
              <a:ahLst/>
              <a:cxnLst/>
              <a:rect l="l" t="t" r="r" b="b"/>
              <a:pathLst>
                <a:path w="1476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490" y="18"/>
                    <a:pt x="985" y="18"/>
                    <a:pt x="1476" y="14"/>
                  </a:cubicBezTo>
                  <a:cubicBezTo>
                    <a:pt x="985" y="9"/>
                    <a:pt x="490" y="5"/>
                    <a:pt x="1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60"/>
            <p:cNvSpPr/>
            <p:nvPr/>
          </p:nvSpPr>
          <p:spPr>
            <a:xfrm>
              <a:off x="5968450" y="4722175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111" y="0"/>
                  </a:moveTo>
                  <a:cubicBezTo>
                    <a:pt x="75" y="0"/>
                    <a:pt x="38" y="5"/>
                    <a:pt x="0" y="5"/>
                  </a:cubicBezTo>
                  <a:lnTo>
                    <a:pt x="0" y="28"/>
                  </a:lnTo>
                  <a:cubicBezTo>
                    <a:pt x="38" y="28"/>
                    <a:pt x="75" y="28"/>
                    <a:pt x="111" y="24"/>
                  </a:cubicBezTo>
                  <a:lnTo>
                    <a:pt x="764" y="24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60"/>
            <p:cNvSpPr/>
            <p:nvPr/>
          </p:nvSpPr>
          <p:spPr>
            <a:xfrm>
              <a:off x="5987525" y="4722050"/>
              <a:ext cx="15625" cy="725"/>
            </a:xfrm>
            <a:custGeom>
              <a:avLst/>
              <a:gdLst/>
              <a:ahLst/>
              <a:cxnLst/>
              <a:rect l="l" t="t" r="r" b="b"/>
              <a:pathLst>
                <a:path w="625" h="29" extrusionOk="0">
                  <a:moveTo>
                    <a:pt x="436" y="1"/>
                  </a:moveTo>
                  <a:cubicBezTo>
                    <a:pt x="287" y="1"/>
                    <a:pt x="144" y="1"/>
                    <a:pt x="1" y="5"/>
                  </a:cubicBezTo>
                  <a:lnTo>
                    <a:pt x="1" y="29"/>
                  </a:lnTo>
                  <a:cubicBezTo>
                    <a:pt x="208" y="24"/>
                    <a:pt x="417" y="24"/>
                    <a:pt x="625" y="24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60"/>
            <p:cNvSpPr/>
            <p:nvPr/>
          </p:nvSpPr>
          <p:spPr>
            <a:xfrm>
              <a:off x="5956225" y="4722275"/>
              <a:ext cx="12250" cy="625"/>
            </a:xfrm>
            <a:custGeom>
              <a:avLst/>
              <a:gdLst/>
              <a:ahLst/>
              <a:cxnLst/>
              <a:rect l="l" t="t" r="r" b="b"/>
              <a:pathLst>
                <a:path w="490" h="25" extrusionOk="0">
                  <a:moveTo>
                    <a:pt x="0" y="1"/>
                  </a:moveTo>
                  <a:lnTo>
                    <a:pt x="0" y="24"/>
                  </a:lnTo>
                  <a:lnTo>
                    <a:pt x="489" y="2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60"/>
            <p:cNvSpPr/>
            <p:nvPr/>
          </p:nvSpPr>
          <p:spPr>
            <a:xfrm>
              <a:off x="5921875" y="4722275"/>
              <a:ext cx="34375" cy="725"/>
            </a:xfrm>
            <a:custGeom>
              <a:avLst/>
              <a:gdLst/>
              <a:ahLst/>
              <a:cxnLst/>
              <a:rect l="l" t="t" r="r" b="b"/>
              <a:pathLst>
                <a:path w="1375" h="29" extrusionOk="0">
                  <a:moveTo>
                    <a:pt x="1374" y="1"/>
                  </a:moveTo>
                  <a:cubicBezTo>
                    <a:pt x="916" y="6"/>
                    <a:pt x="459" y="6"/>
                    <a:pt x="0" y="6"/>
                  </a:cubicBezTo>
                  <a:lnTo>
                    <a:pt x="0" y="24"/>
                  </a:lnTo>
                  <a:cubicBezTo>
                    <a:pt x="297" y="24"/>
                    <a:pt x="593" y="29"/>
                    <a:pt x="888" y="29"/>
                  </a:cubicBezTo>
                  <a:cubicBezTo>
                    <a:pt x="1050" y="29"/>
                    <a:pt x="1212" y="24"/>
                    <a:pt x="1374" y="24"/>
                  </a:cubicBezTo>
                  <a:lnTo>
                    <a:pt x="1374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60"/>
            <p:cNvSpPr/>
            <p:nvPr/>
          </p:nvSpPr>
          <p:spPr>
            <a:xfrm>
              <a:off x="5878525" y="4722425"/>
              <a:ext cx="43375" cy="475"/>
            </a:xfrm>
            <a:custGeom>
              <a:avLst/>
              <a:gdLst/>
              <a:ahLst/>
              <a:cxnLst/>
              <a:rect l="l" t="t" r="r" b="b"/>
              <a:pathLst>
                <a:path w="1735" h="19" extrusionOk="0">
                  <a:moveTo>
                    <a:pt x="1734" y="0"/>
                  </a:moveTo>
                  <a:cubicBezTo>
                    <a:pt x="1156" y="0"/>
                    <a:pt x="579" y="0"/>
                    <a:pt x="1" y="5"/>
                  </a:cubicBezTo>
                  <a:cubicBezTo>
                    <a:pt x="579" y="9"/>
                    <a:pt x="1156" y="14"/>
                    <a:pt x="1734" y="18"/>
                  </a:cubicBezTo>
                  <a:lnTo>
                    <a:pt x="173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60"/>
            <p:cNvSpPr/>
            <p:nvPr/>
          </p:nvSpPr>
          <p:spPr>
            <a:xfrm>
              <a:off x="6003125" y="4722050"/>
              <a:ext cx="23850" cy="625"/>
            </a:xfrm>
            <a:custGeom>
              <a:avLst/>
              <a:gdLst/>
              <a:ahLst/>
              <a:cxnLst/>
              <a:rect l="l" t="t" r="r" b="b"/>
              <a:pathLst>
                <a:path w="954" h="25" extrusionOk="0">
                  <a:moveTo>
                    <a:pt x="1" y="1"/>
                  </a:moveTo>
                  <a:lnTo>
                    <a:pt x="1" y="24"/>
                  </a:lnTo>
                  <a:lnTo>
                    <a:pt x="954" y="24"/>
                  </a:lnTo>
                  <a:lnTo>
                    <a:pt x="954" y="5"/>
                  </a:lnTo>
                  <a:cubicBezTo>
                    <a:pt x="634" y="5"/>
                    <a:pt x="320" y="1"/>
                    <a:pt x="1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60"/>
            <p:cNvSpPr/>
            <p:nvPr/>
          </p:nvSpPr>
          <p:spPr>
            <a:xfrm>
              <a:off x="6026950" y="4722175"/>
              <a:ext cx="36900" cy="500"/>
            </a:xfrm>
            <a:custGeom>
              <a:avLst/>
              <a:gdLst/>
              <a:ahLst/>
              <a:cxnLst/>
              <a:rect l="l" t="t" r="r" b="b"/>
              <a:pathLst>
                <a:path w="1476" h="20" extrusionOk="0">
                  <a:moveTo>
                    <a:pt x="1" y="0"/>
                  </a:moveTo>
                  <a:lnTo>
                    <a:pt x="1" y="19"/>
                  </a:lnTo>
                  <a:cubicBezTo>
                    <a:pt x="490" y="19"/>
                    <a:pt x="985" y="19"/>
                    <a:pt x="1476" y="15"/>
                  </a:cubicBezTo>
                  <a:cubicBezTo>
                    <a:pt x="985" y="10"/>
                    <a:pt x="490" y="5"/>
                    <a:pt x="1" y="0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60"/>
            <p:cNvSpPr/>
            <p:nvPr/>
          </p:nvSpPr>
          <p:spPr>
            <a:xfrm>
              <a:off x="5968450" y="4735125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764" y="1"/>
                  </a:moveTo>
                  <a:cubicBezTo>
                    <a:pt x="546" y="1"/>
                    <a:pt x="329" y="1"/>
                    <a:pt x="111" y="5"/>
                  </a:cubicBezTo>
                  <a:lnTo>
                    <a:pt x="0" y="5"/>
                  </a:lnTo>
                  <a:lnTo>
                    <a:pt x="0" y="28"/>
                  </a:lnTo>
                  <a:lnTo>
                    <a:pt x="111" y="28"/>
                  </a:lnTo>
                  <a:cubicBezTo>
                    <a:pt x="329" y="24"/>
                    <a:pt x="546" y="24"/>
                    <a:pt x="764" y="24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60"/>
            <p:cNvSpPr/>
            <p:nvPr/>
          </p:nvSpPr>
          <p:spPr>
            <a:xfrm>
              <a:off x="5987525" y="4735125"/>
              <a:ext cx="15625" cy="600"/>
            </a:xfrm>
            <a:custGeom>
              <a:avLst/>
              <a:gdLst/>
              <a:ahLst/>
              <a:cxnLst/>
              <a:rect l="l" t="t" r="r" b="b"/>
              <a:pathLst>
                <a:path w="625" h="24" extrusionOk="0">
                  <a:moveTo>
                    <a:pt x="1" y="1"/>
                  </a:moveTo>
                  <a:lnTo>
                    <a:pt x="1" y="24"/>
                  </a:lnTo>
                  <a:cubicBezTo>
                    <a:pt x="208" y="19"/>
                    <a:pt x="417" y="19"/>
                    <a:pt x="625" y="19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60"/>
            <p:cNvSpPr/>
            <p:nvPr/>
          </p:nvSpPr>
          <p:spPr>
            <a:xfrm>
              <a:off x="5956225" y="4735250"/>
              <a:ext cx="12250" cy="600"/>
            </a:xfrm>
            <a:custGeom>
              <a:avLst/>
              <a:gdLst/>
              <a:ahLst/>
              <a:cxnLst/>
              <a:rect l="l" t="t" r="r" b="b"/>
              <a:pathLst>
                <a:path w="490" h="24" extrusionOk="0">
                  <a:moveTo>
                    <a:pt x="0" y="0"/>
                  </a:moveTo>
                  <a:lnTo>
                    <a:pt x="0" y="23"/>
                  </a:lnTo>
                  <a:lnTo>
                    <a:pt x="489" y="2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60"/>
            <p:cNvSpPr/>
            <p:nvPr/>
          </p:nvSpPr>
          <p:spPr>
            <a:xfrm>
              <a:off x="5951100" y="4735250"/>
              <a:ext cx="5150" cy="700"/>
            </a:xfrm>
            <a:custGeom>
              <a:avLst/>
              <a:gdLst/>
              <a:ahLst/>
              <a:cxnLst/>
              <a:rect l="l" t="t" r="r" b="b"/>
              <a:pathLst>
                <a:path w="206" h="28" extrusionOk="0">
                  <a:moveTo>
                    <a:pt x="205" y="0"/>
                  </a:moveTo>
                  <a:cubicBezTo>
                    <a:pt x="135" y="5"/>
                    <a:pt x="71" y="5"/>
                    <a:pt x="1" y="5"/>
                  </a:cubicBezTo>
                  <a:lnTo>
                    <a:pt x="1" y="28"/>
                  </a:lnTo>
                  <a:cubicBezTo>
                    <a:pt x="71" y="28"/>
                    <a:pt x="135" y="28"/>
                    <a:pt x="205" y="23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60"/>
            <p:cNvSpPr/>
            <p:nvPr/>
          </p:nvSpPr>
          <p:spPr>
            <a:xfrm>
              <a:off x="5878525" y="4735350"/>
              <a:ext cx="36325" cy="500"/>
            </a:xfrm>
            <a:custGeom>
              <a:avLst/>
              <a:gdLst/>
              <a:ahLst/>
              <a:cxnLst/>
              <a:rect l="l" t="t" r="r" b="b"/>
              <a:pathLst>
                <a:path w="1453" h="20" extrusionOk="0">
                  <a:moveTo>
                    <a:pt x="1452" y="1"/>
                  </a:moveTo>
                  <a:cubicBezTo>
                    <a:pt x="972" y="1"/>
                    <a:pt x="486" y="1"/>
                    <a:pt x="1" y="5"/>
                  </a:cubicBezTo>
                  <a:cubicBezTo>
                    <a:pt x="486" y="10"/>
                    <a:pt x="972" y="15"/>
                    <a:pt x="1452" y="19"/>
                  </a:cubicBezTo>
                  <a:lnTo>
                    <a:pt x="1452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60"/>
            <p:cNvSpPr/>
            <p:nvPr/>
          </p:nvSpPr>
          <p:spPr>
            <a:xfrm>
              <a:off x="6003125" y="4735125"/>
              <a:ext cx="23850" cy="500"/>
            </a:xfrm>
            <a:custGeom>
              <a:avLst/>
              <a:gdLst/>
              <a:ahLst/>
              <a:cxnLst/>
              <a:rect l="l" t="t" r="r" b="b"/>
              <a:pathLst>
                <a:path w="954" h="20" extrusionOk="0">
                  <a:moveTo>
                    <a:pt x="1" y="1"/>
                  </a:moveTo>
                  <a:lnTo>
                    <a:pt x="1" y="19"/>
                  </a:lnTo>
                  <a:cubicBezTo>
                    <a:pt x="320" y="19"/>
                    <a:pt x="634" y="14"/>
                    <a:pt x="954" y="14"/>
                  </a:cubicBezTo>
                  <a:lnTo>
                    <a:pt x="95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60"/>
            <p:cNvSpPr/>
            <p:nvPr/>
          </p:nvSpPr>
          <p:spPr>
            <a:xfrm>
              <a:off x="6026950" y="4735125"/>
              <a:ext cx="36900" cy="350"/>
            </a:xfrm>
            <a:custGeom>
              <a:avLst/>
              <a:gdLst/>
              <a:ahLst/>
              <a:cxnLst/>
              <a:rect l="l" t="t" r="r" b="b"/>
              <a:pathLst>
                <a:path w="1476" h="14" extrusionOk="0">
                  <a:moveTo>
                    <a:pt x="1" y="1"/>
                  </a:moveTo>
                  <a:lnTo>
                    <a:pt x="1" y="14"/>
                  </a:lnTo>
                  <a:lnTo>
                    <a:pt x="1476" y="14"/>
                  </a:lnTo>
                  <a:cubicBezTo>
                    <a:pt x="985" y="10"/>
                    <a:pt x="490" y="5"/>
                    <a:pt x="1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60"/>
            <p:cNvSpPr/>
            <p:nvPr/>
          </p:nvSpPr>
          <p:spPr>
            <a:xfrm>
              <a:off x="5968450" y="4748075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764" y="1"/>
                  </a:moveTo>
                  <a:cubicBezTo>
                    <a:pt x="546" y="1"/>
                    <a:pt x="329" y="1"/>
                    <a:pt x="111" y="5"/>
                  </a:cubicBezTo>
                  <a:lnTo>
                    <a:pt x="0" y="5"/>
                  </a:lnTo>
                  <a:lnTo>
                    <a:pt x="0" y="29"/>
                  </a:lnTo>
                  <a:lnTo>
                    <a:pt x="111" y="29"/>
                  </a:lnTo>
                  <a:cubicBezTo>
                    <a:pt x="329" y="23"/>
                    <a:pt x="546" y="23"/>
                    <a:pt x="764" y="23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60"/>
            <p:cNvSpPr/>
            <p:nvPr/>
          </p:nvSpPr>
          <p:spPr>
            <a:xfrm>
              <a:off x="5987525" y="4748075"/>
              <a:ext cx="15625" cy="600"/>
            </a:xfrm>
            <a:custGeom>
              <a:avLst/>
              <a:gdLst/>
              <a:ahLst/>
              <a:cxnLst/>
              <a:rect l="l" t="t" r="r" b="b"/>
              <a:pathLst>
                <a:path w="625" h="24" extrusionOk="0">
                  <a:moveTo>
                    <a:pt x="1" y="1"/>
                  </a:moveTo>
                  <a:lnTo>
                    <a:pt x="1" y="23"/>
                  </a:lnTo>
                  <a:lnTo>
                    <a:pt x="625" y="23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60"/>
            <p:cNvSpPr/>
            <p:nvPr/>
          </p:nvSpPr>
          <p:spPr>
            <a:xfrm>
              <a:off x="5956225" y="4748200"/>
              <a:ext cx="12250" cy="725"/>
            </a:xfrm>
            <a:custGeom>
              <a:avLst/>
              <a:gdLst/>
              <a:ahLst/>
              <a:cxnLst/>
              <a:rect l="l" t="t" r="r" b="b"/>
              <a:pathLst>
                <a:path w="490" h="29" extrusionOk="0">
                  <a:moveTo>
                    <a:pt x="489" y="0"/>
                  </a:moveTo>
                  <a:cubicBezTo>
                    <a:pt x="329" y="0"/>
                    <a:pt x="162" y="5"/>
                    <a:pt x="0" y="5"/>
                  </a:cubicBezTo>
                  <a:lnTo>
                    <a:pt x="0" y="28"/>
                  </a:lnTo>
                  <a:cubicBezTo>
                    <a:pt x="162" y="28"/>
                    <a:pt x="329" y="24"/>
                    <a:pt x="489" y="24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60"/>
            <p:cNvSpPr/>
            <p:nvPr/>
          </p:nvSpPr>
          <p:spPr>
            <a:xfrm>
              <a:off x="5951100" y="4748300"/>
              <a:ext cx="5150" cy="625"/>
            </a:xfrm>
            <a:custGeom>
              <a:avLst/>
              <a:gdLst/>
              <a:ahLst/>
              <a:cxnLst/>
              <a:rect l="l" t="t" r="r" b="b"/>
              <a:pathLst>
                <a:path w="206" h="25" extrusionOk="0">
                  <a:moveTo>
                    <a:pt x="1" y="1"/>
                  </a:moveTo>
                  <a:lnTo>
                    <a:pt x="1" y="24"/>
                  </a:lnTo>
                  <a:lnTo>
                    <a:pt x="205" y="2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60"/>
            <p:cNvSpPr/>
            <p:nvPr/>
          </p:nvSpPr>
          <p:spPr>
            <a:xfrm>
              <a:off x="5878525" y="4748300"/>
              <a:ext cx="36325" cy="500"/>
            </a:xfrm>
            <a:custGeom>
              <a:avLst/>
              <a:gdLst/>
              <a:ahLst/>
              <a:cxnLst/>
              <a:rect l="l" t="t" r="r" b="b"/>
              <a:pathLst>
                <a:path w="1453" h="20" extrusionOk="0">
                  <a:moveTo>
                    <a:pt x="1452" y="1"/>
                  </a:moveTo>
                  <a:cubicBezTo>
                    <a:pt x="972" y="1"/>
                    <a:pt x="486" y="1"/>
                    <a:pt x="1" y="5"/>
                  </a:cubicBezTo>
                  <a:cubicBezTo>
                    <a:pt x="486" y="10"/>
                    <a:pt x="972" y="14"/>
                    <a:pt x="1452" y="20"/>
                  </a:cubicBezTo>
                  <a:lnTo>
                    <a:pt x="1452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60"/>
            <p:cNvSpPr/>
            <p:nvPr/>
          </p:nvSpPr>
          <p:spPr>
            <a:xfrm>
              <a:off x="6003125" y="4748075"/>
              <a:ext cx="23850" cy="600"/>
            </a:xfrm>
            <a:custGeom>
              <a:avLst/>
              <a:gdLst/>
              <a:ahLst/>
              <a:cxnLst/>
              <a:rect l="l" t="t" r="r" b="b"/>
              <a:pathLst>
                <a:path w="954" h="24" extrusionOk="0">
                  <a:moveTo>
                    <a:pt x="1" y="1"/>
                  </a:moveTo>
                  <a:lnTo>
                    <a:pt x="1" y="23"/>
                  </a:lnTo>
                  <a:cubicBezTo>
                    <a:pt x="320" y="19"/>
                    <a:pt x="634" y="19"/>
                    <a:pt x="954" y="19"/>
                  </a:cubicBezTo>
                  <a:lnTo>
                    <a:pt x="954" y="5"/>
                  </a:lnTo>
                  <a:cubicBezTo>
                    <a:pt x="634" y="1"/>
                    <a:pt x="320" y="1"/>
                    <a:pt x="1" y="1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60"/>
            <p:cNvSpPr/>
            <p:nvPr/>
          </p:nvSpPr>
          <p:spPr>
            <a:xfrm>
              <a:off x="6026950" y="4748200"/>
              <a:ext cx="36900" cy="350"/>
            </a:xfrm>
            <a:custGeom>
              <a:avLst/>
              <a:gdLst/>
              <a:ahLst/>
              <a:cxnLst/>
              <a:rect l="l" t="t" r="r" b="b"/>
              <a:pathLst>
                <a:path w="1476" h="14" extrusionOk="0">
                  <a:moveTo>
                    <a:pt x="1" y="0"/>
                  </a:moveTo>
                  <a:lnTo>
                    <a:pt x="1" y="14"/>
                  </a:lnTo>
                  <a:lnTo>
                    <a:pt x="528" y="14"/>
                  </a:lnTo>
                  <a:lnTo>
                    <a:pt x="528" y="0"/>
                  </a:lnTo>
                  <a:close/>
                  <a:moveTo>
                    <a:pt x="759" y="5"/>
                  </a:moveTo>
                  <a:lnTo>
                    <a:pt x="870" y="14"/>
                  </a:lnTo>
                  <a:cubicBezTo>
                    <a:pt x="1073" y="14"/>
                    <a:pt x="1273" y="14"/>
                    <a:pt x="1476" y="9"/>
                  </a:cubicBezTo>
                  <a:cubicBezTo>
                    <a:pt x="1235" y="9"/>
                    <a:pt x="1000" y="5"/>
                    <a:pt x="759" y="5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60"/>
            <p:cNvSpPr/>
            <p:nvPr/>
          </p:nvSpPr>
          <p:spPr>
            <a:xfrm>
              <a:off x="6040125" y="4748200"/>
              <a:ext cx="8575" cy="350"/>
            </a:xfrm>
            <a:custGeom>
              <a:avLst/>
              <a:gdLst/>
              <a:ahLst/>
              <a:cxnLst/>
              <a:rect l="l" t="t" r="r" b="b"/>
              <a:pathLst>
                <a:path w="343" h="14" extrusionOk="0">
                  <a:moveTo>
                    <a:pt x="1" y="0"/>
                  </a:moveTo>
                  <a:lnTo>
                    <a:pt x="1" y="14"/>
                  </a:lnTo>
                  <a:lnTo>
                    <a:pt x="343" y="14"/>
                  </a:lnTo>
                  <a:lnTo>
                    <a:pt x="232" y="5"/>
                  </a:lnTo>
                  <a:cubicBezTo>
                    <a:pt x="153" y="5"/>
                    <a:pt x="80" y="5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60"/>
            <p:cNvSpPr/>
            <p:nvPr/>
          </p:nvSpPr>
          <p:spPr>
            <a:xfrm>
              <a:off x="5968450" y="4761125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589" y="0"/>
                  </a:moveTo>
                  <a:cubicBezTo>
                    <a:pt x="394" y="0"/>
                    <a:pt x="200" y="6"/>
                    <a:pt x="0" y="6"/>
                  </a:cubicBezTo>
                  <a:lnTo>
                    <a:pt x="0" y="28"/>
                  </a:lnTo>
                  <a:cubicBezTo>
                    <a:pt x="200" y="28"/>
                    <a:pt x="394" y="24"/>
                    <a:pt x="589" y="24"/>
                  </a:cubicBezTo>
                  <a:lnTo>
                    <a:pt x="764" y="24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60"/>
            <p:cNvSpPr/>
            <p:nvPr/>
          </p:nvSpPr>
          <p:spPr>
            <a:xfrm>
              <a:off x="5987525" y="4761000"/>
              <a:ext cx="15625" cy="725"/>
            </a:xfrm>
            <a:custGeom>
              <a:avLst/>
              <a:gdLst/>
              <a:ahLst/>
              <a:cxnLst/>
              <a:rect l="l" t="t" r="r" b="b"/>
              <a:pathLst>
                <a:path w="625" h="29" extrusionOk="0">
                  <a:moveTo>
                    <a:pt x="625" y="1"/>
                  </a:moveTo>
                  <a:cubicBezTo>
                    <a:pt x="417" y="1"/>
                    <a:pt x="208" y="1"/>
                    <a:pt x="1" y="5"/>
                  </a:cubicBezTo>
                  <a:lnTo>
                    <a:pt x="1" y="29"/>
                  </a:lnTo>
                  <a:cubicBezTo>
                    <a:pt x="208" y="24"/>
                    <a:pt x="417" y="24"/>
                    <a:pt x="625" y="24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60"/>
            <p:cNvSpPr/>
            <p:nvPr/>
          </p:nvSpPr>
          <p:spPr>
            <a:xfrm>
              <a:off x="5956225" y="4761250"/>
              <a:ext cx="12250" cy="600"/>
            </a:xfrm>
            <a:custGeom>
              <a:avLst/>
              <a:gdLst/>
              <a:ahLst/>
              <a:cxnLst/>
              <a:rect l="l" t="t" r="r" b="b"/>
              <a:pathLst>
                <a:path w="490" h="24" extrusionOk="0">
                  <a:moveTo>
                    <a:pt x="0" y="1"/>
                  </a:moveTo>
                  <a:lnTo>
                    <a:pt x="0" y="23"/>
                  </a:lnTo>
                  <a:lnTo>
                    <a:pt x="489" y="23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60"/>
            <p:cNvSpPr/>
            <p:nvPr/>
          </p:nvSpPr>
          <p:spPr>
            <a:xfrm>
              <a:off x="5951100" y="4761250"/>
              <a:ext cx="5150" cy="600"/>
            </a:xfrm>
            <a:custGeom>
              <a:avLst/>
              <a:gdLst/>
              <a:ahLst/>
              <a:cxnLst/>
              <a:rect l="l" t="t" r="r" b="b"/>
              <a:pathLst>
                <a:path w="206" h="24" extrusionOk="0">
                  <a:moveTo>
                    <a:pt x="1" y="1"/>
                  </a:moveTo>
                  <a:lnTo>
                    <a:pt x="1" y="23"/>
                  </a:lnTo>
                  <a:lnTo>
                    <a:pt x="205" y="23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60"/>
            <p:cNvSpPr/>
            <p:nvPr/>
          </p:nvSpPr>
          <p:spPr>
            <a:xfrm>
              <a:off x="5878525" y="4761250"/>
              <a:ext cx="36325" cy="475"/>
            </a:xfrm>
            <a:custGeom>
              <a:avLst/>
              <a:gdLst/>
              <a:ahLst/>
              <a:cxnLst/>
              <a:rect l="l" t="t" r="r" b="b"/>
              <a:pathLst>
                <a:path w="1453" h="19" extrusionOk="0">
                  <a:moveTo>
                    <a:pt x="1452" y="1"/>
                  </a:moveTo>
                  <a:cubicBezTo>
                    <a:pt x="972" y="5"/>
                    <a:pt x="486" y="5"/>
                    <a:pt x="1" y="10"/>
                  </a:cubicBezTo>
                  <a:cubicBezTo>
                    <a:pt x="486" y="14"/>
                    <a:pt x="972" y="19"/>
                    <a:pt x="1452" y="19"/>
                  </a:cubicBezTo>
                  <a:lnTo>
                    <a:pt x="1452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60"/>
            <p:cNvSpPr/>
            <p:nvPr/>
          </p:nvSpPr>
          <p:spPr>
            <a:xfrm>
              <a:off x="6003125" y="4761000"/>
              <a:ext cx="23850" cy="625"/>
            </a:xfrm>
            <a:custGeom>
              <a:avLst/>
              <a:gdLst/>
              <a:ahLst/>
              <a:cxnLst/>
              <a:rect l="l" t="t" r="r" b="b"/>
              <a:pathLst>
                <a:path w="954" h="25" extrusionOk="0">
                  <a:moveTo>
                    <a:pt x="1" y="1"/>
                  </a:moveTo>
                  <a:lnTo>
                    <a:pt x="1" y="24"/>
                  </a:lnTo>
                  <a:lnTo>
                    <a:pt x="954" y="24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60"/>
            <p:cNvSpPr/>
            <p:nvPr/>
          </p:nvSpPr>
          <p:spPr>
            <a:xfrm>
              <a:off x="6026950" y="4761000"/>
              <a:ext cx="13200" cy="625"/>
            </a:xfrm>
            <a:custGeom>
              <a:avLst/>
              <a:gdLst/>
              <a:ahLst/>
              <a:cxnLst/>
              <a:rect l="l" t="t" r="r" b="b"/>
              <a:pathLst>
                <a:path w="528" h="25" extrusionOk="0">
                  <a:moveTo>
                    <a:pt x="1" y="1"/>
                  </a:moveTo>
                  <a:lnTo>
                    <a:pt x="1" y="24"/>
                  </a:lnTo>
                  <a:lnTo>
                    <a:pt x="528" y="24"/>
                  </a:lnTo>
                  <a:lnTo>
                    <a:pt x="528" y="5"/>
                  </a:lnTo>
                  <a:cubicBezTo>
                    <a:pt x="352" y="1"/>
                    <a:pt x="176" y="1"/>
                    <a:pt x="1" y="1"/>
                  </a:cubicBez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60"/>
            <p:cNvSpPr/>
            <p:nvPr/>
          </p:nvSpPr>
          <p:spPr>
            <a:xfrm>
              <a:off x="6040125" y="4761125"/>
              <a:ext cx="47650" cy="500"/>
            </a:xfrm>
            <a:custGeom>
              <a:avLst/>
              <a:gdLst/>
              <a:ahLst/>
              <a:cxnLst/>
              <a:rect l="l" t="t" r="r" b="b"/>
              <a:pathLst>
                <a:path w="1906" h="20" extrusionOk="0">
                  <a:moveTo>
                    <a:pt x="1" y="0"/>
                  </a:moveTo>
                  <a:lnTo>
                    <a:pt x="1" y="19"/>
                  </a:lnTo>
                  <a:cubicBezTo>
                    <a:pt x="635" y="19"/>
                    <a:pt x="1273" y="19"/>
                    <a:pt x="1905" y="15"/>
                  </a:cubicBezTo>
                  <a:cubicBezTo>
                    <a:pt x="1273" y="6"/>
                    <a:pt x="635" y="0"/>
                    <a:pt x="1" y="0"/>
                  </a:cubicBez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60"/>
            <p:cNvSpPr/>
            <p:nvPr/>
          </p:nvSpPr>
          <p:spPr>
            <a:xfrm>
              <a:off x="5968450" y="4774075"/>
              <a:ext cx="19100" cy="725"/>
            </a:xfrm>
            <a:custGeom>
              <a:avLst/>
              <a:gdLst/>
              <a:ahLst/>
              <a:cxnLst/>
              <a:rect l="l" t="t" r="r" b="b"/>
              <a:pathLst>
                <a:path w="764" h="29" extrusionOk="0">
                  <a:moveTo>
                    <a:pt x="589" y="1"/>
                  </a:moveTo>
                  <a:cubicBezTo>
                    <a:pt x="394" y="5"/>
                    <a:pt x="200" y="5"/>
                    <a:pt x="0" y="5"/>
                  </a:cubicBezTo>
                  <a:lnTo>
                    <a:pt x="0" y="28"/>
                  </a:lnTo>
                  <a:cubicBezTo>
                    <a:pt x="200" y="28"/>
                    <a:pt x="394" y="28"/>
                    <a:pt x="589" y="24"/>
                  </a:cubicBezTo>
                  <a:lnTo>
                    <a:pt x="764" y="24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60"/>
            <p:cNvSpPr/>
            <p:nvPr/>
          </p:nvSpPr>
          <p:spPr>
            <a:xfrm>
              <a:off x="5987525" y="4773975"/>
              <a:ext cx="15625" cy="700"/>
            </a:xfrm>
            <a:custGeom>
              <a:avLst/>
              <a:gdLst/>
              <a:ahLst/>
              <a:cxnLst/>
              <a:rect l="l" t="t" r="r" b="b"/>
              <a:pathLst>
                <a:path w="625" h="28" extrusionOk="0">
                  <a:moveTo>
                    <a:pt x="625" y="0"/>
                  </a:moveTo>
                  <a:cubicBezTo>
                    <a:pt x="417" y="0"/>
                    <a:pt x="208" y="5"/>
                    <a:pt x="1" y="5"/>
                  </a:cubicBezTo>
                  <a:lnTo>
                    <a:pt x="1" y="28"/>
                  </a:lnTo>
                  <a:cubicBezTo>
                    <a:pt x="208" y="28"/>
                    <a:pt x="417" y="24"/>
                    <a:pt x="625" y="24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60"/>
            <p:cNvSpPr/>
            <p:nvPr/>
          </p:nvSpPr>
          <p:spPr>
            <a:xfrm>
              <a:off x="5956225" y="4774200"/>
              <a:ext cx="12250" cy="600"/>
            </a:xfrm>
            <a:custGeom>
              <a:avLst/>
              <a:gdLst/>
              <a:ahLst/>
              <a:cxnLst/>
              <a:rect l="l" t="t" r="r" b="b"/>
              <a:pathLst>
                <a:path w="490" h="24" extrusionOk="0">
                  <a:moveTo>
                    <a:pt x="0" y="0"/>
                  </a:moveTo>
                  <a:lnTo>
                    <a:pt x="0" y="23"/>
                  </a:lnTo>
                  <a:lnTo>
                    <a:pt x="489" y="2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60"/>
            <p:cNvSpPr/>
            <p:nvPr/>
          </p:nvSpPr>
          <p:spPr>
            <a:xfrm>
              <a:off x="5951100" y="4774200"/>
              <a:ext cx="5150" cy="600"/>
            </a:xfrm>
            <a:custGeom>
              <a:avLst/>
              <a:gdLst/>
              <a:ahLst/>
              <a:cxnLst/>
              <a:rect l="l" t="t" r="r" b="b"/>
              <a:pathLst>
                <a:path w="206" h="24" extrusionOk="0">
                  <a:moveTo>
                    <a:pt x="1" y="0"/>
                  </a:moveTo>
                  <a:lnTo>
                    <a:pt x="1" y="23"/>
                  </a:lnTo>
                  <a:lnTo>
                    <a:pt x="205" y="23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35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60"/>
            <p:cNvSpPr/>
            <p:nvPr/>
          </p:nvSpPr>
          <p:spPr>
            <a:xfrm>
              <a:off x="5878525" y="4774300"/>
              <a:ext cx="36325" cy="375"/>
            </a:xfrm>
            <a:custGeom>
              <a:avLst/>
              <a:gdLst/>
              <a:ahLst/>
              <a:cxnLst/>
              <a:rect l="l" t="t" r="r" b="b"/>
              <a:pathLst>
                <a:path w="1453" h="15" extrusionOk="0">
                  <a:moveTo>
                    <a:pt x="1452" y="1"/>
                  </a:moveTo>
                  <a:cubicBezTo>
                    <a:pt x="972" y="1"/>
                    <a:pt x="486" y="1"/>
                    <a:pt x="1" y="6"/>
                  </a:cubicBezTo>
                  <a:cubicBezTo>
                    <a:pt x="486" y="6"/>
                    <a:pt x="972" y="11"/>
                    <a:pt x="1452" y="15"/>
                  </a:cubicBezTo>
                  <a:lnTo>
                    <a:pt x="1452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60"/>
            <p:cNvSpPr/>
            <p:nvPr/>
          </p:nvSpPr>
          <p:spPr>
            <a:xfrm>
              <a:off x="6003125" y="4773975"/>
              <a:ext cx="21300" cy="600"/>
            </a:xfrm>
            <a:custGeom>
              <a:avLst/>
              <a:gdLst/>
              <a:ahLst/>
              <a:cxnLst/>
              <a:rect l="l" t="t" r="r" b="b"/>
              <a:pathLst>
                <a:path w="852" h="24" extrusionOk="0">
                  <a:moveTo>
                    <a:pt x="1" y="0"/>
                  </a:moveTo>
                  <a:lnTo>
                    <a:pt x="1" y="24"/>
                  </a:lnTo>
                  <a:lnTo>
                    <a:pt x="852" y="24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60"/>
            <p:cNvSpPr/>
            <p:nvPr/>
          </p:nvSpPr>
          <p:spPr>
            <a:xfrm>
              <a:off x="5878525" y="4787250"/>
              <a:ext cx="36325" cy="400"/>
            </a:xfrm>
            <a:custGeom>
              <a:avLst/>
              <a:gdLst/>
              <a:ahLst/>
              <a:cxnLst/>
              <a:rect l="l" t="t" r="r" b="b"/>
              <a:pathLst>
                <a:path w="1453" h="16" extrusionOk="0">
                  <a:moveTo>
                    <a:pt x="1452" y="1"/>
                  </a:moveTo>
                  <a:cubicBezTo>
                    <a:pt x="972" y="1"/>
                    <a:pt x="486" y="1"/>
                    <a:pt x="1" y="5"/>
                  </a:cubicBezTo>
                  <a:cubicBezTo>
                    <a:pt x="486" y="10"/>
                    <a:pt x="972" y="15"/>
                    <a:pt x="1452" y="15"/>
                  </a:cubicBezTo>
                  <a:lnTo>
                    <a:pt x="1452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60"/>
            <p:cNvSpPr/>
            <p:nvPr/>
          </p:nvSpPr>
          <p:spPr>
            <a:xfrm>
              <a:off x="6015600" y="4786925"/>
              <a:ext cx="8825" cy="575"/>
            </a:xfrm>
            <a:custGeom>
              <a:avLst/>
              <a:gdLst/>
              <a:ahLst/>
              <a:cxnLst/>
              <a:rect l="l" t="t" r="r" b="b"/>
              <a:pathLst>
                <a:path w="353" h="23" extrusionOk="0">
                  <a:moveTo>
                    <a:pt x="1" y="0"/>
                  </a:moveTo>
                  <a:lnTo>
                    <a:pt x="1" y="23"/>
                  </a:lnTo>
                  <a:lnTo>
                    <a:pt x="353" y="23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60"/>
            <p:cNvSpPr/>
            <p:nvPr/>
          </p:nvSpPr>
          <p:spPr>
            <a:xfrm>
              <a:off x="5878525" y="4800225"/>
              <a:ext cx="36325" cy="450"/>
            </a:xfrm>
            <a:custGeom>
              <a:avLst/>
              <a:gdLst/>
              <a:ahLst/>
              <a:cxnLst/>
              <a:rect l="l" t="t" r="r" b="b"/>
              <a:pathLst>
                <a:path w="1453" h="18" extrusionOk="0">
                  <a:moveTo>
                    <a:pt x="1452" y="0"/>
                  </a:moveTo>
                  <a:cubicBezTo>
                    <a:pt x="972" y="0"/>
                    <a:pt x="486" y="4"/>
                    <a:pt x="1" y="9"/>
                  </a:cubicBezTo>
                  <a:cubicBezTo>
                    <a:pt x="486" y="13"/>
                    <a:pt x="972" y="18"/>
                    <a:pt x="1452" y="18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60"/>
            <p:cNvSpPr/>
            <p:nvPr/>
          </p:nvSpPr>
          <p:spPr>
            <a:xfrm>
              <a:off x="6015600" y="4799975"/>
              <a:ext cx="8825" cy="475"/>
            </a:xfrm>
            <a:custGeom>
              <a:avLst/>
              <a:gdLst/>
              <a:ahLst/>
              <a:cxnLst/>
              <a:rect l="l" t="t" r="r" b="b"/>
              <a:pathLst>
                <a:path w="353" h="19" extrusionOk="0">
                  <a:moveTo>
                    <a:pt x="1" y="0"/>
                  </a:moveTo>
                  <a:lnTo>
                    <a:pt x="1" y="19"/>
                  </a:lnTo>
                  <a:lnTo>
                    <a:pt x="353" y="19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60"/>
            <p:cNvSpPr/>
            <p:nvPr/>
          </p:nvSpPr>
          <p:spPr>
            <a:xfrm>
              <a:off x="5878525" y="4813150"/>
              <a:ext cx="36325" cy="475"/>
            </a:xfrm>
            <a:custGeom>
              <a:avLst/>
              <a:gdLst/>
              <a:ahLst/>
              <a:cxnLst/>
              <a:rect l="l" t="t" r="r" b="b"/>
              <a:pathLst>
                <a:path w="1453" h="19" extrusionOk="0">
                  <a:moveTo>
                    <a:pt x="1452" y="0"/>
                  </a:moveTo>
                  <a:cubicBezTo>
                    <a:pt x="972" y="0"/>
                    <a:pt x="486" y="6"/>
                    <a:pt x="1" y="6"/>
                  </a:cubicBezTo>
                  <a:cubicBezTo>
                    <a:pt x="486" y="10"/>
                    <a:pt x="972" y="15"/>
                    <a:pt x="1452" y="19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60"/>
            <p:cNvSpPr/>
            <p:nvPr/>
          </p:nvSpPr>
          <p:spPr>
            <a:xfrm>
              <a:off x="6015600" y="4812925"/>
              <a:ext cx="8825" cy="600"/>
            </a:xfrm>
            <a:custGeom>
              <a:avLst/>
              <a:gdLst/>
              <a:ahLst/>
              <a:cxnLst/>
              <a:rect l="l" t="t" r="r" b="b"/>
              <a:pathLst>
                <a:path w="353" h="24" extrusionOk="0">
                  <a:moveTo>
                    <a:pt x="1" y="0"/>
                  </a:moveTo>
                  <a:lnTo>
                    <a:pt x="1" y="24"/>
                  </a:lnTo>
                  <a:lnTo>
                    <a:pt x="353" y="2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60"/>
            <p:cNvSpPr/>
            <p:nvPr/>
          </p:nvSpPr>
          <p:spPr>
            <a:xfrm>
              <a:off x="5878525" y="4826200"/>
              <a:ext cx="36325" cy="400"/>
            </a:xfrm>
            <a:custGeom>
              <a:avLst/>
              <a:gdLst/>
              <a:ahLst/>
              <a:cxnLst/>
              <a:rect l="l" t="t" r="r" b="b"/>
              <a:pathLst>
                <a:path w="1453" h="16" extrusionOk="0">
                  <a:moveTo>
                    <a:pt x="1452" y="1"/>
                  </a:moveTo>
                  <a:cubicBezTo>
                    <a:pt x="972" y="1"/>
                    <a:pt x="486" y="1"/>
                    <a:pt x="1" y="5"/>
                  </a:cubicBezTo>
                  <a:cubicBezTo>
                    <a:pt x="486" y="11"/>
                    <a:pt x="972" y="11"/>
                    <a:pt x="1452" y="15"/>
                  </a:cubicBezTo>
                  <a:lnTo>
                    <a:pt x="1452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60"/>
            <p:cNvSpPr/>
            <p:nvPr/>
          </p:nvSpPr>
          <p:spPr>
            <a:xfrm>
              <a:off x="6015600" y="4825875"/>
              <a:ext cx="8825" cy="600"/>
            </a:xfrm>
            <a:custGeom>
              <a:avLst/>
              <a:gdLst/>
              <a:ahLst/>
              <a:cxnLst/>
              <a:rect l="l" t="t" r="r" b="b"/>
              <a:pathLst>
                <a:path w="353" h="24" extrusionOk="0">
                  <a:moveTo>
                    <a:pt x="1" y="1"/>
                  </a:moveTo>
                  <a:lnTo>
                    <a:pt x="1" y="24"/>
                  </a:lnTo>
                  <a:cubicBezTo>
                    <a:pt x="117" y="24"/>
                    <a:pt x="237" y="24"/>
                    <a:pt x="353" y="18"/>
                  </a:cubicBezTo>
                  <a:lnTo>
                    <a:pt x="353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60"/>
            <p:cNvSpPr/>
            <p:nvPr/>
          </p:nvSpPr>
          <p:spPr>
            <a:xfrm>
              <a:off x="5878525" y="4839175"/>
              <a:ext cx="36325" cy="350"/>
            </a:xfrm>
            <a:custGeom>
              <a:avLst/>
              <a:gdLst/>
              <a:ahLst/>
              <a:cxnLst/>
              <a:rect l="l" t="t" r="r" b="b"/>
              <a:pathLst>
                <a:path w="1453" h="14" extrusionOk="0">
                  <a:moveTo>
                    <a:pt x="1452" y="0"/>
                  </a:moveTo>
                  <a:cubicBezTo>
                    <a:pt x="972" y="0"/>
                    <a:pt x="486" y="0"/>
                    <a:pt x="1" y="5"/>
                  </a:cubicBezTo>
                  <a:cubicBezTo>
                    <a:pt x="486" y="9"/>
                    <a:pt x="972" y="13"/>
                    <a:pt x="1452" y="13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60"/>
            <p:cNvSpPr/>
            <p:nvPr/>
          </p:nvSpPr>
          <p:spPr>
            <a:xfrm>
              <a:off x="6015600" y="4838950"/>
              <a:ext cx="8825" cy="450"/>
            </a:xfrm>
            <a:custGeom>
              <a:avLst/>
              <a:gdLst/>
              <a:ahLst/>
              <a:cxnLst/>
              <a:rect l="l" t="t" r="r" b="b"/>
              <a:pathLst>
                <a:path w="353" h="18" extrusionOk="0">
                  <a:moveTo>
                    <a:pt x="1" y="0"/>
                  </a:moveTo>
                  <a:lnTo>
                    <a:pt x="1" y="18"/>
                  </a:lnTo>
                  <a:lnTo>
                    <a:pt x="353" y="18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60"/>
            <p:cNvSpPr/>
            <p:nvPr/>
          </p:nvSpPr>
          <p:spPr>
            <a:xfrm>
              <a:off x="5878525" y="4852125"/>
              <a:ext cx="36325" cy="475"/>
            </a:xfrm>
            <a:custGeom>
              <a:avLst/>
              <a:gdLst/>
              <a:ahLst/>
              <a:cxnLst/>
              <a:rect l="l" t="t" r="r" b="b"/>
              <a:pathLst>
                <a:path w="1453" h="19" extrusionOk="0">
                  <a:moveTo>
                    <a:pt x="1452" y="0"/>
                  </a:moveTo>
                  <a:cubicBezTo>
                    <a:pt x="972" y="0"/>
                    <a:pt x="486" y="5"/>
                    <a:pt x="1" y="5"/>
                  </a:cubicBezTo>
                  <a:cubicBezTo>
                    <a:pt x="486" y="9"/>
                    <a:pt x="972" y="14"/>
                    <a:pt x="1452" y="18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60"/>
            <p:cNvSpPr/>
            <p:nvPr/>
          </p:nvSpPr>
          <p:spPr>
            <a:xfrm>
              <a:off x="6015600" y="4851875"/>
              <a:ext cx="8825" cy="275"/>
            </a:xfrm>
            <a:custGeom>
              <a:avLst/>
              <a:gdLst/>
              <a:ahLst/>
              <a:cxnLst/>
              <a:rect l="l" t="t" r="r" b="b"/>
              <a:pathLst>
                <a:path w="353" h="11" extrusionOk="0">
                  <a:moveTo>
                    <a:pt x="1" y="0"/>
                  </a:moveTo>
                  <a:lnTo>
                    <a:pt x="1" y="10"/>
                  </a:lnTo>
                  <a:lnTo>
                    <a:pt x="353" y="10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60"/>
            <p:cNvSpPr/>
            <p:nvPr/>
          </p:nvSpPr>
          <p:spPr>
            <a:xfrm>
              <a:off x="5878525" y="4865150"/>
              <a:ext cx="36325" cy="400"/>
            </a:xfrm>
            <a:custGeom>
              <a:avLst/>
              <a:gdLst/>
              <a:ahLst/>
              <a:cxnLst/>
              <a:rect l="l" t="t" r="r" b="b"/>
              <a:pathLst>
                <a:path w="1453" h="16" extrusionOk="0">
                  <a:moveTo>
                    <a:pt x="1" y="1"/>
                  </a:moveTo>
                  <a:cubicBezTo>
                    <a:pt x="486" y="6"/>
                    <a:pt x="972" y="11"/>
                    <a:pt x="1452" y="15"/>
                  </a:cubicBezTo>
                  <a:lnTo>
                    <a:pt x="1452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60"/>
            <p:cNvSpPr/>
            <p:nvPr/>
          </p:nvSpPr>
          <p:spPr>
            <a:xfrm>
              <a:off x="5878525" y="4878125"/>
              <a:ext cx="36325" cy="375"/>
            </a:xfrm>
            <a:custGeom>
              <a:avLst/>
              <a:gdLst/>
              <a:ahLst/>
              <a:cxnLst/>
              <a:rect l="l" t="t" r="r" b="b"/>
              <a:pathLst>
                <a:path w="1453" h="15" extrusionOk="0">
                  <a:moveTo>
                    <a:pt x="1452" y="0"/>
                  </a:moveTo>
                  <a:cubicBezTo>
                    <a:pt x="972" y="0"/>
                    <a:pt x="486" y="0"/>
                    <a:pt x="1" y="5"/>
                  </a:cubicBezTo>
                  <a:cubicBezTo>
                    <a:pt x="486" y="5"/>
                    <a:pt x="972" y="9"/>
                    <a:pt x="1452" y="1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60"/>
            <p:cNvSpPr/>
            <p:nvPr/>
          </p:nvSpPr>
          <p:spPr>
            <a:xfrm>
              <a:off x="5878525" y="4891175"/>
              <a:ext cx="36325" cy="250"/>
            </a:xfrm>
            <a:custGeom>
              <a:avLst/>
              <a:gdLst/>
              <a:ahLst/>
              <a:cxnLst/>
              <a:rect l="l" t="t" r="r" b="b"/>
              <a:pathLst>
                <a:path w="1453" h="10" extrusionOk="0">
                  <a:moveTo>
                    <a:pt x="1" y="1"/>
                  </a:moveTo>
                  <a:cubicBezTo>
                    <a:pt x="486" y="5"/>
                    <a:pt x="972" y="10"/>
                    <a:pt x="1452" y="10"/>
                  </a:cubicBezTo>
                  <a:lnTo>
                    <a:pt x="1452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60"/>
            <p:cNvSpPr/>
            <p:nvPr/>
          </p:nvSpPr>
          <p:spPr>
            <a:xfrm>
              <a:off x="5878525" y="4904000"/>
              <a:ext cx="36325" cy="375"/>
            </a:xfrm>
            <a:custGeom>
              <a:avLst/>
              <a:gdLst/>
              <a:ahLst/>
              <a:cxnLst/>
              <a:rect l="l" t="t" r="r" b="b"/>
              <a:pathLst>
                <a:path w="1453" h="15" extrusionOk="0">
                  <a:moveTo>
                    <a:pt x="1452" y="0"/>
                  </a:moveTo>
                  <a:cubicBezTo>
                    <a:pt x="972" y="0"/>
                    <a:pt x="486" y="0"/>
                    <a:pt x="1" y="6"/>
                  </a:cubicBezTo>
                  <a:cubicBezTo>
                    <a:pt x="486" y="10"/>
                    <a:pt x="972" y="15"/>
                    <a:pt x="1452" y="1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60"/>
            <p:cNvSpPr/>
            <p:nvPr/>
          </p:nvSpPr>
          <p:spPr>
            <a:xfrm>
              <a:off x="5878525" y="4916950"/>
              <a:ext cx="36325" cy="500"/>
            </a:xfrm>
            <a:custGeom>
              <a:avLst/>
              <a:gdLst/>
              <a:ahLst/>
              <a:cxnLst/>
              <a:rect l="l" t="t" r="r" b="b"/>
              <a:pathLst>
                <a:path w="1453" h="20" extrusionOk="0">
                  <a:moveTo>
                    <a:pt x="1452" y="1"/>
                  </a:moveTo>
                  <a:cubicBezTo>
                    <a:pt x="972" y="5"/>
                    <a:pt x="486" y="5"/>
                    <a:pt x="1" y="10"/>
                  </a:cubicBezTo>
                  <a:cubicBezTo>
                    <a:pt x="486" y="10"/>
                    <a:pt x="972" y="15"/>
                    <a:pt x="1452" y="20"/>
                  </a:cubicBezTo>
                  <a:lnTo>
                    <a:pt x="1452" y="1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60"/>
            <p:cNvSpPr/>
            <p:nvPr/>
          </p:nvSpPr>
          <p:spPr>
            <a:xfrm>
              <a:off x="5900150" y="4656750"/>
              <a:ext cx="163825" cy="19450"/>
            </a:xfrm>
            <a:custGeom>
              <a:avLst/>
              <a:gdLst/>
              <a:ahLst/>
              <a:cxnLst/>
              <a:rect l="l" t="t" r="r" b="b"/>
              <a:pathLst>
                <a:path w="6553" h="778" extrusionOk="0">
                  <a:moveTo>
                    <a:pt x="0" y="1"/>
                  </a:moveTo>
                  <a:lnTo>
                    <a:pt x="0" y="777"/>
                  </a:lnTo>
                  <a:lnTo>
                    <a:pt x="6552" y="777"/>
                  </a:lnTo>
                  <a:lnTo>
                    <a:pt x="65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60"/>
            <p:cNvSpPr/>
            <p:nvPr/>
          </p:nvSpPr>
          <p:spPr>
            <a:xfrm>
              <a:off x="5918075" y="4423250"/>
              <a:ext cx="132600" cy="19425"/>
            </a:xfrm>
            <a:custGeom>
              <a:avLst/>
              <a:gdLst/>
              <a:ahLst/>
              <a:cxnLst/>
              <a:rect l="l" t="t" r="r" b="b"/>
              <a:pathLst>
                <a:path w="530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5304" y="777"/>
                  </a:lnTo>
                  <a:lnTo>
                    <a:pt x="53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60"/>
            <p:cNvSpPr/>
            <p:nvPr/>
          </p:nvSpPr>
          <p:spPr>
            <a:xfrm>
              <a:off x="5929050" y="4206725"/>
              <a:ext cx="97925" cy="19575"/>
            </a:xfrm>
            <a:custGeom>
              <a:avLst/>
              <a:gdLst/>
              <a:ahLst/>
              <a:cxnLst/>
              <a:rect l="l" t="t" r="r" b="b"/>
              <a:pathLst>
                <a:path w="3917" h="783" extrusionOk="0">
                  <a:moveTo>
                    <a:pt x="1" y="1"/>
                  </a:moveTo>
                  <a:lnTo>
                    <a:pt x="1" y="782"/>
                  </a:lnTo>
                  <a:lnTo>
                    <a:pt x="3917" y="782"/>
                  </a:lnTo>
                  <a:lnTo>
                    <a:pt x="391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60"/>
            <p:cNvSpPr/>
            <p:nvPr/>
          </p:nvSpPr>
          <p:spPr>
            <a:xfrm>
              <a:off x="5878525" y="4851075"/>
              <a:ext cx="209250" cy="19425"/>
            </a:xfrm>
            <a:custGeom>
              <a:avLst/>
              <a:gdLst/>
              <a:ahLst/>
              <a:cxnLst/>
              <a:rect l="l" t="t" r="r" b="b"/>
              <a:pathLst>
                <a:path w="8370" h="777" extrusionOk="0">
                  <a:moveTo>
                    <a:pt x="1" y="0"/>
                  </a:moveTo>
                  <a:lnTo>
                    <a:pt x="1" y="777"/>
                  </a:lnTo>
                  <a:lnTo>
                    <a:pt x="8369" y="777"/>
                  </a:lnTo>
                  <a:lnTo>
                    <a:pt x="83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60"/>
            <p:cNvSpPr/>
            <p:nvPr/>
          </p:nvSpPr>
          <p:spPr>
            <a:xfrm>
              <a:off x="5299050" y="4704825"/>
              <a:ext cx="615575" cy="296775"/>
            </a:xfrm>
            <a:custGeom>
              <a:avLst/>
              <a:gdLst/>
              <a:ahLst/>
              <a:cxnLst/>
              <a:rect l="l" t="t" r="r" b="b"/>
              <a:pathLst>
                <a:path w="24623" h="11871" extrusionOk="0">
                  <a:moveTo>
                    <a:pt x="16498" y="1"/>
                  </a:moveTo>
                  <a:lnTo>
                    <a:pt x="16498" y="5221"/>
                  </a:lnTo>
                  <a:lnTo>
                    <a:pt x="15291" y="5221"/>
                  </a:lnTo>
                  <a:lnTo>
                    <a:pt x="15291" y="7080"/>
                  </a:lnTo>
                  <a:lnTo>
                    <a:pt x="14921" y="7080"/>
                  </a:lnTo>
                  <a:lnTo>
                    <a:pt x="14921" y="5910"/>
                  </a:lnTo>
                  <a:lnTo>
                    <a:pt x="12776" y="5910"/>
                  </a:lnTo>
                  <a:lnTo>
                    <a:pt x="12776" y="9406"/>
                  </a:lnTo>
                  <a:lnTo>
                    <a:pt x="12147" y="9406"/>
                  </a:lnTo>
                  <a:lnTo>
                    <a:pt x="12147" y="6567"/>
                  </a:lnTo>
                  <a:lnTo>
                    <a:pt x="10186" y="6567"/>
                  </a:lnTo>
                  <a:lnTo>
                    <a:pt x="10186" y="4403"/>
                  </a:lnTo>
                  <a:lnTo>
                    <a:pt x="8855" y="4403"/>
                  </a:lnTo>
                  <a:lnTo>
                    <a:pt x="8855" y="3173"/>
                  </a:lnTo>
                  <a:lnTo>
                    <a:pt x="7311" y="3173"/>
                  </a:lnTo>
                  <a:lnTo>
                    <a:pt x="7311" y="8629"/>
                  </a:lnTo>
                  <a:lnTo>
                    <a:pt x="6788" y="8629"/>
                  </a:lnTo>
                  <a:lnTo>
                    <a:pt x="6788" y="2632"/>
                  </a:lnTo>
                  <a:lnTo>
                    <a:pt x="4245" y="2632"/>
                  </a:lnTo>
                  <a:lnTo>
                    <a:pt x="4245" y="5892"/>
                  </a:lnTo>
                  <a:lnTo>
                    <a:pt x="3899" y="5892"/>
                  </a:lnTo>
                  <a:lnTo>
                    <a:pt x="3899" y="3233"/>
                  </a:lnTo>
                  <a:lnTo>
                    <a:pt x="1319" y="3233"/>
                  </a:lnTo>
                  <a:lnTo>
                    <a:pt x="1319" y="838"/>
                  </a:lnTo>
                  <a:lnTo>
                    <a:pt x="0" y="838"/>
                  </a:lnTo>
                  <a:lnTo>
                    <a:pt x="0" y="11870"/>
                  </a:lnTo>
                  <a:lnTo>
                    <a:pt x="24623" y="11870"/>
                  </a:lnTo>
                  <a:lnTo>
                    <a:pt x="24623" y="5726"/>
                  </a:lnTo>
                  <a:lnTo>
                    <a:pt x="22486" y="5726"/>
                  </a:lnTo>
                  <a:lnTo>
                    <a:pt x="22486" y="8324"/>
                  </a:lnTo>
                  <a:lnTo>
                    <a:pt x="21936" y="8324"/>
                  </a:lnTo>
                  <a:lnTo>
                    <a:pt x="21936" y="6853"/>
                  </a:lnTo>
                  <a:lnTo>
                    <a:pt x="19222" y="6853"/>
                  </a:lnTo>
                  <a:lnTo>
                    <a:pt x="19222" y="9179"/>
                  </a:lnTo>
                  <a:lnTo>
                    <a:pt x="18861" y="9179"/>
                  </a:lnTo>
                  <a:lnTo>
                    <a:pt x="1886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60"/>
            <p:cNvSpPr/>
            <p:nvPr/>
          </p:nvSpPr>
          <p:spPr>
            <a:xfrm>
              <a:off x="5898975" y="4856150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0"/>
                  </a:moveTo>
                  <a:lnTo>
                    <a:pt x="1" y="495"/>
                  </a:lnTo>
                  <a:lnTo>
                    <a:pt x="361" y="4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60"/>
            <p:cNvSpPr/>
            <p:nvPr/>
          </p:nvSpPr>
          <p:spPr>
            <a:xfrm>
              <a:off x="5883400" y="4856150"/>
              <a:ext cx="9025" cy="12400"/>
            </a:xfrm>
            <a:custGeom>
              <a:avLst/>
              <a:gdLst/>
              <a:ahLst/>
              <a:cxnLst/>
              <a:rect l="l" t="t" r="r" b="b"/>
              <a:pathLst>
                <a:path w="361" h="496" extrusionOk="0">
                  <a:moveTo>
                    <a:pt x="0" y="0"/>
                  </a:moveTo>
                  <a:lnTo>
                    <a:pt x="0" y="495"/>
                  </a:lnTo>
                  <a:lnTo>
                    <a:pt x="361" y="4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60"/>
            <p:cNvSpPr/>
            <p:nvPr/>
          </p:nvSpPr>
          <p:spPr>
            <a:xfrm>
              <a:off x="5867650" y="4856150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0"/>
                  </a:moveTo>
                  <a:lnTo>
                    <a:pt x="1" y="495"/>
                  </a:lnTo>
                  <a:lnTo>
                    <a:pt x="362" y="495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60"/>
            <p:cNvSpPr/>
            <p:nvPr/>
          </p:nvSpPr>
          <p:spPr>
            <a:xfrm>
              <a:off x="5898975" y="4874875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0"/>
                  </a:moveTo>
                  <a:lnTo>
                    <a:pt x="1" y="495"/>
                  </a:lnTo>
                  <a:lnTo>
                    <a:pt x="361" y="4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60"/>
            <p:cNvSpPr/>
            <p:nvPr/>
          </p:nvSpPr>
          <p:spPr>
            <a:xfrm>
              <a:off x="5883400" y="4874875"/>
              <a:ext cx="9025" cy="12400"/>
            </a:xfrm>
            <a:custGeom>
              <a:avLst/>
              <a:gdLst/>
              <a:ahLst/>
              <a:cxnLst/>
              <a:rect l="l" t="t" r="r" b="b"/>
              <a:pathLst>
                <a:path w="361" h="496" extrusionOk="0">
                  <a:moveTo>
                    <a:pt x="0" y="0"/>
                  </a:moveTo>
                  <a:lnTo>
                    <a:pt x="0" y="495"/>
                  </a:lnTo>
                  <a:lnTo>
                    <a:pt x="361" y="4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60"/>
            <p:cNvSpPr/>
            <p:nvPr/>
          </p:nvSpPr>
          <p:spPr>
            <a:xfrm>
              <a:off x="5867650" y="4874875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0"/>
                  </a:moveTo>
                  <a:lnTo>
                    <a:pt x="1" y="495"/>
                  </a:lnTo>
                  <a:lnTo>
                    <a:pt x="362" y="495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60"/>
            <p:cNvSpPr/>
            <p:nvPr/>
          </p:nvSpPr>
          <p:spPr>
            <a:xfrm>
              <a:off x="5898975" y="4893475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1"/>
                  </a:moveTo>
                  <a:lnTo>
                    <a:pt x="1" y="496"/>
                  </a:lnTo>
                  <a:lnTo>
                    <a:pt x="361" y="49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60"/>
            <p:cNvSpPr/>
            <p:nvPr/>
          </p:nvSpPr>
          <p:spPr>
            <a:xfrm>
              <a:off x="5883400" y="4893475"/>
              <a:ext cx="9025" cy="12400"/>
            </a:xfrm>
            <a:custGeom>
              <a:avLst/>
              <a:gdLst/>
              <a:ahLst/>
              <a:cxnLst/>
              <a:rect l="l" t="t" r="r" b="b"/>
              <a:pathLst>
                <a:path w="361" h="496" extrusionOk="0">
                  <a:moveTo>
                    <a:pt x="0" y="1"/>
                  </a:moveTo>
                  <a:lnTo>
                    <a:pt x="0" y="496"/>
                  </a:lnTo>
                  <a:lnTo>
                    <a:pt x="361" y="49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60"/>
            <p:cNvSpPr/>
            <p:nvPr/>
          </p:nvSpPr>
          <p:spPr>
            <a:xfrm>
              <a:off x="5867650" y="4893475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1"/>
                  </a:moveTo>
                  <a:lnTo>
                    <a:pt x="1" y="496"/>
                  </a:lnTo>
                  <a:lnTo>
                    <a:pt x="362" y="496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60"/>
            <p:cNvSpPr/>
            <p:nvPr/>
          </p:nvSpPr>
          <p:spPr>
            <a:xfrm>
              <a:off x="5898975" y="4912100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1"/>
                  </a:moveTo>
                  <a:lnTo>
                    <a:pt x="1" y="495"/>
                  </a:lnTo>
                  <a:lnTo>
                    <a:pt x="361" y="495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60"/>
            <p:cNvSpPr/>
            <p:nvPr/>
          </p:nvSpPr>
          <p:spPr>
            <a:xfrm>
              <a:off x="5883400" y="4912100"/>
              <a:ext cx="9025" cy="12400"/>
            </a:xfrm>
            <a:custGeom>
              <a:avLst/>
              <a:gdLst/>
              <a:ahLst/>
              <a:cxnLst/>
              <a:rect l="l" t="t" r="r" b="b"/>
              <a:pathLst>
                <a:path w="361" h="496" extrusionOk="0">
                  <a:moveTo>
                    <a:pt x="0" y="1"/>
                  </a:moveTo>
                  <a:lnTo>
                    <a:pt x="0" y="495"/>
                  </a:lnTo>
                  <a:lnTo>
                    <a:pt x="361" y="495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60"/>
            <p:cNvSpPr/>
            <p:nvPr/>
          </p:nvSpPr>
          <p:spPr>
            <a:xfrm>
              <a:off x="5867650" y="4912100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1"/>
                  </a:moveTo>
                  <a:lnTo>
                    <a:pt x="1" y="495"/>
                  </a:lnTo>
                  <a:lnTo>
                    <a:pt x="362" y="495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60"/>
            <p:cNvSpPr/>
            <p:nvPr/>
          </p:nvSpPr>
          <p:spPr>
            <a:xfrm>
              <a:off x="5586175" y="487777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1"/>
                  </a:moveTo>
                  <a:lnTo>
                    <a:pt x="1" y="411"/>
                  </a:lnTo>
                  <a:lnTo>
                    <a:pt x="361" y="41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60"/>
            <p:cNvSpPr/>
            <p:nvPr/>
          </p:nvSpPr>
          <p:spPr>
            <a:xfrm>
              <a:off x="5570600" y="4877775"/>
              <a:ext cx="9025" cy="10300"/>
            </a:xfrm>
            <a:custGeom>
              <a:avLst/>
              <a:gdLst/>
              <a:ahLst/>
              <a:cxnLst/>
              <a:rect l="l" t="t" r="r" b="b"/>
              <a:pathLst>
                <a:path w="361" h="412" extrusionOk="0">
                  <a:moveTo>
                    <a:pt x="0" y="1"/>
                  </a:moveTo>
                  <a:lnTo>
                    <a:pt x="0" y="411"/>
                  </a:lnTo>
                  <a:lnTo>
                    <a:pt x="361" y="41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60"/>
            <p:cNvSpPr/>
            <p:nvPr/>
          </p:nvSpPr>
          <p:spPr>
            <a:xfrm>
              <a:off x="5554975" y="4877775"/>
              <a:ext cx="9025" cy="10300"/>
            </a:xfrm>
            <a:custGeom>
              <a:avLst/>
              <a:gdLst/>
              <a:ahLst/>
              <a:cxnLst/>
              <a:rect l="l" t="t" r="r" b="b"/>
              <a:pathLst>
                <a:path w="361" h="412" extrusionOk="0">
                  <a:moveTo>
                    <a:pt x="0" y="1"/>
                  </a:moveTo>
                  <a:lnTo>
                    <a:pt x="0" y="411"/>
                  </a:lnTo>
                  <a:lnTo>
                    <a:pt x="361" y="41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60"/>
            <p:cNvSpPr/>
            <p:nvPr/>
          </p:nvSpPr>
          <p:spPr>
            <a:xfrm>
              <a:off x="5586175" y="48933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0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60"/>
            <p:cNvSpPr/>
            <p:nvPr/>
          </p:nvSpPr>
          <p:spPr>
            <a:xfrm>
              <a:off x="5570600" y="489337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60"/>
            <p:cNvSpPr/>
            <p:nvPr/>
          </p:nvSpPr>
          <p:spPr>
            <a:xfrm>
              <a:off x="5554975" y="489337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60"/>
            <p:cNvSpPr/>
            <p:nvPr/>
          </p:nvSpPr>
          <p:spPr>
            <a:xfrm>
              <a:off x="5586175" y="4908850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60"/>
            <p:cNvSpPr/>
            <p:nvPr/>
          </p:nvSpPr>
          <p:spPr>
            <a:xfrm>
              <a:off x="5570600" y="4908850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60"/>
            <p:cNvSpPr/>
            <p:nvPr/>
          </p:nvSpPr>
          <p:spPr>
            <a:xfrm>
              <a:off x="5554975" y="4908850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60"/>
            <p:cNvSpPr/>
            <p:nvPr/>
          </p:nvSpPr>
          <p:spPr>
            <a:xfrm>
              <a:off x="5586175" y="49244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0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60"/>
            <p:cNvSpPr/>
            <p:nvPr/>
          </p:nvSpPr>
          <p:spPr>
            <a:xfrm>
              <a:off x="5570600" y="492447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60"/>
            <p:cNvSpPr/>
            <p:nvPr/>
          </p:nvSpPr>
          <p:spPr>
            <a:xfrm>
              <a:off x="5554975" y="492447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60"/>
            <p:cNvSpPr/>
            <p:nvPr/>
          </p:nvSpPr>
          <p:spPr>
            <a:xfrm>
              <a:off x="5586175" y="49404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60"/>
            <p:cNvSpPr/>
            <p:nvPr/>
          </p:nvSpPr>
          <p:spPr>
            <a:xfrm>
              <a:off x="5570600" y="494042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60"/>
            <p:cNvSpPr/>
            <p:nvPr/>
          </p:nvSpPr>
          <p:spPr>
            <a:xfrm>
              <a:off x="5554975" y="494042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60"/>
            <p:cNvSpPr/>
            <p:nvPr/>
          </p:nvSpPr>
          <p:spPr>
            <a:xfrm>
              <a:off x="5586175" y="49563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60"/>
            <p:cNvSpPr/>
            <p:nvPr/>
          </p:nvSpPr>
          <p:spPr>
            <a:xfrm>
              <a:off x="5570600" y="495637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60"/>
            <p:cNvSpPr/>
            <p:nvPr/>
          </p:nvSpPr>
          <p:spPr>
            <a:xfrm>
              <a:off x="5554975" y="495637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60"/>
            <p:cNvSpPr/>
            <p:nvPr/>
          </p:nvSpPr>
          <p:spPr>
            <a:xfrm>
              <a:off x="5586175" y="49723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60"/>
            <p:cNvSpPr/>
            <p:nvPr/>
          </p:nvSpPr>
          <p:spPr>
            <a:xfrm>
              <a:off x="5570600" y="497232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60"/>
            <p:cNvSpPr/>
            <p:nvPr/>
          </p:nvSpPr>
          <p:spPr>
            <a:xfrm>
              <a:off x="5554975" y="497232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60"/>
            <p:cNvSpPr/>
            <p:nvPr/>
          </p:nvSpPr>
          <p:spPr>
            <a:xfrm>
              <a:off x="5586175" y="49882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60"/>
            <p:cNvSpPr/>
            <p:nvPr/>
          </p:nvSpPr>
          <p:spPr>
            <a:xfrm>
              <a:off x="5570600" y="498827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60"/>
            <p:cNvSpPr/>
            <p:nvPr/>
          </p:nvSpPr>
          <p:spPr>
            <a:xfrm>
              <a:off x="5554975" y="498827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60"/>
            <p:cNvSpPr/>
            <p:nvPr/>
          </p:nvSpPr>
          <p:spPr>
            <a:xfrm>
              <a:off x="5787675" y="4884025"/>
              <a:ext cx="52050" cy="7775"/>
            </a:xfrm>
            <a:custGeom>
              <a:avLst/>
              <a:gdLst/>
              <a:ahLst/>
              <a:cxnLst/>
              <a:rect l="l" t="t" r="r" b="b"/>
              <a:pathLst>
                <a:path w="2082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081" y="310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60"/>
            <p:cNvSpPr/>
            <p:nvPr/>
          </p:nvSpPr>
          <p:spPr>
            <a:xfrm>
              <a:off x="5787675" y="4899150"/>
              <a:ext cx="52050" cy="7775"/>
            </a:xfrm>
            <a:custGeom>
              <a:avLst/>
              <a:gdLst/>
              <a:ahLst/>
              <a:cxnLst/>
              <a:rect l="l" t="t" r="r" b="b"/>
              <a:pathLst>
                <a:path w="2082" h="311" extrusionOk="0">
                  <a:moveTo>
                    <a:pt x="1" y="0"/>
                  </a:moveTo>
                  <a:lnTo>
                    <a:pt x="1" y="311"/>
                  </a:lnTo>
                  <a:lnTo>
                    <a:pt x="2081" y="311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60"/>
            <p:cNvSpPr/>
            <p:nvPr/>
          </p:nvSpPr>
          <p:spPr>
            <a:xfrm>
              <a:off x="5787675" y="4914175"/>
              <a:ext cx="52050" cy="7775"/>
            </a:xfrm>
            <a:custGeom>
              <a:avLst/>
              <a:gdLst/>
              <a:ahLst/>
              <a:cxnLst/>
              <a:rect l="l" t="t" r="r" b="b"/>
              <a:pathLst>
                <a:path w="2082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081" y="310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60"/>
            <p:cNvSpPr/>
            <p:nvPr/>
          </p:nvSpPr>
          <p:spPr>
            <a:xfrm>
              <a:off x="5787675" y="4929225"/>
              <a:ext cx="52050" cy="7750"/>
            </a:xfrm>
            <a:custGeom>
              <a:avLst/>
              <a:gdLst/>
              <a:ahLst/>
              <a:cxnLst/>
              <a:rect l="l" t="t" r="r" b="b"/>
              <a:pathLst>
                <a:path w="2082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081" y="310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60"/>
            <p:cNvSpPr/>
            <p:nvPr/>
          </p:nvSpPr>
          <p:spPr>
            <a:xfrm>
              <a:off x="5787675" y="4944225"/>
              <a:ext cx="52050" cy="7800"/>
            </a:xfrm>
            <a:custGeom>
              <a:avLst/>
              <a:gdLst/>
              <a:ahLst/>
              <a:cxnLst/>
              <a:rect l="l" t="t" r="r" b="b"/>
              <a:pathLst>
                <a:path w="2082" h="312" extrusionOk="0">
                  <a:moveTo>
                    <a:pt x="1" y="1"/>
                  </a:moveTo>
                  <a:lnTo>
                    <a:pt x="1" y="311"/>
                  </a:lnTo>
                  <a:lnTo>
                    <a:pt x="2081" y="311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60"/>
            <p:cNvSpPr/>
            <p:nvPr/>
          </p:nvSpPr>
          <p:spPr>
            <a:xfrm>
              <a:off x="5787675" y="4959375"/>
              <a:ext cx="52050" cy="7775"/>
            </a:xfrm>
            <a:custGeom>
              <a:avLst/>
              <a:gdLst/>
              <a:ahLst/>
              <a:cxnLst/>
              <a:rect l="l" t="t" r="r" b="b"/>
              <a:pathLst>
                <a:path w="2082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081" y="310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60"/>
            <p:cNvSpPr/>
            <p:nvPr/>
          </p:nvSpPr>
          <p:spPr>
            <a:xfrm>
              <a:off x="5787675" y="4974300"/>
              <a:ext cx="52050" cy="7775"/>
            </a:xfrm>
            <a:custGeom>
              <a:avLst/>
              <a:gdLst/>
              <a:ahLst/>
              <a:cxnLst/>
              <a:rect l="l" t="t" r="r" b="b"/>
              <a:pathLst>
                <a:path w="2082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081" y="310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60"/>
            <p:cNvSpPr/>
            <p:nvPr/>
          </p:nvSpPr>
          <p:spPr>
            <a:xfrm>
              <a:off x="5787675" y="4989300"/>
              <a:ext cx="52050" cy="7800"/>
            </a:xfrm>
            <a:custGeom>
              <a:avLst/>
              <a:gdLst/>
              <a:ahLst/>
              <a:cxnLst/>
              <a:rect l="l" t="t" r="r" b="b"/>
              <a:pathLst>
                <a:path w="2082" h="312" extrusionOk="0">
                  <a:moveTo>
                    <a:pt x="1" y="1"/>
                  </a:moveTo>
                  <a:lnTo>
                    <a:pt x="1" y="312"/>
                  </a:lnTo>
                  <a:lnTo>
                    <a:pt x="2081" y="312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60"/>
            <p:cNvSpPr/>
            <p:nvPr/>
          </p:nvSpPr>
          <p:spPr>
            <a:xfrm>
              <a:off x="5413250" y="4777900"/>
              <a:ext cx="47900" cy="7775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" y="1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60"/>
            <p:cNvSpPr/>
            <p:nvPr/>
          </p:nvSpPr>
          <p:spPr>
            <a:xfrm>
              <a:off x="5413250" y="4792925"/>
              <a:ext cx="47900" cy="7750"/>
            </a:xfrm>
            <a:custGeom>
              <a:avLst/>
              <a:gdLst/>
              <a:ahLst/>
              <a:cxnLst/>
              <a:rect l="l" t="t" r="r" b="b"/>
              <a:pathLst>
                <a:path w="19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60"/>
            <p:cNvSpPr/>
            <p:nvPr/>
          </p:nvSpPr>
          <p:spPr>
            <a:xfrm>
              <a:off x="5413250" y="4807950"/>
              <a:ext cx="47900" cy="7775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" y="1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60"/>
            <p:cNvSpPr/>
            <p:nvPr/>
          </p:nvSpPr>
          <p:spPr>
            <a:xfrm>
              <a:off x="5413250" y="4823000"/>
              <a:ext cx="47900" cy="7750"/>
            </a:xfrm>
            <a:custGeom>
              <a:avLst/>
              <a:gdLst/>
              <a:ahLst/>
              <a:cxnLst/>
              <a:rect l="l" t="t" r="r" b="b"/>
              <a:pathLst>
                <a:path w="19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60"/>
            <p:cNvSpPr/>
            <p:nvPr/>
          </p:nvSpPr>
          <p:spPr>
            <a:xfrm>
              <a:off x="5413250" y="4838000"/>
              <a:ext cx="47900" cy="7775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" y="0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60"/>
            <p:cNvSpPr/>
            <p:nvPr/>
          </p:nvSpPr>
          <p:spPr>
            <a:xfrm>
              <a:off x="5413250" y="4853025"/>
              <a:ext cx="47900" cy="7875"/>
            </a:xfrm>
            <a:custGeom>
              <a:avLst/>
              <a:gdLst/>
              <a:ahLst/>
              <a:cxnLst/>
              <a:rect l="l" t="t" r="r" b="b"/>
              <a:pathLst>
                <a:path w="191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915" y="315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60"/>
            <p:cNvSpPr/>
            <p:nvPr/>
          </p:nvSpPr>
          <p:spPr>
            <a:xfrm>
              <a:off x="5413250" y="4868075"/>
              <a:ext cx="47900" cy="7750"/>
            </a:xfrm>
            <a:custGeom>
              <a:avLst/>
              <a:gdLst/>
              <a:ahLst/>
              <a:cxnLst/>
              <a:rect l="l" t="t" r="r" b="b"/>
              <a:pathLst>
                <a:path w="19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60"/>
            <p:cNvSpPr/>
            <p:nvPr/>
          </p:nvSpPr>
          <p:spPr>
            <a:xfrm>
              <a:off x="5413250" y="4883200"/>
              <a:ext cx="47900" cy="7775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" y="0"/>
                  </a:moveTo>
                  <a:lnTo>
                    <a:pt x="1" y="311"/>
                  </a:lnTo>
                  <a:lnTo>
                    <a:pt x="1915" y="311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60"/>
            <p:cNvSpPr/>
            <p:nvPr/>
          </p:nvSpPr>
          <p:spPr>
            <a:xfrm>
              <a:off x="5413250" y="4897525"/>
              <a:ext cx="47900" cy="7775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" y="1"/>
                  </a:moveTo>
                  <a:lnTo>
                    <a:pt x="1" y="311"/>
                  </a:lnTo>
                  <a:lnTo>
                    <a:pt x="1915" y="311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60"/>
            <p:cNvSpPr/>
            <p:nvPr/>
          </p:nvSpPr>
          <p:spPr>
            <a:xfrm>
              <a:off x="5413250" y="4911775"/>
              <a:ext cx="47900" cy="7750"/>
            </a:xfrm>
            <a:custGeom>
              <a:avLst/>
              <a:gdLst/>
              <a:ahLst/>
              <a:cxnLst/>
              <a:rect l="l" t="t" r="r" b="b"/>
              <a:pathLst>
                <a:path w="19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60"/>
            <p:cNvSpPr/>
            <p:nvPr/>
          </p:nvSpPr>
          <p:spPr>
            <a:xfrm>
              <a:off x="5413250" y="4925975"/>
              <a:ext cx="47900" cy="7750"/>
            </a:xfrm>
            <a:custGeom>
              <a:avLst/>
              <a:gdLst/>
              <a:ahLst/>
              <a:cxnLst/>
              <a:rect l="l" t="t" r="r" b="b"/>
              <a:pathLst>
                <a:path w="19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60"/>
            <p:cNvSpPr/>
            <p:nvPr/>
          </p:nvSpPr>
          <p:spPr>
            <a:xfrm>
              <a:off x="5413250" y="4940325"/>
              <a:ext cx="47900" cy="7750"/>
            </a:xfrm>
            <a:custGeom>
              <a:avLst/>
              <a:gdLst/>
              <a:ahLst/>
              <a:cxnLst/>
              <a:rect l="l" t="t" r="r" b="b"/>
              <a:pathLst>
                <a:path w="19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60"/>
            <p:cNvSpPr/>
            <p:nvPr/>
          </p:nvSpPr>
          <p:spPr>
            <a:xfrm>
              <a:off x="5336050" y="4796050"/>
              <a:ext cx="50400" cy="7775"/>
            </a:xfrm>
            <a:custGeom>
              <a:avLst/>
              <a:gdLst/>
              <a:ahLst/>
              <a:cxnLst/>
              <a:rect l="l" t="t" r="r" b="b"/>
              <a:pathLst>
                <a:path w="2016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016" y="310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60"/>
            <p:cNvSpPr/>
            <p:nvPr/>
          </p:nvSpPr>
          <p:spPr>
            <a:xfrm>
              <a:off x="5336050" y="4811050"/>
              <a:ext cx="50400" cy="7800"/>
            </a:xfrm>
            <a:custGeom>
              <a:avLst/>
              <a:gdLst/>
              <a:ahLst/>
              <a:cxnLst/>
              <a:rect l="l" t="t" r="r" b="b"/>
              <a:pathLst>
                <a:path w="2016" h="312" extrusionOk="0">
                  <a:moveTo>
                    <a:pt x="1" y="1"/>
                  </a:moveTo>
                  <a:lnTo>
                    <a:pt x="1" y="312"/>
                  </a:lnTo>
                  <a:lnTo>
                    <a:pt x="2016" y="312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60"/>
            <p:cNvSpPr/>
            <p:nvPr/>
          </p:nvSpPr>
          <p:spPr>
            <a:xfrm>
              <a:off x="5336050" y="4826100"/>
              <a:ext cx="50400" cy="7750"/>
            </a:xfrm>
            <a:custGeom>
              <a:avLst/>
              <a:gdLst/>
              <a:ahLst/>
              <a:cxnLst/>
              <a:rect l="l" t="t" r="r" b="b"/>
              <a:pathLst>
                <a:path w="20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016" y="310"/>
                  </a:lnTo>
                  <a:lnTo>
                    <a:pt x="20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60"/>
            <p:cNvSpPr/>
            <p:nvPr/>
          </p:nvSpPr>
          <p:spPr>
            <a:xfrm>
              <a:off x="5336050" y="4841125"/>
              <a:ext cx="50400" cy="7775"/>
            </a:xfrm>
            <a:custGeom>
              <a:avLst/>
              <a:gdLst/>
              <a:ahLst/>
              <a:cxnLst/>
              <a:rect l="l" t="t" r="r" b="b"/>
              <a:pathLst>
                <a:path w="2016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016" y="310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60"/>
            <p:cNvSpPr/>
            <p:nvPr/>
          </p:nvSpPr>
          <p:spPr>
            <a:xfrm>
              <a:off x="5336050" y="4856150"/>
              <a:ext cx="50400" cy="7900"/>
            </a:xfrm>
            <a:custGeom>
              <a:avLst/>
              <a:gdLst/>
              <a:ahLst/>
              <a:cxnLst/>
              <a:rect l="l" t="t" r="r" b="b"/>
              <a:pathLst>
                <a:path w="2016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016" y="315"/>
                  </a:lnTo>
                  <a:lnTo>
                    <a:pt x="20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60"/>
            <p:cNvSpPr/>
            <p:nvPr/>
          </p:nvSpPr>
          <p:spPr>
            <a:xfrm>
              <a:off x="5336050" y="4871175"/>
              <a:ext cx="50400" cy="7775"/>
            </a:xfrm>
            <a:custGeom>
              <a:avLst/>
              <a:gdLst/>
              <a:ahLst/>
              <a:cxnLst/>
              <a:rect l="l" t="t" r="r" b="b"/>
              <a:pathLst>
                <a:path w="2016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016" y="310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60"/>
            <p:cNvSpPr/>
            <p:nvPr/>
          </p:nvSpPr>
          <p:spPr>
            <a:xfrm>
              <a:off x="5336050" y="4886325"/>
              <a:ext cx="50400" cy="7775"/>
            </a:xfrm>
            <a:custGeom>
              <a:avLst/>
              <a:gdLst/>
              <a:ahLst/>
              <a:cxnLst/>
              <a:rect l="l" t="t" r="r" b="b"/>
              <a:pathLst>
                <a:path w="2016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016" y="310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60"/>
            <p:cNvSpPr/>
            <p:nvPr/>
          </p:nvSpPr>
          <p:spPr>
            <a:xfrm>
              <a:off x="5336050" y="4901375"/>
              <a:ext cx="50400" cy="7750"/>
            </a:xfrm>
            <a:custGeom>
              <a:avLst/>
              <a:gdLst/>
              <a:ahLst/>
              <a:cxnLst/>
              <a:rect l="l" t="t" r="r" b="b"/>
              <a:pathLst>
                <a:path w="20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016" y="310"/>
                  </a:lnTo>
                  <a:lnTo>
                    <a:pt x="20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60"/>
            <p:cNvSpPr/>
            <p:nvPr/>
          </p:nvSpPr>
          <p:spPr>
            <a:xfrm>
              <a:off x="5336050" y="4914775"/>
              <a:ext cx="50400" cy="7750"/>
            </a:xfrm>
            <a:custGeom>
              <a:avLst/>
              <a:gdLst/>
              <a:ahLst/>
              <a:cxnLst/>
              <a:rect l="l" t="t" r="r" b="b"/>
              <a:pathLst>
                <a:path w="20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016" y="310"/>
                  </a:lnTo>
                  <a:lnTo>
                    <a:pt x="20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60"/>
            <p:cNvSpPr/>
            <p:nvPr/>
          </p:nvSpPr>
          <p:spPr>
            <a:xfrm>
              <a:off x="5336050" y="4928275"/>
              <a:ext cx="50400" cy="7800"/>
            </a:xfrm>
            <a:custGeom>
              <a:avLst/>
              <a:gdLst/>
              <a:ahLst/>
              <a:cxnLst/>
              <a:rect l="l" t="t" r="r" b="b"/>
              <a:pathLst>
                <a:path w="2016" h="312" extrusionOk="0">
                  <a:moveTo>
                    <a:pt x="1" y="0"/>
                  </a:moveTo>
                  <a:lnTo>
                    <a:pt x="1" y="311"/>
                  </a:lnTo>
                  <a:lnTo>
                    <a:pt x="2016" y="311"/>
                  </a:lnTo>
                  <a:lnTo>
                    <a:pt x="20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60"/>
            <p:cNvSpPr/>
            <p:nvPr/>
          </p:nvSpPr>
          <p:spPr>
            <a:xfrm>
              <a:off x="5336050" y="4941825"/>
              <a:ext cx="50400" cy="7750"/>
            </a:xfrm>
            <a:custGeom>
              <a:avLst/>
              <a:gdLst/>
              <a:ahLst/>
              <a:cxnLst/>
              <a:rect l="l" t="t" r="r" b="b"/>
              <a:pathLst>
                <a:path w="20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016" y="310"/>
                  </a:lnTo>
                  <a:lnTo>
                    <a:pt x="20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60"/>
            <p:cNvSpPr/>
            <p:nvPr/>
          </p:nvSpPr>
          <p:spPr>
            <a:xfrm>
              <a:off x="5640400" y="4859600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0" y="1"/>
                  </a:moveTo>
                  <a:lnTo>
                    <a:pt x="0" y="302"/>
                  </a:lnTo>
                  <a:lnTo>
                    <a:pt x="644" y="302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60"/>
            <p:cNvSpPr/>
            <p:nvPr/>
          </p:nvSpPr>
          <p:spPr>
            <a:xfrm>
              <a:off x="5640400" y="4874075"/>
              <a:ext cx="16100" cy="7525"/>
            </a:xfrm>
            <a:custGeom>
              <a:avLst/>
              <a:gdLst/>
              <a:ahLst/>
              <a:cxnLst/>
              <a:rect l="l" t="t" r="r" b="b"/>
              <a:pathLst>
                <a:path w="644" h="301" extrusionOk="0">
                  <a:moveTo>
                    <a:pt x="0" y="0"/>
                  </a:moveTo>
                  <a:lnTo>
                    <a:pt x="0" y="301"/>
                  </a:lnTo>
                  <a:lnTo>
                    <a:pt x="644" y="30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60"/>
            <p:cNvSpPr/>
            <p:nvPr/>
          </p:nvSpPr>
          <p:spPr>
            <a:xfrm>
              <a:off x="5640400" y="4888625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0" y="1"/>
                  </a:moveTo>
                  <a:lnTo>
                    <a:pt x="0" y="301"/>
                  </a:lnTo>
                  <a:lnTo>
                    <a:pt x="644" y="301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60"/>
            <p:cNvSpPr/>
            <p:nvPr/>
          </p:nvSpPr>
          <p:spPr>
            <a:xfrm>
              <a:off x="5640400" y="4903200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0" y="0"/>
                  </a:moveTo>
                  <a:lnTo>
                    <a:pt x="0" y="301"/>
                  </a:lnTo>
                  <a:lnTo>
                    <a:pt x="644" y="30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60"/>
            <p:cNvSpPr/>
            <p:nvPr/>
          </p:nvSpPr>
          <p:spPr>
            <a:xfrm>
              <a:off x="5640400" y="4917650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0" y="0"/>
                  </a:moveTo>
                  <a:lnTo>
                    <a:pt x="0" y="301"/>
                  </a:lnTo>
                  <a:lnTo>
                    <a:pt x="644" y="30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60"/>
            <p:cNvSpPr/>
            <p:nvPr/>
          </p:nvSpPr>
          <p:spPr>
            <a:xfrm>
              <a:off x="5640400" y="4932225"/>
              <a:ext cx="16100" cy="7525"/>
            </a:xfrm>
            <a:custGeom>
              <a:avLst/>
              <a:gdLst/>
              <a:ahLst/>
              <a:cxnLst/>
              <a:rect l="l" t="t" r="r" b="b"/>
              <a:pathLst>
                <a:path w="644" h="301" extrusionOk="0">
                  <a:moveTo>
                    <a:pt x="0" y="0"/>
                  </a:moveTo>
                  <a:lnTo>
                    <a:pt x="0" y="301"/>
                  </a:lnTo>
                  <a:lnTo>
                    <a:pt x="644" y="30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60"/>
            <p:cNvSpPr/>
            <p:nvPr/>
          </p:nvSpPr>
          <p:spPr>
            <a:xfrm>
              <a:off x="5640400" y="4946775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0" y="1"/>
                  </a:moveTo>
                  <a:lnTo>
                    <a:pt x="0" y="301"/>
                  </a:lnTo>
                  <a:lnTo>
                    <a:pt x="644" y="301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60"/>
            <p:cNvSpPr/>
            <p:nvPr/>
          </p:nvSpPr>
          <p:spPr>
            <a:xfrm>
              <a:off x="5640400" y="4961225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0" y="1"/>
                  </a:moveTo>
                  <a:lnTo>
                    <a:pt x="0" y="302"/>
                  </a:lnTo>
                  <a:lnTo>
                    <a:pt x="644" y="302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60"/>
            <p:cNvSpPr/>
            <p:nvPr/>
          </p:nvSpPr>
          <p:spPr>
            <a:xfrm>
              <a:off x="5618550" y="4859600"/>
              <a:ext cx="15975" cy="7550"/>
            </a:xfrm>
            <a:custGeom>
              <a:avLst/>
              <a:gdLst/>
              <a:ahLst/>
              <a:cxnLst/>
              <a:rect l="l" t="t" r="r" b="b"/>
              <a:pathLst>
                <a:path w="63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639" y="302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60"/>
            <p:cNvSpPr/>
            <p:nvPr/>
          </p:nvSpPr>
          <p:spPr>
            <a:xfrm>
              <a:off x="5618550" y="4874075"/>
              <a:ext cx="15975" cy="7525"/>
            </a:xfrm>
            <a:custGeom>
              <a:avLst/>
              <a:gdLst/>
              <a:ahLst/>
              <a:cxnLst/>
              <a:rect l="l" t="t" r="r" b="b"/>
              <a:pathLst>
                <a:path w="639" h="301" extrusionOk="0">
                  <a:moveTo>
                    <a:pt x="1" y="0"/>
                  </a:moveTo>
                  <a:lnTo>
                    <a:pt x="1" y="301"/>
                  </a:lnTo>
                  <a:lnTo>
                    <a:pt x="639" y="30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60"/>
            <p:cNvSpPr/>
            <p:nvPr/>
          </p:nvSpPr>
          <p:spPr>
            <a:xfrm>
              <a:off x="5618550" y="4888625"/>
              <a:ext cx="15975" cy="7550"/>
            </a:xfrm>
            <a:custGeom>
              <a:avLst/>
              <a:gdLst/>
              <a:ahLst/>
              <a:cxnLst/>
              <a:rect l="l" t="t" r="r" b="b"/>
              <a:pathLst>
                <a:path w="639" h="302" extrusionOk="0">
                  <a:moveTo>
                    <a:pt x="1" y="1"/>
                  </a:moveTo>
                  <a:lnTo>
                    <a:pt x="1" y="301"/>
                  </a:lnTo>
                  <a:lnTo>
                    <a:pt x="639" y="301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60"/>
            <p:cNvSpPr/>
            <p:nvPr/>
          </p:nvSpPr>
          <p:spPr>
            <a:xfrm>
              <a:off x="5618550" y="4903200"/>
              <a:ext cx="15975" cy="7550"/>
            </a:xfrm>
            <a:custGeom>
              <a:avLst/>
              <a:gdLst/>
              <a:ahLst/>
              <a:cxnLst/>
              <a:rect l="l" t="t" r="r" b="b"/>
              <a:pathLst>
                <a:path w="63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639" y="30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60"/>
            <p:cNvSpPr/>
            <p:nvPr/>
          </p:nvSpPr>
          <p:spPr>
            <a:xfrm>
              <a:off x="5618550" y="4917650"/>
              <a:ext cx="15975" cy="7550"/>
            </a:xfrm>
            <a:custGeom>
              <a:avLst/>
              <a:gdLst/>
              <a:ahLst/>
              <a:cxnLst/>
              <a:rect l="l" t="t" r="r" b="b"/>
              <a:pathLst>
                <a:path w="63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639" y="30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60"/>
            <p:cNvSpPr/>
            <p:nvPr/>
          </p:nvSpPr>
          <p:spPr>
            <a:xfrm>
              <a:off x="5618550" y="4932225"/>
              <a:ext cx="15975" cy="7525"/>
            </a:xfrm>
            <a:custGeom>
              <a:avLst/>
              <a:gdLst/>
              <a:ahLst/>
              <a:cxnLst/>
              <a:rect l="l" t="t" r="r" b="b"/>
              <a:pathLst>
                <a:path w="639" h="301" extrusionOk="0">
                  <a:moveTo>
                    <a:pt x="1" y="0"/>
                  </a:moveTo>
                  <a:lnTo>
                    <a:pt x="1" y="301"/>
                  </a:lnTo>
                  <a:lnTo>
                    <a:pt x="639" y="30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60"/>
            <p:cNvSpPr/>
            <p:nvPr/>
          </p:nvSpPr>
          <p:spPr>
            <a:xfrm>
              <a:off x="5618550" y="4946775"/>
              <a:ext cx="15975" cy="7550"/>
            </a:xfrm>
            <a:custGeom>
              <a:avLst/>
              <a:gdLst/>
              <a:ahLst/>
              <a:cxnLst/>
              <a:rect l="l" t="t" r="r" b="b"/>
              <a:pathLst>
                <a:path w="639" h="302" extrusionOk="0">
                  <a:moveTo>
                    <a:pt x="1" y="1"/>
                  </a:moveTo>
                  <a:lnTo>
                    <a:pt x="1" y="301"/>
                  </a:lnTo>
                  <a:lnTo>
                    <a:pt x="639" y="301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60"/>
            <p:cNvSpPr/>
            <p:nvPr/>
          </p:nvSpPr>
          <p:spPr>
            <a:xfrm>
              <a:off x="5618550" y="4961225"/>
              <a:ext cx="15975" cy="7550"/>
            </a:xfrm>
            <a:custGeom>
              <a:avLst/>
              <a:gdLst/>
              <a:ahLst/>
              <a:cxnLst/>
              <a:rect l="l" t="t" r="r" b="b"/>
              <a:pathLst>
                <a:path w="63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639" y="302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60"/>
            <p:cNvSpPr/>
            <p:nvPr/>
          </p:nvSpPr>
          <p:spPr>
            <a:xfrm>
              <a:off x="5744900" y="47127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71" y="473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60"/>
            <p:cNvSpPr/>
            <p:nvPr/>
          </p:nvSpPr>
          <p:spPr>
            <a:xfrm>
              <a:off x="5719925" y="47127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1" y="1"/>
                  </a:moveTo>
                  <a:lnTo>
                    <a:pt x="1" y="473"/>
                  </a:lnTo>
                  <a:lnTo>
                    <a:pt x="671" y="473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60"/>
            <p:cNvSpPr/>
            <p:nvPr/>
          </p:nvSpPr>
          <p:spPr>
            <a:xfrm>
              <a:off x="5744900" y="473005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60"/>
            <p:cNvSpPr/>
            <p:nvPr/>
          </p:nvSpPr>
          <p:spPr>
            <a:xfrm>
              <a:off x="5719925" y="473005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1" y="1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60"/>
            <p:cNvSpPr/>
            <p:nvPr/>
          </p:nvSpPr>
          <p:spPr>
            <a:xfrm>
              <a:off x="5744900" y="4747400"/>
              <a:ext cx="16775" cy="11800"/>
            </a:xfrm>
            <a:custGeom>
              <a:avLst/>
              <a:gdLst/>
              <a:ahLst/>
              <a:cxnLst/>
              <a:rect l="l" t="t" r="r" b="b"/>
              <a:pathLst>
                <a:path w="671" h="472" extrusionOk="0">
                  <a:moveTo>
                    <a:pt x="0" y="0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60"/>
            <p:cNvSpPr/>
            <p:nvPr/>
          </p:nvSpPr>
          <p:spPr>
            <a:xfrm>
              <a:off x="5719925" y="4747400"/>
              <a:ext cx="16775" cy="11800"/>
            </a:xfrm>
            <a:custGeom>
              <a:avLst/>
              <a:gdLst/>
              <a:ahLst/>
              <a:cxnLst/>
              <a:rect l="l" t="t" r="r" b="b"/>
              <a:pathLst>
                <a:path w="671" h="472" extrusionOk="0">
                  <a:moveTo>
                    <a:pt x="1" y="0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60"/>
            <p:cNvSpPr/>
            <p:nvPr/>
          </p:nvSpPr>
          <p:spPr>
            <a:xfrm>
              <a:off x="5744900" y="476472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60"/>
            <p:cNvSpPr/>
            <p:nvPr/>
          </p:nvSpPr>
          <p:spPr>
            <a:xfrm>
              <a:off x="5719925" y="476472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1" y="1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60"/>
            <p:cNvSpPr/>
            <p:nvPr/>
          </p:nvSpPr>
          <p:spPr>
            <a:xfrm>
              <a:off x="5744900" y="4782075"/>
              <a:ext cx="16775" cy="11800"/>
            </a:xfrm>
            <a:custGeom>
              <a:avLst/>
              <a:gdLst/>
              <a:ahLst/>
              <a:cxnLst/>
              <a:rect l="l" t="t" r="r" b="b"/>
              <a:pathLst>
                <a:path w="671" h="472" extrusionOk="0">
                  <a:moveTo>
                    <a:pt x="0" y="0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60"/>
            <p:cNvSpPr/>
            <p:nvPr/>
          </p:nvSpPr>
          <p:spPr>
            <a:xfrm>
              <a:off x="5719925" y="4782075"/>
              <a:ext cx="16775" cy="11800"/>
            </a:xfrm>
            <a:custGeom>
              <a:avLst/>
              <a:gdLst/>
              <a:ahLst/>
              <a:cxnLst/>
              <a:rect l="l" t="t" r="r" b="b"/>
              <a:pathLst>
                <a:path w="671" h="472" extrusionOk="0">
                  <a:moveTo>
                    <a:pt x="1" y="0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60"/>
            <p:cNvSpPr/>
            <p:nvPr/>
          </p:nvSpPr>
          <p:spPr>
            <a:xfrm>
              <a:off x="5744900" y="47994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60"/>
            <p:cNvSpPr/>
            <p:nvPr/>
          </p:nvSpPr>
          <p:spPr>
            <a:xfrm>
              <a:off x="5719925" y="47994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1" y="1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60"/>
            <p:cNvSpPr/>
            <p:nvPr/>
          </p:nvSpPr>
          <p:spPr>
            <a:xfrm>
              <a:off x="5744900" y="481675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0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60"/>
            <p:cNvSpPr/>
            <p:nvPr/>
          </p:nvSpPr>
          <p:spPr>
            <a:xfrm>
              <a:off x="5719925" y="481675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1" y="0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60"/>
            <p:cNvSpPr/>
            <p:nvPr/>
          </p:nvSpPr>
          <p:spPr>
            <a:xfrm>
              <a:off x="5744900" y="483407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71" y="473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60"/>
            <p:cNvSpPr/>
            <p:nvPr/>
          </p:nvSpPr>
          <p:spPr>
            <a:xfrm>
              <a:off x="5719925" y="483407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1" y="1"/>
                  </a:moveTo>
                  <a:lnTo>
                    <a:pt x="1" y="473"/>
                  </a:lnTo>
                  <a:lnTo>
                    <a:pt x="671" y="473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60"/>
            <p:cNvSpPr/>
            <p:nvPr/>
          </p:nvSpPr>
          <p:spPr>
            <a:xfrm>
              <a:off x="5689075" y="4840450"/>
              <a:ext cx="16675" cy="11800"/>
            </a:xfrm>
            <a:custGeom>
              <a:avLst/>
              <a:gdLst/>
              <a:ahLst/>
              <a:cxnLst/>
              <a:rect l="l" t="t" r="r" b="b"/>
              <a:pathLst>
                <a:path w="667" h="472" extrusionOk="0">
                  <a:moveTo>
                    <a:pt x="1" y="0"/>
                  </a:moveTo>
                  <a:lnTo>
                    <a:pt x="1" y="472"/>
                  </a:lnTo>
                  <a:lnTo>
                    <a:pt x="666" y="47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60"/>
            <p:cNvSpPr/>
            <p:nvPr/>
          </p:nvSpPr>
          <p:spPr>
            <a:xfrm>
              <a:off x="5689075" y="4857775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1" y="1"/>
                  </a:moveTo>
                  <a:lnTo>
                    <a:pt x="1" y="472"/>
                  </a:lnTo>
                  <a:lnTo>
                    <a:pt x="666" y="472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60"/>
            <p:cNvSpPr/>
            <p:nvPr/>
          </p:nvSpPr>
          <p:spPr>
            <a:xfrm>
              <a:off x="5689075" y="4875125"/>
              <a:ext cx="16675" cy="11800"/>
            </a:xfrm>
            <a:custGeom>
              <a:avLst/>
              <a:gdLst/>
              <a:ahLst/>
              <a:cxnLst/>
              <a:rect l="l" t="t" r="r" b="b"/>
              <a:pathLst>
                <a:path w="667" h="472" extrusionOk="0">
                  <a:moveTo>
                    <a:pt x="1" y="0"/>
                  </a:moveTo>
                  <a:lnTo>
                    <a:pt x="1" y="472"/>
                  </a:lnTo>
                  <a:lnTo>
                    <a:pt x="666" y="47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60"/>
            <p:cNvSpPr/>
            <p:nvPr/>
          </p:nvSpPr>
          <p:spPr>
            <a:xfrm>
              <a:off x="5689075" y="4892450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1" y="1"/>
                  </a:moveTo>
                  <a:lnTo>
                    <a:pt x="1" y="472"/>
                  </a:lnTo>
                  <a:lnTo>
                    <a:pt x="666" y="472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60"/>
            <p:cNvSpPr/>
            <p:nvPr/>
          </p:nvSpPr>
          <p:spPr>
            <a:xfrm>
              <a:off x="5689075" y="4909800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1" y="0"/>
                  </a:moveTo>
                  <a:lnTo>
                    <a:pt x="1" y="472"/>
                  </a:lnTo>
                  <a:lnTo>
                    <a:pt x="666" y="47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60"/>
            <p:cNvSpPr/>
            <p:nvPr/>
          </p:nvSpPr>
          <p:spPr>
            <a:xfrm>
              <a:off x="5689075" y="4927125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1" y="1"/>
                  </a:moveTo>
                  <a:lnTo>
                    <a:pt x="1" y="473"/>
                  </a:lnTo>
                  <a:lnTo>
                    <a:pt x="666" y="473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60"/>
            <p:cNvSpPr/>
            <p:nvPr/>
          </p:nvSpPr>
          <p:spPr>
            <a:xfrm>
              <a:off x="5744900" y="485117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60"/>
            <p:cNvSpPr/>
            <p:nvPr/>
          </p:nvSpPr>
          <p:spPr>
            <a:xfrm>
              <a:off x="5719925" y="485117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1" y="1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60"/>
            <p:cNvSpPr/>
            <p:nvPr/>
          </p:nvSpPr>
          <p:spPr>
            <a:xfrm>
              <a:off x="5689075" y="4944225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1" y="1"/>
                  </a:moveTo>
                  <a:lnTo>
                    <a:pt x="1" y="472"/>
                  </a:lnTo>
                  <a:lnTo>
                    <a:pt x="666" y="472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60"/>
            <p:cNvSpPr/>
            <p:nvPr/>
          </p:nvSpPr>
          <p:spPr>
            <a:xfrm>
              <a:off x="5744900" y="48684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60"/>
            <p:cNvSpPr/>
            <p:nvPr/>
          </p:nvSpPr>
          <p:spPr>
            <a:xfrm>
              <a:off x="5719925" y="48684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1" y="1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60"/>
            <p:cNvSpPr/>
            <p:nvPr/>
          </p:nvSpPr>
          <p:spPr>
            <a:xfrm>
              <a:off x="5689075" y="4961450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1" y="1"/>
                  </a:moveTo>
                  <a:lnTo>
                    <a:pt x="1" y="472"/>
                  </a:lnTo>
                  <a:lnTo>
                    <a:pt x="666" y="472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60"/>
            <p:cNvSpPr/>
            <p:nvPr/>
          </p:nvSpPr>
          <p:spPr>
            <a:xfrm>
              <a:off x="5744900" y="488552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0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60"/>
            <p:cNvSpPr/>
            <p:nvPr/>
          </p:nvSpPr>
          <p:spPr>
            <a:xfrm>
              <a:off x="5719925" y="488552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1" y="0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60"/>
            <p:cNvSpPr/>
            <p:nvPr/>
          </p:nvSpPr>
          <p:spPr>
            <a:xfrm>
              <a:off x="5689075" y="4978575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1" y="0"/>
                  </a:moveTo>
                  <a:lnTo>
                    <a:pt x="1" y="472"/>
                  </a:lnTo>
                  <a:lnTo>
                    <a:pt x="666" y="47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60"/>
            <p:cNvSpPr/>
            <p:nvPr/>
          </p:nvSpPr>
          <p:spPr>
            <a:xfrm>
              <a:off x="5744900" y="49026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71" y="473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60"/>
            <p:cNvSpPr/>
            <p:nvPr/>
          </p:nvSpPr>
          <p:spPr>
            <a:xfrm>
              <a:off x="5719925" y="49026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1" y="1"/>
                  </a:moveTo>
                  <a:lnTo>
                    <a:pt x="1" y="473"/>
                  </a:lnTo>
                  <a:lnTo>
                    <a:pt x="671" y="473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60"/>
            <p:cNvSpPr/>
            <p:nvPr/>
          </p:nvSpPr>
          <p:spPr>
            <a:xfrm>
              <a:off x="5744900" y="4919725"/>
              <a:ext cx="16775" cy="11925"/>
            </a:xfrm>
            <a:custGeom>
              <a:avLst/>
              <a:gdLst/>
              <a:ahLst/>
              <a:cxnLst/>
              <a:rect l="l" t="t" r="r" b="b"/>
              <a:pathLst>
                <a:path w="671" h="477" extrusionOk="0">
                  <a:moveTo>
                    <a:pt x="0" y="1"/>
                  </a:moveTo>
                  <a:lnTo>
                    <a:pt x="0" y="477"/>
                  </a:lnTo>
                  <a:lnTo>
                    <a:pt x="671" y="477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60"/>
            <p:cNvSpPr/>
            <p:nvPr/>
          </p:nvSpPr>
          <p:spPr>
            <a:xfrm>
              <a:off x="5719925" y="4919725"/>
              <a:ext cx="16775" cy="11925"/>
            </a:xfrm>
            <a:custGeom>
              <a:avLst/>
              <a:gdLst/>
              <a:ahLst/>
              <a:cxnLst/>
              <a:rect l="l" t="t" r="r" b="b"/>
              <a:pathLst>
                <a:path w="671" h="477" extrusionOk="0">
                  <a:moveTo>
                    <a:pt x="1" y="1"/>
                  </a:moveTo>
                  <a:lnTo>
                    <a:pt x="1" y="477"/>
                  </a:lnTo>
                  <a:lnTo>
                    <a:pt x="671" y="477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60"/>
            <p:cNvSpPr/>
            <p:nvPr/>
          </p:nvSpPr>
          <p:spPr>
            <a:xfrm>
              <a:off x="5537875" y="48225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0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60"/>
            <p:cNvSpPr/>
            <p:nvPr/>
          </p:nvSpPr>
          <p:spPr>
            <a:xfrm>
              <a:off x="5522250" y="48225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0"/>
                  </a:moveTo>
                  <a:lnTo>
                    <a:pt x="1" y="412"/>
                  </a:lnTo>
                  <a:lnTo>
                    <a:pt x="362" y="412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60"/>
            <p:cNvSpPr/>
            <p:nvPr/>
          </p:nvSpPr>
          <p:spPr>
            <a:xfrm>
              <a:off x="5537875" y="48381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60"/>
            <p:cNvSpPr/>
            <p:nvPr/>
          </p:nvSpPr>
          <p:spPr>
            <a:xfrm>
              <a:off x="5522250" y="48381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2" y="413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60"/>
            <p:cNvSpPr/>
            <p:nvPr/>
          </p:nvSpPr>
          <p:spPr>
            <a:xfrm>
              <a:off x="5537875" y="485372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60"/>
            <p:cNvSpPr/>
            <p:nvPr/>
          </p:nvSpPr>
          <p:spPr>
            <a:xfrm>
              <a:off x="5522250" y="485372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62" y="412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60"/>
            <p:cNvSpPr/>
            <p:nvPr/>
          </p:nvSpPr>
          <p:spPr>
            <a:xfrm>
              <a:off x="5537875" y="48692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60"/>
            <p:cNvSpPr/>
            <p:nvPr/>
          </p:nvSpPr>
          <p:spPr>
            <a:xfrm>
              <a:off x="5522250" y="48692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2" y="413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60"/>
            <p:cNvSpPr/>
            <p:nvPr/>
          </p:nvSpPr>
          <p:spPr>
            <a:xfrm>
              <a:off x="5537875" y="4885150"/>
              <a:ext cx="9050" cy="10450"/>
            </a:xfrm>
            <a:custGeom>
              <a:avLst/>
              <a:gdLst/>
              <a:ahLst/>
              <a:cxnLst/>
              <a:rect l="l" t="t" r="r" b="b"/>
              <a:pathLst>
                <a:path w="362" h="418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60"/>
            <p:cNvSpPr/>
            <p:nvPr/>
          </p:nvSpPr>
          <p:spPr>
            <a:xfrm>
              <a:off x="5522250" y="4885150"/>
              <a:ext cx="9050" cy="10450"/>
            </a:xfrm>
            <a:custGeom>
              <a:avLst/>
              <a:gdLst/>
              <a:ahLst/>
              <a:cxnLst/>
              <a:rect l="l" t="t" r="r" b="b"/>
              <a:pathLst>
                <a:path w="362" h="418" extrusionOk="0">
                  <a:moveTo>
                    <a:pt x="1" y="1"/>
                  </a:moveTo>
                  <a:lnTo>
                    <a:pt x="1" y="417"/>
                  </a:lnTo>
                  <a:lnTo>
                    <a:pt x="362" y="417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60"/>
            <p:cNvSpPr/>
            <p:nvPr/>
          </p:nvSpPr>
          <p:spPr>
            <a:xfrm>
              <a:off x="5537875" y="49011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60"/>
            <p:cNvSpPr/>
            <p:nvPr/>
          </p:nvSpPr>
          <p:spPr>
            <a:xfrm>
              <a:off x="5522250" y="49011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2" y="416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60"/>
            <p:cNvSpPr/>
            <p:nvPr/>
          </p:nvSpPr>
          <p:spPr>
            <a:xfrm>
              <a:off x="5537875" y="4917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60"/>
            <p:cNvSpPr/>
            <p:nvPr/>
          </p:nvSpPr>
          <p:spPr>
            <a:xfrm>
              <a:off x="5522250" y="4917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2" y="416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60"/>
            <p:cNvSpPr/>
            <p:nvPr/>
          </p:nvSpPr>
          <p:spPr>
            <a:xfrm>
              <a:off x="5537875" y="49330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0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60"/>
            <p:cNvSpPr/>
            <p:nvPr/>
          </p:nvSpPr>
          <p:spPr>
            <a:xfrm>
              <a:off x="5522250" y="49330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0"/>
                  </a:moveTo>
                  <a:lnTo>
                    <a:pt x="1" y="412"/>
                  </a:lnTo>
                  <a:lnTo>
                    <a:pt x="362" y="412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60"/>
            <p:cNvSpPr/>
            <p:nvPr/>
          </p:nvSpPr>
          <p:spPr>
            <a:xfrm>
              <a:off x="5537875" y="4949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60"/>
            <p:cNvSpPr/>
            <p:nvPr/>
          </p:nvSpPr>
          <p:spPr>
            <a:xfrm>
              <a:off x="5522250" y="4949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2" y="417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60"/>
            <p:cNvSpPr/>
            <p:nvPr/>
          </p:nvSpPr>
          <p:spPr>
            <a:xfrm>
              <a:off x="5537875" y="49652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60"/>
            <p:cNvSpPr/>
            <p:nvPr/>
          </p:nvSpPr>
          <p:spPr>
            <a:xfrm>
              <a:off x="5522250" y="49652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2" y="413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60"/>
            <p:cNvSpPr/>
            <p:nvPr/>
          </p:nvSpPr>
          <p:spPr>
            <a:xfrm>
              <a:off x="5537875" y="498145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60"/>
            <p:cNvSpPr/>
            <p:nvPr/>
          </p:nvSpPr>
          <p:spPr>
            <a:xfrm>
              <a:off x="5522250" y="498145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2" y="413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60"/>
            <p:cNvSpPr/>
            <p:nvPr/>
          </p:nvSpPr>
          <p:spPr>
            <a:xfrm>
              <a:off x="5317325" y="4731200"/>
              <a:ext cx="9050" cy="12175"/>
            </a:xfrm>
            <a:custGeom>
              <a:avLst/>
              <a:gdLst/>
              <a:ahLst/>
              <a:cxnLst/>
              <a:rect l="l" t="t" r="r" b="b"/>
              <a:pathLst>
                <a:path w="362" h="487" extrusionOk="0">
                  <a:moveTo>
                    <a:pt x="1" y="0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60"/>
            <p:cNvSpPr/>
            <p:nvPr/>
          </p:nvSpPr>
          <p:spPr>
            <a:xfrm>
              <a:off x="5301700" y="4731200"/>
              <a:ext cx="9050" cy="12175"/>
            </a:xfrm>
            <a:custGeom>
              <a:avLst/>
              <a:gdLst/>
              <a:ahLst/>
              <a:cxnLst/>
              <a:rect l="l" t="t" r="r" b="b"/>
              <a:pathLst>
                <a:path w="362" h="487" extrusionOk="0">
                  <a:moveTo>
                    <a:pt x="1" y="0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60"/>
            <p:cNvSpPr/>
            <p:nvPr/>
          </p:nvSpPr>
          <p:spPr>
            <a:xfrm>
              <a:off x="5317325" y="4749575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60"/>
            <p:cNvSpPr/>
            <p:nvPr/>
          </p:nvSpPr>
          <p:spPr>
            <a:xfrm>
              <a:off x="5301700" y="4749575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60"/>
            <p:cNvSpPr/>
            <p:nvPr/>
          </p:nvSpPr>
          <p:spPr>
            <a:xfrm>
              <a:off x="5317325" y="4767825"/>
              <a:ext cx="9050" cy="12300"/>
            </a:xfrm>
            <a:custGeom>
              <a:avLst/>
              <a:gdLst/>
              <a:ahLst/>
              <a:cxnLst/>
              <a:rect l="l" t="t" r="r" b="b"/>
              <a:pathLst>
                <a:path w="362" h="492" extrusionOk="0">
                  <a:moveTo>
                    <a:pt x="1" y="1"/>
                  </a:moveTo>
                  <a:lnTo>
                    <a:pt x="1" y="491"/>
                  </a:lnTo>
                  <a:lnTo>
                    <a:pt x="361" y="49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60"/>
            <p:cNvSpPr/>
            <p:nvPr/>
          </p:nvSpPr>
          <p:spPr>
            <a:xfrm>
              <a:off x="5301700" y="4767825"/>
              <a:ext cx="9050" cy="12300"/>
            </a:xfrm>
            <a:custGeom>
              <a:avLst/>
              <a:gdLst/>
              <a:ahLst/>
              <a:cxnLst/>
              <a:rect l="l" t="t" r="r" b="b"/>
              <a:pathLst>
                <a:path w="362" h="492" extrusionOk="0">
                  <a:moveTo>
                    <a:pt x="1" y="1"/>
                  </a:moveTo>
                  <a:lnTo>
                    <a:pt x="1" y="491"/>
                  </a:lnTo>
                  <a:lnTo>
                    <a:pt x="361" y="49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60"/>
            <p:cNvSpPr/>
            <p:nvPr/>
          </p:nvSpPr>
          <p:spPr>
            <a:xfrm>
              <a:off x="5317325" y="4786225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60"/>
            <p:cNvSpPr/>
            <p:nvPr/>
          </p:nvSpPr>
          <p:spPr>
            <a:xfrm>
              <a:off x="5301700" y="4786225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60"/>
            <p:cNvSpPr/>
            <p:nvPr/>
          </p:nvSpPr>
          <p:spPr>
            <a:xfrm>
              <a:off x="5317325" y="4804950"/>
              <a:ext cx="9050" cy="12275"/>
            </a:xfrm>
            <a:custGeom>
              <a:avLst/>
              <a:gdLst/>
              <a:ahLst/>
              <a:cxnLst/>
              <a:rect l="l" t="t" r="r" b="b"/>
              <a:pathLst>
                <a:path w="362" h="491" extrusionOk="0">
                  <a:moveTo>
                    <a:pt x="1" y="1"/>
                  </a:moveTo>
                  <a:lnTo>
                    <a:pt x="1" y="490"/>
                  </a:lnTo>
                  <a:lnTo>
                    <a:pt x="361" y="490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60"/>
            <p:cNvSpPr/>
            <p:nvPr/>
          </p:nvSpPr>
          <p:spPr>
            <a:xfrm>
              <a:off x="5301700" y="4804950"/>
              <a:ext cx="9050" cy="12275"/>
            </a:xfrm>
            <a:custGeom>
              <a:avLst/>
              <a:gdLst/>
              <a:ahLst/>
              <a:cxnLst/>
              <a:rect l="l" t="t" r="r" b="b"/>
              <a:pathLst>
                <a:path w="362" h="491" extrusionOk="0">
                  <a:moveTo>
                    <a:pt x="1" y="1"/>
                  </a:moveTo>
                  <a:lnTo>
                    <a:pt x="1" y="490"/>
                  </a:lnTo>
                  <a:lnTo>
                    <a:pt x="361" y="490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60"/>
            <p:cNvSpPr/>
            <p:nvPr/>
          </p:nvSpPr>
          <p:spPr>
            <a:xfrm>
              <a:off x="5317325" y="4823800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0"/>
                  </a:moveTo>
                  <a:lnTo>
                    <a:pt x="1" y="485"/>
                  </a:lnTo>
                  <a:lnTo>
                    <a:pt x="361" y="48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60"/>
            <p:cNvSpPr/>
            <p:nvPr/>
          </p:nvSpPr>
          <p:spPr>
            <a:xfrm>
              <a:off x="5301700" y="4823800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0"/>
                  </a:moveTo>
                  <a:lnTo>
                    <a:pt x="1" y="485"/>
                  </a:lnTo>
                  <a:lnTo>
                    <a:pt x="361" y="48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60"/>
            <p:cNvSpPr/>
            <p:nvPr/>
          </p:nvSpPr>
          <p:spPr>
            <a:xfrm>
              <a:off x="5317325" y="4842625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60"/>
            <p:cNvSpPr/>
            <p:nvPr/>
          </p:nvSpPr>
          <p:spPr>
            <a:xfrm>
              <a:off x="5301700" y="4842625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60"/>
            <p:cNvSpPr/>
            <p:nvPr/>
          </p:nvSpPr>
          <p:spPr>
            <a:xfrm>
              <a:off x="5317325" y="4861350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60"/>
            <p:cNvSpPr/>
            <p:nvPr/>
          </p:nvSpPr>
          <p:spPr>
            <a:xfrm>
              <a:off x="5301700" y="4861350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60"/>
            <p:cNvSpPr/>
            <p:nvPr/>
          </p:nvSpPr>
          <p:spPr>
            <a:xfrm>
              <a:off x="5317325" y="4880300"/>
              <a:ext cx="9050" cy="12300"/>
            </a:xfrm>
            <a:custGeom>
              <a:avLst/>
              <a:gdLst/>
              <a:ahLst/>
              <a:cxnLst/>
              <a:rect l="l" t="t" r="r" b="b"/>
              <a:pathLst>
                <a:path w="362" h="492" extrusionOk="0">
                  <a:moveTo>
                    <a:pt x="1" y="1"/>
                  </a:moveTo>
                  <a:lnTo>
                    <a:pt x="1" y="491"/>
                  </a:lnTo>
                  <a:lnTo>
                    <a:pt x="361" y="49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60"/>
            <p:cNvSpPr/>
            <p:nvPr/>
          </p:nvSpPr>
          <p:spPr>
            <a:xfrm>
              <a:off x="5301700" y="4880300"/>
              <a:ext cx="9050" cy="12300"/>
            </a:xfrm>
            <a:custGeom>
              <a:avLst/>
              <a:gdLst/>
              <a:ahLst/>
              <a:cxnLst/>
              <a:rect l="l" t="t" r="r" b="b"/>
              <a:pathLst>
                <a:path w="362" h="492" extrusionOk="0">
                  <a:moveTo>
                    <a:pt x="1" y="1"/>
                  </a:moveTo>
                  <a:lnTo>
                    <a:pt x="1" y="491"/>
                  </a:lnTo>
                  <a:lnTo>
                    <a:pt x="361" y="49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60"/>
            <p:cNvSpPr/>
            <p:nvPr/>
          </p:nvSpPr>
          <p:spPr>
            <a:xfrm>
              <a:off x="5317325" y="4899275"/>
              <a:ext cx="9050" cy="12275"/>
            </a:xfrm>
            <a:custGeom>
              <a:avLst/>
              <a:gdLst/>
              <a:ahLst/>
              <a:cxnLst/>
              <a:rect l="l" t="t" r="r" b="b"/>
              <a:pathLst>
                <a:path w="362" h="491" extrusionOk="0">
                  <a:moveTo>
                    <a:pt x="1" y="1"/>
                  </a:moveTo>
                  <a:lnTo>
                    <a:pt x="1" y="490"/>
                  </a:lnTo>
                  <a:lnTo>
                    <a:pt x="361" y="490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60"/>
            <p:cNvSpPr/>
            <p:nvPr/>
          </p:nvSpPr>
          <p:spPr>
            <a:xfrm>
              <a:off x="5301700" y="4899275"/>
              <a:ext cx="9050" cy="12275"/>
            </a:xfrm>
            <a:custGeom>
              <a:avLst/>
              <a:gdLst/>
              <a:ahLst/>
              <a:cxnLst/>
              <a:rect l="l" t="t" r="r" b="b"/>
              <a:pathLst>
                <a:path w="362" h="491" extrusionOk="0">
                  <a:moveTo>
                    <a:pt x="1" y="1"/>
                  </a:moveTo>
                  <a:lnTo>
                    <a:pt x="1" y="490"/>
                  </a:lnTo>
                  <a:lnTo>
                    <a:pt x="361" y="490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60"/>
            <p:cNvSpPr/>
            <p:nvPr/>
          </p:nvSpPr>
          <p:spPr>
            <a:xfrm>
              <a:off x="5317325" y="4918350"/>
              <a:ext cx="9050" cy="12175"/>
            </a:xfrm>
            <a:custGeom>
              <a:avLst/>
              <a:gdLst/>
              <a:ahLst/>
              <a:cxnLst/>
              <a:rect l="l" t="t" r="r" b="b"/>
              <a:pathLst>
                <a:path w="362" h="487" extrusionOk="0">
                  <a:moveTo>
                    <a:pt x="1" y="0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60"/>
            <p:cNvSpPr/>
            <p:nvPr/>
          </p:nvSpPr>
          <p:spPr>
            <a:xfrm>
              <a:off x="5301700" y="4918350"/>
              <a:ext cx="9050" cy="12175"/>
            </a:xfrm>
            <a:custGeom>
              <a:avLst/>
              <a:gdLst/>
              <a:ahLst/>
              <a:cxnLst/>
              <a:rect l="l" t="t" r="r" b="b"/>
              <a:pathLst>
                <a:path w="362" h="487" extrusionOk="0">
                  <a:moveTo>
                    <a:pt x="1" y="0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60"/>
            <p:cNvSpPr/>
            <p:nvPr/>
          </p:nvSpPr>
          <p:spPr>
            <a:xfrm>
              <a:off x="5317325" y="4937300"/>
              <a:ext cx="9050" cy="12275"/>
            </a:xfrm>
            <a:custGeom>
              <a:avLst/>
              <a:gdLst/>
              <a:ahLst/>
              <a:cxnLst/>
              <a:rect l="l" t="t" r="r" b="b"/>
              <a:pathLst>
                <a:path w="362" h="491" extrusionOk="0">
                  <a:moveTo>
                    <a:pt x="1" y="0"/>
                  </a:moveTo>
                  <a:lnTo>
                    <a:pt x="1" y="491"/>
                  </a:lnTo>
                  <a:lnTo>
                    <a:pt x="361" y="49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60"/>
            <p:cNvSpPr/>
            <p:nvPr/>
          </p:nvSpPr>
          <p:spPr>
            <a:xfrm>
              <a:off x="5301700" y="4937300"/>
              <a:ext cx="9050" cy="12275"/>
            </a:xfrm>
            <a:custGeom>
              <a:avLst/>
              <a:gdLst/>
              <a:ahLst/>
              <a:cxnLst/>
              <a:rect l="l" t="t" r="r" b="b"/>
              <a:pathLst>
                <a:path w="362" h="491" extrusionOk="0">
                  <a:moveTo>
                    <a:pt x="1" y="0"/>
                  </a:moveTo>
                  <a:lnTo>
                    <a:pt x="1" y="491"/>
                  </a:lnTo>
                  <a:lnTo>
                    <a:pt x="361" y="49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60"/>
            <p:cNvSpPr/>
            <p:nvPr/>
          </p:nvSpPr>
          <p:spPr>
            <a:xfrm>
              <a:off x="5504450" y="48225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0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60"/>
            <p:cNvSpPr/>
            <p:nvPr/>
          </p:nvSpPr>
          <p:spPr>
            <a:xfrm>
              <a:off x="5488750" y="48225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60"/>
            <p:cNvSpPr/>
            <p:nvPr/>
          </p:nvSpPr>
          <p:spPr>
            <a:xfrm>
              <a:off x="5504450" y="48065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60"/>
            <p:cNvSpPr/>
            <p:nvPr/>
          </p:nvSpPr>
          <p:spPr>
            <a:xfrm>
              <a:off x="5488750" y="48065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60"/>
            <p:cNvSpPr/>
            <p:nvPr/>
          </p:nvSpPr>
          <p:spPr>
            <a:xfrm>
              <a:off x="5504450" y="47906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60"/>
            <p:cNvSpPr/>
            <p:nvPr/>
          </p:nvSpPr>
          <p:spPr>
            <a:xfrm>
              <a:off x="5488750" y="47906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60"/>
            <p:cNvSpPr/>
            <p:nvPr/>
          </p:nvSpPr>
          <p:spPr>
            <a:xfrm>
              <a:off x="5504450" y="48381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60"/>
            <p:cNvSpPr/>
            <p:nvPr/>
          </p:nvSpPr>
          <p:spPr>
            <a:xfrm>
              <a:off x="5488750" y="48381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60"/>
            <p:cNvSpPr/>
            <p:nvPr/>
          </p:nvSpPr>
          <p:spPr>
            <a:xfrm>
              <a:off x="5504450" y="485372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60"/>
            <p:cNvSpPr/>
            <p:nvPr/>
          </p:nvSpPr>
          <p:spPr>
            <a:xfrm>
              <a:off x="5488750" y="485372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60"/>
            <p:cNvSpPr/>
            <p:nvPr/>
          </p:nvSpPr>
          <p:spPr>
            <a:xfrm>
              <a:off x="5504450" y="48692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60"/>
            <p:cNvSpPr/>
            <p:nvPr/>
          </p:nvSpPr>
          <p:spPr>
            <a:xfrm>
              <a:off x="5488750" y="48692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60"/>
            <p:cNvSpPr/>
            <p:nvPr/>
          </p:nvSpPr>
          <p:spPr>
            <a:xfrm>
              <a:off x="5504450" y="4885150"/>
              <a:ext cx="9050" cy="10450"/>
            </a:xfrm>
            <a:custGeom>
              <a:avLst/>
              <a:gdLst/>
              <a:ahLst/>
              <a:cxnLst/>
              <a:rect l="l" t="t" r="r" b="b"/>
              <a:pathLst>
                <a:path w="362" h="418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60"/>
            <p:cNvSpPr/>
            <p:nvPr/>
          </p:nvSpPr>
          <p:spPr>
            <a:xfrm>
              <a:off x="5488750" y="4885150"/>
              <a:ext cx="9050" cy="10450"/>
            </a:xfrm>
            <a:custGeom>
              <a:avLst/>
              <a:gdLst/>
              <a:ahLst/>
              <a:cxnLst/>
              <a:rect l="l" t="t" r="r" b="b"/>
              <a:pathLst>
                <a:path w="362" h="418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60"/>
            <p:cNvSpPr/>
            <p:nvPr/>
          </p:nvSpPr>
          <p:spPr>
            <a:xfrm>
              <a:off x="5504450" y="49011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60"/>
            <p:cNvSpPr/>
            <p:nvPr/>
          </p:nvSpPr>
          <p:spPr>
            <a:xfrm>
              <a:off x="5488750" y="49011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60"/>
            <p:cNvSpPr/>
            <p:nvPr/>
          </p:nvSpPr>
          <p:spPr>
            <a:xfrm>
              <a:off x="5504450" y="4917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60"/>
            <p:cNvSpPr/>
            <p:nvPr/>
          </p:nvSpPr>
          <p:spPr>
            <a:xfrm>
              <a:off x="5488750" y="4917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60"/>
            <p:cNvSpPr/>
            <p:nvPr/>
          </p:nvSpPr>
          <p:spPr>
            <a:xfrm>
              <a:off x="5504450" y="49330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0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60"/>
            <p:cNvSpPr/>
            <p:nvPr/>
          </p:nvSpPr>
          <p:spPr>
            <a:xfrm>
              <a:off x="5488750" y="49330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60"/>
            <p:cNvSpPr/>
            <p:nvPr/>
          </p:nvSpPr>
          <p:spPr>
            <a:xfrm>
              <a:off x="5504450" y="4949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60"/>
            <p:cNvSpPr/>
            <p:nvPr/>
          </p:nvSpPr>
          <p:spPr>
            <a:xfrm>
              <a:off x="5488750" y="4949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60"/>
            <p:cNvSpPr/>
            <p:nvPr/>
          </p:nvSpPr>
          <p:spPr>
            <a:xfrm>
              <a:off x="5504450" y="49652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60"/>
            <p:cNvSpPr/>
            <p:nvPr/>
          </p:nvSpPr>
          <p:spPr>
            <a:xfrm>
              <a:off x="5488750" y="49652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60"/>
            <p:cNvSpPr/>
            <p:nvPr/>
          </p:nvSpPr>
          <p:spPr>
            <a:xfrm>
              <a:off x="5504450" y="498145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60"/>
            <p:cNvSpPr/>
            <p:nvPr/>
          </p:nvSpPr>
          <p:spPr>
            <a:xfrm>
              <a:off x="5488750" y="498145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60"/>
            <p:cNvSpPr/>
            <p:nvPr/>
          </p:nvSpPr>
          <p:spPr>
            <a:xfrm>
              <a:off x="4683625" y="4704825"/>
              <a:ext cx="615450" cy="296775"/>
            </a:xfrm>
            <a:custGeom>
              <a:avLst/>
              <a:gdLst/>
              <a:ahLst/>
              <a:cxnLst/>
              <a:rect l="l" t="t" r="r" b="b"/>
              <a:pathLst>
                <a:path w="24618" h="11871" extrusionOk="0">
                  <a:moveTo>
                    <a:pt x="16499" y="1"/>
                  </a:moveTo>
                  <a:lnTo>
                    <a:pt x="16499" y="5221"/>
                  </a:lnTo>
                  <a:lnTo>
                    <a:pt x="15287" y="5221"/>
                  </a:lnTo>
                  <a:lnTo>
                    <a:pt x="15287" y="7080"/>
                  </a:lnTo>
                  <a:lnTo>
                    <a:pt x="14922" y="7080"/>
                  </a:lnTo>
                  <a:lnTo>
                    <a:pt x="14922" y="5910"/>
                  </a:lnTo>
                  <a:lnTo>
                    <a:pt x="12775" y="5910"/>
                  </a:lnTo>
                  <a:lnTo>
                    <a:pt x="12775" y="9406"/>
                  </a:lnTo>
                  <a:lnTo>
                    <a:pt x="12147" y="9406"/>
                  </a:lnTo>
                  <a:lnTo>
                    <a:pt x="12147" y="6567"/>
                  </a:lnTo>
                  <a:lnTo>
                    <a:pt x="10187" y="6567"/>
                  </a:lnTo>
                  <a:lnTo>
                    <a:pt x="10187" y="4403"/>
                  </a:lnTo>
                  <a:lnTo>
                    <a:pt x="8850" y="4403"/>
                  </a:lnTo>
                  <a:lnTo>
                    <a:pt x="8850" y="3173"/>
                  </a:lnTo>
                  <a:lnTo>
                    <a:pt x="7310" y="3173"/>
                  </a:lnTo>
                  <a:lnTo>
                    <a:pt x="7310" y="8629"/>
                  </a:lnTo>
                  <a:lnTo>
                    <a:pt x="6789" y="8629"/>
                  </a:lnTo>
                  <a:lnTo>
                    <a:pt x="6789" y="2632"/>
                  </a:lnTo>
                  <a:lnTo>
                    <a:pt x="4245" y="2632"/>
                  </a:lnTo>
                  <a:lnTo>
                    <a:pt x="4245" y="5892"/>
                  </a:lnTo>
                  <a:lnTo>
                    <a:pt x="3893" y="5892"/>
                  </a:lnTo>
                  <a:lnTo>
                    <a:pt x="3893" y="3233"/>
                  </a:lnTo>
                  <a:lnTo>
                    <a:pt x="1313" y="3233"/>
                  </a:lnTo>
                  <a:lnTo>
                    <a:pt x="1313" y="838"/>
                  </a:lnTo>
                  <a:lnTo>
                    <a:pt x="0" y="838"/>
                  </a:lnTo>
                  <a:lnTo>
                    <a:pt x="0" y="11870"/>
                  </a:lnTo>
                  <a:lnTo>
                    <a:pt x="24617" y="11870"/>
                  </a:lnTo>
                  <a:lnTo>
                    <a:pt x="24617" y="5726"/>
                  </a:lnTo>
                  <a:lnTo>
                    <a:pt x="22481" y="5726"/>
                  </a:lnTo>
                  <a:lnTo>
                    <a:pt x="22481" y="8324"/>
                  </a:lnTo>
                  <a:lnTo>
                    <a:pt x="21931" y="8324"/>
                  </a:lnTo>
                  <a:lnTo>
                    <a:pt x="21931" y="6853"/>
                  </a:lnTo>
                  <a:lnTo>
                    <a:pt x="19217" y="6853"/>
                  </a:lnTo>
                  <a:lnTo>
                    <a:pt x="19217" y="9179"/>
                  </a:lnTo>
                  <a:lnTo>
                    <a:pt x="18861" y="9179"/>
                  </a:lnTo>
                  <a:lnTo>
                    <a:pt x="1886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60"/>
            <p:cNvSpPr/>
            <p:nvPr/>
          </p:nvSpPr>
          <p:spPr>
            <a:xfrm>
              <a:off x="5283550" y="4856150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0"/>
                  </a:moveTo>
                  <a:lnTo>
                    <a:pt x="1" y="495"/>
                  </a:lnTo>
                  <a:lnTo>
                    <a:pt x="362" y="495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60"/>
            <p:cNvSpPr/>
            <p:nvPr/>
          </p:nvSpPr>
          <p:spPr>
            <a:xfrm>
              <a:off x="5267825" y="4856150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0"/>
                  </a:moveTo>
                  <a:lnTo>
                    <a:pt x="1" y="495"/>
                  </a:lnTo>
                  <a:lnTo>
                    <a:pt x="361" y="4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60"/>
            <p:cNvSpPr/>
            <p:nvPr/>
          </p:nvSpPr>
          <p:spPr>
            <a:xfrm>
              <a:off x="5252250" y="4856150"/>
              <a:ext cx="9025" cy="12400"/>
            </a:xfrm>
            <a:custGeom>
              <a:avLst/>
              <a:gdLst/>
              <a:ahLst/>
              <a:cxnLst/>
              <a:rect l="l" t="t" r="r" b="b"/>
              <a:pathLst>
                <a:path w="361" h="496" extrusionOk="0">
                  <a:moveTo>
                    <a:pt x="0" y="0"/>
                  </a:moveTo>
                  <a:lnTo>
                    <a:pt x="0" y="495"/>
                  </a:lnTo>
                  <a:lnTo>
                    <a:pt x="361" y="4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60"/>
            <p:cNvSpPr/>
            <p:nvPr/>
          </p:nvSpPr>
          <p:spPr>
            <a:xfrm>
              <a:off x="5283550" y="4874875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0"/>
                  </a:moveTo>
                  <a:lnTo>
                    <a:pt x="1" y="495"/>
                  </a:lnTo>
                  <a:lnTo>
                    <a:pt x="362" y="495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60"/>
            <p:cNvSpPr/>
            <p:nvPr/>
          </p:nvSpPr>
          <p:spPr>
            <a:xfrm>
              <a:off x="5267825" y="4874875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0"/>
                  </a:moveTo>
                  <a:lnTo>
                    <a:pt x="1" y="495"/>
                  </a:lnTo>
                  <a:lnTo>
                    <a:pt x="361" y="4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60"/>
            <p:cNvSpPr/>
            <p:nvPr/>
          </p:nvSpPr>
          <p:spPr>
            <a:xfrm>
              <a:off x="5252250" y="4874875"/>
              <a:ext cx="9025" cy="12400"/>
            </a:xfrm>
            <a:custGeom>
              <a:avLst/>
              <a:gdLst/>
              <a:ahLst/>
              <a:cxnLst/>
              <a:rect l="l" t="t" r="r" b="b"/>
              <a:pathLst>
                <a:path w="361" h="496" extrusionOk="0">
                  <a:moveTo>
                    <a:pt x="0" y="0"/>
                  </a:moveTo>
                  <a:lnTo>
                    <a:pt x="0" y="495"/>
                  </a:lnTo>
                  <a:lnTo>
                    <a:pt x="361" y="4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60"/>
            <p:cNvSpPr/>
            <p:nvPr/>
          </p:nvSpPr>
          <p:spPr>
            <a:xfrm>
              <a:off x="5283550" y="4893475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1"/>
                  </a:moveTo>
                  <a:lnTo>
                    <a:pt x="1" y="496"/>
                  </a:lnTo>
                  <a:lnTo>
                    <a:pt x="362" y="496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60"/>
            <p:cNvSpPr/>
            <p:nvPr/>
          </p:nvSpPr>
          <p:spPr>
            <a:xfrm>
              <a:off x="5267825" y="4893475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1"/>
                  </a:moveTo>
                  <a:lnTo>
                    <a:pt x="1" y="496"/>
                  </a:lnTo>
                  <a:lnTo>
                    <a:pt x="361" y="49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60"/>
            <p:cNvSpPr/>
            <p:nvPr/>
          </p:nvSpPr>
          <p:spPr>
            <a:xfrm>
              <a:off x="5252250" y="4893475"/>
              <a:ext cx="9025" cy="12400"/>
            </a:xfrm>
            <a:custGeom>
              <a:avLst/>
              <a:gdLst/>
              <a:ahLst/>
              <a:cxnLst/>
              <a:rect l="l" t="t" r="r" b="b"/>
              <a:pathLst>
                <a:path w="361" h="496" extrusionOk="0">
                  <a:moveTo>
                    <a:pt x="0" y="1"/>
                  </a:moveTo>
                  <a:lnTo>
                    <a:pt x="0" y="496"/>
                  </a:lnTo>
                  <a:lnTo>
                    <a:pt x="361" y="49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60"/>
            <p:cNvSpPr/>
            <p:nvPr/>
          </p:nvSpPr>
          <p:spPr>
            <a:xfrm>
              <a:off x="5283550" y="4912100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1"/>
                  </a:moveTo>
                  <a:lnTo>
                    <a:pt x="1" y="495"/>
                  </a:lnTo>
                  <a:lnTo>
                    <a:pt x="362" y="495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60"/>
            <p:cNvSpPr/>
            <p:nvPr/>
          </p:nvSpPr>
          <p:spPr>
            <a:xfrm>
              <a:off x="5267825" y="4912100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1"/>
                  </a:moveTo>
                  <a:lnTo>
                    <a:pt x="1" y="495"/>
                  </a:lnTo>
                  <a:lnTo>
                    <a:pt x="361" y="495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60"/>
            <p:cNvSpPr/>
            <p:nvPr/>
          </p:nvSpPr>
          <p:spPr>
            <a:xfrm>
              <a:off x="5252250" y="4912100"/>
              <a:ext cx="9025" cy="12400"/>
            </a:xfrm>
            <a:custGeom>
              <a:avLst/>
              <a:gdLst/>
              <a:ahLst/>
              <a:cxnLst/>
              <a:rect l="l" t="t" r="r" b="b"/>
              <a:pathLst>
                <a:path w="361" h="496" extrusionOk="0">
                  <a:moveTo>
                    <a:pt x="0" y="1"/>
                  </a:moveTo>
                  <a:lnTo>
                    <a:pt x="0" y="495"/>
                  </a:lnTo>
                  <a:lnTo>
                    <a:pt x="361" y="495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60"/>
            <p:cNvSpPr/>
            <p:nvPr/>
          </p:nvSpPr>
          <p:spPr>
            <a:xfrm>
              <a:off x="4970750" y="487777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1"/>
                  </a:moveTo>
                  <a:lnTo>
                    <a:pt x="1" y="411"/>
                  </a:lnTo>
                  <a:lnTo>
                    <a:pt x="362" y="411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60"/>
            <p:cNvSpPr/>
            <p:nvPr/>
          </p:nvSpPr>
          <p:spPr>
            <a:xfrm>
              <a:off x="4955150" y="4877775"/>
              <a:ext cx="9025" cy="10300"/>
            </a:xfrm>
            <a:custGeom>
              <a:avLst/>
              <a:gdLst/>
              <a:ahLst/>
              <a:cxnLst/>
              <a:rect l="l" t="t" r="r" b="b"/>
              <a:pathLst>
                <a:path w="361" h="412" extrusionOk="0">
                  <a:moveTo>
                    <a:pt x="0" y="1"/>
                  </a:moveTo>
                  <a:lnTo>
                    <a:pt x="0" y="411"/>
                  </a:lnTo>
                  <a:lnTo>
                    <a:pt x="361" y="41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60"/>
            <p:cNvSpPr/>
            <p:nvPr/>
          </p:nvSpPr>
          <p:spPr>
            <a:xfrm>
              <a:off x="4939450" y="4877775"/>
              <a:ext cx="9025" cy="10300"/>
            </a:xfrm>
            <a:custGeom>
              <a:avLst/>
              <a:gdLst/>
              <a:ahLst/>
              <a:cxnLst/>
              <a:rect l="l" t="t" r="r" b="b"/>
              <a:pathLst>
                <a:path w="361" h="412" extrusionOk="0">
                  <a:moveTo>
                    <a:pt x="0" y="1"/>
                  </a:moveTo>
                  <a:lnTo>
                    <a:pt x="0" y="411"/>
                  </a:lnTo>
                  <a:lnTo>
                    <a:pt x="361" y="41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60"/>
            <p:cNvSpPr/>
            <p:nvPr/>
          </p:nvSpPr>
          <p:spPr>
            <a:xfrm>
              <a:off x="4970750" y="48933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0"/>
                  </a:moveTo>
                  <a:lnTo>
                    <a:pt x="1" y="412"/>
                  </a:lnTo>
                  <a:lnTo>
                    <a:pt x="362" y="412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60"/>
            <p:cNvSpPr/>
            <p:nvPr/>
          </p:nvSpPr>
          <p:spPr>
            <a:xfrm>
              <a:off x="4955150" y="489337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60"/>
            <p:cNvSpPr/>
            <p:nvPr/>
          </p:nvSpPr>
          <p:spPr>
            <a:xfrm>
              <a:off x="4939450" y="489337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60"/>
            <p:cNvSpPr/>
            <p:nvPr/>
          </p:nvSpPr>
          <p:spPr>
            <a:xfrm>
              <a:off x="4970750" y="4908850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2" y="417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60"/>
            <p:cNvSpPr/>
            <p:nvPr/>
          </p:nvSpPr>
          <p:spPr>
            <a:xfrm>
              <a:off x="4955150" y="4908850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60"/>
            <p:cNvSpPr/>
            <p:nvPr/>
          </p:nvSpPr>
          <p:spPr>
            <a:xfrm>
              <a:off x="4939450" y="4908850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60"/>
            <p:cNvSpPr/>
            <p:nvPr/>
          </p:nvSpPr>
          <p:spPr>
            <a:xfrm>
              <a:off x="4970750" y="49244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0"/>
                  </a:moveTo>
                  <a:lnTo>
                    <a:pt x="1" y="412"/>
                  </a:lnTo>
                  <a:lnTo>
                    <a:pt x="362" y="412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60"/>
            <p:cNvSpPr/>
            <p:nvPr/>
          </p:nvSpPr>
          <p:spPr>
            <a:xfrm>
              <a:off x="4955150" y="492447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60"/>
            <p:cNvSpPr/>
            <p:nvPr/>
          </p:nvSpPr>
          <p:spPr>
            <a:xfrm>
              <a:off x="4939450" y="492447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60"/>
            <p:cNvSpPr/>
            <p:nvPr/>
          </p:nvSpPr>
          <p:spPr>
            <a:xfrm>
              <a:off x="4970750" y="49404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2" y="417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60"/>
            <p:cNvSpPr/>
            <p:nvPr/>
          </p:nvSpPr>
          <p:spPr>
            <a:xfrm>
              <a:off x="4955150" y="494042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60"/>
            <p:cNvSpPr/>
            <p:nvPr/>
          </p:nvSpPr>
          <p:spPr>
            <a:xfrm>
              <a:off x="4939450" y="494042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60"/>
            <p:cNvSpPr/>
            <p:nvPr/>
          </p:nvSpPr>
          <p:spPr>
            <a:xfrm>
              <a:off x="4970750" y="49563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2" y="417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60"/>
            <p:cNvSpPr/>
            <p:nvPr/>
          </p:nvSpPr>
          <p:spPr>
            <a:xfrm>
              <a:off x="4955150" y="495637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60"/>
            <p:cNvSpPr/>
            <p:nvPr/>
          </p:nvSpPr>
          <p:spPr>
            <a:xfrm>
              <a:off x="4939450" y="495637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60"/>
            <p:cNvSpPr/>
            <p:nvPr/>
          </p:nvSpPr>
          <p:spPr>
            <a:xfrm>
              <a:off x="4970750" y="49723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2" y="417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60"/>
            <p:cNvSpPr/>
            <p:nvPr/>
          </p:nvSpPr>
          <p:spPr>
            <a:xfrm>
              <a:off x="4955150" y="497232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60"/>
            <p:cNvSpPr/>
            <p:nvPr/>
          </p:nvSpPr>
          <p:spPr>
            <a:xfrm>
              <a:off x="4939450" y="497232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60"/>
            <p:cNvSpPr/>
            <p:nvPr/>
          </p:nvSpPr>
          <p:spPr>
            <a:xfrm>
              <a:off x="4970750" y="49882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62" y="412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60"/>
            <p:cNvSpPr/>
            <p:nvPr/>
          </p:nvSpPr>
          <p:spPr>
            <a:xfrm>
              <a:off x="4955150" y="498827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60"/>
            <p:cNvSpPr/>
            <p:nvPr/>
          </p:nvSpPr>
          <p:spPr>
            <a:xfrm>
              <a:off x="4939450" y="498827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60"/>
            <p:cNvSpPr/>
            <p:nvPr/>
          </p:nvSpPr>
          <p:spPr>
            <a:xfrm>
              <a:off x="5172225" y="4884025"/>
              <a:ext cx="52050" cy="7775"/>
            </a:xfrm>
            <a:custGeom>
              <a:avLst/>
              <a:gdLst/>
              <a:ahLst/>
              <a:cxnLst/>
              <a:rect l="l" t="t" r="r" b="b"/>
              <a:pathLst>
                <a:path w="2082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081" y="310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60"/>
            <p:cNvSpPr/>
            <p:nvPr/>
          </p:nvSpPr>
          <p:spPr>
            <a:xfrm>
              <a:off x="5172225" y="4899150"/>
              <a:ext cx="52050" cy="7775"/>
            </a:xfrm>
            <a:custGeom>
              <a:avLst/>
              <a:gdLst/>
              <a:ahLst/>
              <a:cxnLst/>
              <a:rect l="l" t="t" r="r" b="b"/>
              <a:pathLst>
                <a:path w="2082" h="311" extrusionOk="0">
                  <a:moveTo>
                    <a:pt x="1" y="0"/>
                  </a:moveTo>
                  <a:lnTo>
                    <a:pt x="1" y="311"/>
                  </a:lnTo>
                  <a:lnTo>
                    <a:pt x="2081" y="311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60"/>
            <p:cNvSpPr/>
            <p:nvPr/>
          </p:nvSpPr>
          <p:spPr>
            <a:xfrm>
              <a:off x="5172225" y="4914175"/>
              <a:ext cx="52050" cy="7775"/>
            </a:xfrm>
            <a:custGeom>
              <a:avLst/>
              <a:gdLst/>
              <a:ahLst/>
              <a:cxnLst/>
              <a:rect l="l" t="t" r="r" b="b"/>
              <a:pathLst>
                <a:path w="2082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081" y="310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60"/>
            <p:cNvSpPr/>
            <p:nvPr/>
          </p:nvSpPr>
          <p:spPr>
            <a:xfrm>
              <a:off x="5172225" y="4929225"/>
              <a:ext cx="52050" cy="7750"/>
            </a:xfrm>
            <a:custGeom>
              <a:avLst/>
              <a:gdLst/>
              <a:ahLst/>
              <a:cxnLst/>
              <a:rect l="l" t="t" r="r" b="b"/>
              <a:pathLst>
                <a:path w="2082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081" y="310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60"/>
            <p:cNvSpPr/>
            <p:nvPr/>
          </p:nvSpPr>
          <p:spPr>
            <a:xfrm>
              <a:off x="5172225" y="4944225"/>
              <a:ext cx="52050" cy="7800"/>
            </a:xfrm>
            <a:custGeom>
              <a:avLst/>
              <a:gdLst/>
              <a:ahLst/>
              <a:cxnLst/>
              <a:rect l="l" t="t" r="r" b="b"/>
              <a:pathLst>
                <a:path w="2082" h="312" extrusionOk="0">
                  <a:moveTo>
                    <a:pt x="1" y="1"/>
                  </a:moveTo>
                  <a:lnTo>
                    <a:pt x="1" y="311"/>
                  </a:lnTo>
                  <a:lnTo>
                    <a:pt x="2081" y="311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60"/>
            <p:cNvSpPr/>
            <p:nvPr/>
          </p:nvSpPr>
          <p:spPr>
            <a:xfrm>
              <a:off x="5172225" y="4959375"/>
              <a:ext cx="52050" cy="7775"/>
            </a:xfrm>
            <a:custGeom>
              <a:avLst/>
              <a:gdLst/>
              <a:ahLst/>
              <a:cxnLst/>
              <a:rect l="l" t="t" r="r" b="b"/>
              <a:pathLst>
                <a:path w="2082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081" y="310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60"/>
            <p:cNvSpPr/>
            <p:nvPr/>
          </p:nvSpPr>
          <p:spPr>
            <a:xfrm>
              <a:off x="5172225" y="4974300"/>
              <a:ext cx="52050" cy="7775"/>
            </a:xfrm>
            <a:custGeom>
              <a:avLst/>
              <a:gdLst/>
              <a:ahLst/>
              <a:cxnLst/>
              <a:rect l="l" t="t" r="r" b="b"/>
              <a:pathLst>
                <a:path w="2082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081" y="310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60"/>
            <p:cNvSpPr/>
            <p:nvPr/>
          </p:nvSpPr>
          <p:spPr>
            <a:xfrm>
              <a:off x="5172225" y="4989300"/>
              <a:ext cx="52050" cy="7800"/>
            </a:xfrm>
            <a:custGeom>
              <a:avLst/>
              <a:gdLst/>
              <a:ahLst/>
              <a:cxnLst/>
              <a:rect l="l" t="t" r="r" b="b"/>
              <a:pathLst>
                <a:path w="2082" h="312" extrusionOk="0">
                  <a:moveTo>
                    <a:pt x="1" y="1"/>
                  </a:moveTo>
                  <a:lnTo>
                    <a:pt x="1" y="312"/>
                  </a:lnTo>
                  <a:lnTo>
                    <a:pt x="2081" y="312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60"/>
            <p:cNvSpPr/>
            <p:nvPr/>
          </p:nvSpPr>
          <p:spPr>
            <a:xfrm>
              <a:off x="4797850" y="4777900"/>
              <a:ext cx="47875" cy="7775"/>
            </a:xfrm>
            <a:custGeom>
              <a:avLst/>
              <a:gdLst/>
              <a:ahLst/>
              <a:cxnLst/>
              <a:rect l="l" t="t" r="r" b="b"/>
              <a:pathLst>
                <a:path w="1915" h="311" extrusionOk="0">
                  <a:moveTo>
                    <a:pt x="0" y="1"/>
                  </a:moveTo>
                  <a:lnTo>
                    <a:pt x="0" y="310"/>
                  </a:lnTo>
                  <a:lnTo>
                    <a:pt x="1914" y="310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60"/>
            <p:cNvSpPr/>
            <p:nvPr/>
          </p:nvSpPr>
          <p:spPr>
            <a:xfrm>
              <a:off x="4797850" y="4792925"/>
              <a:ext cx="47875" cy="7750"/>
            </a:xfrm>
            <a:custGeom>
              <a:avLst/>
              <a:gdLst/>
              <a:ahLst/>
              <a:cxnLst/>
              <a:rect l="l" t="t" r="r" b="b"/>
              <a:pathLst>
                <a:path w="1915" h="310" extrusionOk="0">
                  <a:moveTo>
                    <a:pt x="0" y="0"/>
                  </a:moveTo>
                  <a:lnTo>
                    <a:pt x="0" y="310"/>
                  </a:lnTo>
                  <a:lnTo>
                    <a:pt x="1914" y="310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60"/>
            <p:cNvSpPr/>
            <p:nvPr/>
          </p:nvSpPr>
          <p:spPr>
            <a:xfrm>
              <a:off x="4797850" y="4807950"/>
              <a:ext cx="47875" cy="7775"/>
            </a:xfrm>
            <a:custGeom>
              <a:avLst/>
              <a:gdLst/>
              <a:ahLst/>
              <a:cxnLst/>
              <a:rect l="l" t="t" r="r" b="b"/>
              <a:pathLst>
                <a:path w="1915" h="311" extrusionOk="0">
                  <a:moveTo>
                    <a:pt x="0" y="1"/>
                  </a:moveTo>
                  <a:lnTo>
                    <a:pt x="0" y="310"/>
                  </a:lnTo>
                  <a:lnTo>
                    <a:pt x="1914" y="310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60"/>
            <p:cNvSpPr/>
            <p:nvPr/>
          </p:nvSpPr>
          <p:spPr>
            <a:xfrm>
              <a:off x="4797850" y="4823000"/>
              <a:ext cx="47875" cy="7750"/>
            </a:xfrm>
            <a:custGeom>
              <a:avLst/>
              <a:gdLst/>
              <a:ahLst/>
              <a:cxnLst/>
              <a:rect l="l" t="t" r="r" b="b"/>
              <a:pathLst>
                <a:path w="1915" h="310" extrusionOk="0">
                  <a:moveTo>
                    <a:pt x="0" y="0"/>
                  </a:moveTo>
                  <a:lnTo>
                    <a:pt x="0" y="310"/>
                  </a:lnTo>
                  <a:lnTo>
                    <a:pt x="1914" y="310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60"/>
            <p:cNvSpPr/>
            <p:nvPr/>
          </p:nvSpPr>
          <p:spPr>
            <a:xfrm>
              <a:off x="4797850" y="4838000"/>
              <a:ext cx="47875" cy="7775"/>
            </a:xfrm>
            <a:custGeom>
              <a:avLst/>
              <a:gdLst/>
              <a:ahLst/>
              <a:cxnLst/>
              <a:rect l="l" t="t" r="r" b="b"/>
              <a:pathLst>
                <a:path w="1915" h="311" extrusionOk="0">
                  <a:moveTo>
                    <a:pt x="0" y="0"/>
                  </a:moveTo>
                  <a:lnTo>
                    <a:pt x="0" y="310"/>
                  </a:lnTo>
                  <a:lnTo>
                    <a:pt x="1914" y="310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60"/>
            <p:cNvSpPr/>
            <p:nvPr/>
          </p:nvSpPr>
          <p:spPr>
            <a:xfrm>
              <a:off x="4797850" y="4853025"/>
              <a:ext cx="47875" cy="7875"/>
            </a:xfrm>
            <a:custGeom>
              <a:avLst/>
              <a:gdLst/>
              <a:ahLst/>
              <a:cxnLst/>
              <a:rect l="l" t="t" r="r" b="b"/>
              <a:pathLst>
                <a:path w="1915" h="315" extrusionOk="0">
                  <a:moveTo>
                    <a:pt x="0" y="1"/>
                  </a:moveTo>
                  <a:lnTo>
                    <a:pt x="0" y="315"/>
                  </a:lnTo>
                  <a:lnTo>
                    <a:pt x="1914" y="315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60"/>
            <p:cNvSpPr/>
            <p:nvPr/>
          </p:nvSpPr>
          <p:spPr>
            <a:xfrm>
              <a:off x="4797850" y="4868075"/>
              <a:ext cx="47875" cy="7750"/>
            </a:xfrm>
            <a:custGeom>
              <a:avLst/>
              <a:gdLst/>
              <a:ahLst/>
              <a:cxnLst/>
              <a:rect l="l" t="t" r="r" b="b"/>
              <a:pathLst>
                <a:path w="1915" h="310" extrusionOk="0">
                  <a:moveTo>
                    <a:pt x="0" y="0"/>
                  </a:moveTo>
                  <a:lnTo>
                    <a:pt x="0" y="310"/>
                  </a:lnTo>
                  <a:lnTo>
                    <a:pt x="1914" y="310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60"/>
            <p:cNvSpPr/>
            <p:nvPr/>
          </p:nvSpPr>
          <p:spPr>
            <a:xfrm>
              <a:off x="4797850" y="4883200"/>
              <a:ext cx="47875" cy="7775"/>
            </a:xfrm>
            <a:custGeom>
              <a:avLst/>
              <a:gdLst/>
              <a:ahLst/>
              <a:cxnLst/>
              <a:rect l="l" t="t" r="r" b="b"/>
              <a:pathLst>
                <a:path w="1915" h="311" extrusionOk="0">
                  <a:moveTo>
                    <a:pt x="0" y="0"/>
                  </a:moveTo>
                  <a:lnTo>
                    <a:pt x="0" y="311"/>
                  </a:lnTo>
                  <a:lnTo>
                    <a:pt x="1914" y="31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60"/>
            <p:cNvSpPr/>
            <p:nvPr/>
          </p:nvSpPr>
          <p:spPr>
            <a:xfrm>
              <a:off x="4797850" y="4897525"/>
              <a:ext cx="47875" cy="7775"/>
            </a:xfrm>
            <a:custGeom>
              <a:avLst/>
              <a:gdLst/>
              <a:ahLst/>
              <a:cxnLst/>
              <a:rect l="l" t="t" r="r" b="b"/>
              <a:pathLst>
                <a:path w="1915" h="311" extrusionOk="0">
                  <a:moveTo>
                    <a:pt x="0" y="1"/>
                  </a:moveTo>
                  <a:lnTo>
                    <a:pt x="0" y="311"/>
                  </a:lnTo>
                  <a:lnTo>
                    <a:pt x="1914" y="311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60"/>
            <p:cNvSpPr/>
            <p:nvPr/>
          </p:nvSpPr>
          <p:spPr>
            <a:xfrm>
              <a:off x="4797850" y="4911775"/>
              <a:ext cx="47875" cy="7750"/>
            </a:xfrm>
            <a:custGeom>
              <a:avLst/>
              <a:gdLst/>
              <a:ahLst/>
              <a:cxnLst/>
              <a:rect l="l" t="t" r="r" b="b"/>
              <a:pathLst>
                <a:path w="1915" h="310" extrusionOk="0">
                  <a:moveTo>
                    <a:pt x="0" y="0"/>
                  </a:moveTo>
                  <a:lnTo>
                    <a:pt x="0" y="310"/>
                  </a:lnTo>
                  <a:lnTo>
                    <a:pt x="1914" y="310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60"/>
            <p:cNvSpPr/>
            <p:nvPr/>
          </p:nvSpPr>
          <p:spPr>
            <a:xfrm>
              <a:off x="4797850" y="4925975"/>
              <a:ext cx="47875" cy="7750"/>
            </a:xfrm>
            <a:custGeom>
              <a:avLst/>
              <a:gdLst/>
              <a:ahLst/>
              <a:cxnLst/>
              <a:rect l="l" t="t" r="r" b="b"/>
              <a:pathLst>
                <a:path w="1915" h="310" extrusionOk="0">
                  <a:moveTo>
                    <a:pt x="0" y="0"/>
                  </a:moveTo>
                  <a:lnTo>
                    <a:pt x="0" y="310"/>
                  </a:lnTo>
                  <a:lnTo>
                    <a:pt x="1914" y="310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60"/>
            <p:cNvSpPr/>
            <p:nvPr/>
          </p:nvSpPr>
          <p:spPr>
            <a:xfrm>
              <a:off x="4797850" y="4940325"/>
              <a:ext cx="47875" cy="7750"/>
            </a:xfrm>
            <a:custGeom>
              <a:avLst/>
              <a:gdLst/>
              <a:ahLst/>
              <a:cxnLst/>
              <a:rect l="l" t="t" r="r" b="b"/>
              <a:pathLst>
                <a:path w="1915" h="310" extrusionOk="0">
                  <a:moveTo>
                    <a:pt x="0" y="0"/>
                  </a:moveTo>
                  <a:lnTo>
                    <a:pt x="0" y="310"/>
                  </a:lnTo>
                  <a:lnTo>
                    <a:pt x="1914" y="310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60"/>
            <p:cNvSpPr/>
            <p:nvPr/>
          </p:nvSpPr>
          <p:spPr>
            <a:xfrm>
              <a:off x="4720500" y="4796050"/>
              <a:ext cx="50550" cy="7775"/>
            </a:xfrm>
            <a:custGeom>
              <a:avLst/>
              <a:gdLst/>
              <a:ahLst/>
              <a:cxnLst/>
              <a:rect l="l" t="t" r="r" b="b"/>
              <a:pathLst>
                <a:path w="2022" h="311" extrusionOk="0">
                  <a:moveTo>
                    <a:pt x="0" y="1"/>
                  </a:moveTo>
                  <a:lnTo>
                    <a:pt x="0" y="310"/>
                  </a:lnTo>
                  <a:lnTo>
                    <a:pt x="2021" y="310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60"/>
            <p:cNvSpPr/>
            <p:nvPr/>
          </p:nvSpPr>
          <p:spPr>
            <a:xfrm>
              <a:off x="4720500" y="4811050"/>
              <a:ext cx="50550" cy="7800"/>
            </a:xfrm>
            <a:custGeom>
              <a:avLst/>
              <a:gdLst/>
              <a:ahLst/>
              <a:cxnLst/>
              <a:rect l="l" t="t" r="r" b="b"/>
              <a:pathLst>
                <a:path w="2022" h="312" extrusionOk="0">
                  <a:moveTo>
                    <a:pt x="0" y="1"/>
                  </a:moveTo>
                  <a:lnTo>
                    <a:pt x="0" y="312"/>
                  </a:lnTo>
                  <a:lnTo>
                    <a:pt x="2021" y="312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60"/>
            <p:cNvSpPr/>
            <p:nvPr/>
          </p:nvSpPr>
          <p:spPr>
            <a:xfrm>
              <a:off x="4720500" y="4826100"/>
              <a:ext cx="50550" cy="7750"/>
            </a:xfrm>
            <a:custGeom>
              <a:avLst/>
              <a:gdLst/>
              <a:ahLst/>
              <a:cxnLst/>
              <a:rect l="l" t="t" r="r" b="b"/>
              <a:pathLst>
                <a:path w="2022" h="310" extrusionOk="0">
                  <a:moveTo>
                    <a:pt x="0" y="0"/>
                  </a:moveTo>
                  <a:lnTo>
                    <a:pt x="0" y="310"/>
                  </a:lnTo>
                  <a:lnTo>
                    <a:pt x="2021" y="31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60"/>
            <p:cNvSpPr/>
            <p:nvPr/>
          </p:nvSpPr>
          <p:spPr>
            <a:xfrm>
              <a:off x="4720500" y="4841125"/>
              <a:ext cx="50550" cy="7775"/>
            </a:xfrm>
            <a:custGeom>
              <a:avLst/>
              <a:gdLst/>
              <a:ahLst/>
              <a:cxnLst/>
              <a:rect l="l" t="t" r="r" b="b"/>
              <a:pathLst>
                <a:path w="2022" h="311" extrusionOk="0">
                  <a:moveTo>
                    <a:pt x="0" y="1"/>
                  </a:moveTo>
                  <a:lnTo>
                    <a:pt x="0" y="310"/>
                  </a:lnTo>
                  <a:lnTo>
                    <a:pt x="2021" y="310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60"/>
            <p:cNvSpPr/>
            <p:nvPr/>
          </p:nvSpPr>
          <p:spPr>
            <a:xfrm>
              <a:off x="4720500" y="4856150"/>
              <a:ext cx="50550" cy="7900"/>
            </a:xfrm>
            <a:custGeom>
              <a:avLst/>
              <a:gdLst/>
              <a:ahLst/>
              <a:cxnLst/>
              <a:rect l="l" t="t" r="r" b="b"/>
              <a:pathLst>
                <a:path w="2022" h="316" extrusionOk="0">
                  <a:moveTo>
                    <a:pt x="0" y="0"/>
                  </a:moveTo>
                  <a:lnTo>
                    <a:pt x="0" y="315"/>
                  </a:lnTo>
                  <a:lnTo>
                    <a:pt x="2021" y="315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60"/>
            <p:cNvSpPr/>
            <p:nvPr/>
          </p:nvSpPr>
          <p:spPr>
            <a:xfrm>
              <a:off x="4720500" y="4871175"/>
              <a:ext cx="50550" cy="7775"/>
            </a:xfrm>
            <a:custGeom>
              <a:avLst/>
              <a:gdLst/>
              <a:ahLst/>
              <a:cxnLst/>
              <a:rect l="l" t="t" r="r" b="b"/>
              <a:pathLst>
                <a:path w="2022" h="311" extrusionOk="0">
                  <a:moveTo>
                    <a:pt x="0" y="1"/>
                  </a:moveTo>
                  <a:lnTo>
                    <a:pt x="0" y="310"/>
                  </a:lnTo>
                  <a:lnTo>
                    <a:pt x="2021" y="310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60"/>
            <p:cNvSpPr/>
            <p:nvPr/>
          </p:nvSpPr>
          <p:spPr>
            <a:xfrm>
              <a:off x="4720500" y="4886325"/>
              <a:ext cx="50550" cy="7775"/>
            </a:xfrm>
            <a:custGeom>
              <a:avLst/>
              <a:gdLst/>
              <a:ahLst/>
              <a:cxnLst/>
              <a:rect l="l" t="t" r="r" b="b"/>
              <a:pathLst>
                <a:path w="2022" h="311" extrusionOk="0">
                  <a:moveTo>
                    <a:pt x="0" y="1"/>
                  </a:moveTo>
                  <a:lnTo>
                    <a:pt x="0" y="310"/>
                  </a:lnTo>
                  <a:lnTo>
                    <a:pt x="2021" y="310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60"/>
            <p:cNvSpPr/>
            <p:nvPr/>
          </p:nvSpPr>
          <p:spPr>
            <a:xfrm>
              <a:off x="4720500" y="4901375"/>
              <a:ext cx="50550" cy="7750"/>
            </a:xfrm>
            <a:custGeom>
              <a:avLst/>
              <a:gdLst/>
              <a:ahLst/>
              <a:cxnLst/>
              <a:rect l="l" t="t" r="r" b="b"/>
              <a:pathLst>
                <a:path w="2022" h="310" extrusionOk="0">
                  <a:moveTo>
                    <a:pt x="0" y="0"/>
                  </a:moveTo>
                  <a:lnTo>
                    <a:pt x="0" y="310"/>
                  </a:lnTo>
                  <a:lnTo>
                    <a:pt x="2021" y="31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60"/>
            <p:cNvSpPr/>
            <p:nvPr/>
          </p:nvSpPr>
          <p:spPr>
            <a:xfrm>
              <a:off x="4720500" y="4914775"/>
              <a:ext cx="50550" cy="7750"/>
            </a:xfrm>
            <a:custGeom>
              <a:avLst/>
              <a:gdLst/>
              <a:ahLst/>
              <a:cxnLst/>
              <a:rect l="l" t="t" r="r" b="b"/>
              <a:pathLst>
                <a:path w="2022" h="310" extrusionOk="0">
                  <a:moveTo>
                    <a:pt x="0" y="0"/>
                  </a:moveTo>
                  <a:lnTo>
                    <a:pt x="0" y="310"/>
                  </a:lnTo>
                  <a:lnTo>
                    <a:pt x="2021" y="31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60"/>
            <p:cNvSpPr/>
            <p:nvPr/>
          </p:nvSpPr>
          <p:spPr>
            <a:xfrm>
              <a:off x="4720500" y="4928275"/>
              <a:ext cx="50550" cy="7800"/>
            </a:xfrm>
            <a:custGeom>
              <a:avLst/>
              <a:gdLst/>
              <a:ahLst/>
              <a:cxnLst/>
              <a:rect l="l" t="t" r="r" b="b"/>
              <a:pathLst>
                <a:path w="2022" h="312" extrusionOk="0">
                  <a:moveTo>
                    <a:pt x="0" y="0"/>
                  </a:moveTo>
                  <a:lnTo>
                    <a:pt x="0" y="311"/>
                  </a:lnTo>
                  <a:lnTo>
                    <a:pt x="2021" y="311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60"/>
            <p:cNvSpPr/>
            <p:nvPr/>
          </p:nvSpPr>
          <p:spPr>
            <a:xfrm>
              <a:off x="4720500" y="4941825"/>
              <a:ext cx="50550" cy="7750"/>
            </a:xfrm>
            <a:custGeom>
              <a:avLst/>
              <a:gdLst/>
              <a:ahLst/>
              <a:cxnLst/>
              <a:rect l="l" t="t" r="r" b="b"/>
              <a:pathLst>
                <a:path w="2022" h="310" extrusionOk="0">
                  <a:moveTo>
                    <a:pt x="0" y="0"/>
                  </a:moveTo>
                  <a:lnTo>
                    <a:pt x="0" y="310"/>
                  </a:lnTo>
                  <a:lnTo>
                    <a:pt x="2021" y="31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60"/>
            <p:cNvSpPr/>
            <p:nvPr/>
          </p:nvSpPr>
          <p:spPr>
            <a:xfrm>
              <a:off x="5024850" y="4859600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1" y="1"/>
                  </a:moveTo>
                  <a:lnTo>
                    <a:pt x="1" y="302"/>
                  </a:lnTo>
                  <a:lnTo>
                    <a:pt x="643" y="30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60"/>
            <p:cNvSpPr/>
            <p:nvPr/>
          </p:nvSpPr>
          <p:spPr>
            <a:xfrm>
              <a:off x="5024850" y="4874075"/>
              <a:ext cx="16100" cy="7525"/>
            </a:xfrm>
            <a:custGeom>
              <a:avLst/>
              <a:gdLst/>
              <a:ahLst/>
              <a:cxnLst/>
              <a:rect l="l" t="t" r="r" b="b"/>
              <a:pathLst>
                <a:path w="644" h="301" extrusionOk="0">
                  <a:moveTo>
                    <a:pt x="1" y="0"/>
                  </a:moveTo>
                  <a:lnTo>
                    <a:pt x="1" y="301"/>
                  </a:lnTo>
                  <a:lnTo>
                    <a:pt x="643" y="30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60"/>
            <p:cNvSpPr/>
            <p:nvPr/>
          </p:nvSpPr>
          <p:spPr>
            <a:xfrm>
              <a:off x="5024850" y="4888625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1" y="1"/>
                  </a:moveTo>
                  <a:lnTo>
                    <a:pt x="1" y="301"/>
                  </a:lnTo>
                  <a:lnTo>
                    <a:pt x="643" y="3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60"/>
            <p:cNvSpPr/>
            <p:nvPr/>
          </p:nvSpPr>
          <p:spPr>
            <a:xfrm>
              <a:off x="5024850" y="4903200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1" y="0"/>
                  </a:moveTo>
                  <a:lnTo>
                    <a:pt x="1" y="301"/>
                  </a:lnTo>
                  <a:lnTo>
                    <a:pt x="643" y="30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60"/>
            <p:cNvSpPr/>
            <p:nvPr/>
          </p:nvSpPr>
          <p:spPr>
            <a:xfrm>
              <a:off x="5024850" y="4917650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1" y="0"/>
                  </a:moveTo>
                  <a:lnTo>
                    <a:pt x="1" y="301"/>
                  </a:lnTo>
                  <a:lnTo>
                    <a:pt x="643" y="30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60"/>
            <p:cNvSpPr/>
            <p:nvPr/>
          </p:nvSpPr>
          <p:spPr>
            <a:xfrm>
              <a:off x="5024850" y="4932225"/>
              <a:ext cx="16100" cy="7525"/>
            </a:xfrm>
            <a:custGeom>
              <a:avLst/>
              <a:gdLst/>
              <a:ahLst/>
              <a:cxnLst/>
              <a:rect l="l" t="t" r="r" b="b"/>
              <a:pathLst>
                <a:path w="644" h="301" extrusionOk="0">
                  <a:moveTo>
                    <a:pt x="1" y="0"/>
                  </a:moveTo>
                  <a:lnTo>
                    <a:pt x="1" y="301"/>
                  </a:lnTo>
                  <a:lnTo>
                    <a:pt x="643" y="30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60"/>
            <p:cNvSpPr/>
            <p:nvPr/>
          </p:nvSpPr>
          <p:spPr>
            <a:xfrm>
              <a:off x="5024850" y="4946775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1" y="1"/>
                  </a:moveTo>
                  <a:lnTo>
                    <a:pt x="1" y="301"/>
                  </a:lnTo>
                  <a:lnTo>
                    <a:pt x="643" y="3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60"/>
            <p:cNvSpPr/>
            <p:nvPr/>
          </p:nvSpPr>
          <p:spPr>
            <a:xfrm>
              <a:off x="5024850" y="4961225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1" y="1"/>
                  </a:moveTo>
                  <a:lnTo>
                    <a:pt x="1" y="302"/>
                  </a:lnTo>
                  <a:lnTo>
                    <a:pt x="643" y="30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60"/>
            <p:cNvSpPr/>
            <p:nvPr/>
          </p:nvSpPr>
          <p:spPr>
            <a:xfrm>
              <a:off x="5003150" y="4859600"/>
              <a:ext cx="15975" cy="7550"/>
            </a:xfrm>
            <a:custGeom>
              <a:avLst/>
              <a:gdLst/>
              <a:ahLst/>
              <a:cxnLst/>
              <a:rect l="l" t="t" r="r" b="b"/>
              <a:pathLst>
                <a:path w="639" h="302" extrusionOk="0">
                  <a:moveTo>
                    <a:pt x="0" y="1"/>
                  </a:moveTo>
                  <a:lnTo>
                    <a:pt x="0" y="302"/>
                  </a:lnTo>
                  <a:lnTo>
                    <a:pt x="638" y="302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60"/>
            <p:cNvSpPr/>
            <p:nvPr/>
          </p:nvSpPr>
          <p:spPr>
            <a:xfrm>
              <a:off x="5003150" y="4874075"/>
              <a:ext cx="15975" cy="7525"/>
            </a:xfrm>
            <a:custGeom>
              <a:avLst/>
              <a:gdLst/>
              <a:ahLst/>
              <a:cxnLst/>
              <a:rect l="l" t="t" r="r" b="b"/>
              <a:pathLst>
                <a:path w="639" h="301" extrusionOk="0">
                  <a:moveTo>
                    <a:pt x="0" y="0"/>
                  </a:moveTo>
                  <a:lnTo>
                    <a:pt x="0" y="301"/>
                  </a:lnTo>
                  <a:lnTo>
                    <a:pt x="638" y="301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60"/>
            <p:cNvSpPr/>
            <p:nvPr/>
          </p:nvSpPr>
          <p:spPr>
            <a:xfrm>
              <a:off x="5003150" y="4888625"/>
              <a:ext cx="15975" cy="7550"/>
            </a:xfrm>
            <a:custGeom>
              <a:avLst/>
              <a:gdLst/>
              <a:ahLst/>
              <a:cxnLst/>
              <a:rect l="l" t="t" r="r" b="b"/>
              <a:pathLst>
                <a:path w="639" h="302" extrusionOk="0">
                  <a:moveTo>
                    <a:pt x="0" y="1"/>
                  </a:moveTo>
                  <a:lnTo>
                    <a:pt x="0" y="301"/>
                  </a:lnTo>
                  <a:lnTo>
                    <a:pt x="638" y="301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60"/>
            <p:cNvSpPr/>
            <p:nvPr/>
          </p:nvSpPr>
          <p:spPr>
            <a:xfrm>
              <a:off x="5003150" y="4903200"/>
              <a:ext cx="15975" cy="7550"/>
            </a:xfrm>
            <a:custGeom>
              <a:avLst/>
              <a:gdLst/>
              <a:ahLst/>
              <a:cxnLst/>
              <a:rect l="l" t="t" r="r" b="b"/>
              <a:pathLst>
                <a:path w="639" h="302" extrusionOk="0">
                  <a:moveTo>
                    <a:pt x="0" y="0"/>
                  </a:moveTo>
                  <a:lnTo>
                    <a:pt x="0" y="301"/>
                  </a:lnTo>
                  <a:lnTo>
                    <a:pt x="638" y="301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60"/>
            <p:cNvSpPr/>
            <p:nvPr/>
          </p:nvSpPr>
          <p:spPr>
            <a:xfrm>
              <a:off x="5003150" y="4917650"/>
              <a:ext cx="15975" cy="7550"/>
            </a:xfrm>
            <a:custGeom>
              <a:avLst/>
              <a:gdLst/>
              <a:ahLst/>
              <a:cxnLst/>
              <a:rect l="l" t="t" r="r" b="b"/>
              <a:pathLst>
                <a:path w="639" h="302" extrusionOk="0">
                  <a:moveTo>
                    <a:pt x="0" y="0"/>
                  </a:moveTo>
                  <a:lnTo>
                    <a:pt x="0" y="301"/>
                  </a:lnTo>
                  <a:lnTo>
                    <a:pt x="638" y="301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60"/>
            <p:cNvSpPr/>
            <p:nvPr/>
          </p:nvSpPr>
          <p:spPr>
            <a:xfrm>
              <a:off x="5003150" y="4932225"/>
              <a:ext cx="15975" cy="7525"/>
            </a:xfrm>
            <a:custGeom>
              <a:avLst/>
              <a:gdLst/>
              <a:ahLst/>
              <a:cxnLst/>
              <a:rect l="l" t="t" r="r" b="b"/>
              <a:pathLst>
                <a:path w="639" h="301" extrusionOk="0">
                  <a:moveTo>
                    <a:pt x="0" y="0"/>
                  </a:moveTo>
                  <a:lnTo>
                    <a:pt x="0" y="301"/>
                  </a:lnTo>
                  <a:lnTo>
                    <a:pt x="638" y="301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60"/>
            <p:cNvSpPr/>
            <p:nvPr/>
          </p:nvSpPr>
          <p:spPr>
            <a:xfrm>
              <a:off x="5003150" y="4946775"/>
              <a:ext cx="15975" cy="7550"/>
            </a:xfrm>
            <a:custGeom>
              <a:avLst/>
              <a:gdLst/>
              <a:ahLst/>
              <a:cxnLst/>
              <a:rect l="l" t="t" r="r" b="b"/>
              <a:pathLst>
                <a:path w="639" h="302" extrusionOk="0">
                  <a:moveTo>
                    <a:pt x="0" y="1"/>
                  </a:moveTo>
                  <a:lnTo>
                    <a:pt x="0" y="301"/>
                  </a:lnTo>
                  <a:lnTo>
                    <a:pt x="638" y="301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60"/>
            <p:cNvSpPr/>
            <p:nvPr/>
          </p:nvSpPr>
          <p:spPr>
            <a:xfrm>
              <a:off x="5003150" y="4961225"/>
              <a:ext cx="15975" cy="7550"/>
            </a:xfrm>
            <a:custGeom>
              <a:avLst/>
              <a:gdLst/>
              <a:ahLst/>
              <a:cxnLst/>
              <a:rect l="l" t="t" r="r" b="b"/>
              <a:pathLst>
                <a:path w="639" h="302" extrusionOk="0">
                  <a:moveTo>
                    <a:pt x="0" y="1"/>
                  </a:moveTo>
                  <a:lnTo>
                    <a:pt x="0" y="302"/>
                  </a:lnTo>
                  <a:lnTo>
                    <a:pt x="638" y="302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60"/>
            <p:cNvSpPr/>
            <p:nvPr/>
          </p:nvSpPr>
          <p:spPr>
            <a:xfrm>
              <a:off x="5129375" y="47127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70" y="473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60"/>
            <p:cNvSpPr/>
            <p:nvPr/>
          </p:nvSpPr>
          <p:spPr>
            <a:xfrm>
              <a:off x="5104400" y="47127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71" y="473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60"/>
            <p:cNvSpPr/>
            <p:nvPr/>
          </p:nvSpPr>
          <p:spPr>
            <a:xfrm>
              <a:off x="5129375" y="473005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60"/>
            <p:cNvSpPr/>
            <p:nvPr/>
          </p:nvSpPr>
          <p:spPr>
            <a:xfrm>
              <a:off x="5104400" y="473005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60"/>
            <p:cNvSpPr/>
            <p:nvPr/>
          </p:nvSpPr>
          <p:spPr>
            <a:xfrm>
              <a:off x="5129375" y="4747400"/>
              <a:ext cx="16775" cy="11800"/>
            </a:xfrm>
            <a:custGeom>
              <a:avLst/>
              <a:gdLst/>
              <a:ahLst/>
              <a:cxnLst/>
              <a:rect l="l" t="t" r="r" b="b"/>
              <a:pathLst>
                <a:path w="671" h="472" extrusionOk="0">
                  <a:moveTo>
                    <a:pt x="0" y="0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60"/>
            <p:cNvSpPr/>
            <p:nvPr/>
          </p:nvSpPr>
          <p:spPr>
            <a:xfrm>
              <a:off x="5104400" y="4747400"/>
              <a:ext cx="16775" cy="11800"/>
            </a:xfrm>
            <a:custGeom>
              <a:avLst/>
              <a:gdLst/>
              <a:ahLst/>
              <a:cxnLst/>
              <a:rect l="l" t="t" r="r" b="b"/>
              <a:pathLst>
                <a:path w="671" h="472" extrusionOk="0">
                  <a:moveTo>
                    <a:pt x="0" y="0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60"/>
            <p:cNvSpPr/>
            <p:nvPr/>
          </p:nvSpPr>
          <p:spPr>
            <a:xfrm>
              <a:off x="5129375" y="476472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60"/>
            <p:cNvSpPr/>
            <p:nvPr/>
          </p:nvSpPr>
          <p:spPr>
            <a:xfrm>
              <a:off x="5104400" y="476472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60"/>
            <p:cNvSpPr/>
            <p:nvPr/>
          </p:nvSpPr>
          <p:spPr>
            <a:xfrm>
              <a:off x="5129375" y="4782075"/>
              <a:ext cx="16775" cy="11800"/>
            </a:xfrm>
            <a:custGeom>
              <a:avLst/>
              <a:gdLst/>
              <a:ahLst/>
              <a:cxnLst/>
              <a:rect l="l" t="t" r="r" b="b"/>
              <a:pathLst>
                <a:path w="671" h="472" extrusionOk="0">
                  <a:moveTo>
                    <a:pt x="0" y="0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60"/>
            <p:cNvSpPr/>
            <p:nvPr/>
          </p:nvSpPr>
          <p:spPr>
            <a:xfrm>
              <a:off x="5104400" y="4782075"/>
              <a:ext cx="16775" cy="11800"/>
            </a:xfrm>
            <a:custGeom>
              <a:avLst/>
              <a:gdLst/>
              <a:ahLst/>
              <a:cxnLst/>
              <a:rect l="l" t="t" r="r" b="b"/>
              <a:pathLst>
                <a:path w="671" h="472" extrusionOk="0">
                  <a:moveTo>
                    <a:pt x="0" y="0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60"/>
            <p:cNvSpPr/>
            <p:nvPr/>
          </p:nvSpPr>
          <p:spPr>
            <a:xfrm>
              <a:off x="5129375" y="47994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60"/>
            <p:cNvSpPr/>
            <p:nvPr/>
          </p:nvSpPr>
          <p:spPr>
            <a:xfrm>
              <a:off x="5104400" y="47994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60"/>
            <p:cNvSpPr/>
            <p:nvPr/>
          </p:nvSpPr>
          <p:spPr>
            <a:xfrm>
              <a:off x="5129375" y="481675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0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60"/>
            <p:cNvSpPr/>
            <p:nvPr/>
          </p:nvSpPr>
          <p:spPr>
            <a:xfrm>
              <a:off x="5104400" y="481675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0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60"/>
            <p:cNvSpPr/>
            <p:nvPr/>
          </p:nvSpPr>
          <p:spPr>
            <a:xfrm>
              <a:off x="5129375" y="483407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70" y="473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60"/>
            <p:cNvSpPr/>
            <p:nvPr/>
          </p:nvSpPr>
          <p:spPr>
            <a:xfrm>
              <a:off x="5104400" y="483407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71" y="473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60"/>
            <p:cNvSpPr/>
            <p:nvPr/>
          </p:nvSpPr>
          <p:spPr>
            <a:xfrm>
              <a:off x="5073525" y="4840450"/>
              <a:ext cx="16775" cy="11800"/>
            </a:xfrm>
            <a:custGeom>
              <a:avLst/>
              <a:gdLst/>
              <a:ahLst/>
              <a:cxnLst/>
              <a:rect l="l" t="t" r="r" b="b"/>
              <a:pathLst>
                <a:path w="671" h="472" extrusionOk="0">
                  <a:moveTo>
                    <a:pt x="0" y="0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60"/>
            <p:cNvSpPr/>
            <p:nvPr/>
          </p:nvSpPr>
          <p:spPr>
            <a:xfrm>
              <a:off x="5073525" y="485777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60"/>
            <p:cNvSpPr/>
            <p:nvPr/>
          </p:nvSpPr>
          <p:spPr>
            <a:xfrm>
              <a:off x="5073525" y="4875125"/>
              <a:ext cx="16775" cy="11800"/>
            </a:xfrm>
            <a:custGeom>
              <a:avLst/>
              <a:gdLst/>
              <a:ahLst/>
              <a:cxnLst/>
              <a:rect l="l" t="t" r="r" b="b"/>
              <a:pathLst>
                <a:path w="671" h="472" extrusionOk="0">
                  <a:moveTo>
                    <a:pt x="0" y="0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60"/>
            <p:cNvSpPr/>
            <p:nvPr/>
          </p:nvSpPr>
          <p:spPr>
            <a:xfrm>
              <a:off x="5073525" y="489245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60"/>
            <p:cNvSpPr/>
            <p:nvPr/>
          </p:nvSpPr>
          <p:spPr>
            <a:xfrm>
              <a:off x="5073525" y="49098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0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60"/>
            <p:cNvSpPr/>
            <p:nvPr/>
          </p:nvSpPr>
          <p:spPr>
            <a:xfrm>
              <a:off x="5073525" y="492712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71" y="473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60"/>
            <p:cNvSpPr/>
            <p:nvPr/>
          </p:nvSpPr>
          <p:spPr>
            <a:xfrm>
              <a:off x="5129375" y="485117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60"/>
            <p:cNvSpPr/>
            <p:nvPr/>
          </p:nvSpPr>
          <p:spPr>
            <a:xfrm>
              <a:off x="5104400" y="485117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60"/>
            <p:cNvSpPr/>
            <p:nvPr/>
          </p:nvSpPr>
          <p:spPr>
            <a:xfrm>
              <a:off x="5073525" y="494422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60"/>
            <p:cNvSpPr/>
            <p:nvPr/>
          </p:nvSpPr>
          <p:spPr>
            <a:xfrm>
              <a:off x="5129375" y="48684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60"/>
            <p:cNvSpPr/>
            <p:nvPr/>
          </p:nvSpPr>
          <p:spPr>
            <a:xfrm>
              <a:off x="5104400" y="48684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60"/>
            <p:cNvSpPr/>
            <p:nvPr/>
          </p:nvSpPr>
          <p:spPr>
            <a:xfrm>
              <a:off x="5073525" y="496145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60"/>
            <p:cNvSpPr/>
            <p:nvPr/>
          </p:nvSpPr>
          <p:spPr>
            <a:xfrm>
              <a:off x="5129375" y="488552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0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60"/>
            <p:cNvSpPr/>
            <p:nvPr/>
          </p:nvSpPr>
          <p:spPr>
            <a:xfrm>
              <a:off x="5104400" y="488552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0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60"/>
            <p:cNvSpPr/>
            <p:nvPr/>
          </p:nvSpPr>
          <p:spPr>
            <a:xfrm>
              <a:off x="5073525" y="497857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0"/>
                  </a:moveTo>
                  <a:lnTo>
                    <a:pt x="0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60"/>
            <p:cNvSpPr/>
            <p:nvPr/>
          </p:nvSpPr>
          <p:spPr>
            <a:xfrm>
              <a:off x="5129375" y="49026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70" y="473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60"/>
            <p:cNvSpPr/>
            <p:nvPr/>
          </p:nvSpPr>
          <p:spPr>
            <a:xfrm>
              <a:off x="5104400" y="49026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71" y="473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60"/>
            <p:cNvSpPr/>
            <p:nvPr/>
          </p:nvSpPr>
          <p:spPr>
            <a:xfrm>
              <a:off x="5129375" y="4919725"/>
              <a:ext cx="16775" cy="11925"/>
            </a:xfrm>
            <a:custGeom>
              <a:avLst/>
              <a:gdLst/>
              <a:ahLst/>
              <a:cxnLst/>
              <a:rect l="l" t="t" r="r" b="b"/>
              <a:pathLst>
                <a:path w="671" h="477" extrusionOk="0">
                  <a:moveTo>
                    <a:pt x="0" y="1"/>
                  </a:moveTo>
                  <a:lnTo>
                    <a:pt x="0" y="477"/>
                  </a:lnTo>
                  <a:lnTo>
                    <a:pt x="670" y="477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60"/>
            <p:cNvSpPr/>
            <p:nvPr/>
          </p:nvSpPr>
          <p:spPr>
            <a:xfrm>
              <a:off x="5104400" y="4919725"/>
              <a:ext cx="16775" cy="11925"/>
            </a:xfrm>
            <a:custGeom>
              <a:avLst/>
              <a:gdLst/>
              <a:ahLst/>
              <a:cxnLst/>
              <a:rect l="l" t="t" r="r" b="b"/>
              <a:pathLst>
                <a:path w="671" h="477" extrusionOk="0">
                  <a:moveTo>
                    <a:pt x="0" y="1"/>
                  </a:moveTo>
                  <a:lnTo>
                    <a:pt x="0" y="477"/>
                  </a:lnTo>
                  <a:lnTo>
                    <a:pt x="671" y="477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60"/>
            <p:cNvSpPr/>
            <p:nvPr/>
          </p:nvSpPr>
          <p:spPr>
            <a:xfrm>
              <a:off x="4922425" y="48225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0"/>
                  </a:moveTo>
                  <a:lnTo>
                    <a:pt x="1" y="412"/>
                  </a:lnTo>
                  <a:lnTo>
                    <a:pt x="362" y="412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60"/>
            <p:cNvSpPr/>
            <p:nvPr/>
          </p:nvSpPr>
          <p:spPr>
            <a:xfrm>
              <a:off x="4906850" y="4822525"/>
              <a:ext cx="9025" cy="10300"/>
            </a:xfrm>
            <a:custGeom>
              <a:avLst/>
              <a:gdLst/>
              <a:ahLst/>
              <a:cxnLst/>
              <a:rect l="l" t="t" r="r" b="b"/>
              <a:pathLst>
                <a:path w="361" h="412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60"/>
            <p:cNvSpPr/>
            <p:nvPr/>
          </p:nvSpPr>
          <p:spPr>
            <a:xfrm>
              <a:off x="4922425" y="48381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2" y="413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60"/>
            <p:cNvSpPr/>
            <p:nvPr/>
          </p:nvSpPr>
          <p:spPr>
            <a:xfrm>
              <a:off x="4906850" y="4838100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60"/>
            <p:cNvSpPr/>
            <p:nvPr/>
          </p:nvSpPr>
          <p:spPr>
            <a:xfrm>
              <a:off x="4922425" y="485372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62" y="412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60"/>
            <p:cNvSpPr/>
            <p:nvPr/>
          </p:nvSpPr>
          <p:spPr>
            <a:xfrm>
              <a:off x="4906850" y="485372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60"/>
            <p:cNvSpPr/>
            <p:nvPr/>
          </p:nvSpPr>
          <p:spPr>
            <a:xfrm>
              <a:off x="4922425" y="48692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2" y="413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60"/>
            <p:cNvSpPr/>
            <p:nvPr/>
          </p:nvSpPr>
          <p:spPr>
            <a:xfrm>
              <a:off x="4906850" y="4869200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60"/>
            <p:cNvSpPr/>
            <p:nvPr/>
          </p:nvSpPr>
          <p:spPr>
            <a:xfrm>
              <a:off x="4922425" y="4885150"/>
              <a:ext cx="9050" cy="10450"/>
            </a:xfrm>
            <a:custGeom>
              <a:avLst/>
              <a:gdLst/>
              <a:ahLst/>
              <a:cxnLst/>
              <a:rect l="l" t="t" r="r" b="b"/>
              <a:pathLst>
                <a:path w="362" h="418" extrusionOk="0">
                  <a:moveTo>
                    <a:pt x="1" y="1"/>
                  </a:moveTo>
                  <a:lnTo>
                    <a:pt x="1" y="417"/>
                  </a:lnTo>
                  <a:lnTo>
                    <a:pt x="362" y="417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60"/>
            <p:cNvSpPr/>
            <p:nvPr/>
          </p:nvSpPr>
          <p:spPr>
            <a:xfrm>
              <a:off x="4906850" y="4885150"/>
              <a:ext cx="9025" cy="10450"/>
            </a:xfrm>
            <a:custGeom>
              <a:avLst/>
              <a:gdLst/>
              <a:ahLst/>
              <a:cxnLst/>
              <a:rect l="l" t="t" r="r" b="b"/>
              <a:pathLst>
                <a:path w="361" h="418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60"/>
            <p:cNvSpPr/>
            <p:nvPr/>
          </p:nvSpPr>
          <p:spPr>
            <a:xfrm>
              <a:off x="4922425" y="49011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2" y="416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60"/>
            <p:cNvSpPr/>
            <p:nvPr/>
          </p:nvSpPr>
          <p:spPr>
            <a:xfrm>
              <a:off x="4906850" y="490112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60"/>
            <p:cNvSpPr/>
            <p:nvPr/>
          </p:nvSpPr>
          <p:spPr>
            <a:xfrm>
              <a:off x="4922425" y="4917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2" y="416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60"/>
            <p:cNvSpPr/>
            <p:nvPr/>
          </p:nvSpPr>
          <p:spPr>
            <a:xfrm>
              <a:off x="4906850" y="491707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60"/>
            <p:cNvSpPr/>
            <p:nvPr/>
          </p:nvSpPr>
          <p:spPr>
            <a:xfrm>
              <a:off x="4922425" y="49330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0"/>
                  </a:moveTo>
                  <a:lnTo>
                    <a:pt x="1" y="412"/>
                  </a:lnTo>
                  <a:lnTo>
                    <a:pt x="362" y="412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60"/>
            <p:cNvSpPr/>
            <p:nvPr/>
          </p:nvSpPr>
          <p:spPr>
            <a:xfrm>
              <a:off x="4906850" y="4933025"/>
              <a:ext cx="9025" cy="10300"/>
            </a:xfrm>
            <a:custGeom>
              <a:avLst/>
              <a:gdLst/>
              <a:ahLst/>
              <a:cxnLst/>
              <a:rect l="l" t="t" r="r" b="b"/>
              <a:pathLst>
                <a:path w="361" h="412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60"/>
            <p:cNvSpPr/>
            <p:nvPr/>
          </p:nvSpPr>
          <p:spPr>
            <a:xfrm>
              <a:off x="4922425" y="4949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2" y="417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60"/>
            <p:cNvSpPr/>
            <p:nvPr/>
          </p:nvSpPr>
          <p:spPr>
            <a:xfrm>
              <a:off x="4906850" y="494907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60"/>
            <p:cNvSpPr/>
            <p:nvPr/>
          </p:nvSpPr>
          <p:spPr>
            <a:xfrm>
              <a:off x="4922425" y="49652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2" y="413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60"/>
            <p:cNvSpPr/>
            <p:nvPr/>
          </p:nvSpPr>
          <p:spPr>
            <a:xfrm>
              <a:off x="4906850" y="496527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60"/>
            <p:cNvSpPr/>
            <p:nvPr/>
          </p:nvSpPr>
          <p:spPr>
            <a:xfrm>
              <a:off x="4922425" y="498145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2" y="413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60"/>
            <p:cNvSpPr/>
            <p:nvPr/>
          </p:nvSpPr>
          <p:spPr>
            <a:xfrm>
              <a:off x="4906850" y="4981450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60"/>
            <p:cNvSpPr/>
            <p:nvPr/>
          </p:nvSpPr>
          <p:spPr>
            <a:xfrm>
              <a:off x="4701775" y="4731200"/>
              <a:ext cx="9025" cy="12175"/>
            </a:xfrm>
            <a:custGeom>
              <a:avLst/>
              <a:gdLst/>
              <a:ahLst/>
              <a:cxnLst/>
              <a:rect l="l" t="t" r="r" b="b"/>
              <a:pathLst>
                <a:path w="361" h="487" extrusionOk="0">
                  <a:moveTo>
                    <a:pt x="0" y="0"/>
                  </a:moveTo>
                  <a:lnTo>
                    <a:pt x="0" y="486"/>
                  </a:lnTo>
                  <a:lnTo>
                    <a:pt x="361" y="48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60"/>
            <p:cNvSpPr/>
            <p:nvPr/>
          </p:nvSpPr>
          <p:spPr>
            <a:xfrm>
              <a:off x="4686175" y="4731200"/>
              <a:ext cx="9050" cy="12175"/>
            </a:xfrm>
            <a:custGeom>
              <a:avLst/>
              <a:gdLst/>
              <a:ahLst/>
              <a:cxnLst/>
              <a:rect l="l" t="t" r="r" b="b"/>
              <a:pathLst>
                <a:path w="362" h="487" extrusionOk="0">
                  <a:moveTo>
                    <a:pt x="1" y="0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60"/>
            <p:cNvSpPr/>
            <p:nvPr/>
          </p:nvSpPr>
          <p:spPr>
            <a:xfrm>
              <a:off x="4701775" y="4749575"/>
              <a:ext cx="9025" cy="12150"/>
            </a:xfrm>
            <a:custGeom>
              <a:avLst/>
              <a:gdLst/>
              <a:ahLst/>
              <a:cxnLst/>
              <a:rect l="l" t="t" r="r" b="b"/>
              <a:pathLst>
                <a:path w="361" h="486" extrusionOk="0">
                  <a:moveTo>
                    <a:pt x="0" y="1"/>
                  </a:moveTo>
                  <a:lnTo>
                    <a:pt x="0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60"/>
            <p:cNvSpPr/>
            <p:nvPr/>
          </p:nvSpPr>
          <p:spPr>
            <a:xfrm>
              <a:off x="4686175" y="4749575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60"/>
            <p:cNvSpPr/>
            <p:nvPr/>
          </p:nvSpPr>
          <p:spPr>
            <a:xfrm>
              <a:off x="4701775" y="4767825"/>
              <a:ext cx="9025" cy="12300"/>
            </a:xfrm>
            <a:custGeom>
              <a:avLst/>
              <a:gdLst/>
              <a:ahLst/>
              <a:cxnLst/>
              <a:rect l="l" t="t" r="r" b="b"/>
              <a:pathLst>
                <a:path w="361" h="492" extrusionOk="0">
                  <a:moveTo>
                    <a:pt x="0" y="1"/>
                  </a:moveTo>
                  <a:lnTo>
                    <a:pt x="0" y="491"/>
                  </a:lnTo>
                  <a:lnTo>
                    <a:pt x="361" y="49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60"/>
            <p:cNvSpPr/>
            <p:nvPr/>
          </p:nvSpPr>
          <p:spPr>
            <a:xfrm>
              <a:off x="4686175" y="4767825"/>
              <a:ext cx="9050" cy="12300"/>
            </a:xfrm>
            <a:custGeom>
              <a:avLst/>
              <a:gdLst/>
              <a:ahLst/>
              <a:cxnLst/>
              <a:rect l="l" t="t" r="r" b="b"/>
              <a:pathLst>
                <a:path w="362" h="492" extrusionOk="0">
                  <a:moveTo>
                    <a:pt x="1" y="1"/>
                  </a:moveTo>
                  <a:lnTo>
                    <a:pt x="1" y="491"/>
                  </a:lnTo>
                  <a:lnTo>
                    <a:pt x="361" y="49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60"/>
            <p:cNvSpPr/>
            <p:nvPr/>
          </p:nvSpPr>
          <p:spPr>
            <a:xfrm>
              <a:off x="4701775" y="4786225"/>
              <a:ext cx="9025" cy="12150"/>
            </a:xfrm>
            <a:custGeom>
              <a:avLst/>
              <a:gdLst/>
              <a:ahLst/>
              <a:cxnLst/>
              <a:rect l="l" t="t" r="r" b="b"/>
              <a:pathLst>
                <a:path w="361" h="486" extrusionOk="0">
                  <a:moveTo>
                    <a:pt x="0" y="1"/>
                  </a:moveTo>
                  <a:lnTo>
                    <a:pt x="0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60"/>
            <p:cNvSpPr/>
            <p:nvPr/>
          </p:nvSpPr>
          <p:spPr>
            <a:xfrm>
              <a:off x="4686175" y="4786225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60"/>
            <p:cNvSpPr/>
            <p:nvPr/>
          </p:nvSpPr>
          <p:spPr>
            <a:xfrm>
              <a:off x="4701775" y="4804950"/>
              <a:ext cx="9025" cy="12275"/>
            </a:xfrm>
            <a:custGeom>
              <a:avLst/>
              <a:gdLst/>
              <a:ahLst/>
              <a:cxnLst/>
              <a:rect l="l" t="t" r="r" b="b"/>
              <a:pathLst>
                <a:path w="361" h="491" extrusionOk="0">
                  <a:moveTo>
                    <a:pt x="0" y="1"/>
                  </a:moveTo>
                  <a:lnTo>
                    <a:pt x="0" y="490"/>
                  </a:lnTo>
                  <a:lnTo>
                    <a:pt x="361" y="490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60"/>
            <p:cNvSpPr/>
            <p:nvPr/>
          </p:nvSpPr>
          <p:spPr>
            <a:xfrm>
              <a:off x="4686175" y="4804950"/>
              <a:ext cx="9050" cy="12275"/>
            </a:xfrm>
            <a:custGeom>
              <a:avLst/>
              <a:gdLst/>
              <a:ahLst/>
              <a:cxnLst/>
              <a:rect l="l" t="t" r="r" b="b"/>
              <a:pathLst>
                <a:path w="362" h="491" extrusionOk="0">
                  <a:moveTo>
                    <a:pt x="1" y="1"/>
                  </a:moveTo>
                  <a:lnTo>
                    <a:pt x="1" y="490"/>
                  </a:lnTo>
                  <a:lnTo>
                    <a:pt x="361" y="490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60"/>
            <p:cNvSpPr/>
            <p:nvPr/>
          </p:nvSpPr>
          <p:spPr>
            <a:xfrm>
              <a:off x="4701775" y="4823800"/>
              <a:ext cx="9025" cy="12150"/>
            </a:xfrm>
            <a:custGeom>
              <a:avLst/>
              <a:gdLst/>
              <a:ahLst/>
              <a:cxnLst/>
              <a:rect l="l" t="t" r="r" b="b"/>
              <a:pathLst>
                <a:path w="361" h="486" extrusionOk="0">
                  <a:moveTo>
                    <a:pt x="0" y="0"/>
                  </a:moveTo>
                  <a:lnTo>
                    <a:pt x="0" y="485"/>
                  </a:lnTo>
                  <a:lnTo>
                    <a:pt x="361" y="48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60"/>
            <p:cNvSpPr/>
            <p:nvPr/>
          </p:nvSpPr>
          <p:spPr>
            <a:xfrm>
              <a:off x="4686175" y="4823800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0"/>
                  </a:moveTo>
                  <a:lnTo>
                    <a:pt x="1" y="485"/>
                  </a:lnTo>
                  <a:lnTo>
                    <a:pt x="361" y="48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60"/>
            <p:cNvSpPr/>
            <p:nvPr/>
          </p:nvSpPr>
          <p:spPr>
            <a:xfrm>
              <a:off x="4701775" y="4842625"/>
              <a:ext cx="9025" cy="12150"/>
            </a:xfrm>
            <a:custGeom>
              <a:avLst/>
              <a:gdLst/>
              <a:ahLst/>
              <a:cxnLst/>
              <a:rect l="l" t="t" r="r" b="b"/>
              <a:pathLst>
                <a:path w="361" h="486" extrusionOk="0">
                  <a:moveTo>
                    <a:pt x="0" y="1"/>
                  </a:moveTo>
                  <a:lnTo>
                    <a:pt x="0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60"/>
            <p:cNvSpPr/>
            <p:nvPr/>
          </p:nvSpPr>
          <p:spPr>
            <a:xfrm>
              <a:off x="4686175" y="4842625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60"/>
            <p:cNvSpPr/>
            <p:nvPr/>
          </p:nvSpPr>
          <p:spPr>
            <a:xfrm>
              <a:off x="4701775" y="4861350"/>
              <a:ext cx="9025" cy="12150"/>
            </a:xfrm>
            <a:custGeom>
              <a:avLst/>
              <a:gdLst/>
              <a:ahLst/>
              <a:cxnLst/>
              <a:rect l="l" t="t" r="r" b="b"/>
              <a:pathLst>
                <a:path w="361" h="486" extrusionOk="0">
                  <a:moveTo>
                    <a:pt x="0" y="1"/>
                  </a:moveTo>
                  <a:lnTo>
                    <a:pt x="0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60"/>
            <p:cNvSpPr/>
            <p:nvPr/>
          </p:nvSpPr>
          <p:spPr>
            <a:xfrm>
              <a:off x="4686175" y="4861350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60"/>
            <p:cNvSpPr/>
            <p:nvPr/>
          </p:nvSpPr>
          <p:spPr>
            <a:xfrm>
              <a:off x="4701775" y="4880300"/>
              <a:ext cx="9025" cy="12300"/>
            </a:xfrm>
            <a:custGeom>
              <a:avLst/>
              <a:gdLst/>
              <a:ahLst/>
              <a:cxnLst/>
              <a:rect l="l" t="t" r="r" b="b"/>
              <a:pathLst>
                <a:path w="361" h="492" extrusionOk="0">
                  <a:moveTo>
                    <a:pt x="0" y="1"/>
                  </a:moveTo>
                  <a:lnTo>
                    <a:pt x="0" y="491"/>
                  </a:lnTo>
                  <a:lnTo>
                    <a:pt x="361" y="49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60"/>
            <p:cNvSpPr/>
            <p:nvPr/>
          </p:nvSpPr>
          <p:spPr>
            <a:xfrm>
              <a:off x="4686175" y="4880300"/>
              <a:ext cx="9050" cy="12300"/>
            </a:xfrm>
            <a:custGeom>
              <a:avLst/>
              <a:gdLst/>
              <a:ahLst/>
              <a:cxnLst/>
              <a:rect l="l" t="t" r="r" b="b"/>
              <a:pathLst>
                <a:path w="362" h="492" extrusionOk="0">
                  <a:moveTo>
                    <a:pt x="1" y="1"/>
                  </a:moveTo>
                  <a:lnTo>
                    <a:pt x="1" y="491"/>
                  </a:lnTo>
                  <a:lnTo>
                    <a:pt x="361" y="49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60"/>
            <p:cNvSpPr/>
            <p:nvPr/>
          </p:nvSpPr>
          <p:spPr>
            <a:xfrm>
              <a:off x="4701775" y="4899275"/>
              <a:ext cx="9025" cy="12275"/>
            </a:xfrm>
            <a:custGeom>
              <a:avLst/>
              <a:gdLst/>
              <a:ahLst/>
              <a:cxnLst/>
              <a:rect l="l" t="t" r="r" b="b"/>
              <a:pathLst>
                <a:path w="361" h="491" extrusionOk="0">
                  <a:moveTo>
                    <a:pt x="0" y="1"/>
                  </a:moveTo>
                  <a:lnTo>
                    <a:pt x="0" y="490"/>
                  </a:lnTo>
                  <a:lnTo>
                    <a:pt x="361" y="490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60"/>
            <p:cNvSpPr/>
            <p:nvPr/>
          </p:nvSpPr>
          <p:spPr>
            <a:xfrm>
              <a:off x="4686175" y="4899275"/>
              <a:ext cx="9050" cy="12275"/>
            </a:xfrm>
            <a:custGeom>
              <a:avLst/>
              <a:gdLst/>
              <a:ahLst/>
              <a:cxnLst/>
              <a:rect l="l" t="t" r="r" b="b"/>
              <a:pathLst>
                <a:path w="362" h="491" extrusionOk="0">
                  <a:moveTo>
                    <a:pt x="1" y="1"/>
                  </a:moveTo>
                  <a:lnTo>
                    <a:pt x="1" y="490"/>
                  </a:lnTo>
                  <a:lnTo>
                    <a:pt x="361" y="490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60"/>
            <p:cNvSpPr/>
            <p:nvPr/>
          </p:nvSpPr>
          <p:spPr>
            <a:xfrm>
              <a:off x="4701775" y="4918350"/>
              <a:ext cx="9025" cy="12175"/>
            </a:xfrm>
            <a:custGeom>
              <a:avLst/>
              <a:gdLst/>
              <a:ahLst/>
              <a:cxnLst/>
              <a:rect l="l" t="t" r="r" b="b"/>
              <a:pathLst>
                <a:path w="361" h="487" extrusionOk="0">
                  <a:moveTo>
                    <a:pt x="0" y="0"/>
                  </a:moveTo>
                  <a:lnTo>
                    <a:pt x="0" y="486"/>
                  </a:lnTo>
                  <a:lnTo>
                    <a:pt x="361" y="48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60"/>
            <p:cNvSpPr/>
            <p:nvPr/>
          </p:nvSpPr>
          <p:spPr>
            <a:xfrm>
              <a:off x="4686175" y="4918350"/>
              <a:ext cx="9050" cy="12175"/>
            </a:xfrm>
            <a:custGeom>
              <a:avLst/>
              <a:gdLst/>
              <a:ahLst/>
              <a:cxnLst/>
              <a:rect l="l" t="t" r="r" b="b"/>
              <a:pathLst>
                <a:path w="362" h="487" extrusionOk="0">
                  <a:moveTo>
                    <a:pt x="1" y="0"/>
                  </a:moveTo>
                  <a:lnTo>
                    <a:pt x="1" y="486"/>
                  </a:lnTo>
                  <a:lnTo>
                    <a:pt x="361" y="48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60"/>
            <p:cNvSpPr/>
            <p:nvPr/>
          </p:nvSpPr>
          <p:spPr>
            <a:xfrm>
              <a:off x="4701775" y="4937300"/>
              <a:ext cx="9025" cy="12275"/>
            </a:xfrm>
            <a:custGeom>
              <a:avLst/>
              <a:gdLst/>
              <a:ahLst/>
              <a:cxnLst/>
              <a:rect l="l" t="t" r="r" b="b"/>
              <a:pathLst>
                <a:path w="361" h="491" extrusionOk="0">
                  <a:moveTo>
                    <a:pt x="0" y="0"/>
                  </a:moveTo>
                  <a:lnTo>
                    <a:pt x="0" y="491"/>
                  </a:lnTo>
                  <a:lnTo>
                    <a:pt x="361" y="49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60"/>
            <p:cNvSpPr/>
            <p:nvPr/>
          </p:nvSpPr>
          <p:spPr>
            <a:xfrm>
              <a:off x="4686175" y="4937300"/>
              <a:ext cx="9050" cy="12275"/>
            </a:xfrm>
            <a:custGeom>
              <a:avLst/>
              <a:gdLst/>
              <a:ahLst/>
              <a:cxnLst/>
              <a:rect l="l" t="t" r="r" b="b"/>
              <a:pathLst>
                <a:path w="362" h="491" extrusionOk="0">
                  <a:moveTo>
                    <a:pt x="1" y="0"/>
                  </a:moveTo>
                  <a:lnTo>
                    <a:pt x="1" y="491"/>
                  </a:lnTo>
                  <a:lnTo>
                    <a:pt x="361" y="49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60"/>
            <p:cNvSpPr/>
            <p:nvPr/>
          </p:nvSpPr>
          <p:spPr>
            <a:xfrm>
              <a:off x="4888925" y="4822525"/>
              <a:ext cx="9025" cy="10300"/>
            </a:xfrm>
            <a:custGeom>
              <a:avLst/>
              <a:gdLst/>
              <a:ahLst/>
              <a:cxnLst/>
              <a:rect l="l" t="t" r="r" b="b"/>
              <a:pathLst>
                <a:path w="361" h="412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60"/>
            <p:cNvSpPr/>
            <p:nvPr/>
          </p:nvSpPr>
          <p:spPr>
            <a:xfrm>
              <a:off x="4873300" y="48225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0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60"/>
            <p:cNvSpPr/>
            <p:nvPr/>
          </p:nvSpPr>
          <p:spPr>
            <a:xfrm>
              <a:off x="4888925" y="480657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60"/>
            <p:cNvSpPr/>
            <p:nvPr/>
          </p:nvSpPr>
          <p:spPr>
            <a:xfrm>
              <a:off x="4873300" y="48065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60"/>
            <p:cNvSpPr/>
            <p:nvPr/>
          </p:nvSpPr>
          <p:spPr>
            <a:xfrm>
              <a:off x="4888925" y="479062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60"/>
            <p:cNvSpPr/>
            <p:nvPr/>
          </p:nvSpPr>
          <p:spPr>
            <a:xfrm>
              <a:off x="4873300" y="47906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60"/>
            <p:cNvSpPr/>
            <p:nvPr/>
          </p:nvSpPr>
          <p:spPr>
            <a:xfrm>
              <a:off x="4888925" y="4838100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60"/>
            <p:cNvSpPr/>
            <p:nvPr/>
          </p:nvSpPr>
          <p:spPr>
            <a:xfrm>
              <a:off x="4873300" y="48381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60"/>
            <p:cNvSpPr/>
            <p:nvPr/>
          </p:nvSpPr>
          <p:spPr>
            <a:xfrm>
              <a:off x="4888925" y="485372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60"/>
            <p:cNvSpPr/>
            <p:nvPr/>
          </p:nvSpPr>
          <p:spPr>
            <a:xfrm>
              <a:off x="4873300" y="485372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60"/>
            <p:cNvSpPr/>
            <p:nvPr/>
          </p:nvSpPr>
          <p:spPr>
            <a:xfrm>
              <a:off x="4888925" y="4869200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60"/>
            <p:cNvSpPr/>
            <p:nvPr/>
          </p:nvSpPr>
          <p:spPr>
            <a:xfrm>
              <a:off x="4873300" y="48692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60"/>
            <p:cNvSpPr/>
            <p:nvPr/>
          </p:nvSpPr>
          <p:spPr>
            <a:xfrm>
              <a:off x="4888925" y="4885150"/>
              <a:ext cx="9025" cy="10450"/>
            </a:xfrm>
            <a:custGeom>
              <a:avLst/>
              <a:gdLst/>
              <a:ahLst/>
              <a:cxnLst/>
              <a:rect l="l" t="t" r="r" b="b"/>
              <a:pathLst>
                <a:path w="361" h="418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60"/>
            <p:cNvSpPr/>
            <p:nvPr/>
          </p:nvSpPr>
          <p:spPr>
            <a:xfrm>
              <a:off x="4873300" y="4885150"/>
              <a:ext cx="9050" cy="10450"/>
            </a:xfrm>
            <a:custGeom>
              <a:avLst/>
              <a:gdLst/>
              <a:ahLst/>
              <a:cxnLst/>
              <a:rect l="l" t="t" r="r" b="b"/>
              <a:pathLst>
                <a:path w="362" h="418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60"/>
            <p:cNvSpPr/>
            <p:nvPr/>
          </p:nvSpPr>
          <p:spPr>
            <a:xfrm>
              <a:off x="4888925" y="490112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60"/>
            <p:cNvSpPr/>
            <p:nvPr/>
          </p:nvSpPr>
          <p:spPr>
            <a:xfrm>
              <a:off x="4873300" y="49011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60"/>
            <p:cNvSpPr/>
            <p:nvPr/>
          </p:nvSpPr>
          <p:spPr>
            <a:xfrm>
              <a:off x="4888925" y="491707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60"/>
            <p:cNvSpPr/>
            <p:nvPr/>
          </p:nvSpPr>
          <p:spPr>
            <a:xfrm>
              <a:off x="4873300" y="4917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60"/>
            <p:cNvSpPr/>
            <p:nvPr/>
          </p:nvSpPr>
          <p:spPr>
            <a:xfrm>
              <a:off x="4888925" y="4933025"/>
              <a:ext cx="9025" cy="10300"/>
            </a:xfrm>
            <a:custGeom>
              <a:avLst/>
              <a:gdLst/>
              <a:ahLst/>
              <a:cxnLst/>
              <a:rect l="l" t="t" r="r" b="b"/>
              <a:pathLst>
                <a:path w="361" h="412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60"/>
            <p:cNvSpPr/>
            <p:nvPr/>
          </p:nvSpPr>
          <p:spPr>
            <a:xfrm>
              <a:off x="4873300" y="49330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0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60"/>
            <p:cNvSpPr/>
            <p:nvPr/>
          </p:nvSpPr>
          <p:spPr>
            <a:xfrm>
              <a:off x="4888925" y="494907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60"/>
            <p:cNvSpPr/>
            <p:nvPr/>
          </p:nvSpPr>
          <p:spPr>
            <a:xfrm>
              <a:off x="4873300" y="4949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60"/>
            <p:cNvSpPr/>
            <p:nvPr/>
          </p:nvSpPr>
          <p:spPr>
            <a:xfrm>
              <a:off x="4888925" y="496527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60"/>
            <p:cNvSpPr/>
            <p:nvPr/>
          </p:nvSpPr>
          <p:spPr>
            <a:xfrm>
              <a:off x="4873300" y="49652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60"/>
            <p:cNvSpPr/>
            <p:nvPr/>
          </p:nvSpPr>
          <p:spPr>
            <a:xfrm>
              <a:off x="4888925" y="4981450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60"/>
            <p:cNvSpPr/>
            <p:nvPr/>
          </p:nvSpPr>
          <p:spPr>
            <a:xfrm>
              <a:off x="4873300" y="498145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60"/>
            <p:cNvSpPr/>
            <p:nvPr/>
          </p:nvSpPr>
          <p:spPr>
            <a:xfrm>
              <a:off x="5914825" y="4704825"/>
              <a:ext cx="618900" cy="296775"/>
            </a:xfrm>
            <a:custGeom>
              <a:avLst/>
              <a:gdLst/>
              <a:ahLst/>
              <a:cxnLst/>
              <a:rect l="l" t="t" r="r" b="b"/>
              <a:pathLst>
                <a:path w="24756" h="11871" extrusionOk="0">
                  <a:moveTo>
                    <a:pt x="16637" y="1"/>
                  </a:moveTo>
                  <a:lnTo>
                    <a:pt x="16637" y="5216"/>
                  </a:lnTo>
                  <a:lnTo>
                    <a:pt x="15425" y="5216"/>
                  </a:lnTo>
                  <a:lnTo>
                    <a:pt x="15425" y="7080"/>
                  </a:lnTo>
                  <a:lnTo>
                    <a:pt x="15060" y="7080"/>
                  </a:lnTo>
                  <a:lnTo>
                    <a:pt x="15060" y="5910"/>
                  </a:lnTo>
                  <a:lnTo>
                    <a:pt x="12915" y="5910"/>
                  </a:lnTo>
                  <a:lnTo>
                    <a:pt x="12915" y="9406"/>
                  </a:lnTo>
                  <a:lnTo>
                    <a:pt x="12286" y="9406"/>
                  </a:lnTo>
                  <a:lnTo>
                    <a:pt x="12286" y="6567"/>
                  </a:lnTo>
                  <a:lnTo>
                    <a:pt x="10325" y="6567"/>
                  </a:lnTo>
                  <a:lnTo>
                    <a:pt x="10325" y="4403"/>
                  </a:lnTo>
                  <a:lnTo>
                    <a:pt x="8989" y="4403"/>
                  </a:lnTo>
                  <a:lnTo>
                    <a:pt x="8989" y="3173"/>
                  </a:lnTo>
                  <a:lnTo>
                    <a:pt x="7444" y="3173"/>
                  </a:lnTo>
                  <a:lnTo>
                    <a:pt x="7444" y="8629"/>
                  </a:lnTo>
                  <a:lnTo>
                    <a:pt x="6927" y="8629"/>
                  </a:lnTo>
                  <a:lnTo>
                    <a:pt x="6927" y="2632"/>
                  </a:lnTo>
                  <a:lnTo>
                    <a:pt x="4384" y="2632"/>
                  </a:lnTo>
                  <a:lnTo>
                    <a:pt x="4384" y="5892"/>
                  </a:lnTo>
                  <a:lnTo>
                    <a:pt x="4032" y="5892"/>
                  </a:lnTo>
                  <a:lnTo>
                    <a:pt x="4032" y="3233"/>
                  </a:lnTo>
                  <a:lnTo>
                    <a:pt x="1452" y="3233"/>
                  </a:lnTo>
                  <a:lnTo>
                    <a:pt x="1452" y="838"/>
                  </a:lnTo>
                  <a:lnTo>
                    <a:pt x="0" y="838"/>
                  </a:lnTo>
                  <a:lnTo>
                    <a:pt x="0" y="11870"/>
                  </a:lnTo>
                  <a:lnTo>
                    <a:pt x="24756" y="11870"/>
                  </a:lnTo>
                  <a:lnTo>
                    <a:pt x="24756" y="5726"/>
                  </a:lnTo>
                  <a:lnTo>
                    <a:pt x="22620" y="5726"/>
                  </a:lnTo>
                  <a:lnTo>
                    <a:pt x="22620" y="8324"/>
                  </a:lnTo>
                  <a:lnTo>
                    <a:pt x="22075" y="8324"/>
                  </a:lnTo>
                  <a:lnTo>
                    <a:pt x="22075" y="6853"/>
                  </a:lnTo>
                  <a:lnTo>
                    <a:pt x="19356" y="6853"/>
                  </a:lnTo>
                  <a:lnTo>
                    <a:pt x="19356" y="9179"/>
                  </a:lnTo>
                  <a:lnTo>
                    <a:pt x="18995" y="9179"/>
                  </a:lnTo>
                  <a:lnTo>
                    <a:pt x="1899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60"/>
            <p:cNvSpPr/>
            <p:nvPr/>
          </p:nvSpPr>
          <p:spPr>
            <a:xfrm>
              <a:off x="6518225" y="4856150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0"/>
                  </a:moveTo>
                  <a:lnTo>
                    <a:pt x="1" y="495"/>
                  </a:lnTo>
                  <a:lnTo>
                    <a:pt x="361" y="4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60"/>
            <p:cNvSpPr/>
            <p:nvPr/>
          </p:nvSpPr>
          <p:spPr>
            <a:xfrm>
              <a:off x="6502500" y="4856150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0" y="0"/>
                  </a:moveTo>
                  <a:lnTo>
                    <a:pt x="0" y="495"/>
                  </a:lnTo>
                  <a:lnTo>
                    <a:pt x="361" y="4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60"/>
            <p:cNvSpPr/>
            <p:nvPr/>
          </p:nvSpPr>
          <p:spPr>
            <a:xfrm>
              <a:off x="6486900" y="4856150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0"/>
                  </a:moveTo>
                  <a:lnTo>
                    <a:pt x="1" y="495"/>
                  </a:lnTo>
                  <a:lnTo>
                    <a:pt x="361" y="4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60"/>
            <p:cNvSpPr/>
            <p:nvPr/>
          </p:nvSpPr>
          <p:spPr>
            <a:xfrm>
              <a:off x="6518225" y="4874875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0"/>
                  </a:moveTo>
                  <a:lnTo>
                    <a:pt x="1" y="495"/>
                  </a:lnTo>
                  <a:lnTo>
                    <a:pt x="361" y="4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60"/>
            <p:cNvSpPr/>
            <p:nvPr/>
          </p:nvSpPr>
          <p:spPr>
            <a:xfrm>
              <a:off x="6502500" y="4874875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0" y="0"/>
                  </a:moveTo>
                  <a:lnTo>
                    <a:pt x="0" y="495"/>
                  </a:lnTo>
                  <a:lnTo>
                    <a:pt x="361" y="4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60"/>
            <p:cNvSpPr/>
            <p:nvPr/>
          </p:nvSpPr>
          <p:spPr>
            <a:xfrm>
              <a:off x="6486900" y="4874875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0"/>
                  </a:moveTo>
                  <a:lnTo>
                    <a:pt x="1" y="495"/>
                  </a:lnTo>
                  <a:lnTo>
                    <a:pt x="361" y="4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60"/>
            <p:cNvSpPr/>
            <p:nvPr/>
          </p:nvSpPr>
          <p:spPr>
            <a:xfrm>
              <a:off x="6518225" y="4893475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1"/>
                  </a:moveTo>
                  <a:lnTo>
                    <a:pt x="1" y="496"/>
                  </a:lnTo>
                  <a:lnTo>
                    <a:pt x="361" y="49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60"/>
            <p:cNvSpPr/>
            <p:nvPr/>
          </p:nvSpPr>
          <p:spPr>
            <a:xfrm>
              <a:off x="6502500" y="4893475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0" y="1"/>
                  </a:moveTo>
                  <a:lnTo>
                    <a:pt x="0" y="496"/>
                  </a:lnTo>
                  <a:lnTo>
                    <a:pt x="361" y="49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60"/>
            <p:cNvSpPr/>
            <p:nvPr/>
          </p:nvSpPr>
          <p:spPr>
            <a:xfrm>
              <a:off x="6486900" y="4893475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1"/>
                  </a:moveTo>
                  <a:lnTo>
                    <a:pt x="1" y="496"/>
                  </a:lnTo>
                  <a:lnTo>
                    <a:pt x="361" y="49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60"/>
            <p:cNvSpPr/>
            <p:nvPr/>
          </p:nvSpPr>
          <p:spPr>
            <a:xfrm>
              <a:off x="6518225" y="4912100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1"/>
                  </a:moveTo>
                  <a:lnTo>
                    <a:pt x="1" y="495"/>
                  </a:lnTo>
                  <a:lnTo>
                    <a:pt x="361" y="495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60"/>
            <p:cNvSpPr/>
            <p:nvPr/>
          </p:nvSpPr>
          <p:spPr>
            <a:xfrm>
              <a:off x="6502500" y="4912100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0" y="1"/>
                  </a:moveTo>
                  <a:lnTo>
                    <a:pt x="0" y="495"/>
                  </a:lnTo>
                  <a:lnTo>
                    <a:pt x="361" y="495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60"/>
            <p:cNvSpPr/>
            <p:nvPr/>
          </p:nvSpPr>
          <p:spPr>
            <a:xfrm>
              <a:off x="6486900" y="4912100"/>
              <a:ext cx="9050" cy="12400"/>
            </a:xfrm>
            <a:custGeom>
              <a:avLst/>
              <a:gdLst/>
              <a:ahLst/>
              <a:cxnLst/>
              <a:rect l="l" t="t" r="r" b="b"/>
              <a:pathLst>
                <a:path w="362" h="496" extrusionOk="0">
                  <a:moveTo>
                    <a:pt x="1" y="1"/>
                  </a:moveTo>
                  <a:lnTo>
                    <a:pt x="1" y="495"/>
                  </a:lnTo>
                  <a:lnTo>
                    <a:pt x="361" y="495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60"/>
            <p:cNvSpPr/>
            <p:nvPr/>
          </p:nvSpPr>
          <p:spPr>
            <a:xfrm>
              <a:off x="6205425" y="487777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1"/>
                  </a:moveTo>
                  <a:lnTo>
                    <a:pt x="1" y="411"/>
                  </a:lnTo>
                  <a:lnTo>
                    <a:pt x="361" y="41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60"/>
            <p:cNvSpPr/>
            <p:nvPr/>
          </p:nvSpPr>
          <p:spPr>
            <a:xfrm>
              <a:off x="6189700" y="487777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0" y="1"/>
                  </a:moveTo>
                  <a:lnTo>
                    <a:pt x="0" y="411"/>
                  </a:lnTo>
                  <a:lnTo>
                    <a:pt x="361" y="41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60"/>
            <p:cNvSpPr/>
            <p:nvPr/>
          </p:nvSpPr>
          <p:spPr>
            <a:xfrm>
              <a:off x="6174100" y="487777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1"/>
                  </a:moveTo>
                  <a:lnTo>
                    <a:pt x="1" y="411"/>
                  </a:lnTo>
                  <a:lnTo>
                    <a:pt x="361" y="41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60"/>
            <p:cNvSpPr/>
            <p:nvPr/>
          </p:nvSpPr>
          <p:spPr>
            <a:xfrm>
              <a:off x="6205425" y="48933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0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60"/>
            <p:cNvSpPr/>
            <p:nvPr/>
          </p:nvSpPr>
          <p:spPr>
            <a:xfrm>
              <a:off x="6189700" y="48933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60"/>
            <p:cNvSpPr/>
            <p:nvPr/>
          </p:nvSpPr>
          <p:spPr>
            <a:xfrm>
              <a:off x="6174100" y="48933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0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60"/>
            <p:cNvSpPr/>
            <p:nvPr/>
          </p:nvSpPr>
          <p:spPr>
            <a:xfrm>
              <a:off x="6205425" y="4908850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60"/>
            <p:cNvSpPr/>
            <p:nvPr/>
          </p:nvSpPr>
          <p:spPr>
            <a:xfrm>
              <a:off x="6189700" y="4908850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60"/>
            <p:cNvSpPr/>
            <p:nvPr/>
          </p:nvSpPr>
          <p:spPr>
            <a:xfrm>
              <a:off x="6174100" y="4908850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60"/>
            <p:cNvSpPr/>
            <p:nvPr/>
          </p:nvSpPr>
          <p:spPr>
            <a:xfrm>
              <a:off x="6205425" y="49244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0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60"/>
            <p:cNvSpPr/>
            <p:nvPr/>
          </p:nvSpPr>
          <p:spPr>
            <a:xfrm>
              <a:off x="6189700" y="49244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60"/>
            <p:cNvSpPr/>
            <p:nvPr/>
          </p:nvSpPr>
          <p:spPr>
            <a:xfrm>
              <a:off x="6174100" y="49244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0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60"/>
            <p:cNvSpPr/>
            <p:nvPr/>
          </p:nvSpPr>
          <p:spPr>
            <a:xfrm>
              <a:off x="6205425" y="49404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60"/>
            <p:cNvSpPr/>
            <p:nvPr/>
          </p:nvSpPr>
          <p:spPr>
            <a:xfrm>
              <a:off x="6189700" y="49404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60"/>
            <p:cNvSpPr/>
            <p:nvPr/>
          </p:nvSpPr>
          <p:spPr>
            <a:xfrm>
              <a:off x="6174100" y="49404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60"/>
            <p:cNvSpPr/>
            <p:nvPr/>
          </p:nvSpPr>
          <p:spPr>
            <a:xfrm>
              <a:off x="6205425" y="49563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60"/>
            <p:cNvSpPr/>
            <p:nvPr/>
          </p:nvSpPr>
          <p:spPr>
            <a:xfrm>
              <a:off x="6189700" y="49563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60"/>
            <p:cNvSpPr/>
            <p:nvPr/>
          </p:nvSpPr>
          <p:spPr>
            <a:xfrm>
              <a:off x="6174100" y="49563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60"/>
            <p:cNvSpPr/>
            <p:nvPr/>
          </p:nvSpPr>
          <p:spPr>
            <a:xfrm>
              <a:off x="6205425" y="49723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60"/>
            <p:cNvSpPr/>
            <p:nvPr/>
          </p:nvSpPr>
          <p:spPr>
            <a:xfrm>
              <a:off x="6189700" y="49723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60"/>
            <p:cNvSpPr/>
            <p:nvPr/>
          </p:nvSpPr>
          <p:spPr>
            <a:xfrm>
              <a:off x="6174100" y="49723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60"/>
            <p:cNvSpPr/>
            <p:nvPr/>
          </p:nvSpPr>
          <p:spPr>
            <a:xfrm>
              <a:off x="6205425" y="49882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60"/>
            <p:cNvSpPr/>
            <p:nvPr/>
          </p:nvSpPr>
          <p:spPr>
            <a:xfrm>
              <a:off x="6189700" y="49882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60"/>
            <p:cNvSpPr/>
            <p:nvPr/>
          </p:nvSpPr>
          <p:spPr>
            <a:xfrm>
              <a:off x="6174100" y="49882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60"/>
            <p:cNvSpPr/>
            <p:nvPr/>
          </p:nvSpPr>
          <p:spPr>
            <a:xfrm>
              <a:off x="6406925" y="4884025"/>
              <a:ext cx="52050" cy="7775"/>
            </a:xfrm>
            <a:custGeom>
              <a:avLst/>
              <a:gdLst/>
              <a:ahLst/>
              <a:cxnLst/>
              <a:rect l="l" t="t" r="r" b="b"/>
              <a:pathLst>
                <a:path w="2082" h="311" extrusionOk="0">
                  <a:moveTo>
                    <a:pt x="0" y="0"/>
                  </a:moveTo>
                  <a:lnTo>
                    <a:pt x="0" y="310"/>
                  </a:lnTo>
                  <a:lnTo>
                    <a:pt x="2081" y="310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60"/>
            <p:cNvSpPr/>
            <p:nvPr/>
          </p:nvSpPr>
          <p:spPr>
            <a:xfrm>
              <a:off x="6406925" y="4899150"/>
              <a:ext cx="52050" cy="7775"/>
            </a:xfrm>
            <a:custGeom>
              <a:avLst/>
              <a:gdLst/>
              <a:ahLst/>
              <a:cxnLst/>
              <a:rect l="l" t="t" r="r" b="b"/>
              <a:pathLst>
                <a:path w="2082" h="311" extrusionOk="0">
                  <a:moveTo>
                    <a:pt x="0" y="0"/>
                  </a:moveTo>
                  <a:lnTo>
                    <a:pt x="0" y="311"/>
                  </a:lnTo>
                  <a:lnTo>
                    <a:pt x="2081" y="311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60"/>
            <p:cNvSpPr/>
            <p:nvPr/>
          </p:nvSpPr>
          <p:spPr>
            <a:xfrm>
              <a:off x="6406925" y="4914175"/>
              <a:ext cx="52050" cy="7775"/>
            </a:xfrm>
            <a:custGeom>
              <a:avLst/>
              <a:gdLst/>
              <a:ahLst/>
              <a:cxnLst/>
              <a:rect l="l" t="t" r="r" b="b"/>
              <a:pathLst>
                <a:path w="2082" h="311" extrusionOk="0">
                  <a:moveTo>
                    <a:pt x="0" y="1"/>
                  </a:moveTo>
                  <a:lnTo>
                    <a:pt x="0" y="310"/>
                  </a:lnTo>
                  <a:lnTo>
                    <a:pt x="2081" y="310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60"/>
            <p:cNvSpPr/>
            <p:nvPr/>
          </p:nvSpPr>
          <p:spPr>
            <a:xfrm>
              <a:off x="6406925" y="4929225"/>
              <a:ext cx="52050" cy="7750"/>
            </a:xfrm>
            <a:custGeom>
              <a:avLst/>
              <a:gdLst/>
              <a:ahLst/>
              <a:cxnLst/>
              <a:rect l="l" t="t" r="r" b="b"/>
              <a:pathLst>
                <a:path w="2082" h="310" extrusionOk="0">
                  <a:moveTo>
                    <a:pt x="0" y="0"/>
                  </a:moveTo>
                  <a:lnTo>
                    <a:pt x="0" y="310"/>
                  </a:lnTo>
                  <a:lnTo>
                    <a:pt x="2081" y="310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60"/>
            <p:cNvSpPr/>
            <p:nvPr/>
          </p:nvSpPr>
          <p:spPr>
            <a:xfrm>
              <a:off x="6406925" y="4944225"/>
              <a:ext cx="52050" cy="7800"/>
            </a:xfrm>
            <a:custGeom>
              <a:avLst/>
              <a:gdLst/>
              <a:ahLst/>
              <a:cxnLst/>
              <a:rect l="l" t="t" r="r" b="b"/>
              <a:pathLst>
                <a:path w="2082" h="312" extrusionOk="0">
                  <a:moveTo>
                    <a:pt x="0" y="1"/>
                  </a:moveTo>
                  <a:lnTo>
                    <a:pt x="0" y="311"/>
                  </a:lnTo>
                  <a:lnTo>
                    <a:pt x="2081" y="311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60"/>
            <p:cNvSpPr/>
            <p:nvPr/>
          </p:nvSpPr>
          <p:spPr>
            <a:xfrm>
              <a:off x="6406925" y="4959375"/>
              <a:ext cx="52050" cy="7775"/>
            </a:xfrm>
            <a:custGeom>
              <a:avLst/>
              <a:gdLst/>
              <a:ahLst/>
              <a:cxnLst/>
              <a:rect l="l" t="t" r="r" b="b"/>
              <a:pathLst>
                <a:path w="2082" h="311" extrusionOk="0">
                  <a:moveTo>
                    <a:pt x="0" y="0"/>
                  </a:moveTo>
                  <a:lnTo>
                    <a:pt x="0" y="310"/>
                  </a:lnTo>
                  <a:lnTo>
                    <a:pt x="2081" y="310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60"/>
            <p:cNvSpPr/>
            <p:nvPr/>
          </p:nvSpPr>
          <p:spPr>
            <a:xfrm>
              <a:off x="6406925" y="4974300"/>
              <a:ext cx="52050" cy="7775"/>
            </a:xfrm>
            <a:custGeom>
              <a:avLst/>
              <a:gdLst/>
              <a:ahLst/>
              <a:cxnLst/>
              <a:rect l="l" t="t" r="r" b="b"/>
              <a:pathLst>
                <a:path w="2082" h="311" extrusionOk="0">
                  <a:moveTo>
                    <a:pt x="0" y="0"/>
                  </a:moveTo>
                  <a:lnTo>
                    <a:pt x="0" y="310"/>
                  </a:lnTo>
                  <a:lnTo>
                    <a:pt x="2081" y="310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60"/>
            <p:cNvSpPr/>
            <p:nvPr/>
          </p:nvSpPr>
          <p:spPr>
            <a:xfrm>
              <a:off x="6406925" y="4989300"/>
              <a:ext cx="52050" cy="7800"/>
            </a:xfrm>
            <a:custGeom>
              <a:avLst/>
              <a:gdLst/>
              <a:ahLst/>
              <a:cxnLst/>
              <a:rect l="l" t="t" r="r" b="b"/>
              <a:pathLst>
                <a:path w="2082" h="312" extrusionOk="0">
                  <a:moveTo>
                    <a:pt x="0" y="1"/>
                  </a:moveTo>
                  <a:lnTo>
                    <a:pt x="0" y="312"/>
                  </a:lnTo>
                  <a:lnTo>
                    <a:pt x="2081" y="312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60"/>
            <p:cNvSpPr/>
            <p:nvPr/>
          </p:nvSpPr>
          <p:spPr>
            <a:xfrm>
              <a:off x="6032500" y="4777900"/>
              <a:ext cx="47900" cy="7775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" y="1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60"/>
            <p:cNvSpPr/>
            <p:nvPr/>
          </p:nvSpPr>
          <p:spPr>
            <a:xfrm>
              <a:off x="6032500" y="4792925"/>
              <a:ext cx="47900" cy="7750"/>
            </a:xfrm>
            <a:custGeom>
              <a:avLst/>
              <a:gdLst/>
              <a:ahLst/>
              <a:cxnLst/>
              <a:rect l="l" t="t" r="r" b="b"/>
              <a:pathLst>
                <a:path w="19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60"/>
            <p:cNvSpPr/>
            <p:nvPr/>
          </p:nvSpPr>
          <p:spPr>
            <a:xfrm>
              <a:off x="6032500" y="4807950"/>
              <a:ext cx="47900" cy="7775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" y="1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60"/>
            <p:cNvSpPr/>
            <p:nvPr/>
          </p:nvSpPr>
          <p:spPr>
            <a:xfrm>
              <a:off x="6032500" y="4823000"/>
              <a:ext cx="47900" cy="7750"/>
            </a:xfrm>
            <a:custGeom>
              <a:avLst/>
              <a:gdLst/>
              <a:ahLst/>
              <a:cxnLst/>
              <a:rect l="l" t="t" r="r" b="b"/>
              <a:pathLst>
                <a:path w="19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60"/>
            <p:cNvSpPr/>
            <p:nvPr/>
          </p:nvSpPr>
          <p:spPr>
            <a:xfrm>
              <a:off x="6032500" y="4838000"/>
              <a:ext cx="47775" cy="7775"/>
            </a:xfrm>
            <a:custGeom>
              <a:avLst/>
              <a:gdLst/>
              <a:ahLst/>
              <a:cxnLst/>
              <a:rect l="l" t="t" r="r" b="b"/>
              <a:pathLst>
                <a:path w="1911" h="311" extrusionOk="0">
                  <a:moveTo>
                    <a:pt x="1" y="0"/>
                  </a:moveTo>
                  <a:lnTo>
                    <a:pt x="1" y="310"/>
                  </a:lnTo>
                  <a:lnTo>
                    <a:pt x="1911" y="310"/>
                  </a:lnTo>
                  <a:lnTo>
                    <a:pt x="19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60"/>
            <p:cNvSpPr/>
            <p:nvPr/>
          </p:nvSpPr>
          <p:spPr>
            <a:xfrm>
              <a:off x="6032500" y="4853025"/>
              <a:ext cx="47900" cy="7875"/>
            </a:xfrm>
            <a:custGeom>
              <a:avLst/>
              <a:gdLst/>
              <a:ahLst/>
              <a:cxnLst/>
              <a:rect l="l" t="t" r="r" b="b"/>
              <a:pathLst>
                <a:path w="191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915" y="315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60"/>
            <p:cNvSpPr/>
            <p:nvPr/>
          </p:nvSpPr>
          <p:spPr>
            <a:xfrm>
              <a:off x="6032500" y="4868075"/>
              <a:ext cx="47900" cy="7750"/>
            </a:xfrm>
            <a:custGeom>
              <a:avLst/>
              <a:gdLst/>
              <a:ahLst/>
              <a:cxnLst/>
              <a:rect l="l" t="t" r="r" b="b"/>
              <a:pathLst>
                <a:path w="19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60"/>
            <p:cNvSpPr/>
            <p:nvPr/>
          </p:nvSpPr>
          <p:spPr>
            <a:xfrm>
              <a:off x="6032500" y="4883200"/>
              <a:ext cx="47900" cy="7775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" y="0"/>
                  </a:moveTo>
                  <a:lnTo>
                    <a:pt x="1" y="311"/>
                  </a:lnTo>
                  <a:lnTo>
                    <a:pt x="1915" y="311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60"/>
            <p:cNvSpPr/>
            <p:nvPr/>
          </p:nvSpPr>
          <p:spPr>
            <a:xfrm>
              <a:off x="6032500" y="4897525"/>
              <a:ext cx="47900" cy="7775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" y="1"/>
                  </a:moveTo>
                  <a:lnTo>
                    <a:pt x="1" y="311"/>
                  </a:lnTo>
                  <a:lnTo>
                    <a:pt x="1915" y="311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60"/>
            <p:cNvSpPr/>
            <p:nvPr/>
          </p:nvSpPr>
          <p:spPr>
            <a:xfrm>
              <a:off x="6032500" y="4911775"/>
              <a:ext cx="47900" cy="7750"/>
            </a:xfrm>
            <a:custGeom>
              <a:avLst/>
              <a:gdLst/>
              <a:ahLst/>
              <a:cxnLst/>
              <a:rect l="l" t="t" r="r" b="b"/>
              <a:pathLst>
                <a:path w="19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60"/>
            <p:cNvSpPr/>
            <p:nvPr/>
          </p:nvSpPr>
          <p:spPr>
            <a:xfrm>
              <a:off x="6032500" y="4925975"/>
              <a:ext cx="47900" cy="7750"/>
            </a:xfrm>
            <a:custGeom>
              <a:avLst/>
              <a:gdLst/>
              <a:ahLst/>
              <a:cxnLst/>
              <a:rect l="l" t="t" r="r" b="b"/>
              <a:pathLst>
                <a:path w="19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60"/>
            <p:cNvSpPr/>
            <p:nvPr/>
          </p:nvSpPr>
          <p:spPr>
            <a:xfrm>
              <a:off x="6032500" y="4940325"/>
              <a:ext cx="47900" cy="7750"/>
            </a:xfrm>
            <a:custGeom>
              <a:avLst/>
              <a:gdLst/>
              <a:ahLst/>
              <a:cxnLst/>
              <a:rect l="l" t="t" r="r" b="b"/>
              <a:pathLst>
                <a:path w="191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1915" y="31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60"/>
            <p:cNvSpPr/>
            <p:nvPr/>
          </p:nvSpPr>
          <p:spPr>
            <a:xfrm>
              <a:off x="5955150" y="4796050"/>
              <a:ext cx="50550" cy="7775"/>
            </a:xfrm>
            <a:custGeom>
              <a:avLst/>
              <a:gdLst/>
              <a:ahLst/>
              <a:cxnLst/>
              <a:rect l="l" t="t" r="r" b="b"/>
              <a:pathLst>
                <a:path w="2022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022" y="310"/>
                  </a:lnTo>
                  <a:lnTo>
                    <a:pt x="20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60"/>
            <p:cNvSpPr/>
            <p:nvPr/>
          </p:nvSpPr>
          <p:spPr>
            <a:xfrm>
              <a:off x="5955150" y="4811050"/>
              <a:ext cx="50550" cy="7800"/>
            </a:xfrm>
            <a:custGeom>
              <a:avLst/>
              <a:gdLst/>
              <a:ahLst/>
              <a:cxnLst/>
              <a:rect l="l" t="t" r="r" b="b"/>
              <a:pathLst>
                <a:path w="2022" h="312" extrusionOk="0">
                  <a:moveTo>
                    <a:pt x="1" y="1"/>
                  </a:moveTo>
                  <a:lnTo>
                    <a:pt x="1" y="312"/>
                  </a:lnTo>
                  <a:lnTo>
                    <a:pt x="2022" y="312"/>
                  </a:lnTo>
                  <a:lnTo>
                    <a:pt x="20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60"/>
            <p:cNvSpPr/>
            <p:nvPr/>
          </p:nvSpPr>
          <p:spPr>
            <a:xfrm>
              <a:off x="5955150" y="4826100"/>
              <a:ext cx="50550" cy="7750"/>
            </a:xfrm>
            <a:custGeom>
              <a:avLst/>
              <a:gdLst/>
              <a:ahLst/>
              <a:cxnLst/>
              <a:rect l="l" t="t" r="r" b="b"/>
              <a:pathLst>
                <a:path w="2022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022" y="310"/>
                  </a:lnTo>
                  <a:lnTo>
                    <a:pt x="20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60"/>
            <p:cNvSpPr/>
            <p:nvPr/>
          </p:nvSpPr>
          <p:spPr>
            <a:xfrm>
              <a:off x="5955150" y="4841125"/>
              <a:ext cx="50550" cy="7775"/>
            </a:xfrm>
            <a:custGeom>
              <a:avLst/>
              <a:gdLst/>
              <a:ahLst/>
              <a:cxnLst/>
              <a:rect l="l" t="t" r="r" b="b"/>
              <a:pathLst>
                <a:path w="2022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022" y="310"/>
                  </a:lnTo>
                  <a:lnTo>
                    <a:pt x="20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60"/>
            <p:cNvSpPr/>
            <p:nvPr/>
          </p:nvSpPr>
          <p:spPr>
            <a:xfrm>
              <a:off x="5955150" y="4856150"/>
              <a:ext cx="50550" cy="7900"/>
            </a:xfrm>
            <a:custGeom>
              <a:avLst/>
              <a:gdLst/>
              <a:ahLst/>
              <a:cxnLst/>
              <a:rect l="l" t="t" r="r" b="b"/>
              <a:pathLst>
                <a:path w="2022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022" y="315"/>
                  </a:lnTo>
                  <a:lnTo>
                    <a:pt x="20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60"/>
            <p:cNvSpPr/>
            <p:nvPr/>
          </p:nvSpPr>
          <p:spPr>
            <a:xfrm>
              <a:off x="5955150" y="4871175"/>
              <a:ext cx="50550" cy="7775"/>
            </a:xfrm>
            <a:custGeom>
              <a:avLst/>
              <a:gdLst/>
              <a:ahLst/>
              <a:cxnLst/>
              <a:rect l="l" t="t" r="r" b="b"/>
              <a:pathLst>
                <a:path w="2022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022" y="310"/>
                  </a:lnTo>
                  <a:lnTo>
                    <a:pt x="20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60"/>
            <p:cNvSpPr/>
            <p:nvPr/>
          </p:nvSpPr>
          <p:spPr>
            <a:xfrm>
              <a:off x="5955150" y="4886325"/>
              <a:ext cx="50550" cy="7775"/>
            </a:xfrm>
            <a:custGeom>
              <a:avLst/>
              <a:gdLst/>
              <a:ahLst/>
              <a:cxnLst/>
              <a:rect l="l" t="t" r="r" b="b"/>
              <a:pathLst>
                <a:path w="2022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022" y="310"/>
                  </a:lnTo>
                  <a:lnTo>
                    <a:pt x="20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60"/>
            <p:cNvSpPr/>
            <p:nvPr/>
          </p:nvSpPr>
          <p:spPr>
            <a:xfrm>
              <a:off x="5955150" y="4901375"/>
              <a:ext cx="50550" cy="7750"/>
            </a:xfrm>
            <a:custGeom>
              <a:avLst/>
              <a:gdLst/>
              <a:ahLst/>
              <a:cxnLst/>
              <a:rect l="l" t="t" r="r" b="b"/>
              <a:pathLst>
                <a:path w="2022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022" y="310"/>
                  </a:lnTo>
                  <a:lnTo>
                    <a:pt x="20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60"/>
            <p:cNvSpPr/>
            <p:nvPr/>
          </p:nvSpPr>
          <p:spPr>
            <a:xfrm>
              <a:off x="5955150" y="4914775"/>
              <a:ext cx="50550" cy="7750"/>
            </a:xfrm>
            <a:custGeom>
              <a:avLst/>
              <a:gdLst/>
              <a:ahLst/>
              <a:cxnLst/>
              <a:rect l="l" t="t" r="r" b="b"/>
              <a:pathLst>
                <a:path w="2022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022" y="310"/>
                  </a:lnTo>
                  <a:lnTo>
                    <a:pt x="20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60"/>
            <p:cNvSpPr/>
            <p:nvPr/>
          </p:nvSpPr>
          <p:spPr>
            <a:xfrm>
              <a:off x="5955150" y="4928275"/>
              <a:ext cx="50550" cy="7800"/>
            </a:xfrm>
            <a:custGeom>
              <a:avLst/>
              <a:gdLst/>
              <a:ahLst/>
              <a:cxnLst/>
              <a:rect l="l" t="t" r="r" b="b"/>
              <a:pathLst>
                <a:path w="2022" h="312" extrusionOk="0">
                  <a:moveTo>
                    <a:pt x="1" y="0"/>
                  </a:moveTo>
                  <a:lnTo>
                    <a:pt x="1" y="311"/>
                  </a:lnTo>
                  <a:lnTo>
                    <a:pt x="2022" y="311"/>
                  </a:lnTo>
                  <a:lnTo>
                    <a:pt x="20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60"/>
            <p:cNvSpPr/>
            <p:nvPr/>
          </p:nvSpPr>
          <p:spPr>
            <a:xfrm>
              <a:off x="5955150" y="4941825"/>
              <a:ext cx="50550" cy="7750"/>
            </a:xfrm>
            <a:custGeom>
              <a:avLst/>
              <a:gdLst/>
              <a:ahLst/>
              <a:cxnLst/>
              <a:rect l="l" t="t" r="r" b="b"/>
              <a:pathLst>
                <a:path w="2022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022" y="310"/>
                  </a:lnTo>
                  <a:lnTo>
                    <a:pt x="20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60"/>
            <p:cNvSpPr/>
            <p:nvPr/>
          </p:nvSpPr>
          <p:spPr>
            <a:xfrm>
              <a:off x="6259525" y="4859600"/>
              <a:ext cx="16100" cy="7450"/>
            </a:xfrm>
            <a:custGeom>
              <a:avLst/>
              <a:gdLst/>
              <a:ahLst/>
              <a:cxnLst/>
              <a:rect l="l" t="t" r="r" b="b"/>
              <a:pathLst>
                <a:path w="644" h="298" extrusionOk="0">
                  <a:moveTo>
                    <a:pt x="1" y="1"/>
                  </a:moveTo>
                  <a:lnTo>
                    <a:pt x="1" y="297"/>
                  </a:lnTo>
                  <a:lnTo>
                    <a:pt x="643" y="297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60"/>
            <p:cNvSpPr/>
            <p:nvPr/>
          </p:nvSpPr>
          <p:spPr>
            <a:xfrm>
              <a:off x="6259525" y="4874075"/>
              <a:ext cx="16100" cy="7525"/>
            </a:xfrm>
            <a:custGeom>
              <a:avLst/>
              <a:gdLst/>
              <a:ahLst/>
              <a:cxnLst/>
              <a:rect l="l" t="t" r="r" b="b"/>
              <a:pathLst>
                <a:path w="644" h="301" extrusionOk="0">
                  <a:moveTo>
                    <a:pt x="1" y="0"/>
                  </a:moveTo>
                  <a:lnTo>
                    <a:pt x="1" y="301"/>
                  </a:lnTo>
                  <a:lnTo>
                    <a:pt x="643" y="30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60"/>
            <p:cNvSpPr/>
            <p:nvPr/>
          </p:nvSpPr>
          <p:spPr>
            <a:xfrm>
              <a:off x="6259525" y="4888625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1" y="1"/>
                  </a:moveTo>
                  <a:lnTo>
                    <a:pt x="1" y="301"/>
                  </a:lnTo>
                  <a:lnTo>
                    <a:pt x="643" y="3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60"/>
            <p:cNvSpPr/>
            <p:nvPr/>
          </p:nvSpPr>
          <p:spPr>
            <a:xfrm>
              <a:off x="6259525" y="4903200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1" y="0"/>
                  </a:moveTo>
                  <a:lnTo>
                    <a:pt x="1" y="301"/>
                  </a:lnTo>
                  <a:lnTo>
                    <a:pt x="643" y="30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60"/>
            <p:cNvSpPr/>
            <p:nvPr/>
          </p:nvSpPr>
          <p:spPr>
            <a:xfrm>
              <a:off x="6259525" y="4917650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1" y="0"/>
                  </a:moveTo>
                  <a:lnTo>
                    <a:pt x="1" y="301"/>
                  </a:lnTo>
                  <a:lnTo>
                    <a:pt x="643" y="30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60"/>
            <p:cNvSpPr/>
            <p:nvPr/>
          </p:nvSpPr>
          <p:spPr>
            <a:xfrm>
              <a:off x="6259525" y="4932225"/>
              <a:ext cx="16100" cy="7525"/>
            </a:xfrm>
            <a:custGeom>
              <a:avLst/>
              <a:gdLst/>
              <a:ahLst/>
              <a:cxnLst/>
              <a:rect l="l" t="t" r="r" b="b"/>
              <a:pathLst>
                <a:path w="644" h="301" extrusionOk="0">
                  <a:moveTo>
                    <a:pt x="1" y="0"/>
                  </a:moveTo>
                  <a:lnTo>
                    <a:pt x="1" y="301"/>
                  </a:lnTo>
                  <a:lnTo>
                    <a:pt x="643" y="30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60"/>
            <p:cNvSpPr/>
            <p:nvPr/>
          </p:nvSpPr>
          <p:spPr>
            <a:xfrm>
              <a:off x="6259525" y="4946775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1" y="1"/>
                  </a:moveTo>
                  <a:lnTo>
                    <a:pt x="1" y="301"/>
                  </a:lnTo>
                  <a:lnTo>
                    <a:pt x="643" y="3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60"/>
            <p:cNvSpPr/>
            <p:nvPr/>
          </p:nvSpPr>
          <p:spPr>
            <a:xfrm>
              <a:off x="6259525" y="4961225"/>
              <a:ext cx="16100" cy="7550"/>
            </a:xfrm>
            <a:custGeom>
              <a:avLst/>
              <a:gdLst/>
              <a:ahLst/>
              <a:cxnLst/>
              <a:rect l="l" t="t" r="r" b="b"/>
              <a:pathLst>
                <a:path w="644" h="302" extrusionOk="0">
                  <a:moveTo>
                    <a:pt x="1" y="1"/>
                  </a:moveTo>
                  <a:lnTo>
                    <a:pt x="1" y="302"/>
                  </a:lnTo>
                  <a:lnTo>
                    <a:pt x="643" y="30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60"/>
            <p:cNvSpPr/>
            <p:nvPr/>
          </p:nvSpPr>
          <p:spPr>
            <a:xfrm>
              <a:off x="6237700" y="4859600"/>
              <a:ext cx="16075" cy="7450"/>
            </a:xfrm>
            <a:custGeom>
              <a:avLst/>
              <a:gdLst/>
              <a:ahLst/>
              <a:cxnLst/>
              <a:rect l="l" t="t" r="r" b="b"/>
              <a:pathLst>
                <a:path w="643" h="298" extrusionOk="0">
                  <a:moveTo>
                    <a:pt x="0" y="1"/>
                  </a:moveTo>
                  <a:lnTo>
                    <a:pt x="0" y="297"/>
                  </a:lnTo>
                  <a:lnTo>
                    <a:pt x="643" y="297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60"/>
            <p:cNvSpPr/>
            <p:nvPr/>
          </p:nvSpPr>
          <p:spPr>
            <a:xfrm>
              <a:off x="6237700" y="4874075"/>
              <a:ext cx="16075" cy="7525"/>
            </a:xfrm>
            <a:custGeom>
              <a:avLst/>
              <a:gdLst/>
              <a:ahLst/>
              <a:cxnLst/>
              <a:rect l="l" t="t" r="r" b="b"/>
              <a:pathLst>
                <a:path w="643" h="301" extrusionOk="0">
                  <a:moveTo>
                    <a:pt x="0" y="0"/>
                  </a:moveTo>
                  <a:lnTo>
                    <a:pt x="0" y="301"/>
                  </a:lnTo>
                  <a:lnTo>
                    <a:pt x="643" y="30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60"/>
            <p:cNvSpPr/>
            <p:nvPr/>
          </p:nvSpPr>
          <p:spPr>
            <a:xfrm>
              <a:off x="6237700" y="4888625"/>
              <a:ext cx="16075" cy="7550"/>
            </a:xfrm>
            <a:custGeom>
              <a:avLst/>
              <a:gdLst/>
              <a:ahLst/>
              <a:cxnLst/>
              <a:rect l="l" t="t" r="r" b="b"/>
              <a:pathLst>
                <a:path w="643" h="302" extrusionOk="0">
                  <a:moveTo>
                    <a:pt x="0" y="1"/>
                  </a:moveTo>
                  <a:lnTo>
                    <a:pt x="0" y="301"/>
                  </a:lnTo>
                  <a:lnTo>
                    <a:pt x="643" y="3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60"/>
            <p:cNvSpPr/>
            <p:nvPr/>
          </p:nvSpPr>
          <p:spPr>
            <a:xfrm>
              <a:off x="6237700" y="4903200"/>
              <a:ext cx="16075" cy="7550"/>
            </a:xfrm>
            <a:custGeom>
              <a:avLst/>
              <a:gdLst/>
              <a:ahLst/>
              <a:cxnLst/>
              <a:rect l="l" t="t" r="r" b="b"/>
              <a:pathLst>
                <a:path w="64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643" y="30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60"/>
            <p:cNvSpPr/>
            <p:nvPr/>
          </p:nvSpPr>
          <p:spPr>
            <a:xfrm>
              <a:off x="6237700" y="4917650"/>
              <a:ext cx="16075" cy="7550"/>
            </a:xfrm>
            <a:custGeom>
              <a:avLst/>
              <a:gdLst/>
              <a:ahLst/>
              <a:cxnLst/>
              <a:rect l="l" t="t" r="r" b="b"/>
              <a:pathLst>
                <a:path w="64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643" y="30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60"/>
            <p:cNvSpPr/>
            <p:nvPr/>
          </p:nvSpPr>
          <p:spPr>
            <a:xfrm>
              <a:off x="6237700" y="4932225"/>
              <a:ext cx="16075" cy="7525"/>
            </a:xfrm>
            <a:custGeom>
              <a:avLst/>
              <a:gdLst/>
              <a:ahLst/>
              <a:cxnLst/>
              <a:rect l="l" t="t" r="r" b="b"/>
              <a:pathLst>
                <a:path w="643" h="301" extrusionOk="0">
                  <a:moveTo>
                    <a:pt x="0" y="0"/>
                  </a:moveTo>
                  <a:lnTo>
                    <a:pt x="0" y="301"/>
                  </a:lnTo>
                  <a:lnTo>
                    <a:pt x="643" y="30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60"/>
            <p:cNvSpPr/>
            <p:nvPr/>
          </p:nvSpPr>
          <p:spPr>
            <a:xfrm>
              <a:off x="6237700" y="4946775"/>
              <a:ext cx="16075" cy="7550"/>
            </a:xfrm>
            <a:custGeom>
              <a:avLst/>
              <a:gdLst/>
              <a:ahLst/>
              <a:cxnLst/>
              <a:rect l="l" t="t" r="r" b="b"/>
              <a:pathLst>
                <a:path w="643" h="302" extrusionOk="0">
                  <a:moveTo>
                    <a:pt x="0" y="1"/>
                  </a:moveTo>
                  <a:lnTo>
                    <a:pt x="0" y="301"/>
                  </a:lnTo>
                  <a:lnTo>
                    <a:pt x="643" y="3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60"/>
            <p:cNvSpPr/>
            <p:nvPr/>
          </p:nvSpPr>
          <p:spPr>
            <a:xfrm>
              <a:off x="6237700" y="4961225"/>
              <a:ext cx="16075" cy="7550"/>
            </a:xfrm>
            <a:custGeom>
              <a:avLst/>
              <a:gdLst/>
              <a:ahLst/>
              <a:cxnLst/>
              <a:rect l="l" t="t" r="r" b="b"/>
              <a:pathLst>
                <a:path w="643" h="302" extrusionOk="0">
                  <a:moveTo>
                    <a:pt x="0" y="1"/>
                  </a:moveTo>
                  <a:lnTo>
                    <a:pt x="0" y="302"/>
                  </a:lnTo>
                  <a:lnTo>
                    <a:pt x="643" y="30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60"/>
            <p:cNvSpPr/>
            <p:nvPr/>
          </p:nvSpPr>
          <p:spPr>
            <a:xfrm>
              <a:off x="6364150" y="4712700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66" y="473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60"/>
            <p:cNvSpPr/>
            <p:nvPr/>
          </p:nvSpPr>
          <p:spPr>
            <a:xfrm>
              <a:off x="6339075" y="47127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70" y="473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60"/>
            <p:cNvSpPr/>
            <p:nvPr/>
          </p:nvSpPr>
          <p:spPr>
            <a:xfrm>
              <a:off x="6364150" y="4730050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66" y="472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60"/>
            <p:cNvSpPr/>
            <p:nvPr/>
          </p:nvSpPr>
          <p:spPr>
            <a:xfrm>
              <a:off x="6339075" y="473005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60"/>
            <p:cNvSpPr/>
            <p:nvPr/>
          </p:nvSpPr>
          <p:spPr>
            <a:xfrm>
              <a:off x="6364150" y="4747400"/>
              <a:ext cx="16675" cy="11800"/>
            </a:xfrm>
            <a:custGeom>
              <a:avLst/>
              <a:gdLst/>
              <a:ahLst/>
              <a:cxnLst/>
              <a:rect l="l" t="t" r="r" b="b"/>
              <a:pathLst>
                <a:path w="667" h="472" extrusionOk="0">
                  <a:moveTo>
                    <a:pt x="0" y="0"/>
                  </a:moveTo>
                  <a:lnTo>
                    <a:pt x="0" y="472"/>
                  </a:lnTo>
                  <a:lnTo>
                    <a:pt x="666" y="47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60"/>
            <p:cNvSpPr/>
            <p:nvPr/>
          </p:nvSpPr>
          <p:spPr>
            <a:xfrm>
              <a:off x="6339075" y="4747400"/>
              <a:ext cx="16775" cy="11800"/>
            </a:xfrm>
            <a:custGeom>
              <a:avLst/>
              <a:gdLst/>
              <a:ahLst/>
              <a:cxnLst/>
              <a:rect l="l" t="t" r="r" b="b"/>
              <a:pathLst>
                <a:path w="671" h="472" extrusionOk="0">
                  <a:moveTo>
                    <a:pt x="0" y="0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60"/>
            <p:cNvSpPr/>
            <p:nvPr/>
          </p:nvSpPr>
          <p:spPr>
            <a:xfrm>
              <a:off x="6364150" y="4764725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66" y="472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60"/>
            <p:cNvSpPr/>
            <p:nvPr/>
          </p:nvSpPr>
          <p:spPr>
            <a:xfrm>
              <a:off x="6339075" y="476472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60"/>
            <p:cNvSpPr/>
            <p:nvPr/>
          </p:nvSpPr>
          <p:spPr>
            <a:xfrm>
              <a:off x="6364150" y="4782075"/>
              <a:ext cx="16675" cy="11800"/>
            </a:xfrm>
            <a:custGeom>
              <a:avLst/>
              <a:gdLst/>
              <a:ahLst/>
              <a:cxnLst/>
              <a:rect l="l" t="t" r="r" b="b"/>
              <a:pathLst>
                <a:path w="667" h="472" extrusionOk="0">
                  <a:moveTo>
                    <a:pt x="0" y="0"/>
                  </a:moveTo>
                  <a:lnTo>
                    <a:pt x="0" y="472"/>
                  </a:lnTo>
                  <a:lnTo>
                    <a:pt x="666" y="47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60"/>
            <p:cNvSpPr/>
            <p:nvPr/>
          </p:nvSpPr>
          <p:spPr>
            <a:xfrm>
              <a:off x="6339075" y="4782075"/>
              <a:ext cx="16775" cy="11800"/>
            </a:xfrm>
            <a:custGeom>
              <a:avLst/>
              <a:gdLst/>
              <a:ahLst/>
              <a:cxnLst/>
              <a:rect l="l" t="t" r="r" b="b"/>
              <a:pathLst>
                <a:path w="671" h="472" extrusionOk="0">
                  <a:moveTo>
                    <a:pt x="0" y="0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60"/>
            <p:cNvSpPr/>
            <p:nvPr/>
          </p:nvSpPr>
          <p:spPr>
            <a:xfrm>
              <a:off x="6364150" y="4799400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66" y="472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60"/>
            <p:cNvSpPr/>
            <p:nvPr/>
          </p:nvSpPr>
          <p:spPr>
            <a:xfrm>
              <a:off x="6339075" y="47994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60"/>
            <p:cNvSpPr/>
            <p:nvPr/>
          </p:nvSpPr>
          <p:spPr>
            <a:xfrm>
              <a:off x="6364150" y="4816750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0" y="0"/>
                  </a:moveTo>
                  <a:lnTo>
                    <a:pt x="0" y="472"/>
                  </a:lnTo>
                  <a:lnTo>
                    <a:pt x="666" y="47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60"/>
            <p:cNvSpPr/>
            <p:nvPr/>
          </p:nvSpPr>
          <p:spPr>
            <a:xfrm>
              <a:off x="6339075" y="481675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0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60"/>
            <p:cNvSpPr/>
            <p:nvPr/>
          </p:nvSpPr>
          <p:spPr>
            <a:xfrm>
              <a:off x="6364150" y="4834075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66" y="473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60"/>
            <p:cNvSpPr/>
            <p:nvPr/>
          </p:nvSpPr>
          <p:spPr>
            <a:xfrm>
              <a:off x="6339075" y="483407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70" y="473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60"/>
            <p:cNvSpPr/>
            <p:nvPr/>
          </p:nvSpPr>
          <p:spPr>
            <a:xfrm>
              <a:off x="6308175" y="4840450"/>
              <a:ext cx="16800" cy="11800"/>
            </a:xfrm>
            <a:custGeom>
              <a:avLst/>
              <a:gdLst/>
              <a:ahLst/>
              <a:cxnLst/>
              <a:rect l="l" t="t" r="r" b="b"/>
              <a:pathLst>
                <a:path w="672" h="472" extrusionOk="0">
                  <a:moveTo>
                    <a:pt x="1" y="0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60"/>
            <p:cNvSpPr/>
            <p:nvPr/>
          </p:nvSpPr>
          <p:spPr>
            <a:xfrm>
              <a:off x="6308175" y="4857775"/>
              <a:ext cx="16800" cy="11825"/>
            </a:xfrm>
            <a:custGeom>
              <a:avLst/>
              <a:gdLst/>
              <a:ahLst/>
              <a:cxnLst/>
              <a:rect l="l" t="t" r="r" b="b"/>
              <a:pathLst>
                <a:path w="672" h="473" extrusionOk="0">
                  <a:moveTo>
                    <a:pt x="1" y="1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60"/>
            <p:cNvSpPr/>
            <p:nvPr/>
          </p:nvSpPr>
          <p:spPr>
            <a:xfrm>
              <a:off x="6308175" y="4875125"/>
              <a:ext cx="16800" cy="11800"/>
            </a:xfrm>
            <a:custGeom>
              <a:avLst/>
              <a:gdLst/>
              <a:ahLst/>
              <a:cxnLst/>
              <a:rect l="l" t="t" r="r" b="b"/>
              <a:pathLst>
                <a:path w="672" h="472" extrusionOk="0">
                  <a:moveTo>
                    <a:pt x="1" y="0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60"/>
            <p:cNvSpPr/>
            <p:nvPr/>
          </p:nvSpPr>
          <p:spPr>
            <a:xfrm>
              <a:off x="6308175" y="4892450"/>
              <a:ext cx="16800" cy="11825"/>
            </a:xfrm>
            <a:custGeom>
              <a:avLst/>
              <a:gdLst/>
              <a:ahLst/>
              <a:cxnLst/>
              <a:rect l="l" t="t" r="r" b="b"/>
              <a:pathLst>
                <a:path w="672" h="473" extrusionOk="0">
                  <a:moveTo>
                    <a:pt x="1" y="1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60"/>
            <p:cNvSpPr/>
            <p:nvPr/>
          </p:nvSpPr>
          <p:spPr>
            <a:xfrm>
              <a:off x="6308175" y="4909800"/>
              <a:ext cx="16800" cy="11825"/>
            </a:xfrm>
            <a:custGeom>
              <a:avLst/>
              <a:gdLst/>
              <a:ahLst/>
              <a:cxnLst/>
              <a:rect l="l" t="t" r="r" b="b"/>
              <a:pathLst>
                <a:path w="672" h="473" extrusionOk="0">
                  <a:moveTo>
                    <a:pt x="1" y="0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60"/>
            <p:cNvSpPr/>
            <p:nvPr/>
          </p:nvSpPr>
          <p:spPr>
            <a:xfrm>
              <a:off x="6308175" y="4927125"/>
              <a:ext cx="16800" cy="11825"/>
            </a:xfrm>
            <a:custGeom>
              <a:avLst/>
              <a:gdLst/>
              <a:ahLst/>
              <a:cxnLst/>
              <a:rect l="l" t="t" r="r" b="b"/>
              <a:pathLst>
                <a:path w="672" h="473" extrusionOk="0">
                  <a:moveTo>
                    <a:pt x="1" y="1"/>
                  </a:moveTo>
                  <a:lnTo>
                    <a:pt x="1" y="473"/>
                  </a:lnTo>
                  <a:lnTo>
                    <a:pt x="671" y="473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60"/>
            <p:cNvSpPr/>
            <p:nvPr/>
          </p:nvSpPr>
          <p:spPr>
            <a:xfrm>
              <a:off x="6364150" y="4851175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66" y="472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60"/>
            <p:cNvSpPr/>
            <p:nvPr/>
          </p:nvSpPr>
          <p:spPr>
            <a:xfrm>
              <a:off x="6339075" y="485117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60"/>
            <p:cNvSpPr/>
            <p:nvPr/>
          </p:nvSpPr>
          <p:spPr>
            <a:xfrm>
              <a:off x="6308175" y="4944225"/>
              <a:ext cx="16800" cy="11825"/>
            </a:xfrm>
            <a:custGeom>
              <a:avLst/>
              <a:gdLst/>
              <a:ahLst/>
              <a:cxnLst/>
              <a:rect l="l" t="t" r="r" b="b"/>
              <a:pathLst>
                <a:path w="672" h="473" extrusionOk="0">
                  <a:moveTo>
                    <a:pt x="1" y="1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60"/>
            <p:cNvSpPr/>
            <p:nvPr/>
          </p:nvSpPr>
          <p:spPr>
            <a:xfrm>
              <a:off x="6364150" y="4868400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66" y="472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60"/>
            <p:cNvSpPr/>
            <p:nvPr/>
          </p:nvSpPr>
          <p:spPr>
            <a:xfrm>
              <a:off x="6339075" y="48684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60"/>
            <p:cNvSpPr/>
            <p:nvPr/>
          </p:nvSpPr>
          <p:spPr>
            <a:xfrm>
              <a:off x="6308175" y="4961450"/>
              <a:ext cx="16800" cy="11825"/>
            </a:xfrm>
            <a:custGeom>
              <a:avLst/>
              <a:gdLst/>
              <a:ahLst/>
              <a:cxnLst/>
              <a:rect l="l" t="t" r="r" b="b"/>
              <a:pathLst>
                <a:path w="672" h="473" extrusionOk="0">
                  <a:moveTo>
                    <a:pt x="1" y="1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60"/>
            <p:cNvSpPr/>
            <p:nvPr/>
          </p:nvSpPr>
          <p:spPr>
            <a:xfrm>
              <a:off x="6364150" y="4885525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0" y="0"/>
                  </a:moveTo>
                  <a:lnTo>
                    <a:pt x="0" y="472"/>
                  </a:lnTo>
                  <a:lnTo>
                    <a:pt x="666" y="47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60"/>
            <p:cNvSpPr/>
            <p:nvPr/>
          </p:nvSpPr>
          <p:spPr>
            <a:xfrm>
              <a:off x="6339075" y="4885525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0"/>
                  </a:moveTo>
                  <a:lnTo>
                    <a:pt x="0" y="472"/>
                  </a:lnTo>
                  <a:lnTo>
                    <a:pt x="670" y="472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60"/>
            <p:cNvSpPr/>
            <p:nvPr/>
          </p:nvSpPr>
          <p:spPr>
            <a:xfrm>
              <a:off x="6308175" y="4978575"/>
              <a:ext cx="16800" cy="11825"/>
            </a:xfrm>
            <a:custGeom>
              <a:avLst/>
              <a:gdLst/>
              <a:ahLst/>
              <a:cxnLst/>
              <a:rect l="l" t="t" r="r" b="b"/>
              <a:pathLst>
                <a:path w="672" h="473" extrusionOk="0">
                  <a:moveTo>
                    <a:pt x="1" y="0"/>
                  </a:moveTo>
                  <a:lnTo>
                    <a:pt x="1" y="472"/>
                  </a:lnTo>
                  <a:lnTo>
                    <a:pt x="671" y="47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60"/>
            <p:cNvSpPr/>
            <p:nvPr/>
          </p:nvSpPr>
          <p:spPr>
            <a:xfrm>
              <a:off x="6364150" y="4902600"/>
              <a:ext cx="16675" cy="11825"/>
            </a:xfrm>
            <a:custGeom>
              <a:avLst/>
              <a:gdLst/>
              <a:ahLst/>
              <a:cxnLst/>
              <a:rect l="l" t="t" r="r" b="b"/>
              <a:pathLst>
                <a:path w="667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66" y="473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60"/>
            <p:cNvSpPr/>
            <p:nvPr/>
          </p:nvSpPr>
          <p:spPr>
            <a:xfrm>
              <a:off x="6339075" y="4902600"/>
              <a:ext cx="16775" cy="11825"/>
            </a:xfrm>
            <a:custGeom>
              <a:avLst/>
              <a:gdLst/>
              <a:ahLst/>
              <a:cxnLst/>
              <a:rect l="l" t="t" r="r" b="b"/>
              <a:pathLst>
                <a:path w="671" h="473" extrusionOk="0">
                  <a:moveTo>
                    <a:pt x="0" y="1"/>
                  </a:moveTo>
                  <a:lnTo>
                    <a:pt x="0" y="473"/>
                  </a:lnTo>
                  <a:lnTo>
                    <a:pt x="670" y="473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60"/>
            <p:cNvSpPr/>
            <p:nvPr/>
          </p:nvSpPr>
          <p:spPr>
            <a:xfrm>
              <a:off x="6364150" y="4919725"/>
              <a:ext cx="16675" cy="11925"/>
            </a:xfrm>
            <a:custGeom>
              <a:avLst/>
              <a:gdLst/>
              <a:ahLst/>
              <a:cxnLst/>
              <a:rect l="l" t="t" r="r" b="b"/>
              <a:pathLst>
                <a:path w="667" h="477" extrusionOk="0">
                  <a:moveTo>
                    <a:pt x="0" y="1"/>
                  </a:moveTo>
                  <a:lnTo>
                    <a:pt x="0" y="477"/>
                  </a:lnTo>
                  <a:lnTo>
                    <a:pt x="666" y="477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60"/>
            <p:cNvSpPr/>
            <p:nvPr/>
          </p:nvSpPr>
          <p:spPr>
            <a:xfrm>
              <a:off x="6339075" y="4919725"/>
              <a:ext cx="16775" cy="11925"/>
            </a:xfrm>
            <a:custGeom>
              <a:avLst/>
              <a:gdLst/>
              <a:ahLst/>
              <a:cxnLst/>
              <a:rect l="l" t="t" r="r" b="b"/>
              <a:pathLst>
                <a:path w="671" h="477" extrusionOk="0">
                  <a:moveTo>
                    <a:pt x="0" y="1"/>
                  </a:moveTo>
                  <a:lnTo>
                    <a:pt x="0" y="477"/>
                  </a:lnTo>
                  <a:lnTo>
                    <a:pt x="670" y="477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60"/>
            <p:cNvSpPr/>
            <p:nvPr/>
          </p:nvSpPr>
          <p:spPr>
            <a:xfrm>
              <a:off x="6157100" y="48225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60"/>
            <p:cNvSpPr/>
            <p:nvPr/>
          </p:nvSpPr>
          <p:spPr>
            <a:xfrm>
              <a:off x="6141400" y="48225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60"/>
            <p:cNvSpPr/>
            <p:nvPr/>
          </p:nvSpPr>
          <p:spPr>
            <a:xfrm>
              <a:off x="6157100" y="48381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60"/>
            <p:cNvSpPr/>
            <p:nvPr/>
          </p:nvSpPr>
          <p:spPr>
            <a:xfrm>
              <a:off x="6141400" y="48381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60"/>
            <p:cNvSpPr/>
            <p:nvPr/>
          </p:nvSpPr>
          <p:spPr>
            <a:xfrm>
              <a:off x="6157100" y="485372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60"/>
            <p:cNvSpPr/>
            <p:nvPr/>
          </p:nvSpPr>
          <p:spPr>
            <a:xfrm>
              <a:off x="6141400" y="485372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60"/>
            <p:cNvSpPr/>
            <p:nvPr/>
          </p:nvSpPr>
          <p:spPr>
            <a:xfrm>
              <a:off x="6157100" y="48692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60"/>
            <p:cNvSpPr/>
            <p:nvPr/>
          </p:nvSpPr>
          <p:spPr>
            <a:xfrm>
              <a:off x="6141400" y="48692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60"/>
            <p:cNvSpPr/>
            <p:nvPr/>
          </p:nvSpPr>
          <p:spPr>
            <a:xfrm>
              <a:off x="6157100" y="4885150"/>
              <a:ext cx="9050" cy="10450"/>
            </a:xfrm>
            <a:custGeom>
              <a:avLst/>
              <a:gdLst/>
              <a:ahLst/>
              <a:cxnLst/>
              <a:rect l="l" t="t" r="r" b="b"/>
              <a:pathLst>
                <a:path w="362" h="418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60"/>
            <p:cNvSpPr/>
            <p:nvPr/>
          </p:nvSpPr>
          <p:spPr>
            <a:xfrm>
              <a:off x="6141400" y="4885150"/>
              <a:ext cx="9050" cy="10450"/>
            </a:xfrm>
            <a:custGeom>
              <a:avLst/>
              <a:gdLst/>
              <a:ahLst/>
              <a:cxnLst/>
              <a:rect l="l" t="t" r="r" b="b"/>
              <a:pathLst>
                <a:path w="362" h="418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60"/>
            <p:cNvSpPr/>
            <p:nvPr/>
          </p:nvSpPr>
          <p:spPr>
            <a:xfrm>
              <a:off x="6157100" y="49011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60"/>
            <p:cNvSpPr/>
            <p:nvPr/>
          </p:nvSpPr>
          <p:spPr>
            <a:xfrm>
              <a:off x="6141400" y="49011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60"/>
            <p:cNvSpPr/>
            <p:nvPr/>
          </p:nvSpPr>
          <p:spPr>
            <a:xfrm>
              <a:off x="6157100" y="4917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60"/>
            <p:cNvSpPr/>
            <p:nvPr/>
          </p:nvSpPr>
          <p:spPr>
            <a:xfrm>
              <a:off x="6141400" y="4917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60"/>
            <p:cNvSpPr/>
            <p:nvPr/>
          </p:nvSpPr>
          <p:spPr>
            <a:xfrm>
              <a:off x="6157100" y="49330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60"/>
            <p:cNvSpPr/>
            <p:nvPr/>
          </p:nvSpPr>
          <p:spPr>
            <a:xfrm>
              <a:off x="6141400" y="49330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60"/>
            <p:cNvSpPr/>
            <p:nvPr/>
          </p:nvSpPr>
          <p:spPr>
            <a:xfrm>
              <a:off x="6157100" y="4949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60"/>
            <p:cNvSpPr/>
            <p:nvPr/>
          </p:nvSpPr>
          <p:spPr>
            <a:xfrm>
              <a:off x="6141400" y="4949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60"/>
            <p:cNvSpPr/>
            <p:nvPr/>
          </p:nvSpPr>
          <p:spPr>
            <a:xfrm>
              <a:off x="6157100" y="49652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60"/>
            <p:cNvSpPr/>
            <p:nvPr/>
          </p:nvSpPr>
          <p:spPr>
            <a:xfrm>
              <a:off x="6141400" y="49652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60"/>
            <p:cNvSpPr/>
            <p:nvPr/>
          </p:nvSpPr>
          <p:spPr>
            <a:xfrm>
              <a:off x="6157100" y="498145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60"/>
            <p:cNvSpPr/>
            <p:nvPr/>
          </p:nvSpPr>
          <p:spPr>
            <a:xfrm>
              <a:off x="6141400" y="498145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60"/>
            <p:cNvSpPr/>
            <p:nvPr/>
          </p:nvSpPr>
          <p:spPr>
            <a:xfrm>
              <a:off x="5936425" y="4731200"/>
              <a:ext cx="9050" cy="12175"/>
            </a:xfrm>
            <a:custGeom>
              <a:avLst/>
              <a:gdLst/>
              <a:ahLst/>
              <a:cxnLst/>
              <a:rect l="l" t="t" r="r" b="b"/>
              <a:pathLst>
                <a:path w="362" h="487" extrusionOk="0">
                  <a:moveTo>
                    <a:pt x="1" y="0"/>
                  </a:moveTo>
                  <a:lnTo>
                    <a:pt x="1" y="486"/>
                  </a:lnTo>
                  <a:lnTo>
                    <a:pt x="362" y="486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60"/>
            <p:cNvSpPr/>
            <p:nvPr/>
          </p:nvSpPr>
          <p:spPr>
            <a:xfrm>
              <a:off x="5920850" y="4731200"/>
              <a:ext cx="9025" cy="12175"/>
            </a:xfrm>
            <a:custGeom>
              <a:avLst/>
              <a:gdLst/>
              <a:ahLst/>
              <a:cxnLst/>
              <a:rect l="l" t="t" r="r" b="b"/>
              <a:pathLst>
                <a:path w="361" h="487" extrusionOk="0">
                  <a:moveTo>
                    <a:pt x="0" y="0"/>
                  </a:moveTo>
                  <a:lnTo>
                    <a:pt x="0" y="486"/>
                  </a:lnTo>
                  <a:lnTo>
                    <a:pt x="361" y="48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60"/>
            <p:cNvSpPr/>
            <p:nvPr/>
          </p:nvSpPr>
          <p:spPr>
            <a:xfrm>
              <a:off x="5936425" y="4749575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2" y="486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60"/>
            <p:cNvSpPr/>
            <p:nvPr/>
          </p:nvSpPr>
          <p:spPr>
            <a:xfrm>
              <a:off x="5920850" y="4749575"/>
              <a:ext cx="9025" cy="12150"/>
            </a:xfrm>
            <a:custGeom>
              <a:avLst/>
              <a:gdLst/>
              <a:ahLst/>
              <a:cxnLst/>
              <a:rect l="l" t="t" r="r" b="b"/>
              <a:pathLst>
                <a:path w="361" h="486" extrusionOk="0">
                  <a:moveTo>
                    <a:pt x="0" y="1"/>
                  </a:moveTo>
                  <a:lnTo>
                    <a:pt x="0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60"/>
            <p:cNvSpPr/>
            <p:nvPr/>
          </p:nvSpPr>
          <p:spPr>
            <a:xfrm>
              <a:off x="5936425" y="4767825"/>
              <a:ext cx="9050" cy="12300"/>
            </a:xfrm>
            <a:custGeom>
              <a:avLst/>
              <a:gdLst/>
              <a:ahLst/>
              <a:cxnLst/>
              <a:rect l="l" t="t" r="r" b="b"/>
              <a:pathLst>
                <a:path w="362" h="492" extrusionOk="0">
                  <a:moveTo>
                    <a:pt x="1" y="1"/>
                  </a:moveTo>
                  <a:lnTo>
                    <a:pt x="1" y="491"/>
                  </a:lnTo>
                  <a:lnTo>
                    <a:pt x="362" y="491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60"/>
            <p:cNvSpPr/>
            <p:nvPr/>
          </p:nvSpPr>
          <p:spPr>
            <a:xfrm>
              <a:off x="5920850" y="4767825"/>
              <a:ext cx="9025" cy="12300"/>
            </a:xfrm>
            <a:custGeom>
              <a:avLst/>
              <a:gdLst/>
              <a:ahLst/>
              <a:cxnLst/>
              <a:rect l="l" t="t" r="r" b="b"/>
              <a:pathLst>
                <a:path w="361" h="492" extrusionOk="0">
                  <a:moveTo>
                    <a:pt x="0" y="1"/>
                  </a:moveTo>
                  <a:lnTo>
                    <a:pt x="0" y="491"/>
                  </a:lnTo>
                  <a:lnTo>
                    <a:pt x="361" y="49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60"/>
            <p:cNvSpPr/>
            <p:nvPr/>
          </p:nvSpPr>
          <p:spPr>
            <a:xfrm>
              <a:off x="5936425" y="4786225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2" y="486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60"/>
            <p:cNvSpPr/>
            <p:nvPr/>
          </p:nvSpPr>
          <p:spPr>
            <a:xfrm>
              <a:off x="5920850" y="4786225"/>
              <a:ext cx="9025" cy="12150"/>
            </a:xfrm>
            <a:custGeom>
              <a:avLst/>
              <a:gdLst/>
              <a:ahLst/>
              <a:cxnLst/>
              <a:rect l="l" t="t" r="r" b="b"/>
              <a:pathLst>
                <a:path w="361" h="486" extrusionOk="0">
                  <a:moveTo>
                    <a:pt x="0" y="1"/>
                  </a:moveTo>
                  <a:lnTo>
                    <a:pt x="0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60"/>
            <p:cNvSpPr/>
            <p:nvPr/>
          </p:nvSpPr>
          <p:spPr>
            <a:xfrm>
              <a:off x="5936425" y="4804950"/>
              <a:ext cx="9050" cy="12275"/>
            </a:xfrm>
            <a:custGeom>
              <a:avLst/>
              <a:gdLst/>
              <a:ahLst/>
              <a:cxnLst/>
              <a:rect l="l" t="t" r="r" b="b"/>
              <a:pathLst>
                <a:path w="362" h="491" extrusionOk="0">
                  <a:moveTo>
                    <a:pt x="1" y="1"/>
                  </a:moveTo>
                  <a:lnTo>
                    <a:pt x="1" y="490"/>
                  </a:lnTo>
                  <a:lnTo>
                    <a:pt x="362" y="490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60"/>
            <p:cNvSpPr/>
            <p:nvPr/>
          </p:nvSpPr>
          <p:spPr>
            <a:xfrm>
              <a:off x="5920850" y="4804950"/>
              <a:ext cx="9025" cy="12275"/>
            </a:xfrm>
            <a:custGeom>
              <a:avLst/>
              <a:gdLst/>
              <a:ahLst/>
              <a:cxnLst/>
              <a:rect l="l" t="t" r="r" b="b"/>
              <a:pathLst>
                <a:path w="361" h="491" extrusionOk="0">
                  <a:moveTo>
                    <a:pt x="0" y="1"/>
                  </a:moveTo>
                  <a:lnTo>
                    <a:pt x="0" y="490"/>
                  </a:lnTo>
                  <a:lnTo>
                    <a:pt x="361" y="490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60"/>
            <p:cNvSpPr/>
            <p:nvPr/>
          </p:nvSpPr>
          <p:spPr>
            <a:xfrm>
              <a:off x="5936425" y="4823800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0"/>
                  </a:moveTo>
                  <a:lnTo>
                    <a:pt x="1" y="485"/>
                  </a:lnTo>
                  <a:lnTo>
                    <a:pt x="362" y="485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60"/>
            <p:cNvSpPr/>
            <p:nvPr/>
          </p:nvSpPr>
          <p:spPr>
            <a:xfrm>
              <a:off x="5920850" y="4823800"/>
              <a:ext cx="9025" cy="12150"/>
            </a:xfrm>
            <a:custGeom>
              <a:avLst/>
              <a:gdLst/>
              <a:ahLst/>
              <a:cxnLst/>
              <a:rect l="l" t="t" r="r" b="b"/>
              <a:pathLst>
                <a:path w="361" h="486" extrusionOk="0">
                  <a:moveTo>
                    <a:pt x="0" y="0"/>
                  </a:moveTo>
                  <a:lnTo>
                    <a:pt x="0" y="485"/>
                  </a:lnTo>
                  <a:lnTo>
                    <a:pt x="361" y="48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60"/>
            <p:cNvSpPr/>
            <p:nvPr/>
          </p:nvSpPr>
          <p:spPr>
            <a:xfrm>
              <a:off x="5936425" y="4842625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2" y="486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60"/>
            <p:cNvSpPr/>
            <p:nvPr/>
          </p:nvSpPr>
          <p:spPr>
            <a:xfrm>
              <a:off x="5920850" y="4842625"/>
              <a:ext cx="9025" cy="12150"/>
            </a:xfrm>
            <a:custGeom>
              <a:avLst/>
              <a:gdLst/>
              <a:ahLst/>
              <a:cxnLst/>
              <a:rect l="l" t="t" r="r" b="b"/>
              <a:pathLst>
                <a:path w="361" h="486" extrusionOk="0">
                  <a:moveTo>
                    <a:pt x="0" y="1"/>
                  </a:moveTo>
                  <a:lnTo>
                    <a:pt x="0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60"/>
            <p:cNvSpPr/>
            <p:nvPr/>
          </p:nvSpPr>
          <p:spPr>
            <a:xfrm>
              <a:off x="5936425" y="4861350"/>
              <a:ext cx="9050" cy="12150"/>
            </a:xfrm>
            <a:custGeom>
              <a:avLst/>
              <a:gdLst/>
              <a:ahLst/>
              <a:cxnLst/>
              <a:rect l="l" t="t" r="r" b="b"/>
              <a:pathLst>
                <a:path w="362" h="486" extrusionOk="0">
                  <a:moveTo>
                    <a:pt x="1" y="1"/>
                  </a:moveTo>
                  <a:lnTo>
                    <a:pt x="1" y="486"/>
                  </a:lnTo>
                  <a:lnTo>
                    <a:pt x="362" y="486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60"/>
            <p:cNvSpPr/>
            <p:nvPr/>
          </p:nvSpPr>
          <p:spPr>
            <a:xfrm>
              <a:off x="5920850" y="4861350"/>
              <a:ext cx="9025" cy="12150"/>
            </a:xfrm>
            <a:custGeom>
              <a:avLst/>
              <a:gdLst/>
              <a:ahLst/>
              <a:cxnLst/>
              <a:rect l="l" t="t" r="r" b="b"/>
              <a:pathLst>
                <a:path w="361" h="486" extrusionOk="0">
                  <a:moveTo>
                    <a:pt x="0" y="1"/>
                  </a:moveTo>
                  <a:lnTo>
                    <a:pt x="0" y="486"/>
                  </a:lnTo>
                  <a:lnTo>
                    <a:pt x="361" y="48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60"/>
            <p:cNvSpPr/>
            <p:nvPr/>
          </p:nvSpPr>
          <p:spPr>
            <a:xfrm>
              <a:off x="5936425" y="4880300"/>
              <a:ext cx="9050" cy="12300"/>
            </a:xfrm>
            <a:custGeom>
              <a:avLst/>
              <a:gdLst/>
              <a:ahLst/>
              <a:cxnLst/>
              <a:rect l="l" t="t" r="r" b="b"/>
              <a:pathLst>
                <a:path w="362" h="492" extrusionOk="0">
                  <a:moveTo>
                    <a:pt x="1" y="1"/>
                  </a:moveTo>
                  <a:lnTo>
                    <a:pt x="1" y="491"/>
                  </a:lnTo>
                  <a:lnTo>
                    <a:pt x="362" y="491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60"/>
            <p:cNvSpPr/>
            <p:nvPr/>
          </p:nvSpPr>
          <p:spPr>
            <a:xfrm>
              <a:off x="5920850" y="4880300"/>
              <a:ext cx="9025" cy="12300"/>
            </a:xfrm>
            <a:custGeom>
              <a:avLst/>
              <a:gdLst/>
              <a:ahLst/>
              <a:cxnLst/>
              <a:rect l="l" t="t" r="r" b="b"/>
              <a:pathLst>
                <a:path w="361" h="492" extrusionOk="0">
                  <a:moveTo>
                    <a:pt x="0" y="1"/>
                  </a:moveTo>
                  <a:lnTo>
                    <a:pt x="0" y="491"/>
                  </a:lnTo>
                  <a:lnTo>
                    <a:pt x="361" y="49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60"/>
            <p:cNvSpPr/>
            <p:nvPr/>
          </p:nvSpPr>
          <p:spPr>
            <a:xfrm>
              <a:off x="5936425" y="4899275"/>
              <a:ext cx="9050" cy="12275"/>
            </a:xfrm>
            <a:custGeom>
              <a:avLst/>
              <a:gdLst/>
              <a:ahLst/>
              <a:cxnLst/>
              <a:rect l="l" t="t" r="r" b="b"/>
              <a:pathLst>
                <a:path w="362" h="491" extrusionOk="0">
                  <a:moveTo>
                    <a:pt x="1" y="1"/>
                  </a:moveTo>
                  <a:lnTo>
                    <a:pt x="1" y="490"/>
                  </a:lnTo>
                  <a:lnTo>
                    <a:pt x="362" y="490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60"/>
            <p:cNvSpPr/>
            <p:nvPr/>
          </p:nvSpPr>
          <p:spPr>
            <a:xfrm>
              <a:off x="5920850" y="4899275"/>
              <a:ext cx="9025" cy="12275"/>
            </a:xfrm>
            <a:custGeom>
              <a:avLst/>
              <a:gdLst/>
              <a:ahLst/>
              <a:cxnLst/>
              <a:rect l="l" t="t" r="r" b="b"/>
              <a:pathLst>
                <a:path w="361" h="491" extrusionOk="0">
                  <a:moveTo>
                    <a:pt x="0" y="1"/>
                  </a:moveTo>
                  <a:lnTo>
                    <a:pt x="0" y="490"/>
                  </a:lnTo>
                  <a:lnTo>
                    <a:pt x="361" y="490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60"/>
            <p:cNvSpPr/>
            <p:nvPr/>
          </p:nvSpPr>
          <p:spPr>
            <a:xfrm>
              <a:off x="5936425" y="4918350"/>
              <a:ext cx="9050" cy="12175"/>
            </a:xfrm>
            <a:custGeom>
              <a:avLst/>
              <a:gdLst/>
              <a:ahLst/>
              <a:cxnLst/>
              <a:rect l="l" t="t" r="r" b="b"/>
              <a:pathLst>
                <a:path w="362" h="487" extrusionOk="0">
                  <a:moveTo>
                    <a:pt x="1" y="0"/>
                  </a:moveTo>
                  <a:lnTo>
                    <a:pt x="1" y="486"/>
                  </a:lnTo>
                  <a:lnTo>
                    <a:pt x="362" y="486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60"/>
            <p:cNvSpPr/>
            <p:nvPr/>
          </p:nvSpPr>
          <p:spPr>
            <a:xfrm>
              <a:off x="5920850" y="4918350"/>
              <a:ext cx="9025" cy="12175"/>
            </a:xfrm>
            <a:custGeom>
              <a:avLst/>
              <a:gdLst/>
              <a:ahLst/>
              <a:cxnLst/>
              <a:rect l="l" t="t" r="r" b="b"/>
              <a:pathLst>
                <a:path w="361" h="487" extrusionOk="0">
                  <a:moveTo>
                    <a:pt x="0" y="0"/>
                  </a:moveTo>
                  <a:lnTo>
                    <a:pt x="0" y="486"/>
                  </a:lnTo>
                  <a:lnTo>
                    <a:pt x="361" y="48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60"/>
            <p:cNvSpPr/>
            <p:nvPr/>
          </p:nvSpPr>
          <p:spPr>
            <a:xfrm>
              <a:off x="5936425" y="4937300"/>
              <a:ext cx="9050" cy="12275"/>
            </a:xfrm>
            <a:custGeom>
              <a:avLst/>
              <a:gdLst/>
              <a:ahLst/>
              <a:cxnLst/>
              <a:rect l="l" t="t" r="r" b="b"/>
              <a:pathLst>
                <a:path w="362" h="491" extrusionOk="0">
                  <a:moveTo>
                    <a:pt x="1" y="0"/>
                  </a:moveTo>
                  <a:lnTo>
                    <a:pt x="1" y="491"/>
                  </a:lnTo>
                  <a:lnTo>
                    <a:pt x="362" y="491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60"/>
            <p:cNvSpPr/>
            <p:nvPr/>
          </p:nvSpPr>
          <p:spPr>
            <a:xfrm>
              <a:off x="5920850" y="4937300"/>
              <a:ext cx="9025" cy="12275"/>
            </a:xfrm>
            <a:custGeom>
              <a:avLst/>
              <a:gdLst/>
              <a:ahLst/>
              <a:cxnLst/>
              <a:rect l="l" t="t" r="r" b="b"/>
              <a:pathLst>
                <a:path w="361" h="491" extrusionOk="0">
                  <a:moveTo>
                    <a:pt x="0" y="0"/>
                  </a:moveTo>
                  <a:lnTo>
                    <a:pt x="0" y="491"/>
                  </a:lnTo>
                  <a:lnTo>
                    <a:pt x="361" y="49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60"/>
            <p:cNvSpPr/>
            <p:nvPr/>
          </p:nvSpPr>
          <p:spPr>
            <a:xfrm>
              <a:off x="6123575" y="48225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0"/>
                  </a:moveTo>
                  <a:lnTo>
                    <a:pt x="1" y="412"/>
                  </a:lnTo>
                  <a:lnTo>
                    <a:pt x="362" y="412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60"/>
            <p:cNvSpPr/>
            <p:nvPr/>
          </p:nvSpPr>
          <p:spPr>
            <a:xfrm>
              <a:off x="6108000" y="4822525"/>
              <a:ext cx="9025" cy="10300"/>
            </a:xfrm>
            <a:custGeom>
              <a:avLst/>
              <a:gdLst/>
              <a:ahLst/>
              <a:cxnLst/>
              <a:rect l="l" t="t" r="r" b="b"/>
              <a:pathLst>
                <a:path w="361" h="412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60"/>
            <p:cNvSpPr/>
            <p:nvPr/>
          </p:nvSpPr>
          <p:spPr>
            <a:xfrm>
              <a:off x="6123575" y="48065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2" y="416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60"/>
            <p:cNvSpPr/>
            <p:nvPr/>
          </p:nvSpPr>
          <p:spPr>
            <a:xfrm>
              <a:off x="6108000" y="480657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60"/>
            <p:cNvSpPr/>
            <p:nvPr/>
          </p:nvSpPr>
          <p:spPr>
            <a:xfrm>
              <a:off x="6123575" y="47906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2" y="416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60"/>
            <p:cNvSpPr/>
            <p:nvPr/>
          </p:nvSpPr>
          <p:spPr>
            <a:xfrm>
              <a:off x="6108000" y="479062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60"/>
            <p:cNvSpPr/>
            <p:nvPr/>
          </p:nvSpPr>
          <p:spPr>
            <a:xfrm>
              <a:off x="6123575" y="48381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2" y="413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60"/>
            <p:cNvSpPr/>
            <p:nvPr/>
          </p:nvSpPr>
          <p:spPr>
            <a:xfrm>
              <a:off x="6108000" y="4838100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60"/>
            <p:cNvSpPr/>
            <p:nvPr/>
          </p:nvSpPr>
          <p:spPr>
            <a:xfrm>
              <a:off x="6123575" y="485372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62" y="412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60"/>
            <p:cNvSpPr/>
            <p:nvPr/>
          </p:nvSpPr>
          <p:spPr>
            <a:xfrm>
              <a:off x="6108000" y="485372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60"/>
            <p:cNvSpPr/>
            <p:nvPr/>
          </p:nvSpPr>
          <p:spPr>
            <a:xfrm>
              <a:off x="6123575" y="486920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2" y="413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60"/>
            <p:cNvSpPr/>
            <p:nvPr/>
          </p:nvSpPr>
          <p:spPr>
            <a:xfrm>
              <a:off x="6108000" y="4869200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60"/>
            <p:cNvSpPr/>
            <p:nvPr/>
          </p:nvSpPr>
          <p:spPr>
            <a:xfrm>
              <a:off x="6123575" y="4885150"/>
              <a:ext cx="9050" cy="10450"/>
            </a:xfrm>
            <a:custGeom>
              <a:avLst/>
              <a:gdLst/>
              <a:ahLst/>
              <a:cxnLst/>
              <a:rect l="l" t="t" r="r" b="b"/>
              <a:pathLst>
                <a:path w="362" h="418" extrusionOk="0">
                  <a:moveTo>
                    <a:pt x="1" y="1"/>
                  </a:moveTo>
                  <a:lnTo>
                    <a:pt x="1" y="417"/>
                  </a:lnTo>
                  <a:lnTo>
                    <a:pt x="362" y="417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60"/>
            <p:cNvSpPr/>
            <p:nvPr/>
          </p:nvSpPr>
          <p:spPr>
            <a:xfrm>
              <a:off x="6108000" y="4885150"/>
              <a:ext cx="9025" cy="10450"/>
            </a:xfrm>
            <a:custGeom>
              <a:avLst/>
              <a:gdLst/>
              <a:ahLst/>
              <a:cxnLst/>
              <a:rect l="l" t="t" r="r" b="b"/>
              <a:pathLst>
                <a:path w="361" h="418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60"/>
            <p:cNvSpPr/>
            <p:nvPr/>
          </p:nvSpPr>
          <p:spPr>
            <a:xfrm>
              <a:off x="6123575" y="490112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2" y="416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60"/>
            <p:cNvSpPr/>
            <p:nvPr/>
          </p:nvSpPr>
          <p:spPr>
            <a:xfrm>
              <a:off x="6108000" y="490112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60"/>
            <p:cNvSpPr/>
            <p:nvPr/>
          </p:nvSpPr>
          <p:spPr>
            <a:xfrm>
              <a:off x="6123575" y="4917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0"/>
                  </a:moveTo>
                  <a:lnTo>
                    <a:pt x="1" y="416"/>
                  </a:lnTo>
                  <a:lnTo>
                    <a:pt x="362" y="416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60"/>
            <p:cNvSpPr/>
            <p:nvPr/>
          </p:nvSpPr>
          <p:spPr>
            <a:xfrm>
              <a:off x="6108000" y="491707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0"/>
                  </a:moveTo>
                  <a:lnTo>
                    <a:pt x="0" y="416"/>
                  </a:lnTo>
                  <a:lnTo>
                    <a:pt x="361" y="4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60"/>
            <p:cNvSpPr/>
            <p:nvPr/>
          </p:nvSpPr>
          <p:spPr>
            <a:xfrm>
              <a:off x="6123575" y="4933025"/>
              <a:ext cx="9050" cy="10300"/>
            </a:xfrm>
            <a:custGeom>
              <a:avLst/>
              <a:gdLst/>
              <a:ahLst/>
              <a:cxnLst/>
              <a:rect l="l" t="t" r="r" b="b"/>
              <a:pathLst>
                <a:path w="362" h="412" extrusionOk="0">
                  <a:moveTo>
                    <a:pt x="1" y="0"/>
                  </a:moveTo>
                  <a:lnTo>
                    <a:pt x="1" y="412"/>
                  </a:lnTo>
                  <a:lnTo>
                    <a:pt x="362" y="412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60"/>
            <p:cNvSpPr/>
            <p:nvPr/>
          </p:nvSpPr>
          <p:spPr>
            <a:xfrm>
              <a:off x="6108000" y="4933025"/>
              <a:ext cx="9025" cy="10300"/>
            </a:xfrm>
            <a:custGeom>
              <a:avLst/>
              <a:gdLst/>
              <a:ahLst/>
              <a:cxnLst/>
              <a:rect l="l" t="t" r="r" b="b"/>
              <a:pathLst>
                <a:path w="361" h="412" extrusionOk="0">
                  <a:moveTo>
                    <a:pt x="0" y="0"/>
                  </a:moveTo>
                  <a:lnTo>
                    <a:pt x="0" y="412"/>
                  </a:lnTo>
                  <a:lnTo>
                    <a:pt x="361" y="4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60"/>
            <p:cNvSpPr/>
            <p:nvPr/>
          </p:nvSpPr>
          <p:spPr>
            <a:xfrm>
              <a:off x="6123575" y="4949075"/>
              <a:ext cx="9050" cy="10425"/>
            </a:xfrm>
            <a:custGeom>
              <a:avLst/>
              <a:gdLst/>
              <a:ahLst/>
              <a:cxnLst/>
              <a:rect l="l" t="t" r="r" b="b"/>
              <a:pathLst>
                <a:path w="362" h="417" extrusionOk="0">
                  <a:moveTo>
                    <a:pt x="1" y="1"/>
                  </a:moveTo>
                  <a:lnTo>
                    <a:pt x="1" y="417"/>
                  </a:lnTo>
                  <a:lnTo>
                    <a:pt x="362" y="417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60"/>
            <p:cNvSpPr/>
            <p:nvPr/>
          </p:nvSpPr>
          <p:spPr>
            <a:xfrm>
              <a:off x="6108000" y="4949075"/>
              <a:ext cx="9025" cy="10425"/>
            </a:xfrm>
            <a:custGeom>
              <a:avLst/>
              <a:gdLst/>
              <a:ahLst/>
              <a:cxnLst/>
              <a:rect l="l" t="t" r="r" b="b"/>
              <a:pathLst>
                <a:path w="361" h="417" extrusionOk="0">
                  <a:moveTo>
                    <a:pt x="0" y="1"/>
                  </a:moveTo>
                  <a:lnTo>
                    <a:pt x="0" y="417"/>
                  </a:lnTo>
                  <a:lnTo>
                    <a:pt x="361" y="417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60"/>
            <p:cNvSpPr/>
            <p:nvPr/>
          </p:nvSpPr>
          <p:spPr>
            <a:xfrm>
              <a:off x="6123575" y="4965275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2" y="413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60"/>
            <p:cNvSpPr/>
            <p:nvPr/>
          </p:nvSpPr>
          <p:spPr>
            <a:xfrm>
              <a:off x="6108000" y="4965275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60"/>
            <p:cNvSpPr/>
            <p:nvPr/>
          </p:nvSpPr>
          <p:spPr>
            <a:xfrm>
              <a:off x="6123575" y="4981450"/>
              <a:ext cx="9050" cy="10325"/>
            </a:xfrm>
            <a:custGeom>
              <a:avLst/>
              <a:gdLst/>
              <a:ahLst/>
              <a:cxnLst/>
              <a:rect l="l" t="t" r="r" b="b"/>
              <a:pathLst>
                <a:path w="362" h="413" extrusionOk="0">
                  <a:moveTo>
                    <a:pt x="1" y="1"/>
                  </a:moveTo>
                  <a:lnTo>
                    <a:pt x="1" y="413"/>
                  </a:lnTo>
                  <a:lnTo>
                    <a:pt x="362" y="413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60"/>
            <p:cNvSpPr/>
            <p:nvPr/>
          </p:nvSpPr>
          <p:spPr>
            <a:xfrm>
              <a:off x="6108000" y="4981450"/>
              <a:ext cx="9025" cy="10325"/>
            </a:xfrm>
            <a:custGeom>
              <a:avLst/>
              <a:gdLst/>
              <a:ahLst/>
              <a:cxnLst/>
              <a:rect l="l" t="t" r="r" b="b"/>
              <a:pathLst>
                <a:path w="361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61" y="41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60"/>
            <p:cNvSpPr/>
            <p:nvPr/>
          </p:nvSpPr>
          <p:spPr>
            <a:xfrm>
              <a:off x="6709425" y="3268450"/>
              <a:ext cx="43375" cy="298825"/>
            </a:xfrm>
            <a:custGeom>
              <a:avLst/>
              <a:gdLst/>
              <a:ahLst/>
              <a:cxnLst/>
              <a:rect l="l" t="t" r="r" b="b"/>
              <a:pathLst>
                <a:path w="1735" h="11953" extrusionOk="0">
                  <a:moveTo>
                    <a:pt x="1734" y="0"/>
                  </a:moveTo>
                  <a:lnTo>
                    <a:pt x="1" y="1614"/>
                  </a:lnTo>
                  <a:lnTo>
                    <a:pt x="1" y="11953"/>
                  </a:lnTo>
                  <a:lnTo>
                    <a:pt x="1734" y="11953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60"/>
            <p:cNvSpPr/>
            <p:nvPr/>
          </p:nvSpPr>
          <p:spPr>
            <a:xfrm>
              <a:off x="6709425" y="3268450"/>
              <a:ext cx="43375" cy="288425"/>
            </a:xfrm>
            <a:custGeom>
              <a:avLst/>
              <a:gdLst/>
              <a:ahLst/>
              <a:cxnLst/>
              <a:rect l="l" t="t" r="r" b="b"/>
              <a:pathLst>
                <a:path w="1735" h="11537" extrusionOk="0">
                  <a:moveTo>
                    <a:pt x="1734" y="0"/>
                  </a:moveTo>
                  <a:lnTo>
                    <a:pt x="1" y="1614"/>
                  </a:lnTo>
                  <a:lnTo>
                    <a:pt x="1" y="11537"/>
                  </a:lnTo>
                  <a:cubicBezTo>
                    <a:pt x="1083" y="10668"/>
                    <a:pt x="1734" y="10228"/>
                    <a:pt x="1734" y="10228"/>
                  </a:cubicBezTo>
                  <a:lnTo>
                    <a:pt x="1734" y="0"/>
                  </a:lnTo>
                  <a:close/>
                </a:path>
              </a:pathLst>
            </a:custGeom>
            <a:solidFill>
              <a:srgbClr val="FDE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60"/>
            <p:cNvSpPr/>
            <p:nvPr/>
          </p:nvSpPr>
          <p:spPr>
            <a:xfrm>
              <a:off x="6655225" y="3590050"/>
              <a:ext cx="54225" cy="335225"/>
            </a:xfrm>
            <a:custGeom>
              <a:avLst/>
              <a:gdLst/>
              <a:ahLst/>
              <a:cxnLst/>
              <a:rect l="l" t="t" r="r" b="b"/>
              <a:pathLst>
                <a:path w="2169" h="13409" extrusionOk="0">
                  <a:moveTo>
                    <a:pt x="2169" y="0"/>
                  </a:moveTo>
                  <a:cubicBezTo>
                    <a:pt x="2169" y="0"/>
                    <a:pt x="731" y="2034"/>
                    <a:pt x="398" y="2561"/>
                  </a:cubicBezTo>
                  <a:lnTo>
                    <a:pt x="0" y="13076"/>
                  </a:lnTo>
                  <a:lnTo>
                    <a:pt x="1715" y="13409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60"/>
            <p:cNvSpPr/>
            <p:nvPr/>
          </p:nvSpPr>
          <p:spPr>
            <a:xfrm>
              <a:off x="6655225" y="3636400"/>
              <a:ext cx="52600" cy="288875"/>
            </a:xfrm>
            <a:custGeom>
              <a:avLst/>
              <a:gdLst/>
              <a:ahLst/>
              <a:cxnLst/>
              <a:rect l="l" t="t" r="r" b="b"/>
              <a:pathLst>
                <a:path w="2104" h="11555" extrusionOk="0">
                  <a:moveTo>
                    <a:pt x="2103" y="0"/>
                  </a:moveTo>
                  <a:lnTo>
                    <a:pt x="2071" y="24"/>
                  </a:lnTo>
                  <a:cubicBezTo>
                    <a:pt x="1461" y="850"/>
                    <a:pt x="878" y="1688"/>
                    <a:pt x="328" y="2534"/>
                  </a:cubicBezTo>
                  <a:lnTo>
                    <a:pt x="0" y="11222"/>
                  </a:lnTo>
                  <a:lnTo>
                    <a:pt x="1710" y="11555"/>
                  </a:lnTo>
                  <a:lnTo>
                    <a:pt x="2103" y="0"/>
                  </a:lnTo>
                  <a:close/>
                </a:path>
              </a:pathLst>
            </a:custGeom>
            <a:solidFill>
              <a:srgbClr val="FDE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60"/>
            <p:cNvSpPr/>
            <p:nvPr/>
          </p:nvSpPr>
          <p:spPr>
            <a:xfrm>
              <a:off x="6000825" y="3524150"/>
              <a:ext cx="751975" cy="1477925"/>
            </a:xfrm>
            <a:custGeom>
              <a:avLst/>
              <a:gdLst/>
              <a:ahLst/>
              <a:cxnLst/>
              <a:rect l="l" t="t" r="r" b="b"/>
              <a:pathLst>
                <a:path w="30079" h="59117" extrusionOk="0">
                  <a:moveTo>
                    <a:pt x="30078" y="0"/>
                  </a:moveTo>
                  <a:cubicBezTo>
                    <a:pt x="30078" y="0"/>
                    <a:pt x="0" y="20253"/>
                    <a:pt x="7903" y="59116"/>
                  </a:cubicBezTo>
                  <a:lnTo>
                    <a:pt x="11343" y="59116"/>
                  </a:lnTo>
                  <a:cubicBezTo>
                    <a:pt x="5461" y="21931"/>
                    <a:pt x="28278" y="4491"/>
                    <a:pt x="28279" y="4490"/>
                  </a:cubicBezTo>
                  <a:lnTo>
                    <a:pt x="28279" y="4490"/>
                  </a:lnTo>
                  <a:lnTo>
                    <a:pt x="26421" y="59116"/>
                  </a:lnTo>
                  <a:lnTo>
                    <a:pt x="30078" y="59116"/>
                  </a:lnTo>
                  <a:lnTo>
                    <a:pt x="30078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60"/>
            <p:cNvSpPr/>
            <p:nvPr/>
          </p:nvSpPr>
          <p:spPr>
            <a:xfrm>
              <a:off x="6165200" y="3524150"/>
              <a:ext cx="587600" cy="1477925"/>
            </a:xfrm>
            <a:custGeom>
              <a:avLst/>
              <a:gdLst/>
              <a:ahLst/>
              <a:cxnLst/>
              <a:rect l="l" t="t" r="r" b="b"/>
              <a:pathLst>
                <a:path w="23504" h="59117" extrusionOk="0">
                  <a:moveTo>
                    <a:pt x="23503" y="0"/>
                  </a:moveTo>
                  <a:cubicBezTo>
                    <a:pt x="23503" y="0"/>
                    <a:pt x="22852" y="440"/>
                    <a:pt x="21770" y="1309"/>
                  </a:cubicBezTo>
                  <a:cubicBezTo>
                    <a:pt x="19268" y="3321"/>
                    <a:pt x="14436" y="7643"/>
                    <a:pt x="9965" y="14224"/>
                  </a:cubicBezTo>
                  <a:cubicBezTo>
                    <a:pt x="10571" y="14265"/>
                    <a:pt x="11227" y="14352"/>
                    <a:pt x="11917" y="14487"/>
                  </a:cubicBezTo>
                  <a:lnTo>
                    <a:pt x="9858" y="16937"/>
                  </a:lnTo>
                  <a:lnTo>
                    <a:pt x="8374" y="16937"/>
                  </a:lnTo>
                  <a:cubicBezTo>
                    <a:pt x="8374" y="16937"/>
                    <a:pt x="8347" y="16891"/>
                    <a:pt x="8296" y="16808"/>
                  </a:cubicBezTo>
                  <a:cubicBezTo>
                    <a:pt x="3774" y="24248"/>
                    <a:pt x="1" y="34120"/>
                    <a:pt x="5" y="46350"/>
                  </a:cubicBezTo>
                  <a:cubicBezTo>
                    <a:pt x="5" y="50349"/>
                    <a:pt x="408" y="54607"/>
                    <a:pt x="1328" y="59116"/>
                  </a:cubicBezTo>
                  <a:lnTo>
                    <a:pt x="4768" y="59116"/>
                  </a:lnTo>
                  <a:cubicBezTo>
                    <a:pt x="4749" y="59014"/>
                    <a:pt x="4736" y="58918"/>
                    <a:pt x="4721" y="58820"/>
                  </a:cubicBezTo>
                  <a:cubicBezTo>
                    <a:pt x="4703" y="58728"/>
                    <a:pt x="4689" y="58635"/>
                    <a:pt x="4670" y="58542"/>
                  </a:cubicBezTo>
                  <a:cubicBezTo>
                    <a:pt x="4625" y="58279"/>
                    <a:pt x="4583" y="58011"/>
                    <a:pt x="4541" y="57747"/>
                  </a:cubicBezTo>
                  <a:cubicBezTo>
                    <a:pt x="4273" y="56046"/>
                    <a:pt x="4070" y="54390"/>
                    <a:pt x="3931" y="52772"/>
                  </a:cubicBezTo>
                  <a:cubicBezTo>
                    <a:pt x="3885" y="52232"/>
                    <a:pt x="3843" y="51690"/>
                    <a:pt x="3810" y="51158"/>
                  </a:cubicBezTo>
                  <a:cubicBezTo>
                    <a:pt x="3774" y="50548"/>
                    <a:pt x="3741" y="49938"/>
                    <a:pt x="3723" y="49341"/>
                  </a:cubicBezTo>
                  <a:lnTo>
                    <a:pt x="3718" y="49341"/>
                  </a:lnTo>
                  <a:cubicBezTo>
                    <a:pt x="3705" y="48925"/>
                    <a:pt x="3695" y="48514"/>
                    <a:pt x="3690" y="48107"/>
                  </a:cubicBezTo>
                  <a:cubicBezTo>
                    <a:pt x="3677" y="47302"/>
                    <a:pt x="3677" y="46516"/>
                    <a:pt x="3690" y="45740"/>
                  </a:cubicBezTo>
                  <a:cubicBezTo>
                    <a:pt x="3695" y="45401"/>
                    <a:pt x="3705" y="45064"/>
                    <a:pt x="3718" y="44727"/>
                  </a:cubicBezTo>
                  <a:cubicBezTo>
                    <a:pt x="3750" y="43747"/>
                    <a:pt x="3806" y="42785"/>
                    <a:pt x="3880" y="41846"/>
                  </a:cubicBezTo>
                  <a:cubicBezTo>
                    <a:pt x="3917" y="41388"/>
                    <a:pt x="3959" y="40935"/>
                    <a:pt x="4000" y="40486"/>
                  </a:cubicBezTo>
                  <a:cubicBezTo>
                    <a:pt x="4088" y="39626"/>
                    <a:pt x="4190" y="38776"/>
                    <a:pt x="4310" y="37953"/>
                  </a:cubicBezTo>
                  <a:lnTo>
                    <a:pt x="4305" y="37953"/>
                  </a:lnTo>
                  <a:cubicBezTo>
                    <a:pt x="4384" y="37402"/>
                    <a:pt x="4472" y="36856"/>
                    <a:pt x="4559" y="36325"/>
                  </a:cubicBezTo>
                  <a:cubicBezTo>
                    <a:pt x="4943" y="34060"/>
                    <a:pt x="5425" y="31951"/>
                    <a:pt x="5965" y="30018"/>
                  </a:cubicBezTo>
                  <a:lnTo>
                    <a:pt x="5961" y="30018"/>
                  </a:lnTo>
                  <a:cubicBezTo>
                    <a:pt x="6123" y="29459"/>
                    <a:pt x="6285" y="28909"/>
                    <a:pt x="6446" y="28377"/>
                  </a:cubicBezTo>
                  <a:cubicBezTo>
                    <a:pt x="6701" y="27568"/>
                    <a:pt x="6960" y="26786"/>
                    <a:pt x="7223" y="26047"/>
                  </a:cubicBezTo>
                  <a:cubicBezTo>
                    <a:pt x="7417" y="25473"/>
                    <a:pt x="7630" y="24927"/>
                    <a:pt x="7838" y="24395"/>
                  </a:cubicBezTo>
                  <a:lnTo>
                    <a:pt x="7843" y="24395"/>
                  </a:lnTo>
                  <a:cubicBezTo>
                    <a:pt x="8827" y="21881"/>
                    <a:pt x="9830" y="19846"/>
                    <a:pt x="10658" y="18339"/>
                  </a:cubicBezTo>
                  <a:cubicBezTo>
                    <a:pt x="10797" y="18089"/>
                    <a:pt x="10931" y="17853"/>
                    <a:pt x="11057" y="17636"/>
                  </a:cubicBezTo>
                  <a:cubicBezTo>
                    <a:pt x="11861" y="16235"/>
                    <a:pt x="12438" y="15421"/>
                    <a:pt x="12568" y="15240"/>
                  </a:cubicBezTo>
                  <a:cubicBezTo>
                    <a:pt x="14403" y="12318"/>
                    <a:pt x="16249" y="9997"/>
                    <a:pt x="17793" y="8277"/>
                  </a:cubicBezTo>
                  <a:cubicBezTo>
                    <a:pt x="20914" y="4098"/>
                    <a:pt x="23503" y="2169"/>
                    <a:pt x="23503" y="2169"/>
                  </a:cubicBezTo>
                  <a:lnTo>
                    <a:pt x="23503" y="0"/>
                  </a:lnTo>
                  <a:close/>
                </a:path>
              </a:pathLst>
            </a:custGeom>
            <a:solidFill>
              <a:srgbClr val="FDE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60"/>
            <p:cNvSpPr/>
            <p:nvPr/>
          </p:nvSpPr>
          <p:spPr>
            <a:xfrm>
              <a:off x="6661325" y="3578350"/>
              <a:ext cx="91475" cy="1423725"/>
            </a:xfrm>
            <a:custGeom>
              <a:avLst/>
              <a:gdLst/>
              <a:ahLst/>
              <a:cxnLst/>
              <a:rect l="l" t="t" r="r" b="b"/>
              <a:pathLst>
                <a:path w="3659" h="56949" extrusionOk="0">
                  <a:moveTo>
                    <a:pt x="3658" y="1"/>
                  </a:moveTo>
                  <a:cubicBezTo>
                    <a:pt x="3016" y="773"/>
                    <a:pt x="2405" y="1559"/>
                    <a:pt x="1823" y="2350"/>
                  </a:cubicBezTo>
                  <a:lnTo>
                    <a:pt x="1859" y="2322"/>
                  </a:lnTo>
                  <a:lnTo>
                    <a:pt x="1" y="56948"/>
                  </a:lnTo>
                  <a:lnTo>
                    <a:pt x="3658" y="56948"/>
                  </a:lnTo>
                  <a:lnTo>
                    <a:pt x="3658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60"/>
            <p:cNvSpPr/>
            <p:nvPr/>
          </p:nvSpPr>
          <p:spPr>
            <a:xfrm>
              <a:off x="6661325" y="3578350"/>
              <a:ext cx="91475" cy="1423725"/>
            </a:xfrm>
            <a:custGeom>
              <a:avLst/>
              <a:gdLst/>
              <a:ahLst/>
              <a:cxnLst/>
              <a:rect l="l" t="t" r="r" b="b"/>
              <a:pathLst>
                <a:path w="3659" h="56949" extrusionOk="0">
                  <a:moveTo>
                    <a:pt x="3658" y="1"/>
                  </a:moveTo>
                  <a:cubicBezTo>
                    <a:pt x="3016" y="773"/>
                    <a:pt x="2405" y="1559"/>
                    <a:pt x="1823" y="2350"/>
                  </a:cubicBezTo>
                  <a:lnTo>
                    <a:pt x="1859" y="2322"/>
                  </a:lnTo>
                  <a:lnTo>
                    <a:pt x="1" y="56948"/>
                  </a:lnTo>
                  <a:lnTo>
                    <a:pt x="3658" y="56948"/>
                  </a:lnTo>
                  <a:lnTo>
                    <a:pt x="3658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60"/>
            <p:cNvSpPr/>
            <p:nvPr/>
          </p:nvSpPr>
          <p:spPr>
            <a:xfrm>
              <a:off x="6164275" y="3893025"/>
              <a:ext cx="533825" cy="1109050"/>
            </a:xfrm>
            <a:custGeom>
              <a:avLst/>
              <a:gdLst/>
              <a:ahLst/>
              <a:cxnLst/>
              <a:rect l="l" t="t" r="r" b="b"/>
              <a:pathLst>
                <a:path w="21353" h="44362" extrusionOk="0">
                  <a:moveTo>
                    <a:pt x="14645" y="0"/>
                  </a:moveTo>
                  <a:lnTo>
                    <a:pt x="12633" y="449"/>
                  </a:lnTo>
                  <a:cubicBezTo>
                    <a:pt x="12633" y="449"/>
                    <a:pt x="1" y="17372"/>
                    <a:pt x="4809" y="44361"/>
                  </a:cubicBezTo>
                  <a:lnTo>
                    <a:pt x="19883" y="44361"/>
                  </a:lnTo>
                  <a:lnTo>
                    <a:pt x="21353" y="1290"/>
                  </a:lnTo>
                  <a:lnTo>
                    <a:pt x="1464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60"/>
            <p:cNvSpPr/>
            <p:nvPr/>
          </p:nvSpPr>
          <p:spPr>
            <a:xfrm>
              <a:off x="6431650" y="3938325"/>
              <a:ext cx="265200" cy="66725"/>
            </a:xfrm>
            <a:custGeom>
              <a:avLst/>
              <a:gdLst/>
              <a:ahLst/>
              <a:cxnLst/>
              <a:rect l="l" t="t" r="r" b="b"/>
              <a:pathLst>
                <a:path w="10608" h="2669" extrusionOk="0">
                  <a:moveTo>
                    <a:pt x="3487" y="0"/>
                  </a:moveTo>
                  <a:lnTo>
                    <a:pt x="976" y="111"/>
                  </a:lnTo>
                  <a:cubicBezTo>
                    <a:pt x="689" y="564"/>
                    <a:pt x="361" y="1119"/>
                    <a:pt x="0" y="1772"/>
                  </a:cubicBezTo>
                  <a:lnTo>
                    <a:pt x="3395" y="1624"/>
                  </a:lnTo>
                  <a:lnTo>
                    <a:pt x="10552" y="2668"/>
                  </a:lnTo>
                  <a:lnTo>
                    <a:pt x="10608" y="1041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60"/>
            <p:cNvSpPr/>
            <p:nvPr/>
          </p:nvSpPr>
          <p:spPr>
            <a:xfrm>
              <a:off x="6385650" y="4030675"/>
              <a:ext cx="307975" cy="69375"/>
            </a:xfrm>
            <a:custGeom>
              <a:avLst/>
              <a:gdLst/>
              <a:ahLst/>
              <a:cxnLst/>
              <a:rect l="l" t="t" r="r" b="b"/>
              <a:pathLst>
                <a:path w="12319" h="2775" extrusionOk="0">
                  <a:moveTo>
                    <a:pt x="4420" y="1"/>
                  </a:moveTo>
                  <a:lnTo>
                    <a:pt x="768" y="158"/>
                  </a:lnTo>
                  <a:cubicBezTo>
                    <a:pt x="513" y="677"/>
                    <a:pt x="259" y="1226"/>
                    <a:pt x="0" y="1814"/>
                  </a:cubicBezTo>
                  <a:lnTo>
                    <a:pt x="4337" y="1620"/>
                  </a:lnTo>
                  <a:lnTo>
                    <a:pt x="12263" y="2775"/>
                  </a:lnTo>
                  <a:lnTo>
                    <a:pt x="12318" y="1143"/>
                  </a:lnTo>
                  <a:lnTo>
                    <a:pt x="442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60"/>
            <p:cNvSpPr/>
            <p:nvPr/>
          </p:nvSpPr>
          <p:spPr>
            <a:xfrm>
              <a:off x="6345750" y="4129975"/>
              <a:ext cx="344275" cy="74825"/>
            </a:xfrm>
            <a:custGeom>
              <a:avLst/>
              <a:gdLst/>
              <a:ahLst/>
              <a:cxnLst/>
              <a:rect l="l" t="t" r="r" b="b"/>
              <a:pathLst>
                <a:path w="13771" h="2993" extrusionOk="0">
                  <a:moveTo>
                    <a:pt x="4366" y="0"/>
                  </a:moveTo>
                  <a:lnTo>
                    <a:pt x="616" y="162"/>
                  </a:lnTo>
                  <a:cubicBezTo>
                    <a:pt x="408" y="694"/>
                    <a:pt x="195" y="1240"/>
                    <a:pt x="1" y="1814"/>
                  </a:cubicBezTo>
                  <a:lnTo>
                    <a:pt x="4287" y="1619"/>
                  </a:lnTo>
                  <a:lnTo>
                    <a:pt x="13711" y="2992"/>
                  </a:lnTo>
                  <a:lnTo>
                    <a:pt x="13771" y="1365"/>
                  </a:lnTo>
                  <a:lnTo>
                    <a:pt x="436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60"/>
            <p:cNvSpPr/>
            <p:nvPr/>
          </p:nvSpPr>
          <p:spPr>
            <a:xfrm>
              <a:off x="6314200" y="4229050"/>
              <a:ext cx="372250" cy="78050"/>
            </a:xfrm>
            <a:custGeom>
              <a:avLst/>
              <a:gdLst/>
              <a:ahLst/>
              <a:cxnLst/>
              <a:rect l="l" t="t" r="r" b="b"/>
              <a:pathLst>
                <a:path w="14890" h="3122" extrusionOk="0">
                  <a:moveTo>
                    <a:pt x="4675" y="0"/>
                  </a:moveTo>
                  <a:lnTo>
                    <a:pt x="486" y="181"/>
                  </a:lnTo>
                  <a:cubicBezTo>
                    <a:pt x="325" y="713"/>
                    <a:pt x="163" y="1263"/>
                    <a:pt x="1" y="1822"/>
                  </a:cubicBezTo>
                  <a:lnTo>
                    <a:pt x="4592" y="1628"/>
                  </a:lnTo>
                  <a:lnTo>
                    <a:pt x="14839" y="3122"/>
                  </a:lnTo>
                  <a:lnTo>
                    <a:pt x="14890" y="1494"/>
                  </a:lnTo>
                  <a:lnTo>
                    <a:pt x="4675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60"/>
            <p:cNvSpPr/>
            <p:nvPr/>
          </p:nvSpPr>
          <p:spPr>
            <a:xfrm>
              <a:off x="6291650" y="4322450"/>
              <a:ext cx="391775" cy="80700"/>
            </a:xfrm>
            <a:custGeom>
              <a:avLst/>
              <a:gdLst/>
              <a:ahLst/>
              <a:cxnLst/>
              <a:rect l="l" t="t" r="r" b="b"/>
              <a:pathLst>
                <a:path w="15671" h="3228" extrusionOk="0">
                  <a:moveTo>
                    <a:pt x="4712" y="1"/>
                  </a:moveTo>
                  <a:lnTo>
                    <a:pt x="371" y="186"/>
                  </a:lnTo>
                  <a:cubicBezTo>
                    <a:pt x="241" y="717"/>
                    <a:pt x="117" y="1268"/>
                    <a:pt x="1" y="1823"/>
                  </a:cubicBezTo>
                  <a:lnTo>
                    <a:pt x="4634" y="1629"/>
                  </a:lnTo>
                  <a:lnTo>
                    <a:pt x="15615" y="3228"/>
                  </a:lnTo>
                  <a:lnTo>
                    <a:pt x="15671" y="1605"/>
                  </a:lnTo>
                  <a:lnTo>
                    <a:pt x="479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60"/>
            <p:cNvSpPr/>
            <p:nvPr/>
          </p:nvSpPr>
          <p:spPr>
            <a:xfrm>
              <a:off x="6272825" y="4427300"/>
              <a:ext cx="406700" cy="82075"/>
            </a:xfrm>
            <a:custGeom>
              <a:avLst/>
              <a:gdLst/>
              <a:ahLst/>
              <a:cxnLst/>
              <a:rect l="l" t="t" r="r" b="b"/>
              <a:pathLst>
                <a:path w="16268" h="3283" extrusionOk="0">
                  <a:moveTo>
                    <a:pt x="4915" y="0"/>
                  </a:moveTo>
                  <a:lnTo>
                    <a:pt x="254" y="199"/>
                  </a:lnTo>
                  <a:cubicBezTo>
                    <a:pt x="167" y="730"/>
                    <a:pt x="79" y="1276"/>
                    <a:pt x="0" y="1827"/>
                  </a:cubicBezTo>
                  <a:lnTo>
                    <a:pt x="4832" y="1618"/>
                  </a:lnTo>
                  <a:lnTo>
                    <a:pt x="16216" y="3283"/>
                  </a:lnTo>
                  <a:lnTo>
                    <a:pt x="16267" y="1656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60"/>
            <p:cNvSpPr/>
            <p:nvPr/>
          </p:nvSpPr>
          <p:spPr>
            <a:xfrm>
              <a:off x="6262200" y="4524275"/>
              <a:ext cx="414075" cy="82575"/>
            </a:xfrm>
            <a:custGeom>
              <a:avLst/>
              <a:gdLst/>
              <a:ahLst/>
              <a:cxnLst/>
              <a:rect l="l" t="t" r="r" b="b"/>
              <a:pathLst>
                <a:path w="16563" h="3303" extrusionOk="0">
                  <a:moveTo>
                    <a:pt x="5090" y="1"/>
                  </a:moveTo>
                  <a:lnTo>
                    <a:pt x="152" y="214"/>
                  </a:lnTo>
                  <a:cubicBezTo>
                    <a:pt x="92" y="750"/>
                    <a:pt x="41" y="1290"/>
                    <a:pt x="0" y="1841"/>
                  </a:cubicBezTo>
                  <a:lnTo>
                    <a:pt x="5013" y="1623"/>
                  </a:lnTo>
                  <a:lnTo>
                    <a:pt x="16507" y="3302"/>
                  </a:lnTo>
                  <a:lnTo>
                    <a:pt x="16563" y="1674"/>
                  </a:lnTo>
                  <a:lnTo>
                    <a:pt x="5169" y="14"/>
                  </a:lnTo>
                  <a:lnTo>
                    <a:pt x="509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60"/>
            <p:cNvSpPr/>
            <p:nvPr/>
          </p:nvSpPr>
          <p:spPr>
            <a:xfrm>
              <a:off x="6257450" y="4621500"/>
              <a:ext cx="415475" cy="82075"/>
            </a:xfrm>
            <a:custGeom>
              <a:avLst/>
              <a:gdLst/>
              <a:ahLst/>
              <a:cxnLst/>
              <a:rect l="l" t="t" r="r" b="b"/>
              <a:pathLst>
                <a:path w="16619" h="3283" extrusionOk="0">
                  <a:moveTo>
                    <a:pt x="5267" y="0"/>
                  </a:moveTo>
                  <a:lnTo>
                    <a:pt x="51" y="222"/>
                  </a:lnTo>
                  <a:cubicBezTo>
                    <a:pt x="28" y="758"/>
                    <a:pt x="9" y="1300"/>
                    <a:pt x="0" y="1846"/>
                  </a:cubicBezTo>
                  <a:lnTo>
                    <a:pt x="5184" y="1624"/>
                  </a:lnTo>
                  <a:lnTo>
                    <a:pt x="16563" y="3283"/>
                  </a:lnTo>
                  <a:lnTo>
                    <a:pt x="16618" y="1656"/>
                  </a:lnTo>
                  <a:lnTo>
                    <a:pt x="526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60"/>
            <p:cNvSpPr/>
            <p:nvPr/>
          </p:nvSpPr>
          <p:spPr>
            <a:xfrm>
              <a:off x="6257325" y="4711550"/>
              <a:ext cx="412825" cy="75250"/>
            </a:xfrm>
            <a:custGeom>
              <a:avLst/>
              <a:gdLst/>
              <a:ahLst/>
              <a:cxnLst/>
              <a:rect l="l" t="t" r="r" b="b"/>
              <a:pathLst>
                <a:path w="16513" h="3010" extrusionOk="0">
                  <a:moveTo>
                    <a:pt x="5276" y="0"/>
                  </a:moveTo>
                  <a:lnTo>
                    <a:pt x="1" y="227"/>
                  </a:lnTo>
                  <a:cubicBezTo>
                    <a:pt x="5" y="758"/>
                    <a:pt x="14" y="1300"/>
                    <a:pt x="33" y="1845"/>
                  </a:cubicBezTo>
                  <a:lnTo>
                    <a:pt x="5217" y="1623"/>
                  </a:lnTo>
                  <a:lnTo>
                    <a:pt x="16452" y="3010"/>
                  </a:lnTo>
                  <a:lnTo>
                    <a:pt x="16512" y="1388"/>
                  </a:lnTo>
                  <a:lnTo>
                    <a:pt x="527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60"/>
            <p:cNvSpPr/>
            <p:nvPr/>
          </p:nvSpPr>
          <p:spPr>
            <a:xfrm>
              <a:off x="6260450" y="4797200"/>
              <a:ext cx="406925" cy="69150"/>
            </a:xfrm>
            <a:custGeom>
              <a:avLst/>
              <a:gdLst/>
              <a:ahLst/>
              <a:cxnLst/>
              <a:rect l="l" t="t" r="r" b="b"/>
              <a:pathLst>
                <a:path w="16277" h="2766" extrusionOk="0">
                  <a:moveTo>
                    <a:pt x="5493" y="0"/>
                  </a:moveTo>
                  <a:lnTo>
                    <a:pt x="0" y="236"/>
                  </a:lnTo>
                  <a:cubicBezTo>
                    <a:pt x="33" y="768"/>
                    <a:pt x="75" y="1310"/>
                    <a:pt x="121" y="1850"/>
                  </a:cubicBezTo>
                  <a:lnTo>
                    <a:pt x="5443" y="1624"/>
                  </a:lnTo>
                  <a:lnTo>
                    <a:pt x="16221" y="2765"/>
                  </a:lnTo>
                  <a:lnTo>
                    <a:pt x="16276" y="1143"/>
                  </a:lnTo>
                  <a:lnTo>
                    <a:pt x="555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60"/>
            <p:cNvSpPr/>
            <p:nvPr/>
          </p:nvSpPr>
          <p:spPr>
            <a:xfrm>
              <a:off x="6268425" y="4884825"/>
              <a:ext cx="396400" cy="56900"/>
            </a:xfrm>
            <a:custGeom>
              <a:avLst/>
              <a:gdLst/>
              <a:ahLst/>
              <a:cxnLst/>
              <a:rect l="l" t="t" r="r" b="b"/>
              <a:pathLst>
                <a:path w="15856" h="2276" extrusionOk="0">
                  <a:moveTo>
                    <a:pt x="5165" y="1"/>
                  </a:moveTo>
                  <a:lnTo>
                    <a:pt x="1" y="227"/>
                  </a:lnTo>
                  <a:cubicBezTo>
                    <a:pt x="52" y="759"/>
                    <a:pt x="116" y="1295"/>
                    <a:pt x="195" y="1836"/>
                  </a:cubicBezTo>
                  <a:lnTo>
                    <a:pt x="5142" y="1623"/>
                  </a:lnTo>
                  <a:lnTo>
                    <a:pt x="15800" y="2276"/>
                  </a:lnTo>
                  <a:lnTo>
                    <a:pt x="15855" y="656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60"/>
            <p:cNvSpPr/>
            <p:nvPr/>
          </p:nvSpPr>
          <p:spPr>
            <a:xfrm>
              <a:off x="6278725" y="4962725"/>
              <a:ext cx="383800" cy="39350"/>
            </a:xfrm>
            <a:custGeom>
              <a:avLst/>
              <a:gdLst/>
              <a:ahLst/>
              <a:cxnLst/>
              <a:rect l="l" t="t" r="r" b="b"/>
              <a:pathLst>
                <a:path w="15352" h="1574" extrusionOk="0">
                  <a:moveTo>
                    <a:pt x="4730" y="1"/>
                  </a:moveTo>
                  <a:lnTo>
                    <a:pt x="0" y="204"/>
                  </a:lnTo>
                  <a:cubicBezTo>
                    <a:pt x="69" y="658"/>
                    <a:pt x="148" y="1110"/>
                    <a:pt x="231" y="1573"/>
                  </a:cubicBezTo>
                  <a:lnTo>
                    <a:pt x="15305" y="1573"/>
                  </a:lnTo>
                  <a:lnTo>
                    <a:pt x="15351" y="237"/>
                  </a:lnTo>
                  <a:lnTo>
                    <a:pt x="475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60"/>
            <p:cNvSpPr/>
            <p:nvPr/>
          </p:nvSpPr>
          <p:spPr>
            <a:xfrm>
              <a:off x="6611750" y="3921800"/>
              <a:ext cx="86350" cy="1080275"/>
            </a:xfrm>
            <a:custGeom>
              <a:avLst/>
              <a:gdLst/>
              <a:ahLst/>
              <a:cxnLst/>
              <a:rect l="l" t="t" r="r" b="b"/>
              <a:pathLst>
                <a:path w="3454" h="43211" extrusionOk="0">
                  <a:moveTo>
                    <a:pt x="2724" y="0"/>
                  </a:moveTo>
                  <a:lnTo>
                    <a:pt x="0" y="43210"/>
                  </a:lnTo>
                  <a:lnTo>
                    <a:pt x="1984" y="43210"/>
                  </a:lnTo>
                  <a:lnTo>
                    <a:pt x="3454" y="139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60"/>
            <p:cNvSpPr/>
            <p:nvPr/>
          </p:nvSpPr>
          <p:spPr>
            <a:xfrm>
              <a:off x="6204850" y="3578350"/>
              <a:ext cx="547950" cy="1423725"/>
            </a:xfrm>
            <a:custGeom>
              <a:avLst/>
              <a:gdLst/>
              <a:ahLst/>
              <a:cxnLst/>
              <a:rect l="l" t="t" r="r" b="b"/>
              <a:pathLst>
                <a:path w="21918" h="56949" extrusionOk="0">
                  <a:moveTo>
                    <a:pt x="21917" y="1"/>
                  </a:moveTo>
                  <a:lnTo>
                    <a:pt x="21917" y="1"/>
                  </a:lnTo>
                  <a:cubicBezTo>
                    <a:pt x="21916" y="2"/>
                    <a:pt x="1" y="16319"/>
                    <a:pt x="6899" y="56948"/>
                  </a:cubicBezTo>
                  <a:lnTo>
                    <a:pt x="9188" y="56948"/>
                  </a:lnTo>
                  <a:cubicBezTo>
                    <a:pt x="9188" y="56948"/>
                    <a:pt x="2109" y="24045"/>
                    <a:pt x="21917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60"/>
            <p:cNvSpPr/>
            <p:nvPr/>
          </p:nvSpPr>
          <p:spPr>
            <a:xfrm>
              <a:off x="6343675" y="3578350"/>
              <a:ext cx="409125" cy="1423725"/>
            </a:xfrm>
            <a:custGeom>
              <a:avLst/>
              <a:gdLst/>
              <a:ahLst/>
              <a:cxnLst/>
              <a:rect l="l" t="t" r="r" b="b"/>
              <a:pathLst>
                <a:path w="16365" h="56949" extrusionOk="0">
                  <a:moveTo>
                    <a:pt x="3233" y="30181"/>
                  </a:moveTo>
                  <a:lnTo>
                    <a:pt x="3234" y="30183"/>
                  </a:lnTo>
                  <a:lnTo>
                    <a:pt x="3234" y="30183"/>
                  </a:lnTo>
                  <a:lnTo>
                    <a:pt x="3363" y="30204"/>
                  </a:lnTo>
                  <a:lnTo>
                    <a:pt x="3363" y="30204"/>
                  </a:lnTo>
                  <a:lnTo>
                    <a:pt x="3233" y="30181"/>
                  </a:lnTo>
                  <a:close/>
                  <a:moveTo>
                    <a:pt x="16364" y="1"/>
                  </a:moveTo>
                  <a:cubicBezTo>
                    <a:pt x="16363" y="2"/>
                    <a:pt x="0" y="12181"/>
                    <a:pt x="0" y="41698"/>
                  </a:cubicBezTo>
                  <a:cubicBezTo>
                    <a:pt x="0" y="46346"/>
                    <a:pt x="408" y="51423"/>
                    <a:pt x="1346" y="56948"/>
                  </a:cubicBezTo>
                  <a:lnTo>
                    <a:pt x="3635" y="56948"/>
                  </a:lnTo>
                  <a:cubicBezTo>
                    <a:pt x="3635" y="56948"/>
                    <a:pt x="2599" y="52130"/>
                    <a:pt x="2428" y="44842"/>
                  </a:cubicBezTo>
                  <a:lnTo>
                    <a:pt x="2317" y="44709"/>
                  </a:lnTo>
                  <a:lnTo>
                    <a:pt x="2424" y="44658"/>
                  </a:lnTo>
                  <a:lnTo>
                    <a:pt x="2424" y="44593"/>
                  </a:lnTo>
                  <a:lnTo>
                    <a:pt x="2155" y="44565"/>
                  </a:lnTo>
                  <a:lnTo>
                    <a:pt x="2155" y="43021"/>
                  </a:lnTo>
                  <a:lnTo>
                    <a:pt x="2405" y="43049"/>
                  </a:lnTo>
                  <a:lnTo>
                    <a:pt x="2405" y="42827"/>
                  </a:lnTo>
                  <a:cubicBezTo>
                    <a:pt x="2405" y="39105"/>
                    <a:pt x="2646" y="34855"/>
                    <a:pt x="3339" y="30338"/>
                  </a:cubicBezTo>
                  <a:lnTo>
                    <a:pt x="3234" y="30183"/>
                  </a:lnTo>
                  <a:lnTo>
                    <a:pt x="3234" y="30183"/>
                  </a:lnTo>
                  <a:lnTo>
                    <a:pt x="3052" y="30153"/>
                  </a:lnTo>
                  <a:lnTo>
                    <a:pt x="3233" y="28484"/>
                  </a:lnTo>
                  <a:lnTo>
                    <a:pt x="3635" y="28553"/>
                  </a:lnTo>
                  <a:cubicBezTo>
                    <a:pt x="4328" y="24673"/>
                    <a:pt x="5369" y="20623"/>
                    <a:pt x="6886" y="16568"/>
                  </a:cubicBezTo>
                  <a:lnTo>
                    <a:pt x="6876" y="16545"/>
                  </a:lnTo>
                  <a:lnTo>
                    <a:pt x="6964" y="16309"/>
                  </a:lnTo>
                  <a:lnTo>
                    <a:pt x="6359" y="16184"/>
                  </a:lnTo>
                  <a:lnTo>
                    <a:pt x="6858" y="14862"/>
                  </a:lnTo>
                  <a:lnTo>
                    <a:pt x="7491" y="15014"/>
                  </a:lnTo>
                  <a:cubicBezTo>
                    <a:pt x="9567" y="9877"/>
                    <a:pt x="12439" y="4764"/>
                    <a:pt x="16364" y="1"/>
                  </a:cubicBezTo>
                  <a:close/>
                </a:path>
              </a:pathLst>
            </a:custGeom>
            <a:solidFill>
              <a:srgbClr val="FDE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60"/>
            <p:cNvSpPr/>
            <p:nvPr/>
          </p:nvSpPr>
          <p:spPr>
            <a:xfrm>
              <a:off x="6502625" y="3949900"/>
              <a:ext cx="193175" cy="72850"/>
            </a:xfrm>
            <a:custGeom>
              <a:avLst/>
              <a:gdLst/>
              <a:ahLst/>
              <a:cxnLst/>
              <a:rect l="l" t="t" r="r" b="b"/>
              <a:pathLst>
                <a:path w="7727" h="2914" extrusionOk="0">
                  <a:moveTo>
                    <a:pt x="500" y="0"/>
                  </a:moveTo>
                  <a:lnTo>
                    <a:pt x="1" y="1322"/>
                  </a:lnTo>
                  <a:lnTo>
                    <a:pt x="7686" y="2913"/>
                  </a:lnTo>
                  <a:lnTo>
                    <a:pt x="7727" y="171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60"/>
            <p:cNvSpPr/>
            <p:nvPr/>
          </p:nvSpPr>
          <p:spPr>
            <a:xfrm>
              <a:off x="6419975" y="4290425"/>
              <a:ext cx="264150" cy="83475"/>
            </a:xfrm>
            <a:custGeom>
              <a:avLst/>
              <a:gdLst/>
              <a:ahLst/>
              <a:cxnLst/>
              <a:rect l="l" t="t" r="r" b="b"/>
              <a:pathLst>
                <a:path w="10566" h="3339" extrusionOk="0">
                  <a:moveTo>
                    <a:pt x="181" y="1"/>
                  </a:moveTo>
                  <a:lnTo>
                    <a:pt x="0" y="1670"/>
                  </a:lnTo>
                  <a:lnTo>
                    <a:pt x="10515" y="3339"/>
                  </a:lnTo>
                  <a:lnTo>
                    <a:pt x="10566" y="1794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60"/>
            <p:cNvSpPr/>
            <p:nvPr/>
          </p:nvSpPr>
          <p:spPr>
            <a:xfrm>
              <a:off x="6397550" y="4653875"/>
              <a:ext cx="274675" cy="67300"/>
            </a:xfrm>
            <a:custGeom>
              <a:avLst/>
              <a:gdLst/>
              <a:ahLst/>
              <a:cxnLst/>
              <a:rect l="l" t="t" r="r" b="b"/>
              <a:pathLst>
                <a:path w="10987" h="2692" extrusionOk="0">
                  <a:moveTo>
                    <a:pt x="0" y="0"/>
                  </a:moveTo>
                  <a:lnTo>
                    <a:pt x="0" y="1544"/>
                  </a:lnTo>
                  <a:lnTo>
                    <a:pt x="10935" y="2691"/>
                  </a:lnTo>
                  <a:lnTo>
                    <a:pt x="10987" y="1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60"/>
            <p:cNvSpPr/>
            <p:nvPr/>
          </p:nvSpPr>
          <p:spPr>
            <a:xfrm>
              <a:off x="6407250" y="4693525"/>
              <a:ext cx="254675" cy="308550"/>
            </a:xfrm>
            <a:custGeom>
              <a:avLst/>
              <a:gdLst/>
              <a:ahLst/>
              <a:cxnLst/>
              <a:rect l="l" t="t" r="r" b="b"/>
              <a:pathLst>
                <a:path w="10187" h="12342" extrusionOk="0">
                  <a:moveTo>
                    <a:pt x="1" y="0"/>
                  </a:moveTo>
                  <a:lnTo>
                    <a:pt x="10164" y="12341"/>
                  </a:lnTo>
                  <a:lnTo>
                    <a:pt x="10187" y="11693"/>
                  </a:lnTo>
                  <a:lnTo>
                    <a:pt x="565" y="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60"/>
            <p:cNvSpPr/>
            <p:nvPr/>
          </p:nvSpPr>
          <p:spPr>
            <a:xfrm>
              <a:off x="6401600" y="4693525"/>
              <a:ext cx="259750" cy="308550"/>
            </a:xfrm>
            <a:custGeom>
              <a:avLst/>
              <a:gdLst/>
              <a:ahLst/>
              <a:cxnLst/>
              <a:rect l="l" t="t" r="r" b="b"/>
              <a:pathLst>
                <a:path w="10390" h="12342" extrusionOk="0">
                  <a:moveTo>
                    <a:pt x="227" y="0"/>
                  </a:moveTo>
                  <a:lnTo>
                    <a:pt x="0" y="102"/>
                  </a:lnTo>
                  <a:lnTo>
                    <a:pt x="9983" y="12341"/>
                  </a:lnTo>
                  <a:lnTo>
                    <a:pt x="10390" y="1234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60"/>
            <p:cNvSpPr/>
            <p:nvPr/>
          </p:nvSpPr>
          <p:spPr>
            <a:xfrm>
              <a:off x="6401600" y="4693525"/>
              <a:ext cx="259750" cy="308550"/>
            </a:xfrm>
            <a:custGeom>
              <a:avLst/>
              <a:gdLst/>
              <a:ahLst/>
              <a:cxnLst/>
              <a:rect l="l" t="t" r="r" b="b"/>
              <a:pathLst>
                <a:path w="10390" h="12342" extrusionOk="0">
                  <a:moveTo>
                    <a:pt x="227" y="0"/>
                  </a:moveTo>
                  <a:lnTo>
                    <a:pt x="107" y="51"/>
                  </a:lnTo>
                  <a:lnTo>
                    <a:pt x="0" y="102"/>
                  </a:lnTo>
                  <a:lnTo>
                    <a:pt x="9983" y="12341"/>
                  </a:lnTo>
                  <a:lnTo>
                    <a:pt x="10390" y="1234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DE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60"/>
            <p:cNvSpPr/>
            <p:nvPr/>
          </p:nvSpPr>
          <p:spPr>
            <a:xfrm>
              <a:off x="6432925" y="4334250"/>
              <a:ext cx="240350" cy="349225"/>
            </a:xfrm>
            <a:custGeom>
              <a:avLst/>
              <a:gdLst/>
              <a:ahLst/>
              <a:cxnLst/>
              <a:rect l="l" t="t" r="r" b="b"/>
              <a:pathLst>
                <a:path w="9614" h="13969" extrusionOk="0">
                  <a:moveTo>
                    <a:pt x="0" y="0"/>
                  </a:moveTo>
                  <a:lnTo>
                    <a:pt x="9572" y="13968"/>
                  </a:lnTo>
                  <a:lnTo>
                    <a:pt x="9614" y="12785"/>
                  </a:lnTo>
                  <a:lnTo>
                    <a:pt x="833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60"/>
            <p:cNvSpPr/>
            <p:nvPr/>
          </p:nvSpPr>
          <p:spPr>
            <a:xfrm>
              <a:off x="6424475" y="4332850"/>
              <a:ext cx="247750" cy="350625"/>
            </a:xfrm>
            <a:custGeom>
              <a:avLst/>
              <a:gdLst/>
              <a:ahLst/>
              <a:cxnLst/>
              <a:rect l="l" t="t" r="r" b="b"/>
              <a:pathLst>
                <a:path w="9910" h="14025" extrusionOk="0">
                  <a:moveTo>
                    <a:pt x="1" y="1"/>
                  </a:moveTo>
                  <a:lnTo>
                    <a:pt x="9623" y="13992"/>
                  </a:lnTo>
                  <a:lnTo>
                    <a:pt x="9910" y="14024"/>
                  </a:lnTo>
                  <a:lnTo>
                    <a:pt x="338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60"/>
            <p:cNvSpPr/>
            <p:nvPr/>
          </p:nvSpPr>
          <p:spPr>
            <a:xfrm>
              <a:off x="6424475" y="4332850"/>
              <a:ext cx="247750" cy="350625"/>
            </a:xfrm>
            <a:custGeom>
              <a:avLst/>
              <a:gdLst/>
              <a:ahLst/>
              <a:cxnLst/>
              <a:rect l="l" t="t" r="r" b="b"/>
              <a:pathLst>
                <a:path w="9910" h="14025" extrusionOk="0">
                  <a:moveTo>
                    <a:pt x="1" y="1"/>
                  </a:moveTo>
                  <a:lnTo>
                    <a:pt x="9623" y="13992"/>
                  </a:lnTo>
                  <a:lnTo>
                    <a:pt x="9910" y="14024"/>
                  </a:lnTo>
                  <a:lnTo>
                    <a:pt x="338" y="56"/>
                  </a:lnTo>
                  <a:lnTo>
                    <a:pt x="172" y="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E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60"/>
            <p:cNvSpPr/>
            <p:nvPr/>
          </p:nvSpPr>
          <p:spPr>
            <a:xfrm>
              <a:off x="6517750" y="3986075"/>
              <a:ext cx="167775" cy="349225"/>
            </a:xfrm>
            <a:custGeom>
              <a:avLst/>
              <a:gdLst/>
              <a:ahLst/>
              <a:cxnLst/>
              <a:rect l="l" t="t" r="r" b="b"/>
              <a:pathLst>
                <a:path w="6711" h="13969" extrusionOk="0">
                  <a:moveTo>
                    <a:pt x="1" y="0"/>
                  </a:moveTo>
                  <a:lnTo>
                    <a:pt x="6655" y="13968"/>
                  </a:lnTo>
                  <a:lnTo>
                    <a:pt x="6710" y="12965"/>
                  </a:lnTo>
                  <a:lnTo>
                    <a:pt x="515" y="1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60"/>
            <p:cNvSpPr/>
            <p:nvPr/>
          </p:nvSpPr>
          <p:spPr>
            <a:xfrm>
              <a:off x="6515575" y="3986075"/>
              <a:ext cx="168550" cy="349225"/>
            </a:xfrm>
            <a:custGeom>
              <a:avLst/>
              <a:gdLst/>
              <a:ahLst/>
              <a:cxnLst/>
              <a:rect l="l" t="t" r="r" b="b"/>
              <a:pathLst>
                <a:path w="6742" h="13969" extrusionOk="0">
                  <a:moveTo>
                    <a:pt x="88" y="0"/>
                  </a:moveTo>
                  <a:lnTo>
                    <a:pt x="0" y="236"/>
                  </a:lnTo>
                  <a:lnTo>
                    <a:pt x="6479" y="13923"/>
                  </a:lnTo>
                  <a:lnTo>
                    <a:pt x="6742" y="1396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60"/>
            <p:cNvSpPr/>
            <p:nvPr/>
          </p:nvSpPr>
          <p:spPr>
            <a:xfrm>
              <a:off x="6515575" y="3986075"/>
              <a:ext cx="168550" cy="349225"/>
            </a:xfrm>
            <a:custGeom>
              <a:avLst/>
              <a:gdLst/>
              <a:ahLst/>
              <a:cxnLst/>
              <a:rect l="l" t="t" r="r" b="b"/>
              <a:pathLst>
                <a:path w="6742" h="13969" extrusionOk="0">
                  <a:moveTo>
                    <a:pt x="88" y="0"/>
                  </a:moveTo>
                  <a:lnTo>
                    <a:pt x="0" y="236"/>
                  </a:lnTo>
                  <a:lnTo>
                    <a:pt x="6479" y="13923"/>
                  </a:lnTo>
                  <a:lnTo>
                    <a:pt x="6742" y="1396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DE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60"/>
            <p:cNvSpPr/>
            <p:nvPr/>
          </p:nvSpPr>
          <p:spPr>
            <a:xfrm>
              <a:off x="6269825" y="3578350"/>
              <a:ext cx="482975" cy="1423725"/>
            </a:xfrm>
            <a:custGeom>
              <a:avLst/>
              <a:gdLst/>
              <a:ahLst/>
              <a:cxnLst/>
              <a:rect l="l" t="t" r="r" b="b"/>
              <a:pathLst>
                <a:path w="19319" h="56949" extrusionOk="0">
                  <a:moveTo>
                    <a:pt x="19318" y="1"/>
                  </a:moveTo>
                  <a:cubicBezTo>
                    <a:pt x="19318" y="1"/>
                    <a:pt x="17935" y="1181"/>
                    <a:pt x="16012" y="3644"/>
                  </a:cubicBezTo>
                  <a:cubicBezTo>
                    <a:pt x="10524" y="10673"/>
                    <a:pt x="430" y="26860"/>
                    <a:pt x="5530" y="56948"/>
                  </a:cubicBezTo>
                  <a:lnTo>
                    <a:pt x="7088" y="56948"/>
                  </a:lnTo>
                  <a:cubicBezTo>
                    <a:pt x="7088" y="56948"/>
                    <a:pt x="0" y="26209"/>
                    <a:pt x="17487" y="2350"/>
                  </a:cubicBezTo>
                  <a:cubicBezTo>
                    <a:pt x="18070" y="1554"/>
                    <a:pt x="18680" y="773"/>
                    <a:pt x="19318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60"/>
            <p:cNvSpPr/>
            <p:nvPr/>
          </p:nvSpPr>
          <p:spPr>
            <a:xfrm>
              <a:off x="6308075" y="3878575"/>
              <a:ext cx="155050" cy="69000"/>
            </a:xfrm>
            <a:custGeom>
              <a:avLst/>
              <a:gdLst/>
              <a:ahLst/>
              <a:cxnLst/>
              <a:rect l="l" t="t" r="r" b="b"/>
              <a:pathLst>
                <a:path w="6202" h="2760" extrusionOk="0">
                  <a:moveTo>
                    <a:pt x="3103" y="1"/>
                  </a:moveTo>
                  <a:cubicBezTo>
                    <a:pt x="1224" y="1"/>
                    <a:pt x="1" y="364"/>
                    <a:pt x="1" y="574"/>
                  </a:cubicBezTo>
                  <a:cubicBezTo>
                    <a:pt x="1" y="883"/>
                    <a:pt x="796" y="980"/>
                    <a:pt x="1369" y="1244"/>
                  </a:cubicBezTo>
                  <a:cubicBezTo>
                    <a:pt x="1943" y="1507"/>
                    <a:pt x="2659" y="2760"/>
                    <a:pt x="2659" y="2760"/>
                  </a:cubicBezTo>
                  <a:lnTo>
                    <a:pt x="4143" y="2760"/>
                  </a:lnTo>
                  <a:lnTo>
                    <a:pt x="6202" y="310"/>
                  </a:lnTo>
                  <a:cubicBezTo>
                    <a:pt x="5059" y="85"/>
                    <a:pt x="4005" y="1"/>
                    <a:pt x="3103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60"/>
            <p:cNvSpPr/>
            <p:nvPr/>
          </p:nvSpPr>
          <p:spPr>
            <a:xfrm>
              <a:off x="6308075" y="3878575"/>
              <a:ext cx="155050" cy="69000"/>
            </a:xfrm>
            <a:custGeom>
              <a:avLst/>
              <a:gdLst/>
              <a:ahLst/>
              <a:cxnLst/>
              <a:rect l="l" t="t" r="r" b="b"/>
              <a:pathLst>
                <a:path w="6202" h="2760" extrusionOk="0">
                  <a:moveTo>
                    <a:pt x="3103" y="0"/>
                  </a:moveTo>
                  <a:cubicBezTo>
                    <a:pt x="1226" y="0"/>
                    <a:pt x="1" y="365"/>
                    <a:pt x="1" y="574"/>
                  </a:cubicBezTo>
                  <a:cubicBezTo>
                    <a:pt x="1" y="883"/>
                    <a:pt x="796" y="980"/>
                    <a:pt x="1369" y="1244"/>
                  </a:cubicBezTo>
                  <a:cubicBezTo>
                    <a:pt x="1943" y="1507"/>
                    <a:pt x="2659" y="2760"/>
                    <a:pt x="2659" y="2760"/>
                  </a:cubicBezTo>
                  <a:lnTo>
                    <a:pt x="4143" y="2760"/>
                  </a:lnTo>
                  <a:lnTo>
                    <a:pt x="6202" y="310"/>
                  </a:lnTo>
                  <a:cubicBezTo>
                    <a:pt x="5512" y="175"/>
                    <a:pt x="4856" y="88"/>
                    <a:pt x="4250" y="47"/>
                  </a:cubicBezTo>
                  <a:cubicBezTo>
                    <a:pt x="3843" y="13"/>
                    <a:pt x="3460" y="0"/>
                    <a:pt x="3103" y="0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60"/>
            <p:cNvSpPr/>
            <p:nvPr/>
          </p:nvSpPr>
          <p:spPr>
            <a:xfrm>
              <a:off x="5035375" y="5002050"/>
              <a:ext cx="1717425" cy="408050"/>
            </a:xfrm>
            <a:custGeom>
              <a:avLst/>
              <a:gdLst/>
              <a:ahLst/>
              <a:cxnLst/>
              <a:rect l="l" t="t" r="r" b="b"/>
              <a:pathLst>
                <a:path w="68697" h="16322" extrusionOk="0">
                  <a:moveTo>
                    <a:pt x="4823" y="0"/>
                  </a:moveTo>
                  <a:cubicBezTo>
                    <a:pt x="0" y="0"/>
                    <a:pt x="4791" y="1211"/>
                    <a:pt x="8782" y="1345"/>
                  </a:cubicBezTo>
                  <a:cubicBezTo>
                    <a:pt x="12771" y="1475"/>
                    <a:pt x="24854" y="2122"/>
                    <a:pt x="24811" y="2964"/>
                  </a:cubicBezTo>
                  <a:cubicBezTo>
                    <a:pt x="24770" y="3805"/>
                    <a:pt x="18422" y="4785"/>
                    <a:pt x="18422" y="6044"/>
                  </a:cubicBezTo>
                  <a:cubicBezTo>
                    <a:pt x="18422" y="7305"/>
                    <a:pt x="36907" y="8313"/>
                    <a:pt x="37731" y="9044"/>
                  </a:cubicBezTo>
                  <a:cubicBezTo>
                    <a:pt x="38554" y="9775"/>
                    <a:pt x="35742" y="10001"/>
                    <a:pt x="36973" y="10769"/>
                  </a:cubicBezTo>
                  <a:cubicBezTo>
                    <a:pt x="37897" y="11343"/>
                    <a:pt x="50955" y="11902"/>
                    <a:pt x="56402" y="12702"/>
                  </a:cubicBezTo>
                  <a:cubicBezTo>
                    <a:pt x="58214" y="12965"/>
                    <a:pt x="55296" y="14306"/>
                    <a:pt x="58200" y="15415"/>
                  </a:cubicBezTo>
                  <a:cubicBezTo>
                    <a:pt x="59509" y="15915"/>
                    <a:pt x="68696" y="16322"/>
                    <a:pt x="68696" y="16322"/>
                  </a:cubicBezTo>
                  <a:lnTo>
                    <a:pt x="6869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60"/>
            <p:cNvSpPr/>
            <p:nvPr/>
          </p:nvSpPr>
          <p:spPr>
            <a:xfrm>
              <a:off x="5238600" y="5002050"/>
              <a:ext cx="1514200" cy="408050"/>
            </a:xfrm>
            <a:custGeom>
              <a:avLst/>
              <a:gdLst/>
              <a:ahLst/>
              <a:cxnLst/>
              <a:rect l="l" t="t" r="r" b="b"/>
              <a:pathLst>
                <a:path w="60568" h="16322" extrusionOk="0">
                  <a:moveTo>
                    <a:pt x="4249" y="0"/>
                  </a:moveTo>
                  <a:cubicBezTo>
                    <a:pt x="0" y="0"/>
                    <a:pt x="4221" y="1211"/>
                    <a:pt x="7740" y="1345"/>
                  </a:cubicBezTo>
                  <a:cubicBezTo>
                    <a:pt x="11259" y="1475"/>
                    <a:pt x="21908" y="2122"/>
                    <a:pt x="21876" y="2964"/>
                  </a:cubicBezTo>
                  <a:cubicBezTo>
                    <a:pt x="21838" y="3805"/>
                    <a:pt x="16244" y="4785"/>
                    <a:pt x="16244" y="6044"/>
                  </a:cubicBezTo>
                  <a:cubicBezTo>
                    <a:pt x="16244" y="7305"/>
                    <a:pt x="32538" y="8313"/>
                    <a:pt x="33264" y="9044"/>
                  </a:cubicBezTo>
                  <a:cubicBezTo>
                    <a:pt x="33985" y="9775"/>
                    <a:pt x="31507" y="10001"/>
                    <a:pt x="32594" y="10769"/>
                  </a:cubicBezTo>
                  <a:cubicBezTo>
                    <a:pt x="33407" y="11343"/>
                    <a:pt x="44925" y="11902"/>
                    <a:pt x="49724" y="12702"/>
                  </a:cubicBezTo>
                  <a:cubicBezTo>
                    <a:pt x="51324" y="12965"/>
                    <a:pt x="48749" y="14306"/>
                    <a:pt x="51315" y="15415"/>
                  </a:cubicBezTo>
                  <a:cubicBezTo>
                    <a:pt x="52462" y="15915"/>
                    <a:pt x="60567" y="16322"/>
                    <a:pt x="60567" y="16322"/>
                  </a:cubicBezTo>
                  <a:lnTo>
                    <a:pt x="6056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60"/>
            <p:cNvSpPr/>
            <p:nvPr/>
          </p:nvSpPr>
          <p:spPr>
            <a:xfrm>
              <a:off x="5379175" y="5009675"/>
              <a:ext cx="435325" cy="89025"/>
            </a:xfrm>
            <a:custGeom>
              <a:avLst/>
              <a:gdLst/>
              <a:ahLst/>
              <a:cxnLst/>
              <a:rect l="l" t="t" r="r" b="b"/>
              <a:pathLst>
                <a:path w="17413" h="3561" extrusionOk="0">
                  <a:moveTo>
                    <a:pt x="0" y="0"/>
                  </a:moveTo>
                  <a:lnTo>
                    <a:pt x="0" y="0"/>
                  </a:lnTo>
                  <a:cubicBezTo>
                    <a:pt x="199" y="60"/>
                    <a:pt x="402" y="101"/>
                    <a:pt x="610" y="129"/>
                  </a:cubicBezTo>
                  <a:cubicBezTo>
                    <a:pt x="818" y="162"/>
                    <a:pt x="1022" y="185"/>
                    <a:pt x="1230" y="212"/>
                  </a:cubicBezTo>
                  <a:lnTo>
                    <a:pt x="2469" y="357"/>
                  </a:lnTo>
                  <a:lnTo>
                    <a:pt x="4952" y="592"/>
                  </a:lnTo>
                  <a:lnTo>
                    <a:pt x="9918" y="1017"/>
                  </a:lnTo>
                  <a:cubicBezTo>
                    <a:pt x="11573" y="1147"/>
                    <a:pt x="13229" y="1285"/>
                    <a:pt x="14879" y="1461"/>
                  </a:cubicBezTo>
                  <a:cubicBezTo>
                    <a:pt x="15291" y="1503"/>
                    <a:pt x="15702" y="1554"/>
                    <a:pt x="16109" y="1627"/>
                  </a:cubicBezTo>
                  <a:cubicBezTo>
                    <a:pt x="16308" y="1665"/>
                    <a:pt x="16503" y="1720"/>
                    <a:pt x="16691" y="1799"/>
                  </a:cubicBezTo>
                  <a:cubicBezTo>
                    <a:pt x="16881" y="1864"/>
                    <a:pt x="17062" y="1960"/>
                    <a:pt x="17209" y="2094"/>
                  </a:cubicBezTo>
                  <a:cubicBezTo>
                    <a:pt x="17284" y="2154"/>
                    <a:pt x="17325" y="2243"/>
                    <a:pt x="17329" y="2335"/>
                  </a:cubicBezTo>
                  <a:cubicBezTo>
                    <a:pt x="17325" y="2432"/>
                    <a:pt x="17288" y="2525"/>
                    <a:pt x="17224" y="2598"/>
                  </a:cubicBezTo>
                  <a:cubicBezTo>
                    <a:pt x="17094" y="2751"/>
                    <a:pt x="16936" y="2886"/>
                    <a:pt x="16761" y="2987"/>
                  </a:cubicBezTo>
                  <a:cubicBezTo>
                    <a:pt x="16409" y="3204"/>
                    <a:pt x="16044" y="3398"/>
                    <a:pt x="15660" y="3560"/>
                  </a:cubicBezTo>
                  <a:cubicBezTo>
                    <a:pt x="16053" y="3417"/>
                    <a:pt x="16428" y="3236"/>
                    <a:pt x="16789" y="3029"/>
                  </a:cubicBezTo>
                  <a:cubicBezTo>
                    <a:pt x="16974" y="2927"/>
                    <a:pt x="17141" y="2798"/>
                    <a:pt x="17284" y="2640"/>
                  </a:cubicBezTo>
                  <a:cubicBezTo>
                    <a:pt x="17357" y="2553"/>
                    <a:pt x="17404" y="2446"/>
                    <a:pt x="17413" y="2335"/>
                  </a:cubicBezTo>
                  <a:cubicBezTo>
                    <a:pt x="17413" y="2215"/>
                    <a:pt x="17363" y="2104"/>
                    <a:pt x="17279" y="2026"/>
                  </a:cubicBezTo>
                  <a:cubicBezTo>
                    <a:pt x="17122" y="1877"/>
                    <a:pt x="16936" y="1762"/>
                    <a:pt x="16733" y="1688"/>
                  </a:cubicBezTo>
                  <a:cubicBezTo>
                    <a:pt x="16539" y="1609"/>
                    <a:pt x="16336" y="1544"/>
                    <a:pt x="16132" y="1494"/>
                  </a:cubicBezTo>
                  <a:cubicBezTo>
                    <a:pt x="15720" y="1411"/>
                    <a:pt x="15304" y="1355"/>
                    <a:pt x="14894" y="1300"/>
                  </a:cubicBezTo>
                  <a:cubicBezTo>
                    <a:pt x="13247" y="1096"/>
                    <a:pt x="11587" y="957"/>
                    <a:pt x="9932" y="814"/>
                  </a:cubicBezTo>
                  <a:lnTo>
                    <a:pt x="4962" y="444"/>
                  </a:lnTo>
                  <a:lnTo>
                    <a:pt x="2474" y="259"/>
                  </a:lnTo>
                  <a:lnTo>
                    <a:pt x="1234" y="157"/>
                  </a:lnTo>
                  <a:lnTo>
                    <a:pt x="615" y="97"/>
                  </a:lnTo>
                  <a:cubicBezTo>
                    <a:pt x="406" y="84"/>
                    <a:pt x="199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60"/>
            <p:cNvSpPr/>
            <p:nvPr/>
          </p:nvSpPr>
          <p:spPr>
            <a:xfrm>
              <a:off x="5823150" y="5143425"/>
              <a:ext cx="735550" cy="199525"/>
            </a:xfrm>
            <a:custGeom>
              <a:avLst/>
              <a:gdLst/>
              <a:ahLst/>
              <a:cxnLst/>
              <a:rect l="l" t="t" r="r" b="b"/>
              <a:pathLst>
                <a:path w="29422" h="7981" extrusionOk="0">
                  <a:moveTo>
                    <a:pt x="1" y="0"/>
                  </a:moveTo>
                  <a:cubicBezTo>
                    <a:pt x="403" y="116"/>
                    <a:pt x="810" y="195"/>
                    <a:pt x="1222" y="240"/>
                  </a:cubicBezTo>
                  <a:cubicBezTo>
                    <a:pt x="1638" y="296"/>
                    <a:pt x="2054" y="338"/>
                    <a:pt x="2466" y="374"/>
                  </a:cubicBezTo>
                  <a:cubicBezTo>
                    <a:pt x="3298" y="449"/>
                    <a:pt x="4130" y="504"/>
                    <a:pt x="4962" y="550"/>
                  </a:cubicBezTo>
                  <a:cubicBezTo>
                    <a:pt x="6627" y="647"/>
                    <a:pt x="8292" y="716"/>
                    <a:pt x="9961" y="790"/>
                  </a:cubicBezTo>
                  <a:cubicBezTo>
                    <a:pt x="11625" y="869"/>
                    <a:pt x="13290" y="929"/>
                    <a:pt x="14950" y="1040"/>
                  </a:cubicBezTo>
                  <a:cubicBezTo>
                    <a:pt x="15782" y="1082"/>
                    <a:pt x="16604" y="1166"/>
                    <a:pt x="17428" y="1294"/>
                  </a:cubicBezTo>
                  <a:cubicBezTo>
                    <a:pt x="17622" y="1322"/>
                    <a:pt x="17812" y="1387"/>
                    <a:pt x="17987" y="1475"/>
                  </a:cubicBezTo>
                  <a:cubicBezTo>
                    <a:pt x="18015" y="1493"/>
                    <a:pt x="18043" y="1516"/>
                    <a:pt x="18066" y="1544"/>
                  </a:cubicBezTo>
                  <a:cubicBezTo>
                    <a:pt x="18085" y="1563"/>
                    <a:pt x="18085" y="1558"/>
                    <a:pt x="18066" y="1591"/>
                  </a:cubicBezTo>
                  <a:cubicBezTo>
                    <a:pt x="18006" y="1655"/>
                    <a:pt x="17932" y="1706"/>
                    <a:pt x="17853" y="1743"/>
                  </a:cubicBezTo>
                  <a:cubicBezTo>
                    <a:pt x="17479" y="1915"/>
                    <a:pt x="17090" y="2062"/>
                    <a:pt x="16698" y="2186"/>
                  </a:cubicBezTo>
                  <a:cubicBezTo>
                    <a:pt x="16299" y="2321"/>
                    <a:pt x="15906" y="2455"/>
                    <a:pt x="15518" y="2617"/>
                  </a:cubicBezTo>
                  <a:cubicBezTo>
                    <a:pt x="15324" y="2700"/>
                    <a:pt x="15130" y="2792"/>
                    <a:pt x="14945" y="2894"/>
                  </a:cubicBezTo>
                  <a:cubicBezTo>
                    <a:pt x="14746" y="3001"/>
                    <a:pt x="14575" y="3153"/>
                    <a:pt x="14450" y="3343"/>
                  </a:cubicBezTo>
                  <a:cubicBezTo>
                    <a:pt x="14385" y="3458"/>
                    <a:pt x="14367" y="3592"/>
                    <a:pt x="14408" y="3718"/>
                  </a:cubicBezTo>
                  <a:cubicBezTo>
                    <a:pt x="14464" y="3833"/>
                    <a:pt x="14557" y="3925"/>
                    <a:pt x="14672" y="3981"/>
                  </a:cubicBezTo>
                  <a:cubicBezTo>
                    <a:pt x="14867" y="4073"/>
                    <a:pt x="15070" y="4147"/>
                    <a:pt x="15283" y="4198"/>
                  </a:cubicBezTo>
                  <a:cubicBezTo>
                    <a:pt x="15689" y="4300"/>
                    <a:pt x="16101" y="4384"/>
                    <a:pt x="16517" y="4444"/>
                  </a:cubicBezTo>
                  <a:cubicBezTo>
                    <a:pt x="18172" y="4689"/>
                    <a:pt x="19833" y="4828"/>
                    <a:pt x="21497" y="4947"/>
                  </a:cubicBezTo>
                  <a:cubicBezTo>
                    <a:pt x="23166" y="5063"/>
                    <a:pt x="24822" y="5169"/>
                    <a:pt x="26481" y="5336"/>
                  </a:cubicBezTo>
                  <a:cubicBezTo>
                    <a:pt x="26893" y="5377"/>
                    <a:pt x="27309" y="5424"/>
                    <a:pt x="27720" y="5483"/>
                  </a:cubicBezTo>
                  <a:cubicBezTo>
                    <a:pt x="27923" y="5516"/>
                    <a:pt x="28137" y="5549"/>
                    <a:pt x="28335" y="5590"/>
                  </a:cubicBezTo>
                  <a:cubicBezTo>
                    <a:pt x="28534" y="5627"/>
                    <a:pt x="28734" y="5688"/>
                    <a:pt x="28918" y="5771"/>
                  </a:cubicBezTo>
                  <a:cubicBezTo>
                    <a:pt x="29084" y="5891"/>
                    <a:pt x="29214" y="6053"/>
                    <a:pt x="29293" y="6242"/>
                  </a:cubicBezTo>
                  <a:cubicBezTo>
                    <a:pt x="29366" y="6437"/>
                    <a:pt x="29389" y="6644"/>
                    <a:pt x="29362" y="6847"/>
                  </a:cubicBezTo>
                  <a:cubicBezTo>
                    <a:pt x="29293" y="7259"/>
                    <a:pt x="29126" y="7647"/>
                    <a:pt x="28872" y="7980"/>
                  </a:cubicBezTo>
                  <a:cubicBezTo>
                    <a:pt x="29135" y="7652"/>
                    <a:pt x="29311" y="7263"/>
                    <a:pt x="29385" y="6853"/>
                  </a:cubicBezTo>
                  <a:cubicBezTo>
                    <a:pt x="29422" y="6644"/>
                    <a:pt x="29399" y="6427"/>
                    <a:pt x="29329" y="6228"/>
                  </a:cubicBezTo>
                  <a:cubicBezTo>
                    <a:pt x="29251" y="6029"/>
                    <a:pt x="29112" y="5854"/>
                    <a:pt x="28937" y="5729"/>
                  </a:cubicBezTo>
                  <a:cubicBezTo>
                    <a:pt x="28747" y="5641"/>
                    <a:pt x="28548" y="5571"/>
                    <a:pt x="28340" y="5534"/>
                  </a:cubicBezTo>
                  <a:cubicBezTo>
                    <a:pt x="28132" y="5488"/>
                    <a:pt x="27929" y="5451"/>
                    <a:pt x="27720" y="5415"/>
                  </a:cubicBezTo>
                  <a:cubicBezTo>
                    <a:pt x="27313" y="5349"/>
                    <a:pt x="26897" y="5294"/>
                    <a:pt x="26481" y="5248"/>
                  </a:cubicBezTo>
                  <a:cubicBezTo>
                    <a:pt x="24816" y="5063"/>
                    <a:pt x="23152" y="4943"/>
                    <a:pt x="21502" y="4790"/>
                  </a:cubicBezTo>
                  <a:cubicBezTo>
                    <a:pt x="19850" y="4642"/>
                    <a:pt x="18177" y="4512"/>
                    <a:pt x="16536" y="4263"/>
                  </a:cubicBezTo>
                  <a:cubicBezTo>
                    <a:pt x="16124" y="4203"/>
                    <a:pt x="15722" y="4120"/>
                    <a:pt x="15319" y="4017"/>
                  </a:cubicBezTo>
                  <a:cubicBezTo>
                    <a:pt x="15125" y="3972"/>
                    <a:pt x="14935" y="3902"/>
                    <a:pt x="14756" y="3810"/>
                  </a:cubicBezTo>
                  <a:cubicBezTo>
                    <a:pt x="14677" y="3778"/>
                    <a:pt x="14617" y="3722"/>
                    <a:pt x="14570" y="3652"/>
                  </a:cubicBezTo>
                  <a:cubicBezTo>
                    <a:pt x="14551" y="3574"/>
                    <a:pt x="14566" y="3496"/>
                    <a:pt x="14607" y="3426"/>
                  </a:cubicBezTo>
                  <a:cubicBezTo>
                    <a:pt x="14713" y="3268"/>
                    <a:pt x="14862" y="3140"/>
                    <a:pt x="15033" y="3052"/>
                  </a:cubicBezTo>
                  <a:cubicBezTo>
                    <a:pt x="15213" y="2954"/>
                    <a:pt x="15398" y="2862"/>
                    <a:pt x="15583" y="2788"/>
                  </a:cubicBezTo>
                  <a:cubicBezTo>
                    <a:pt x="15976" y="2630"/>
                    <a:pt x="16365" y="2497"/>
                    <a:pt x="16753" y="2363"/>
                  </a:cubicBezTo>
                  <a:cubicBezTo>
                    <a:pt x="17159" y="2238"/>
                    <a:pt x="17553" y="2085"/>
                    <a:pt x="17936" y="1909"/>
                  </a:cubicBezTo>
                  <a:cubicBezTo>
                    <a:pt x="18043" y="1859"/>
                    <a:pt x="18140" y="1785"/>
                    <a:pt x="18219" y="1693"/>
                  </a:cubicBezTo>
                  <a:cubicBezTo>
                    <a:pt x="18241" y="1659"/>
                    <a:pt x="18256" y="1618"/>
                    <a:pt x="18265" y="1576"/>
                  </a:cubicBezTo>
                  <a:cubicBezTo>
                    <a:pt x="18269" y="1531"/>
                    <a:pt x="18260" y="1484"/>
                    <a:pt x="18237" y="1447"/>
                  </a:cubicBezTo>
                  <a:cubicBezTo>
                    <a:pt x="18200" y="1387"/>
                    <a:pt x="18149" y="1341"/>
                    <a:pt x="18085" y="1309"/>
                  </a:cubicBezTo>
                  <a:cubicBezTo>
                    <a:pt x="17895" y="1207"/>
                    <a:pt x="17682" y="1138"/>
                    <a:pt x="17464" y="1104"/>
                  </a:cubicBezTo>
                  <a:cubicBezTo>
                    <a:pt x="16638" y="980"/>
                    <a:pt x="15805" y="897"/>
                    <a:pt x="14968" y="855"/>
                  </a:cubicBezTo>
                  <a:cubicBezTo>
                    <a:pt x="13299" y="754"/>
                    <a:pt x="11634" y="688"/>
                    <a:pt x="9969" y="633"/>
                  </a:cubicBezTo>
                  <a:cubicBezTo>
                    <a:pt x="8300" y="577"/>
                    <a:pt x="6636" y="527"/>
                    <a:pt x="4971" y="453"/>
                  </a:cubicBezTo>
                  <a:cubicBezTo>
                    <a:pt x="4139" y="416"/>
                    <a:pt x="3307" y="379"/>
                    <a:pt x="2474" y="319"/>
                  </a:cubicBezTo>
                  <a:cubicBezTo>
                    <a:pt x="2058" y="291"/>
                    <a:pt x="1642" y="254"/>
                    <a:pt x="1230" y="212"/>
                  </a:cubicBezTo>
                  <a:cubicBezTo>
                    <a:pt x="814" y="176"/>
                    <a:pt x="403" y="10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60"/>
            <p:cNvSpPr/>
            <p:nvPr/>
          </p:nvSpPr>
          <p:spPr>
            <a:xfrm>
              <a:off x="6113550" y="5119150"/>
              <a:ext cx="373975" cy="100600"/>
            </a:xfrm>
            <a:custGeom>
              <a:avLst/>
              <a:gdLst/>
              <a:ahLst/>
              <a:cxnLst/>
              <a:rect l="l" t="t" r="r" b="b"/>
              <a:pathLst>
                <a:path w="14959" h="4024" extrusionOk="0">
                  <a:moveTo>
                    <a:pt x="0" y="0"/>
                  </a:moveTo>
                  <a:lnTo>
                    <a:pt x="0" y="0"/>
                  </a:lnTo>
                  <a:cubicBezTo>
                    <a:pt x="837" y="50"/>
                    <a:pt x="1665" y="116"/>
                    <a:pt x="2497" y="167"/>
                  </a:cubicBezTo>
                  <a:cubicBezTo>
                    <a:pt x="3329" y="222"/>
                    <a:pt x="4156" y="291"/>
                    <a:pt x="4988" y="365"/>
                  </a:cubicBezTo>
                  <a:cubicBezTo>
                    <a:pt x="5816" y="434"/>
                    <a:pt x="6644" y="522"/>
                    <a:pt x="7468" y="628"/>
                  </a:cubicBezTo>
                  <a:cubicBezTo>
                    <a:pt x="8290" y="726"/>
                    <a:pt x="9104" y="883"/>
                    <a:pt x="9904" y="1096"/>
                  </a:cubicBezTo>
                  <a:cubicBezTo>
                    <a:pt x="10099" y="1151"/>
                    <a:pt x="10283" y="1225"/>
                    <a:pt x="10459" y="1322"/>
                  </a:cubicBezTo>
                  <a:cubicBezTo>
                    <a:pt x="10543" y="1360"/>
                    <a:pt x="10607" y="1420"/>
                    <a:pt x="10658" y="1498"/>
                  </a:cubicBezTo>
                  <a:cubicBezTo>
                    <a:pt x="10699" y="1572"/>
                    <a:pt x="10727" y="1659"/>
                    <a:pt x="10727" y="1748"/>
                  </a:cubicBezTo>
                  <a:cubicBezTo>
                    <a:pt x="10703" y="1932"/>
                    <a:pt x="10607" y="2099"/>
                    <a:pt x="10459" y="2210"/>
                  </a:cubicBezTo>
                  <a:cubicBezTo>
                    <a:pt x="10306" y="2340"/>
                    <a:pt x="10140" y="2451"/>
                    <a:pt x="9960" y="2547"/>
                  </a:cubicBezTo>
                  <a:cubicBezTo>
                    <a:pt x="9779" y="2645"/>
                    <a:pt x="9604" y="2741"/>
                    <a:pt x="9409" y="2839"/>
                  </a:cubicBezTo>
                  <a:cubicBezTo>
                    <a:pt x="9316" y="2890"/>
                    <a:pt x="9224" y="2941"/>
                    <a:pt x="9132" y="2997"/>
                  </a:cubicBezTo>
                  <a:cubicBezTo>
                    <a:pt x="9030" y="3056"/>
                    <a:pt x="8938" y="3135"/>
                    <a:pt x="8868" y="3232"/>
                  </a:cubicBezTo>
                  <a:cubicBezTo>
                    <a:pt x="8827" y="3302"/>
                    <a:pt x="8827" y="3394"/>
                    <a:pt x="8868" y="3463"/>
                  </a:cubicBezTo>
                  <a:cubicBezTo>
                    <a:pt x="8906" y="3518"/>
                    <a:pt x="8961" y="3565"/>
                    <a:pt x="9021" y="3592"/>
                  </a:cubicBezTo>
                  <a:cubicBezTo>
                    <a:pt x="9118" y="3644"/>
                    <a:pt x="9224" y="3680"/>
                    <a:pt x="9335" y="3703"/>
                  </a:cubicBezTo>
                  <a:cubicBezTo>
                    <a:pt x="9538" y="3750"/>
                    <a:pt x="9747" y="3787"/>
                    <a:pt x="9960" y="3810"/>
                  </a:cubicBezTo>
                  <a:cubicBezTo>
                    <a:pt x="11381" y="3953"/>
                    <a:pt x="12810" y="4023"/>
                    <a:pt x="14239" y="4023"/>
                  </a:cubicBezTo>
                  <a:cubicBezTo>
                    <a:pt x="14479" y="4023"/>
                    <a:pt x="14718" y="4021"/>
                    <a:pt x="14958" y="4017"/>
                  </a:cubicBezTo>
                  <a:cubicBezTo>
                    <a:pt x="14126" y="3981"/>
                    <a:pt x="13289" y="3944"/>
                    <a:pt x="12461" y="3893"/>
                  </a:cubicBezTo>
                  <a:cubicBezTo>
                    <a:pt x="11629" y="3842"/>
                    <a:pt x="10797" y="3782"/>
                    <a:pt x="9978" y="3662"/>
                  </a:cubicBezTo>
                  <a:cubicBezTo>
                    <a:pt x="9775" y="3635"/>
                    <a:pt x="9572" y="3592"/>
                    <a:pt x="9372" y="3541"/>
                  </a:cubicBezTo>
                  <a:cubicBezTo>
                    <a:pt x="9280" y="3524"/>
                    <a:pt x="9188" y="3490"/>
                    <a:pt x="9100" y="3445"/>
                  </a:cubicBezTo>
                  <a:cubicBezTo>
                    <a:pt x="9062" y="3430"/>
                    <a:pt x="9034" y="3407"/>
                    <a:pt x="9011" y="3375"/>
                  </a:cubicBezTo>
                  <a:cubicBezTo>
                    <a:pt x="8993" y="3352"/>
                    <a:pt x="8998" y="3347"/>
                    <a:pt x="9011" y="3315"/>
                  </a:cubicBezTo>
                  <a:cubicBezTo>
                    <a:pt x="9067" y="3246"/>
                    <a:pt x="9141" y="3185"/>
                    <a:pt x="9220" y="3144"/>
                  </a:cubicBezTo>
                  <a:cubicBezTo>
                    <a:pt x="9303" y="3089"/>
                    <a:pt x="9395" y="3042"/>
                    <a:pt x="9488" y="2997"/>
                  </a:cubicBezTo>
                  <a:cubicBezTo>
                    <a:pt x="9668" y="2899"/>
                    <a:pt x="9849" y="2807"/>
                    <a:pt x="10043" y="2705"/>
                  </a:cubicBezTo>
                  <a:cubicBezTo>
                    <a:pt x="10232" y="2603"/>
                    <a:pt x="10408" y="2483"/>
                    <a:pt x="10575" y="2344"/>
                  </a:cubicBezTo>
                  <a:cubicBezTo>
                    <a:pt x="10764" y="2205"/>
                    <a:pt x="10884" y="1992"/>
                    <a:pt x="10908" y="1761"/>
                  </a:cubicBezTo>
                  <a:cubicBezTo>
                    <a:pt x="10908" y="1637"/>
                    <a:pt x="10880" y="1521"/>
                    <a:pt x="10820" y="1415"/>
                  </a:cubicBezTo>
                  <a:cubicBezTo>
                    <a:pt x="10754" y="1309"/>
                    <a:pt x="10667" y="1221"/>
                    <a:pt x="10560" y="1166"/>
                  </a:cubicBezTo>
                  <a:cubicBezTo>
                    <a:pt x="10371" y="1059"/>
                    <a:pt x="10167" y="976"/>
                    <a:pt x="9960" y="920"/>
                  </a:cubicBezTo>
                  <a:cubicBezTo>
                    <a:pt x="9150" y="703"/>
                    <a:pt x="8323" y="550"/>
                    <a:pt x="7491" y="458"/>
                  </a:cubicBezTo>
                  <a:cubicBezTo>
                    <a:pt x="6663" y="355"/>
                    <a:pt x="5831" y="272"/>
                    <a:pt x="4998" y="212"/>
                  </a:cubicBezTo>
                  <a:cubicBezTo>
                    <a:pt x="3334" y="92"/>
                    <a:pt x="1669" y="1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60"/>
            <p:cNvSpPr/>
            <p:nvPr/>
          </p:nvSpPr>
          <p:spPr>
            <a:xfrm>
              <a:off x="4683400" y="4999850"/>
              <a:ext cx="2069400" cy="4875"/>
            </a:xfrm>
            <a:custGeom>
              <a:avLst/>
              <a:gdLst/>
              <a:ahLst/>
              <a:cxnLst/>
              <a:rect l="l" t="t" r="r" b="b"/>
              <a:pathLst>
                <a:path w="82776" h="195" extrusionOk="0">
                  <a:moveTo>
                    <a:pt x="41387" y="1"/>
                  </a:moveTo>
                  <a:lnTo>
                    <a:pt x="20697" y="33"/>
                  </a:lnTo>
                  <a:lnTo>
                    <a:pt x="10349" y="50"/>
                  </a:lnTo>
                  <a:lnTo>
                    <a:pt x="1" y="97"/>
                  </a:lnTo>
                  <a:lnTo>
                    <a:pt x="10349" y="144"/>
                  </a:lnTo>
                  <a:lnTo>
                    <a:pt x="20697" y="161"/>
                  </a:lnTo>
                  <a:lnTo>
                    <a:pt x="41387" y="195"/>
                  </a:lnTo>
                  <a:lnTo>
                    <a:pt x="62079" y="161"/>
                  </a:lnTo>
                  <a:lnTo>
                    <a:pt x="72427" y="144"/>
                  </a:lnTo>
                  <a:lnTo>
                    <a:pt x="82775" y="97"/>
                  </a:lnTo>
                  <a:lnTo>
                    <a:pt x="72427" y="50"/>
                  </a:lnTo>
                  <a:lnTo>
                    <a:pt x="62079" y="33"/>
                  </a:lnTo>
                  <a:lnTo>
                    <a:pt x="4138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60"/>
            <p:cNvSpPr/>
            <p:nvPr/>
          </p:nvSpPr>
          <p:spPr>
            <a:xfrm>
              <a:off x="5987875" y="4835575"/>
              <a:ext cx="45000" cy="165800"/>
            </a:xfrm>
            <a:custGeom>
              <a:avLst/>
              <a:gdLst/>
              <a:ahLst/>
              <a:cxnLst/>
              <a:rect l="l" t="t" r="r" b="b"/>
              <a:pathLst>
                <a:path w="1800" h="6632" extrusionOk="0">
                  <a:moveTo>
                    <a:pt x="1319" y="1"/>
                  </a:moveTo>
                  <a:cubicBezTo>
                    <a:pt x="1319" y="1"/>
                    <a:pt x="0" y="1683"/>
                    <a:pt x="126" y="3454"/>
                  </a:cubicBezTo>
                  <a:cubicBezTo>
                    <a:pt x="245" y="5174"/>
                    <a:pt x="1244" y="6631"/>
                    <a:pt x="1244" y="6631"/>
                  </a:cubicBezTo>
                  <a:lnTo>
                    <a:pt x="1799" y="6631"/>
                  </a:lnTo>
                  <a:cubicBezTo>
                    <a:pt x="1799" y="6631"/>
                    <a:pt x="565" y="4634"/>
                    <a:pt x="514" y="3228"/>
                  </a:cubicBezTo>
                  <a:cubicBezTo>
                    <a:pt x="454" y="1698"/>
                    <a:pt x="1393" y="56"/>
                    <a:pt x="1393" y="56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60"/>
            <p:cNvSpPr/>
            <p:nvPr/>
          </p:nvSpPr>
          <p:spPr>
            <a:xfrm>
              <a:off x="5965925" y="4818450"/>
              <a:ext cx="56425" cy="23050"/>
            </a:xfrm>
            <a:custGeom>
              <a:avLst/>
              <a:gdLst/>
              <a:ahLst/>
              <a:cxnLst/>
              <a:rect l="l" t="t" r="r" b="b"/>
              <a:pathLst>
                <a:path w="2257" h="922" extrusionOk="0">
                  <a:moveTo>
                    <a:pt x="1124" y="1"/>
                  </a:moveTo>
                  <a:cubicBezTo>
                    <a:pt x="1118" y="1"/>
                    <a:pt x="1112" y="1"/>
                    <a:pt x="1106" y="1"/>
                  </a:cubicBezTo>
                  <a:cubicBezTo>
                    <a:pt x="735" y="25"/>
                    <a:pt x="0" y="852"/>
                    <a:pt x="0" y="885"/>
                  </a:cubicBezTo>
                  <a:cubicBezTo>
                    <a:pt x="0" y="885"/>
                    <a:pt x="1" y="886"/>
                    <a:pt x="2" y="886"/>
                  </a:cubicBezTo>
                  <a:cubicBezTo>
                    <a:pt x="36" y="886"/>
                    <a:pt x="638" y="441"/>
                    <a:pt x="639" y="441"/>
                  </a:cubicBezTo>
                  <a:lnTo>
                    <a:pt x="639" y="441"/>
                  </a:lnTo>
                  <a:lnTo>
                    <a:pt x="263" y="921"/>
                  </a:lnTo>
                  <a:lnTo>
                    <a:pt x="795" y="432"/>
                  </a:lnTo>
                  <a:lnTo>
                    <a:pt x="795" y="432"/>
                  </a:lnTo>
                  <a:lnTo>
                    <a:pt x="624" y="842"/>
                  </a:lnTo>
                  <a:lnTo>
                    <a:pt x="624" y="842"/>
                  </a:lnTo>
                  <a:lnTo>
                    <a:pt x="934" y="385"/>
                  </a:lnTo>
                  <a:lnTo>
                    <a:pt x="934" y="385"/>
                  </a:lnTo>
                  <a:lnTo>
                    <a:pt x="846" y="820"/>
                  </a:lnTo>
                  <a:lnTo>
                    <a:pt x="1142" y="404"/>
                  </a:lnTo>
                  <a:lnTo>
                    <a:pt x="995" y="723"/>
                  </a:lnTo>
                  <a:lnTo>
                    <a:pt x="995" y="723"/>
                  </a:lnTo>
                  <a:lnTo>
                    <a:pt x="1226" y="464"/>
                  </a:lnTo>
                  <a:lnTo>
                    <a:pt x="1142" y="695"/>
                  </a:lnTo>
                  <a:lnTo>
                    <a:pt x="1337" y="487"/>
                  </a:lnTo>
                  <a:lnTo>
                    <a:pt x="1175" y="787"/>
                  </a:lnTo>
                  <a:lnTo>
                    <a:pt x="1443" y="509"/>
                  </a:lnTo>
                  <a:lnTo>
                    <a:pt x="1337" y="750"/>
                  </a:lnTo>
                  <a:cubicBezTo>
                    <a:pt x="1337" y="750"/>
                    <a:pt x="1471" y="607"/>
                    <a:pt x="1494" y="588"/>
                  </a:cubicBezTo>
                  <a:cubicBezTo>
                    <a:pt x="1495" y="587"/>
                    <a:pt x="1497" y="586"/>
                    <a:pt x="1497" y="586"/>
                  </a:cubicBezTo>
                  <a:lnTo>
                    <a:pt x="1497" y="586"/>
                  </a:lnTo>
                  <a:cubicBezTo>
                    <a:pt x="1509" y="586"/>
                    <a:pt x="1452" y="746"/>
                    <a:pt x="1452" y="746"/>
                  </a:cubicBezTo>
                  <a:lnTo>
                    <a:pt x="1674" y="519"/>
                  </a:lnTo>
                  <a:lnTo>
                    <a:pt x="1623" y="723"/>
                  </a:lnTo>
                  <a:lnTo>
                    <a:pt x="1734" y="603"/>
                  </a:lnTo>
                  <a:lnTo>
                    <a:pt x="1734" y="603"/>
                  </a:lnTo>
                  <a:lnTo>
                    <a:pt x="1716" y="723"/>
                  </a:lnTo>
                  <a:lnTo>
                    <a:pt x="1827" y="603"/>
                  </a:lnTo>
                  <a:lnTo>
                    <a:pt x="1804" y="714"/>
                  </a:lnTo>
                  <a:lnTo>
                    <a:pt x="1975" y="598"/>
                  </a:lnTo>
                  <a:lnTo>
                    <a:pt x="1956" y="654"/>
                  </a:lnTo>
                  <a:lnTo>
                    <a:pt x="2257" y="686"/>
                  </a:lnTo>
                  <a:cubicBezTo>
                    <a:pt x="2257" y="686"/>
                    <a:pt x="1500" y="1"/>
                    <a:pt x="11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60"/>
            <p:cNvSpPr/>
            <p:nvPr/>
          </p:nvSpPr>
          <p:spPr>
            <a:xfrm>
              <a:off x="5964650" y="4835475"/>
              <a:ext cx="57600" cy="34225"/>
            </a:xfrm>
            <a:custGeom>
              <a:avLst/>
              <a:gdLst/>
              <a:ahLst/>
              <a:cxnLst/>
              <a:rect l="l" t="t" r="r" b="b"/>
              <a:pathLst>
                <a:path w="2304" h="1369" extrusionOk="0">
                  <a:moveTo>
                    <a:pt x="2303" y="0"/>
                  </a:moveTo>
                  <a:cubicBezTo>
                    <a:pt x="2303" y="0"/>
                    <a:pt x="1040" y="134"/>
                    <a:pt x="741" y="361"/>
                  </a:cubicBezTo>
                  <a:cubicBezTo>
                    <a:pt x="440" y="592"/>
                    <a:pt x="0" y="1369"/>
                    <a:pt x="0" y="1369"/>
                  </a:cubicBezTo>
                  <a:lnTo>
                    <a:pt x="634" y="722"/>
                  </a:lnTo>
                  <a:lnTo>
                    <a:pt x="634" y="722"/>
                  </a:lnTo>
                  <a:lnTo>
                    <a:pt x="319" y="1369"/>
                  </a:lnTo>
                  <a:lnTo>
                    <a:pt x="773" y="675"/>
                  </a:lnTo>
                  <a:lnTo>
                    <a:pt x="671" y="1249"/>
                  </a:lnTo>
                  <a:lnTo>
                    <a:pt x="671" y="1249"/>
                  </a:lnTo>
                  <a:lnTo>
                    <a:pt x="999" y="601"/>
                  </a:lnTo>
                  <a:lnTo>
                    <a:pt x="999" y="601"/>
                  </a:lnTo>
                  <a:lnTo>
                    <a:pt x="874" y="1166"/>
                  </a:lnTo>
                  <a:lnTo>
                    <a:pt x="1115" y="522"/>
                  </a:lnTo>
                  <a:lnTo>
                    <a:pt x="1115" y="522"/>
                  </a:lnTo>
                  <a:lnTo>
                    <a:pt x="1036" y="1142"/>
                  </a:lnTo>
                  <a:lnTo>
                    <a:pt x="1328" y="467"/>
                  </a:lnTo>
                  <a:lnTo>
                    <a:pt x="1328" y="467"/>
                  </a:lnTo>
                  <a:lnTo>
                    <a:pt x="1253" y="953"/>
                  </a:lnTo>
                  <a:lnTo>
                    <a:pt x="1499" y="411"/>
                  </a:lnTo>
                  <a:lnTo>
                    <a:pt x="1406" y="893"/>
                  </a:lnTo>
                  <a:lnTo>
                    <a:pt x="1406" y="893"/>
                  </a:lnTo>
                  <a:lnTo>
                    <a:pt x="1739" y="263"/>
                  </a:lnTo>
                  <a:lnTo>
                    <a:pt x="1614" y="799"/>
                  </a:lnTo>
                  <a:lnTo>
                    <a:pt x="1855" y="217"/>
                  </a:lnTo>
                  <a:lnTo>
                    <a:pt x="1827" y="494"/>
                  </a:lnTo>
                  <a:lnTo>
                    <a:pt x="2011" y="153"/>
                  </a:lnTo>
                  <a:lnTo>
                    <a:pt x="2011" y="153"/>
                  </a:lnTo>
                  <a:lnTo>
                    <a:pt x="1942" y="379"/>
                  </a:lnTo>
                  <a:lnTo>
                    <a:pt x="2155" y="78"/>
                  </a:lnTo>
                  <a:lnTo>
                    <a:pt x="2128" y="268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60"/>
            <p:cNvSpPr/>
            <p:nvPr/>
          </p:nvSpPr>
          <p:spPr>
            <a:xfrm>
              <a:off x="5990200" y="4798125"/>
              <a:ext cx="31925" cy="37475"/>
            </a:xfrm>
            <a:custGeom>
              <a:avLst/>
              <a:gdLst/>
              <a:ahLst/>
              <a:cxnLst/>
              <a:rect l="l" t="t" r="r" b="b"/>
              <a:pathLst>
                <a:path w="1277" h="1499" extrusionOk="0">
                  <a:moveTo>
                    <a:pt x="0" y="1"/>
                  </a:moveTo>
                  <a:lnTo>
                    <a:pt x="449" y="218"/>
                  </a:lnTo>
                  <a:lnTo>
                    <a:pt x="0" y="176"/>
                  </a:lnTo>
                  <a:lnTo>
                    <a:pt x="606" y="306"/>
                  </a:lnTo>
                  <a:lnTo>
                    <a:pt x="120" y="334"/>
                  </a:lnTo>
                  <a:lnTo>
                    <a:pt x="643" y="394"/>
                  </a:lnTo>
                  <a:lnTo>
                    <a:pt x="148" y="528"/>
                  </a:lnTo>
                  <a:lnTo>
                    <a:pt x="698" y="486"/>
                  </a:lnTo>
                  <a:lnTo>
                    <a:pt x="407" y="588"/>
                  </a:lnTo>
                  <a:lnTo>
                    <a:pt x="773" y="624"/>
                  </a:lnTo>
                  <a:lnTo>
                    <a:pt x="347" y="680"/>
                  </a:lnTo>
                  <a:lnTo>
                    <a:pt x="846" y="750"/>
                  </a:lnTo>
                  <a:lnTo>
                    <a:pt x="495" y="750"/>
                  </a:lnTo>
                  <a:lnTo>
                    <a:pt x="985" y="874"/>
                  </a:lnTo>
                  <a:cubicBezTo>
                    <a:pt x="927" y="870"/>
                    <a:pt x="870" y="867"/>
                    <a:pt x="814" y="867"/>
                  </a:cubicBezTo>
                  <a:cubicBezTo>
                    <a:pt x="757" y="867"/>
                    <a:pt x="701" y="870"/>
                    <a:pt x="643" y="874"/>
                  </a:cubicBezTo>
                  <a:cubicBezTo>
                    <a:pt x="767" y="925"/>
                    <a:pt x="893" y="962"/>
                    <a:pt x="1023" y="990"/>
                  </a:cubicBezTo>
                  <a:lnTo>
                    <a:pt x="814" y="1017"/>
                  </a:lnTo>
                  <a:lnTo>
                    <a:pt x="1050" y="1059"/>
                  </a:lnTo>
                  <a:lnTo>
                    <a:pt x="874" y="1128"/>
                  </a:lnTo>
                  <a:lnTo>
                    <a:pt x="1106" y="1128"/>
                  </a:lnTo>
                  <a:lnTo>
                    <a:pt x="925" y="1175"/>
                  </a:lnTo>
                  <a:lnTo>
                    <a:pt x="1119" y="1226"/>
                  </a:lnTo>
                  <a:lnTo>
                    <a:pt x="1040" y="1263"/>
                  </a:lnTo>
                  <a:lnTo>
                    <a:pt x="1193" y="1332"/>
                  </a:lnTo>
                  <a:lnTo>
                    <a:pt x="1277" y="1499"/>
                  </a:lnTo>
                  <a:cubicBezTo>
                    <a:pt x="1277" y="1499"/>
                    <a:pt x="1207" y="629"/>
                    <a:pt x="976" y="430"/>
                  </a:cubicBezTo>
                  <a:cubicBezTo>
                    <a:pt x="750" y="22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60"/>
            <p:cNvSpPr/>
            <p:nvPr/>
          </p:nvSpPr>
          <p:spPr>
            <a:xfrm>
              <a:off x="6011700" y="4835325"/>
              <a:ext cx="19900" cy="59825"/>
            </a:xfrm>
            <a:custGeom>
              <a:avLst/>
              <a:gdLst/>
              <a:ahLst/>
              <a:cxnLst/>
              <a:rect l="l" t="t" r="r" b="b"/>
              <a:pathLst>
                <a:path w="796" h="2393" extrusionOk="0">
                  <a:moveTo>
                    <a:pt x="402" y="1"/>
                  </a:moveTo>
                  <a:lnTo>
                    <a:pt x="310" y="261"/>
                  </a:lnTo>
                  <a:lnTo>
                    <a:pt x="407" y="274"/>
                  </a:lnTo>
                  <a:lnTo>
                    <a:pt x="231" y="473"/>
                  </a:lnTo>
                  <a:cubicBezTo>
                    <a:pt x="231" y="473"/>
                    <a:pt x="397" y="443"/>
                    <a:pt x="423" y="437"/>
                  </a:cubicBezTo>
                  <a:lnTo>
                    <a:pt x="423" y="437"/>
                  </a:lnTo>
                  <a:cubicBezTo>
                    <a:pt x="394" y="450"/>
                    <a:pt x="208" y="594"/>
                    <a:pt x="208" y="594"/>
                  </a:cubicBezTo>
                  <a:lnTo>
                    <a:pt x="458" y="575"/>
                  </a:lnTo>
                  <a:lnTo>
                    <a:pt x="458" y="575"/>
                  </a:lnTo>
                  <a:lnTo>
                    <a:pt x="157" y="750"/>
                  </a:lnTo>
                  <a:lnTo>
                    <a:pt x="157" y="750"/>
                  </a:lnTo>
                  <a:lnTo>
                    <a:pt x="468" y="672"/>
                  </a:lnTo>
                  <a:lnTo>
                    <a:pt x="468" y="672"/>
                  </a:lnTo>
                  <a:lnTo>
                    <a:pt x="135" y="884"/>
                  </a:lnTo>
                  <a:lnTo>
                    <a:pt x="135" y="884"/>
                  </a:lnTo>
                  <a:lnTo>
                    <a:pt x="407" y="871"/>
                  </a:lnTo>
                  <a:lnTo>
                    <a:pt x="407" y="871"/>
                  </a:lnTo>
                  <a:lnTo>
                    <a:pt x="74" y="1065"/>
                  </a:lnTo>
                  <a:lnTo>
                    <a:pt x="338" y="1023"/>
                  </a:lnTo>
                  <a:lnTo>
                    <a:pt x="338" y="1023"/>
                  </a:lnTo>
                  <a:lnTo>
                    <a:pt x="60" y="1194"/>
                  </a:lnTo>
                  <a:lnTo>
                    <a:pt x="60" y="1194"/>
                  </a:lnTo>
                  <a:lnTo>
                    <a:pt x="426" y="1083"/>
                  </a:lnTo>
                  <a:lnTo>
                    <a:pt x="37" y="1333"/>
                  </a:lnTo>
                  <a:lnTo>
                    <a:pt x="37" y="1333"/>
                  </a:lnTo>
                  <a:lnTo>
                    <a:pt x="333" y="1259"/>
                  </a:lnTo>
                  <a:lnTo>
                    <a:pt x="333" y="1259"/>
                  </a:lnTo>
                  <a:lnTo>
                    <a:pt x="0" y="1518"/>
                  </a:lnTo>
                  <a:lnTo>
                    <a:pt x="333" y="1394"/>
                  </a:lnTo>
                  <a:lnTo>
                    <a:pt x="333" y="1394"/>
                  </a:lnTo>
                  <a:lnTo>
                    <a:pt x="37" y="1671"/>
                  </a:lnTo>
                  <a:lnTo>
                    <a:pt x="361" y="1550"/>
                  </a:lnTo>
                  <a:lnTo>
                    <a:pt x="0" y="1921"/>
                  </a:lnTo>
                  <a:lnTo>
                    <a:pt x="402" y="1680"/>
                  </a:lnTo>
                  <a:lnTo>
                    <a:pt x="0" y="2203"/>
                  </a:lnTo>
                  <a:lnTo>
                    <a:pt x="361" y="1870"/>
                  </a:lnTo>
                  <a:lnTo>
                    <a:pt x="101" y="2392"/>
                  </a:lnTo>
                  <a:cubicBezTo>
                    <a:pt x="101" y="2392"/>
                    <a:pt x="624" y="1573"/>
                    <a:pt x="707" y="1116"/>
                  </a:cubicBezTo>
                  <a:cubicBezTo>
                    <a:pt x="795" y="658"/>
                    <a:pt x="402" y="1"/>
                    <a:pt x="4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60"/>
            <p:cNvSpPr/>
            <p:nvPr/>
          </p:nvSpPr>
          <p:spPr>
            <a:xfrm>
              <a:off x="6022100" y="4805500"/>
              <a:ext cx="43150" cy="30100"/>
            </a:xfrm>
            <a:custGeom>
              <a:avLst/>
              <a:gdLst/>
              <a:ahLst/>
              <a:cxnLst/>
              <a:rect l="l" t="t" r="r" b="b"/>
              <a:pathLst>
                <a:path w="1726" h="1204" extrusionOk="0">
                  <a:moveTo>
                    <a:pt x="1655" y="0"/>
                  </a:moveTo>
                  <a:cubicBezTo>
                    <a:pt x="1341" y="0"/>
                    <a:pt x="1023" y="56"/>
                    <a:pt x="731" y="167"/>
                  </a:cubicBezTo>
                  <a:cubicBezTo>
                    <a:pt x="370" y="348"/>
                    <a:pt x="1" y="1204"/>
                    <a:pt x="1" y="1204"/>
                  </a:cubicBezTo>
                  <a:lnTo>
                    <a:pt x="240" y="1125"/>
                  </a:lnTo>
                  <a:lnTo>
                    <a:pt x="120" y="1111"/>
                  </a:lnTo>
                  <a:lnTo>
                    <a:pt x="486" y="1037"/>
                  </a:lnTo>
                  <a:cubicBezTo>
                    <a:pt x="486" y="1037"/>
                    <a:pt x="264" y="1019"/>
                    <a:pt x="291" y="1019"/>
                  </a:cubicBezTo>
                  <a:cubicBezTo>
                    <a:pt x="319" y="1019"/>
                    <a:pt x="652" y="950"/>
                    <a:pt x="652" y="950"/>
                  </a:cubicBezTo>
                  <a:lnTo>
                    <a:pt x="417" y="889"/>
                  </a:lnTo>
                  <a:lnTo>
                    <a:pt x="801" y="889"/>
                  </a:lnTo>
                  <a:lnTo>
                    <a:pt x="445" y="783"/>
                  </a:lnTo>
                  <a:lnTo>
                    <a:pt x="1059" y="783"/>
                  </a:lnTo>
                  <a:lnTo>
                    <a:pt x="703" y="695"/>
                  </a:lnTo>
                  <a:lnTo>
                    <a:pt x="1211" y="639"/>
                  </a:lnTo>
                  <a:lnTo>
                    <a:pt x="818" y="556"/>
                  </a:lnTo>
                  <a:lnTo>
                    <a:pt x="1290" y="579"/>
                  </a:lnTo>
                  <a:lnTo>
                    <a:pt x="1290" y="579"/>
                  </a:lnTo>
                  <a:lnTo>
                    <a:pt x="976" y="500"/>
                  </a:lnTo>
                  <a:lnTo>
                    <a:pt x="1578" y="395"/>
                  </a:lnTo>
                  <a:lnTo>
                    <a:pt x="865" y="344"/>
                  </a:lnTo>
                  <a:lnTo>
                    <a:pt x="1661" y="256"/>
                  </a:lnTo>
                  <a:lnTo>
                    <a:pt x="1017" y="195"/>
                  </a:lnTo>
                  <a:lnTo>
                    <a:pt x="1689" y="131"/>
                  </a:lnTo>
                  <a:lnTo>
                    <a:pt x="1277" y="99"/>
                  </a:lnTo>
                  <a:lnTo>
                    <a:pt x="1725" y="1"/>
                  </a:lnTo>
                  <a:cubicBezTo>
                    <a:pt x="1702" y="0"/>
                    <a:pt x="1679" y="0"/>
                    <a:pt x="16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60"/>
            <p:cNvSpPr/>
            <p:nvPr/>
          </p:nvSpPr>
          <p:spPr>
            <a:xfrm>
              <a:off x="6021850" y="4792925"/>
              <a:ext cx="17025" cy="42425"/>
            </a:xfrm>
            <a:custGeom>
              <a:avLst/>
              <a:gdLst/>
              <a:ahLst/>
              <a:cxnLst/>
              <a:rect l="l" t="t" r="r" b="b"/>
              <a:pathLst>
                <a:path w="681" h="1697" extrusionOk="0">
                  <a:moveTo>
                    <a:pt x="658" y="0"/>
                  </a:moveTo>
                  <a:lnTo>
                    <a:pt x="658" y="0"/>
                  </a:lnTo>
                  <a:cubicBezTo>
                    <a:pt x="455" y="60"/>
                    <a:pt x="278" y="190"/>
                    <a:pt x="154" y="371"/>
                  </a:cubicBezTo>
                  <a:cubicBezTo>
                    <a:pt x="1" y="638"/>
                    <a:pt x="15" y="1697"/>
                    <a:pt x="15" y="1697"/>
                  </a:cubicBezTo>
                  <a:lnTo>
                    <a:pt x="167" y="1342"/>
                  </a:lnTo>
                  <a:lnTo>
                    <a:pt x="167" y="1342"/>
                  </a:lnTo>
                  <a:lnTo>
                    <a:pt x="75" y="1374"/>
                  </a:lnTo>
                  <a:lnTo>
                    <a:pt x="233" y="1212"/>
                  </a:lnTo>
                  <a:lnTo>
                    <a:pt x="98" y="1276"/>
                  </a:lnTo>
                  <a:lnTo>
                    <a:pt x="256" y="1148"/>
                  </a:lnTo>
                  <a:lnTo>
                    <a:pt x="135" y="1170"/>
                  </a:lnTo>
                  <a:lnTo>
                    <a:pt x="329" y="1041"/>
                  </a:lnTo>
                  <a:lnTo>
                    <a:pt x="135" y="1097"/>
                  </a:lnTo>
                  <a:lnTo>
                    <a:pt x="385" y="916"/>
                  </a:lnTo>
                  <a:lnTo>
                    <a:pt x="385" y="916"/>
                  </a:lnTo>
                  <a:lnTo>
                    <a:pt x="190" y="981"/>
                  </a:lnTo>
                  <a:lnTo>
                    <a:pt x="190" y="981"/>
                  </a:lnTo>
                  <a:lnTo>
                    <a:pt x="463" y="787"/>
                  </a:lnTo>
                  <a:lnTo>
                    <a:pt x="241" y="847"/>
                  </a:lnTo>
                  <a:lnTo>
                    <a:pt x="482" y="670"/>
                  </a:lnTo>
                  <a:lnTo>
                    <a:pt x="265" y="721"/>
                  </a:lnTo>
                  <a:lnTo>
                    <a:pt x="523" y="574"/>
                  </a:lnTo>
                  <a:lnTo>
                    <a:pt x="339" y="574"/>
                  </a:lnTo>
                  <a:lnTo>
                    <a:pt x="617" y="448"/>
                  </a:lnTo>
                  <a:lnTo>
                    <a:pt x="316" y="482"/>
                  </a:lnTo>
                  <a:lnTo>
                    <a:pt x="681" y="324"/>
                  </a:lnTo>
                  <a:lnTo>
                    <a:pt x="376" y="348"/>
                  </a:lnTo>
                  <a:lnTo>
                    <a:pt x="376" y="348"/>
                  </a:lnTo>
                  <a:lnTo>
                    <a:pt x="658" y="177"/>
                  </a:lnTo>
                  <a:lnTo>
                    <a:pt x="658" y="177"/>
                  </a:lnTo>
                  <a:lnTo>
                    <a:pt x="389" y="209"/>
                  </a:lnTo>
                  <a:lnTo>
                    <a:pt x="389" y="209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60"/>
            <p:cNvSpPr/>
            <p:nvPr/>
          </p:nvSpPr>
          <p:spPr>
            <a:xfrm>
              <a:off x="6021750" y="4829950"/>
              <a:ext cx="63125" cy="22650"/>
            </a:xfrm>
            <a:custGeom>
              <a:avLst/>
              <a:gdLst/>
              <a:ahLst/>
              <a:cxnLst/>
              <a:rect l="l" t="t" r="r" b="b"/>
              <a:pathLst>
                <a:path w="2525" h="906" extrusionOk="0">
                  <a:moveTo>
                    <a:pt x="1142" y="759"/>
                  </a:moveTo>
                  <a:lnTo>
                    <a:pt x="1142" y="762"/>
                  </a:lnTo>
                  <a:cubicBezTo>
                    <a:pt x="1142" y="761"/>
                    <a:pt x="1142" y="760"/>
                    <a:pt x="1142" y="759"/>
                  </a:cubicBezTo>
                  <a:close/>
                  <a:moveTo>
                    <a:pt x="1362" y="1"/>
                  </a:moveTo>
                  <a:cubicBezTo>
                    <a:pt x="778" y="1"/>
                    <a:pt x="0" y="244"/>
                    <a:pt x="0" y="244"/>
                  </a:cubicBezTo>
                  <a:cubicBezTo>
                    <a:pt x="0" y="244"/>
                    <a:pt x="333" y="263"/>
                    <a:pt x="348" y="267"/>
                  </a:cubicBezTo>
                  <a:cubicBezTo>
                    <a:pt x="416" y="322"/>
                    <a:pt x="482" y="374"/>
                    <a:pt x="542" y="433"/>
                  </a:cubicBezTo>
                  <a:lnTo>
                    <a:pt x="510" y="277"/>
                  </a:lnTo>
                  <a:lnTo>
                    <a:pt x="708" y="536"/>
                  </a:lnTo>
                  <a:lnTo>
                    <a:pt x="643" y="277"/>
                  </a:lnTo>
                  <a:lnTo>
                    <a:pt x="837" y="549"/>
                  </a:lnTo>
                  <a:lnTo>
                    <a:pt x="805" y="322"/>
                  </a:lnTo>
                  <a:lnTo>
                    <a:pt x="967" y="619"/>
                  </a:lnTo>
                  <a:lnTo>
                    <a:pt x="930" y="305"/>
                  </a:lnTo>
                  <a:lnTo>
                    <a:pt x="930" y="305"/>
                  </a:lnTo>
                  <a:cubicBezTo>
                    <a:pt x="930" y="305"/>
                    <a:pt x="1130" y="714"/>
                    <a:pt x="1142" y="759"/>
                  </a:cubicBezTo>
                  <a:lnTo>
                    <a:pt x="1142" y="759"/>
                  </a:lnTo>
                  <a:lnTo>
                    <a:pt x="1059" y="277"/>
                  </a:lnTo>
                  <a:lnTo>
                    <a:pt x="1355" y="836"/>
                  </a:lnTo>
                  <a:lnTo>
                    <a:pt x="1216" y="277"/>
                  </a:lnTo>
                  <a:lnTo>
                    <a:pt x="1475" y="749"/>
                  </a:lnTo>
                  <a:lnTo>
                    <a:pt x="1475" y="749"/>
                  </a:lnTo>
                  <a:lnTo>
                    <a:pt x="1406" y="337"/>
                  </a:lnTo>
                  <a:lnTo>
                    <a:pt x="1665" y="905"/>
                  </a:lnTo>
                  <a:lnTo>
                    <a:pt x="1609" y="369"/>
                  </a:lnTo>
                  <a:lnTo>
                    <a:pt x="1873" y="887"/>
                  </a:lnTo>
                  <a:lnTo>
                    <a:pt x="1790" y="397"/>
                  </a:lnTo>
                  <a:lnTo>
                    <a:pt x="2021" y="868"/>
                  </a:lnTo>
                  <a:lnTo>
                    <a:pt x="1924" y="397"/>
                  </a:lnTo>
                  <a:lnTo>
                    <a:pt x="2266" y="901"/>
                  </a:lnTo>
                  <a:lnTo>
                    <a:pt x="2146" y="480"/>
                  </a:lnTo>
                  <a:lnTo>
                    <a:pt x="2525" y="868"/>
                  </a:lnTo>
                  <a:cubicBezTo>
                    <a:pt x="2525" y="868"/>
                    <a:pt x="2275" y="230"/>
                    <a:pt x="1735" y="49"/>
                  </a:cubicBezTo>
                  <a:cubicBezTo>
                    <a:pt x="1631" y="15"/>
                    <a:pt x="1502" y="1"/>
                    <a:pt x="13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60"/>
            <p:cNvSpPr/>
            <p:nvPr/>
          </p:nvSpPr>
          <p:spPr>
            <a:xfrm>
              <a:off x="6021750" y="4835575"/>
              <a:ext cx="27875" cy="47900"/>
            </a:xfrm>
            <a:custGeom>
              <a:avLst/>
              <a:gdLst/>
              <a:ahLst/>
              <a:cxnLst/>
              <a:rect l="l" t="t" r="r" b="b"/>
              <a:pathLst>
                <a:path w="1115" h="1916" extrusionOk="0">
                  <a:moveTo>
                    <a:pt x="0" y="1"/>
                  </a:moveTo>
                  <a:lnTo>
                    <a:pt x="158" y="140"/>
                  </a:lnTo>
                  <a:lnTo>
                    <a:pt x="245" y="306"/>
                  </a:lnTo>
                  <a:lnTo>
                    <a:pt x="245" y="176"/>
                  </a:lnTo>
                  <a:lnTo>
                    <a:pt x="324" y="426"/>
                  </a:lnTo>
                  <a:lnTo>
                    <a:pt x="324" y="302"/>
                  </a:lnTo>
                  <a:lnTo>
                    <a:pt x="361" y="532"/>
                  </a:lnTo>
                  <a:lnTo>
                    <a:pt x="435" y="352"/>
                  </a:lnTo>
                  <a:lnTo>
                    <a:pt x="393" y="680"/>
                  </a:lnTo>
                  <a:lnTo>
                    <a:pt x="518" y="458"/>
                  </a:lnTo>
                  <a:lnTo>
                    <a:pt x="518" y="458"/>
                  </a:lnTo>
                  <a:lnTo>
                    <a:pt x="454" y="833"/>
                  </a:lnTo>
                  <a:lnTo>
                    <a:pt x="593" y="541"/>
                  </a:lnTo>
                  <a:lnTo>
                    <a:pt x="523" y="1023"/>
                  </a:lnTo>
                  <a:lnTo>
                    <a:pt x="717" y="635"/>
                  </a:lnTo>
                  <a:lnTo>
                    <a:pt x="569" y="1147"/>
                  </a:lnTo>
                  <a:lnTo>
                    <a:pt x="805" y="754"/>
                  </a:lnTo>
                  <a:lnTo>
                    <a:pt x="621" y="1286"/>
                  </a:lnTo>
                  <a:lnTo>
                    <a:pt x="875" y="898"/>
                  </a:lnTo>
                  <a:lnTo>
                    <a:pt x="875" y="898"/>
                  </a:lnTo>
                  <a:lnTo>
                    <a:pt x="657" y="1429"/>
                  </a:lnTo>
                  <a:lnTo>
                    <a:pt x="892" y="1092"/>
                  </a:lnTo>
                  <a:lnTo>
                    <a:pt x="777" y="1572"/>
                  </a:lnTo>
                  <a:lnTo>
                    <a:pt x="920" y="1258"/>
                  </a:lnTo>
                  <a:lnTo>
                    <a:pt x="920" y="1915"/>
                  </a:lnTo>
                  <a:cubicBezTo>
                    <a:pt x="920" y="1915"/>
                    <a:pt x="1114" y="782"/>
                    <a:pt x="902" y="481"/>
                  </a:cubicBezTo>
                  <a:cubicBezTo>
                    <a:pt x="689" y="17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60"/>
            <p:cNvSpPr/>
            <p:nvPr/>
          </p:nvSpPr>
          <p:spPr>
            <a:xfrm>
              <a:off x="5978750" y="4958575"/>
              <a:ext cx="70175" cy="42800"/>
            </a:xfrm>
            <a:custGeom>
              <a:avLst/>
              <a:gdLst/>
              <a:ahLst/>
              <a:cxnLst/>
              <a:rect l="l" t="t" r="r" b="b"/>
              <a:pathLst>
                <a:path w="2807" h="1712" extrusionOk="0">
                  <a:moveTo>
                    <a:pt x="0" y="412"/>
                  </a:moveTo>
                  <a:lnTo>
                    <a:pt x="0" y="412"/>
                  </a:lnTo>
                  <a:cubicBezTo>
                    <a:pt x="4" y="413"/>
                    <a:pt x="9" y="414"/>
                    <a:pt x="13" y="415"/>
                  </a:cubicBezTo>
                  <a:lnTo>
                    <a:pt x="13" y="415"/>
                  </a:lnTo>
                  <a:cubicBezTo>
                    <a:pt x="9" y="414"/>
                    <a:pt x="4" y="413"/>
                    <a:pt x="0" y="412"/>
                  </a:cubicBezTo>
                  <a:close/>
                  <a:moveTo>
                    <a:pt x="2127" y="0"/>
                  </a:moveTo>
                  <a:cubicBezTo>
                    <a:pt x="1374" y="416"/>
                    <a:pt x="1554" y="1392"/>
                    <a:pt x="1554" y="1392"/>
                  </a:cubicBezTo>
                  <a:cubicBezTo>
                    <a:pt x="1212" y="259"/>
                    <a:pt x="301" y="194"/>
                    <a:pt x="301" y="194"/>
                  </a:cubicBezTo>
                  <a:lnTo>
                    <a:pt x="301" y="194"/>
                  </a:lnTo>
                  <a:cubicBezTo>
                    <a:pt x="1309" y="597"/>
                    <a:pt x="1170" y="1332"/>
                    <a:pt x="1170" y="1332"/>
                  </a:cubicBezTo>
                  <a:cubicBezTo>
                    <a:pt x="941" y="869"/>
                    <a:pt x="517" y="533"/>
                    <a:pt x="13" y="415"/>
                  </a:cubicBezTo>
                  <a:lnTo>
                    <a:pt x="13" y="415"/>
                  </a:lnTo>
                  <a:cubicBezTo>
                    <a:pt x="684" y="574"/>
                    <a:pt x="994" y="1402"/>
                    <a:pt x="994" y="1402"/>
                  </a:cubicBezTo>
                  <a:cubicBezTo>
                    <a:pt x="856" y="1165"/>
                    <a:pt x="610" y="1008"/>
                    <a:pt x="338" y="980"/>
                  </a:cubicBezTo>
                  <a:lnTo>
                    <a:pt x="338" y="980"/>
                  </a:lnTo>
                  <a:cubicBezTo>
                    <a:pt x="976" y="1217"/>
                    <a:pt x="883" y="1711"/>
                    <a:pt x="883" y="1711"/>
                  </a:cubicBezTo>
                  <a:lnTo>
                    <a:pt x="2289" y="1711"/>
                  </a:lnTo>
                  <a:cubicBezTo>
                    <a:pt x="2187" y="1101"/>
                    <a:pt x="2691" y="1036"/>
                    <a:pt x="2668" y="1036"/>
                  </a:cubicBezTo>
                  <a:cubicBezTo>
                    <a:pt x="2620" y="1009"/>
                    <a:pt x="2570" y="999"/>
                    <a:pt x="2521" y="999"/>
                  </a:cubicBezTo>
                  <a:cubicBezTo>
                    <a:pt x="2332" y="999"/>
                    <a:pt x="2160" y="1157"/>
                    <a:pt x="2160" y="1157"/>
                  </a:cubicBezTo>
                  <a:cubicBezTo>
                    <a:pt x="2230" y="952"/>
                    <a:pt x="2663" y="745"/>
                    <a:pt x="2663" y="745"/>
                  </a:cubicBezTo>
                  <a:lnTo>
                    <a:pt x="2663" y="745"/>
                  </a:lnTo>
                  <a:cubicBezTo>
                    <a:pt x="2345" y="782"/>
                    <a:pt x="2063" y="952"/>
                    <a:pt x="1882" y="1217"/>
                  </a:cubicBezTo>
                  <a:cubicBezTo>
                    <a:pt x="1952" y="638"/>
                    <a:pt x="2807" y="365"/>
                    <a:pt x="2807" y="365"/>
                  </a:cubicBezTo>
                  <a:cubicBezTo>
                    <a:pt x="2770" y="361"/>
                    <a:pt x="2734" y="360"/>
                    <a:pt x="2697" y="360"/>
                  </a:cubicBezTo>
                  <a:cubicBezTo>
                    <a:pt x="2263" y="360"/>
                    <a:pt x="1870" y="636"/>
                    <a:pt x="1725" y="1050"/>
                  </a:cubicBezTo>
                  <a:cubicBezTo>
                    <a:pt x="1656" y="463"/>
                    <a:pt x="2127" y="0"/>
                    <a:pt x="21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60"/>
            <p:cNvSpPr/>
            <p:nvPr/>
          </p:nvSpPr>
          <p:spPr>
            <a:xfrm>
              <a:off x="4749400" y="4881575"/>
              <a:ext cx="32625" cy="119800"/>
            </a:xfrm>
            <a:custGeom>
              <a:avLst/>
              <a:gdLst/>
              <a:ahLst/>
              <a:cxnLst/>
              <a:rect l="l" t="t" r="r" b="b"/>
              <a:pathLst>
                <a:path w="1305" h="4792" extrusionOk="0">
                  <a:moveTo>
                    <a:pt x="957" y="1"/>
                  </a:moveTo>
                  <a:cubicBezTo>
                    <a:pt x="957" y="1"/>
                    <a:pt x="1" y="1217"/>
                    <a:pt x="93" y="2498"/>
                  </a:cubicBezTo>
                  <a:cubicBezTo>
                    <a:pt x="180" y="3317"/>
                    <a:pt x="462" y="4102"/>
                    <a:pt x="912" y="4791"/>
                  </a:cubicBezTo>
                  <a:lnTo>
                    <a:pt x="1304" y="4791"/>
                  </a:lnTo>
                  <a:cubicBezTo>
                    <a:pt x="1304" y="4791"/>
                    <a:pt x="412" y="3349"/>
                    <a:pt x="375" y="2331"/>
                  </a:cubicBezTo>
                  <a:cubicBezTo>
                    <a:pt x="333" y="1226"/>
                    <a:pt x="1008" y="43"/>
                    <a:pt x="1008" y="43"/>
                  </a:cubicBezTo>
                  <a:lnTo>
                    <a:pt x="95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60"/>
            <p:cNvSpPr/>
            <p:nvPr/>
          </p:nvSpPr>
          <p:spPr>
            <a:xfrm>
              <a:off x="4733775" y="4869100"/>
              <a:ext cx="40725" cy="16550"/>
            </a:xfrm>
            <a:custGeom>
              <a:avLst/>
              <a:gdLst/>
              <a:ahLst/>
              <a:cxnLst/>
              <a:rect l="l" t="t" r="r" b="b"/>
              <a:pathLst>
                <a:path w="1629" h="662" extrusionOk="0">
                  <a:moveTo>
                    <a:pt x="796" y="0"/>
                  </a:moveTo>
                  <a:cubicBezTo>
                    <a:pt x="532" y="0"/>
                    <a:pt x="1" y="615"/>
                    <a:pt x="1" y="634"/>
                  </a:cubicBezTo>
                  <a:cubicBezTo>
                    <a:pt x="1" y="635"/>
                    <a:pt x="1" y="635"/>
                    <a:pt x="2" y="635"/>
                  </a:cubicBezTo>
                  <a:cubicBezTo>
                    <a:pt x="30" y="635"/>
                    <a:pt x="459" y="315"/>
                    <a:pt x="459" y="314"/>
                  </a:cubicBezTo>
                  <a:lnTo>
                    <a:pt x="459" y="314"/>
                  </a:lnTo>
                  <a:lnTo>
                    <a:pt x="191" y="662"/>
                  </a:lnTo>
                  <a:lnTo>
                    <a:pt x="579" y="306"/>
                  </a:lnTo>
                  <a:lnTo>
                    <a:pt x="455" y="606"/>
                  </a:lnTo>
                  <a:lnTo>
                    <a:pt x="455" y="606"/>
                  </a:lnTo>
                  <a:lnTo>
                    <a:pt x="677" y="273"/>
                  </a:lnTo>
                  <a:lnTo>
                    <a:pt x="677" y="273"/>
                  </a:lnTo>
                  <a:lnTo>
                    <a:pt x="616" y="587"/>
                  </a:lnTo>
                  <a:lnTo>
                    <a:pt x="616" y="587"/>
                  </a:lnTo>
                  <a:lnTo>
                    <a:pt x="829" y="287"/>
                  </a:lnTo>
                  <a:lnTo>
                    <a:pt x="722" y="519"/>
                  </a:lnTo>
                  <a:lnTo>
                    <a:pt x="889" y="324"/>
                  </a:lnTo>
                  <a:lnTo>
                    <a:pt x="829" y="491"/>
                  </a:lnTo>
                  <a:lnTo>
                    <a:pt x="972" y="342"/>
                  </a:lnTo>
                  <a:lnTo>
                    <a:pt x="856" y="555"/>
                  </a:lnTo>
                  <a:lnTo>
                    <a:pt x="1051" y="361"/>
                  </a:lnTo>
                  <a:lnTo>
                    <a:pt x="972" y="536"/>
                  </a:lnTo>
                  <a:lnTo>
                    <a:pt x="1087" y="417"/>
                  </a:lnTo>
                  <a:cubicBezTo>
                    <a:pt x="1088" y="415"/>
                    <a:pt x="1089" y="415"/>
                    <a:pt x="1090" y="415"/>
                  </a:cubicBezTo>
                  <a:lnTo>
                    <a:pt x="1090" y="415"/>
                  </a:lnTo>
                  <a:cubicBezTo>
                    <a:pt x="1100" y="415"/>
                    <a:pt x="1055" y="532"/>
                    <a:pt x="1055" y="532"/>
                  </a:cubicBezTo>
                  <a:lnTo>
                    <a:pt x="1217" y="366"/>
                  </a:lnTo>
                  <a:lnTo>
                    <a:pt x="1217" y="366"/>
                  </a:lnTo>
                  <a:lnTo>
                    <a:pt x="1180" y="514"/>
                  </a:lnTo>
                  <a:lnTo>
                    <a:pt x="1180" y="514"/>
                  </a:lnTo>
                  <a:lnTo>
                    <a:pt x="1264" y="431"/>
                  </a:lnTo>
                  <a:lnTo>
                    <a:pt x="1245" y="514"/>
                  </a:lnTo>
                  <a:lnTo>
                    <a:pt x="1328" y="431"/>
                  </a:lnTo>
                  <a:lnTo>
                    <a:pt x="1328" y="431"/>
                  </a:lnTo>
                  <a:lnTo>
                    <a:pt x="1309" y="504"/>
                  </a:lnTo>
                  <a:lnTo>
                    <a:pt x="1435" y="425"/>
                  </a:lnTo>
                  <a:lnTo>
                    <a:pt x="1416" y="468"/>
                  </a:lnTo>
                  <a:lnTo>
                    <a:pt x="1629" y="500"/>
                  </a:lnTo>
                  <a:cubicBezTo>
                    <a:pt x="1629" y="500"/>
                    <a:pt x="1059" y="0"/>
                    <a:pt x="7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60"/>
            <p:cNvSpPr/>
            <p:nvPr/>
          </p:nvSpPr>
          <p:spPr>
            <a:xfrm>
              <a:off x="4732750" y="4881475"/>
              <a:ext cx="41650" cy="24775"/>
            </a:xfrm>
            <a:custGeom>
              <a:avLst/>
              <a:gdLst/>
              <a:ahLst/>
              <a:cxnLst/>
              <a:rect l="l" t="t" r="r" b="b"/>
              <a:pathLst>
                <a:path w="1666" h="991" extrusionOk="0">
                  <a:moveTo>
                    <a:pt x="1665" y="0"/>
                  </a:moveTo>
                  <a:cubicBezTo>
                    <a:pt x="1665" y="0"/>
                    <a:pt x="759" y="97"/>
                    <a:pt x="537" y="263"/>
                  </a:cubicBezTo>
                  <a:cubicBezTo>
                    <a:pt x="324" y="481"/>
                    <a:pt x="144" y="726"/>
                    <a:pt x="1" y="990"/>
                  </a:cubicBezTo>
                  <a:lnTo>
                    <a:pt x="458" y="523"/>
                  </a:lnTo>
                  <a:lnTo>
                    <a:pt x="232" y="990"/>
                  </a:lnTo>
                  <a:lnTo>
                    <a:pt x="556" y="491"/>
                  </a:lnTo>
                  <a:lnTo>
                    <a:pt x="556" y="491"/>
                  </a:lnTo>
                  <a:lnTo>
                    <a:pt x="490" y="901"/>
                  </a:lnTo>
                  <a:lnTo>
                    <a:pt x="731" y="435"/>
                  </a:lnTo>
                  <a:lnTo>
                    <a:pt x="731" y="435"/>
                  </a:lnTo>
                  <a:lnTo>
                    <a:pt x="639" y="846"/>
                  </a:lnTo>
                  <a:lnTo>
                    <a:pt x="814" y="380"/>
                  </a:lnTo>
                  <a:lnTo>
                    <a:pt x="759" y="824"/>
                  </a:lnTo>
                  <a:lnTo>
                    <a:pt x="967" y="338"/>
                  </a:lnTo>
                  <a:lnTo>
                    <a:pt x="906" y="690"/>
                  </a:lnTo>
                  <a:lnTo>
                    <a:pt x="1087" y="297"/>
                  </a:lnTo>
                  <a:lnTo>
                    <a:pt x="1017" y="647"/>
                  </a:lnTo>
                  <a:lnTo>
                    <a:pt x="1258" y="190"/>
                  </a:lnTo>
                  <a:lnTo>
                    <a:pt x="1258" y="190"/>
                  </a:lnTo>
                  <a:lnTo>
                    <a:pt x="1170" y="583"/>
                  </a:lnTo>
                  <a:lnTo>
                    <a:pt x="1346" y="162"/>
                  </a:lnTo>
                  <a:lnTo>
                    <a:pt x="1322" y="361"/>
                  </a:lnTo>
                  <a:lnTo>
                    <a:pt x="1322" y="361"/>
                  </a:lnTo>
                  <a:lnTo>
                    <a:pt x="1457" y="111"/>
                  </a:lnTo>
                  <a:lnTo>
                    <a:pt x="1406" y="273"/>
                  </a:lnTo>
                  <a:lnTo>
                    <a:pt x="1559" y="60"/>
                  </a:lnTo>
                  <a:lnTo>
                    <a:pt x="1540" y="195"/>
                  </a:lnTo>
                  <a:lnTo>
                    <a:pt x="1540" y="195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60"/>
            <p:cNvSpPr/>
            <p:nvPr/>
          </p:nvSpPr>
          <p:spPr>
            <a:xfrm>
              <a:off x="4751375" y="4854425"/>
              <a:ext cx="22900" cy="27175"/>
            </a:xfrm>
            <a:custGeom>
              <a:avLst/>
              <a:gdLst/>
              <a:ahLst/>
              <a:cxnLst/>
              <a:rect l="l" t="t" r="r" b="b"/>
              <a:pathLst>
                <a:path w="916" h="1087" extrusionOk="0">
                  <a:moveTo>
                    <a:pt x="0" y="0"/>
                  </a:moveTo>
                  <a:lnTo>
                    <a:pt x="319" y="15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434" y="218"/>
                  </a:lnTo>
                  <a:lnTo>
                    <a:pt x="84" y="241"/>
                  </a:lnTo>
                  <a:lnTo>
                    <a:pt x="462" y="287"/>
                  </a:lnTo>
                  <a:lnTo>
                    <a:pt x="101" y="384"/>
                  </a:lnTo>
                  <a:lnTo>
                    <a:pt x="494" y="352"/>
                  </a:lnTo>
                  <a:lnTo>
                    <a:pt x="494" y="352"/>
                  </a:lnTo>
                  <a:lnTo>
                    <a:pt x="282" y="425"/>
                  </a:lnTo>
                  <a:lnTo>
                    <a:pt x="545" y="453"/>
                  </a:lnTo>
                  <a:lnTo>
                    <a:pt x="240" y="495"/>
                  </a:lnTo>
                  <a:lnTo>
                    <a:pt x="601" y="541"/>
                  </a:lnTo>
                  <a:lnTo>
                    <a:pt x="347" y="541"/>
                  </a:lnTo>
                  <a:lnTo>
                    <a:pt x="698" y="634"/>
                  </a:lnTo>
                  <a:cubicBezTo>
                    <a:pt x="657" y="629"/>
                    <a:pt x="616" y="627"/>
                    <a:pt x="576" y="627"/>
                  </a:cubicBezTo>
                  <a:cubicBezTo>
                    <a:pt x="535" y="627"/>
                    <a:pt x="495" y="629"/>
                    <a:pt x="453" y="634"/>
                  </a:cubicBezTo>
                  <a:cubicBezTo>
                    <a:pt x="541" y="666"/>
                    <a:pt x="633" y="694"/>
                    <a:pt x="726" y="717"/>
                  </a:cubicBezTo>
                  <a:lnTo>
                    <a:pt x="577" y="735"/>
                  </a:lnTo>
                  <a:lnTo>
                    <a:pt x="749" y="768"/>
                  </a:lnTo>
                  <a:lnTo>
                    <a:pt x="620" y="814"/>
                  </a:lnTo>
                  <a:lnTo>
                    <a:pt x="786" y="814"/>
                  </a:lnTo>
                  <a:lnTo>
                    <a:pt x="656" y="846"/>
                  </a:lnTo>
                  <a:lnTo>
                    <a:pt x="795" y="884"/>
                  </a:lnTo>
                  <a:lnTo>
                    <a:pt x="739" y="911"/>
                  </a:lnTo>
                  <a:lnTo>
                    <a:pt x="846" y="963"/>
                  </a:lnTo>
                  <a:lnTo>
                    <a:pt x="916" y="1087"/>
                  </a:lnTo>
                  <a:cubicBezTo>
                    <a:pt x="916" y="1087"/>
                    <a:pt x="869" y="458"/>
                    <a:pt x="703" y="306"/>
                  </a:cubicBezTo>
                  <a:cubicBezTo>
                    <a:pt x="481" y="176"/>
                    <a:pt x="245" y="69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60"/>
            <p:cNvSpPr/>
            <p:nvPr/>
          </p:nvSpPr>
          <p:spPr>
            <a:xfrm>
              <a:off x="4766850" y="4881475"/>
              <a:ext cx="14475" cy="43125"/>
            </a:xfrm>
            <a:custGeom>
              <a:avLst/>
              <a:gdLst/>
              <a:ahLst/>
              <a:cxnLst/>
              <a:rect l="l" t="t" r="r" b="b"/>
              <a:pathLst>
                <a:path w="579" h="1725" extrusionOk="0">
                  <a:moveTo>
                    <a:pt x="291" y="0"/>
                  </a:moveTo>
                  <a:lnTo>
                    <a:pt x="223" y="186"/>
                  </a:lnTo>
                  <a:lnTo>
                    <a:pt x="291" y="199"/>
                  </a:lnTo>
                  <a:lnTo>
                    <a:pt x="167" y="333"/>
                  </a:lnTo>
                  <a:lnTo>
                    <a:pt x="167" y="333"/>
                  </a:lnTo>
                  <a:lnTo>
                    <a:pt x="305" y="310"/>
                  </a:lnTo>
                  <a:lnTo>
                    <a:pt x="305" y="310"/>
                  </a:lnTo>
                  <a:cubicBezTo>
                    <a:pt x="292" y="314"/>
                    <a:pt x="148" y="421"/>
                    <a:pt x="148" y="421"/>
                  </a:cubicBezTo>
                  <a:lnTo>
                    <a:pt x="329" y="408"/>
                  </a:lnTo>
                  <a:lnTo>
                    <a:pt x="112" y="536"/>
                  </a:lnTo>
                  <a:lnTo>
                    <a:pt x="334" y="481"/>
                  </a:lnTo>
                  <a:lnTo>
                    <a:pt x="84" y="643"/>
                  </a:lnTo>
                  <a:lnTo>
                    <a:pt x="278" y="634"/>
                  </a:lnTo>
                  <a:lnTo>
                    <a:pt x="42" y="773"/>
                  </a:lnTo>
                  <a:lnTo>
                    <a:pt x="236" y="745"/>
                  </a:lnTo>
                  <a:lnTo>
                    <a:pt x="42" y="869"/>
                  </a:lnTo>
                  <a:lnTo>
                    <a:pt x="42" y="869"/>
                  </a:lnTo>
                  <a:lnTo>
                    <a:pt x="306" y="782"/>
                  </a:lnTo>
                  <a:lnTo>
                    <a:pt x="24" y="963"/>
                  </a:lnTo>
                  <a:lnTo>
                    <a:pt x="241" y="907"/>
                  </a:lnTo>
                  <a:lnTo>
                    <a:pt x="241" y="907"/>
                  </a:lnTo>
                  <a:lnTo>
                    <a:pt x="1" y="1101"/>
                  </a:lnTo>
                  <a:lnTo>
                    <a:pt x="241" y="1008"/>
                  </a:lnTo>
                  <a:lnTo>
                    <a:pt x="24" y="1207"/>
                  </a:lnTo>
                  <a:lnTo>
                    <a:pt x="259" y="1119"/>
                  </a:lnTo>
                  <a:lnTo>
                    <a:pt x="1" y="1383"/>
                  </a:lnTo>
                  <a:lnTo>
                    <a:pt x="291" y="1212"/>
                  </a:lnTo>
                  <a:lnTo>
                    <a:pt x="1" y="1591"/>
                  </a:lnTo>
                  <a:lnTo>
                    <a:pt x="259" y="1351"/>
                  </a:lnTo>
                  <a:lnTo>
                    <a:pt x="75" y="1725"/>
                  </a:lnTo>
                  <a:cubicBezTo>
                    <a:pt x="259" y="1439"/>
                    <a:pt x="402" y="1129"/>
                    <a:pt x="509" y="805"/>
                  </a:cubicBezTo>
                  <a:cubicBezTo>
                    <a:pt x="579" y="472"/>
                    <a:pt x="291" y="0"/>
                    <a:pt x="2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60"/>
            <p:cNvSpPr/>
            <p:nvPr/>
          </p:nvSpPr>
          <p:spPr>
            <a:xfrm>
              <a:off x="4774250" y="4859825"/>
              <a:ext cx="31350" cy="21775"/>
            </a:xfrm>
            <a:custGeom>
              <a:avLst/>
              <a:gdLst/>
              <a:ahLst/>
              <a:cxnLst/>
              <a:rect l="l" t="t" r="r" b="b"/>
              <a:pathLst>
                <a:path w="1254" h="871" extrusionOk="0">
                  <a:moveTo>
                    <a:pt x="1182" y="0"/>
                  </a:moveTo>
                  <a:cubicBezTo>
                    <a:pt x="957" y="0"/>
                    <a:pt x="737" y="43"/>
                    <a:pt x="532" y="122"/>
                  </a:cubicBezTo>
                  <a:cubicBezTo>
                    <a:pt x="268" y="252"/>
                    <a:pt x="1" y="871"/>
                    <a:pt x="1" y="871"/>
                  </a:cubicBezTo>
                  <a:lnTo>
                    <a:pt x="181" y="802"/>
                  </a:lnTo>
                  <a:lnTo>
                    <a:pt x="93" y="802"/>
                  </a:lnTo>
                  <a:lnTo>
                    <a:pt x="362" y="751"/>
                  </a:lnTo>
                  <a:lnTo>
                    <a:pt x="217" y="737"/>
                  </a:lnTo>
                  <a:cubicBezTo>
                    <a:pt x="236" y="737"/>
                    <a:pt x="477" y="685"/>
                    <a:pt x="477" y="685"/>
                  </a:cubicBezTo>
                  <a:lnTo>
                    <a:pt x="306" y="640"/>
                  </a:lnTo>
                  <a:lnTo>
                    <a:pt x="583" y="640"/>
                  </a:lnTo>
                  <a:lnTo>
                    <a:pt x="324" y="566"/>
                  </a:lnTo>
                  <a:lnTo>
                    <a:pt x="768" y="566"/>
                  </a:lnTo>
                  <a:lnTo>
                    <a:pt x="509" y="506"/>
                  </a:lnTo>
                  <a:lnTo>
                    <a:pt x="879" y="464"/>
                  </a:lnTo>
                  <a:lnTo>
                    <a:pt x="597" y="404"/>
                  </a:lnTo>
                  <a:lnTo>
                    <a:pt x="939" y="418"/>
                  </a:lnTo>
                  <a:lnTo>
                    <a:pt x="708" y="363"/>
                  </a:lnTo>
                  <a:lnTo>
                    <a:pt x="1143" y="288"/>
                  </a:lnTo>
                  <a:lnTo>
                    <a:pt x="629" y="252"/>
                  </a:lnTo>
                  <a:lnTo>
                    <a:pt x="1203" y="186"/>
                  </a:lnTo>
                  <a:lnTo>
                    <a:pt x="736" y="145"/>
                  </a:lnTo>
                  <a:lnTo>
                    <a:pt x="1226" y="98"/>
                  </a:lnTo>
                  <a:lnTo>
                    <a:pt x="925" y="71"/>
                  </a:lnTo>
                  <a:lnTo>
                    <a:pt x="1254" y="2"/>
                  </a:lnTo>
                  <a:cubicBezTo>
                    <a:pt x="1230" y="1"/>
                    <a:pt x="1206" y="0"/>
                    <a:pt x="11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60"/>
            <p:cNvSpPr/>
            <p:nvPr/>
          </p:nvSpPr>
          <p:spPr>
            <a:xfrm>
              <a:off x="4774375" y="4850725"/>
              <a:ext cx="12250" cy="30775"/>
            </a:xfrm>
            <a:custGeom>
              <a:avLst/>
              <a:gdLst/>
              <a:ahLst/>
              <a:cxnLst/>
              <a:rect l="l" t="t" r="r" b="b"/>
              <a:pathLst>
                <a:path w="490" h="1231" extrusionOk="0">
                  <a:moveTo>
                    <a:pt x="468" y="1"/>
                  </a:moveTo>
                  <a:lnTo>
                    <a:pt x="468" y="1"/>
                  </a:lnTo>
                  <a:cubicBezTo>
                    <a:pt x="319" y="46"/>
                    <a:pt x="190" y="140"/>
                    <a:pt x="101" y="268"/>
                  </a:cubicBezTo>
                  <a:cubicBezTo>
                    <a:pt x="0" y="462"/>
                    <a:pt x="0" y="1230"/>
                    <a:pt x="0" y="1230"/>
                  </a:cubicBezTo>
                  <a:lnTo>
                    <a:pt x="116" y="972"/>
                  </a:lnTo>
                  <a:lnTo>
                    <a:pt x="116" y="972"/>
                  </a:lnTo>
                  <a:lnTo>
                    <a:pt x="46" y="994"/>
                  </a:lnTo>
                  <a:lnTo>
                    <a:pt x="46" y="994"/>
                  </a:lnTo>
                  <a:lnTo>
                    <a:pt x="157" y="879"/>
                  </a:lnTo>
                  <a:lnTo>
                    <a:pt x="65" y="925"/>
                  </a:lnTo>
                  <a:lnTo>
                    <a:pt x="176" y="828"/>
                  </a:lnTo>
                  <a:lnTo>
                    <a:pt x="88" y="846"/>
                  </a:lnTo>
                  <a:lnTo>
                    <a:pt x="88" y="846"/>
                  </a:lnTo>
                  <a:lnTo>
                    <a:pt x="231" y="754"/>
                  </a:lnTo>
                  <a:lnTo>
                    <a:pt x="231" y="754"/>
                  </a:lnTo>
                  <a:lnTo>
                    <a:pt x="92" y="791"/>
                  </a:lnTo>
                  <a:lnTo>
                    <a:pt x="92" y="791"/>
                  </a:lnTo>
                  <a:lnTo>
                    <a:pt x="287" y="657"/>
                  </a:lnTo>
                  <a:lnTo>
                    <a:pt x="139" y="703"/>
                  </a:lnTo>
                  <a:lnTo>
                    <a:pt x="338" y="569"/>
                  </a:lnTo>
                  <a:lnTo>
                    <a:pt x="176" y="611"/>
                  </a:lnTo>
                  <a:lnTo>
                    <a:pt x="351" y="486"/>
                  </a:lnTo>
                  <a:lnTo>
                    <a:pt x="195" y="522"/>
                  </a:lnTo>
                  <a:lnTo>
                    <a:pt x="379" y="417"/>
                  </a:lnTo>
                  <a:lnTo>
                    <a:pt x="246" y="417"/>
                  </a:lnTo>
                  <a:lnTo>
                    <a:pt x="440" y="324"/>
                  </a:lnTo>
                  <a:lnTo>
                    <a:pt x="227" y="351"/>
                  </a:lnTo>
                  <a:lnTo>
                    <a:pt x="227" y="351"/>
                  </a:lnTo>
                  <a:lnTo>
                    <a:pt x="490" y="236"/>
                  </a:lnTo>
                  <a:lnTo>
                    <a:pt x="273" y="251"/>
                  </a:lnTo>
                  <a:lnTo>
                    <a:pt x="468" y="130"/>
                  </a:lnTo>
                  <a:lnTo>
                    <a:pt x="468" y="130"/>
                  </a:lnTo>
                  <a:lnTo>
                    <a:pt x="273" y="153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60"/>
            <p:cNvSpPr/>
            <p:nvPr/>
          </p:nvSpPr>
          <p:spPr>
            <a:xfrm>
              <a:off x="4774125" y="4877550"/>
              <a:ext cx="45575" cy="16325"/>
            </a:xfrm>
            <a:custGeom>
              <a:avLst/>
              <a:gdLst/>
              <a:ahLst/>
              <a:cxnLst/>
              <a:rect l="l" t="t" r="r" b="b"/>
              <a:pathLst>
                <a:path w="1823" h="653" extrusionOk="0">
                  <a:moveTo>
                    <a:pt x="799" y="547"/>
                  </a:moveTo>
                  <a:cubicBezTo>
                    <a:pt x="800" y="549"/>
                    <a:pt x="800" y="551"/>
                    <a:pt x="800" y="551"/>
                  </a:cubicBezTo>
                  <a:cubicBezTo>
                    <a:pt x="800" y="551"/>
                    <a:pt x="800" y="550"/>
                    <a:pt x="800" y="550"/>
                  </a:cubicBezTo>
                  <a:cubicBezTo>
                    <a:pt x="800" y="550"/>
                    <a:pt x="800" y="548"/>
                    <a:pt x="799" y="547"/>
                  </a:cubicBezTo>
                  <a:close/>
                  <a:moveTo>
                    <a:pt x="974" y="0"/>
                  </a:moveTo>
                  <a:cubicBezTo>
                    <a:pt x="554" y="0"/>
                    <a:pt x="0" y="176"/>
                    <a:pt x="0" y="176"/>
                  </a:cubicBezTo>
                  <a:cubicBezTo>
                    <a:pt x="0" y="176"/>
                    <a:pt x="232" y="185"/>
                    <a:pt x="256" y="190"/>
                  </a:cubicBezTo>
                  <a:cubicBezTo>
                    <a:pt x="306" y="226"/>
                    <a:pt x="352" y="268"/>
                    <a:pt x="399" y="309"/>
                  </a:cubicBezTo>
                  <a:lnTo>
                    <a:pt x="380" y="198"/>
                  </a:lnTo>
                  <a:lnTo>
                    <a:pt x="519" y="393"/>
                  </a:lnTo>
                  <a:lnTo>
                    <a:pt x="472" y="198"/>
                  </a:lnTo>
                  <a:lnTo>
                    <a:pt x="472" y="198"/>
                  </a:lnTo>
                  <a:lnTo>
                    <a:pt x="611" y="393"/>
                  </a:lnTo>
                  <a:lnTo>
                    <a:pt x="583" y="226"/>
                  </a:lnTo>
                  <a:lnTo>
                    <a:pt x="704" y="444"/>
                  </a:lnTo>
                  <a:lnTo>
                    <a:pt x="648" y="217"/>
                  </a:lnTo>
                  <a:lnTo>
                    <a:pt x="648" y="217"/>
                  </a:lnTo>
                  <a:cubicBezTo>
                    <a:pt x="648" y="217"/>
                    <a:pt x="786" y="509"/>
                    <a:pt x="799" y="547"/>
                  </a:cubicBezTo>
                  <a:lnTo>
                    <a:pt x="799" y="547"/>
                  </a:lnTo>
                  <a:cubicBezTo>
                    <a:pt x="792" y="510"/>
                    <a:pt x="741" y="199"/>
                    <a:pt x="741" y="198"/>
                  </a:cubicBezTo>
                  <a:lnTo>
                    <a:pt x="741" y="198"/>
                  </a:lnTo>
                  <a:lnTo>
                    <a:pt x="954" y="601"/>
                  </a:lnTo>
                  <a:lnTo>
                    <a:pt x="851" y="198"/>
                  </a:lnTo>
                  <a:lnTo>
                    <a:pt x="1046" y="541"/>
                  </a:lnTo>
                  <a:lnTo>
                    <a:pt x="995" y="245"/>
                  </a:lnTo>
                  <a:lnTo>
                    <a:pt x="1193" y="652"/>
                  </a:lnTo>
                  <a:lnTo>
                    <a:pt x="1152" y="264"/>
                  </a:lnTo>
                  <a:lnTo>
                    <a:pt x="1346" y="638"/>
                  </a:lnTo>
                  <a:lnTo>
                    <a:pt x="1291" y="282"/>
                  </a:lnTo>
                  <a:lnTo>
                    <a:pt x="1457" y="620"/>
                  </a:lnTo>
                  <a:lnTo>
                    <a:pt x="1387" y="277"/>
                  </a:lnTo>
                  <a:lnTo>
                    <a:pt x="1637" y="642"/>
                  </a:lnTo>
                  <a:lnTo>
                    <a:pt x="1549" y="337"/>
                  </a:lnTo>
                  <a:lnTo>
                    <a:pt x="1822" y="625"/>
                  </a:lnTo>
                  <a:cubicBezTo>
                    <a:pt x="1716" y="360"/>
                    <a:pt x="1508" y="153"/>
                    <a:pt x="1249" y="38"/>
                  </a:cubicBezTo>
                  <a:cubicBezTo>
                    <a:pt x="1172" y="11"/>
                    <a:pt x="1077" y="0"/>
                    <a:pt x="9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60"/>
            <p:cNvSpPr/>
            <p:nvPr/>
          </p:nvSpPr>
          <p:spPr>
            <a:xfrm>
              <a:off x="4774125" y="4881575"/>
              <a:ext cx="20125" cy="34600"/>
            </a:xfrm>
            <a:custGeom>
              <a:avLst/>
              <a:gdLst/>
              <a:ahLst/>
              <a:cxnLst/>
              <a:rect l="l" t="t" r="r" b="b"/>
              <a:pathLst>
                <a:path w="805" h="1384" extrusionOk="0">
                  <a:moveTo>
                    <a:pt x="0" y="1"/>
                  </a:moveTo>
                  <a:lnTo>
                    <a:pt x="111" y="88"/>
                  </a:lnTo>
                  <a:lnTo>
                    <a:pt x="177" y="209"/>
                  </a:lnTo>
                  <a:lnTo>
                    <a:pt x="177" y="116"/>
                  </a:lnTo>
                  <a:lnTo>
                    <a:pt x="232" y="297"/>
                  </a:lnTo>
                  <a:lnTo>
                    <a:pt x="232" y="204"/>
                  </a:lnTo>
                  <a:lnTo>
                    <a:pt x="260" y="376"/>
                  </a:lnTo>
                  <a:lnTo>
                    <a:pt x="311" y="246"/>
                  </a:lnTo>
                  <a:lnTo>
                    <a:pt x="283" y="481"/>
                  </a:lnTo>
                  <a:lnTo>
                    <a:pt x="371" y="320"/>
                  </a:lnTo>
                  <a:lnTo>
                    <a:pt x="324" y="592"/>
                  </a:lnTo>
                  <a:lnTo>
                    <a:pt x="426" y="380"/>
                  </a:lnTo>
                  <a:lnTo>
                    <a:pt x="375" y="731"/>
                  </a:lnTo>
                  <a:lnTo>
                    <a:pt x="514" y="445"/>
                  </a:lnTo>
                  <a:lnTo>
                    <a:pt x="412" y="810"/>
                  </a:lnTo>
                  <a:lnTo>
                    <a:pt x="412" y="810"/>
                  </a:lnTo>
                  <a:lnTo>
                    <a:pt x="578" y="537"/>
                  </a:lnTo>
                  <a:lnTo>
                    <a:pt x="444" y="925"/>
                  </a:lnTo>
                  <a:lnTo>
                    <a:pt x="630" y="643"/>
                  </a:lnTo>
                  <a:lnTo>
                    <a:pt x="472" y="1032"/>
                  </a:lnTo>
                  <a:lnTo>
                    <a:pt x="644" y="792"/>
                  </a:lnTo>
                  <a:lnTo>
                    <a:pt x="644" y="792"/>
                  </a:lnTo>
                  <a:lnTo>
                    <a:pt x="561" y="1138"/>
                  </a:lnTo>
                  <a:lnTo>
                    <a:pt x="662" y="912"/>
                  </a:lnTo>
                  <a:lnTo>
                    <a:pt x="662" y="1384"/>
                  </a:lnTo>
                  <a:cubicBezTo>
                    <a:pt x="662" y="1384"/>
                    <a:pt x="805" y="565"/>
                    <a:pt x="648" y="348"/>
                  </a:cubicBezTo>
                  <a:cubicBezTo>
                    <a:pt x="495" y="13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60"/>
            <p:cNvSpPr/>
            <p:nvPr/>
          </p:nvSpPr>
          <p:spPr>
            <a:xfrm>
              <a:off x="4743150" y="4970575"/>
              <a:ext cx="50775" cy="30800"/>
            </a:xfrm>
            <a:custGeom>
              <a:avLst/>
              <a:gdLst/>
              <a:ahLst/>
              <a:cxnLst/>
              <a:rect l="l" t="t" r="r" b="b"/>
              <a:pathLst>
                <a:path w="2031" h="1232" extrusionOk="0">
                  <a:moveTo>
                    <a:pt x="1540" y="1"/>
                  </a:moveTo>
                  <a:cubicBezTo>
                    <a:pt x="1000" y="297"/>
                    <a:pt x="1128" y="1005"/>
                    <a:pt x="1128" y="1005"/>
                  </a:cubicBezTo>
                  <a:cubicBezTo>
                    <a:pt x="879" y="186"/>
                    <a:pt x="223" y="140"/>
                    <a:pt x="223" y="140"/>
                  </a:cubicBezTo>
                  <a:lnTo>
                    <a:pt x="223" y="140"/>
                  </a:lnTo>
                  <a:cubicBezTo>
                    <a:pt x="953" y="431"/>
                    <a:pt x="851" y="963"/>
                    <a:pt x="851" y="963"/>
                  </a:cubicBezTo>
                  <a:cubicBezTo>
                    <a:pt x="684" y="621"/>
                    <a:pt x="370" y="376"/>
                    <a:pt x="1" y="297"/>
                  </a:cubicBezTo>
                  <a:lnTo>
                    <a:pt x="1" y="297"/>
                  </a:lnTo>
                  <a:cubicBezTo>
                    <a:pt x="490" y="408"/>
                    <a:pt x="718" y="1010"/>
                    <a:pt x="718" y="1010"/>
                  </a:cubicBezTo>
                  <a:cubicBezTo>
                    <a:pt x="620" y="839"/>
                    <a:pt x="445" y="728"/>
                    <a:pt x="251" y="704"/>
                  </a:cubicBezTo>
                  <a:lnTo>
                    <a:pt x="251" y="704"/>
                  </a:lnTo>
                  <a:cubicBezTo>
                    <a:pt x="703" y="875"/>
                    <a:pt x="639" y="1231"/>
                    <a:pt x="639" y="1231"/>
                  </a:cubicBezTo>
                  <a:lnTo>
                    <a:pt x="1647" y="1231"/>
                  </a:lnTo>
                  <a:cubicBezTo>
                    <a:pt x="1642" y="1213"/>
                    <a:pt x="1638" y="1194"/>
                    <a:pt x="1633" y="1172"/>
                  </a:cubicBezTo>
                  <a:cubicBezTo>
                    <a:pt x="1600" y="967"/>
                    <a:pt x="1744" y="773"/>
                    <a:pt x="1947" y="745"/>
                  </a:cubicBezTo>
                  <a:cubicBezTo>
                    <a:pt x="1912" y="725"/>
                    <a:pt x="1875" y="717"/>
                    <a:pt x="1840" y="717"/>
                  </a:cubicBezTo>
                  <a:cubicBezTo>
                    <a:pt x="1704" y="717"/>
                    <a:pt x="1582" y="833"/>
                    <a:pt x="1582" y="833"/>
                  </a:cubicBezTo>
                  <a:cubicBezTo>
                    <a:pt x="1628" y="685"/>
                    <a:pt x="1943" y="533"/>
                    <a:pt x="1943" y="533"/>
                  </a:cubicBezTo>
                  <a:lnTo>
                    <a:pt x="1943" y="533"/>
                  </a:lnTo>
                  <a:cubicBezTo>
                    <a:pt x="1707" y="556"/>
                    <a:pt x="1495" y="681"/>
                    <a:pt x="1365" y="880"/>
                  </a:cubicBezTo>
                  <a:cubicBezTo>
                    <a:pt x="1416" y="459"/>
                    <a:pt x="2031" y="260"/>
                    <a:pt x="2031" y="260"/>
                  </a:cubicBezTo>
                  <a:cubicBezTo>
                    <a:pt x="2007" y="258"/>
                    <a:pt x="1983" y="257"/>
                    <a:pt x="1960" y="257"/>
                  </a:cubicBezTo>
                  <a:cubicBezTo>
                    <a:pt x="1645" y="257"/>
                    <a:pt x="1357" y="454"/>
                    <a:pt x="1249" y="760"/>
                  </a:cubicBezTo>
                  <a:cubicBezTo>
                    <a:pt x="1239" y="478"/>
                    <a:pt x="1346" y="201"/>
                    <a:pt x="15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60"/>
            <p:cNvSpPr/>
            <p:nvPr/>
          </p:nvSpPr>
          <p:spPr>
            <a:xfrm>
              <a:off x="6163925" y="4883550"/>
              <a:ext cx="54475" cy="118275"/>
            </a:xfrm>
            <a:custGeom>
              <a:avLst/>
              <a:gdLst/>
              <a:ahLst/>
              <a:cxnLst/>
              <a:rect l="l" t="t" r="r" b="b"/>
              <a:pathLst>
                <a:path w="2179" h="4731" extrusionOk="0">
                  <a:moveTo>
                    <a:pt x="1763" y="1"/>
                  </a:moveTo>
                  <a:lnTo>
                    <a:pt x="1665" y="61"/>
                  </a:lnTo>
                  <a:cubicBezTo>
                    <a:pt x="1665" y="61"/>
                    <a:pt x="2128" y="634"/>
                    <a:pt x="1874" y="1998"/>
                  </a:cubicBezTo>
                  <a:cubicBezTo>
                    <a:pt x="1614" y="3366"/>
                    <a:pt x="0" y="4730"/>
                    <a:pt x="0" y="4730"/>
                  </a:cubicBezTo>
                  <a:lnTo>
                    <a:pt x="948" y="4730"/>
                  </a:lnTo>
                  <a:cubicBezTo>
                    <a:pt x="948" y="4730"/>
                    <a:pt x="1795" y="3159"/>
                    <a:pt x="2036" y="2030"/>
                  </a:cubicBezTo>
                  <a:cubicBezTo>
                    <a:pt x="2179" y="1341"/>
                    <a:pt x="2081" y="624"/>
                    <a:pt x="17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60"/>
            <p:cNvSpPr/>
            <p:nvPr/>
          </p:nvSpPr>
          <p:spPr>
            <a:xfrm>
              <a:off x="6207975" y="4886325"/>
              <a:ext cx="36900" cy="46500"/>
            </a:xfrm>
            <a:custGeom>
              <a:avLst/>
              <a:gdLst/>
              <a:ahLst/>
              <a:cxnLst/>
              <a:rect l="l" t="t" r="r" b="b"/>
              <a:pathLst>
                <a:path w="1476" h="1860" extrusionOk="0">
                  <a:moveTo>
                    <a:pt x="1" y="1"/>
                  </a:moveTo>
                  <a:lnTo>
                    <a:pt x="296" y="596"/>
                  </a:lnTo>
                  <a:lnTo>
                    <a:pt x="264" y="366"/>
                  </a:lnTo>
                  <a:lnTo>
                    <a:pt x="407" y="786"/>
                  </a:lnTo>
                  <a:lnTo>
                    <a:pt x="338" y="449"/>
                  </a:lnTo>
                  <a:lnTo>
                    <a:pt x="537" y="902"/>
                  </a:lnTo>
                  <a:lnTo>
                    <a:pt x="500" y="486"/>
                  </a:lnTo>
                  <a:lnTo>
                    <a:pt x="675" y="1142"/>
                  </a:lnTo>
                  <a:lnTo>
                    <a:pt x="657" y="574"/>
                  </a:lnTo>
                  <a:lnTo>
                    <a:pt x="735" y="1207"/>
                  </a:lnTo>
                  <a:lnTo>
                    <a:pt x="801" y="685"/>
                  </a:lnTo>
                  <a:lnTo>
                    <a:pt x="837" y="1364"/>
                  </a:lnTo>
                  <a:lnTo>
                    <a:pt x="906" y="722"/>
                  </a:lnTo>
                  <a:lnTo>
                    <a:pt x="1004" y="1563"/>
                  </a:lnTo>
                  <a:lnTo>
                    <a:pt x="1017" y="769"/>
                  </a:lnTo>
                  <a:lnTo>
                    <a:pt x="1170" y="1744"/>
                  </a:lnTo>
                  <a:lnTo>
                    <a:pt x="1147" y="963"/>
                  </a:lnTo>
                  <a:lnTo>
                    <a:pt x="1373" y="1757"/>
                  </a:lnTo>
                  <a:lnTo>
                    <a:pt x="1290" y="1142"/>
                  </a:lnTo>
                  <a:lnTo>
                    <a:pt x="1290" y="1142"/>
                  </a:lnTo>
                  <a:lnTo>
                    <a:pt x="1476" y="1859"/>
                  </a:lnTo>
                  <a:cubicBezTo>
                    <a:pt x="1476" y="1859"/>
                    <a:pt x="1411" y="828"/>
                    <a:pt x="1134" y="574"/>
                  </a:cubicBezTo>
                  <a:cubicBezTo>
                    <a:pt x="861" y="31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60"/>
            <p:cNvSpPr/>
            <p:nvPr/>
          </p:nvSpPr>
          <p:spPr>
            <a:xfrm>
              <a:off x="6191225" y="4886325"/>
              <a:ext cx="17925" cy="49050"/>
            </a:xfrm>
            <a:custGeom>
              <a:avLst/>
              <a:gdLst/>
              <a:ahLst/>
              <a:cxnLst/>
              <a:rect l="l" t="t" r="r" b="b"/>
              <a:pathLst>
                <a:path w="717" h="1962" extrusionOk="0">
                  <a:moveTo>
                    <a:pt x="671" y="1"/>
                  </a:moveTo>
                  <a:lnTo>
                    <a:pt x="671" y="1"/>
                  </a:lnTo>
                  <a:cubicBezTo>
                    <a:pt x="671" y="1"/>
                    <a:pt x="167" y="291"/>
                    <a:pt x="84" y="703"/>
                  </a:cubicBezTo>
                  <a:cubicBezTo>
                    <a:pt x="0" y="1115"/>
                    <a:pt x="189" y="1961"/>
                    <a:pt x="189" y="1961"/>
                  </a:cubicBezTo>
                  <a:lnTo>
                    <a:pt x="189" y="1290"/>
                  </a:lnTo>
                  <a:lnTo>
                    <a:pt x="356" y="1734"/>
                  </a:lnTo>
                  <a:lnTo>
                    <a:pt x="259" y="1087"/>
                  </a:lnTo>
                  <a:lnTo>
                    <a:pt x="259" y="1087"/>
                  </a:lnTo>
                  <a:lnTo>
                    <a:pt x="425" y="1568"/>
                  </a:lnTo>
                  <a:lnTo>
                    <a:pt x="383" y="929"/>
                  </a:lnTo>
                  <a:lnTo>
                    <a:pt x="532" y="1268"/>
                  </a:lnTo>
                  <a:lnTo>
                    <a:pt x="430" y="722"/>
                  </a:lnTo>
                  <a:lnTo>
                    <a:pt x="592" y="976"/>
                  </a:lnTo>
                  <a:lnTo>
                    <a:pt x="477" y="532"/>
                  </a:lnTo>
                  <a:lnTo>
                    <a:pt x="647" y="796"/>
                  </a:lnTo>
                  <a:lnTo>
                    <a:pt x="647" y="796"/>
                  </a:lnTo>
                  <a:lnTo>
                    <a:pt x="545" y="325"/>
                  </a:lnTo>
                  <a:lnTo>
                    <a:pt x="680" y="547"/>
                  </a:lnTo>
                  <a:lnTo>
                    <a:pt x="680" y="547"/>
                  </a:lnTo>
                  <a:lnTo>
                    <a:pt x="611" y="190"/>
                  </a:lnTo>
                  <a:lnTo>
                    <a:pt x="716" y="329"/>
                  </a:lnTo>
                  <a:lnTo>
                    <a:pt x="647" y="103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60"/>
            <p:cNvSpPr/>
            <p:nvPr/>
          </p:nvSpPr>
          <p:spPr>
            <a:xfrm>
              <a:off x="6208900" y="4866675"/>
              <a:ext cx="50325" cy="23475"/>
            </a:xfrm>
            <a:custGeom>
              <a:avLst/>
              <a:gdLst/>
              <a:ahLst/>
              <a:cxnLst/>
              <a:rect l="l" t="t" r="r" b="b"/>
              <a:pathLst>
                <a:path w="2013" h="939" extrusionOk="0">
                  <a:moveTo>
                    <a:pt x="1391" y="675"/>
                  </a:moveTo>
                  <a:lnTo>
                    <a:pt x="1391" y="675"/>
                  </a:lnTo>
                  <a:cubicBezTo>
                    <a:pt x="1395" y="679"/>
                    <a:pt x="1397" y="681"/>
                    <a:pt x="1397" y="681"/>
                  </a:cubicBezTo>
                  <a:cubicBezTo>
                    <a:pt x="1397" y="681"/>
                    <a:pt x="1397" y="681"/>
                    <a:pt x="1396" y="680"/>
                  </a:cubicBezTo>
                  <a:cubicBezTo>
                    <a:pt x="1395" y="679"/>
                    <a:pt x="1394" y="677"/>
                    <a:pt x="1391" y="675"/>
                  </a:cubicBezTo>
                  <a:close/>
                  <a:moveTo>
                    <a:pt x="1330" y="1"/>
                  </a:moveTo>
                  <a:cubicBezTo>
                    <a:pt x="1180" y="1"/>
                    <a:pt x="1030" y="21"/>
                    <a:pt x="884" y="61"/>
                  </a:cubicBezTo>
                  <a:cubicBezTo>
                    <a:pt x="338" y="251"/>
                    <a:pt x="0" y="861"/>
                    <a:pt x="0" y="861"/>
                  </a:cubicBezTo>
                  <a:lnTo>
                    <a:pt x="0" y="861"/>
                  </a:lnTo>
                  <a:lnTo>
                    <a:pt x="199" y="787"/>
                  </a:lnTo>
                  <a:lnTo>
                    <a:pt x="509" y="939"/>
                  </a:lnTo>
                  <a:lnTo>
                    <a:pt x="352" y="787"/>
                  </a:lnTo>
                  <a:lnTo>
                    <a:pt x="713" y="939"/>
                  </a:lnTo>
                  <a:lnTo>
                    <a:pt x="453" y="680"/>
                  </a:lnTo>
                  <a:lnTo>
                    <a:pt x="453" y="680"/>
                  </a:lnTo>
                  <a:lnTo>
                    <a:pt x="925" y="916"/>
                  </a:lnTo>
                  <a:lnTo>
                    <a:pt x="602" y="537"/>
                  </a:lnTo>
                  <a:lnTo>
                    <a:pt x="1004" y="861"/>
                  </a:lnTo>
                  <a:lnTo>
                    <a:pt x="736" y="426"/>
                  </a:lnTo>
                  <a:lnTo>
                    <a:pt x="1174" y="787"/>
                  </a:lnTo>
                  <a:lnTo>
                    <a:pt x="893" y="347"/>
                  </a:lnTo>
                  <a:lnTo>
                    <a:pt x="893" y="347"/>
                  </a:lnTo>
                  <a:cubicBezTo>
                    <a:pt x="893" y="347"/>
                    <a:pt x="1334" y="627"/>
                    <a:pt x="1391" y="675"/>
                  </a:cubicBezTo>
                  <a:lnTo>
                    <a:pt x="1391" y="675"/>
                  </a:lnTo>
                  <a:cubicBezTo>
                    <a:pt x="1341" y="627"/>
                    <a:pt x="1008" y="301"/>
                    <a:pt x="1008" y="301"/>
                  </a:cubicBezTo>
                  <a:lnTo>
                    <a:pt x="1008" y="301"/>
                  </a:lnTo>
                  <a:lnTo>
                    <a:pt x="1660" y="463"/>
                  </a:lnTo>
                  <a:lnTo>
                    <a:pt x="1660" y="463"/>
                  </a:lnTo>
                  <a:lnTo>
                    <a:pt x="1189" y="217"/>
                  </a:lnTo>
                  <a:lnTo>
                    <a:pt x="1804" y="273"/>
                  </a:lnTo>
                  <a:lnTo>
                    <a:pt x="1379" y="112"/>
                  </a:lnTo>
                  <a:lnTo>
                    <a:pt x="2012" y="148"/>
                  </a:lnTo>
                  <a:cubicBezTo>
                    <a:pt x="1798" y="50"/>
                    <a:pt x="1564" y="1"/>
                    <a:pt x="13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60"/>
            <p:cNvSpPr/>
            <p:nvPr/>
          </p:nvSpPr>
          <p:spPr>
            <a:xfrm>
              <a:off x="6206600" y="4831650"/>
              <a:ext cx="30875" cy="54700"/>
            </a:xfrm>
            <a:custGeom>
              <a:avLst/>
              <a:gdLst/>
              <a:ahLst/>
              <a:cxnLst/>
              <a:rect l="l" t="t" r="r" b="b"/>
              <a:pathLst>
                <a:path w="1235" h="2188" extrusionOk="0">
                  <a:moveTo>
                    <a:pt x="1151" y="444"/>
                  </a:moveTo>
                  <a:lnTo>
                    <a:pt x="1150" y="445"/>
                  </a:lnTo>
                  <a:lnTo>
                    <a:pt x="1150" y="445"/>
                  </a:lnTo>
                  <a:cubicBezTo>
                    <a:pt x="1150" y="445"/>
                    <a:pt x="1151" y="444"/>
                    <a:pt x="1151" y="444"/>
                  </a:cubicBezTo>
                  <a:close/>
                  <a:moveTo>
                    <a:pt x="1234" y="0"/>
                  </a:moveTo>
                  <a:cubicBezTo>
                    <a:pt x="1234" y="0"/>
                    <a:pt x="457" y="237"/>
                    <a:pt x="231" y="708"/>
                  </a:cubicBezTo>
                  <a:cubicBezTo>
                    <a:pt x="0" y="1180"/>
                    <a:pt x="56" y="2188"/>
                    <a:pt x="56" y="2188"/>
                  </a:cubicBezTo>
                  <a:lnTo>
                    <a:pt x="171" y="2017"/>
                  </a:lnTo>
                  <a:lnTo>
                    <a:pt x="440" y="1878"/>
                  </a:lnTo>
                  <a:lnTo>
                    <a:pt x="171" y="1878"/>
                  </a:lnTo>
                  <a:lnTo>
                    <a:pt x="412" y="1780"/>
                  </a:lnTo>
                  <a:lnTo>
                    <a:pt x="218" y="1744"/>
                  </a:lnTo>
                  <a:lnTo>
                    <a:pt x="517" y="1660"/>
                  </a:lnTo>
                  <a:lnTo>
                    <a:pt x="250" y="1646"/>
                  </a:lnTo>
                  <a:lnTo>
                    <a:pt x="606" y="1498"/>
                  </a:lnTo>
                  <a:lnTo>
                    <a:pt x="314" y="1517"/>
                  </a:lnTo>
                  <a:lnTo>
                    <a:pt x="800" y="1369"/>
                  </a:lnTo>
                  <a:lnTo>
                    <a:pt x="342" y="1406"/>
                  </a:lnTo>
                  <a:lnTo>
                    <a:pt x="897" y="1212"/>
                  </a:lnTo>
                  <a:lnTo>
                    <a:pt x="402" y="1230"/>
                  </a:lnTo>
                  <a:lnTo>
                    <a:pt x="989" y="1055"/>
                  </a:lnTo>
                  <a:lnTo>
                    <a:pt x="402" y="1101"/>
                  </a:lnTo>
                  <a:lnTo>
                    <a:pt x="1105" y="958"/>
                  </a:lnTo>
                  <a:lnTo>
                    <a:pt x="536" y="935"/>
                  </a:lnTo>
                  <a:lnTo>
                    <a:pt x="1105" y="805"/>
                  </a:lnTo>
                  <a:lnTo>
                    <a:pt x="564" y="786"/>
                  </a:lnTo>
                  <a:lnTo>
                    <a:pt x="1165" y="657"/>
                  </a:lnTo>
                  <a:lnTo>
                    <a:pt x="578" y="671"/>
                  </a:lnTo>
                  <a:lnTo>
                    <a:pt x="578" y="671"/>
                  </a:lnTo>
                  <a:lnTo>
                    <a:pt x="1150" y="445"/>
                  </a:lnTo>
                  <a:lnTo>
                    <a:pt x="1150" y="445"/>
                  </a:lnTo>
                  <a:cubicBezTo>
                    <a:pt x="1117" y="456"/>
                    <a:pt x="652" y="536"/>
                    <a:pt x="652" y="536"/>
                  </a:cubicBezTo>
                  <a:lnTo>
                    <a:pt x="1234" y="218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60"/>
            <p:cNvSpPr/>
            <p:nvPr/>
          </p:nvSpPr>
          <p:spPr>
            <a:xfrm>
              <a:off x="6161400" y="4882450"/>
              <a:ext cx="46600" cy="18250"/>
            </a:xfrm>
            <a:custGeom>
              <a:avLst/>
              <a:gdLst/>
              <a:ahLst/>
              <a:cxnLst/>
              <a:rect l="l" t="t" r="r" b="b"/>
              <a:pathLst>
                <a:path w="1864" h="730" extrusionOk="0">
                  <a:moveTo>
                    <a:pt x="1051" y="1"/>
                  </a:moveTo>
                  <a:cubicBezTo>
                    <a:pt x="1013" y="1"/>
                    <a:pt x="975" y="3"/>
                    <a:pt x="938" y="8"/>
                  </a:cubicBezTo>
                  <a:cubicBezTo>
                    <a:pt x="528" y="68"/>
                    <a:pt x="1" y="521"/>
                    <a:pt x="1" y="521"/>
                  </a:cubicBezTo>
                  <a:lnTo>
                    <a:pt x="338" y="350"/>
                  </a:lnTo>
                  <a:lnTo>
                    <a:pt x="176" y="632"/>
                  </a:lnTo>
                  <a:lnTo>
                    <a:pt x="453" y="318"/>
                  </a:lnTo>
                  <a:lnTo>
                    <a:pt x="366" y="729"/>
                  </a:lnTo>
                  <a:lnTo>
                    <a:pt x="545" y="335"/>
                  </a:lnTo>
                  <a:lnTo>
                    <a:pt x="560" y="692"/>
                  </a:lnTo>
                  <a:lnTo>
                    <a:pt x="754" y="299"/>
                  </a:lnTo>
                  <a:lnTo>
                    <a:pt x="754" y="664"/>
                  </a:lnTo>
                  <a:lnTo>
                    <a:pt x="916" y="299"/>
                  </a:lnTo>
                  <a:lnTo>
                    <a:pt x="902" y="724"/>
                  </a:lnTo>
                  <a:lnTo>
                    <a:pt x="1096" y="299"/>
                  </a:lnTo>
                  <a:lnTo>
                    <a:pt x="1119" y="599"/>
                  </a:lnTo>
                  <a:lnTo>
                    <a:pt x="1216" y="248"/>
                  </a:lnTo>
                  <a:lnTo>
                    <a:pt x="1267" y="493"/>
                  </a:lnTo>
                  <a:lnTo>
                    <a:pt x="1354" y="271"/>
                  </a:lnTo>
                  <a:lnTo>
                    <a:pt x="1429" y="470"/>
                  </a:lnTo>
                  <a:lnTo>
                    <a:pt x="1480" y="220"/>
                  </a:lnTo>
                  <a:lnTo>
                    <a:pt x="1526" y="414"/>
                  </a:lnTo>
                  <a:lnTo>
                    <a:pt x="1618" y="234"/>
                  </a:lnTo>
                  <a:lnTo>
                    <a:pt x="1864" y="234"/>
                  </a:lnTo>
                  <a:cubicBezTo>
                    <a:pt x="1864" y="234"/>
                    <a:pt x="1438" y="1"/>
                    <a:pt x="10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60"/>
            <p:cNvSpPr/>
            <p:nvPr/>
          </p:nvSpPr>
          <p:spPr>
            <a:xfrm>
              <a:off x="6182750" y="4832450"/>
              <a:ext cx="26650" cy="53100"/>
            </a:xfrm>
            <a:custGeom>
              <a:avLst/>
              <a:gdLst/>
              <a:ahLst/>
              <a:cxnLst/>
              <a:rect l="l" t="t" r="r" b="b"/>
              <a:pathLst>
                <a:path w="1066" h="2124" extrusionOk="0">
                  <a:moveTo>
                    <a:pt x="216" y="821"/>
                  </a:moveTo>
                  <a:cubicBezTo>
                    <a:pt x="204" y="823"/>
                    <a:pt x="199" y="824"/>
                    <a:pt x="205" y="824"/>
                  </a:cubicBezTo>
                  <a:cubicBezTo>
                    <a:pt x="209" y="823"/>
                    <a:pt x="212" y="822"/>
                    <a:pt x="216" y="821"/>
                  </a:cubicBezTo>
                  <a:close/>
                  <a:moveTo>
                    <a:pt x="39" y="1"/>
                  </a:moveTo>
                  <a:lnTo>
                    <a:pt x="413" y="421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506" y="574"/>
                  </a:lnTo>
                  <a:lnTo>
                    <a:pt x="34" y="574"/>
                  </a:lnTo>
                  <a:lnTo>
                    <a:pt x="561" y="685"/>
                  </a:lnTo>
                  <a:cubicBezTo>
                    <a:pt x="448" y="739"/>
                    <a:pt x="336" y="785"/>
                    <a:pt x="216" y="821"/>
                  </a:cubicBezTo>
                  <a:lnTo>
                    <a:pt x="216" y="821"/>
                  </a:lnTo>
                  <a:cubicBezTo>
                    <a:pt x="288" y="809"/>
                    <a:pt x="626" y="768"/>
                    <a:pt x="626" y="768"/>
                  </a:cubicBezTo>
                  <a:lnTo>
                    <a:pt x="626" y="768"/>
                  </a:lnTo>
                  <a:lnTo>
                    <a:pt x="297" y="1004"/>
                  </a:lnTo>
                  <a:lnTo>
                    <a:pt x="700" y="898"/>
                  </a:lnTo>
                  <a:lnTo>
                    <a:pt x="339" y="1092"/>
                  </a:lnTo>
                  <a:lnTo>
                    <a:pt x="718" y="1037"/>
                  </a:lnTo>
                  <a:lnTo>
                    <a:pt x="718" y="1037"/>
                  </a:lnTo>
                  <a:lnTo>
                    <a:pt x="427" y="1170"/>
                  </a:lnTo>
                  <a:lnTo>
                    <a:pt x="773" y="1157"/>
                  </a:lnTo>
                  <a:lnTo>
                    <a:pt x="524" y="1272"/>
                  </a:lnTo>
                  <a:lnTo>
                    <a:pt x="824" y="1253"/>
                  </a:lnTo>
                  <a:lnTo>
                    <a:pt x="824" y="1253"/>
                  </a:lnTo>
                  <a:lnTo>
                    <a:pt x="566" y="1420"/>
                  </a:lnTo>
                  <a:lnTo>
                    <a:pt x="566" y="1420"/>
                  </a:lnTo>
                  <a:lnTo>
                    <a:pt x="833" y="1402"/>
                  </a:lnTo>
                  <a:lnTo>
                    <a:pt x="598" y="1513"/>
                  </a:lnTo>
                  <a:lnTo>
                    <a:pt x="833" y="1513"/>
                  </a:lnTo>
                  <a:lnTo>
                    <a:pt x="677" y="1573"/>
                  </a:lnTo>
                  <a:lnTo>
                    <a:pt x="871" y="1620"/>
                  </a:lnTo>
                  <a:lnTo>
                    <a:pt x="677" y="1637"/>
                  </a:lnTo>
                  <a:lnTo>
                    <a:pt x="871" y="1684"/>
                  </a:lnTo>
                  <a:lnTo>
                    <a:pt x="700" y="1721"/>
                  </a:lnTo>
                  <a:lnTo>
                    <a:pt x="880" y="1748"/>
                  </a:lnTo>
                  <a:lnTo>
                    <a:pt x="750" y="1790"/>
                  </a:lnTo>
                  <a:lnTo>
                    <a:pt x="916" y="1823"/>
                  </a:lnTo>
                  <a:lnTo>
                    <a:pt x="820" y="1878"/>
                  </a:lnTo>
                  <a:lnTo>
                    <a:pt x="950" y="1919"/>
                  </a:lnTo>
                  <a:lnTo>
                    <a:pt x="880" y="1953"/>
                  </a:lnTo>
                  <a:lnTo>
                    <a:pt x="1000" y="2123"/>
                  </a:lnTo>
                  <a:cubicBezTo>
                    <a:pt x="1000" y="2123"/>
                    <a:pt x="1065" y="1208"/>
                    <a:pt x="871" y="815"/>
                  </a:cubicBezTo>
                  <a:cubicBezTo>
                    <a:pt x="672" y="421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60"/>
            <p:cNvSpPr/>
            <p:nvPr/>
          </p:nvSpPr>
          <p:spPr>
            <a:xfrm>
              <a:off x="6154325" y="4856400"/>
              <a:ext cx="53675" cy="31925"/>
            </a:xfrm>
            <a:custGeom>
              <a:avLst/>
              <a:gdLst/>
              <a:ahLst/>
              <a:cxnLst/>
              <a:rect l="l" t="t" r="r" b="b"/>
              <a:pathLst>
                <a:path w="2147" h="1277" extrusionOk="0">
                  <a:moveTo>
                    <a:pt x="399" y="0"/>
                  </a:moveTo>
                  <a:cubicBezTo>
                    <a:pt x="171" y="0"/>
                    <a:pt x="1" y="18"/>
                    <a:pt x="1" y="18"/>
                  </a:cubicBezTo>
                  <a:lnTo>
                    <a:pt x="760" y="148"/>
                  </a:lnTo>
                  <a:lnTo>
                    <a:pt x="195" y="370"/>
                  </a:lnTo>
                  <a:lnTo>
                    <a:pt x="907" y="278"/>
                  </a:lnTo>
                  <a:lnTo>
                    <a:pt x="907" y="278"/>
                  </a:lnTo>
                  <a:lnTo>
                    <a:pt x="422" y="508"/>
                  </a:lnTo>
                  <a:lnTo>
                    <a:pt x="1074" y="351"/>
                  </a:lnTo>
                  <a:lnTo>
                    <a:pt x="634" y="615"/>
                  </a:lnTo>
                  <a:lnTo>
                    <a:pt x="1272" y="421"/>
                  </a:lnTo>
                  <a:lnTo>
                    <a:pt x="1272" y="421"/>
                  </a:lnTo>
                  <a:lnTo>
                    <a:pt x="764" y="739"/>
                  </a:lnTo>
                  <a:lnTo>
                    <a:pt x="1393" y="504"/>
                  </a:lnTo>
                  <a:lnTo>
                    <a:pt x="990" y="869"/>
                  </a:lnTo>
                  <a:lnTo>
                    <a:pt x="990" y="869"/>
                  </a:lnTo>
                  <a:lnTo>
                    <a:pt x="1481" y="578"/>
                  </a:lnTo>
                  <a:lnTo>
                    <a:pt x="1101" y="929"/>
                  </a:lnTo>
                  <a:lnTo>
                    <a:pt x="1550" y="656"/>
                  </a:lnTo>
                  <a:lnTo>
                    <a:pt x="1304" y="999"/>
                  </a:lnTo>
                  <a:lnTo>
                    <a:pt x="1643" y="754"/>
                  </a:lnTo>
                  <a:lnTo>
                    <a:pt x="1434" y="1044"/>
                  </a:lnTo>
                  <a:lnTo>
                    <a:pt x="1721" y="837"/>
                  </a:lnTo>
                  <a:lnTo>
                    <a:pt x="1550" y="1087"/>
                  </a:lnTo>
                  <a:lnTo>
                    <a:pt x="1550" y="1087"/>
                  </a:lnTo>
                  <a:lnTo>
                    <a:pt x="1795" y="943"/>
                  </a:lnTo>
                  <a:lnTo>
                    <a:pt x="1643" y="1161"/>
                  </a:lnTo>
                  <a:lnTo>
                    <a:pt x="1897" y="1012"/>
                  </a:lnTo>
                  <a:lnTo>
                    <a:pt x="1897" y="1012"/>
                  </a:lnTo>
                  <a:lnTo>
                    <a:pt x="1731" y="1193"/>
                  </a:lnTo>
                  <a:cubicBezTo>
                    <a:pt x="1731" y="1193"/>
                    <a:pt x="1953" y="1087"/>
                    <a:pt x="1966" y="1087"/>
                  </a:cubicBezTo>
                  <a:cubicBezTo>
                    <a:pt x="1985" y="1087"/>
                    <a:pt x="1869" y="1193"/>
                    <a:pt x="1869" y="1193"/>
                  </a:cubicBezTo>
                  <a:lnTo>
                    <a:pt x="2021" y="1161"/>
                  </a:lnTo>
                  <a:lnTo>
                    <a:pt x="2147" y="1276"/>
                  </a:lnTo>
                  <a:cubicBezTo>
                    <a:pt x="2147" y="1276"/>
                    <a:pt x="1772" y="434"/>
                    <a:pt x="1351" y="180"/>
                  </a:cubicBezTo>
                  <a:cubicBezTo>
                    <a:pt x="1113" y="32"/>
                    <a:pt x="705" y="0"/>
                    <a:pt x="3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60"/>
            <p:cNvSpPr/>
            <p:nvPr/>
          </p:nvSpPr>
          <p:spPr>
            <a:xfrm>
              <a:off x="6156650" y="4965500"/>
              <a:ext cx="60250" cy="36325"/>
            </a:xfrm>
            <a:custGeom>
              <a:avLst/>
              <a:gdLst/>
              <a:ahLst/>
              <a:cxnLst/>
              <a:rect l="l" t="t" r="r" b="b"/>
              <a:pathLst>
                <a:path w="2410" h="1453" extrusionOk="0">
                  <a:moveTo>
                    <a:pt x="2201" y="1"/>
                  </a:moveTo>
                  <a:cubicBezTo>
                    <a:pt x="2201" y="1"/>
                    <a:pt x="1674" y="195"/>
                    <a:pt x="1420" y="958"/>
                  </a:cubicBezTo>
                  <a:cubicBezTo>
                    <a:pt x="1179" y="625"/>
                    <a:pt x="823" y="404"/>
                    <a:pt x="421" y="329"/>
                  </a:cubicBezTo>
                  <a:lnTo>
                    <a:pt x="421" y="329"/>
                  </a:lnTo>
                  <a:cubicBezTo>
                    <a:pt x="421" y="329"/>
                    <a:pt x="1027" y="574"/>
                    <a:pt x="1032" y="1042"/>
                  </a:cubicBezTo>
                  <a:cubicBezTo>
                    <a:pt x="1032" y="1042"/>
                    <a:pt x="623" y="493"/>
                    <a:pt x="108" y="493"/>
                  </a:cubicBezTo>
                  <a:cubicBezTo>
                    <a:pt x="86" y="493"/>
                    <a:pt x="64" y="494"/>
                    <a:pt x="42" y="496"/>
                  </a:cubicBezTo>
                  <a:cubicBezTo>
                    <a:pt x="42" y="496"/>
                    <a:pt x="671" y="662"/>
                    <a:pt x="671" y="1106"/>
                  </a:cubicBezTo>
                  <a:cubicBezTo>
                    <a:pt x="541" y="884"/>
                    <a:pt x="305" y="748"/>
                    <a:pt x="50" y="748"/>
                  </a:cubicBezTo>
                  <a:cubicBezTo>
                    <a:pt x="34" y="748"/>
                    <a:pt x="17" y="749"/>
                    <a:pt x="1" y="750"/>
                  </a:cubicBezTo>
                  <a:cubicBezTo>
                    <a:pt x="1" y="750"/>
                    <a:pt x="694" y="1023"/>
                    <a:pt x="394" y="1439"/>
                  </a:cubicBezTo>
                  <a:lnTo>
                    <a:pt x="1817" y="1452"/>
                  </a:lnTo>
                  <a:cubicBezTo>
                    <a:pt x="1817" y="1452"/>
                    <a:pt x="1757" y="1078"/>
                    <a:pt x="2280" y="671"/>
                  </a:cubicBezTo>
                  <a:lnTo>
                    <a:pt x="2280" y="671"/>
                  </a:lnTo>
                  <a:cubicBezTo>
                    <a:pt x="2054" y="759"/>
                    <a:pt x="1868" y="931"/>
                    <a:pt x="1762" y="1147"/>
                  </a:cubicBezTo>
                  <a:cubicBezTo>
                    <a:pt x="1790" y="773"/>
                    <a:pt x="2049" y="463"/>
                    <a:pt x="2410" y="366"/>
                  </a:cubicBezTo>
                  <a:lnTo>
                    <a:pt x="2410" y="366"/>
                  </a:lnTo>
                  <a:cubicBezTo>
                    <a:pt x="2044" y="398"/>
                    <a:pt x="1734" y="643"/>
                    <a:pt x="1619" y="995"/>
                  </a:cubicBezTo>
                  <a:cubicBezTo>
                    <a:pt x="1619" y="995"/>
                    <a:pt x="1655" y="301"/>
                    <a:pt x="2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60"/>
            <p:cNvSpPr/>
            <p:nvPr/>
          </p:nvSpPr>
          <p:spPr>
            <a:xfrm>
              <a:off x="5875300" y="4883550"/>
              <a:ext cx="54575" cy="118275"/>
            </a:xfrm>
            <a:custGeom>
              <a:avLst/>
              <a:gdLst/>
              <a:ahLst/>
              <a:cxnLst/>
              <a:rect l="l" t="t" r="r" b="b"/>
              <a:pathLst>
                <a:path w="2183" h="4731" extrusionOk="0">
                  <a:moveTo>
                    <a:pt x="1767" y="1"/>
                  </a:moveTo>
                  <a:lnTo>
                    <a:pt x="1669" y="61"/>
                  </a:lnTo>
                  <a:cubicBezTo>
                    <a:pt x="1669" y="61"/>
                    <a:pt x="2127" y="634"/>
                    <a:pt x="1873" y="1998"/>
                  </a:cubicBezTo>
                  <a:cubicBezTo>
                    <a:pt x="1618" y="3366"/>
                    <a:pt x="0" y="4730"/>
                    <a:pt x="0" y="4730"/>
                  </a:cubicBezTo>
                  <a:lnTo>
                    <a:pt x="952" y="4730"/>
                  </a:lnTo>
                  <a:cubicBezTo>
                    <a:pt x="952" y="4730"/>
                    <a:pt x="1794" y="3159"/>
                    <a:pt x="2040" y="2030"/>
                  </a:cubicBezTo>
                  <a:cubicBezTo>
                    <a:pt x="2183" y="1341"/>
                    <a:pt x="2085" y="624"/>
                    <a:pt x="17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60"/>
            <p:cNvSpPr/>
            <p:nvPr/>
          </p:nvSpPr>
          <p:spPr>
            <a:xfrm>
              <a:off x="5919350" y="4886325"/>
              <a:ext cx="37000" cy="46500"/>
            </a:xfrm>
            <a:custGeom>
              <a:avLst/>
              <a:gdLst/>
              <a:ahLst/>
              <a:cxnLst/>
              <a:rect l="l" t="t" r="r" b="b"/>
              <a:pathLst>
                <a:path w="1480" h="1860" extrusionOk="0">
                  <a:moveTo>
                    <a:pt x="0" y="1"/>
                  </a:moveTo>
                  <a:lnTo>
                    <a:pt x="300" y="596"/>
                  </a:lnTo>
                  <a:lnTo>
                    <a:pt x="268" y="366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342" y="449"/>
                  </a:lnTo>
                  <a:lnTo>
                    <a:pt x="536" y="902"/>
                  </a:lnTo>
                  <a:lnTo>
                    <a:pt x="504" y="486"/>
                  </a:lnTo>
                  <a:lnTo>
                    <a:pt x="679" y="1142"/>
                  </a:lnTo>
                  <a:lnTo>
                    <a:pt x="661" y="574"/>
                  </a:lnTo>
                  <a:lnTo>
                    <a:pt x="739" y="1207"/>
                  </a:lnTo>
                  <a:lnTo>
                    <a:pt x="805" y="685"/>
                  </a:lnTo>
                  <a:lnTo>
                    <a:pt x="837" y="1364"/>
                  </a:lnTo>
                  <a:lnTo>
                    <a:pt x="910" y="722"/>
                  </a:lnTo>
                  <a:lnTo>
                    <a:pt x="1008" y="1563"/>
                  </a:lnTo>
                  <a:lnTo>
                    <a:pt x="1021" y="769"/>
                  </a:lnTo>
                  <a:lnTo>
                    <a:pt x="1170" y="1744"/>
                  </a:lnTo>
                  <a:lnTo>
                    <a:pt x="1151" y="963"/>
                  </a:lnTo>
                  <a:lnTo>
                    <a:pt x="1373" y="1757"/>
                  </a:lnTo>
                  <a:lnTo>
                    <a:pt x="1294" y="1142"/>
                  </a:lnTo>
                  <a:lnTo>
                    <a:pt x="1294" y="1142"/>
                  </a:lnTo>
                  <a:lnTo>
                    <a:pt x="1480" y="1859"/>
                  </a:lnTo>
                  <a:cubicBezTo>
                    <a:pt x="1480" y="1859"/>
                    <a:pt x="1410" y="828"/>
                    <a:pt x="1138" y="574"/>
                  </a:cubicBezTo>
                  <a:cubicBezTo>
                    <a:pt x="865" y="31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60"/>
            <p:cNvSpPr/>
            <p:nvPr/>
          </p:nvSpPr>
          <p:spPr>
            <a:xfrm>
              <a:off x="5903150" y="4886325"/>
              <a:ext cx="17475" cy="49050"/>
            </a:xfrm>
            <a:custGeom>
              <a:avLst/>
              <a:gdLst/>
              <a:ahLst/>
              <a:cxnLst/>
              <a:rect l="l" t="t" r="r" b="b"/>
              <a:pathLst>
                <a:path w="699" h="1962" extrusionOk="0">
                  <a:moveTo>
                    <a:pt x="648" y="1"/>
                  </a:moveTo>
                  <a:lnTo>
                    <a:pt x="648" y="1"/>
                  </a:lnTo>
                  <a:cubicBezTo>
                    <a:pt x="648" y="1"/>
                    <a:pt x="143" y="291"/>
                    <a:pt x="75" y="703"/>
                  </a:cubicBezTo>
                  <a:cubicBezTo>
                    <a:pt x="0" y="1115"/>
                    <a:pt x="177" y="1961"/>
                    <a:pt x="177" y="1961"/>
                  </a:cubicBezTo>
                  <a:lnTo>
                    <a:pt x="177" y="1290"/>
                  </a:lnTo>
                  <a:lnTo>
                    <a:pt x="348" y="1734"/>
                  </a:lnTo>
                  <a:lnTo>
                    <a:pt x="250" y="1087"/>
                  </a:lnTo>
                  <a:lnTo>
                    <a:pt x="412" y="1568"/>
                  </a:lnTo>
                  <a:lnTo>
                    <a:pt x="348" y="929"/>
                  </a:lnTo>
                  <a:lnTo>
                    <a:pt x="500" y="1268"/>
                  </a:lnTo>
                  <a:lnTo>
                    <a:pt x="393" y="722"/>
                  </a:lnTo>
                  <a:lnTo>
                    <a:pt x="393" y="722"/>
                  </a:lnTo>
                  <a:lnTo>
                    <a:pt x="559" y="976"/>
                  </a:lnTo>
                  <a:lnTo>
                    <a:pt x="440" y="532"/>
                  </a:lnTo>
                  <a:lnTo>
                    <a:pt x="611" y="796"/>
                  </a:lnTo>
                  <a:lnTo>
                    <a:pt x="611" y="796"/>
                  </a:lnTo>
                  <a:lnTo>
                    <a:pt x="514" y="325"/>
                  </a:lnTo>
                  <a:lnTo>
                    <a:pt x="643" y="547"/>
                  </a:lnTo>
                  <a:lnTo>
                    <a:pt x="643" y="547"/>
                  </a:lnTo>
                  <a:lnTo>
                    <a:pt x="593" y="190"/>
                  </a:lnTo>
                  <a:lnTo>
                    <a:pt x="698" y="329"/>
                  </a:lnTo>
                  <a:lnTo>
                    <a:pt x="625" y="103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60"/>
            <p:cNvSpPr/>
            <p:nvPr/>
          </p:nvSpPr>
          <p:spPr>
            <a:xfrm>
              <a:off x="5920375" y="4866675"/>
              <a:ext cx="50325" cy="23475"/>
            </a:xfrm>
            <a:custGeom>
              <a:avLst/>
              <a:gdLst/>
              <a:ahLst/>
              <a:cxnLst/>
              <a:rect l="l" t="t" r="r" b="b"/>
              <a:pathLst>
                <a:path w="2013" h="939" extrusionOk="0">
                  <a:moveTo>
                    <a:pt x="1391" y="675"/>
                  </a:moveTo>
                  <a:lnTo>
                    <a:pt x="1391" y="675"/>
                  </a:lnTo>
                  <a:cubicBezTo>
                    <a:pt x="1395" y="679"/>
                    <a:pt x="1397" y="681"/>
                    <a:pt x="1397" y="681"/>
                  </a:cubicBezTo>
                  <a:cubicBezTo>
                    <a:pt x="1397" y="681"/>
                    <a:pt x="1397" y="681"/>
                    <a:pt x="1396" y="680"/>
                  </a:cubicBezTo>
                  <a:cubicBezTo>
                    <a:pt x="1395" y="679"/>
                    <a:pt x="1394" y="677"/>
                    <a:pt x="1391" y="675"/>
                  </a:cubicBezTo>
                  <a:close/>
                  <a:moveTo>
                    <a:pt x="1329" y="1"/>
                  </a:moveTo>
                  <a:cubicBezTo>
                    <a:pt x="1179" y="1"/>
                    <a:pt x="1030" y="21"/>
                    <a:pt x="884" y="61"/>
                  </a:cubicBezTo>
                  <a:cubicBezTo>
                    <a:pt x="338" y="251"/>
                    <a:pt x="0" y="861"/>
                    <a:pt x="0" y="861"/>
                  </a:cubicBezTo>
                  <a:lnTo>
                    <a:pt x="0" y="861"/>
                  </a:lnTo>
                  <a:lnTo>
                    <a:pt x="190" y="787"/>
                  </a:lnTo>
                  <a:lnTo>
                    <a:pt x="495" y="939"/>
                  </a:lnTo>
                  <a:lnTo>
                    <a:pt x="338" y="787"/>
                  </a:lnTo>
                  <a:lnTo>
                    <a:pt x="698" y="939"/>
                  </a:lnTo>
                  <a:lnTo>
                    <a:pt x="698" y="939"/>
                  </a:lnTo>
                  <a:lnTo>
                    <a:pt x="444" y="680"/>
                  </a:lnTo>
                  <a:lnTo>
                    <a:pt x="444" y="680"/>
                  </a:lnTo>
                  <a:lnTo>
                    <a:pt x="925" y="916"/>
                  </a:lnTo>
                  <a:lnTo>
                    <a:pt x="597" y="537"/>
                  </a:lnTo>
                  <a:lnTo>
                    <a:pt x="597" y="537"/>
                  </a:lnTo>
                  <a:lnTo>
                    <a:pt x="1004" y="861"/>
                  </a:lnTo>
                  <a:lnTo>
                    <a:pt x="736" y="426"/>
                  </a:lnTo>
                  <a:lnTo>
                    <a:pt x="1174" y="787"/>
                  </a:lnTo>
                  <a:lnTo>
                    <a:pt x="893" y="347"/>
                  </a:lnTo>
                  <a:lnTo>
                    <a:pt x="893" y="347"/>
                  </a:lnTo>
                  <a:cubicBezTo>
                    <a:pt x="893" y="347"/>
                    <a:pt x="1334" y="627"/>
                    <a:pt x="1391" y="675"/>
                  </a:cubicBezTo>
                  <a:lnTo>
                    <a:pt x="1391" y="675"/>
                  </a:lnTo>
                  <a:cubicBezTo>
                    <a:pt x="1341" y="627"/>
                    <a:pt x="1008" y="301"/>
                    <a:pt x="1008" y="301"/>
                  </a:cubicBezTo>
                  <a:lnTo>
                    <a:pt x="1008" y="301"/>
                  </a:lnTo>
                  <a:lnTo>
                    <a:pt x="1660" y="463"/>
                  </a:lnTo>
                  <a:lnTo>
                    <a:pt x="1660" y="463"/>
                  </a:lnTo>
                  <a:lnTo>
                    <a:pt x="1189" y="217"/>
                  </a:lnTo>
                  <a:lnTo>
                    <a:pt x="1804" y="273"/>
                  </a:lnTo>
                  <a:lnTo>
                    <a:pt x="1379" y="112"/>
                  </a:lnTo>
                  <a:lnTo>
                    <a:pt x="2012" y="148"/>
                  </a:lnTo>
                  <a:cubicBezTo>
                    <a:pt x="1795" y="50"/>
                    <a:pt x="1562" y="1"/>
                    <a:pt x="1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60"/>
            <p:cNvSpPr/>
            <p:nvPr/>
          </p:nvSpPr>
          <p:spPr>
            <a:xfrm>
              <a:off x="5918075" y="4831650"/>
              <a:ext cx="30875" cy="54700"/>
            </a:xfrm>
            <a:custGeom>
              <a:avLst/>
              <a:gdLst/>
              <a:ahLst/>
              <a:cxnLst/>
              <a:rect l="l" t="t" r="r" b="b"/>
              <a:pathLst>
                <a:path w="1235" h="2188" extrusionOk="0">
                  <a:moveTo>
                    <a:pt x="1142" y="444"/>
                  </a:moveTo>
                  <a:lnTo>
                    <a:pt x="1141" y="445"/>
                  </a:lnTo>
                  <a:lnTo>
                    <a:pt x="1141" y="445"/>
                  </a:lnTo>
                  <a:cubicBezTo>
                    <a:pt x="1142" y="444"/>
                    <a:pt x="1142" y="444"/>
                    <a:pt x="1142" y="444"/>
                  </a:cubicBezTo>
                  <a:close/>
                  <a:moveTo>
                    <a:pt x="1234" y="0"/>
                  </a:moveTo>
                  <a:cubicBezTo>
                    <a:pt x="1234" y="0"/>
                    <a:pt x="457" y="237"/>
                    <a:pt x="227" y="708"/>
                  </a:cubicBezTo>
                  <a:cubicBezTo>
                    <a:pt x="0" y="1180"/>
                    <a:pt x="51" y="2188"/>
                    <a:pt x="51" y="2188"/>
                  </a:cubicBezTo>
                  <a:lnTo>
                    <a:pt x="162" y="2017"/>
                  </a:lnTo>
                  <a:lnTo>
                    <a:pt x="430" y="1878"/>
                  </a:lnTo>
                  <a:lnTo>
                    <a:pt x="162" y="1878"/>
                  </a:lnTo>
                  <a:lnTo>
                    <a:pt x="402" y="1780"/>
                  </a:lnTo>
                  <a:lnTo>
                    <a:pt x="203" y="1744"/>
                  </a:lnTo>
                  <a:lnTo>
                    <a:pt x="504" y="1660"/>
                  </a:lnTo>
                  <a:lnTo>
                    <a:pt x="240" y="1646"/>
                  </a:lnTo>
                  <a:lnTo>
                    <a:pt x="596" y="1498"/>
                  </a:lnTo>
                  <a:lnTo>
                    <a:pt x="596" y="1498"/>
                  </a:lnTo>
                  <a:lnTo>
                    <a:pt x="305" y="1517"/>
                  </a:lnTo>
                  <a:lnTo>
                    <a:pt x="786" y="1369"/>
                  </a:lnTo>
                  <a:lnTo>
                    <a:pt x="329" y="1406"/>
                  </a:lnTo>
                  <a:lnTo>
                    <a:pt x="329" y="1406"/>
                  </a:lnTo>
                  <a:lnTo>
                    <a:pt x="884" y="1212"/>
                  </a:lnTo>
                  <a:lnTo>
                    <a:pt x="389" y="1230"/>
                  </a:lnTo>
                  <a:lnTo>
                    <a:pt x="976" y="1055"/>
                  </a:lnTo>
                  <a:lnTo>
                    <a:pt x="389" y="1101"/>
                  </a:lnTo>
                  <a:lnTo>
                    <a:pt x="1096" y="958"/>
                  </a:lnTo>
                  <a:lnTo>
                    <a:pt x="527" y="935"/>
                  </a:lnTo>
                  <a:lnTo>
                    <a:pt x="1096" y="805"/>
                  </a:lnTo>
                  <a:lnTo>
                    <a:pt x="551" y="786"/>
                  </a:lnTo>
                  <a:lnTo>
                    <a:pt x="1151" y="657"/>
                  </a:lnTo>
                  <a:lnTo>
                    <a:pt x="1151" y="657"/>
                  </a:lnTo>
                  <a:lnTo>
                    <a:pt x="568" y="671"/>
                  </a:lnTo>
                  <a:lnTo>
                    <a:pt x="1141" y="445"/>
                  </a:lnTo>
                  <a:lnTo>
                    <a:pt x="1141" y="445"/>
                  </a:lnTo>
                  <a:cubicBezTo>
                    <a:pt x="1111" y="455"/>
                    <a:pt x="638" y="536"/>
                    <a:pt x="638" y="536"/>
                  </a:cubicBezTo>
                  <a:lnTo>
                    <a:pt x="1234" y="218"/>
                  </a:lnTo>
                  <a:lnTo>
                    <a:pt x="1234" y="218"/>
                  </a:lnTo>
                  <a:lnTo>
                    <a:pt x="712" y="412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60"/>
            <p:cNvSpPr/>
            <p:nvPr/>
          </p:nvSpPr>
          <p:spPr>
            <a:xfrm>
              <a:off x="5872725" y="4882450"/>
              <a:ext cx="46650" cy="18250"/>
            </a:xfrm>
            <a:custGeom>
              <a:avLst/>
              <a:gdLst/>
              <a:ahLst/>
              <a:cxnLst/>
              <a:rect l="l" t="t" r="r" b="b"/>
              <a:pathLst>
                <a:path w="1866" h="730" extrusionOk="0">
                  <a:moveTo>
                    <a:pt x="1057" y="1"/>
                  </a:moveTo>
                  <a:cubicBezTo>
                    <a:pt x="1019" y="1"/>
                    <a:pt x="981" y="3"/>
                    <a:pt x="944" y="8"/>
                  </a:cubicBezTo>
                  <a:cubicBezTo>
                    <a:pt x="534" y="68"/>
                    <a:pt x="1" y="521"/>
                    <a:pt x="1" y="521"/>
                  </a:cubicBezTo>
                  <a:lnTo>
                    <a:pt x="344" y="350"/>
                  </a:lnTo>
                  <a:lnTo>
                    <a:pt x="182" y="632"/>
                  </a:lnTo>
                  <a:lnTo>
                    <a:pt x="459" y="318"/>
                  </a:lnTo>
                  <a:lnTo>
                    <a:pt x="372" y="729"/>
                  </a:lnTo>
                  <a:lnTo>
                    <a:pt x="551" y="335"/>
                  </a:lnTo>
                  <a:lnTo>
                    <a:pt x="566" y="692"/>
                  </a:lnTo>
                  <a:lnTo>
                    <a:pt x="760" y="299"/>
                  </a:lnTo>
                  <a:lnTo>
                    <a:pt x="760" y="664"/>
                  </a:lnTo>
                  <a:lnTo>
                    <a:pt x="916" y="299"/>
                  </a:lnTo>
                  <a:lnTo>
                    <a:pt x="903" y="724"/>
                  </a:lnTo>
                  <a:lnTo>
                    <a:pt x="1097" y="299"/>
                  </a:lnTo>
                  <a:lnTo>
                    <a:pt x="1125" y="599"/>
                  </a:lnTo>
                  <a:lnTo>
                    <a:pt x="1227" y="248"/>
                  </a:lnTo>
                  <a:lnTo>
                    <a:pt x="1273" y="493"/>
                  </a:lnTo>
                  <a:lnTo>
                    <a:pt x="1360" y="271"/>
                  </a:lnTo>
                  <a:lnTo>
                    <a:pt x="1435" y="465"/>
                  </a:lnTo>
                  <a:lnTo>
                    <a:pt x="1486" y="216"/>
                  </a:lnTo>
                  <a:lnTo>
                    <a:pt x="1532" y="410"/>
                  </a:lnTo>
                  <a:lnTo>
                    <a:pt x="1616" y="248"/>
                  </a:lnTo>
                  <a:lnTo>
                    <a:pt x="1865" y="234"/>
                  </a:lnTo>
                  <a:cubicBezTo>
                    <a:pt x="1865" y="234"/>
                    <a:pt x="1443" y="1"/>
                    <a:pt x="10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60"/>
            <p:cNvSpPr/>
            <p:nvPr/>
          </p:nvSpPr>
          <p:spPr>
            <a:xfrm>
              <a:off x="5894125" y="4832450"/>
              <a:ext cx="26750" cy="53100"/>
            </a:xfrm>
            <a:custGeom>
              <a:avLst/>
              <a:gdLst/>
              <a:ahLst/>
              <a:cxnLst/>
              <a:rect l="l" t="t" r="r" b="b"/>
              <a:pathLst>
                <a:path w="1070" h="2124" extrusionOk="0">
                  <a:moveTo>
                    <a:pt x="215" y="825"/>
                  </a:moveTo>
                  <a:cubicBezTo>
                    <a:pt x="204" y="827"/>
                    <a:pt x="200" y="828"/>
                    <a:pt x="205" y="828"/>
                  </a:cubicBezTo>
                  <a:cubicBezTo>
                    <a:pt x="208" y="827"/>
                    <a:pt x="212" y="826"/>
                    <a:pt x="215" y="825"/>
                  </a:cubicBezTo>
                  <a:close/>
                  <a:moveTo>
                    <a:pt x="524" y="1272"/>
                  </a:moveTo>
                  <a:lnTo>
                    <a:pt x="523" y="1272"/>
                  </a:lnTo>
                  <a:cubicBezTo>
                    <a:pt x="523" y="1272"/>
                    <a:pt x="523" y="1272"/>
                    <a:pt x="524" y="1272"/>
                  </a:cubicBezTo>
                  <a:close/>
                  <a:moveTo>
                    <a:pt x="43" y="1"/>
                  </a:moveTo>
                  <a:lnTo>
                    <a:pt x="417" y="421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510" y="574"/>
                  </a:lnTo>
                  <a:lnTo>
                    <a:pt x="38" y="574"/>
                  </a:lnTo>
                  <a:lnTo>
                    <a:pt x="565" y="685"/>
                  </a:lnTo>
                  <a:cubicBezTo>
                    <a:pt x="452" y="743"/>
                    <a:pt x="336" y="789"/>
                    <a:pt x="215" y="825"/>
                  </a:cubicBezTo>
                  <a:lnTo>
                    <a:pt x="215" y="825"/>
                  </a:lnTo>
                  <a:cubicBezTo>
                    <a:pt x="286" y="813"/>
                    <a:pt x="630" y="768"/>
                    <a:pt x="630" y="768"/>
                  </a:cubicBezTo>
                  <a:lnTo>
                    <a:pt x="630" y="768"/>
                  </a:lnTo>
                  <a:lnTo>
                    <a:pt x="301" y="1004"/>
                  </a:lnTo>
                  <a:lnTo>
                    <a:pt x="704" y="898"/>
                  </a:lnTo>
                  <a:lnTo>
                    <a:pt x="343" y="1097"/>
                  </a:lnTo>
                  <a:lnTo>
                    <a:pt x="722" y="1037"/>
                  </a:lnTo>
                  <a:lnTo>
                    <a:pt x="722" y="1037"/>
                  </a:lnTo>
                  <a:lnTo>
                    <a:pt x="431" y="1170"/>
                  </a:lnTo>
                  <a:lnTo>
                    <a:pt x="773" y="1157"/>
                  </a:lnTo>
                  <a:lnTo>
                    <a:pt x="773" y="1157"/>
                  </a:lnTo>
                  <a:cubicBezTo>
                    <a:pt x="773" y="1157"/>
                    <a:pt x="542" y="1270"/>
                    <a:pt x="524" y="1272"/>
                  </a:cubicBezTo>
                  <a:lnTo>
                    <a:pt x="524" y="1272"/>
                  </a:lnTo>
                  <a:lnTo>
                    <a:pt x="828" y="1253"/>
                  </a:lnTo>
                  <a:lnTo>
                    <a:pt x="565" y="1420"/>
                  </a:lnTo>
                  <a:lnTo>
                    <a:pt x="565" y="1420"/>
                  </a:lnTo>
                  <a:lnTo>
                    <a:pt x="833" y="1402"/>
                  </a:lnTo>
                  <a:lnTo>
                    <a:pt x="598" y="1513"/>
                  </a:lnTo>
                  <a:lnTo>
                    <a:pt x="837" y="1513"/>
                  </a:lnTo>
                  <a:lnTo>
                    <a:pt x="676" y="1573"/>
                  </a:lnTo>
                  <a:lnTo>
                    <a:pt x="871" y="1620"/>
                  </a:lnTo>
                  <a:lnTo>
                    <a:pt x="685" y="1637"/>
                  </a:lnTo>
                  <a:lnTo>
                    <a:pt x="879" y="1684"/>
                  </a:lnTo>
                  <a:lnTo>
                    <a:pt x="709" y="1721"/>
                  </a:lnTo>
                  <a:lnTo>
                    <a:pt x="888" y="1748"/>
                  </a:lnTo>
                  <a:lnTo>
                    <a:pt x="760" y="1790"/>
                  </a:lnTo>
                  <a:lnTo>
                    <a:pt x="926" y="1823"/>
                  </a:lnTo>
                  <a:lnTo>
                    <a:pt x="828" y="1878"/>
                  </a:lnTo>
                  <a:lnTo>
                    <a:pt x="954" y="1919"/>
                  </a:lnTo>
                  <a:lnTo>
                    <a:pt x="888" y="1953"/>
                  </a:lnTo>
                  <a:lnTo>
                    <a:pt x="1004" y="2123"/>
                  </a:lnTo>
                  <a:cubicBezTo>
                    <a:pt x="1004" y="2123"/>
                    <a:pt x="1069" y="1208"/>
                    <a:pt x="875" y="815"/>
                  </a:cubicBezTo>
                  <a:cubicBezTo>
                    <a:pt x="676" y="421"/>
                    <a:pt x="43" y="1"/>
                    <a:pt x="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60"/>
            <p:cNvSpPr/>
            <p:nvPr/>
          </p:nvSpPr>
          <p:spPr>
            <a:xfrm>
              <a:off x="5866050" y="4856400"/>
              <a:ext cx="53325" cy="31925"/>
            </a:xfrm>
            <a:custGeom>
              <a:avLst/>
              <a:gdLst/>
              <a:ahLst/>
              <a:cxnLst/>
              <a:rect l="l" t="t" r="r" b="b"/>
              <a:pathLst>
                <a:path w="2133" h="1277" extrusionOk="0">
                  <a:moveTo>
                    <a:pt x="402" y="0"/>
                  </a:moveTo>
                  <a:cubicBezTo>
                    <a:pt x="173" y="0"/>
                    <a:pt x="1" y="18"/>
                    <a:pt x="1" y="18"/>
                  </a:cubicBezTo>
                  <a:lnTo>
                    <a:pt x="758" y="148"/>
                  </a:lnTo>
                  <a:lnTo>
                    <a:pt x="195" y="370"/>
                  </a:lnTo>
                  <a:lnTo>
                    <a:pt x="195" y="370"/>
                  </a:lnTo>
                  <a:lnTo>
                    <a:pt x="906" y="278"/>
                  </a:lnTo>
                  <a:lnTo>
                    <a:pt x="412" y="508"/>
                  </a:lnTo>
                  <a:lnTo>
                    <a:pt x="1064" y="351"/>
                  </a:lnTo>
                  <a:lnTo>
                    <a:pt x="620" y="615"/>
                  </a:lnTo>
                  <a:lnTo>
                    <a:pt x="620" y="615"/>
                  </a:lnTo>
                  <a:lnTo>
                    <a:pt x="1262" y="421"/>
                  </a:lnTo>
                  <a:lnTo>
                    <a:pt x="754" y="739"/>
                  </a:lnTo>
                  <a:lnTo>
                    <a:pt x="754" y="739"/>
                  </a:lnTo>
                  <a:lnTo>
                    <a:pt x="1383" y="504"/>
                  </a:lnTo>
                  <a:lnTo>
                    <a:pt x="980" y="869"/>
                  </a:lnTo>
                  <a:lnTo>
                    <a:pt x="1471" y="578"/>
                  </a:lnTo>
                  <a:lnTo>
                    <a:pt x="1091" y="929"/>
                  </a:lnTo>
                  <a:lnTo>
                    <a:pt x="1540" y="656"/>
                  </a:lnTo>
                  <a:lnTo>
                    <a:pt x="1300" y="1003"/>
                  </a:lnTo>
                  <a:lnTo>
                    <a:pt x="1300" y="1003"/>
                  </a:lnTo>
                  <a:lnTo>
                    <a:pt x="1637" y="758"/>
                  </a:lnTo>
                  <a:lnTo>
                    <a:pt x="1429" y="1050"/>
                  </a:lnTo>
                  <a:lnTo>
                    <a:pt x="1711" y="841"/>
                  </a:lnTo>
                  <a:lnTo>
                    <a:pt x="1544" y="1091"/>
                  </a:lnTo>
                  <a:lnTo>
                    <a:pt x="1785" y="948"/>
                  </a:lnTo>
                  <a:lnTo>
                    <a:pt x="1637" y="1165"/>
                  </a:lnTo>
                  <a:lnTo>
                    <a:pt x="1891" y="1017"/>
                  </a:lnTo>
                  <a:lnTo>
                    <a:pt x="1891" y="1017"/>
                  </a:lnTo>
                  <a:lnTo>
                    <a:pt x="1725" y="1198"/>
                  </a:lnTo>
                  <a:cubicBezTo>
                    <a:pt x="1725" y="1198"/>
                    <a:pt x="1947" y="1091"/>
                    <a:pt x="1960" y="1091"/>
                  </a:cubicBezTo>
                  <a:cubicBezTo>
                    <a:pt x="1975" y="1091"/>
                    <a:pt x="1859" y="1198"/>
                    <a:pt x="1859" y="1198"/>
                  </a:cubicBezTo>
                  <a:lnTo>
                    <a:pt x="2011" y="1165"/>
                  </a:lnTo>
                  <a:lnTo>
                    <a:pt x="2132" y="1276"/>
                  </a:lnTo>
                  <a:cubicBezTo>
                    <a:pt x="2132" y="1276"/>
                    <a:pt x="1762" y="434"/>
                    <a:pt x="1350" y="180"/>
                  </a:cubicBezTo>
                  <a:cubicBezTo>
                    <a:pt x="1117" y="32"/>
                    <a:pt x="709" y="0"/>
                    <a:pt x="4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60"/>
            <p:cNvSpPr/>
            <p:nvPr/>
          </p:nvSpPr>
          <p:spPr>
            <a:xfrm>
              <a:off x="5868025" y="4965500"/>
              <a:ext cx="60350" cy="36325"/>
            </a:xfrm>
            <a:custGeom>
              <a:avLst/>
              <a:gdLst/>
              <a:ahLst/>
              <a:cxnLst/>
              <a:rect l="l" t="t" r="r" b="b"/>
              <a:pathLst>
                <a:path w="2414" h="1453" extrusionOk="0">
                  <a:moveTo>
                    <a:pt x="2205" y="1"/>
                  </a:moveTo>
                  <a:cubicBezTo>
                    <a:pt x="2205" y="1"/>
                    <a:pt x="1678" y="195"/>
                    <a:pt x="1424" y="958"/>
                  </a:cubicBezTo>
                  <a:cubicBezTo>
                    <a:pt x="1183" y="625"/>
                    <a:pt x="823" y="404"/>
                    <a:pt x="421" y="329"/>
                  </a:cubicBezTo>
                  <a:lnTo>
                    <a:pt x="421" y="329"/>
                  </a:lnTo>
                  <a:cubicBezTo>
                    <a:pt x="421" y="329"/>
                    <a:pt x="1027" y="574"/>
                    <a:pt x="1036" y="1042"/>
                  </a:cubicBezTo>
                  <a:cubicBezTo>
                    <a:pt x="1036" y="1042"/>
                    <a:pt x="627" y="493"/>
                    <a:pt x="108" y="493"/>
                  </a:cubicBezTo>
                  <a:cubicBezTo>
                    <a:pt x="86" y="493"/>
                    <a:pt x="64" y="494"/>
                    <a:pt x="41" y="496"/>
                  </a:cubicBezTo>
                  <a:cubicBezTo>
                    <a:pt x="41" y="496"/>
                    <a:pt x="671" y="662"/>
                    <a:pt x="671" y="1106"/>
                  </a:cubicBezTo>
                  <a:cubicBezTo>
                    <a:pt x="540" y="884"/>
                    <a:pt x="303" y="748"/>
                    <a:pt x="50" y="748"/>
                  </a:cubicBezTo>
                  <a:cubicBezTo>
                    <a:pt x="33" y="748"/>
                    <a:pt x="17" y="749"/>
                    <a:pt x="0" y="750"/>
                  </a:cubicBezTo>
                  <a:cubicBezTo>
                    <a:pt x="0" y="750"/>
                    <a:pt x="694" y="1023"/>
                    <a:pt x="393" y="1439"/>
                  </a:cubicBezTo>
                  <a:lnTo>
                    <a:pt x="1817" y="1452"/>
                  </a:lnTo>
                  <a:cubicBezTo>
                    <a:pt x="1817" y="1452"/>
                    <a:pt x="1761" y="1078"/>
                    <a:pt x="2280" y="671"/>
                  </a:cubicBezTo>
                  <a:lnTo>
                    <a:pt x="2280" y="671"/>
                  </a:lnTo>
                  <a:cubicBezTo>
                    <a:pt x="2053" y="759"/>
                    <a:pt x="1872" y="931"/>
                    <a:pt x="1766" y="1147"/>
                  </a:cubicBezTo>
                  <a:cubicBezTo>
                    <a:pt x="1794" y="773"/>
                    <a:pt x="2053" y="463"/>
                    <a:pt x="2414" y="366"/>
                  </a:cubicBezTo>
                  <a:lnTo>
                    <a:pt x="2414" y="366"/>
                  </a:lnTo>
                  <a:cubicBezTo>
                    <a:pt x="2048" y="398"/>
                    <a:pt x="1734" y="643"/>
                    <a:pt x="1618" y="995"/>
                  </a:cubicBezTo>
                  <a:cubicBezTo>
                    <a:pt x="1618" y="995"/>
                    <a:pt x="1655" y="301"/>
                    <a:pt x="22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60"/>
            <p:cNvSpPr/>
            <p:nvPr/>
          </p:nvSpPr>
          <p:spPr>
            <a:xfrm>
              <a:off x="5328275" y="4893050"/>
              <a:ext cx="50100" cy="108775"/>
            </a:xfrm>
            <a:custGeom>
              <a:avLst/>
              <a:gdLst/>
              <a:ahLst/>
              <a:cxnLst/>
              <a:rect l="l" t="t" r="r" b="b"/>
              <a:pathLst>
                <a:path w="2004" h="4351" extrusionOk="0">
                  <a:moveTo>
                    <a:pt x="1620" y="0"/>
                  </a:moveTo>
                  <a:lnTo>
                    <a:pt x="1532" y="56"/>
                  </a:lnTo>
                  <a:cubicBezTo>
                    <a:pt x="1532" y="56"/>
                    <a:pt x="1957" y="596"/>
                    <a:pt x="1726" y="1840"/>
                  </a:cubicBezTo>
                  <a:cubicBezTo>
                    <a:pt x="1490" y="3088"/>
                    <a:pt x="1" y="4350"/>
                    <a:pt x="1" y="4350"/>
                  </a:cubicBezTo>
                  <a:lnTo>
                    <a:pt x="875" y="4350"/>
                  </a:lnTo>
                  <a:cubicBezTo>
                    <a:pt x="875" y="4350"/>
                    <a:pt x="1652" y="2908"/>
                    <a:pt x="1870" y="1868"/>
                  </a:cubicBezTo>
                  <a:cubicBezTo>
                    <a:pt x="2004" y="1234"/>
                    <a:pt x="1915" y="577"/>
                    <a:pt x="16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60"/>
            <p:cNvSpPr/>
            <p:nvPr/>
          </p:nvSpPr>
          <p:spPr>
            <a:xfrm>
              <a:off x="5368750" y="4895450"/>
              <a:ext cx="34025" cy="42925"/>
            </a:xfrm>
            <a:custGeom>
              <a:avLst/>
              <a:gdLst/>
              <a:ahLst/>
              <a:cxnLst/>
              <a:rect l="l" t="t" r="r" b="b"/>
              <a:pathLst>
                <a:path w="1361" h="1717" extrusionOk="0">
                  <a:moveTo>
                    <a:pt x="1" y="1"/>
                  </a:moveTo>
                  <a:lnTo>
                    <a:pt x="278" y="542"/>
                  </a:lnTo>
                  <a:lnTo>
                    <a:pt x="251" y="325"/>
                  </a:lnTo>
                  <a:lnTo>
                    <a:pt x="385" y="718"/>
                  </a:lnTo>
                  <a:lnTo>
                    <a:pt x="319" y="404"/>
                  </a:lnTo>
                  <a:lnTo>
                    <a:pt x="496" y="820"/>
                  </a:lnTo>
                  <a:lnTo>
                    <a:pt x="468" y="440"/>
                  </a:lnTo>
                  <a:lnTo>
                    <a:pt x="629" y="1042"/>
                  </a:lnTo>
                  <a:lnTo>
                    <a:pt x="611" y="519"/>
                  </a:lnTo>
                  <a:lnTo>
                    <a:pt x="684" y="1102"/>
                  </a:lnTo>
                  <a:lnTo>
                    <a:pt x="746" y="620"/>
                  </a:lnTo>
                  <a:lnTo>
                    <a:pt x="773" y="1249"/>
                  </a:lnTo>
                  <a:lnTo>
                    <a:pt x="838" y="662"/>
                  </a:lnTo>
                  <a:lnTo>
                    <a:pt x="930" y="1443"/>
                  </a:lnTo>
                  <a:lnTo>
                    <a:pt x="940" y="709"/>
                  </a:lnTo>
                  <a:lnTo>
                    <a:pt x="1078" y="1610"/>
                  </a:lnTo>
                  <a:lnTo>
                    <a:pt x="1060" y="897"/>
                  </a:lnTo>
                  <a:lnTo>
                    <a:pt x="1267" y="1619"/>
                  </a:lnTo>
                  <a:lnTo>
                    <a:pt x="1194" y="1055"/>
                  </a:lnTo>
                  <a:lnTo>
                    <a:pt x="1194" y="1055"/>
                  </a:lnTo>
                  <a:lnTo>
                    <a:pt x="1360" y="1716"/>
                  </a:lnTo>
                  <a:cubicBezTo>
                    <a:pt x="1360" y="1716"/>
                    <a:pt x="1305" y="764"/>
                    <a:pt x="1051" y="532"/>
                  </a:cubicBezTo>
                  <a:cubicBezTo>
                    <a:pt x="795" y="29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60"/>
            <p:cNvSpPr/>
            <p:nvPr/>
          </p:nvSpPr>
          <p:spPr>
            <a:xfrm>
              <a:off x="5353950" y="4895450"/>
              <a:ext cx="15975" cy="45225"/>
            </a:xfrm>
            <a:custGeom>
              <a:avLst/>
              <a:gdLst/>
              <a:ahLst/>
              <a:cxnLst/>
              <a:rect l="l" t="t" r="r" b="b"/>
              <a:pathLst>
                <a:path w="639" h="1809" extrusionOk="0">
                  <a:moveTo>
                    <a:pt x="593" y="1"/>
                  </a:moveTo>
                  <a:cubicBezTo>
                    <a:pt x="593" y="1"/>
                    <a:pt x="130" y="274"/>
                    <a:pt x="66" y="653"/>
                  </a:cubicBezTo>
                  <a:cubicBezTo>
                    <a:pt x="0" y="1032"/>
                    <a:pt x="162" y="1808"/>
                    <a:pt x="162" y="1808"/>
                  </a:cubicBezTo>
                  <a:lnTo>
                    <a:pt x="162" y="1194"/>
                  </a:lnTo>
                  <a:lnTo>
                    <a:pt x="315" y="1601"/>
                  </a:lnTo>
                  <a:lnTo>
                    <a:pt x="228" y="1008"/>
                  </a:lnTo>
                  <a:lnTo>
                    <a:pt x="380" y="1448"/>
                  </a:lnTo>
                  <a:lnTo>
                    <a:pt x="315" y="861"/>
                  </a:lnTo>
                  <a:lnTo>
                    <a:pt x="459" y="1170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523" y="897"/>
                  </a:lnTo>
                  <a:lnTo>
                    <a:pt x="523" y="897"/>
                  </a:lnTo>
                  <a:lnTo>
                    <a:pt x="416" y="487"/>
                  </a:lnTo>
                  <a:lnTo>
                    <a:pt x="574" y="726"/>
                  </a:lnTo>
                  <a:lnTo>
                    <a:pt x="482" y="297"/>
                  </a:lnTo>
                  <a:lnTo>
                    <a:pt x="602" y="500"/>
                  </a:lnTo>
                  <a:lnTo>
                    <a:pt x="602" y="500"/>
                  </a:lnTo>
                  <a:lnTo>
                    <a:pt x="542" y="167"/>
                  </a:lnTo>
                  <a:lnTo>
                    <a:pt x="542" y="167"/>
                  </a:lnTo>
                  <a:lnTo>
                    <a:pt x="638" y="301"/>
                  </a:lnTo>
                  <a:lnTo>
                    <a:pt x="574" y="88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60"/>
            <p:cNvSpPr/>
            <p:nvPr/>
          </p:nvSpPr>
          <p:spPr>
            <a:xfrm>
              <a:off x="5369675" y="4877475"/>
              <a:ext cx="46375" cy="21250"/>
            </a:xfrm>
            <a:custGeom>
              <a:avLst/>
              <a:gdLst/>
              <a:ahLst/>
              <a:cxnLst/>
              <a:rect l="l" t="t" r="r" b="b"/>
              <a:pathLst>
                <a:path w="1855" h="850" extrusionOk="0">
                  <a:moveTo>
                    <a:pt x="1259" y="602"/>
                  </a:moveTo>
                  <a:cubicBezTo>
                    <a:pt x="1275" y="616"/>
                    <a:pt x="1285" y="625"/>
                    <a:pt x="1286" y="625"/>
                  </a:cubicBezTo>
                  <a:cubicBezTo>
                    <a:pt x="1286" y="625"/>
                    <a:pt x="1286" y="624"/>
                    <a:pt x="1286" y="623"/>
                  </a:cubicBezTo>
                  <a:cubicBezTo>
                    <a:pt x="1284" y="620"/>
                    <a:pt x="1274" y="612"/>
                    <a:pt x="1259" y="602"/>
                  </a:cubicBezTo>
                  <a:close/>
                  <a:moveTo>
                    <a:pt x="1219" y="1"/>
                  </a:moveTo>
                  <a:cubicBezTo>
                    <a:pt x="1084" y="1"/>
                    <a:pt x="947" y="18"/>
                    <a:pt x="814" y="54"/>
                  </a:cubicBezTo>
                  <a:cubicBezTo>
                    <a:pt x="472" y="207"/>
                    <a:pt x="190" y="466"/>
                    <a:pt x="1" y="794"/>
                  </a:cubicBezTo>
                  <a:lnTo>
                    <a:pt x="171" y="711"/>
                  </a:lnTo>
                  <a:lnTo>
                    <a:pt x="453" y="850"/>
                  </a:lnTo>
                  <a:lnTo>
                    <a:pt x="310" y="711"/>
                  </a:lnTo>
                  <a:lnTo>
                    <a:pt x="310" y="711"/>
                  </a:lnTo>
                  <a:lnTo>
                    <a:pt x="639" y="850"/>
                  </a:lnTo>
                  <a:lnTo>
                    <a:pt x="639" y="850"/>
                  </a:lnTo>
                  <a:lnTo>
                    <a:pt x="408" y="613"/>
                  </a:lnTo>
                  <a:lnTo>
                    <a:pt x="852" y="831"/>
                  </a:lnTo>
                  <a:lnTo>
                    <a:pt x="551" y="484"/>
                  </a:lnTo>
                  <a:lnTo>
                    <a:pt x="920" y="780"/>
                  </a:lnTo>
                  <a:lnTo>
                    <a:pt x="675" y="391"/>
                  </a:lnTo>
                  <a:lnTo>
                    <a:pt x="1083" y="720"/>
                  </a:lnTo>
                  <a:lnTo>
                    <a:pt x="824" y="318"/>
                  </a:lnTo>
                  <a:lnTo>
                    <a:pt x="824" y="318"/>
                  </a:lnTo>
                  <a:cubicBezTo>
                    <a:pt x="824" y="318"/>
                    <a:pt x="1161" y="530"/>
                    <a:pt x="1259" y="602"/>
                  </a:cubicBezTo>
                  <a:lnTo>
                    <a:pt x="1259" y="602"/>
                  </a:lnTo>
                  <a:cubicBezTo>
                    <a:pt x="1176" y="524"/>
                    <a:pt x="925" y="276"/>
                    <a:pt x="925" y="276"/>
                  </a:cubicBezTo>
                  <a:lnTo>
                    <a:pt x="925" y="276"/>
                  </a:lnTo>
                  <a:lnTo>
                    <a:pt x="1526" y="423"/>
                  </a:lnTo>
                  <a:lnTo>
                    <a:pt x="1097" y="197"/>
                  </a:lnTo>
                  <a:lnTo>
                    <a:pt x="1097" y="197"/>
                  </a:lnTo>
                  <a:lnTo>
                    <a:pt x="1661" y="252"/>
                  </a:lnTo>
                  <a:lnTo>
                    <a:pt x="1661" y="252"/>
                  </a:lnTo>
                  <a:lnTo>
                    <a:pt x="1272" y="100"/>
                  </a:lnTo>
                  <a:lnTo>
                    <a:pt x="1272" y="100"/>
                  </a:lnTo>
                  <a:lnTo>
                    <a:pt x="1855" y="137"/>
                  </a:lnTo>
                  <a:cubicBezTo>
                    <a:pt x="1653" y="46"/>
                    <a:pt x="1436" y="1"/>
                    <a:pt x="1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60"/>
            <p:cNvSpPr/>
            <p:nvPr/>
          </p:nvSpPr>
          <p:spPr>
            <a:xfrm>
              <a:off x="5367600" y="4845175"/>
              <a:ext cx="28450" cy="50300"/>
            </a:xfrm>
            <a:custGeom>
              <a:avLst/>
              <a:gdLst/>
              <a:ahLst/>
              <a:cxnLst/>
              <a:rect l="l" t="t" r="r" b="b"/>
              <a:pathLst>
                <a:path w="1138" h="2012" extrusionOk="0">
                  <a:moveTo>
                    <a:pt x="1138" y="1"/>
                  </a:moveTo>
                  <a:cubicBezTo>
                    <a:pt x="1138" y="1"/>
                    <a:pt x="421" y="208"/>
                    <a:pt x="213" y="648"/>
                  </a:cubicBezTo>
                  <a:cubicBezTo>
                    <a:pt x="0" y="1087"/>
                    <a:pt x="47" y="2012"/>
                    <a:pt x="47" y="2012"/>
                  </a:cubicBezTo>
                  <a:lnTo>
                    <a:pt x="143" y="1832"/>
                  </a:lnTo>
                  <a:lnTo>
                    <a:pt x="393" y="1702"/>
                  </a:lnTo>
                  <a:lnTo>
                    <a:pt x="143" y="1702"/>
                  </a:lnTo>
                  <a:lnTo>
                    <a:pt x="365" y="1614"/>
                  </a:lnTo>
                  <a:lnTo>
                    <a:pt x="195" y="1587"/>
                  </a:lnTo>
                  <a:lnTo>
                    <a:pt x="467" y="1508"/>
                  </a:lnTo>
                  <a:lnTo>
                    <a:pt x="222" y="1493"/>
                  </a:lnTo>
                  <a:lnTo>
                    <a:pt x="555" y="1355"/>
                  </a:lnTo>
                  <a:lnTo>
                    <a:pt x="282" y="1374"/>
                  </a:lnTo>
                  <a:lnTo>
                    <a:pt x="730" y="1235"/>
                  </a:lnTo>
                  <a:lnTo>
                    <a:pt x="305" y="1271"/>
                  </a:lnTo>
                  <a:lnTo>
                    <a:pt x="305" y="1271"/>
                  </a:lnTo>
                  <a:lnTo>
                    <a:pt x="819" y="1096"/>
                  </a:lnTo>
                  <a:lnTo>
                    <a:pt x="819" y="1096"/>
                  </a:lnTo>
                  <a:lnTo>
                    <a:pt x="365" y="1115"/>
                  </a:lnTo>
                  <a:lnTo>
                    <a:pt x="903" y="953"/>
                  </a:lnTo>
                  <a:lnTo>
                    <a:pt x="365" y="994"/>
                  </a:lnTo>
                  <a:lnTo>
                    <a:pt x="1013" y="865"/>
                  </a:lnTo>
                  <a:lnTo>
                    <a:pt x="486" y="842"/>
                  </a:lnTo>
                  <a:lnTo>
                    <a:pt x="1013" y="727"/>
                  </a:lnTo>
                  <a:lnTo>
                    <a:pt x="514" y="708"/>
                  </a:lnTo>
                  <a:lnTo>
                    <a:pt x="1063" y="588"/>
                  </a:lnTo>
                  <a:lnTo>
                    <a:pt x="1063" y="588"/>
                  </a:lnTo>
                  <a:lnTo>
                    <a:pt x="523" y="597"/>
                  </a:lnTo>
                  <a:lnTo>
                    <a:pt x="523" y="597"/>
                  </a:lnTo>
                  <a:lnTo>
                    <a:pt x="1055" y="394"/>
                  </a:lnTo>
                  <a:lnTo>
                    <a:pt x="1055" y="394"/>
                  </a:lnTo>
                  <a:cubicBezTo>
                    <a:pt x="1036" y="398"/>
                    <a:pt x="592" y="477"/>
                    <a:pt x="592" y="477"/>
                  </a:cubicBezTo>
                  <a:lnTo>
                    <a:pt x="1138" y="181"/>
                  </a:lnTo>
                  <a:lnTo>
                    <a:pt x="1138" y="181"/>
                  </a:lnTo>
                  <a:lnTo>
                    <a:pt x="657" y="379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60"/>
            <p:cNvSpPr/>
            <p:nvPr/>
          </p:nvSpPr>
          <p:spPr>
            <a:xfrm>
              <a:off x="5325975" y="4892200"/>
              <a:ext cx="42800" cy="16575"/>
            </a:xfrm>
            <a:custGeom>
              <a:avLst/>
              <a:gdLst/>
              <a:ahLst/>
              <a:cxnLst/>
              <a:rect l="l" t="t" r="r" b="b"/>
              <a:pathLst>
                <a:path w="1712" h="663" extrusionOk="0">
                  <a:moveTo>
                    <a:pt x="915" y="0"/>
                  </a:moveTo>
                  <a:cubicBezTo>
                    <a:pt x="899" y="0"/>
                    <a:pt x="882" y="0"/>
                    <a:pt x="865" y="1"/>
                  </a:cubicBezTo>
                  <a:cubicBezTo>
                    <a:pt x="477" y="52"/>
                    <a:pt x="1" y="468"/>
                    <a:pt x="1" y="468"/>
                  </a:cubicBezTo>
                  <a:lnTo>
                    <a:pt x="315" y="312"/>
                  </a:lnTo>
                  <a:lnTo>
                    <a:pt x="315" y="312"/>
                  </a:lnTo>
                  <a:lnTo>
                    <a:pt x="163" y="570"/>
                  </a:lnTo>
                  <a:lnTo>
                    <a:pt x="421" y="278"/>
                  </a:lnTo>
                  <a:lnTo>
                    <a:pt x="338" y="662"/>
                  </a:lnTo>
                  <a:lnTo>
                    <a:pt x="505" y="302"/>
                  </a:lnTo>
                  <a:lnTo>
                    <a:pt x="519" y="626"/>
                  </a:lnTo>
                  <a:lnTo>
                    <a:pt x="690" y="269"/>
                  </a:lnTo>
                  <a:lnTo>
                    <a:pt x="690" y="607"/>
                  </a:lnTo>
                  <a:lnTo>
                    <a:pt x="837" y="269"/>
                  </a:lnTo>
                  <a:lnTo>
                    <a:pt x="824" y="658"/>
                  </a:lnTo>
                  <a:lnTo>
                    <a:pt x="1018" y="269"/>
                  </a:lnTo>
                  <a:lnTo>
                    <a:pt x="1042" y="547"/>
                  </a:lnTo>
                  <a:lnTo>
                    <a:pt x="1134" y="223"/>
                  </a:lnTo>
                  <a:lnTo>
                    <a:pt x="1175" y="450"/>
                  </a:lnTo>
                  <a:lnTo>
                    <a:pt x="1254" y="246"/>
                  </a:lnTo>
                  <a:lnTo>
                    <a:pt x="1319" y="427"/>
                  </a:lnTo>
                  <a:lnTo>
                    <a:pt x="1365" y="195"/>
                  </a:lnTo>
                  <a:lnTo>
                    <a:pt x="1411" y="380"/>
                  </a:lnTo>
                  <a:lnTo>
                    <a:pt x="1494" y="218"/>
                  </a:lnTo>
                  <a:lnTo>
                    <a:pt x="1712" y="205"/>
                  </a:lnTo>
                  <a:cubicBezTo>
                    <a:pt x="1467" y="70"/>
                    <a:pt x="1194" y="0"/>
                    <a:pt x="9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60"/>
            <p:cNvSpPr/>
            <p:nvPr/>
          </p:nvSpPr>
          <p:spPr>
            <a:xfrm>
              <a:off x="5345400" y="4846000"/>
              <a:ext cx="24775" cy="48775"/>
            </a:xfrm>
            <a:custGeom>
              <a:avLst/>
              <a:gdLst/>
              <a:ahLst/>
              <a:cxnLst/>
              <a:rect l="l" t="t" r="r" b="b"/>
              <a:pathLst>
                <a:path w="991" h="1951" extrusionOk="0">
                  <a:moveTo>
                    <a:pt x="208" y="764"/>
                  </a:moveTo>
                  <a:cubicBezTo>
                    <a:pt x="198" y="766"/>
                    <a:pt x="194" y="767"/>
                    <a:pt x="199" y="767"/>
                  </a:cubicBezTo>
                  <a:cubicBezTo>
                    <a:pt x="202" y="766"/>
                    <a:pt x="205" y="765"/>
                    <a:pt x="208" y="764"/>
                  </a:cubicBezTo>
                  <a:close/>
                  <a:moveTo>
                    <a:pt x="487" y="1170"/>
                  </a:moveTo>
                  <a:lnTo>
                    <a:pt x="487" y="1170"/>
                  </a:lnTo>
                  <a:cubicBezTo>
                    <a:pt x="487" y="1170"/>
                    <a:pt x="487" y="1170"/>
                    <a:pt x="487" y="1170"/>
                  </a:cubicBezTo>
                  <a:close/>
                  <a:moveTo>
                    <a:pt x="47" y="0"/>
                  </a:moveTo>
                  <a:lnTo>
                    <a:pt x="393" y="393"/>
                  </a:lnTo>
                  <a:lnTo>
                    <a:pt x="1" y="291"/>
                  </a:lnTo>
                  <a:lnTo>
                    <a:pt x="477" y="532"/>
                  </a:lnTo>
                  <a:lnTo>
                    <a:pt x="43" y="532"/>
                  </a:lnTo>
                  <a:lnTo>
                    <a:pt x="528" y="638"/>
                  </a:lnTo>
                  <a:cubicBezTo>
                    <a:pt x="424" y="688"/>
                    <a:pt x="316" y="732"/>
                    <a:pt x="208" y="764"/>
                  </a:cubicBezTo>
                  <a:lnTo>
                    <a:pt x="208" y="764"/>
                  </a:lnTo>
                  <a:cubicBezTo>
                    <a:pt x="271" y="754"/>
                    <a:pt x="587" y="717"/>
                    <a:pt x="588" y="717"/>
                  </a:cubicBezTo>
                  <a:lnTo>
                    <a:pt x="588" y="717"/>
                  </a:lnTo>
                  <a:lnTo>
                    <a:pt x="282" y="924"/>
                  </a:lnTo>
                  <a:lnTo>
                    <a:pt x="282" y="924"/>
                  </a:lnTo>
                  <a:lnTo>
                    <a:pt x="647" y="828"/>
                  </a:lnTo>
                  <a:lnTo>
                    <a:pt x="647" y="828"/>
                  </a:lnTo>
                  <a:lnTo>
                    <a:pt x="320" y="1003"/>
                  </a:lnTo>
                  <a:lnTo>
                    <a:pt x="671" y="952"/>
                  </a:lnTo>
                  <a:lnTo>
                    <a:pt x="671" y="952"/>
                  </a:lnTo>
                  <a:lnTo>
                    <a:pt x="398" y="1072"/>
                  </a:lnTo>
                  <a:lnTo>
                    <a:pt x="717" y="1063"/>
                  </a:lnTo>
                  <a:lnTo>
                    <a:pt x="717" y="1063"/>
                  </a:lnTo>
                  <a:cubicBezTo>
                    <a:pt x="717" y="1063"/>
                    <a:pt x="498" y="1168"/>
                    <a:pt x="487" y="1170"/>
                  </a:cubicBezTo>
                  <a:lnTo>
                    <a:pt x="487" y="1170"/>
                  </a:lnTo>
                  <a:lnTo>
                    <a:pt x="764" y="1151"/>
                  </a:lnTo>
                  <a:lnTo>
                    <a:pt x="523" y="1304"/>
                  </a:lnTo>
                  <a:lnTo>
                    <a:pt x="773" y="1285"/>
                  </a:lnTo>
                  <a:lnTo>
                    <a:pt x="555" y="1392"/>
                  </a:lnTo>
                  <a:lnTo>
                    <a:pt x="773" y="1392"/>
                  </a:lnTo>
                  <a:lnTo>
                    <a:pt x="625" y="1443"/>
                  </a:lnTo>
                  <a:lnTo>
                    <a:pt x="805" y="1484"/>
                  </a:lnTo>
                  <a:lnTo>
                    <a:pt x="634" y="1503"/>
                  </a:lnTo>
                  <a:lnTo>
                    <a:pt x="810" y="1549"/>
                  </a:lnTo>
                  <a:lnTo>
                    <a:pt x="647" y="1581"/>
                  </a:lnTo>
                  <a:lnTo>
                    <a:pt x="814" y="1605"/>
                  </a:lnTo>
                  <a:lnTo>
                    <a:pt x="699" y="1646"/>
                  </a:lnTo>
                  <a:lnTo>
                    <a:pt x="852" y="1674"/>
                  </a:lnTo>
                  <a:lnTo>
                    <a:pt x="758" y="1725"/>
                  </a:lnTo>
                  <a:lnTo>
                    <a:pt x="879" y="1766"/>
                  </a:lnTo>
                  <a:lnTo>
                    <a:pt x="814" y="1789"/>
                  </a:lnTo>
                  <a:lnTo>
                    <a:pt x="935" y="1951"/>
                  </a:lnTo>
                  <a:cubicBezTo>
                    <a:pt x="935" y="1951"/>
                    <a:pt x="990" y="1105"/>
                    <a:pt x="810" y="745"/>
                  </a:cubicBezTo>
                  <a:cubicBezTo>
                    <a:pt x="634" y="384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60"/>
            <p:cNvSpPr/>
            <p:nvPr/>
          </p:nvSpPr>
          <p:spPr>
            <a:xfrm>
              <a:off x="5319525" y="4868075"/>
              <a:ext cx="49250" cy="29275"/>
            </a:xfrm>
            <a:custGeom>
              <a:avLst/>
              <a:gdLst/>
              <a:ahLst/>
              <a:cxnLst/>
              <a:rect l="l" t="t" r="r" b="b"/>
              <a:pathLst>
                <a:path w="1970" h="1171" extrusionOk="0">
                  <a:moveTo>
                    <a:pt x="342" y="0"/>
                  </a:moveTo>
                  <a:cubicBezTo>
                    <a:pt x="145" y="0"/>
                    <a:pt x="0" y="14"/>
                    <a:pt x="0" y="14"/>
                  </a:cubicBezTo>
                  <a:lnTo>
                    <a:pt x="698" y="134"/>
                  </a:lnTo>
                  <a:lnTo>
                    <a:pt x="180" y="328"/>
                  </a:lnTo>
                  <a:lnTo>
                    <a:pt x="832" y="245"/>
                  </a:lnTo>
                  <a:lnTo>
                    <a:pt x="389" y="458"/>
                  </a:lnTo>
                  <a:lnTo>
                    <a:pt x="984" y="310"/>
                  </a:lnTo>
                  <a:lnTo>
                    <a:pt x="583" y="555"/>
                  </a:lnTo>
                  <a:lnTo>
                    <a:pt x="1165" y="379"/>
                  </a:lnTo>
                  <a:lnTo>
                    <a:pt x="698" y="671"/>
                  </a:lnTo>
                  <a:lnTo>
                    <a:pt x="1281" y="458"/>
                  </a:lnTo>
                  <a:lnTo>
                    <a:pt x="911" y="795"/>
                  </a:lnTo>
                  <a:lnTo>
                    <a:pt x="1364" y="522"/>
                  </a:lnTo>
                  <a:lnTo>
                    <a:pt x="1364" y="522"/>
                  </a:lnTo>
                  <a:lnTo>
                    <a:pt x="1017" y="846"/>
                  </a:lnTo>
                  <a:lnTo>
                    <a:pt x="1428" y="596"/>
                  </a:lnTo>
                  <a:lnTo>
                    <a:pt x="1202" y="910"/>
                  </a:lnTo>
                  <a:lnTo>
                    <a:pt x="1512" y="684"/>
                  </a:lnTo>
                  <a:lnTo>
                    <a:pt x="1317" y="953"/>
                  </a:lnTo>
                  <a:lnTo>
                    <a:pt x="1582" y="758"/>
                  </a:lnTo>
                  <a:lnTo>
                    <a:pt x="1424" y="989"/>
                  </a:lnTo>
                  <a:lnTo>
                    <a:pt x="1646" y="860"/>
                  </a:lnTo>
                  <a:lnTo>
                    <a:pt x="1507" y="1055"/>
                  </a:lnTo>
                  <a:lnTo>
                    <a:pt x="1744" y="920"/>
                  </a:lnTo>
                  <a:lnTo>
                    <a:pt x="1590" y="1082"/>
                  </a:lnTo>
                  <a:cubicBezTo>
                    <a:pt x="1590" y="1082"/>
                    <a:pt x="1785" y="985"/>
                    <a:pt x="1808" y="985"/>
                  </a:cubicBezTo>
                  <a:cubicBezTo>
                    <a:pt x="1827" y="985"/>
                    <a:pt x="1716" y="1082"/>
                    <a:pt x="1716" y="1082"/>
                  </a:cubicBezTo>
                  <a:lnTo>
                    <a:pt x="1855" y="1055"/>
                  </a:lnTo>
                  <a:lnTo>
                    <a:pt x="1970" y="1170"/>
                  </a:lnTo>
                  <a:cubicBezTo>
                    <a:pt x="1970" y="1170"/>
                    <a:pt x="1627" y="389"/>
                    <a:pt x="1244" y="161"/>
                  </a:cubicBezTo>
                  <a:cubicBezTo>
                    <a:pt x="1018" y="28"/>
                    <a:pt x="626" y="0"/>
                    <a:pt x="3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60"/>
            <p:cNvSpPr/>
            <p:nvPr/>
          </p:nvSpPr>
          <p:spPr>
            <a:xfrm>
              <a:off x="5321700" y="4968850"/>
              <a:ext cx="55400" cy="32975"/>
            </a:xfrm>
            <a:custGeom>
              <a:avLst/>
              <a:gdLst/>
              <a:ahLst/>
              <a:cxnLst/>
              <a:rect l="l" t="t" r="r" b="b"/>
              <a:pathLst>
                <a:path w="2216" h="1319" extrusionOk="0">
                  <a:moveTo>
                    <a:pt x="2022" y="1"/>
                  </a:moveTo>
                  <a:cubicBezTo>
                    <a:pt x="1665" y="176"/>
                    <a:pt x="1407" y="500"/>
                    <a:pt x="1300" y="880"/>
                  </a:cubicBezTo>
                  <a:cubicBezTo>
                    <a:pt x="1078" y="575"/>
                    <a:pt x="750" y="366"/>
                    <a:pt x="375" y="297"/>
                  </a:cubicBezTo>
                  <a:lnTo>
                    <a:pt x="375" y="297"/>
                  </a:lnTo>
                  <a:cubicBezTo>
                    <a:pt x="375" y="297"/>
                    <a:pt x="935" y="519"/>
                    <a:pt x="944" y="953"/>
                  </a:cubicBezTo>
                  <a:cubicBezTo>
                    <a:pt x="944" y="953"/>
                    <a:pt x="565" y="447"/>
                    <a:pt x="89" y="447"/>
                  </a:cubicBezTo>
                  <a:cubicBezTo>
                    <a:pt x="69" y="447"/>
                    <a:pt x="49" y="447"/>
                    <a:pt x="29" y="449"/>
                  </a:cubicBezTo>
                  <a:cubicBezTo>
                    <a:pt x="29" y="449"/>
                    <a:pt x="611" y="602"/>
                    <a:pt x="611" y="1013"/>
                  </a:cubicBezTo>
                  <a:cubicBezTo>
                    <a:pt x="494" y="806"/>
                    <a:pt x="281" y="684"/>
                    <a:pt x="51" y="684"/>
                  </a:cubicBezTo>
                  <a:cubicBezTo>
                    <a:pt x="34" y="684"/>
                    <a:pt x="17" y="684"/>
                    <a:pt x="1" y="686"/>
                  </a:cubicBezTo>
                  <a:cubicBezTo>
                    <a:pt x="1" y="686"/>
                    <a:pt x="634" y="935"/>
                    <a:pt x="366" y="1318"/>
                  </a:cubicBezTo>
                  <a:lnTo>
                    <a:pt x="1670" y="1318"/>
                  </a:lnTo>
                  <a:cubicBezTo>
                    <a:pt x="1670" y="1318"/>
                    <a:pt x="1614" y="976"/>
                    <a:pt x="2095" y="607"/>
                  </a:cubicBezTo>
                  <a:lnTo>
                    <a:pt x="2095" y="607"/>
                  </a:lnTo>
                  <a:cubicBezTo>
                    <a:pt x="1887" y="686"/>
                    <a:pt x="1716" y="842"/>
                    <a:pt x="1619" y="1041"/>
                  </a:cubicBezTo>
                  <a:cubicBezTo>
                    <a:pt x="1647" y="703"/>
                    <a:pt x="1887" y="417"/>
                    <a:pt x="2216" y="329"/>
                  </a:cubicBezTo>
                  <a:lnTo>
                    <a:pt x="2216" y="329"/>
                  </a:lnTo>
                  <a:cubicBezTo>
                    <a:pt x="1878" y="362"/>
                    <a:pt x="1587" y="588"/>
                    <a:pt x="1485" y="917"/>
                  </a:cubicBezTo>
                  <a:cubicBezTo>
                    <a:pt x="1485" y="917"/>
                    <a:pt x="1522" y="278"/>
                    <a:pt x="20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60"/>
            <p:cNvSpPr/>
            <p:nvPr/>
          </p:nvSpPr>
          <p:spPr>
            <a:xfrm>
              <a:off x="5350150" y="4977050"/>
              <a:ext cx="1402650" cy="25025"/>
            </a:xfrm>
            <a:custGeom>
              <a:avLst/>
              <a:gdLst/>
              <a:ahLst/>
              <a:cxnLst/>
              <a:rect l="l" t="t" r="r" b="b"/>
              <a:pathLst>
                <a:path w="56106" h="1001" extrusionOk="0">
                  <a:moveTo>
                    <a:pt x="46475" y="1"/>
                  </a:moveTo>
                  <a:cubicBezTo>
                    <a:pt x="42602" y="1"/>
                    <a:pt x="33614" y="540"/>
                    <a:pt x="33287" y="597"/>
                  </a:cubicBezTo>
                  <a:cubicBezTo>
                    <a:pt x="33256" y="603"/>
                    <a:pt x="33150" y="606"/>
                    <a:pt x="32981" y="606"/>
                  </a:cubicBezTo>
                  <a:cubicBezTo>
                    <a:pt x="31159" y="606"/>
                    <a:pt x="22010" y="306"/>
                    <a:pt x="19582" y="205"/>
                  </a:cubicBezTo>
                  <a:cubicBezTo>
                    <a:pt x="19432" y="199"/>
                    <a:pt x="19237" y="196"/>
                    <a:pt x="19001" y="196"/>
                  </a:cubicBezTo>
                  <a:cubicBezTo>
                    <a:pt x="15070" y="196"/>
                    <a:pt x="0" y="986"/>
                    <a:pt x="0" y="986"/>
                  </a:cubicBezTo>
                  <a:lnTo>
                    <a:pt x="56105" y="1000"/>
                  </a:lnTo>
                  <a:cubicBezTo>
                    <a:pt x="56105" y="1000"/>
                    <a:pt x="50372" y="177"/>
                    <a:pt x="47607" y="25"/>
                  </a:cubicBezTo>
                  <a:cubicBezTo>
                    <a:pt x="47315" y="8"/>
                    <a:pt x="46930" y="1"/>
                    <a:pt x="464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60"/>
            <p:cNvSpPr/>
            <p:nvPr/>
          </p:nvSpPr>
          <p:spPr>
            <a:xfrm>
              <a:off x="5622950" y="5129775"/>
              <a:ext cx="260900" cy="240575"/>
            </a:xfrm>
            <a:custGeom>
              <a:avLst/>
              <a:gdLst/>
              <a:ahLst/>
              <a:cxnLst/>
              <a:rect l="l" t="t" r="r" b="b"/>
              <a:pathLst>
                <a:path w="10436" h="9623" extrusionOk="0">
                  <a:moveTo>
                    <a:pt x="28" y="0"/>
                  </a:moveTo>
                  <a:cubicBezTo>
                    <a:pt x="28" y="0"/>
                    <a:pt x="0" y="6080"/>
                    <a:pt x="0" y="6085"/>
                  </a:cubicBezTo>
                  <a:cubicBezTo>
                    <a:pt x="0" y="7255"/>
                    <a:pt x="10" y="8263"/>
                    <a:pt x="66" y="8790"/>
                  </a:cubicBezTo>
                  <a:cubicBezTo>
                    <a:pt x="66" y="8915"/>
                    <a:pt x="93" y="9036"/>
                    <a:pt x="149" y="9151"/>
                  </a:cubicBezTo>
                  <a:cubicBezTo>
                    <a:pt x="451" y="9356"/>
                    <a:pt x="7548" y="9622"/>
                    <a:pt x="9579" y="9622"/>
                  </a:cubicBezTo>
                  <a:cubicBezTo>
                    <a:pt x="9877" y="9622"/>
                    <a:pt x="10066" y="9616"/>
                    <a:pt x="10108" y="9604"/>
                  </a:cubicBezTo>
                  <a:cubicBezTo>
                    <a:pt x="10436" y="9502"/>
                    <a:pt x="10182" y="8564"/>
                    <a:pt x="9831" y="8268"/>
                  </a:cubicBezTo>
                  <a:cubicBezTo>
                    <a:pt x="9484" y="7967"/>
                    <a:pt x="5979" y="6251"/>
                    <a:pt x="5979" y="6251"/>
                  </a:cubicBezTo>
                  <a:lnTo>
                    <a:pt x="5919" y="18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60"/>
            <p:cNvSpPr/>
            <p:nvPr/>
          </p:nvSpPr>
          <p:spPr>
            <a:xfrm>
              <a:off x="5622950" y="5250675"/>
              <a:ext cx="260900" cy="119675"/>
            </a:xfrm>
            <a:custGeom>
              <a:avLst/>
              <a:gdLst/>
              <a:ahLst/>
              <a:cxnLst/>
              <a:rect l="l" t="t" r="r" b="b"/>
              <a:pathLst>
                <a:path w="10436" h="4787" extrusionOk="0">
                  <a:moveTo>
                    <a:pt x="0" y="0"/>
                  </a:moveTo>
                  <a:lnTo>
                    <a:pt x="0" y="1249"/>
                  </a:lnTo>
                  <a:cubicBezTo>
                    <a:pt x="0" y="2419"/>
                    <a:pt x="10" y="3427"/>
                    <a:pt x="66" y="3954"/>
                  </a:cubicBezTo>
                  <a:cubicBezTo>
                    <a:pt x="79" y="4074"/>
                    <a:pt x="107" y="4200"/>
                    <a:pt x="149" y="4315"/>
                  </a:cubicBezTo>
                  <a:cubicBezTo>
                    <a:pt x="451" y="4520"/>
                    <a:pt x="7548" y="4786"/>
                    <a:pt x="9579" y="4786"/>
                  </a:cubicBezTo>
                  <a:cubicBezTo>
                    <a:pt x="9877" y="4786"/>
                    <a:pt x="10066" y="4780"/>
                    <a:pt x="10108" y="4768"/>
                  </a:cubicBezTo>
                  <a:cubicBezTo>
                    <a:pt x="10436" y="4666"/>
                    <a:pt x="10182" y="3728"/>
                    <a:pt x="9831" y="3432"/>
                  </a:cubicBezTo>
                  <a:cubicBezTo>
                    <a:pt x="9484" y="3131"/>
                    <a:pt x="5979" y="1415"/>
                    <a:pt x="5979" y="1415"/>
                  </a:cubicBezTo>
                  <a:lnTo>
                    <a:pt x="5997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60"/>
            <p:cNvSpPr/>
            <p:nvPr/>
          </p:nvSpPr>
          <p:spPr>
            <a:xfrm>
              <a:off x="5617050" y="5280850"/>
              <a:ext cx="267050" cy="90900"/>
            </a:xfrm>
            <a:custGeom>
              <a:avLst/>
              <a:gdLst/>
              <a:ahLst/>
              <a:cxnLst/>
              <a:rect l="l" t="t" r="r" b="b"/>
              <a:pathLst>
                <a:path w="10682" h="3636" extrusionOk="0">
                  <a:moveTo>
                    <a:pt x="185" y="1"/>
                  </a:moveTo>
                  <a:cubicBezTo>
                    <a:pt x="1" y="1606"/>
                    <a:pt x="93" y="3066"/>
                    <a:pt x="227" y="3159"/>
                  </a:cubicBezTo>
                  <a:cubicBezTo>
                    <a:pt x="533" y="3364"/>
                    <a:pt x="7716" y="3636"/>
                    <a:pt x="9797" y="3636"/>
                  </a:cubicBezTo>
                  <a:cubicBezTo>
                    <a:pt x="10108" y="3636"/>
                    <a:pt x="10306" y="3630"/>
                    <a:pt x="10349" y="3616"/>
                  </a:cubicBezTo>
                  <a:cubicBezTo>
                    <a:pt x="10682" y="3514"/>
                    <a:pt x="10422" y="2558"/>
                    <a:pt x="10067" y="2257"/>
                  </a:cubicBezTo>
                  <a:cubicBezTo>
                    <a:pt x="9711" y="1952"/>
                    <a:pt x="6266" y="218"/>
                    <a:pt x="6266" y="218"/>
                  </a:cubicBezTo>
                  <a:lnTo>
                    <a:pt x="185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60"/>
            <p:cNvSpPr/>
            <p:nvPr/>
          </p:nvSpPr>
          <p:spPr>
            <a:xfrm>
              <a:off x="5619950" y="5280750"/>
              <a:ext cx="3025" cy="18600"/>
            </a:xfrm>
            <a:custGeom>
              <a:avLst/>
              <a:gdLst/>
              <a:ahLst/>
              <a:cxnLst/>
              <a:rect l="l" t="t" r="r" b="b"/>
              <a:pathLst>
                <a:path w="121" h="744" extrusionOk="0">
                  <a:moveTo>
                    <a:pt x="65" y="0"/>
                  </a:moveTo>
                  <a:cubicBezTo>
                    <a:pt x="37" y="255"/>
                    <a:pt x="14" y="504"/>
                    <a:pt x="0" y="744"/>
                  </a:cubicBezTo>
                  <a:cubicBezTo>
                    <a:pt x="19" y="504"/>
                    <a:pt x="37" y="259"/>
                    <a:pt x="69" y="5"/>
                  </a:cubicBezTo>
                  <a:lnTo>
                    <a:pt x="120" y="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60"/>
            <p:cNvSpPr/>
            <p:nvPr/>
          </p:nvSpPr>
          <p:spPr>
            <a:xfrm>
              <a:off x="5622950" y="5280750"/>
              <a:ext cx="2575" cy="250"/>
            </a:xfrm>
            <a:custGeom>
              <a:avLst/>
              <a:gdLst/>
              <a:ahLst/>
              <a:cxnLst/>
              <a:rect l="l" t="t" r="r" b="b"/>
              <a:pathLst>
                <a:path w="103" h="10" extrusionOk="0">
                  <a:moveTo>
                    <a:pt x="0" y="0"/>
                  </a:moveTo>
                  <a:lnTo>
                    <a:pt x="0" y="9"/>
                  </a:lnTo>
                  <a:lnTo>
                    <a:pt x="102" y="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60"/>
            <p:cNvSpPr/>
            <p:nvPr/>
          </p:nvSpPr>
          <p:spPr>
            <a:xfrm>
              <a:off x="5617875" y="5280850"/>
              <a:ext cx="66375" cy="84650"/>
            </a:xfrm>
            <a:custGeom>
              <a:avLst/>
              <a:gdLst/>
              <a:ahLst/>
              <a:cxnLst/>
              <a:rect l="l" t="t" r="r" b="b"/>
              <a:pathLst>
                <a:path w="2655" h="3386" extrusionOk="0">
                  <a:moveTo>
                    <a:pt x="152" y="1"/>
                  </a:moveTo>
                  <a:cubicBezTo>
                    <a:pt x="120" y="255"/>
                    <a:pt x="102" y="500"/>
                    <a:pt x="83" y="740"/>
                  </a:cubicBezTo>
                  <a:cubicBezTo>
                    <a:pt x="0" y="2031"/>
                    <a:pt x="97" y="3089"/>
                    <a:pt x="194" y="3154"/>
                  </a:cubicBezTo>
                  <a:cubicBezTo>
                    <a:pt x="305" y="3228"/>
                    <a:pt x="1313" y="3311"/>
                    <a:pt x="2654" y="3385"/>
                  </a:cubicBezTo>
                  <a:lnTo>
                    <a:pt x="305" y="5"/>
                  </a:lnTo>
                  <a:lnTo>
                    <a:pt x="203" y="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60"/>
            <p:cNvSpPr/>
            <p:nvPr/>
          </p:nvSpPr>
          <p:spPr>
            <a:xfrm>
              <a:off x="5634025" y="5354300"/>
              <a:ext cx="239575" cy="7950"/>
            </a:xfrm>
            <a:custGeom>
              <a:avLst/>
              <a:gdLst/>
              <a:ahLst/>
              <a:cxnLst/>
              <a:rect l="l" t="t" r="r" b="b"/>
              <a:pathLst>
                <a:path w="9583" h="318" extrusionOk="0">
                  <a:moveTo>
                    <a:pt x="379" y="1"/>
                  </a:moveTo>
                  <a:cubicBezTo>
                    <a:pt x="237" y="1"/>
                    <a:pt x="114" y="2"/>
                    <a:pt x="11" y="4"/>
                  </a:cubicBezTo>
                  <a:cubicBezTo>
                    <a:pt x="1" y="4"/>
                    <a:pt x="1" y="4"/>
                    <a:pt x="11" y="12"/>
                  </a:cubicBezTo>
                  <a:cubicBezTo>
                    <a:pt x="1573" y="138"/>
                    <a:pt x="7963" y="309"/>
                    <a:pt x="9545" y="318"/>
                  </a:cubicBezTo>
                  <a:cubicBezTo>
                    <a:pt x="9582" y="318"/>
                    <a:pt x="9582" y="290"/>
                    <a:pt x="9545" y="290"/>
                  </a:cubicBezTo>
                  <a:cubicBezTo>
                    <a:pt x="8071" y="204"/>
                    <a:pt x="2398" y="1"/>
                    <a:pt x="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60"/>
            <p:cNvSpPr/>
            <p:nvPr/>
          </p:nvSpPr>
          <p:spPr>
            <a:xfrm>
              <a:off x="5820025" y="5328075"/>
              <a:ext cx="33900" cy="29950"/>
            </a:xfrm>
            <a:custGeom>
              <a:avLst/>
              <a:gdLst/>
              <a:ahLst/>
              <a:cxnLst/>
              <a:rect l="l" t="t" r="r" b="b"/>
              <a:pathLst>
                <a:path w="1356" h="1198" extrusionOk="0">
                  <a:moveTo>
                    <a:pt x="1269" y="0"/>
                  </a:moveTo>
                  <a:cubicBezTo>
                    <a:pt x="942" y="0"/>
                    <a:pt x="629" y="129"/>
                    <a:pt x="394" y="359"/>
                  </a:cubicBezTo>
                  <a:cubicBezTo>
                    <a:pt x="163" y="577"/>
                    <a:pt x="19" y="872"/>
                    <a:pt x="0" y="1191"/>
                  </a:cubicBezTo>
                  <a:cubicBezTo>
                    <a:pt x="0" y="1196"/>
                    <a:pt x="5" y="1198"/>
                    <a:pt x="10" y="1198"/>
                  </a:cubicBezTo>
                  <a:cubicBezTo>
                    <a:pt x="16" y="1198"/>
                    <a:pt x="22" y="1196"/>
                    <a:pt x="24" y="1191"/>
                  </a:cubicBezTo>
                  <a:cubicBezTo>
                    <a:pt x="154" y="549"/>
                    <a:pt x="690" y="72"/>
                    <a:pt x="1347" y="22"/>
                  </a:cubicBezTo>
                  <a:cubicBezTo>
                    <a:pt x="1351" y="16"/>
                    <a:pt x="1355" y="12"/>
                    <a:pt x="1355" y="7"/>
                  </a:cubicBezTo>
                  <a:lnTo>
                    <a:pt x="1351" y="3"/>
                  </a:lnTo>
                  <a:cubicBezTo>
                    <a:pt x="1324" y="1"/>
                    <a:pt x="1296" y="0"/>
                    <a:pt x="12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60"/>
            <p:cNvSpPr/>
            <p:nvPr/>
          </p:nvSpPr>
          <p:spPr>
            <a:xfrm>
              <a:off x="5741025" y="5290475"/>
              <a:ext cx="45975" cy="17725"/>
            </a:xfrm>
            <a:custGeom>
              <a:avLst/>
              <a:gdLst/>
              <a:ahLst/>
              <a:cxnLst/>
              <a:rect l="l" t="t" r="r" b="b"/>
              <a:pathLst>
                <a:path w="1839" h="709" extrusionOk="0">
                  <a:moveTo>
                    <a:pt x="1669" y="1"/>
                  </a:moveTo>
                  <a:cubicBezTo>
                    <a:pt x="1067" y="1"/>
                    <a:pt x="396" y="205"/>
                    <a:pt x="12" y="675"/>
                  </a:cubicBezTo>
                  <a:cubicBezTo>
                    <a:pt x="0" y="690"/>
                    <a:pt x="18" y="709"/>
                    <a:pt x="35" y="709"/>
                  </a:cubicBezTo>
                  <a:cubicBezTo>
                    <a:pt x="38" y="709"/>
                    <a:pt x="41" y="708"/>
                    <a:pt x="44" y="707"/>
                  </a:cubicBezTo>
                  <a:cubicBezTo>
                    <a:pt x="604" y="438"/>
                    <a:pt x="1196" y="226"/>
                    <a:pt x="1801" y="83"/>
                  </a:cubicBezTo>
                  <a:cubicBezTo>
                    <a:pt x="1820" y="83"/>
                    <a:pt x="1839" y="64"/>
                    <a:pt x="1839" y="41"/>
                  </a:cubicBezTo>
                  <a:cubicBezTo>
                    <a:pt x="1839" y="18"/>
                    <a:pt x="1820" y="4"/>
                    <a:pt x="1801" y="4"/>
                  </a:cubicBezTo>
                  <a:cubicBezTo>
                    <a:pt x="1757" y="2"/>
                    <a:pt x="1713" y="1"/>
                    <a:pt x="1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60"/>
            <p:cNvSpPr/>
            <p:nvPr/>
          </p:nvSpPr>
          <p:spPr>
            <a:xfrm>
              <a:off x="5753075" y="5295575"/>
              <a:ext cx="45950" cy="17850"/>
            </a:xfrm>
            <a:custGeom>
              <a:avLst/>
              <a:gdLst/>
              <a:ahLst/>
              <a:cxnLst/>
              <a:rect l="l" t="t" r="r" b="b"/>
              <a:pathLst>
                <a:path w="1838" h="714" extrusionOk="0">
                  <a:moveTo>
                    <a:pt x="1684" y="1"/>
                  </a:moveTo>
                  <a:cubicBezTo>
                    <a:pt x="1079" y="1"/>
                    <a:pt x="406" y="205"/>
                    <a:pt x="15" y="678"/>
                  </a:cubicBezTo>
                  <a:cubicBezTo>
                    <a:pt x="0" y="694"/>
                    <a:pt x="18" y="713"/>
                    <a:pt x="38" y="713"/>
                  </a:cubicBezTo>
                  <a:cubicBezTo>
                    <a:pt x="41" y="713"/>
                    <a:pt x="45" y="713"/>
                    <a:pt x="48" y="711"/>
                  </a:cubicBezTo>
                  <a:cubicBezTo>
                    <a:pt x="608" y="438"/>
                    <a:pt x="1195" y="230"/>
                    <a:pt x="1801" y="82"/>
                  </a:cubicBezTo>
                  <a:cubicBezTo>
                    <a:pt x="1824" y="82"/>
                    <a:pt x="1837" y="63"/>
                    <a:pt x="1837" y="46"/>
                  </a:cubicBezTo>
                  <a:cubicBezTo>
                    <a:pt x="1837" y="22"/>
                    <a:pt x="1818" y="3"/>
                    <a:pt x="1801" y="3"/>
                  </a:cubicBezTo>
                  <a:cubicBezTo>
                    <a:pt x="1762" y="2"/>
                    <a:pt x="1723" y="1"/>
                    <a:pt x="16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60"/>
            <p:cNvSpPr/>
            <p:nvPr/>
          </p:nvSpPr>
          <p:spPr>
            <a:xfrm>
              <a:off x="5765175" y="5300800"/>
              <a:ext cx="46000" cy="17800"/>
            </a:xfrm>
            <a:custGeom>
              <a:avLst/>
              <a:gdLst/>
              <a:ahLst/>
              <a:cxnLst/>
              <a:rect l="l" t="t" r="r" b="b"/>
              <a:pathLst>
                <a:path w="1840" h="712" extrusionOk="0">
                  <a:moveTo>
                    <a:pt x="1681" y="0"/>
                  </a:moveTo>
                  <a:cubicBezTo>
                    <a:pt x="1075" y="0"/>
                    <a:pt x="400" y="204"/>
                    <a:pt x="13" y="678"/>
                  </a:cubicBezTo>
                  <a:cubicBezTo>
                    <a:pt x="1" y="694"/>
                    <a:pt x="15" y="712"/>
                    <a:pt x="34" y="712"/>
                  </a:cubicBezTo>
                  <a:cubicBezTo>
                    <a:pt x="38" y="712"/>
                    <a:pt x="41" y="711"/>
                    <a:pt x="45" y="710"/>
                  </a:cubicBezTo>
                  <a:cubicBezTo>
                    <a:pt x="604" y="437"/>
                    <a:pt x="1191" y="229"/>
                    <a:pt x="1797" y="81"/>
                  </a:cubicBezTo>
                  <a:cubicBezTo>
                    <a:pt x="1821" y="81"/>
                    <a:pt x="1839" y="63"/>
                    <a:pt x="1839" y="40"/>
                  </a:cubicBezTo>
                  <a:cubicBezTo>
                    <a:pt x="1839" y="21"/>
                    <a:pt x="1821" y="3"/>
                    <a:pt x="1797" y="3"/>
                  </a:cubicBezTo>
                  <a:cubicBezTo>
                    <a:pt x="1759" y="1"/>
                    <a:pt x="1720" y="0"/>
                    <a:pt x="16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60"/>
            <p:cNvSpPr/>
            <p:nvPr/>
          </p:nvSpPr>
          <p:spPr>
            <a:xfrm>
              <a:off x="5777225" y="5305975"/>
              <a:ext cx="45850" cy="17775"/>
            </a:xfrm>
            <a:custGeom>
              <a:avLst/>
              <a:gdLst/>
              <a:ahLst/>
              <a:cxnLst/>
              <a:rect l="l" t="t" r="r" b="b"/>
              <a:pathLst>
                <a:path w="1834" h="711" extrusionOk="0">
                  <a:moveTo>
                    <a:pt x="1664" y="0"/>
                  </a:moveTo>
                  <a:cubicBezTo>
                    <a:pt x="1067" y="0"/>
                    <a:pt x="395" y="205"/>
                    <a:pt x="11" y="678"/>
                  </a:cubicBezTo>
                  <a:cubicBezTo>
                    <a:pt x="1" y="693"/>
                    <a:pt x="16" y="710"/>
                    <a:pt x="31" y="710"/>
                  </a:cubicBezTo>
                  <a:cubicBezTo>
                    <a:pt x="35" y="710"/>
                    <a:pt x="40" y="709"/>
                    <a:pt x="43" y="706"/>
                  </a:cubicBezTo>
                  <a:cubicBezTo>
                    <a:pt x="603" y="438"/>
                    <a:pt x="1195" y="230"/>
                    <a:pt x="1796" y="82"/>
                  </a:cubicBezTo>
                  <a:cubicBezTo>
                    <a:pt x="1819" y="78"/>
                    <a:pt x="1833" y="55"/>
                    <a:pt x="1829" y="31"/>
                  </a:cubicBezTo>
                  <a:cubicBezTo>
                    <a:pt x="1823" y="18"/>
                    <a:pt x="1815" y="8"/>
                    <a:pt x="1796" y="3"/>
                  </a:cubicBezTo>
                  <a:cubicBezTo>
                    <a:pt x="1752" y="1"/>
                    <a:pt x="1709" y="0"/>
                    <a:pt x="16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60"/>
            <p:cNvSpPr/>
            <p:nvPr/>
          </p:nvSpPr>
          <p:spPr>
            <a:xfrm>
              <a:off x="5627250" y="5317150"/>
              <a:ext cx="36125" cy="27650"/>
            </a:xfrm>
            <a:custGeom>
              <a:avLst/>
              <a:gdLst/>
              <a:ahLst/>
              <a:cxnLst/>
              <a:rect l="l" t="t" r="r" b="b"/>
              <a:pathLst>
                <a:path w="1445" h="1106" extrusionOk="0">
                  <a:moveTo>
                    <a:pt x="721" y="0"/>
                  </a:moveTo>
                  <a:cubicBezTo>
                    <a:pt x="26" y="0"/>
                    <a:pt x="1" y="1083"/>
                    <a:pt x="703" y="1106"/>
                  </a:cubicBezTo>
                  <a:cubicBezTo>
                    <a:pt x="710" y="1106"/>
                    <a:pt x="717" y="1106"/>
                    <a:pt x="725" y="1106"/>
                  </a:cubicBezTo>
                  <a:cubicBezTo>
                    <a:pt x="1415" y="1106"/>
                    <a:pt x="1444" y="19"/>
                    <a:pt x="739" y="0"/>
                  </a:cubicBezTo>
                  <a:cubicBezTo>
                    <a:pt x="733" y="0"/>
                    <a:pt x="727" y="0"/>
                    <a:pt x="7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60"/>
            <p:cNvSpPr/>
            <p:nvPr/>
          </p:nvSpPr>
          <p:spPr>
            <a:xfrm>
              <a:off x="5765475" y="5245825"/>
              <a:ext cx="46400" cy="51125"/>
            </a:xfrm>
            <a:custGeom>
              <a:avLst/>
              <a:gdLst/>
              <a:ahLst/>
              <a:cxnLst/>
              <a:rect l="l" t="t" r="r" b="b"/>
              <a:pathLst>
                <a:path w="1856" h="2045" extrusionOk="0">
                  <a:moveTo>
                    <a:pt x="1286" y="174"/>
                  </a:moveTo>
                  <a:cubicBezTo>
                    <a:pt x="1413" y="174"/>
                    <a:pt x="1514" y="264"/>
                    <a:pt x="1531" y="523"/>
                  </a:cubicBezTo>
                  <a:cubicBezTo>
                    <a:pt x="1550" y="907"/>
                    <a:pt x="1008" y="1259"/>
                    <a:pt x="740" y="1443"/>
                  </a:cubicBezTo>
                  <a:cubicBezTo>
                    <a:pt x="518" y="1592"/>
                    <a:pt x="287" y="1730"/>
                    <a:pt x="70" y="1891"/>
                  </a:cubicBezTo>
                  <a:cubicBezTo>
                    <a:pt x="185" y="1577"/>
                    <a:pt x="315" y="1268"/>
                    <a:pt x="462" y="967"/>
                  </a:cubicBezTo>
                  <a:cubicBezTo>
                    <a:pt x="532" y="819"/>
                    <a:pt x="616" y="681"/>
                    <a:pt x="708" y="546"/>
                  </a:cubicBezTo>
                  <a:cubicBezTo>
                    <a:pt x="797" y="420"/>
                    <a:pt x="1077" y="174"/>
                    <a:pt x="1286" y="174"/>
                  </a:cubicBezTo>
                  <a:close/>
                  <a:moveTo>
                    <a:pt x="1255" y="0"/>
                  </a:moveTo>
                  <a:cubicBezTo>
                    <a:pt x="1017" y="0"/>
                    <a:pt x="775" y="176"/>
                    <a:pt x="634" y="361"/>
                  </a:cubicBezTo>
                  <a:cubicBezTo>
                    <a:pt x="287" y="828"/>
                    <a:pt x="70" y="1383"/>
                    <a:pt x="1" y="1961"/>
                  </a:cubicBezTo>
                  <a:cubicBezTo>
                    <a:pt x="1" y="1974"/>
                    <a:pt x="1" y="1980"/>
                    <a:pt x="24" y="1980"/>
                  </a:cubicBezTo>
                  <a:cubicBezTo>
                    <a:pt x="28" y="2018"/>
                    <a:pt x="64" y="2045"/>
                    <a:pt x="103" y="2045"/>
                  </a:cubicBezTo>
                  <a:cubicBezTo>
                    <a:pt x="106" y="2045"/>
                    <a:pt x="109" y="2045"/>
                    <a:pt x="112" y="2044"/>
                  </a:cubicBezTo>
                  <a:cubicBezTo>
                    <a:pt x="116" y="2040"/>
                    <a:pt x="125" y="2040"/>
                    <a:pt x="135" y="2036"/>
                  </a:cubicBezTo>
                  <a:cubicBezTo>
                    <a:pt x="597" y="1739"/>
                    <a:pt x="1124" y="1475"/>
                    <a:pt x="1480" y="1046"/>
                  </a:cubicBezTo>
                  <a:cubicBezTo>
                    <a:pt x="1689" y="796"/>
                    <a:pt x="1855" y="384"/>
                    <a:pt x="1563" y="121"/>
                  </a:cubicBezTo>
                  <a:cubicBezTo>
                    <a:pt x="1467" y="35"/>
                    <a:pt x="1361" y="0"/>
                    <a:pt x="1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60"/>
            <p:cNvSpPr/>
            <p:nvPr/>
          </p:nvSpPr>
          <p:spPr>
            <a:xfrm>
              <a:off x="5708025" y="5271900"/>
              <a:ext cx="61400" cy="28375"/>
            </a:xfrm>
            <a:custGeom>
              <a:avLst/>
              <a:gdLst/>
              <a:ahLst/>
              <a:cxnLst/>
              <a:rect l="l" t="t" r="r" b="b"/>
              <a:pathLst>
                <a:path w="2456" h="1135" extrusionOk="0">
                  <a:moveTo>
                    <a:pt x="753" y="189"/>
                  </a:moveTo>
                  <a:cubicBezTo>
                    <a:pt x="851" y="189"/>
                    <a:pt x="941" y="200"/>
                    <a:pt x="999" y="216"/>
                  </a:cubicBezTo>
                  <a:cubicBezTo>
                    <a:pt x="1151" y="261"/>
                    <a:pt x="1304" y="317"/>
                    <a:pt x="1452" y="382"/>
                  </a:cubicBezTo>
                  <a:cubicBezTo>
                    <a:pt x="1762" y="515"/>
                    <a:pt x="2049" y="687"/>
                    <a:pt x="2344" y="848"/>
                  </a:cubicBezTo>
                  <a:cubicBezTo>
                    <a:pt x="2072" y="863"/>
                    <a:pt x="1808" y="904"/>
                    <a:pt x="1540" y="927"/>
                  </a:cubicBezTo>
                  <a:cubicBezTo>
                    <a:pt x="1415" y="940"/>
                    <a:pt x="1240" y="959"/>
                    <a:pt x="1060" y="959"/>
                  </a:cubicBezTo>
                  <a:cubicBezTo>
                    <a:pt x="779" y="959"/>
                    <a:pt x="485" y="912"/>
                    <a:pt x="347" y="724"/>
                  </a:cubicBezTo>
                  <a:cubicBezTo>
                    <a:pt x="37" y="301"/>
                    <a:pt x="437" y="189"/>
                    <a:pt x="753" y="189"/>
                  </a:cubicBezTo>
                  <a:close/>
                  <a:moveTo>
                    <a:pt x="698" y="0"/>
                  </a:moveTo>
                  <a:cubicBezTo>
                    <a:pt x="412" y="0"/>
                    <a:pt x="111" y="116"/>
                    <a:pt x="61" y="438"/>
                  </a:cubicBezTo>
                  <a:cubicBezTo>
                    <a:pt x="1" y="848"/>
                    <a:pt x="402" y="1038"/>
                    <a:pt x="717" y="1098"/>
                  </a:cubicBezTo>
                  <a:cubicBezTo>
                    <a:pt x="857" y="1124"/>
                    <a:pt x="999" y="1134"/>
                    <a:pt x="1141" y="1134"/>
                  </a:cubicBezTo>
                  <a:cubicBezTo>
                    <a:pt x="1557" y="1134"/>
                    <a:pt x="1979" y="1045"/>
                    <a:pt x="2386" y="997"/>
                  </a:cubicBezTo>
                  <a:cubicBezTo>
                    <a:pt x="2428" y="987"/>
                    <a:pt x="2455" y="946"/>
                    <a:pt x="2446" y="904"/>
                  </a:cubicBezTo>
                  <a:cubicBezTo>
                    <a:pt x="2442" y="899"/>
                    <a:pt x="2442" y="890"/>
                    <a:pt x="2438" y="886"/>
                  </a:cubicBezTo>
                  <a:cubicBezTo>
                    <a:pt x="2442" y="876"/>
                    <a:pt x="2442" y="867"/>
                    <a:pt x="2438" y="858"/>
                  </a:cubicBezTo>
                  <a:cubicBezTo>
                    <a:pt x="2017" y="455"/>
                    <a:pt x="1499" y="169"/>
                    <a:pt x="929" y="26"/>
                  </a:cubicBezTo>
                  <a:cubicBezTo>
                    <a:pt x="858" y="10"/>
                    <a:pt x="779" y="0"/>
                    <a:pt x="6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60"/>
            <p:cNvSpPr/>
            <p:nvPr/>
          </p:nvSpPr>
          <p:spPr>
            <a:xfrm>
              <a:off x="5517775" y="4515050"/>
              <a:ext cx="254675" cy="708275"/>
            </a:xfrm>
            <a:custGeom>
              <a:avLst/>
              <a:gdLst/>
              <a:ahLst/>
              <a:cxnLst/>
              <a:rect l="l" t="t" r="r" b="b"/>
              <a:pathLst>
                <a:path w="10187" h="28331" extrusionOk="0">
                  <a:moveTo>
                    <a:pt x="0" y="0"/>
                  </a:moveTo>
                  <a:cubicBezTo>
                    <a:pt x="0" y="0"/>
                    <a:pt x="4254" y="15656"/>
                    <a:pt x="4290" y="15874"/>
                  </a:cubicBezTo>
                  <a:cubicBezTo>
                    <a:pt x="4290" y="15901"/>
                    <a:pt x="4198" y="28256"/>
                    <a:pt x="4198" y="28256"/>
                  </a:cubicBezTo>
                  <a:lnTo>
                    <a:pt x="10144" y="28330"/>
                  </a:lnTo>
                  <a:cubicBezTo>
                    <a:pt x="10144" y="28330"/>
                    <a:pt x="10186" y="17968"/>
                    <a:pt x="9922" y="15447"/>
                  </a:cubicBezTo>
                  <a:cubicBezTo>
                    <a:pt x="9589" y="12239"/>
                    <a:pt x="5942" y="0"/>
                    <a:pt x="5942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60"/>
            <p:cNvSpPr/>
            <p:nvPr/>
          </p:nvSpPr>
          <p:spPr>
            <a:xfrm>
              <a:off x="5517775" y="4515050"/>
              <a:ext cx="275575" cy="467350"/>
            </a:xfrm>
            <a:custGeom>
              <a:avLst/>
              <a:gdLst/>
              <a:ahLst/>
              <a:cxnLst/>
              <a:rect l="l" t="t" r="r" b="b"/>
              <a:pathLst>
                <a:path w="11023" h="18694" extrusionOk="0">
                  <a:moveTo>
                    <a:pt x="0" y="0"/>
                  </a:moveTo>
                  <a:cubicBezTo>
                    <a:pt x="0" y="0"/>
                    <a:pt x="3398" y="13460"/>
                    <a:pt x="3398" y="13881"/>
                  </a:cubicBezTo>
                  <a:cubicBezTo>
                    <a:pt x="3403" y="14301"/>
                    <a:pt x="3440" y="16572"/>
                    <a:pt x="3560" y="17246"/>
                  </a:cubicBezTo>
                  <a:cubicBezTo>
                    <a:pt x="3676" y="17732"/>
                    <a:pt x="3893" y="18185"/>
                    <a:pt x="4203" y="18574"/>
                  </a:cubicBezTo>
                  <a:lnTo>
                    <a:pt x="10148" y="18693"/>
                  </a:lnTo>
                  <a:cubicBezTo>
                    <a:pt x="11023" y="17492"/>
                    <a:pt x="10255" y="14574"/>
                    <a:pt x="9978" y="13631"/>
                  </a:cubicBezTo>
                  <a:cubicBezTo>
                    <a:pt x="9705" y="12692"/>
                    <a:pt x="5946" y="0"/>
                    <a:pt x="594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60"/>
            <p:cNvSpPr/>
            <p:nvPr/>
          </p:nvSpPr>
          <p:spPr>
            <a:xfrm>
              <a:off x="5617650" y="4952250"/>
              <a:ext cx="158250" cy="5175"/>
            </a:xfrm>
            <a:custGeom>
              <a:avLst/>
              <a:gdLst/>
              <a:ahLst/>
              <a:cxnLst/>
              <a:rect l="l" t="t" r="r" b="b"/>
              <a:pathLst>
                <a:path w="6330" h="207" extrusionOk="0">
                  <a:moveTo>
                    <a:pt x="1258" y="0"/>
                  </a:moveTo>
                  <a:cubicBezTo>
                    <a:pt x="806" y="0"/>
                    <a:pt x="393" y="5"/>
                    <a:pt x="56" y="18"/>
                  </a:cubicBezTo>
                  <a:cubicBezTo>
                    <a:pt x="37" y="18"/>
                    <a:pt x="0" y="64"/>
                    <a:pt x="56" y="78"/>
                  </a:cubicBezTo>
                  <a:cubicBezTo>
                    <a:pt x="462" y="157"/>
                    <a:pt x="4721" y="206"/>
                    <a:pt x="5958" y="206"/>
                  </a:cubicBezTo>
                  <a:cubicBezTo>
                    <a:pt x="6158" y="206"/>
                    <a:pt x="6279" y="205"/>
                    <a:pt x="6292" y="202"/>
                  </a:cubicBezTo>
                  <a:cubicBezTo>
                    <a:pt x="6330" y="198"/>
                    <a:pt x="6330" y="157"/>
                    <a:pt x="6311" y="151"/>
                  </a:cubicBezTo>
                  <a:cubicBezTo>
                    <a:pt x="6159" y="110"/>
                    <a:pt x="3310" y="0"/>
                    <a:pt x="12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60"/>
            <p:cNvSpPr/>
            <p:nvPr/>
          </p:nvSpPr>
          <p:spPr>
            <a:xfrm>
              <a:off x="5540400" y="4530300"/>
              <a:ext cx="92625" cy="408650"/>
            </a:xfrm>
            <a:custGeom>
              <a:avLst/>
              <a:gdLst/>
              <a:ahLst/>
              <a:cxnLst/>
              <a:rect l="l" t="t" r="r" b="b"/>
              <a:pathLst>
                <a:path w="3705" h="16346" extrusionOk="0">
                  <a:moveTo>
                    <a:pt x="18" y="1"/>
                  </a:moveTo>
                  <a:cubicBezTo>
                    <a:pt x="11" y="1"/>
                    <a:pt x="1" y="5"/>
                    <a:pt x="1" y="5"/>
                  </a:cubicBezTo>
                  <a:cubicBezTo>
                    <a:pt x="116" y="545"/>
                    <a:pt x="269" y="1077"/>
                    <a:pt x="408" y="1614"/>
                  </a:cubicBezTo>
                  <a:cubicBezTo>
                    <a:pt x="542" y="2150"/>
                    <a:pt x="677" y="2668"/>
                    <a:pt x="815" y="3195"/>
                  </a:cubicBezTo>
                  <a:cubicBezTo>
                    <a:pt x="1097" y="4254"/>
                    <a:pt x="1375" y="5317"/>
                    <a:pt x="1656" y="6376"/>
                  </a:cubicBezTo>
                  <a:lnTo>
                    <a:pt x="2508" y="9557"/>
                  </a:lnTo>
                  <a:cubicBezTo>
                    <a:pt x="2785" y="10607"/>
                    <a:pt x="3090" y="11653"/>
                    <a:pt x="3358" y="12711"/>
                  </a:cubicBezTo>
                  <a:cubicBezTo>
                    <a:pt x="3645" y="13890"/>
                    <a:pt x="3649" y="15120"/>
                    <a:pt x="3594" y="16331"/>
                  </a:cubicBezTo>
                  <a:cubicBezTo>
                    <a:pt x="3594" y="16341"/>
                    <a:pt x="3602" y="16345"/>
                    <a:pt x="3610" y="16345"/>
                  </a:cubicBezTo>
                  <a:cubicBezTo>
                    <a:pt x="3618" y="16345"/>
                    <a:pt x="3626" y="16341"/>
                    <a:pt x="3626" y="16331"/>
                  </a:cubicBezTo>
                  <a:cubicBezTo>
                    <a:pt x="3654" y="15791"/>
                    <a:pt x="3705" y="15254"/>
                    <a:pt x="3705" y="14713"/>
                  </a:cubicBezTo>
                  <a:cubicBezTo>
                    <a:pt x="3700" y="14191"/>
                    <a:pt x="3658" y="13663"/>
                    <a:pt x="3571" y="13145"/>
                  </a:cubicBezTo>
                  <a:cubicBezTo>
                    <a:pt x="3473" y="12614"/>
                    <a:pt x="3330" y="12091"/>
                    <a:pt x="3191" y="11569"/>
                  </a:cubicBezTo>
                  <a:cubicBezTo>
                    <a:pt x="3057" y="11047"/>
                    <a:pt x="2909" y="10501"/>
                    <a:pt x="2771" y="9969"/>
                  </a:cubicBezTo>
                  <a:cubicBezTo>
                    <a:pt x="2202" y="7842"/>
                    <a:pt x="1614" y="5720"/>
                    <a:pt x="1037" y="3593"/>
                  </a:cubicBezTo>
                  <a:cubicBezTo>
                    <a:pt x="875" y="3001"/>
                    <a:pt x="709" y="2404"/>
                    <a:pt x="542" y="1808"/>
                  </a:cubicBezTo>
                  <a:cubicBezTo>
                    <a:pt x="371" y="1207"/>
                    <a:pt x="218" y="601"/>
                    <a:pt x="24" y="5"/>
                  </a:cubicBezTo>
                  <a:cubicBezTo>
                    <a:pt x="24" y="2"/>
                    <a:pt x="21" y="1"/>
                    <a:pt x="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60"/>
            <p:cNvSpPr/>
            <p:nvPr/>
          </p:nvSpPr>
          <p:spPr>
            <a:xfrm>
              <a:off x="5517775" y="4515050"/>
              <a:ext cx="121150" cy="347500"/>
            </a:xfrm>
            <a:custGeom>
              <a:avLst/>
              <a:gdLst/>
              <a:ahLst/>
              <a:cxnLst/>
              <a:rect l="l" t="t" r="r" b="b"/>
              <a:pathLst>
                <a:path w="4846" h="13900" extrusionOk="0">
                  <a:moveTo>
                    <a:pt x="0" y="0"/>
                  </a:moveTo>
                  <a:cubicBezTo>
                    <a:pt x="0" y="0"/>
                    <a:pt x="3398" y="13460"/>
                    <a:pt x="3398" y="13881"/>
                  </a:cubicBezTo>
                  <a:lnTo>
                    <a:pt x="3398" y="13899"/>
                  </a:lnTo>
                  <a:lnTo>
                    <a:pt x="484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60"/>
            <p:cNvSpPr/>
            <p:nvPr/>
          </p:nvSpPr>
          <p:spPr>
            <a:xfrm>
              <a:off x="5283100" y="5044575"/>
              <a:ext cx="231800" cy="326525"/>
            </a:xfrm>
            <a:custGeom>
              <a:avLst/>
              <a:gdLst/>
              <a:ahLst/>
              <a:cxnLst/>
              <a:rect l="l" t="t" r="r" b="b"/>
              <a:pathLst>
                <a:path w="9272" h="13061" extrusionOk="0">
                  <a:moveTo>
                    <a:pt x="3884" y="0"/>
                  </a:moveTo>
                  <a:lnTo>
                    <a:pt x="1212" y="5461"/>
                  </a:lnTo>
                  <a:cubicBezTo>
                    <a:pt x="698" y="6507"/>
                    <a:pt x="264" y="7427"/>
                    <a:pt x="83" y="7926"/>
                  </a:cubicBezTo>
                  <a:cubicBezTo>
                    <a:pt x="32" y="8037"/>
                    <a:pt x="0" y="8161"/>
                    <a:pt x="5" y="8287"/>
                  </a:cubicBezTo>
                  <a:cubicBezTo>
                    <a:pt x="209" y="8647"/>
                    <a:pt x="8416" y="13007"/>
                    <a:pt x="8754" y="13058"/>
                  </a:cubicBezTo>
                  <a:cubicBezTo>
                    <a:pt x="8763" y="13060"/>
                    <a:pt x="8772" y="13061"/>
                    <a:pt x="8782" y="13061"/>
                  </a:cubicBezTo>
                  <a:cubicBezTo>
                    <a:pt x="9101" y="13061"/>
                    <a:pt x="9271" y="12149"/>
                    <a:pt x="9095" y="11736"/>
                  </a:cubicBezTo>
                  <a:cubicBezTo>
                    <a:pt x="8910" y="11315"/>
                    <a:pt x="6511" y="8240"/>
                    <a:pt x="6511" y="8240"/>
                  </a:cubicBezTo>
                  <a:lnTo>
                    <a:pt x="9123" y="2751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60"/>
            <p:cNvSpPr/>
            <p:nvPr/>
          </p:nvSpPr>
          <p:spPr>
            <a:xfrm>
              <a:off x="5283200" y="5153125"/>
              <a:ext cx="231700" cy="217975"/>
            </a:xfrm>
            <a:custGeom>
              <a:avLst/>
              <a:gdLst/>
              <a:ahLst/>
              <a:cxnLst/>
              <a:rect l="l" t="t" r="r" b="b"/>
              <a:pathLst>
                <a:path w="9268" h="8719" extrusionOk="0">
                  <a:moveTo>
                    <a:pt x="1763" y="1"/>
                  </a:moveTo>
                  <a:lnTo>
                    <a:pt x="1208" y="1119"/>
                  </a:lnTo>
                  <a:cubicBezTo>
                    <a:pt x="694" y="2165"/>
                    <a:pt x="260" y="3085"/>
                    <a:pt x="79" y="3584"/>
                  </a:cubicBezTo>
                  <a:cubicBezTo>
                    <a:pt x="38" y="3699"/>
                    <a:pt x="11" y="3819"/>
                    <a:pt x="1" y="3945"/>
                  </a:cubicBezTo>
                  <a:cubicBezTo>
                    <a:pt x="205" y="4305"/>
                    <a:pt x="8412" y="8665"/>
                    <a:pt x="8750" y="8716"/>
                  </a:cubicBezTo>
                  <a:cubicBezTo>
                    <a:pt x="8759" y="8718"/>
                    <a:pt x="8768" y="8719"/>
                    <a:pt x="8778" y="8719"/>
                  </a:cubicBezTo>
                  <a:cubicBezTo>
                    <a:pt x="9097" y="8719"/>
                    <a:pt x="9267" y="7807"/>
                    <a:pt x="9091" y="7394"/>
                  </a:cubicBezTo>
                  <a:cubicBezTo>
                    <a:pt x="8906" y="6973"/>
                    <a:pt x="6507" y="3898"/>
                    <a:pt x="6507" y="3898"/>
                  </a:cubicBezTo>
                  <a:lnTo>
                    <a:pt x="7081" y="2765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60"/>
            <p:cNvSpPr/>
            <p:nvPr/>
          </p:nvSpPr>
          <p:spPr>
            <a:xfrm>
              <a:off x="5276400" y="5182700"/>
              <a:ext cx="239625" cy="188975"/>
            </a:xfrm>
            <a:custGeom>
              <a:avLst/>
              <a:gdLst/>
              <a:ahLst/>
              <a:cxnLst/>
              <a:rect l="l" t="t" r="r" b="b"/>
              <a:pathLst>
                <a:path w="9585" h="7559" extrusionOk="0">
                  <a:moveTo>
                    <a:pt x="1373" y="1"/>
                  </a:moveTo>
                  <a:cubicBezTo>
                    <a:pt x="532" y="1375"/>
                    <a:pt x="1" y="2738"/>
                    <a:pt x="84" y="2877"/>
                  </a:cubicBezTo>
                  <a:cubicBezTo>
                    <a:pt x="296" y="3247"/>
                    <a:pt x="8730" y="7510"/>
                    <a:pt x="9073" y="7557"/>
                  </a:cubicBezTo>
                  <a:cubicBezTo>
                    <a:pt x="9081" y="7558"/>
                    <a:pt x="9089" y="7559"/>
                    <a:pt x="9098" y="7559"/>
                  </a:cubicBezTo>
                  <a:cubicBezTo>
                    <a:pt x="9423" y="7559"/>
                    <a:pt x="9585" y="6621"/>
                    <a:pt x="9391" y="6202"/>
                  </a:cubicBezTo>
                  <a:cubicBezTo>
                    <a:pt x="9192" y="5776"/>
                    <a:pt x="6802" y="2752"/>
                    <a:pt x="6802" y="2752"/>
                  </a:cubicBezTo>
                  <a:lnTo>
                    <a:pt x="1373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60"/>
            <p:cNvSpPr/>
            <p:nvPr/>
          </p:nvSpPr>
          <p:spPr>
            <a:xfrm>
              <a:off x="5290825" y="5254625"/>
              <a:ext cx="214175" cy="107700"/>
            </a:xfrm>
            <a:custGeom>
              <a:avLst/>
              <a:gdLst/>
              <a:ahLst/>
              <a:cxnLst/>
              <a:rect l="l" t="t" r="r" b="b"/>
              <a:pathLst>
                <a:path w="8567" h="4308" extrusionOk="0">
                  <a:moveTo>
                    <a:pt x="20" y="0"/>
                  </a:moveTo>
                  <a:cubicBezTo>
                    <a:pt x="6" y="0"/>
                    <a:pt x="1" y="0"/>
                    <a:pt x="20" y="9"/>
                  </a:cubicBezTo>
                  <a:cubicBezTo>
                    <a:pt x="1383" y="790"/>
                    <a:pt x="7103" y="3630"/>
                    <a:pt x="8537" y="4300"/>
                  </a:cubicBezTo>
                  <a:cubicBezTo>
                    <a:pt x="8544" y="4305"/>
                    <a:pt x="8550" y="4307"/>
                    <a:pt x="8554" y="4307"/>
                  </a:cubicBezTo>
                  <a:cubicBezTo>
                    <a:pt x="8567" y="4307"/>
                    <a:pt x="8566" y="4291"/>
                    <a:pt x="8546" y="4277"/>
                  </a:cubicBezTo>
                  <a:cubicBezTo>
                    <a:pt x="7149" y="3528"/>
                    <a:pt x="1453" y="638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60"/>
            <p:cNvSpPr/>
            <p:nvPr/>
          </p:nvSpPr>
          <p:spPr>
            <a:xfrm>
              <a:off x="5458450" y="5319500"/>
              <a:ext cx="43025" cy="16825"/>
            </a:xfrm>
            <a:custGeom>
              <a:avLst/>
              <a:gdLst/>
              <a:ahLst/>
              <a:cxnLst/>
              <a:rect l="l" t="t" r="r" b="b"/>
              <a:pathLst>
                <a:path w="1721" h="673" extrusionOk="0">
                  <a:moveTo>
                    <a:pt x="1118" y="1"/>
                  </a:moveTo>
                  <a:cubicBezTo>
                    <a:pt x="976" y="1"/>
                    <a:pt x="835" y="24"/>
                    <a:pt x="699" y="73"/>
                  </a:cubicBezTo>
                  <a:cubicBezTo>
                    <a:pt x="398" y="175"/>
                    <a:pt x="148" y="387"/>
                    <a:pt x="1" y="664"/>
                  </a:cubicBezTo>
                  <a:cubicBezTo>
                    <a:pt x="1" y="664"/>
                    <a:pt x="7" y="673"/>
                    <a:pt x="13" y="673"/>
                  </a:cubicBezTo>
                  <a:cubicBezTo>
                    <a:pt x="15" y="673"/>
                    <a:pt x="18" y="671"/>
                    <a:pt x="19" y="664"/>
                  </a:cubicBezTo>
                  <a:cubicBezTo>
                    <a:pt x="305" y="285"/>
                    <a:pt x="745" y="73"/>
                    <a:pt x="1201" y="73"/>
                  </a:cubicBezTo>
                  <a:cubicBezTo>
                    <a:pt x="1371" y="73"/>
                    <a:pt x="1544" y="103"/>
                    <a:pt x="1712" y="165"/>
                  </a:cubicBezTo>
                  <a:lnTo>
                    <a:pt x="1721" y="152"/>
                  </a:lnTo>
                  <a:cubicBezTo>
                    <a:pt x="1533" y="52"/>
                    <a:pt x="1326" y="1"/>
                    <a:pt x="11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60"/>
            <p:cNvSpPr/>
            <p:nvPr/>
          </p:nvSpPr>
          <p:spPr>
            <a:xfrm>
              <a:off x="5407600" y="5253175"/>
              <a:ext cx="48900" cy="9475"/>
            </a:xfrm>
            <a:custGeom>
              <a:avLst/>
              <a:gdLst/>
              <a:ahLst/>
              <a:cxnLst/>
              <a:rect l="l" t="t" r="r" b="b"/>
              <a:pathLst>
                <a:path w="1956" h="379" extrusionOk="0">
                  <a:moveTo>
                    <a:pt x="759" y="1"/>
                  </a:moveTo>
                  <a:cubicBezTo>
                    <a:pt x="503" y="1"/>
                    <a:pt x="251" y="49"/>
                    <a:pt x="24" y="160"/>
                  </a:cubicBezTo>
                  <a:cubicBezTo>
                    <a:pt x="1" y="169"/>
                    <a:pt x="24" y="201"/>
                    <a:pt x="37" y="201"/>
                  </a:cubicBezTo>
                  <a:cubicBezTo>
                    <a:pt x="78" y="201"/>
                    <a:pt x="118" y="200"/>
                    <a:pt x="158" y="200"/>
                  </a:cubicBezTo>
                  <a:cubicBezTo>
                    <a:pt x="743" y="200"/>
                    <a:pt x="1325" y="260"/>
                    <a:pt x="1900" y="377"/>
                  </a:cubicBezTo>
                  <a:cubicBezTo>
                    <a:pt x="1904" y="378"/>
                    <a:pt x="1907" y="378"/>
                    <a:pt x="1911" y="378"/>
                  </a:cubicBezTo>
                  <a:cubicBezTo>
                    <a:pt x="1927" y="378"/>
                    <a:pt x="1944" y="368"/>
                    <a:pt x="1951" y="349"/>
                  </a:cubicBezTo>
                  <a:cubicBezTo>
                    <a:pt x="1956" y="331"/>
                    <a:pt x="1947" y="308"/>
                    <a:pt x="1924" y="303"/>
                  </a:cubicBezTo>
                  <a:cubicBezTo>
                    <a:pt x="1581" y="122"/>
                    <a:pt x="1165" y="1"/>
                    <a:pt x="7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60"/>
            <p:cNvSpPr/>
            <p:nvPr/>
          </p:nvSpPr>
          <p:spPr>
            <a:xfrm>
              <a:off x="5416375" y="5263000"/>
              <a:ext cx="49050" cy="9350"/>
            </a:xfrm>
            <a:custGeom>
              <a:avLst/>
              <a:gdLst/>
              <a:ahLst/>
              <a:cxnLst/>
              <a:rect l="l" t="t" r="r" b="b"/>
              <a:pathLst>
                <a:path w="1962" h="374" extrusionOk="0">
                  <a:moveTo>
                    <a:pt x="761" y="0"/>
                  </a:moveTo>
                  <a:cubicBezTo>
                    <a:pt x="504" y="0"/>
                    <a:pt x="251" y="49"/>
                    <a:pt x="23" y="160"/>
                  </a:cubicBezTo>
                  <a:cubicBezTo>
                    <a:pt x="0" y="160"/>
                    <a:pt x="23" y="201"/>
                    <a:pt x="38" y="201"/>
                  </a:cubicBezTo>
                  <a:cubicBezTo>
                    <a:pt x="81" y="200"/>
                    <a:pt x="124" y="200"/>
                    <a:pt x="168" y="200"/>
                  </a:cubicBezTo>
                  <a:cubicBezTo>
                    <a:pt x="752" y="200"/>
                    <a:pt x="1333" y="256"/>
                    <a:pt x="1901" y="372"/>
                  </a:cubicBezTo>
                  <a:cubicBezTo>
                    <a:pt x="1905" y="373"/>
                    <a:pt x="1910" y="373"/>
                    <a:pt x="1914" y="373"/>
                  </a:cubicBezTo>
                  <a:cubicBezTo>
                    <a:pt x="1932" y="373"/>
                    <a:pt x="1949" y="364"/>
                    <a:pt x="1952" y="350"/>
                  </a:cubicBezTo>
                  <a:cubicBezTo>
                    <a:pt x="1961" y="326"/>
                    <a:pt x="1948" y="303"/>
                    <a:pt x="1929" y="299"/>
                  </a:cubicBezTo>
                  <a:cubicBezTo>
                    <a:pt x="1584" y="120"/>
                    <a:pt x="1167" y="0"/>
                    <a:pt x="7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60"/>
            <p:cNvSpPr/>
            <p:nvPr/>
          </p:nvSpPr>
          <p:spPr>
            <a:xfrm>
              <a:off x="5425150" y="5272725"/>
              <a:ext cx="48950" cy="9450"/>
            </a:xfrm>
            <a:custGeom>
              <a:avLst/>
              <a:gdLst/>
              <a:ahLst/>
              <a:cxnLst/>
              <a:rect l="l" t="t" r="r" b="b"/>
              <a:pathLst>
                <a:path w="1958" h="378" extrusionOk="0">
                  <a:moveTo>
                    <a:pt x="758" y="0"/>
                  </a:moveTo>
                  <a:cubicBezTo>
                    <a:pt x="501" y="0"/>
                    <a:pt x="250" y="48"/>
                    <a:pt x="24" y="159"/>
                  </a:cubicBezTo>
                  <a:cubicBezTo>
                    <a:pt x="1" y="168"/>
                    <a:pt x="24" y="200"/>
                    <a:pt x="38" y="200"/>
                  </a:cubicBezTo>
                  <a:cubicBezTo>
                    <a:pt x="78" y="200"/>
                    <a:pt x="118" y="200"/>
                    <a:pt x="159" y="200"/>
                  </a:cubicBezTo>
                  <a:cubicBezTo>
                    <a:pt x="743" y="200"/>
                    <a:pt x="1326" y="260"/>
                    <a:pt x="1902" y="377"/>
                  </a:cubicBezTo>
                  <a:cubicBezTo>
                    <a:pt x="1905" y="378"/>
                    <a:pt x="1908" y="378"/>
                    <a:pt x="1911" y="378"/>
                  </a:cubicBezTo>
                  <a:cubicBezTo>
                    <a:pt x="1927" y="378"/>
                    <a:pt x="1944" y="368"/>
                    <a:pt x="1952" y="349"/>
                  </a:cubicBezTo>
                  <a:cubicBezTo>
                    <a:pt x="1957" y="330"/>
                    <a:pt x="1947" y="307"/>
                    <a:pt x="1924" y="303"/>
                  </a:cubicBezTo>
                  <a:cubicBezTo>
                    <a:pt x="1581" y="121"/>
                    <a:pt x="1164" y="0"/>
                    <a:pt x="7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60"/>
            <p:cNvSpPr/>
            <p:nvPr/>
          </p:nvSpPr>
          <p:spPr>
            <a:xfrm>
              <a:off x="5433850" y="5282550"/>
              <a:ext cx="49025" cy="9375"/>
            </a:xfrm>
            <a:custGeom>
              <a:avLst/>
              <a:gdLst/>
              <a:ahLst/>
              <a:cxnLst/>
              <a:rect l="l" t="t" r="r" b="b"/>
              <a:pathLst>
                <a:path w="1961" h="375" extrusionOk="0">
                  <a:moveTo>
                    <a:pt x="761" y="0"/>
                  </a:moveTo>
                  <a:cubicBezTo>
                    <a:pt x="504" y="0"/>
                    <a:pt x="251" y="48"/>
                    <a:pt x="22" y="159"/>
                  </a:cubicBezTo>
                  <a:cubicBezTo>
                    <a:pt x="0" y="168"/>
                    <a:pt x="22" y="200"/>
                    <a:pt x="37" y="200"/>
                  </a:cubicBezTo>
                  <a:cubicBezTo>
                    <a:pt x="80" y="200"/>
                    <a:pt x="123" y="199"/>
                    <a:pt x="167" y="199"/>
                  </a:cubicBezTo>
                  <a:cubicBezTo>
                    <a:pt x="752" y="199"/>
                    <a:pt x="1332" y="256"/>
                    <a:pt x="1900" y="372"/>
                  </a:cubicBezTo>
                  <a:cubicBezTo>
                    <a:pt x="1905" y="374"/>
                    <a:pt x="1910" y="375"/>
                    <a:pt x="1915" y="375"/>
                  </a:cubicBezTo>
                  <a:cubicBezTo>
                    <a:pt x="1932" y="375"/>
                    <a:pt x="1948" y="363"/>
                    <a:pt x="1951" y="349"/>
                  </a:cubicBezTo>
                  <a:cubicBezTo>
                    <a:pt x="1960" y="326"/>
                    <a:pt x="1947" y="307"/>
                    <a:pt x="1928" y="298"/>
                  </a:cubicBezTo>
                  <a:cubicBezTo>
                    <a:pt x="1583" y="119"/>
                    <a:pt x="1167" y="0"/>
                    <a:pt x="7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60"/>
            <p:cNvSpPr/>
            <p:nvPr/>
          </p:nvSpPr>
          <p:spPr>
            <a:xfrm>
              <a:off x="5291150" y="5224250"/>
              <a:ext cx="39825" cy="27825"/>
            </a:xfrm>
            <a:custGeom>
              <a:avLst/>
              <a:gdLst/>
              <a:ahLst/>
              <a:cxnLst/>
              <a:rect l="l" t="t" r="r" b="b"/>
              <a:pathLst>
                <a:path w="1593" h="1113" extrusionOk="0">
                  <a:moveTo>
                    <a:pt x="794" y="1"/>
                  </a:moveTo>
                  <a:cubicBezTo>
                    <a:pt x="296" y="1"/>
                    <a:pt x="1" y="773"/>
                    <a:pt x="548" y="1049"/>
                  </a:cubicBezTo>
                  <a:cubicBezTo>
                    <a:pt x="636" y="1093"/>
                    <a:pt x="721" y="1113"/>
                    <a:pt x="801" y="1113"/>
                  </a:cubicBezTo>
                  <a:cubicBezTo>
                    <a:pt x="1301" y="1113"/>
                    <a:pt x="1592" y="339"/>
                    <a:pt x="1042" y="63"/>
                  </a:cubicBezTo>
                  <a:cubicBezTo>
                    <a:pt x="956" y="20"/>
                    <a:pt x="872" y="1"/>
                    <a:pt x="7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60"/>
            <p:cNvSpPr/>
            <p:nvPr/>
          </p:nvSpPr>
          <p:spPr>
            <a:xfrm>
              <a:off x="5435225" y="5223300"/>
              <a:ext cx="58850" cy="35725"/>
            </a:xfrm>
            <a:custGeom>
              <a:avLst/>
              <a:gdLst/>
              <a:ahLst/>
              <a:cxnLst/>
              <a:rect l="l" t="t" r="r" b="b"/>
              <a:pathLst>
                <a:path w="2354" h="1429" extrusionOk="0">
                  <a:moveTo>
                    <a:pt x="1736" y="193"/>
                  </a:moveTo>
                  <a:cubicBezTo>
                    <a:pt x="1959" y="193"/>
                    <a:pt x="2135" y="295"/>
                    <a:pt x="1993" y="647"/>
                  </a:cubicBezTo>
                  <a:cubicBezTo>
                    <a:pt x="1854" y="1003"/>
                    <a:pt x="1211" y="1095"/>
                    <a:pt x="893" y="1147"/>
                  </a:cubicBezTo>
                  <a:cubicBezTo>
                    <a:pt x="629" y="1189"/>
                    <a:pt x="361" y="1221"/>
                    <a:pt x="97" y="1272"/>
                  </a:cubicBezTo>
                  <a:cubicBezTo>
                    <a:pt x="328" y="1036"/>
                    <a:pt x="578" y="809"/>
                    <a:pt x="838" y="596"/>
                  </a:cubicBezTo>
                  <a:cubicBezTo>
                    <a:pt x="966" y="495"/>
                    <a:pt x="1096" y="402"/>
                    <a:pt x="1239" y="319"/>
                  </a:cubicBezTo>
                  <a:cubicBezTo>
                    <a:pt x="1336" y="262"/>
                    <a:pt x="1552" y="193"/>
                    <a:pt x="1736" y="193"/>
                  </a:cubicBezTo>
                  <a:close/>
                  <a:moveTo>
                    <a:pt x="1714" y="0"/>
                  </a:moveTo>
                  <a:cubicBezTo>
                    <a:pt x="1553" y="0"/>
                    <a:pt x="1384" y="50"/>
                    <a:pt x="1249" y="120"/>
                  </a:cubicBezTo>
                  <a:cubicBezTo>
                    <a:pt x="740" y="402"/>
                    <a:pt x="310" y="809"/>
                    <a:pt x="5" y="1309"/>
                  </a:cubicBezTo>
                  <a:cubicBezTo>
                    <a:pt x="1" y="1313"/>
                    <a:pt x="1" y="1322"/>
                    <a:pt x="10" y="1327"/>
                  </a:cubicBezTo>
                  <a:cubicBezTo>
                    <a:pt x="10" y="1332"/>
                    <a:pt x="14" y="1332"/>
                    <a:pt x="14" y="1332"/>
                  </a:cubicBezTo>
                  <a:cubicBezTo>
                    <a:pt x="5" y="1373"/>
                    <a:pt x="29" y="1415"/>
                    <a:pt x="70" y="1424"/>
                  </a:cubicBezTo>
                  <a:cubicBezTo>
                    <a:pt x="78" y="1428"/>
                    <a:pt x="84" y="1428"/>
                    <a:pt x="93" y="1428"/>
                  </a:cubicBezTo>
                  <a:cubicBezTo>
                    <a:pt x="639" y="1355"/>
                    <a:pt x="1226" y="1341"/>
                    <a:pt x="1730" y="1100"/>
                  </a:cubicBezTo>
                  <a:cubicBezTo>
                    <a:pt x="2026" y="961"/>
                    <a:pt x="2353" y="652"/>
                    <a:pt x="2197" y="295"/>
                  </a:cubicBezTo>
                  <a:cubicBezTo>
                    <a:pt x="2104" y="79"/>
                    <a:pt x="1915" y="0"/>
                    <a:pt x="17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60"/>
            <p:cNvSpPr/>
            <p:nvPr/>
          </p:nvSpPr>
          <p:spPr>
            <a:xfrm>
              <a:off x="5384025" y="5216200"/>
              <a:ext cx="55400" cy="42525"/>
            </a:xfrm>
            <a:custGeom>
              <a:avLst/>
              <a:gdLst/>
              <a:ahLst/>
              <a:cxnLst/>
              <a:rect l="l" t="t" r="r" b="b"/>
              <a:pathLst>
                <a:path w="2216" h="1701" extrusionOk="0">
                  <a:moveTo>
                    <a:pt x="597" y="182"/>
                  </a:moveTo>
                  <a:cubicBezTo>
                    <a:pt x="798" y="182"/>
                    <a:pt x="1063" y="317"/>
                    <a:pt x="1165" y="400"/>
                  </a:cubicBezTo>
                  <a:cubicBezTo>
                    <a:pt x="1290" y="506"/>
                    <a:pt x="1405" y="622"/>
                    <a:pt x="1512" y="741"/>
                  </a:cubicBezTo>
                  <a:cubicBezTo>
                    <a:pt x="1729" y="996"/>
                    <a:pt x="1932" y="1264"/>
                    <a:pt x="2122" y="1537"/>
                  </a:cubicBezTo>
                  <a:cubicBezTo>
                    <a:pt x="1868" y="1439"/>
                    <a:pt x="1614" y="1362"/>
                    <a:pt x="1360" y="1273"/>
                  </a:cubicBezTo>
                  <a:cubicBezTo>
                    <a:pt x="1054" y="1176"/>
                    <a:pt x="440" y="968"/>
                    <a:pt x="365" y="594"/>
                  </a:cubicBezTo>
                  <a:cubicBezTo>
                    <a:pt x="301" y="280"/>
                    <a:pt x="426" y="182"/>
                    <a:pt x="597" y="182"/>
                  </a:cubicBezTo>
                  <a:close/>
                  <a:moveTo>
                    <a:pt x="639" y="1"/>
                  </a:moveTo>
                  <a:cubicBezTo>
                    <a:pt x="484" y="1"/>
                    <a:pt x="338" y="59"/>
                    <a:pt x="236" y="210"/>
                  </a:cubicBezTo>
                  <a:cubicBezTo>
                    <a:pt x="0" y="547"/>
                    <a:pt x="278" y="899"/>
                    <a:pt x="541" y="1089"/>
                  </a:cubicBezTo>
                  <a:cubicBezTo>
                    <a:pt x="995" y="1412"/>
                    <a:pt x="1577" y="1533"/>
                    <a:pt x="2104" y="1699"/>
                  </a:cubicBezTo>
                  <a:cubicBezTo>
                    <a:pt x="2110" y="1700"/>
                    <a:pt x="2116" y="1701"/>
                    <a:pt x="2122" y="1701"/>
                  </a:cubicBezTo>
                  <a:cubicBezTo>
                    <a:pt x="2157" y="1701"/>
                    <a:pt x="2189" y="1679"/>
                    <a:pt x="2196" y="1644"/>
                  </a:cubicBezTo>
                  <a:lnTo>
                    <a:pt x="2196" y="1620"/>
                  </a:lnTo>
                  <a:cubicBezTo>
                    <a:pt x="2205" y="1616"/>
                    <a:pt x="2215" y="1611"/>
                    <a:pt x="2215" y="1601"/>
                  </a:cubicBezTo>
                  <a:cubicBezTo>
                    <a:pt x="2210" y="1601"/>
                    <a:pt x="2210" y="1597"/>
                    <a:pt x="2210" y="1597"/>
                  </a:cubicBezTo>
                  <a:cubicBezTo>
                    <a:pt x="2002" y="1051"/>
                    <a:pt x="1650" y="575"/>
                    <a:pt x="1198" y="210"/>
                  </a:cubicBezTo>
                  <a:cubicBezTo>
                    <a:pt x="1045" y="94"/>
                    <a:pt x="835" y="1"/>
                    <a:pt x="6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60"/>
            <p:cNvSpPr/>
            <p:nvPr/>
          </p:nvSpPr>
          <p:spPr>
            <a:xfrm>
              <a:off x="5352450" y="4515050"/>
              <a:ext cx="311000" cy="660525"/>
            </a:xfrm>
            <a:custGeom>
              <a:avLst/>
              <a:gdLst/>
              <a:ahLst/>
              <a:cxnLst/>
              <a:rect l="l" t="t" r="r" b="b"/>
              <a:pathLst>
                <a:path w="12440" h="26421" extrusionOk="0">
                  <a:moveTo>
                    <a:pt x="3889" y="0"/>
                  </a:moveTo>
                  <a:cubicBezTo>
                    <a:pt x="2761" y="3315"/>
                    <a:pt x="3806" y="6089"/>
                    <a:pt x="3788" y="6339"/>
                  </a:cubicBezTo>
                  <a:cubicBezTo>
                    <a:pt x="3496" y="10408"/>
                    <a:pt x="3667" y="14269"/>
                    <a:pt x="3473" y="15074"/>
                  </a:cubicBezTo>
                  <a:cubicBezTo>
                    <a:pt x="3067" y="16747"/>
                    <a:pt x="0" y="23471"/>
                    <a:pt x="0" y="23471"/>
                  </a:cubicBezTo>
                  <a:lnTo>
                    <a:pt x="5165" y="26420"/>
                  </a:lnTo>
                  <a:cubicBezTo>
                    <a:pt x="5165" y="26420"/>
                    <a:pt x="9299" y="18074"/>
                    <a:pt x="9443" y="15541"/>
                  </a:cubicBezTo>
                  <a:cubicBezTo>
                    <a:pt x="9599" y="12807"/>
                    <a:pt x="9780" y="8040"/>
                    <a:pt x="9891" y="4009"/>
                  </a:cubicBezTo>
                  <a:cubicBezTo>
                    <a:pt x="9891" y="4009"/>
                    <a:pt x="11033" y="3334"/>
                    <a:pt x="11319" y="2963"/>
                  </a:cubicBezTo>
                  <a:cubicBezTo>
                    <a:pt x="11319" y="2963"/>
                    <a:pt x="11870" y="1266"/>
                    <a:pt x="12439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60"/>
            <p:cNvSpPr/>
            <p:nvPr/>
          </p:nvSpPr>
          <p:spPr>
            <a:xfrm>
              <a:off x="5409425" y="4515050"/>
              <a:ext cx="253875" cy="467350"/>
            </a:xfrm>
            <a:custGeom>
              <a:avLst/>
              <a:gdLst/>
              <a:ahLst/>
              <a:cxnLst/>
              <a:rect l="l" t="t" r="r" b="b"/>
              <a:pathLst>
                <a:path w="10155" h="18694" extrusionOk="0">
                  <a:moveTo>
                    <a:pt x="1610" y="0"/>
                  </a:moveTo>
                  <a:cubicBezTo>
                    <a:pt x="820" y="2062"/>
                    <a:pt x="713" y="4323"/>
                    <a:pt x="1310" y="6445"/>
                  </a:cubicBezTo>
                  <a:cubicBezTo>
                    <a:pt x="1310" y="6445"/>
                    <a:pt x="1217" y="14199"/>
                    <a:pt x="722" y="14920"/>
                  </a:cubicBezTo>
                  <a:cubicBezTo>
                    <a:pt x="1" y="15961"/>
                    <a:pt x="515" y="16826"/>
                    <a:pt x="515" y="16826"/>
                  </a:cubicBezTo>
                  <a:lnTo>
                    <a:pt x="6479" y="18693"/>
                  </a:lnTo>
                  <a:cubicBezTo>
                    <a:pt x="6479" y="18693"/>
                    <a:pt x="7487" y="17445"/>
                    <a:pt x="7621" y="16539"/>
                  </a:cubicBezTo>
                  <a:cubicBezTo>
                    <a:pt x="7751" y="15628"/>
                    <a:pt x="7950" y="3842"/>
                    <a:pt x="7950" y="3842"/>
                  </a:cubicBezTo>
                  <a:lnTo>
                    <a:pt x="9036" y="2963"/>
                  </a:lnTo>
                  <a:cubicBezTo>
                    <a:pt x="9036" y="2963"/>
                    <a:pt x="9984" y="925"/>
                    <a:pt x="1015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60"/>
            <p:cNvSpPr/>
            <p:nvPr/>
          </p:nvSpPr>
          <p:spPr>
            <a:xfrm>
              <a:off x="5584525" y="4586875"/>
              <a:ext cx="56425" cy="38150"/>
            </a:xfrm>
            <a:custGeom>
              <a:avLst/>
              <a:gdLst/>
              <a:ahLst/>
              <a:cxnLst/>
              <a:rect l="l" t="t" r="r" b="b"/>
              <a:pathLst>
                <a:path w="2257" h="1526" extrusionOk="0">
                  <a:moveTo>
                    <a:pt x="2231" y="1"/>
                  </a:moveTo>
                  <a:cubicBezTo>
                    <a:pt x="2228" y="1"/>
                    <a:pt x="2225" y="1"/>
                    <a:pt x="2222" y="3"/>
                  </a:cubicBezTo>
                  <a:cubicBezTo>
                    <a:pt x="1825" y="183"/>
                    <a:pt x="1441" y="410"/>
                    <a:pt x="1089" y="673"/>
                  </a:cubicBezTo>
                  <a:cubicBezTo>
                    <a:pt x="715" y="928"/>
                    <a:pt x="372" y="1223"/>
                    <a:pt x="11" y="1496"/>
                  </a:cubicBezTo>
                  <a:cubicBezTo>
                    <a:pt x="0" y="1508"/>
                    <a:pt x="8" y="1526"/>
                    <a:pt x="19" y="1526"/>
                  </a:cubicBezTo>
                  <a:cubicBezTo>
                    <a:pt x="21" y="1526"/>
                    <a:pt x="23" y="1525"/>
                    <a:pt x="26" y="1524"/>
                  </a:cubicBezTo>
                  <a:cubicBezTo>
                    <a:pt x="419" y="1279"/>
                    <a:pt x="807" y="1067"/>
                    <a:pt x="1176" y="817"/>
                  </a:cubicBezTo>
                  <a:cubicBezTo>
                    <a:pt x="1556" y="585"/>
                    <a:pt x="1912" y="327"/>
                    <a:pt x="2241" y="35"/>
                  </a:cubicBezTo>
                  <a:cubicBezTo>
                    <a:pt x="2256" y="23"/>
                    <a:pt x="2248" y="1"/>
                    <a:pt x="2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60"/>
            <p:cNvSpPr/>
            <p:nvPr/>
          </p:nvSpPr>
          <p:spPr>
            <a:xfrm>
              <a:off x="5608150" y="4527900"/>
              <a:ext cx="34025" cy="80375"/>
            </a:xfrm>
            <a:custGeom>
              <a:avLst/>
              <a:gdLst/>
              <a:ahLst/>
              <a:cxnLst/>
              <a:rect l="l" t="t" r="r" b="b"/>
              <a:pathLst>
                <a:path w="1361" h="3215" extrusionOk="0">
                  <a:moveTo>
                    <a:pt x="1346" y="0"/>
                  </a:moveTo>
                  <a:cubicBezTo>
                    <a:pt x="1340" y="0"/>
                    <a:pt x="1334" y="5"/>
                    <a:pt x="1332" y="13"/>
                  </a:cubicBezTo>
                  <a:cubicBezTo>
                    <a:pt x="1281" y="272"/>
                    <a:pt x="1221" y="530"/>
                    <a:pt x="1166" y="790"/>
                  </a:cubicBezTo>
                  <a:cubicBezTo>
                    <a:pt x="1106" y="1053"/>
                    <a:pt x="1074" y="1280"/>
                    <a:pt x="1008" y="1520"/>
                  </a:cubicBezTo>
                  <a:cubicBezTo>
                    <a:pt x="957" y="1751"/>
                    <a:pt x="837" y="1964"/>
                    <a:pt x="671" y="2135"/>
                  </a:cubicBezTo>
                  <a:cubicBezTo>
                    <a:pt x="574" y="2223"/>
                    <a:pt x="472" y="2297"/>
                    <a:pt x="370" y="2380"/>
                  </a:cubicBezTo>
                  <a:lnTo>
                    <a:pt x="195" y="2510"/>
                  </a:lnTo>
                  <a:cubicBezTo>
                    <a:pt x="195" y="2477"/>
                    <a:pt x="208" y="2440"/>
                    <a:pt x="218" y="2408"/>
                  </a:cubicBezTo>
                  <a:cubicBezTo>
                    <a:pt x="231" y="2306"/>
                    <a:pt x="250" y="2209"/>
                    <a:pt x="269" y="2112"/>
                  </a:cubicBezTo>
                  <a:cubicBezTo>
                    <a:pt x="306" y="1890"/>
                    <a:pt x="338" y="1672"/>
                    <a:pt x="370" y="1450"/>
                  </a:cubicBezTo>
                  <a:cubicBezTo>
                    <a:pt x="440" y="1021"/>
                    <a:pt x="500" y="586"/>
                    <a:pt x="588" y="157"/>
                  </a:cubicBezTo>
                  <a:cubicBezTo>
                    <a:pt x="588" y="148"/>
                    <a:pt x="582" y="142"/>
                    <a:pt x="576" y="142"/>
                  </a:cubicBezTo>
                  <a:cubicBezTo>
                    <a:pt x="571" y="142"/>
                    <a:pt x="566" y="146"/>
                    <a:pt x="564" y="157"/>
                  </a:cubicBezTo>
                  <a:cubicBezTo>
                    <a:pt x="453" y="582"/>
                    <a:pt x="338" y="1002"/>
                    <a:pt x="246" y="1428"/>
                  </a:cubicBezTo>
                  <a:cubicBezTo>
                    <a:pt x="195" y="1636"/>
                    <a:pt x="33" y="2671"/>
                    <a:pt x="24" y="2745"/>
                  </a:cubicBezTo>
                  <a:cubicBezTo>
                    <a:pt x="19" y="2820"/>
                    <a:pt x="9" y="2899"/>
                    <a:pt x="9" y="2972"/>
                  </a:cubicBezTo>
                  <a:cubicBezTo>
                    <a:pt x="1" y="3046"/>
                    <a:pt x="1" y="3125"/>
                    <a:pt x="9" y="3204"/>
                  </a:cubicBezTo>
                  <a:cubicBezTo>
                    <a:pt x="13" y="3210"/>
                    <a:pt x="21" y="3214"/>
                    <a:pt x="29" y="3214"/>
                  </a:cubicBezTo>
                  <a:cubicBezTo>
                    <a:pt x="32" y="3214"/>
                    <a:pt x="35" y="3214"/>
                    <a:pt x="37" y="3213"/>
                  </a:cubicBezTo>
                  <a:cubicBezTo>
                    <a:pt x="37" y="3208"/>
                    <a:pt x="42" y="3208"/>
                    <a:pt x="47" y="3204"/>
                  </a:cubicBezTo>
                  <a:cubicBezTo>
                    <a:pt x="79" y="3129"/>
                    <a:pt x="97" y="3055"/>
                    <a:pt x="112" y="2976"/>
                  </a:cubicBezTo>
                  <a:cubicBezTo>
                    <a:pt x="130" y="2903"/>
                    <a:pt x="148" y="2829"/>
                    <a:pt x="158" y="2754"/>
                  </a:cubicBezTo>
                  <a:cubicBezTo>
                    <a:pt x="158" y="2727"/>
                    <a:pt x="158" y="2699"/>
                    <a:pt x="172" y="2671"/>
                  </a:cubicBezTo>
                  <a:cubicBezTo>
                    <a:pt x="274" y="2611"/>
                    <a:pt x="370" y="2528"/>
                    <a:pt x="463" y="2459"/>
                  </a:cubicBezTo>
                  <a:cubicBezTo>
                    <a:pt x="560" y="2389"/>
                    <a:pt x="671" y="2310"/>
                    <a:pt x="769" y="2233"/>
                  </a:cubicBezTo>
                  <a:cubicBezTo>
                    <a:pt x="948" y="2080"/>
                    <a:pt x="1078" y="1877"/>
                    <a:pt x="1138" y="1645"/>
                  </a:cubicBezTo>
                  <a:cubicBezTo>
                    <a:pt x="1202" y="1405"/>
                    <a:pt x="1245" y="1155"/>
                    <a:pt x="1262" y="901"/>
                  </a:cubicBezTo>
                  <a:cubicBezTo>
                    <a:pt x="1296" y="609"/>
                    <a:pt x="1318" y="319"/>
                    <a:pt x="1360" y="22"/>
                  </a:cubicBezTo>
                  <a:cubicBezTo>
                    <a:pt x="1360" y="7"/>
                    <a:pt x="1353" y="0"/>
                    <a:pt x="13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60"/>
            <p:cNvSpPr/>
            <p:nvPr/>
          </p:nvSpPr>
          <p:spPr>
            <a:xfrm>
              <a:off x="5467125" y="4530475"/>
              <a:ext cx="64300" cy="47300"/>
            </a:xfrm>
            <a:custGeom>
              <a:avLst/>
              <a:gdLst/>
              <a:ahLst/>
              <a:cxnLst/>
              <a:rect l="l" t="t" r="r" b="b"/>
              <a:pathLst>
                <a:path w="2572" h="1892" extrusionOk="0">
                  <a:moveTo>
                    <a:pt x="2550" y="1"/>
                  </a:moveTo>
                  <a:cubicBezTo>
                    <a:pt x="2546" y="1"/>
                    <a:pt x="2543" y="2"/>
                    <a:pt x="2543" y="7"/>
                  </a:cubicBezTo>
                  <a:cubicBezTo>
                    <a:pt x="2470" y="289"/>
                    <a:pt x="2359" y="562"/>
                    <a:pt x="2210" y="811"/>
                  </a:cubicBezTo>
                  <a:cubicBezTo>
                    <a:pt x="2095" y="1057"/>
                    <a:pt x="1937" y="1279"/>
                    <a:pt x="1739" y="1464"/>
                  </a:cubicBezTo>
                  <a:cubicBezTo>
                    <a:pt x="1619" y="1556"/>
                    <a:pt x="1476" y="1612"/>
                    <a:pt x="1323" y="1635"/>
                  </a:cubicBezTo>
                  <a:cubicBezTo>
                    <a:pt x="956" y="1694"/>
                    <a:pt x="669" y="1705"/>
                    <a:pt x="455" y="1705"/>
                  </a:cubicBezTo>
                  <a:cubicBezTo>
                    <a:pt x="403" y="1705"/>
                    <a:pt x="354" y="1705"/>
                    <a:pt x="311" y="1704"/>
                  </a:cubicBezTo>
                  <a:cubicBezTo>
                    <a:pt x="265" y="1702"/>
                    <a:pt x="225" y="1701"/>
                    <a:pt x="190" y="1701"/>
                  </a:cubicBezTo>
                  <a:cubicBezTo>
                    <a:pt x="110" y="1701"/>
                    <a:pt x="56" y="1706"/>
                    <a:pt x="23" y="1723"/>
                  </a:cubicBezTo>
                  <a:cubicBezTo>
                    <a:pt x="19" y="1723"/>
                    <a:pt x="14" y="1727"/>
                    <a:pt x="14" y="1731"/>
                  </a:cubicBezTo>
                  <a:cubicBezTo>
                    <a:pt x="1" y="1750"/>
                    <a:pt x="10" y="1778"/>
                    <a:pt x="29" y="1787"/>
                  </a:cubicBezTo>
                  <a:cubicBezTo>
                    <a:pt x="101" y="1871"/>
                    <a:pt x="566" y="1892"/>
                    <a:pt x="826" y="1892"/>
                  </a:cubicBezTo>
                  <a:cubicBezTo>
                    <a:pt x="884" y="1892"/>
                    <a:pt x="931" y="1891"/>
                    <a:pt x="962" y="1889"/>
                  </a:cubicBezTo>
                  <a:cubicBezTo>
                    <a:pt x="970" y="1889"/>
                    <a:pt x="978" y="1889"/>
                    <a:pt x="986" y="1889"/>
                  </a:cubicBezTo>
                  <a:cubicBezTo>
                    <a:pt x="1287" y="1889"/>
                    <a:pt x="1589" y="1806"/>
                    <a:pt x="1850" y="1648"/>
                  </a:cubicBezTo>
                  <a:cubicBezTo>
                    <a:pt x="2067" y="1450"/>
                    <a:pt x="2229" y="1195"/>
                    <a:pt x="2321" y="914"/>
                  </a:cubicBezTo>
                  <a:cubicBezTo>
                    <a:pt x="2387" y="775"/>
                    <a:pt x="2442" y="632"/>
                    <a:pt x="2483" y="483"/>
                  </a:cubicBezTo>
                  <a:cubicBezTo>
                    <a:pt x="2526" y="327"/>
                    <a:pt x="2539" y="169"/>
                    <a:pt x="2571" y="7"/>
                  </a:cubicBezTo>
                  <a:cubicBezTo>
                    <a:pt x="2571" y="7"/>
                    <a:pt x="2559" y="1"/>
                    <a:pt x="25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60"/>
            <p:cNvSpPr/>
            <p:nvPr/>
          </p:nvSpPr>
          <p:spPr>
            <a:xfrm>
              <a:off x="5430700" y="4904475"/>
              <a:ext cx="151450" cy="47775"/>
            </a:xfrm>
            <a:custGeom>
              <a:avLst/>
              <a:gdLst/>
              <a:ahLst/>
              <a:cxnLst/>
              <a:rect l="l" t="t" r="r" b="b"/>
              <a:pathLst>
                <a:path w="6058" h="1911" extrusionOk="0">
                  <a:moveTo>
                    <a:pt x="65" y="0"/>
                  </a:moveTo>
                  <a:cubicBezTo>
                    <a:pt x="52" y="0"/>
                    <a:pt x="1" y="37"/>
                    <a:pt x="56" y="65"/>
                  </a:cubicBezTo>
                  <a:cubicBezTo>
                    <a:pt x="491" y="282"/>
                    <a:pt x="5925" y="1901"/>
                    <a:pt x="6030" y="1910"/>
                  </a:cubicBezTo>
                  <a:cubicBezTo>
                    <a:pt x="6049" y="1910"/>
                    <a:pt x="6058" y="1868"/>
                    <a:pt x="6044" y="1859"/>
                  </a:cubicBezTo>
                  <a:cubicBezTo>
                    <a:pt x="5882" y="1763"/>
                    <a:pt x="1721" y="380"/>
                    <a:pt x="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60"/>
            <p:cNvSpPr/>
            <p:nvPr/>
          </p:nvSpPr>
          <p:spPr>
            <a:xfrm>
              <a:off x="5439250" y="4529725"/>
              <a:ext cx="19800" cy="365025"/>
            </a:xfrm>
            <a:custGeom>
              <a:avLst/>
              <a:gdLst/>
              <a:ahLst/>
              <a:cxnLst/>
              <a:rect l="l" t="t" r="r" b="b"/>
              <a:pathLst>
                <a:path w="792" h="14601" extrusionOk="0">
                  <a:moveTo>
                    <a:pt x="690" y="0"/>
                  </a:moveTo>
                  <a:cubicBezTo>
                    <a:pt x="685" y="0"/>
                    <a:pt x="679" y="5"/>
                    <a:pt x="677" y="14"/>
                  </a:cubicBezTo>
                  <a:cubicBezTo>
                    <a:pt x="519" y="444"/>
                    <a:pt x="395" y="884"/>
                    <a:pt x="301" y="1332"/>
                  </a:cubicBezTo>
                  <a:cubicBezTo>
                    <a:pt x="205" y="1766"/>
                    <a:pt x="135" y="2210"/>
                    <a:pt x="98" y="2654"/>
                  </a:cubicBezTo>
                  <a:cubicBezTo>
                    <a:pt x="1" y="3541"/>
                    <a:pt x="94" y="4439"/>
                    <a:pt x="367" y="5289"/>
                  </a:cubicBezTo>
                  <a:cubicBezTo>
                    <a:pt x="455" y="5502"/>
                    <a:pt x="528" y="5720"/>
                    <a:pt x="589" y="5937"/>
                  </a:cubicBezTo>
                  <a:cubicBezTo>
                    <a:pt x="625" y="6191"/>
                    <a:pt x="634" y="6450"/>
                    <a:pt x="611" y="6704"/>
                  </a:cubicBezTo>
                  <a:cubicBezTo>
                    <a:pt x="598" y="7203"/>
                    <a:pt x="579" y="7708"/>
                    <a:pt x="566" y="8208"/>
                  </a:cubicBezTo>
                  <a:cubicBezTo>
                    <a:pt x="528" y="9206"/>
                    <a:pt x="478" y="10210"/>
                    <a:pt x="417" y="11208"/>
                  </a:cubicBezTo>
                  <a:cubicBezTo>
                    <a:pt x="352" y="12336"/>
                    <a:pt x="269" y="13464"/>
                    <a:pt x="173" y="14589"/>
                  </a:cubicBezTo>
                  <a:cubicBezTo>
                    <a:pt x="173" y="14596"/>
                    <a:pt x="181" y="14600"/>
                    <a:pt x="188" y="14600"/>
                  </a:cubicBezTo>
                  <a:cubicBezTo>
                    <a:pt x="194" y="14600"/>
                    <a:pt x="200" y="14597"/>
                    <a:pt x="200" y="14589"/>
                  </a:cubicBezTo>
                  <a:cubicBezTo>
                    <a:pt x="427" y="12609"/>
                    <a:pt x="593" y="10626"/>
                    <a:pt x="677" y="8637"/>
                  </a:cubicBezTo>
                  <a:cubicBezTo>
                    <a:pt x="694" y="8147"/>
                    <a:pt x="709" y="7662"/>
                    <a:pt x="718" y="7162"/>
                  </a:cubicBezTo>
                  <a:cubicBezTo>
                    <a:pt x="728" y="6659"/>
                    <a:pt x="792" y="6177"/>
                    <a:pt x="639" y="5729"/>
                  </a:cubicBezTo>
                  <a:cubicBezTo>
                    <a:pt x="478" y="5308"/>
                    <a:pt x="352" y="4873"/>
                    <a:pt x="265" y="4429"/>
                  </a:cubicBezTo>
                  <a:cubicBezTo>
                    <a:pt x="190" y="3985"/>
                    <a:pt x="158" y="3533"/>
                    <a:pt x="173" y="3080"/>
                  </a:cubicBezTo>
                  <a:cubicBezTo>
                    <a:pt x="186" y="2557"/>
                    <a:pt x="246" y="2034"/>
                    <a:pt x="344" y="1522"/>
                  </a:cubicBezTo>
                  <a:cubicBezTo>
                    <a:pt x="440" y="1012"/>
                    <a:pt x="583" y="517"/>
                    <a:pt x="700" y="14"/>
                  </a:cubicBezTo>
                  <a:cubicBezTo>
                    <a:pt x="700" y="5"/>
                    <a:pt x="695" y="0"/>
                    <a:pt x="6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60"/>
            <p:cNvSpPr/>
            <p:nvPr/>
          </p:nvSpPr>
          <p:spPr>
            <a:xfrm>
              <a:off x="5455125" y="4750050"/>
              <a:ext cx="80450" cy="102100"/>
            </a:xfrm>
            <a:custGeom>
              <a:avLst/>
              <a:gdLst/>
              <a:ahLst/>
              <a:cxnLst/>
              <a:rect l="l" t="t" r="r" b="b"/>
              <a:pathLst>
                <a:path w="3218" h="4084" extrusionOk="0">
                  <a:moveTo>
                    <a:pt x="1252" y="88"/>
                  </a:moveTo>
                  <a:cubicBezTo>
                    <a:pt x="1817" y="88"/>
                    <a:pt x="2382" y="110"/>
                    <a:pt x="2945" y="157"/>
                  </a:cubicBezTo>
                  <a:cubicBezTo>
                    <a:pt x="2996" y="157"/>
                    <a:pt x="3102" y="157"/>
                    <a:pt x="3139" y="204"/>
                  </a:cubicBezTo>
                  <a:cubicBezTo>
                    <a:pt x="3144" y="240"/>
                    <a:pt x="3144" y="273"/>
                    <a:pt x="3139" y="310"/>
                  </a:cubicBezTo>
                  <a:lnTo>
                    <a:pt x="3130" y="643"/>
                  </a:lnTo>
                  <a:lnTo>
                    <a:pt x="3107" y="1303"/>
                  </a:lnTo>
                  <a:cubicBezTo>
                    <a:pt x="3089" y="1747"/>
                    <a:pt x="3093" y="1521"/>
                    <a:pt x="3079" y="1965"/>
                  </a:cubicBezTo>
                  <a:cubicBezTo>
                    <a:pt x="3079" y="2159"/>
                    <a:pt x="3065" y="2368"/>
                    <a:pt x="3055" y="2571"/>
                  </a:cubicBezTo>
                  <a:lnTo>
                    <a:pt x="3055" y="2899"/>
                  </a:lnTo>
                  <a:lnTo>
                    <a:pt x="3055" y="3066"/>
                  </a:lnTo>
                  <a:cubicBezTo>
                    <a:pt x="3061" y="3158"/>
                    <a:pt x="3010" y="3245"/>
                    <a:pt x="2927" y="3283"/>
                  </a:cubicBezTo>
                  <a:cubicBezTo>
                    <a:pt x="2760" y="3380"/>
                    <a:pt x="2571" y="3450"/>
                    <a:pt x="2400" y="3528"/>
                  </a:cubicBezTo>
                  <a:lnTo>
                    <a:pt x="1817" y="3796"/>
                  </a:lnTo>
                  <a:cubicBezTo>
                    <a:pt x="1715" y="3856"/>
                    <a:pt x="1608" y="3902"/>
                    <a:pt x="1497" y="3935"/>
                  </a:cubicBezTo>
                  <a:cubicBezTo>
                    <a:pt x="1492" y="3935"/>
                    <a:pt x="1486" y="3936"/>
                    <a:pt x="1480" y="3936"/>
                  </a:cubicBezTo>
                  <a:cubicBezTo>
                    <a:pt x="1370" y="3936"/>
                    <a:pt x="1253" y="3812"/>
                    <a:pt x="1169" y="3750"/>
                  </a:cubicBezTo>
                  <a:lnTo>
                    <a:pt x="392" y="3162"/>
                  </a:lnTo>
                  <a:cubicBezTo>
                    <a:pt x="309" y="3102"/>
                    <a:pt x="240" y="3024"/>
                    <a:pt x="185" y="2940"/>
                  </a:cubicBezTo>
                  <a:cubicBezTo>
                    <a:pt x="122" y="2847"/>
                    <a:pt x="203" y="679"/>
                    <a:pt x="288" y="109"/>
                  </a:cubicBezTo>
                  <a:lnTo>
                    <a:pt x="288" y="109"/>
                  </a:lnTo>
                  <a:cubicBezTo>
                    <a:pt x="609" y="95"/>
                    <a:pt x="931" y="88"/>
                    <a:pt x="1252" y="88"/>
                  </a:cubicBezTo>
                  <a:close/>
                  <a:moveTo>
                    <a:pt x="1233" y="0"/>
                  </a:moveTo>
                  <a:cubicBezTo>
                    <a:pt x="907" y="0"/>
                    <a:pt x="583" y="9"/>
                    <a:pt x="259" y="27"/>
                  </a:cubicBezTo>
                  <a:cubicBezTo>
                    <a:pt x="216" y="27"/>
                    <a:pt x="206" y="90"/>
                    <a:pt x="237" y="107"/>
                  </a:cubicBezTo>
                  <a:lnTo>
                    <a:pt x="237" y="107"/>
                  </a:lnTo>
                  <a:cubicBezTo>
                    <a:pt x="156" y="645"/>
                    <a:pt x="0" y="2712"/>
                    <a:pt x="27" y="2927"/>
                  </a:cubicBezTo>
                  <a:cubicBezTo>
                    <a:pt x="50" y="3121"/>
                    <a:pt x="204" y="3204"/>
                    <a:pt x="347" y="3315"/>
                  </a:cubicBezTo>
                  <a:cubicBezTo>
                    <a:pt x="541" y="3463"/>
                    <a:pt x="735" y="3612"/>
                    <a:pt x="929" y="3759"/>
                  </a:cubicBezTo>
                  <a:cubicBezTo>
                    <a:pt x="1030" y="3834"/>
                    <a:pt x="1123" y="3911"/>
                    <a:pt x="1234" y="3986"/>
                  </a:cubicBezTo>
                  <a:cubicBezTo>
                    <a:pt x="1299" y="4046"/>
                    <a:pt x="1382" y="4083"/>
                    <a:pt x="1470" y="4083"/>
                  </a:cubicBezTo>
                  <a:cubicBezTo>
                    <a:pt x="1553" y="4069"/>
                    <a:pt x="1627" y="4041"/>
                    <a:pt x="1702" y="4000"/>
                  </a:cubicBezTo>
                  <a:lnTo>
                    <a:pt x="2043" y="3838"/>
                  </a:lnTo>
                  <a:lnTo>
                    <a:pt x="2700" y="3533"/>
                  </a:lnTo>
                  <a:cubicBezTo>
                    <a:pt x="2844" y="3463"/>
                    <a:pt x="3089" y="3403"/>
                    <a:pt x="3144" y="3237"/>
                  </a:cubicBezTo>
                  <a:cubicBezTo>
                    <a:pt x="3162" y="3153"/>
                    <a:pt x="3172" y="3066"/>
                    <a:pt x="3166" y="2978"/>
                  </a:cubicBezTo>
                  <a:cubicBezTo>
                    <a:pt x="3139" y="2825"/>
                    <a:pt x="3144" y="2701"/>
                    <a:pt x="3149" y="2571"/>
                  </a:cubicBezTo>
                  <a:cubicBezTo>
                    <a:pt x="3162" y="2063"/>
                    <a:pt x="3158" y="2225"/>
                    <a:pt x="3172" y="1720"/>
                  </a:cubicBezTo>
                  <a:cubicBezTo>
                    <a:pt x="3190" y="1216"/>
                    <a:pt x="3218" y="726"/>
                    <a:pt x="3218" y="231"/>
                  </a:cubicBezTo>
                  <a:cubicBezTo>
                    <a:pt x="3218" y="172"/>
                    <a:pt x="3218" y="125"/>
                    <a:pt x="3162" y="97"/>
                  </a:cubicBezTo>
                  <a:cubicBezTo>
                    <a:pt x="3067" y="73"/>
                    <a:pt x="2972" y="59"/>
                    <a:pt x="2876" y="59"/>
                  </a:cubicBezTo>
                  <a:cubicBezTo>
                    <a:pt x="2861" y="59"/>
                    <a:pt x="2845" y="60"/>
                    <a:pt x="2829" y="61"/>
                  </a:cubicBezTo>
                  <a:cubicBezTo>
                    <a:pt x="2562" y="42"/>
                    <a:pt x="2289" y="23"/>
                    <a:pt x="2016" y="18"/>
                  </a:cubicBezTo>
                  <a:cubicBezTo>
                    <a:pt x="1755" y="6"/>
                    <a:pt x="1494" y="0"/>
                    <a:pt x="12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60"/>
            <p:cNvSpPr/>
            <p:nvPr/>
          </p:nvSpPr>
          <p:spPr>
            <a:xfrm>
              <a:off x="5460300" y="4759450"/>
              <a:ext cx="72850" cy="26325"/>
            </a:xfrm>
            <a:custGeom>
              <a:avLst/>
              <a:gdLst/>
              <a:ahLst/>
              <a:cxnLst/>
              <a:rect l="l" t="t" r="r" b="b"/>
              <a:pathLst>
                <a:path w="2914" h="1053" extrusionOk="0">
                  <a:moveTo>
                    <a:pt x="2902" y="0"/>
                  </a:moveTo>
                  <a:cubicBezTo>
                    <a:pt x="2901" y="0"/>
                    <a:pt x="2900" y="1"/>
                    <a:pt x="2900" y="3"/>
                  </a:cubicBezTo>
                  <a:cubicBezTo>
                    <a:pt x="2438" y="285"/>
                    <a:pt x="1975" y="562"/>
                    <a:pt x="1495" y="816"/>
                  </a:cubicBezTo>
                  <a:cubicBezTo>
                    <a:pt x="1434" y="850"/>
                    <a:pt x="1374" y="886"/>
                    <a:pt x="1300" y="914"/>
                  </a:cubicBezTo>
                  <a:cubicBezTo>
                    <a:pt x="1265" y="938"/>
                    <a:pt x="1226" y="949"/>
                    <a:pt x="1186" y="949"/>
                  </a:cubicBezTo>
                  <a:cubicBezTo>
                    <a:pt x="1125" y="949"/>
                    <a:pt x="1065" y="922"/>
                    <a:pt x="1023" y="872"/>
                  </a:cubicBezTo>
                  <a:cubicBezTo>
                    <a:pt x="921" y="794"/>
                    <a:pt x="823" y="711"/>
                    <a:pt x="727" y="632"/>
                  </a:cubicBezTo>
                  <a:cubicBezTo>
                    <a:pt x="500" y="447"/>
                    <a:pt x="268" y="267"/>
                    <a:pt x="38" y="86"/>
                  </a:cubicBezTo>
                  <a:cubicBezTo>
                    <a:pt x="35" y="83"/>
                    <a:pt x="31" y="82"/>
                    <a:pt x="28" y="82"/>
                  </a:cubicBezTo>
                  <a:cubicBezTo>
                    <a:pt x="14" y="82"/>
                    <a:pt x="0" y="98"/>
                    <a:pt x="14" y="110"/>
                  </a:cubicBezTo>
                  <a:cubicBezTo>
                    <a:pt x="255" y="332"/>
                    <a:pt x="496" y="553"/>
                    <a:pt x="740" y="771"/>
                  </a:cubicBezTo>
                  <a:cubicBezTo>
                    <a:pt x="874" y="886"/>
                    <a:pt x="1008" y="1053"/>
                    <a:pt x="1179" y="1053"/>
                  </a:cubicBezTo>
                  <a:cubicBezTo>
                    <a:pt x="1220" y="1053"/>
                    <a:pt x="1263" y="1043"/>
                    <a:pt x="1309" y="1021"/>
                  </a:cubicBezTo>
                  <a:cubicBezTo>
                    <a:pt x="1578" y="882"/>
                    <a:pt x="1841" y="729"/>
                    <a:pt x="2091" y="562"/>
                  </a:cubicBezTo>
                  <a:cubicBezTo>
                    <a:pt x="2368" y="391"/>
                    <a:pt x="2637" y="206"/>
                    <a:pt x="2895" y="17"/>
                  </a:cubicBezTo>
                  <a:cubicBezTo>
                    <a:pt x="2913" y="10"/>
                    <a:pt x="2906" y="0"/>
                    <a:pt x="29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60"/>
            <p:cNvSpPr/>
            <p:nvPr/>
          </p:nvSpPr>
          <p:spPr>
            <a:xfrm>
              <a:off x="5487550" y="4772450"/>
              <a:ext cx="5725" cy="6875"/>
            </a:xfrm>
            <a:custGeom>
              <a:avLst/>
              <a:gdLst/>
              <a:ahLst/>
              <a:cxnLst/>
              <a:rect l="l" t="t" r="r" b="b"/>
              <a:pathLst>
                <a:path w="229" h="275" extrusionOk="0">
                  <a:moveTo>
                    <a:pt x="105" y="1"/>
                  </a:moveTo>
                  <a:cubicBezTo>
                    <a:pt x="73" y="1"/>
                    <a:pt x="40" y="12"/>
                    <a:pt x="16" y="33"/>
                  </a:cubicBezTo>
                  <a:cubicBezTo>
                    <a:pt x="1" y="44"/>
                    <a:pt x="11" y="65"/>
                    <a:pt x="24" y="65"/>
                  </a:cubicBezTo>
                  <a:cubicBezTo>
                    <a:pt x="27" y="65"/>
                    <a:pt x="31" y="64"/>
                    <a:pt x="34" y="61"/>
                  </a:cubicBezTo>
                  <a:cubicBezTo>
                    <a:pt x="48" y="47"/>
                    <a:pt x="66" y="42"/>
                    <a:pt x="85" y="42"/>
                  </a:cubicBezTo>
                  <a:cubicBezTo>
                    <a:pt x="89" y="40"/>
                    <a:pt x="94" y="39"/>
                    <a:pt x="99" y="39"/>
                  </a:cubicBezTo>
                  <a:cubicBezTo>
                    <a:pt x="104" y="39"/>
                    <a:pt x="108" y="40"/>
                    <a:pt x="113" y="42"/>
                  </a:cubicBezTo>
                  <a:lnTo>
                    <a:pt x="122" y="52"/>
                  </a:lnTo>
                  <a:lnTo>
                    <a:pt x="141" y="75"/>
                  </a:lnTo>
                  <a:lnTo>
                    <a:pt x="141" y="89"/>
                  </a:lnTo>
                  <a:cubicBezTo>
                    <a:pt x="149" y="108"/>
                    <a:pt x="155" y="126"/>
                    <a:pt x="155" y="149"/>
                  </a:cubicBezTo>
                  <a:cubicBezTo>
                    <a:pt x="159" y="186"/>
                    <a:pt x="141" y="219"/>
                    <a:pt x="108" y="237"/>
                  </a:cubicBezTo>
                  <a:cubicBezTo>
                    <a:pt x="101" y="242"/>
                    <a:pt x="92" y="244"/>
                    <a:pt x="83" y="244"/>
                  </a:cubicBezTo>
                  <a:cubicBezTo>
                    <a:pt x="74" y="244"/>
                    <a:pt x="65" y="242"/>
                    <a:pt x="57" y="237"/>
                  </a:cubicBezTo>
                  <a:cubicBezTo>
                    <a:pt x="38" y="219"/>
                    <a:pt x="30" y="196"/>
                    <a:pt x="25" y="172"/>
                  </a:cubicBezTo>
                  <a:lnTo>
                    <a:pt x="25" y="172"/>
                  </a:lnTo>
                  <a:cubicBezTo>
                    <a:pt x="25" y="213"/>
                    <a:pt x="44" y="251"/>
                    <a:pt x="81" y="269"/>
                  </a:cubicBezTo>
                  <a:cubicBezTo>
                    <a:pt x="91" y="272"/>
                    <a:pt x="102" y="274"/>
                    <a:pt x="112" y="274"/>
                  </a:cubicBezTo>
                  <a:cubicBezTo>
                    <a:pt x="142" y="274"/>
                    <a:pt x="171" y="259"/>
                    <a:pt x="192" y="232"/>
                  </a:cubicBezTo>
                  <a:cubicBezTo>
                    <a:pt x="219" y="200"/>
                    <a:pt x="228" y="153"/>
                    <a:pt x="219" y="112"/>
                  </a:cubicBezTo>
                  <a:cubicBezTo>
                    <a:pt x="215" y="70"/>
                    <a:pt x="192" y="29"/>
                    <a:pt x="155" y="10"/>
                  </a:cubicBezTo>
                  <a:cubicBezTo>
                    <a:pt x="139" y="4"/>
                    <a:pt x="122" y="1"/>
                    <a:pt x="1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60"/>
            <p:cNvSpPr/>
            <p:nvPr/>
          </p:nvSpPr>
          <p:spPr>
            <a:xfrm>
              <a:off x="5601700" y="4607775"/>
              <a:ext cx="7650" cy="276575"/>
            </a:xfrm>
            <a:custGeom>
              <a:avLst/>
              <a:gdLst/>
              <a:ahLst/>
              <a:cxnLst/>
              <a:rect l="l" t="t" r="r" b="b"/>
              <a:pathLst>
                <a:path w="306" h="11063" extrusionOk="0">
                  <a:moveTo>
                    <a:pt x="269" y="1"/>
                  </a:moveTo>
                  <a:cubicBezTo>
                    <a:pt x="264" y="1"/>
                    <a:pt x="259" y="6"/>
                    <a:pt x="259" y="13"/>
                  </a:cubicBezTo>
                  <a:cubicBezTo>
                    <a:pt x="184" y="1446"/>
                    <a:pt x="167" y="2884"/>
                    <a:pt x="129" y="4318"/>
                  </a:cubicBezTo>
                  <a:cubicBezTo>
                    <a:pt x="97" y="5756"/>
                    <a:pt x="60" y="7189"/>
                    <a:pt x="22" y="8627"/>
                  </a:cubicBezTo>
                  <a:cubicBezTo>
                    <a:pt x="13" y="9015"/>
                    <a:pt x="0" y="9418"/>
                    <a:pt x="4" y="9811"/>
                  </a:cubicBezTo>
                  <a:cubicBezTo>
                    <a:pt x="13" y="10208"/>
                    <a:pt x="4" y="10639"/>
                    <a:pt x="4" y="11045"/>
                  </a:cubicBezTo>
                  <a:cubicBezTo>
                    <a:pt x="4" y="11057"/>
                    <a:pt x="11" y="11062"/>
                    <a:pt x="18" y="11062"/>
                  </a:cubicBezTo>
                  <a:cubicBezTo>
                    <a:pt x="25" y="11062"/>
                    <a:pt x="32" y="11057"/>
                    <a:pt x="32" y="11045"/>
                  </a:cubicBezTo>
                  <a:cubicBezTo>
                    <a:pt x="64" y="10319"/>
                    <a:pt x="139" y="9598"/>
                    <a:pt x="167" y="8868"/>
                  </a:cubicBezTo>
                  <a:cubicBezTo>
                    <a:pt x="194" y="8142"/>
                    <a:pt x="216" y="7448"/>
                    <a:pt x="235" y="6740"/>
                  </a:cubicBezTo>
                  <a:cubicBezTo>
                    <a:pt x="267" y="5308"/>
                    <a:pt x="305" y="3869"/>
                    <a:pt x="305" y="2436"/>
                  </a:cubicBezTo>
                  <a:cubicBezTo>
                    <a:pt x="305" y="1627"/>
                    <a:pt x="305" y="818"/>
                    <a:pt x="277" y="13"/>
                  </a:cubicBezTo>
                  <a:cubicBezTo>
                    <a:pt x="277" y="4"/>
                    <a:pt x="273" y="1"/>
                    <a:pt x="2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60"/>
            <p:cNvSpPr/>
            <p:nvPr/>
          </p:nvSpPr>
          <p:spPr>
            <a:xfrm>
              <a:off x="5579375" y="4269625"/>
              <a:ext cx="263275" cy="288125"/>
            </a:xfrm>
            <a:custGeom>
              <a:avLst/>
              <a:gdLst/>
              <a:ahLst/>
              <a:cxnLst/>
              <a:rect l="l" t="t" r="r" b="b"/>
              <a:pathLst>
                <a:path w="10531" h="11525" extrusionOk="0">
                  <a:moveTo>
                    <a:pt x="619" y="0"/>
                  </a:moveTo>
                  <a:cubicBezTo>
                    <a:pt x="160" y="0"/>
                    <a:pt x="1" y="617"/>
                    <a:pt x="111" y="1083"/>
                  </a:cubicBezTo>
                  <a:cubicBezTo>
                    <a:pt x="838" y="4064"/>
                    <a:pt x="2197" y="7191"/>
                    <a:pt x="2608" y="7820"/>
                  </a:cubicBezTo>
                  <a:cubicBezTo>
                    <a:pt x="3717" y="9498"/>
                    <a:pt x="7181" y="11264"/>
                    <a:pt x="8457" y="11523"/>
                  </a:cubicBezTo>
                  <a:cubicBezTo>
                    <a:pt x="8464" y="11524"/>
                    <a:pt x="8470" y="11525"/>
                    <a:pt x="8477" y="11525"/>
                  </a:cubicBezTo>
                  <a:cubicBezTo>
                    <a:pt x="8986" y="11525"/>
                    <a:pt x="10530" y="8104"/>
                    <a:pt x="10020" y="7986"/>
                  </a:cubicBezTo>
                  <a:cubicBezTo>
                    <a:pt x="9067" y="7769"/>
                    <a:pt x="5262" y="5720"/>
                    <a:pt x="5054" y="5470"/>
                  </a:cubicBezTo>
                  <a:cubicBezTo>
                    <a:pt x="4910" y="5300"/>
                    <a:pt x="3162" y="2677"/>
                    <a:pt x="1969" y="1083"/>
                  </a:cubicBezTo>
                  <a:cubicBezTo>
                    <a:pt x="1376" y="282"/>
                    <a:pt x="929" y="0"/>
                    <a:pt x="619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60"/>
            <p:cNvSpPr/>
            <p:nvPr/>
          </p:nvSpPr>
          <p:spPr>
            <a:xfrm>
              <a:off x="5757975" y="4463350"/>
              <a:ext cx="192025" cy="139375"/>
            </a:xfrm>
            <a:custGeom>
              <a:avLst/>
              <a:gdLst/>
              <a:ahLst/>
              <a:cxnLst/>
              <a:rect l="l" t="t" r="r" b="b"/>
              <a:pathLst>
                <a:path w="7681" h="5575" extrusionOk="0">
                  <a:moveTo>
                    <a:pt x="2201" y="1"/>
                  </a:moveTo>
                  <a:cubicBezTo>
                    <a:pt x="1605" y="214"/>
                    <a:pt x="841" y="1531"/>
                    <a:pt x="388" y="2410"/>
                  </a:cubicBezTo>
                  <a:cubicBezTo>
                    <a:pt x="152" y="2873"/>
                    <a:pt x="0" y="3215"/>
                    <a:pt x="0" y="3215"/>
                  </a:cubicBezTo>
                  <a:cubicBezTo>
                    <a:pt x="51" y="3275"/>
                    <a:pt x="651" y="4102"/>
                    <a:pt x="1142" y="4444"/>
                  </a:cubicBezTo>
                  <a:cubicBezTo>
                    <a:pt x="1448" y="4657"/>
                    <a:pt x="2076" y="5354"/>
                    <a:pt x="2462" y="5354"/>
                  </a:cubicBezTo>
                  <a:cubicBezTo>
                    <a:pt x="2536" y="5354"/>
                    <a:pt x="2602" y="5328"/>
                    <a:pt x="2654" y="5268"/>
                  </a:cubicBezTo>
                  <a:cubicBezTo>
                    <a:pt x="2866" y="5018"/>
                    <a:pt x="2668" y="4199"/>
                    <a:pt x="2266" y="3848"/>
                  </a:cubicBezTo>
                  <a:cubicBezTo>
                    <a:pt x="2053" y="3658"/>
                    <a:pt x="1836" y="3293"/>
                    <a:pt x="1961" y="3155"/>
                  </a:cubicBezTo>
                  <a:cubicBezTo>
                    <a:pt x="2009" y="3114"/>
                    <a:pt x="2067" y="3094"/>
                    <a:pt x="2127" y="3094"/>
                  </a:cubicBezTo>
                  <a:cubicBezTo>
                    <a:pt x="2171" y="3094"/>
                    <a:pt x="2215" y="3105"/>
                    <a:pt x="2256" y="3127"/>
                  </a:cubicBezTo>
                  <a:cubicBezTo>
                    <a:pt x="2298" y="3145"/>
                    <a:pt x="2339" y="3164"/>
                    <a:pt x="2382" y="3187"/>
                  </a:cubicBezTo>
                  <a:cubicBezTo>
                    <a:pt x="2636" y="3362"/>
                    <a:pt x="2866" y="3571"/>
                    <a:pt x="3065" y="3806"/>
                  </a:cubicBezTo>
                  <a:cubicBezTo>
                    <a:pt x="3664" y="4493"/>
                    <a:pt x="4374" y="5568"/>
                    <a:pt x="4979" y="5568"/>
                  </a:cubicBezTo>
                  <a:cubicBezTo>
                    <a:pt x="5037" y="5568"/>
                    <a:pt x="5095" y="5558"/>
                    <a:pt x="5151" y="5536"/>
                  </a:cubicBezTo>
                  <a:cubicBezTo>
                    <a:pt x="5391" y="5443"/>
                    <a:pt x="5271" y="5087"/>
                    <a:pt x="5049" y="4698"/>
                  </a:cubicBezTo>
                  <a:lnTo>
                    <a:pt x="5049" y="4698"/>
                  </a:lnTo>
                  <a:cubicBezTo>
                    <a:pt x="5422" y="5156"/>
                    <a:pt x="5841" y="5575"/>
                    <a:pt x="6115" y="5575"/>
                  </a:cubicBezTo>
                  <a:cubicBezTo>
                    <a:pt x="6140" y="5575"/>
                    <a:pt x="6164" y="5571"/>
                    <a:pt x="6187" y="5564"/>
                  </a:cubicBezTo>
                  <a:cubicBezTo>
                    <a:pt x="6334" y="5517"/>
                    <a:pt x="6422" y="5364"/>
                    <a:pt x="6381" y="5212"/>
                  </a:cubicBezTo>
                  <a:lnTo>
                    <a:pt x="6381" y="5212"/>
                  </a:lnTo>
                  <a:cubicBezTo>
                    <a:pt x="6456" y="5282"/>
                    <a:pt x="6553" y="5318"/>
                    <a:pt x="6651" y="5318"/>
                  </a:cubicBezTo>
                  <a:cubicBezTo>
                    <a:pt x="6704" y="5318"/>
                    <a:pt x="6756" y="5307"/>
                    <a:pt x="6806" y="5286"/>
                  </a:cubicBezTo>
                  <a:cubicBezTo>
                    <a:pt x="7032" y="5165"/>
                    <a:pt x="7038" y="4879"/>
                    <a:pt x="6945" y="4551"/>
                  </a:cubicBezTo>
                  <a:lnTo>
                    <a:pt x="6945" y="4551"/>
                  </a:lnTo>
                  <a:cubicBezTo>
                    <a:pt x="6962" y="4555"/>
                    <a:pt x="6980" y="4558"/>
                    <a:pt x="6998" y="4558"/>
                  </a:cubicBezTo>
                  <a:cubicBezTo>
                    <a:pt x="7050" y="4558"/>
                    <a:pt x="7101" y="4538"/>
                    <a:pt x="7139" y="4500"/>
                  </a:cubicBezTo>
                  <a:cubicBezTo>
                    <a:pt x="7680" y="4079"/>
                    <a:pt x="6428" y="1911"/>
                    <a:pt x="5854" y="1559"/>
                  </a:cubicBezTo>
                  <a:cubicBezTo>
                    <a:pt x="4712" y="875"/>
                    <a:pt x="3481" y="348"/>
                    <a:pt x="220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60"/>
            <p:cNvSpPr/>
            <p:nvPr/>
          </p:nvSpPr>
          <p:spPr>
            <a:xfrm>
              <a:off x="5848125" y="4535125"/>
              <a:ext cx="37600" cy="47300"/>
            </a:xfrm>
            <a:custGeom>
              <a:avLst/>
              <a:gdLst/>
              <a:ahLst/>
              <a:cxnLst/>
              <a:rect l="l" t="t" r="r" b="b"/>
              <a:pathLst>
                <a:path w="1504" h="1892" extrusionOk="0">
                  <a:moveTo>
                    <a:pt x="3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338" y="196"/>
                    <a:pt x="624" y="468"/>
                    <a:pt x="837" y="801"/>
                  </a:cubicBezTo>
                  <a:cubicBezTo>
                    <a:pt x="967" y="991"/>
                    <a:pt x="1373" y="1675"/>
                    <a:pt x="1490" y="1888"/>
                  </a:cubicBezTo>
                  <a:cubicBezTo>
                    <a:pt x="1491" y="1891"/>
                    <a:pt x="1493" y="1892"/>
                    <a:pt x="1495" y="1892"/>
                  </a:cubicBezTo>
                  <a:cubicBezTo>
                    <a:pt x="1499" y="1892"/>
                    <a:pt x="1503" y="1885"/>
                    <a:pt x="1503" y="1878"/>
                  </a:cubicBezTo>
                  <a:cubicBezTo>
                    <a:pt x="1268" y="1434"/>
                    <a:pt x="1185" y="1148"/>
                    <a:pt x="865" y="732"/>
                  </a:cubicBezTo>
                  <a:cubicBezTo>
                    <a:pt x="639" y="422"/>
                    <a:pt x="342" y="17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60"/>
            <p:cNvSpPr/>
            <p:nvPr/>
          </p:nvSpPr>
          <p:spPr>
            <a:xfrm>
              <a:off x="5864025" y="4519625"/>
              <a:ext cx="53700" cy="74550"/>
            </a:xfrm>
            <a:custGeom>
              <a:avLst/>
              <a:gdLst/>
              <a:ahLst/>
              <a:cxnLst/>
              <a:rect l="l" t="t" r="r" b="b"/>
              <a:pathLst>
                <a:path w="2148" h="2982" extrusionOk="0">
                  <a:moveTo>
                    <a:pt x="10" y="0"/>
                  </a:moveTo>
                  <a:lnTo>
                    <a:pt x="10" y="0"/>
                  </a:lnTo>
                  <a:cubicBezTo>
                    <a:pt x="8" y="0"/>
                    <a:pt x="1" y="7"/>
                    <a:pt x="12" y="11"/>
                  </a:cubicBezTo>
                  <a:cubicBezTo>
                    <a:pt x="238" y="172"/>
                    <a:pt x="321" y="256"/>
                    <a:pt x="534" y="432"/>
                  </a:cubicBezTo>
                  <a:cubicBezTo>
                    <a:pt x="909" y="746"/>
                    <a:pt x="1215" y="1130"/>
                    <a:pt x="1441" y="1559"/>
                  </a:cubicBezTo>
                  <a:cubicBezTo>
                    <a:pt x="1681" y="2022"/>
                    <a:pt x="1913" y="2494"/>
                    <a:pt x="2130" y="2974"/>
                  </a:cubicBezTo>
                  <a:cubicBezTo>
                    <a:pt x="2132" y="2980"/>
                    <a:pt x="2134" y="2982"/>
                    <a:pt x="2137" y="2982"/>
                  </a:cubicBezTo>
                  <a:cubicBezTo>
                    <a:pt x="2142" y="2982"/>
                    <a:pt x="2148" y="2975"/>
                    <a:pt x="2148" y="2966"/>
                  </a:cubicBezTo>
                  <a:cubicBezTo>
                    <a:pt x="2032" y="2679"/>
                    <a:pt x="1908" y="2397"/>
                    <a:pt x="1778" y="2120"/>
                  </a:cubicBezTo>
                  <a:cubicBezTo>
                    <a:pt x="1588" y="1638"/>
                    <a:pt x="1325" y="1190"/>
                    <a:pt x="987" y="797"/>
                  </a:cubicBezTo>
                  <a:cubicBezTo>
                    <a:pt x="696" y="496"/>
                    <a:pt x="368" y="228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60"/>
            <p:cNvSpPr/>
            <p:nvPr/>
          </p:nvSpPr>
          <p:spPr>
            <a:xfrm>
              <a:off x="5879350" y="4505550"/>
              <a:ext cx="52150" cy="71500"/>
            </a:xfrm>
            <a:custGeom>
              <a:avLst/>
              <a:gdLst/>
              <a:ahLst/>
              <a:cxnLst/>
              <a:rect l="l" t="t" r="r" b="b"/>
              <a:pathLst>
                <a:path w="2086" h="2860" extrusionOk="0">
                  <a:moveTo>
                    <a:pt x="0" y="1"/>
                  </a:moveTo>
                  <a:lnTo>
                    <a:pt x="0" y="5"/>
                  </a:lnTo>
                  <a:cubicBezTo>
                    <a:pt x="18" y="14"/>
                    <a:pt x="35" y="23"/>
                    <a:pt x="52" y="32"/>
                  </a:cubicBezTo>
                  <a:lnTo>
                    <a:pt x="52" y="32"/>
                  </a:lnTo>
                  <a:cubicBezTo>
                    <a:pt x="35" y="22"/>
                    <a:pt x="18" y="11"/>
                    <a:pt x="0" y="1"/>
                  </a:cubicBezTo>
                  <a:close/>
                  <a:moveTo>
                    <a:pt x="52" y="32"/>
                  </a:moveTo>
                  <a:cubicBezTo>
                    <a:pt x="288" y="177"/>
                    <a:pt x="515" y="343"/>
                    <a:pt x="726" y="523"/>
                  </a:cubicBezTo>
                  <a:cubicBezTo>
                    <a:pt x="929" y="699"/>
                    <a:pt x="1101" y="912"/>
                    <a:pt x="1230" y="1147"/>
                  </a:cubicBezTo>
                  <a:cubicBezTo>
                    <a:pt x="1545" y="1697"/>
                    <a:pt x="1827" y="2267"/>
                    <a:pt x="2066" y="2849"/>
                  </a:cubicBezTo>
                  <a:cubicBezTo>
                    <a:pt x="2069" y="2857"/>
                    <a:pt x="2072" y="2860"/>
                    <a:pt x="2076" y="2860"/>
                  </a:cubicBezTo>
                  <a:cubicBezTo>
                    <a:pt x="2081" y="2860"/>
                    <a:pt x="2085" y="2854"/>
                    <a:pt x="2085" y="2849"/>
                  </a:cubicBezTo>
                  <a:cubicBezTo>
                    <a:pt x="1983" y="2590"/>
                    <a:pt x="1878" y="2327"/>
                    <a:pt x="1761" y="2073"/>
                  </a:cubicBezTo>
                  <a:cubicBezTo>
                    <a:pt x="1577" y="1610"/>
                    <a:pt x="1327" y="1179"/>
                    <a:pt x="1027" y="786"/>
                  </a:cubicBezTo>
                  <a:cubicBezTo>
                    <a:pt x="748" y="482"/>
                    <a:pt x="420" y="228"/>
                    <a:pt x="52" y="3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60"/>
            <p:cNvSpPr/>
            <p:nvPr/>
          </p:nvSpPr>
          <p:spPr>
            <a:xfrm>
              <a:off x="5885225" y="4501975"/>
              <a:ext cx="55500" cy="101550"/>
            </a:xfrm>
            <a:custGeom>
              <a:avLst/>
              <a:gdLst/>
              <a:ahLst/>
              <a:cxnLst/>
              <a:rect l="l" t="t" r="r" b="b"/>
              <a:pathLst>
                <a:path w="2220" h="4062" extrusionOk="0">
                  <a:moveTo>
                    <a:pt x="120" y="3962"/>
                  </a:moveTo>
                  <a:cubicBezTo>
                    <a:pt x="106" y="3973"/>
                    <a:pt x="91" y="3983"/>
                    <a:pt x="75" y="3991"/>
                  </a:cubicBezTo>
                  <a:cubicBezTo>
                    <a:pt x="92" y="3983"/>
                    <a:pt x="107" y="3973"/>
                    <a:pt x="120" y="3962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1203" y="421"/>
                    <a:pt x="1559" y="921"/>
                    <a:pt x="1822" y="1467"/>
                  </a:cubicBezTo>
                  <a:cubicBezTo>
                    <a:pt x="1957" y="1730"/>
                    <a:pt x="2053" y="2007"/>
                    <a:pt x="2114" y="2293"/>
                  </a:cubicBezTo>
                  <a:cubicBezTo>
                    <a:pt x="2147" y="2438"/>
                    <a:pt x="2151" y="2590"/>
                    <a:pt x="2132" y="2733"/>
                  </a:cubicBezTo>
                  <a:cubicBezTo>
                    <a:pt x="2128" y="2803"/>
                    <a:pt x="2091" y="2863"/>
                    <a:pt x="2040" y="2909"/>
                  </a:cubicBezTo>
                  <a:cubicBezTo>
                    <a:pt x="2002" y="2939"/>
                    <a:pt x="1958" y="2958"/>
                    <a:pt x="1913" y="2958"/>
                  </a:cubicBezTo>
                  <a:cubicBezTo>
                    <a:pt x="1897" y="2958"/>
                    <a:pt x="1880" y="2955"/>
                    <a:pt x="1865" y="2950"/>
                  </a:cubicBezTo>
                  <a:lnTo>
                    <a:pt x="1790" y="2927"/>
                  </a:lnTo>
                  <a:lnTo>
                    <a:pt x="1818" y="2997"/>
                  </a:lnTo>
                  <a:cubicBezTo>
                    <a:pt x="1850" y="3093"/>
                    <a:pt x="1865" y="3195"/>
                    <a:pt x="1865" y="3298"/>
                  </a:cubicBezTo>
                  <a:cubicBezTo>
                    <a:pt x="1869" y="3399"/>
                    <a:pt x="1850" y="3501"/>
                    <a:pt x="1809" y="3593"/>
                  </a:cubicBezTo>
                  <a:cubicBezTo>
                    <a:pt x="1767" y="3680"/>
                    <a:pt x="1679" y="3731"/>
                    <a:pt x="1582" y="3736"/>
                  </a:cubicBezTo>
                  <a:cubicBezTo>
                    <a:pt x="1485" y="3736"/>
                    <a:pt x="1387" y="3704"/>
                    <a:pt x="1310" y="3639"/>
                  </a:cubicBezTo>
                  <a:lnTo>
                    <a:pt x="1212" y="3561"/>
                  </a:lnTo>
                  <a:lnTo>
                    <a:pt x="1259" y="3676"/>
                  </a:lnTo>
                  <a:cubicBezTo>
                    <a:pt x="1304" y="3774"/>
                    <a:pt x="1268" y="3889"/>
                    <a:pt x="1176" y="3945"/>
                  </a:cubicBezTo>
                  <a:cubicBezTo>
                    <a:pt x="1120" y="3982"/>
                    <a:pt x="1054" y="4002"/>
                    <a:pt x="987" y="4002"/>
                  </a:cubicBezTo>
                  <a:cubicBezTo>
                    <a:pt x="947" y="4002"/>
                    <a:pt x="908" y="3995"/>
                    <a:pt x="870" y="3981"/>
                  </a:cubicBezTo>
                  <a:cubicBezTo>
                    <a:pt x="666" y="3885"/>
                    <a:pt x="486" y="3741"/>
                    <a:pt x="348" y="3561"/>
                  </a:cubicBezTo>
                  <a:cubicBezTo>
                    <a:pt x="269" y="3473"/>
                    <a:pt x="200" y="3381"/>
                    <a:pt x="130" y="3288"/>
                  </a:cubicBezTo>
                  <a:lnTo>
                    <a:pt x="75" y="3219"/>
                  </a:lnTo>
                  <a:lnTo>
                    <a:pt x="47" y="3181"/>
                  </a:lnTo>
                  <a:lnTo>
                    <a:pt x="38" y="3181"/>
                  </a:lnTo>
                  <a:cubicBezTo>
                    <a:pt x="34" y="3181"/>
                    <a:pt x="24" y="3172"/>
                    <a:pt x="19" y="3172"/>
                  </a:cubicBezTo>
                  <a:cubicBezTo>
                    <a:pt x="18" y="3171"/>
                    <a:pt x="16" y="3170"/>
                    <a:pt x="14" y="3170"/>
                  </a:cubicBezTo>
                  <a:cubicBezTo>
                    <a:pt x="9" y="3170"/>
                    <a:pt x="0" y="3176"/>
                    <a:pt x="0" y="3187"/>
                  </a:cubicBezTo>
                  <a:lnTo>
                    <a:pt x="0" y="3200"/>
                  </a:lnTo>
                  <a:lnTo>
                    <a:pt x="0" y="3209"/>
                  </a:lnTo>
                  <a:cubicBezTo>
                    <a:pt x="19" y="3264"/>
                    <a:pt x="47" y="3320"/>
                    <a:pt x="70" y="3371"/>
                  </a:cubicBezTo>
                  <a:cubicBezTo>
                    <a:pt x="126" y="3473"/>
                    <a:pt x="162" y="3584"/>
                    <a:pt x="186" y="3695"/>
                  </a:cubicBezTo>
                  <a:cubicBezTo>
                    <a:pt x="205" y="3750"/>
                    <a:pt x="205" y="3810"/>
                    <a:pt x="186" y="3866"/>
                  </a:cubicBezTo>
                  <a:cubicBezTo>
                    <a:pt x="173" y="3904"/>
                    <a:pt x="151" y="3936"/>
                    <a:pt x="120" y="3962"/>
                  </a:cubicBezTo>
                  <a:lnTo>
                    <a:pt x="120" y="3962"/>
                  </a:lnTo>
                  <a:cubicBezTo>
                    <a:pt x="153" y="3935"/>
                    <a:pt x="178" y="3900"/>
                    <a:pt x="190" y="3861"/>
                  </a:cubicBezTo>
                  <a:cubicBezTo>
                    <a:pt x="209" y="3806"/>
                    <a:pt x="213" y="3746"/>
                    <a:pt x="205" y="3686"/>
                  </a:cubicBezTo>
                  <a:cubicBezTo>
                    <a:pt x="181" y="3575"/>
                    <a:pt x="149" y="3458"/>
                    <a:pt x="98" y="3357"/>
                  </a:cubicBezTo>
                  <a:cubicBezTo>
                    <a:pt x="83" y="3322"/>
                    <a:pt x="68" y="3287"/>
                    <a:pt x="55" y="3253"/>
                  </a:cubicBezTo>
                  <a:lnTo>
                    <a:pt x="55" y="3253"/>
                  </a:lnTo>
                  <a:lnTo>
                    <a:pt x="98" y="3311"/>
                  </a:lnTo>
                  <a:cubicBezTo>
                    <a:pt x="167" y="3403"/>
                    <a:pt x="237" y="3496"/>
                    <a:pt x="311" y="3588"/>
                  </a:cubicBezTo>
                  <a:cubicBezTo>
                    <a:pt x="454" y="3778"/>
                    <a:pt x="638" y="3936"/>
                    <a:pt x="851" y="4037"/>
                  </a:cubicBezTo>
                  <a:cubicBezTo>
                    <a:pt x="898" y="4055"/>
                    <a:pt x="945" y="4061"/>
                    <a:pt x="994" y="4061"/>
                  </a:cubicBezTo>
                  <a:cubicBezTo>
                    <a:pt x="1008" y="4061"/>
                    <a:pt x="1022" y="4061"/>
                    <a:pt x="1037" y="4060"/>
                  </a:cubicBezTo>
                  <a:cubicBezTo>
                    <a:pt x="1097" y="4051"/>
                    <a:pt x="1157" y="4028"/>
                    <a:pt x="1212" y="3996"/>
                  </a:cubicBezTo>
                  <a:cubicBezTo>
                    <a:pt x="1268" y="3963"/>
                    <a:pt x="1310" y="3908"/>
                    <a:pt x="1328" y="3847"/>
                  </a:cubicBezTo>
                  <a:cubicBezTo>
                    <a:pt x="1338" y="3811"/>
                    <a:pt x="1343" y="3775"/>
                    <a:pt x="1340" y="3738"/>
                  </a:cubicBezTo>
                  <a:lnTo>
                    <a:pt x="1340" y="3738"/>
                  </a:lnTo>
                  <a:cubicBezTo>
                    <a:pt x="1415" y="3780"/>
                    <a:pt x="1501" y="3801"/>
                    <a:pt x="1587" y="3801"/>
                  </a:cubicBezTo>
                  <a:cubicBezTo>
                    <a:pt x="1643" y="3797"/>
                    <a:pt x="1703" y="3778"/>
                    <a:pt x="1754" y="3750"/>
                  </a:cubicBezTo>
                  <a:cubicBezTo>
                    <a:pt x="1804" y="3723"/>
                    <a:pt x="1846" y="3676"/>
                    <a:pt x="1869" y="3620"/>
                  </a:cubicBezTo>
                  <a:cubicBezTo>
                    <a:pt x="1915" y="3519"/>
                    <a:pt x="1938" y="3409"/>
                    <a:pt x="1933" y="3298"/>
                  </a:cubicBezTo>
                  <a:cubicBezTo>
                    <a:pt x="1937" y="3205"/>
                    <a:pt x="1925" y="3113"/>
                    <a:pt x="1900" y="3026"/>
                  </a:cubicBezTo>
                  <a:lnTo>
                    <a:pt x="1900" y="3026"/>
                  </a:lnTo>
                  <a:cubicBezTo>
                    <a:pt x="1903" y="3026"/>
                    <a:pt x="1907" y="3026"/>
                    <a:pt x="1911" y="3026"/>
                  </a:cubicBezTo>
                  <a:cubicBezTo>
                    <a:pt x="1973" y="3026"/>
                    <a:pt x="2035" y="3003"/>
                    <a:pt x="2081" y="2959"/>
                  </a:cubicBezTo>
                  <a:cubicBezTo>
                    <a:pt x="2114" y="2931"/>
                    <a:pt x="2142" y="2899"/>
                    <a:pt x="2160" y="2863"/>
                  </a:cubicBezTo>
                  <a:cubicBezTo>
                    <a:pt x="2179" y="2826"/>
                    <a:pt x="2192" y="2784"/>
                    <a:pt x="2198" y="2747"/>
                  </a:cubicBezTo>
                  <a:cubicBezTo>
                    <a:pt x="2220" y="2590"/>
                    <a:pt x="2211" y="2438"/>
                    <a:pt x="2179" y="2284"/>
                  </a:cubicBezTo>
                  <a:cubicBezTo>
                    <a:pt x="2119" y="1984"/>
                    <a:pt x="2017" y="1697"/>
                    <a:pt x="1878" y="1424"/>
                  </a:cubicBezTo>
                  <a:cubicBezTo>
                    <a:pt x="1601" y="884"/>
                    <a:pt x="1227" y="402"/>
                    <a:pt x="7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60"/>
            <p:cNvSpPr/>
            <p:nvPr/>
          </p:nvSpPr>
          <p:spPr>
            <a:xfrm>
              <a:off x="5575800" y="4264375"/>
              <a:ext cx="95375" cy="163425"/>
            </a:xfrm>
            <a:custGeom>
              <a:avLst/>
              <a:gdLst/>
              <a:ahLst/>
              <a:cxnLst/>
              <a:rect l="l" t="t" r="r" b="b"/>
              <a:pathLst>
                <a:path w="3815" h="6537" extrusionOk="0">
                  <a:moveTo>
                    <a:pt x="681" y="1"/>
                  </a:moveTo>
                  <a:cubicBezTo>
                    <a:pt x="87" y="1"/>
                    <a:pt x="0" y="1222"/>
                    <a:pt x="490" y="2892"/>
                  </a:cubicBezTo>
                  <a:cubicBezTo>
                    <a:pt x="1141" y="5121"/>
                    <a:pt x="1706" y="6536"/>
                    <a:pt x="1706" y="6536"/>
                  </a:cubicBezTo>
                  <a:lnTo>
                    <a:pt x="3815" y="3308"/>
                  </a:lnTo>
                  <a:cubicBezTo>
                    <a:pt x="3107" y="2281"/>
                    <a:pt x="2312" y="1320"/>
                    <a:pt x="1438" y="433"/>
                  </a:cubicBezTo>
                  <a:cubicBezTo>
                    <a:pt x="1131" y="135"/>
                    <a:pt x="878" y="1"/>
                    <a:pt x="681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60"/>
            <p:cNvSpPr/>
            <p:nvPr/>
          </p:nvSpPr>
          <p:spPr>
            <a:xfrm>
              <a:off x="5609700" y="4335625"/>
              <a:ext cx="47950" cy="69325"/>
            </a:xfrm>
            <a:custGeom>
              <a:avLst/>
              <a:gdLst/>
              <a:ahLst/>
              <a:cxnLst/>
              <a:rect l="l" t="t" r="r" b="b"/>
              <a:pathLst>
                <a:path w="1918" h="2773" extrusionOk="0">
                  <a:moveTo>
                    <a:pt x="1917" y="1"/>
                  </a:moveTo>
                  <a:lnTo>
                    <a:pt x="1917" y="1"/>
                  </a:lnTo>
                  <a:cubicBezTo>
                    <a:pt x="1770" y="186"/>
                    <a:pt x="1631" y="366"/>
                    <a:pt x="1492" y="564"/>
                  </a:cubicBezTo>
                  <a:cubicBezTo>
                    <a:pt x="1002" y="1240"/>
                    <a:pt x="526" y="1928"/>
                    <a:pt x="96" y="2645"/>
                  </a:cubicBezTo>
                  <a:cubicBezTo>
                    <a:pt x="93" y="2652"/>
                    <a:pt x="1" y="2773"/>
                    <a:pt x="2" y="2773"/>
                  </a:cubicBezTo>
                  <a:cubicBezTo>
                    <a:pt x="2" y="2773"/>
                    <a:pt x="27" y="2741"/>
                    <a:pt x="101" y="2645"/>
                  </a:cubicBezTo>
                  <a:cubicBezTo>
                    <a:pt x="248" y="2455"/>
                    <a:pt x="387" y="2267"/>
                    <a:pt x="517" y="2073"/>
                  </a:cubicBezTo>
                  <a:cubicBezTo>
                    <a:pt x="762" y="1734"/>
                    <a:pt x="997" y="1388"/>
                    <a:pt x="1234" y="1041"/>
                  </a:cubicBezTo>
                  <a:cubicBezTo>
                    <a:pt x="1464" y="694"/>
                    <a:pt x="1700" y="352"/>
                    <a:pt x="19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60"/>
            <p:cNvSpPr/>
            <p:nvPr/>
          </p:nvSpPr>
          <p:spPr>
            <a:xfrm>
              <a:off x="5577850" y="4270900"/>
              <a:ext cx="71250" cy="157000"/>
            </a:xfrm>
            <a:custGeom>
              <a:avLst/>
              <a:gdLst/>
              <a:ahLst/>
              <a:cxnLst/>
              <a:rect l="l" t="t" r="r" b="b"/>
              <a:pathLst>
                <a:path w="2850" h="6280" extrusionOk="0">
                  <a:moveTo>
                    <a:pt x="223" y="1"/>
                  </a:moveTo>
                  <a:lnTo>
                    <a:pt x="223" y="1"/>
                  </a:lnTo>
                  <a:cubicBezTo>
                    <a:pt x="1" y="449"/>
                    <a:pt x="52" y="1425"/>
                    <a:pt x="408" y="2636"/>
                  </a:cubicBezTo>
                  <a:cubicBezTo>
                    <a:pt x="1059" y="4860"/>
                    <a:pt x="1624" y="6280"/>
                    <a:pt x="1624" y="6280"/>
                  </a:cubicBezTo>
                  <a:lnTo>
                    <a:pt x="2849" y="4402"/>
                  </a:lnTo>
                  <a:cubicBezTo>
                    <a:pt x="2133" y="3186"/>
                    <a:pt x="889" y="1110"/>
                    <a:pt x="2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60"/>
            <p:cNvSpPr/>
            <p:nvPr/>
          </p:nvSpPr>
          <p:spPr>
            <a:xfrm>
              <a:off x="5431075" y="4254825"/>
              <a:ext cx="251650" cy="315175"/>
            </a:xfrm>
            <a:custGeom>
              <a:avLst/>
              <a:gdLst/>
              <a:ahLst/>
              <a:cxnLst/>
              <a:rect l="l" t="t" r="r" b="b"/>
              <a:pathLst>
                <a:path w="10066" h="12607" extrusionOk="0">
                  <a:moveTo>
                    <a:pt x="5415" y="0"/>
                  </a:moveTo>
                  <a:cubicBezTo>
                    <a:pt x="5225" y="0"/>
                    <a:pt x="5028" y="17"/>
                    <a:pt x="4841" y="47"/>
                  </a:cubicBezTo>
                  <a:cubicBezTo>
                    <a:pt x="4689" y="74"/>
                    <a:pt x="4531" y="111"/>
                    <a:pt x="4384" y="162"/>
                  </a:cubicBezTo>
                  <a:lnTo>
                    <a:pt x="4369" y="162"/>
                  </a:lnTo>
                  <a:cubicBezTo>
                    <a:pt x="4249" y="204"/>
                    <a:pt x="4138" y="264"/>
                    <a:pt x="4036" y="343"/>
                  </a:cubicBezTo>
                  <a:cubicBezTo>
                    <a:pt x="2418" y="1743"/>
                    <a:pt x="1207" y="6464"/>
                    <a:pt x="934" y="7875"/>
                  </a:cubicBezTo>
                  <a:cubicBezTo>
                    <a:pt x="485" y="10209"/>
                    <a:pt x="0" y="12518"/>
                    <a:pt x="84" y="12605"/>
                  </a:cubicBezTo>
                  <a:cubicBezTo>
                    <a:pt x="84" y="12606"/>
                    <a:pt x="94" y="12606"/>
                    <a:pt x="112" y="12606"/>
                  </a:cubicBezTo>
                  <a:cubicBezTo>
                    <a:pt x="689" y="12606"/>
                    <a:pt x="9865" y="12255"/>
                    <a:pt x="9946" y="12157"/>
                  </a:cubicBezTo>
                  <a:cubicBezTo>
                    <a:pt x="10065" y="12008"/>
                    <a:pt x="7430" y="1532"/>
                    <a:pt x="6376" y="269"/>
                  </a:cubicBezTo>
                  <a:cubicBezTo>
                    <a:pt x="6220" y="81"/>
                    <a:pt x="5835" y="0"/>
                    <a:pt x="5415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60"/>
            <p:cNvSpPr/>
            <p:nvPr/>
          </p:nvSpPr>
          <p:spPr>
            <a:xfrm>
              <a:off x="5590125" y="426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60"/>
            <p:cNvSpPr/>
            <p:nvPr/>
          </p:nvSpPr>
          <p:spPr>
            <a:xfrm>
              <a:off x="5595300" y="4269050"/>
              <a:ext cx="5825" cy="12150"/>
            </a:xfrm>
            <a:custGeom>
              <a:avLst/>
              <a:gdLst/>
              <a:ahLst/>
              <a:cxnLst/>
              <a:rect l="l" t="t" r="r" b="b"/>
              <a:pathLst>
                <a:path w="233" h="486" extrusionOk="0">
                  <a:moveTo>
                    <a:pt x="1" y="0"/>
                  </a:moveTo>
                  <a:cubicBezTo>
                    <a:pt x="15" y="33"/>
                    <a:pt x="34" y="65"/>
                    <a:pt x="52" y="97"/>
                  </a:cubicBezTo>
                  <a:cubicBezTo>
                    <a:pt x="39" y="65"/>
                    <a:pt x="20" y="33"/>
                    <a:pt x="1" y="0"/>
                  </a:cubicBezTo>
                  <a:close/>
                  <a:moveTo>
                    <a:pt x="191" y="389"/>
                  </a:moveTo>
                  <a:cubicBezTo>
                    <a:pt x="205" y="421"/>
                    <a:pt x="218" y="453"/>
                    <a:pt x="233" y="485"/>
                  </a:cubicBezTo>
                  <a:cubicBezTo>
                    <a:pt x="223" y="453"/>
                    <a:pt x="205" y="421"/>
                    <a:pt x="191" y="389"/>
                  </a:cubicBezTo>
                  <a:close/>
                </a:path>
              </a:pathLst>
            </a:custGeom>
            <a:solidFill>
              <a:srgbClr val="E0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60"/>
            <p:cNvSpPr/>
            <p:nvPr/>
          </p:nvSpPr>
          <p:spPr>
            <a:xfrm>
              <a:off x="5513725" y="4282125"/>
              <a:ext cx="2200" cy="3125"/>
            </a:xfrm>
            <a:custGeom>
              <a:avLst/>
              <a:gdLst/>
              <a:ahLst/>
              <a:cxnLst/>
              <a:rect l="l" t="t" r="r" b="b"/>
              <a:pathLst>
                <a:path w="88" h="125" extrusionOk="0">
                  <a:moveTo>
                    <a:pt x="83" y="0"/>
                  </a:moveTo>
                  <a:lnTo>
                    <a:pt x="0" y="124"/>
                  </a:lnTo>
                  <a:lnTo>
                    <a:pt x="5" y="12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60"/>
            <p:cNvSpPr/>
            <p:nvPr/>
          </p:nvSpPr>
          <p:spPr>
            <a:xfrm>
              <a:off x="5604325" y="4288950"/>
              <a:ext cx="600" cy="1400"/>
            </a:xfrm>
            <a:custGeom>
              <a:avLst/>
              <a:gdLst/>
              <a:ahLst/>
              <a:cxnLst/>
              <a:rect l="l" t="t" r="r" b="b"/>
              <a:pathLst>
                <a:path w="24" h="56" extrusionOk="0">
                  <a:moveTo>
                    <a:pt x="0" y="0"/>
                  </a:moveTo>
                  <a:lnTo>
                    <a:pt x="0" y="0"/>
                  </a:lnTo>
                  <a:cubicBezTo>
                    <a:pt x="10" y="18"/>
                    <a:pt x="15" y="37"/>
                    <a:pt x="24" y="56"/>
                  </a:cubicBezTo>
                  <a:cubicBezTo>
                    <a:pt x="15" y="37"/>
                    <a:pt x="10" y="18"/>
                    <a:pt x="0" y="0"/>
                  </a:cubicBezTo>
                  <a:close/>
                </a:path>
              </a:pathLst>
            </a:custGeom>
            <a:solidFill>
              <a:srgbClr val="E0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60"/>
            <p:cNvSpPr/>
            <p:nvPr/>
          </p:nvSpPr>
          <p:spPr>
            <a:xfrm>
              <a:off x="5507375" y="4292850"/>
              <a:ext cx="1725" cy="3050"/>
            </a:xfrm>
            <a:custGeom>
              <a:avLst/>
              <a:gdLst/>
              <a:ahLst/>
              <a:cxnLst/>
              <a:rect l="l" t="t" r="r" b="b"/>
              <a:pathLst>
                <a:path w="69" h="122" extrusionOk="0">
                  <a:moveTo>
                    <a:pt x="69" y="1"/>
                  </a:moveTo>
                  <a:lnTo>
                    <a:pt x="0" y="121"/>
                  </a:lnTo>
                  <a:cubicBezTo>
                    <a:pt x="22" y="84"/>
                    <a:pt x="46" y="43"/>
                    <a:pt x="69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60"/>
            <p:cNvSpPr/>
            <p:nvPr/>
          </p:nvSpPr>
          <p:spPr>
            <a:xfrm>
              <a:off x="5608725" y="4300375"/>
              <a:ext cx="950" cy="2000"/>
            </a:xfrm>
            <a:custGeom>
              <a:avLst/>
              <a:gdLst/>
              <a:ahLst/>
              <a:cxnLst/>
              <a:rect l="l" t="t" r="r" b="b"/>
              <a:pathLst>
                <a:path w="38" h="80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8"/>
                    <a:pt x="19" y="51"/>
                    <a:pt x="29" y="79"/>
                  </a:cubicBezTo>
                  <a:lnTo>
                    <a:pt x="38" y="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60"/>
            <p:cNvSpPr/>
            <p:nvPr/>
          </p:nvSpPr>
          <p:spPr>
            <a:xfrm>
              <a:off x="5496500" y="4314250"/>
              <a:ext cx="1500" cy="3000"/>
            </a:xfrm>
            <a:custGeom>
              <a:avLst/>
              <a:gdLst/>
              <a:ahLst/>
              <a:cxnLst/>
              <a:rect l="l" t="t" r="r" b="b"/>
              <a:pathLst>
                <a:path w="60" h="120" extrusionOk="0">
                  <a:moveTo>
                    <a:pt x="60" y="0"/>
                  </a:moveTo>
                  <a:cubicBezTo>
                    <a:pt x="37" y="37"/>
                    <a:pt x="23" y="79"/>
                    <a:pt x="0" y="120"/>
                  </a:cubicBezTo>
                  <a:lnTo>
                    <a:pt x="4" y="120"/>
                  </a:lnTo>
                  <a:cubicBezTo>
                    <a:pt x="23" y="79"/>
                    <a:pt x="41" y="42"/>
                    <a:pt x="6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60"/>
            <p:cNvSpPr/>
            <p:nvPr/>
          </p:nvSpPr>
          <p:spPr>
            <a:xfrm>
              <a:off x="5615675" y="4320000"/>
              <a:ext cx="125" cy="400"/>
            </a:xfrm>
            <a:custGeom>
              <a:avLst/>
              <a:gdLst/>
              <a:ahLst/>
              <a:cxnLst/>
              <a:rect l="l" t="t" r="r" b="b"/>
              <a:pathLst>
                <a:path w="5" h="16" extrusionOk="0">
                  <a:moveTo>
                    <a:pt x="0" y="1"/>
                  </a:moveTo>
                  <a:cubicBezTo>
                    <a:pt x="0" y="6"/>
                    <a:pt x="5" y="11"/>
                    <a:pt x="5" y="15"/>
                  </a:cubicBezTo>
                  <a:cubicBezTo>
                    <a:pt x="5" y="11"/>
                    <a:pt x="5" y="6"/>
                    <a:pt x="0" y="1"/>
                  </a:cubicBezTo>
                  <a:close/>
                </a:path>
              </a:pathLst>
            </a:custGeom>
            <a:solidFill>
              <a:srgbClr val="E0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60"/>
            <p:cNvSpPr/>
            <p:nvPr/>
          </p:nvSpPr>
          <p:spPr>
            <a:xfrm>
              <a:off x="5491850" y="4324875"/>
              <a:ext cx="1425" cy="3050"/>
            </a:xfrm>
            <a:custGeom>
              <a:avLst/>
              <a:gdLst/>
              <a:ahLst/>
              <a:cxnLst/>
              <a:rect l="l" t="t" r="r" b="b"/>
              <a:pathLst>
                <a:path w="57" h="122" extrusionOk="0">
                  <a:moveTo>
                    <a:pt x="52" y="0"/>
                  </a:moveTo>
                  <a:lnTo>
                    <a:pt x="1" y="121"/>
                  </a:lnTo>
                  <a:lnTo>
                    <a:pt x="5" y="121"/>
                  </a:lnTo>
                  <a:cubicBezTo>
                    <a:pt x="20" y="83"/>
                    <a:pt x="38" y="42"/>
                    <a:pt x="56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60"/>
            <p:cNvSpPr/>
            <p:nvPr/>
          </p:nvSpPr>
          <p:spPr>
            <a:xfrm>
              <a:off x="5619825" y="4332375"/>
              <a:ext cx="375" cy="975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15"/>
                    <a:pt x="5" y="24"/>
                    <a:pt x="10" y="39"/>
                  </a:cubicBezTo>
                  <a:lnTo>
                    <a:pt x="14" y="39"/>
                  </a:lnTo>
                  <a:cubicBezTo>
                    <a:pt x="10" y="24"/>
                    <a:pt x="5" y="15"/>
                    <a:pt x="1" y="1"/>
                  </a:cubicBez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60"/>
            <p:cNvSpPr/>
            <p:nvPr/>
          </p:nvSpPr>
          <p:spPr>
            <a:xfrm>
              <a:off x="5469450" y="4346150"/>
              <a:ext cx="15275" cy="45450"/>
            </a:xfrm>
            <a:custGeom>
              <a:avLst/>
              <a:gdLst/>
              <a:ahLst/>
              <a:cxnLst/>
              <a:rect l="l" t="t" r="r" b="b"/>
              <a:pathLst>
                <a:path w="611" h="1818" extrusionOk="0">
                  <a:moveTo>
                    <a:pt x="606" y="0"/>
                  </a:moveTo>
                  <a:lnTo>
                    <a:pt x="559" y="120"/>
                  </a:lnTo>
                  <a:lnTo>
                    <a:pt x="564" y="120"/>
                  </a:lnTo>
                  <a:cubicBezTo>
                    <a:pt x="578" y="84"/>
                    <a:pt x="596" y="42"/>
                    <a:pt x="610" y="0"/>
                  </a:cubicBezTo>
                  <a:close/>
                  <a:moveTo>
                    <a:pt x="453" y="425"/>
                  </a:moveTo>
                  <a:cubicBezTo>
                    <a:pt x="435" y="463"/>
                    <a:pt x="421" y="504"/>
                    <a:pt x="407" y="546"/>
                  </a:cubicBezTo>
                  <a:lnTo>
                    <a:pt x="412" y="546"/>
                  </a:lnTo>
                  <a:cubicBezTo>
                    <a:pt x="425" y="504"/>
                    <a:pt x="440" y="463"/>
                    <a:pt x="453" y="425"/>
                  </a:cubicBezTo>
                  <a:close/>
                  <a:moveTo>
                    <a:pt x="305" y="851"/>
                  </a:moveTo>
                  <a:cubicBezTo>
                    <a:pt x="291" y="893"/>
                    <a:pt x="277" y="930"/>
                    <a:pt x="263" y="971"/>
                  </a:cubicBezTo>
                  <a:lnTo>
                    <a:pt x="269" y="971"/>
                  </a:lnTo>
                  <a:cubicBezTo>
                    <a:pt x="282" y="930"/>
                    <a:pt x="296" y="888"/>
                    <a:pt x="310" y="851"/>
                  </a:cubicBezTo>
                  <a:close/>
                  <a:moveTo>
                    <a:pt x="167" y="1276"/>
                  </a:moveTo>
                  <a:cubicBezTo>
                    <a:pt x="152" y="1313"/>
                    <a:pt x="143" y="1355"/>
                    <a:pt x="130" y="1392"/>
                  </a:cubicBezTo>
                  <a:lnTo>
                    <a:pt x="134" y="1392"/>
                  </a:lnTo>
                  <a:cubicBezTo>
                    <a:pt x="148" y="1355"/>
                    <a:pt x="158" y="1313"/>
                    <a:pt x="171" y="1276"/>
                  </a:cubicBezTo>
                  <a:close/>
                  <a:moveTo>
                    <a:pt x="37" y="1697"/>
                  </a:moveTo>
                  <a:cubicBezTo>
                    <a:pt x="23" y="1739"/>
                    <a:pt x="9" y="1776"/>
                    <a:pt x="0" y="1818"/>
                  </a:cubicBezTo>
                  <a:lnTo>
                    <a:pt x="4" y="1818"/>
                  </a:lnTo>
                  <a:cubicBezTo>
                    <a:pt x="19" y="1776"/>
                    <a:pt x="28" y="1739"/>
                    <a:pt x="41" y="1697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60"/>
            <p:cNvSpPr/>
            <p:nvPr/>
          </p:nvSpPr>
          <p:spPr>
            <a:xfrm>
              <a:off x="5638075" y="4392400"/>
              <a:ext cx="250" cy="925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14"/>
                    <a:pt x="10" y="23"/>
                    <a:pt x="10" y="37"/>
                  </a:cubicBezTo>
                  <a:cubicBezTo>
                    <a:pt x="10" y="23"/>
                    <a:pt x="5" y="14"/>
                    <a:pt x="1" y="0"/>
                  </a:cubicBez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60"/>
            <p:cNvSpPr/>
            <p:nvPr/>
          </p:nvSpPr>
          <p:spPr>
            <a:xfrm>
              <a:off x="5466675" y="4399225"/>
              <a:ext cx="700" cy="2325"/>
            </a:xfrm>
            <a:custGeom>
              <a:avLst/>
              <a:gdLst/>
              <a:ahLst/>
              <a:cxnLst/>
              <a:rect l="l" t="t" r="r" b="b"/>
              <a:pathLst>
                <a:path w="28" h="93" extrusionOk="0">
                  <a:moveTo>
                    <a:pt x="28" y="0"/>
                  </a:moveTo>
                  <a:lnTo>
                    <a:pt x="28" y="0"/>
                  </a:lnTo>
                  <a:cubicBezTo>
                    <a:pt x="19" y="32"/>
                    <a:pt x="9" y="60"/>
                    <a:pt x="0" y="92"/>
                  </a:cubicBezTo>
                  <a:cubicBezTo>
                    <a:pt x="9" y="60"/>
                    <a:pt x="19" y="32"/>
                    <a:pt x="28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60"/>
            <p:cNvSpPr/>
            <p:nvPr/>
          </p:nvSpPr>
          <p:spPr>
            <a:xfrm>
              <a:off x="5644325" y="4414225"/>
              <a:ext cx="600" cy="1875"/>
            </a:xfrm>
            <a:custGeom>
              <a:avLst/>
              <a:gdLst/>
              <a:ahLst/>
              <a:cxnLst/>
              <a:rect l="l" t="t" r="r" b="b"/>
              <a:pathLst>
                <a:path w="24" h="75" extrusionOk="0">
                  <a:moveTo>
                    <a:pt x="1" y="1"/>
                  </a:moveTo>
                  <a:cubicBezTo>
                    <a:pt x="5" y="28"/>
                    <a:pt x="15" y="52"/>
                    <a:pt x="20" y="75"/>
                  </a:cubicBezTo>
                  <a:lnTo>
                    <a:pt x="24" y="75"/>
                  </a:lnTo>
                  <a:cubicBezTo>
                    <a:pt x="15" y="52"/>
                    <a:pt x="10" y="24"/>
                    <a:pt x="1" y="1"/>
                  </a:cubicBezTo>
                  <a:close/>
                </a:path>
              </a:pathLst>
            </a:custGeom>
            <a:solidFill>
              <a:srgbClr val="9C5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60"/>
            <p:cNvSpPr/>
            <p:nvPr/>
          </p:nvSpPr>
          <p:spPr>
            <a:xfrm>
              <a:off x="5458125" y="4430875"/>
              <a:ext cx="925" cy="3050"/>
            </a:xfrm>
            <a:custGeom>
              <a:avLst/>
              <a:gdLst/>
              <a:ahLst/>
              <a:cxnLst/>
              <a:rect l="l" t="t" r="r" b="b"/>
              <a:pathLst>
                <a:path w="37" h="122" extrusionOk="0">
                  <a:moveTo>
                    <a:pt x="32" y="0"/>
                  </a:moveTo>
                  <a:lnTo>
                    <a:pt x="0" y="121"/>
                  </a:lnTo>
                  <a:lnTo>
                    <a:pt x="5" y="121"/>
                  </a:lnTo>
                  <a:cubicBezTo>
                    <a:pt x="14" y="84"/>
                    <a:pt x="22" y="43"/>
                    <a:pt x="37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60"/>
            <p:cNvSpPr/>
            <p:nvPr/>
          </p:nvSpPr>
          <p:spPr>
            <a:xfrm>
              <a:off x="5649775" y="4433900"/>
              <a:ext cx="125" cy="350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0" y="0"/>
                  </a:moveTo>
                  <a:cubicBezTo>
                    <a:pt x="0" y="5"/>
                    <a:pt x="0" y="9"/>
                    <a:pt x="5" y="1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9C5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60"/>
            <p:cNvSpPr/>
            <p:nvPr/>
          </p:nvSpPr>
          <p:spPr>
            <a:xfrm>
              <a:off x="5432800" y="4441525"/>
              <a:ext cx="241375" cy="128450"/>
            </a:xfrm>
            <a:custGeom>
              <a:avLst/>
              <a:gdLst/>
              <a:ahLst/>
              <a:cxnLst/>
              <a:rect l="l" t="t" r="r" b="b"/>
              <a:pathLst>
                <a:path w="9655" h="5138" extrusionOk="0">
                  <a:moveTo>
                    <a:pt x="943" y="0"/>
                  </a:moveTo>
                  <a:cubicBezTo>
                    <a:pt x="943" y="42"/>
                    <a:pt x="930" y="78"/>
                    <a:pt x="920" y="120"/>
                  </a:cubicBezTo>
                  <a:lnTo>
                    <a:pt x="925" y="116"/>
                  </a:lnTo>
                  <a:cubicBezTo>
                    <a:pt x="935" y="78"/>
                    <a:pt x="939" y="42"/>
                    <a:pt x="948" y="0"/>
                  </a:cubicBezTo>
                  <a:close/>
                  <a:moveTo>
                    <a:pt x="856" y="421"/>
                  </a:moveTo>
                  <a:cubicBezTo>
                    <a:pt x="856" y="458"/>
                    <a:pt x="841" y="500"/>
                    <a:pt x="837" y="541"/>
                  </a:cubicBezTo>
                  <a:lnTo>
                    <a:pt x="841" y="541"/>
                  </a:lnTo>
                  <a:cubicBezTo>
                    <a:pt x="847" y="500"/>
                    <a:pt x="856" y="458"/>
                    <a:pt x="865" y="421"/>
                  </a:cubicBezTo>
                  <a:close/>
                  <a:moveTo>
                    <a:pt x="777" y="842"/>
                  </a:moveTo>
                  <a:lnTo>
                    <a:pt x="754" y="962"/>
                  </a:lnTo>
                  <a:lnTo>
                    <a:pt x="758" y="962"/>
                  </a:lnTo>
                  <a:cubicBezTo>
                    <a:pt x="764" y="925"/>
                    <a:pt x="772" y="883"/>
                    <a:pt x="781" y="842"/>
                  </a:cubicBezTo>
                  <a:close/>
                  <a:moveTo>
                    <a:pt x="698" y="1262"/>
                  </a:moveTo>
                  <a:lnTo>
                    <a:pt x="694" y="1267"/>
                  </a:lnTo>
                  <a:lnTo>
                    <a:pt x="670" y="1382"/>
                  </a:lnTo>
                  <a:lnTo>
                    <a:pt x="675" y="1382"/>
                  </a:lnTo>
                  <a:cubicBezTo>
                    <a:pt x="685" y="1345"/>
                    <a:pt x="689" y="1304"/>
                    <a:pt x="698" y="1262"/>
                  </a:cubicBezTo>
                  <a:close/>
                  <a:moveTo>
                    <a:pt x="527" y="2109"/>
                  </a:moveTo>
                  <a:lnTo>
                    <a:pt x="504" y="2229"/>
                  </a:lnTo>
                  <a:lnTo>
                    <a:pt x="508" y="2229"/>
                  </a:lnTo>
                  <a:cubicBezTo>
                    <a:pt x="518" y="2187"/>
                    <a:pt x="523" y="2150"/>
                    <a:pt x="532" y="2109"/>
                  </a:cubicBezTo>
                  <a:close/>
                  <a:moveTo>
                    <a:pt x="444" y="2530"/>
                  </a:moveTo>
                  <a:lnTo>
                    <a:pt x="421" y="2649"/>
                  </a:lnTo>
                  <a:lnTo>
                    <a:pt x="425" y="2649"/>
                  </a:lnTo>
                  <a:cubicBezTo>
                    <a:pt x="435" y="2608"/>
                    <a:pt x="440" y="2571"/>
                    <a:pt x="448" y="2530"/>
                  </a:cubicBezTo>
                  <a:close/>
                  <a:moveTo>
                    <a:pt x="361" y="2950"/>
                  </a:moveTo>
                  <a:lnTo>
                    <a:pt x="337" y="3070"/>
                  </a:lnTo>
                  <a:lnTo>
                    <a:pt x="342" y="3070"/>
                  </a:lnTo>
                  <a:cubicBezTo>
                    <a:pt x="352" y="3033"/>
                    <a:pt x="361" y="2991"/>
                    <a:pt x="365" y="2950"/>
                  </a:cubicBezTo>
                  <a:close/>
                  <a:moveTo>
                    <a:pt x="9535" y="3010"/>
                  </a:moveTo>
                  <a:cubicBezTo>
                    <a:pt x="9544" y="3047"/>
                    <a:pt x="9553" y="3089"/>
                    <a:pt x="9563" y="3125"/>
                  </a:cubicBezTo>
                  <a:lnTo>
                    <a:pt x="9571" y="3125"/>
                  </a:lnTo>
                  <a:cubicBezTo>
                    <a:pt x="9553" y="3085"/>
                    <a:pt x="9544" y="3047"/>
                    <a:pt x="9535" y="3010"/>
                  </a:cubicBezTo>
                  <a:close/>
                  <a:moveTo>
                    <a:pt x="9636" y="3435"/>
                  </a:moveTo>
                  <a:cubicBezTo>
                    <a:pt x="9641" y="3468"/>
                    <a:pt x="9650" y="3496"/>
                    <a:pt x="9655" y="3528"/>
                  </a:cubicBezTo>
                  <a:cubicBezTo>
                    <a:pt x="9655" y="3496"/>
                    <a:pt x="9646" y="3468"/>
                    <a:pt x="9636" y="3435"/>
                  </a:cubicBezTo>
                  <a:close/>
                  <a:moveTo>
                    <a:pt x="199" y="3796"/>
                  </a:moveTo>
                  <a:cubicBezTo>
                    <a:pt x="199" y="3838"/>
                    <a:pt x="185" y="3875"/>
                    <a:pt x="181" y="3917"/>
                  </a:cubicBezTo>
                  <a:lnTo>
                    <a:pt x="185" y="3917"/>
                  </a:lnTo>
                  <a:cubicBezTo>
                    <a:pt x="190" y="3875"/>
                    <a:pt x="199" y="3838"/>
                    <a:pt x="203" y="3796"/>
                  </a:cubicBezTo>
                  <a:close/>
                  <a:moveTo>
                    <a:pt x="120" y="4217"/>
                  </a:moveTo>
                  <a:cubicBezTo>
                    <a:pt x="120" y="4258"/>
                    <a:pt x="107" y="4295"/>
                    <a:pt x="102" y="4337"/>
                  </a:cubicBezTo>
                  <a:lnTo>
                    <a:pt x="107" y="4337"/>
                  </a:lnTo>
                  <a:cubicBezTo>
                    <a:pt x="116" y="4295"/>
                    <a:pt x="120" y="4258"/>
                    <a:pt x="130" y="4217"/>
                  </a:cubicBezTo>
                  <a:close/>
                  <a:moveTo>
                    <a:pt x="0" y="5059"/>
                  </a:moveTo>
                  <a:cubicBezTo>
                    <a:pt x="0" y="5105"/>
                    <a:pt x="0" y="5127"/>
                    <a:pt x="9" y="5137"/>
                  </a:cubicBezTo>
                  <a:lnTo>
                    <a:pt x="15" y="5137"/>
                  </a:lnTo>
                  <a:cubicBezTo>
                    <a:pt x="5" y="5127"/>
                    <a:pt x="5" y="5105"/>
                    <a:pt x="5" y="5059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60"/>
            <p:cNvSpPr/>
            <p:nvPr/>
          </p:nvSpPr>
          <p:spPr>
            <a:xfrm>
              <a:off x="5432900" y="4258425"/>
              <a:ext cx="246825" cy="311550"/>
            </a:xfrm>
            <a:custGeom>
              <a:avLst/>
              <a:gdLst/>
              <a:ahLst/>
              <a:cxnLst/>
              <a:rect l="l" t="t" r="r" b="b"/>
              <a:pathLst>
                <a:path w="9873" h="12462" extrusionOk="0">
                  <a:moveTo>
                    <a:pt x="6127" y="0"/>
                  </a:moveTo>
                  <a:lnTo>
                    <a:pt x="4158" y="78"/>
                  </a:lnTo>
                  <a:cubicBezTo>
                    <a:pt x="4089" y="111"/>
                    <a:pt x="4019" y="152"/>
                    <a:pt x="3963" y="203"/>
                  </a:cubicBezTo>
                  <a:lnTo>
                    <a:pt x="6289" y="111"/>
                  </a:lnTo>
                  <a:cubicBezTo>
                    <a:pt x="6243" y="65"/>
                    <a:pt x="6187" y="28"/>
                    <a:pt x="6127" y="0"/>
                  </a:cubicBezTo>
                  <a:close/>
                  <a:moveTo>
                    <a:pt x="6484" y="407"/>
                  </a:moveTo>
                  <a:lnTo>
                    <a:pt x="3654" y="517"/>
                  </a:lnTo>
                  <a:cubicBezTo>
                    <a:pt x="3622" y="555"/>
                    <a:pt x="3589" y="596"/>
                    <a:pt x="3552" y="638"/>
                  </a:cubicBezTo>
                  <a:lnTo>
                    <a:pt x="6548" y="522"/>
                  </a:lnTo>
                  <a:cubicBezTo>
                    <a:pt x="6530" y="490"/>
                    <a:pt x="6511" y="458"/>
                    <a:pt x="6497" y="425"/>
                  </a:cubicBezTo>
                  <a:cubicBezTo>
                    <a:pt x="6492" y="421"/>
                    <a:pt x="6488" y="411"/>
                    <a:pt x="6484" y="407"/>
                  </a:cubicBezTo>
                  <a:close/>
                  <a:moveTo>
                    <a:pt x="6682" y="814"/>
                  </a:moveTo>
                  <a:lnTo>
                    <a:pt x="3321" y="948"/>
                  </a:lnTo>
                  <a:lnTo>
                    <a:pt x="3238" y="1072"/>
                  </a:lnTo>
                  <a:lnTo>
                    <a:pt x="3238" y="1072"/>
                  </a:lnTo>
                  <a:lnTo>
                    <a:pt x="6733" y="934"/>
                  </a:lnTo>
                  <a:cubicBezTo>
                    <a:pt x="6733" y="925"/>
                    <a:pt x="6729" y="920"/>
                    <a:pt x="6729" y="910"/>
                  </a:cubicBezTo>
                  <a:cubicBezTo>
                    <a:pt x="6714" y="878"/>
                    <a:pt x="6701" y="846"/>
                    <a:pt x="6687" y="814"/>
                  </a:cubicBezTo>
                  <a:close/>
                  <a:moveTo>
                    <a:pt x="6857" y="1221"/>
                  </a:moveTo>
                  <a:lnTo>
                    <a:pt x="6853" y="1225"/>
                  </a:lnTo>
                  <a:lnTo>
                    <a:pt x="3048" y="1378"/>
                  </a:lnTo>
                  <a:cubicBezTo>
                    <a:pt x="3025" y="1420"/>
                    <a:pt x="3001" y="1461"/>
                    <a:pt x="2979" y="1498"/>
                  </a:cubicBezTo>
                  <a:lnTo>
                    <a:pt x="6900" y="1345"/>
                  </a:lnTo>
                  <a:cubicBezTo>
                    <a:pt x="6895" y="1322"/>
                    <a:pt x="6885" y="1299"/>
                    <a:pt x="6881" y="1277"/>
                  </a:cubicBezTo>
                  <a:cubicBezTo>
                    <a:pt x="6872" y="1258"/>
                    <a:pt x="6867" y="1239"/>
                    <a:pt x="6857" y="1221"/>
                  </a:cubicBezTo>
                  <a:close/>
                  <a:moveTo>
                    <a:pt x="7015" y="1642"/>
                  </a:moveTo>
                  <a:lnTo>
                    <a:pt x="2826" y="1804"/>
                  </a:lnTo>
                  <a:cubicBezTo>
                    <a:pt x="2807" y="1845"/>
                    <a:pt x="2785" y="1887"/>
                    <a:pt x="2766" y="1928"/>
                  </a:cubicBezTo>
                  <a:lnTo>
                    <a:pt x="7062" y="1757"/>
                  </a:lnTo>
                  <a:cubicBezTo>
                    <a:pt x="7052" y="1729"/>
                    <a:pt x="7043" y="1706"/>
                    <a:pt x="7034" y="1678"/>
                  </a:cubicBezTo>
                  <a:lnTo>
                    <a:pt x="7015" y="1642"/>
                  </a:lnTo>
                  <a:close/>
                  <a:moveTo>
                    <a:pt x="7163" y="2053"/>
                  </a:moveTo>
                  <a:lnTo>
                    <a:pt x="2604" y="2233"/>
                  </a:lnTo>
                  <a:cubicBezTo>
                    <a:pt x="2585" y="2275"/>
                    <a:pt x="2567" y="2312"/>
                    <a:pt x="2548" y="2353"/>
                  </a:cubicBezTo>
                  <a:lnTo>
                    <a:pt x="7205" y="2169"/>
                  </a:lnTo>
                  <a:lnTo>
                    <a:pt x="7163" y="2053"/>
                  </a:lnTo>
                  <a:close/>
                  <a:moveTo>
                    <a:pt x="7307" y="2464"/>
                  </a:moveTo>
                  <a:lnTo>
                    <a:pt x="2414" y="2658"/>
                  </a:lnTo>
                  <a:cubicBezTo>
                    <a:pt x="2396" y="2700"/>
                    <a:pt x="2378" y="2741"/>
                    <a:pt x="2363" y="2779"/>
                  </a:cubicBezTo>
                  <a:lnTo>
                    <a:pt x="7344" y="2585"/>
                  </a:lnTo>
                  <a:cubicBezTo>
                    <a:pt x="7339" y="2547"/>
                    <a:pt x="7325" y="2511"/>
                    <a:pt x="7316" y="2478"/>
                  </a:cubicBezTo>
                  <a:cubicBezTo>
                    <a:pt x="7316" y="2474"/>
                    <a:pt x="7311" y="2469"/>
                    <a:pt x="7311" y="2464"/>
                  </a:cubicBezTo>
                  <a:close/>
                  <a:moveTo>
                    <a:pt x="7446" y="2880"/>
                  </a:moveTo>
                  <a:lnTo>
                    <a:pt x="2243" y="3084"/>
                  </a:lnTo>
                  <a:cubicBezTo>
                    <a:pt x="2224" y="3125"/>
                    <a:pt x="2207" y="3167"/>
                    <a:pt x="2192" y="3204"/>
                  </a:cubicBezTo>
                  <a:lnTo>
                    <a:pt x="7487" y="2997"/>
                  </a:lnTo>
                  <a:cubicBezTo>
                    <a:pt x="7482" y="2982"/>
                    <a:pt x="7482" y="2973"/>
                    <a:pt x="7478" y="2959"/>
                  </a:cubicBezTo>
                  <a:cubicBezTo>
                    <a:pt x="7468" y="2931"/>
                    <a:pt x="7459" y="2908"/>
                    <a:pt x="7450" y="2880"/>
                  </a:cubicBezTo>
                  <a:close/>
                  <a:moveTo>
                    <a:pt x="7579" y="3292"/>
                  </a:moveTo>
                  <a:lnTo>
                    <a:pt x="2072" y="3509"/>
                  </a:lnTo>
                  <a:cubicBezTo>
                    <a:pt x="2058" y="3551"/>
                    <a:pt x="2040" y="3593"/>
                    <a:pt x="2026" y="3629"/>
                  </a:cubicBezTo>
                  <a:lnTo>
                    <a:pt x="7617" y="3407"/>
                  </a:lnTo>
                  <a:cubicBezTo>
                    <a:pt x="7607" y="3366"/>
                    <a:pt x="7593" y="3330"/>
                    <a:pt x="7584" y="3292"/>
                  </a:cubicBezTo>
                  <a:close/>
                  <a:moveTo>
                    <a:pt x="7704" y="3703"/>
                  </a:moveTo>
                  <a:lnTo>
                    <a:pt x="1915" y="3934"/>
                  </a:lnTo>
                  <a:cubicBezTo>
                    <a:pt x="1902" y="3972"/>
                    <a:pt x="1887" y="4013"/>
                    <a:pt x="1874" y="4055"/>
                  </a:cubicBezTo>
                  <a:lnTo>
                    <a:pt x="7741" y="3823"/>
                  </a:lnTo>
                  <a:cubicBezTo>
                    <a:pt x="7736" y="3782"/>
                    <a:pt x="7727" y="3740"/>
                    <a:pt x="7713" y="3703"/>
                  </a:cubicBezTo>
                  <a:close/>
                  <a:moveTo>
                    <a:pt x="7834" y="4120"/>
                  </a:moveTo>
                  <a:lnTo>
                    <a:pt x="1772" y="4360"/>
                  </a:lnTo>
                  <a:cubicBezTo>
                    <a:pt x="1758" y="4397"/>
                    <a:pt x="1744" y="4439"/>
                    <a:pt x="1731" y="4480"/>
                  </a:cubicBezTo>
                  <a:lnTo>
                    <a:pt x="7871" y="4239"/>
                  </a:lnTo>
                  <a:cubicBezTo>
                    <a:pt x="7866" y="4198"/>
                    <a:pt x="7852" y="4156"/>
                    <a:pt x="7843" y="4120"/>
                  </a:cubicBezTo>
                  <a:close/>
                  <a:moveTo>
                    <a:pt x="7958" y="4531"/>
                  </a:moveTo>
                  <a:lnTo>
                    <a:pt x="1633" y="4785"/>
                  </a:lnTo>
                  <a:cubicBezTo>
                    <a:pt x="1620" y="4822"/>
                    <a:pt x="1610" y="4864"/>
                    <a:pt x="1596" y="4901"/>
                  </a:cubicBezTo>
                  <a:lnTo>
                    <a:pt x="7995" y="4651"/>
                  </a:lnTo>
                  <a:lnTo>
                    <a:pt x="7958" y="4531"/>
                  </a:lnTo>
                  <a:close/>
                  <a:moveTo>
                    <a:pt x="8084" y="4947"/>
                  </a:moveTo>
                  <a:lnTo>
                    <a:pt x="1503" y="5206"/>
                  </a:lnTo>
                  <a:cubicBezTo>
                    <a:pt x="1490" y="5248"/>
                    <a:pt x="1481" y="5285"/>
                    <a:pt x="1466" y="5327"/>
                  </a:cubicBezTo>
                  <a:lnTo>
                    <a:pt x="8116" y="5063"/>
                  </a:lnTo>
                  <a:lnTo>
                    <a:pt x="8084" y="4947"/>
                  </a:lnTo>
                  <a:close/>
                  <a:moveTo>
                    <a:pt x="8204" y="5359"/>
                  </a:moveTo>
                  <a:lnTo>
                    <a:pt x="1379" y="5632"/>
                  </a:lnTo>
                  <a:cubicBezTo>
                    <a:pt x="1370" y="5664"/>
                    <a:pt x="1360" y="5692"/>
                    <a:pt x="1351" y="5724"/>
                  </a:cubicBezTo>
                  <a:cubicBezTo>
                    <a:pt x="1351" y="5733"/>
                    <a:pt x="1347" y="5743"/>
                    <a:pt x="1347" y="5752"/>
                  </a:cubicBezTo>
                  <a:lnTo>
                    <a:pt x="8240" y="5479"/>
                  </a:lnTo>
                  <a:cubicBezTo>
                    <a:pt x="8236" y="5451"/>
                    <a:pt x="8227" y="5424"/>
                    <a:pt x="8217" y="5396"/>
                  </a:cubicBezTo>
                  <a:cubicBezTo>
                    <a:pt x="8217" y="5382"/>
                    <a:pt x="8212" y="5373"/>
                    <a:pt x="8208" y="5359"/>
                  </a:cubicBezTo>
                  <a:close/>
                  <a:moveTo>
                    <a:pt x="8319" y="5775"/>
                  </a:moveTo>
                  <a:lnTo>
                    <a:pt x="1268" y="6053"/>
                  </a:lnTo>
                  <a:cubicBezTo>
                    <a:pt x="1253" y="6094"/>
                    <a:pt x="1245" y="6136"/>
                    <a:pt x="1236" y="6173"/>
                  </a:cubicBezTo>
                  <a:lnTo>
                    <a:pt x="8361" y="5900"/>
                  </a:lnTo>
                  <a:cubicBezTo>
                    <a:pt x="8351" y="5854"/>
                    <a:pt x="8338" y="5812"/>
                    <a:pt x="8328" y="5775"/>
                  </a:cubicBezTo>
                  <a:close/>
                  <a:moveTo>
                    <a:pt x="8439" y="6187"/>
                  </a:moveTo>
                  <a:lnTo>
                    <a:pt x="1152" y="6482"/>
                  </a:lnTo>
                  <a:cubicBezTo>
                    <a:pt x="1138" y="6524"/>
                    <a:pt x="1129" y="6565"/>
                    <a:pt x="1120" y="6603"/>
                  </a:cubicBezTo>
                  <a:lnTo>
                    <a:pt x="8477" y="6307"/>
                  </a:lnTo>
                  <a:cubicBezTo>
                    <a:pt x="8472" y="6284"/>
                    <a:pt x="8462" y="6260"/>
                    <a:pt x="8458" y="6233"/>
                  </a:cubicBezTo>
                  <a:cubicBezTo>
                    <a:pt x="8453" y="6219"/>
                    <a:pt x="8449" y="6205"/>
                    <a:pt x="8444" y="6187"/>
                  </a:cubicBezTo>
                  <a:close/>
                  <a:moveTo>
                    <a:pt x="8555" y="6603"/>
                  </a:moveTo>
                  <a:lnTo>
                    <a:pt x="1046" y="6898"/>
                  </a:lnTo>
                  <a:cubicBezTo>
                    <a:pt x="1031" y="6941"/>
                    <a:pt x="1023" y="6982"/>
                    <a:pt x="1014" y="7019"/>
                  </a:cubicBezTo>
                  <a:lnTo>
                    <a:pt x="8588" y="6719"/>
                  </a:lnTo>
                  <a:cubicBezTo>
                    <a:pt x="8583" y="6681"/>
                    <a:pt x="8573" y="6649"/>
                    <a:pt x="8564" y="6612"/>
                  </a:cubicBezTo>
                  <a:cubicBezTo>
                    <a:pt x="8564" y="6612"/>
                    <a:pt x="8560" y="6608"/>
                    <a:pt x="8560" y="6603"/>
                  </a:cubicBezTo>
                  <a:close/>
                  <a:moveTo>
                    <a:pt x="8666" y="7019"/>
                  </a:moveTo>
                  <a:lnTo>
                    <a:pt x="944" y="7324"/>
                  </a:lnTo>
                  <a:cubicBezTo>
                    <a:pt x="935" y="7366"/>
                    <a:pt x="931" y="7402"/>
                    <a:pt x="921" y="7440"/>
                  </a:cubicBezTo>
                  <a:lnTo>
                    <a:pt x="8703" y="7135"/>
                  </a:lnTo>
                  <a:cubicBezTo>
                    <a:pt x="8694" y="7103"/>
                    <a:pt x="8684" y="7065"/>
                    <a:pt x="8680" y="7033"/>
                  </a:cubicBezTo>
                  <a:cubicBezTo>
                    <a:pt x="8675" y="7028"/>
                    <a:pt x="8675" y="7024"/>
                    <a:pt x="8675" y="7019"/>
                  </a:cubicBezTo>
                  <a:close/>
                  <a:moveTo>
                    <a:pt x="8777" y="7430"/>
                  </a:moveTo>
                  <a:lnTo>
                    <a:pt x="861" y="7745"/>
                  </a:lnTo>
                  <a:cubicBezTo>
                    <a:pt x="852" y="7782"/>
                    <a:pt x="843" y="7824"/>
                    <a:pt x="837" y="7865"/>
                  </a:cubicBezTo>
                  <a:lnTo>
                    <a:pt x="8809" y="7546"/>
                  </a:lnTo>
                  <a:cubicBezTo>
                    <a:pt x="8805" y="7509"/>
                    <a:pt x="8795" y="7468"/>
                    <a:pt x="8786" y="7430"/>
                  </a:cubicBezTo>
                  <a:close/>
                  <a:moveTo>
                    <a:pt x="8888" y="7846"/>
                  </a:moveTo>
                  <a:lnTo>
                    <a:pt x="777" y="8166"/>
                  </a:lnTo>
                  <a:cubicBezTo>
                    <a:pt x="768" y="8207"/>
                    <a:pt x="760" y="8249"/>
                    <a:pt x="754" y="8286"/>
                  </a:cubicBezTo>
                  <a:lnTo>
                    <a:pt x="8920" y="7963"/>
                  </a:lnTo>
                  <a:cubicBezTo>
                    <a:pt x="8916" y="7925"/>
                    <a:pt x="8906" y="7884"/>
                    <a:pt x="8897" y="7852"/>
                  </a:cubicBezTo>
                  <a:lnTo>
                    <a:pt x="8888" y="7846"/>
                  </a:lnTo>
                  <a:close/>
                  <a:moveTo>
                    <a:pt x="8999" y="8258"/>
                  </a:moveTo>
                  <a:lnTo>
                    <a:pt x="694" y="8586"/>
                  </a:lnTo>
                  <a:cubicBezTo>
                    <a:pt x="685" y="8628"/>
                    <a:pt x="681" y="8669"/>
                    <a:pt x="671" y="8706"/>
                  </a:cubicBezTo>
                  <a:lnTo>
                    <a:pt x="9031" y="8379"/>
                  </a:lnTo>
                  <a:cubicBezTo>
                    <a:pt x="9027" y="8337"/>
                    <a:pt x="9017" y="8300"/>
                    <a:pt x="9004" y="8258"/>
                  </a:cubicBezTo>
                  <a:close/>
                  <a:moveTo>
                    <a:pt x="9110" y="8674"/>
                  </a:moveTo>
                  <a:lnTo>
                    <a:pt x="611" y="9021"/>
                  </a:lnTo>
                  <a:cubicBezTo>
                    <a:pt x="602" y="9062"/>
                    <a:pt x="598" y="9100"/>
                    <a:pt x="588" y="9137"/>
                  </a:cubicBezTo>
                  <a:lnTo>
                    <a:pt x="9142" y="8799"/>
                  </a:lnTo>
                  <a:lnTo>
                    <a:pt x="9110" y="8674"/>
                  </a:lnTo>
                  <a:close/>
                  <a:moveTo>
                    <a:pt x="9211" y="9090"/>
                  </a:moveTo>
                  <a:lnTo>
                    <a:pt x="528" y="9433"/>
                  </a:lnTo>
                  <a:cubicBezTo>
                    <a:pt x="519" y="9474"/>
                    <a:pt x="514" y="9511"/>
                    <a:pt x="504" y="9553"/>
                  </a:cubicBezTo>
                  <a:lnTo>
                    <a:pt x="9253" y="9215"/>
                  </a:lnTo>
                  <a:cubicBezTo>
                    <a:pt x="9239" y="9169"/>
                    <a:pt x="9230" y="9128"/>
                    <a:pt x="9221" y="9090"/>
                  </a:cubicBezTo>
                  <a:close/>
                  <a:moveTo>
                    <a:pt x="9318" y="9502"/>
                  </a:moveTo>
                  <a:lnTo>
                    <a:pt x="444" y="9854"/>
                  </a:lnTo>
                  <a:cubicBezTo>
                    <a:pt x="436" y="9895"/>
                    <a:pt x="431" y="9932"/>
                    <a:pt x="421" y="9973"/>
                  </a:cubicBezTo>
                  <a:lnTo>
                    <a:pt x="9350" y="9622"/>
                  </a:lnTo>
                  <a:lnTo>
                    <a:pt x="9318" y="9502"/>
                  </a:lnTo>
                  <a:close/>
                  <a:moveTo>
                    <a:pt x="9424" y="9918"/>
                  </a:moveTo>
                  <a:lnTo>
                    <a:pt x="361" y="10274"/>
                  </a:lnTo>
                  <a:cubicBezTo>
                    <a:pt x="357" y="10315"/>
                    <a:pt x="348" y="10357"/>
                    <a:pt x="338" y="10394"/>
                  </a:cubicBezTo>
                  <a:lnTo>
                    <a:pt x="9456" y="10033"/>
                  </a:lnTo>
                  <a:cubicBezTo>
                    <a:pt x="9448" y="9997"/>
                    <a:pt x="9438" y="9955"/>
                    <a:pt x="9429" y="9918"/>
                  </a:cubicBezTo>
                  <a:close/>
                  <a:moveTo>
                    <a:pt x="9526" y="10334"/>
                  </a:moveTo>
                  <a:lnTo>
                    <a:pt x="292" y="10699"/>
                  </a:lnTo>
                  <a:lnTo>
                    <a:pt x="269" y="10820"/>
                  </a:lnTo>
                  <a:lnTo>
                    <a:pt x="269" y="10820"/>
                  </a:lnTo>
                  <a:lnTo>
                    <a:pt x="9559" y="10449"/>
                  </a:lnTo>
                  <a:cubicBezTo>
                    <a:pt x="9549" y="10413"/>
                    <a:pt x="9540" y="10371"/>
                    <a:pt x="9531" y="10334"/>
                  </a:cubicBezTo>
                  <a:close/>
                  <a:moveTo>
                    <a:pt x="9623" y="10746"/>
                  </a:moveTo>
                  <a:lnTo>
                    <a:pt x="199" y="11120"/>
                  </a:lnTo>
                  <a:cubicBezTo>
                    <a:pt x="195" y="11162"/>
                    <a:pt x="186" y="11199"/>
                    <a:pt x="181" y="11241"/>
                  </a:cubicBezTo>
                  <a:lnTo>
                    <a:pt x="9651" y="10866"/>
                  </a:lnTo>
                  <a:lnTo>
                    <a:pt x="9651" y="10852"/>
                  </a:lnTo>
                  <a:cubicBezTo>
                    <a:pt x="9646" y="10820"/>
                    <a:pt x="9637" y="10792"/>
                    <a:pt x="9632" y="10759"/>
                  </a:cubicBezTo>
                  <a:cubicBezTo>
                    <a:pt x="9627" y="10755"/>
                    <a:pt x="9627" y="10750"/>
                    <a:pt x="9627" y="10746"/>
                  </a:cubicBezTo>
                  <a:close/>
                  <a:moveTo>
                    <a:pt x="9715" y="11162"/>
                  </a:moveTo>
                  <a:lnTo>
                    <a:pt x="126" y="11541"/>
                  </a:lnTo>
                  <a:cubicBezTo>
                    <a:pt x="116" y="11582"/>
                    <a:pt x="112" y="11619"/>
                    <a:pt x="103" y="11661"/>
                  </a:cubicBezTo>
                  <a:lnTo>
                    <a:pt x="9743" y="11268"/>
                  </a:lnTo>
                  <a:cubicBezTo>
                    <a:pt x="9738" y="11241"/>
                    <a:pt x="9734" y="11203"/>
                    <a:pt x="9721" y="11166"/>
                  </a:cubicBezTo>
                  <a:lnTo>
                    <a:pt x="9715" y="11162"/>
                  </a:lnTo>
                  <a:close/>
                  <a:moveTo>
                    <a:pt x="9804" y="11578"/>
                  </a:moveTo>
                  <a:lnTo>
                    <a:pt x="52" y="11966"/>
                  </a:lnTo>
                  <a:cubicBezTo>
                    <a:pt x="52" y="12007"/>
                    <a:pt x="43" y="12050"/>
                    <a:pt x="38" y="12086"/>
                  </a:cubicBezTo>
                  <a:lnTo>
                    <a:pt x="9836" y="11698"/>
                  </a:lnTo>
                  <a:cubicBezTo>
                    <a:pt x="9832" y="11680"/>
                    <a:pt x="9826" y="11661"/>
                    <a:pt x="9826" y="11638"/>
                  </a:cubicBezTo>
                  <a:cubicBezTo>
                    <a:pt x="9822" y="11619"/>
                    <a:pt x="9817" y="11597"/>
                    <a:pt x="9813" y="11578"/>
                  </a:cubicBezTo>
                  <a:close/>
                  <a:moveTo>
                    <a:pt x="9868" y="11994"/>
                  </a:moveTo>
                  <a:lnTo>
                    <a:pt x="1" y="12383"/>
                  </a:lnTo>
                  <a:cubicBezTo>
                    <a:pt x="1" y="12429"/>
                    <a:pt x="1" y="12451"/>
                    <a:pt x="11" y="12461"/>
                  </a:cubicBezTo>
                  <a:cubicBezTo>
                    <a:pt x="282" y="12461"/>
                    <a:pt x="9785" y="12114"/>
                    <a:pt x="9868" y="12013"/>
                  </a:cubicBezTo>
                  <a:cubicBezTo>
                    <a:pt x="9873" y="12003"/>
                    <a:pt x="9873" y="11999"/>
                    <a:pt x="9868" y="11994"/>
                  </a:cubicBezTo>
                  <a:close/>
                </a:path>
              </a:pathLst>
            </a:custGeom>
            <a:solidFill>
              <a:srgbClr val="E0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60"/>
            <p:cNvSpPr/>
            <p:nvPr/>
          </p:nvSpPr>
          <p:spPr>
            <a:xfrm>
              <a:off x="5317975" y="4267300"/>
              <a:ext cx="227200" cy="299850"/>
            </a:xfrm>
            <a:custGeom>
              <a:avLst/>
              <a:gdLst/>
              <a:ahLst/>
              <a:cxnLst/>
              <a:rect l="l" t="t" r="r" b="b"/>
              <a:pathLst>
                <a:path w="9088" h="11994" extrusionOk="0">
                  <a:moveTo>
                    <a:pt x="8504" y="0"/>
                  </a:moveTo>
                  <a:cubicBezTo>
                    <a:pt x="8345" y="0"/>
                    <a:pt x="8123" y="77"/>
                    <a:pt x="7835" y="241"/>
                  </a:cubicBezTo>
                  <a:cubicBezTo>
                    <a:pt x="4644" y="2063"/>
                    <a:pt x="2194" y="5138"/>
                    <a:pt x="1925" y="5809"/>
                  </a:cubicBezTo>
                  <a:cubicBezTo>
                    <a:pt x="1283" y="7431"/>
                    <a:pt x="289" y="9905"/>
                    <a:pt x="62" y="11204"/>
                  </a:cubicBezTo>
                  <a:cubicBezTo>
                    <a:pt x="1" y="11561"/>
                    <a:pt x="2011" y="11993"/>
                    <a:pt x="3122" y="11993"/>
                  </a:cubicBezTo>
                  <a:cubicBezTo>
                    <a:pt x="3523" y="11993"/>
                    <a:pt x="3807" y="11937"/>
                    <a:pt x="3835" y="11801"/>
                  </a:cubicBezTo>
                  <a:cubicBezTo>
                    <a:pt x="4168" y="10192"/>
                    <a:pt x="5157" y="6710"/>
                    <a:pt x="5185" y="6650"/>
                  </a:cubicBezTo>
                  <a:cubicBezTo>
                    <a:pt x="5347" y="6234"/>
                    <a:pt x="6563" y="4473"/>
                    <a:pt x="7826" y="2544"/>
                  </a:cubicBezTo>
                  <a:cubicBezTo>
                    <a:pt x="8821" y="1033"/>
                    <a:pt x="9088" y="0"/>
                    <a:pt x="8504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60"/>
            <p:cNvSpPr/>
            <p:nvPr/>
          </p:nvSpPr>
          <p:spPr>
            <a:xfrm>
              <a:off x="5279300" y="4517250"/>
              <a:ext cx="137450" cy="214100"/>
            </a:xfrm>
            <a:custGeom>
              <a:avLst/>
              <a:gdLst/>
              <a:ahLst/>
              <a:cxnLst/>
              <a:rect l="l" t="t" r="r" b="b"/>
              <a:pathLst>
                <a:path w="5498" h="8564" extrusionOk="0">
                  <a:moveTo>
                    <a:pt x="1952" y="0"/>
                  </a:moveTo>
                  <a:cubicBezTo>
                    <a:pt x="1930" y="0"/>
                    <a:pt x="1917" y="5"/>
                    <a:pt x="1914" y="13"/>
                  </a:cubicBezTo>
                  <a:cubicBezTo>
                    <a:pt x="1655" y="702"/>
                    <a:pt x="976" y="1993"/>
                    <a:pt x="1720" y="3449"/>
                  </a:cubicBezTo>
                  <a:cubicBezTo>
                    <a:pt x="1720" y="3449"/>
                    <a:pt x="0" y="5128"/>
                    <a:pt x="416" y="5687"/>
                  </a:cubicBezTo>
                  <a:cubicBezTo>
                    <a:pt x="466" y="5755"/>
                    <a:pt x="535" y="5784"/>
                    <a:pt x="617" y="5784"/>
                  </a:cubicBezTo>
                  <a:cubicBezTo>
                    <a:pt x="823" y="5784"/>
                    <a:pt x="1112" y="5602"/>
                    <a:pt x="1392" y="5376"/>
                  </a:cubicBezTo>
                  <a:lnTo>
                    <a:pt x="1392" y="5376"/>
                  </a:lnTo>
                  <a:cubicBezTo>
                    <a:pt x="924" y="5876"/>
                    <a:pt x="481" y="6459"/>
                    <a:pt x="661" y="6723"/>
                  </a:cubicBezTo>
                  <a:cubicBezTo>
                    <a:pt x="728" y="6821"/>
                    <a:pt x="821" y="6863"/>
                    <a:pt x="932" y="6863"/>
                  </a:cubicBezTo>
                  <a:cubicBezTo>
                    <a:pt x="1102" y="6863"/>
                    <a:pt x="1312" y="6766"/>
                    <a:pt x="1531" y="6622"/>
                  </a:cubicBezTo>
                  <a:lnTo>
                    <a:pt x="1531" y="6622"/>
                  </a:lnTo>
                  <a:cubicBezTo>
                    <a:pt x="1142" y="7058"/>
                    <a:pt x="873" y="7502"/>
                    <a:pt x="1095" y="7740"/>
                  </a:cubicBezTo>
                  <a:cubicBezTo>
                    <a:pt x="1164" y="7812"/>
                    <a:pt x="1250" y="7844"/>
                    <a:pt x="1348" y="7844"/>
                  </a:cubicBezTo>
                  <a:cubicBezTo>
                    <a:pt x="1743" y="7844"/>
                    <a:pt x="2334" y="7332"/>
                    <a:pt x="2755" y="6909"/>
                  </a:cubicBezTo>
                  <a:lnTo>
                    <a:pt x="2755" y="6909"/>
                  </a:lnTo>
                  <a:cubicBezTo>
                    <a:pt x="2276" y="7464"/>
                    <a:pt x="1675" y="8271"/>
                    <a:pt x="2002" y="8513"/>
                  </a:cubicBezTo>
                  <a:cubicBezTo>
                    <a:pt x="2049" y="8547"/>
                    <a:pt x="2104" y="8564"/>
                    <a:pt x="2166" y="8564"/>
                  </a:cubicBezTo>
                  <a:cubicBezTo>
                    <a:pt x="2851" y="8564"/>
                    <a:pt x="4369" y="6589"/>
                    <a:pt x="4674" y="6038"/>
                  </a:cubicBezTo>
                  <a:cubicBezTo>
                    <a:pt x="4896" y="5636"/>
                    <a:pt x="5063" y="4674"/>
                    <a:pt x="5105" y="4106"/>
                  </a:cubicBezTo>
                  <a:cubicBezTo>
                    <a:pt x="5178" y="3093"/>
                    <a:pt x="5498" y="1285"/>
                    <a:pt x="5498" y="1285"/>
                  </a:cubicBezTo>
                  <a:cubicBezTo>
                    <a:pt x="5498" y="1285"/>
                    <a:pt x="2337" y="0"/>
                    <a:pt x="1952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60"/>
            <p:cNvSpPr/>
            <p:nvPr/>
          </p:nvSpPr>
          <p:spPr>
            <a:xfrm>
              <a:off x="5322050" y="4662850"/>
              <a:ext cx="51675" cy="47800"/>
            </a:xfrm>
            <a:custGeom>
              <a:avLst/>
              <a:gdLst/>
              <a:ahLst/>
              <a:cxnLst/>
              <a:rect l="l" t="t" r="r" b="b"/>
              <a:pathLst>
                <a:path w="2067" h="1912" extrusionOk="0">
                  <a:moveTo>
                    <a:pt x="2057" y="1"/>
                  </a:moveTo>
                  <a:cubicBezTo>
                    <a:pt x="2055" y="1"/>
                    <a:pt x="2054" y="1"/>
                    <a:pt x="2053" y="2"/>
                  </a:cubicBezTo>
                  <a:cubicBezTo>
                    <a:pt x="1850" y="219"/>
                    <a:pt x="450" y="1513"/>
                    <a:pt x="0" y="1912"/>
                  </a:cubicBezTo>
                  <a:cubicBezTo>
                    <a:pt x="33" y="1897"/>
                    <a:pt x="66" y="1884"/>
                    <a:pt x="93" y="1861"/>
                  </a:cubicBezTo>
                  <a:cubicBezTo>
                    <a:pt x="847" y="1361"/>
                    <a:pt x="1513" y="732"/>
                    <a:pt x="2063" y="11"/>
                  </a:cubicBezTo>
                  <a:cubicBezTo>
                    <a:pt x="2067" y="7"/>
                    <a:pt x="2062" y="1"/>
                    <a:pt x="20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60"/>
            <p:cNvSpPr/>
            <p:nvPr/>
          </p:nvSpPr>
          <p:spPr>
            <a:xfrm>
              <a:off x="5316975" y="4641225"/>
              <a:ext cx="39625" cy="41750"/>
            </a:xfrm>
            <a:custGeom>
              <a:avLst/>
              <a:gdLst/>
              <a:ahLst/>
              <a:cxnLst/>
              <a:rect l="l" t="t" r="r" b="b"/>
              <a:pathLst>
                <a:path w="1585" h="1670" extrusionOk="0">
                  <a:moveTo>
                    <a:pt x="1579" y="0"/>
                  </a:moveTo>
                  <a:cubicBezTo>
                    <a:pt x="1577" y="0"/>
                    <a:pt x="1575" y="1"/>
                    <a:pt x="1573" y="2"/>
                  </a:cubicBezTo>
                  <a:cubicBezTo>
                    <a:pt x="1318" y="274"/>
                    <a:pt x="286" y="1371"/>
                    <a:pt x="23" y="1644"/>
                  </a:cubicBezTo>
                  <a:cubicBezTo>
                    <a:pt x="4" y="1656"/>
                    <a:pt x="0" y="1669"/>
                    <a:pt x="8" y="1669"/>
                  </a:cubicBezTo>
                  <a:cubicBezTo>
                    <a:pt x="11" y="1669"/>
                    <a:pt x="17" y="1667"/>
                    <a:pt x="23" y="1661"/>
                  </a:cubicBezTo>
                  <a:cubicBezTo>
                    <a:pt x="310" y="1398"/>
                    <a:pt x="1165" y="752"/>
                    <a:pt x="1581" y="7"/>
                  </a:cubicBezTo>
                  <a:cubicBezTo>
                    <a:pt x="1585" y="4"/>
                    <a:pt x="1583" y="0"/>
                    <a:pt x="15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60"/>
            <p:cNvSpPr/>
            <p:nvPr/>
          </p:nvSpPr>
          <p:spPr>
            <a:xfrm>
              <a:off x="5311350" y="4623650"/>
              <a:ext cx="29900" cy="29850"/>
            </a:xfrm>
            <a:custGeom>
              <a:avLst/>
              <a:gdLst/>
              <a:ahLst/>
              <a:cxnLst/>
              <a:rect l="l" t="t" r="r" b="b"/>
              <a:pathLst>
                <a:path w="1196" h="1194" extrusionOk="0">
                  <a:moveTo>
                    <a:pt x="1184" y="1"/>
                  </a:moveTo>
                  <a:cubicBezTo>
                    <a:pt x="1183" y="1"/>
                    <a:pt x="1183" y="1"/>
                    <a:pt x="1183" y="2"/>
                  </a:cubicBezTo>
                  <a:cubicBezTo>
                    <a:pt x="706" y="511"/>
                    <a:pt x="438" y="755"/>
                    <a:pt x="22" y="1163"/>
                  </a:cubicBezTo>
                  <a:cubicBezTo>
                    <a:pt x="5" y="1179"/>
                    <a:pt x="1" y="1194"/>
                    <a:pt x="8" y="1194"/>
                  </a:cubicBezTo>
                  <a:cubicBezTo>
                    <a:pt x="11" y="1194"/>
                    <a:pt x="15" y="1191"/>
                    <a:pt x="22" y="1186"/>
                  </a:cubicBezTo>
                  <a:cubicBezTo>
                    <a:pt x="489" y="885"/>
                    <a:pt x="886" y="488"/>
                    <a:pt x="1192" y="16"/>
                  </a:cubicBezTo>
                  <a:cubicBezTo>
                    <a:pt x="1195" y="8"/>
                    <a:pt x="1187" y="1"/>
                    <a:pt x="11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60"/>
            <p:cNvSpPr/>
            <p:nvPr/>
          </p:nvSpPr>
          <p:spPr>
            <a:xfrm>
              <a:off x="5402050" y="4263350"/>
              <a:ext cx="144175" cy="110775"/>
            </a:xfrm>
            <a:custGeom>
              <a:avLst/>
              <a:gdLst/>
              <a:ahLst/>
              <a:cxnLst/>
              <a:rect l="l" t="t" r="r" b="b"/>
              <a:pathLst>
                <a:path w="5767" h="4431" extrusionOk="0">
                  <a:moveTo>
                    <a:pt x="5143" y="0"/>
                  </a:moveTo>
                  <a:cubicBezTo>
                    <a:pt x="4639" y="0"/>
                    <a:pt x="3787" y="437"/>
                    <a:pt x="2848" y="1223"/>
                  </a:cubicBezTo>
                  <a:cubicBezTo>
                    <a:pt x="1073" y="2702"/>
                    <a:pt x="1" y="3798"/>
                    <a:pt x="1" y="3798"/>
                  </a:cubicBezTo>
                  <a:lnTo>
                    <a:pt x="3801" y="4431"/>
                  </a:lnTo>
                  <a:cubicBezTo>
                    <a:pt x="4457" y="3372"/>
                    <a:pt x="5018" y="2258"/>
                    <a:pt x="5484" y="1102"/>
                  </a:cubicBezTo>
                  <a:cubicBezTo>
                    <a:pt x="5767" y="347"/>
                    <a:pt x="5593" y="0"/>
                    <a:pt x="5143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60"/>
            <p:cNvSpPr/>
            <p:nvPr/>
          </p:nvSpPr>
          <p:spPr>
            <a:xfrm>
              <a:off x="5485975" y="4325875"/>
              <a:ext cx="38475" cy="48250"/>
            </a:xfrm>
            <a:custGeom>
              <a:avLst/>
              <a:gdLst/>
              <a:ahLst/>
              <a:cxnLst/>
              <a:rect l="l" t="t" r="r" b="b"/>
              <a:pathLst>
                <a:path w="1539" h="1930" extrusionOk="0">
                  <a:moveTo>
                    <a:pt x="1522" y="1"/>
                  </a:moveTo>
                  <a:cubicBezTo>
                    <a:pt x="1519" y="1"/>
                    <a:pt x="1516" y="2"/>
                    <a:pt x="1516" y="7"/>
                  </a:cubicBezTo>
                  <a:cubicBezTo>
                    <a:pt x="1322" y="316"/>
                    <a:pt x="1119" y="632"/>
                    <a:pt x="934" y="954"/>
                  </a:cubicBezTo>
                  <a:cubicBezTo>
                    <a:pt x="842" y="1116"/>
                    <a:pt x="472" y="1847"/>
                    <a:pt x="453" y="1893"/>
                  </a:cubicBezTo>
                  <a:lnTo>
                    <a:pt x="14" y="1847"/>
                  </a:lnTo>
                  <a:cubicBezTo>
                    <a:pt x="0" y="1847"/>
                    <a:pt x="5" y="1857"/>
                    <a:pt x="5" y="1857"/>
                  </a:cubicBezTo>
                  <a:lnTo>
                    <a:pt x="472" y="1930"/>
                  </a:lnTo>
                  <a:cubicBezTo>
                    <a:pt x="485" y="1930"/>
                    <a:pt x="929" y="1144"/>
                    <a:pt x="1017" y="982"/>
                  </a:cubicBezTo>
                  <a:lnTo>
                    <a:pt x="1055" y="913"/>
                  </a:lnTo>
                  <a:cubicBezTo>
                    <a:pt x="1100" y="881"/>
                    <a:pt x="1142" y="839"/>
                    <a:pt x="1179" y="802"/>
                  </a:cubicBezTo>
                  <a:cubicBezTo>
                    <a:pt x="1272" y="705"/>
                    <a:pt x="1350" y="604"/>
                    <a:pt x="1415" y="487"/>
                  </a:cubicBezTo>
                  <a:lnTo>
                    <a:pt x="1405" y="487"/>
                  </a:lnTo>
                  <a:cubicBezTo>
                    <a:pt x="1341" y="566"/>
                    <a:pt x="1277" y="645"/>
                    <a:pt x="1207" y="724"/>
                  </a:cubicBezTo>
                  <a:lnTo>
                    <a:pt x="1106" y="835"/>
                  </a:lnTo>
                  <a:cubicBezTo>
                    <a:pt x="1253" y="557"/>
                    <a:pt x="1392" y="280"/>
                    <a:pt x="1535" y="7"/>
                  </a:cubicBezTo>
                  <a:cubicBezTo>
                    <a:pt x="1538" y="7"/>
                    <a:pt x="1529" y="1"/>
                    <a:pt x="15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60"/>
            <p:cNvSpPr/>
            <p:nvPr/>
          </p:nvSpPr>
          <p:spPr>
            <a:xfrm>
              <a:off x="5420675" y="4343050"/>
              <a:ext cx="79200" cy="15500"/>
            </a:xfrm>
            <a:custGeom>
              <a:avLst/>
              <a:gdLst/>
              <a:ahLst/>
              <a:cxnLst/>
              <a:rect l="l" t="t" r="r" b="b"/>
              <a:pathLst>
                <a:path w="3168" h="620" extrusionOk="0">
                  <a:moveTo>
                    <a:pt x="14" y="0"/>
                  </a:moveTo>
                  <a:cubicBezTo>
                    <a:pt x="0" y="0"/>
                    <a:pt x="0" y="13"/>
                    <a:pt x="9" y="18"/>
                  </a:cubicBezTo>
                  <a:cubicBezTo>
                    <a:pt x="240" y="69"/>
                    <a:pt x="472" y="120"/>
                    <a:pt x="703" y="166"/>
                  </a:cubicBezTo>
                  <a:cubicBezTo>
                    <a:pt x="1114" y="254"/>
                    <a:pt x="1526" y="333"/>
                    <a:pt x="1932" y="406"/>
                  </a:cubicBezTo>
                  <a:cubicBezTo>
                    <a:pt x="2344" y="481"/>
                    <a:pt x="2751" y="559"/>
                    <a:pt x="3167" y="619"/>
                  </a:cubicBezTo>
                  <a:lnTo>
                    <a:pt x="3167" y="605"/>
                  </a:lnTo>
                  <a:cubicBezTo>
                    <a:pt x="2935" y="545"/>
                    <a:pt x="2709" y="494"/>
                    <a:pt x="2478" y="444"/>
                  </a:cubicBezTo>
                  <a:cubicBezTo>
                    <a:pt x="1665" y="263"/>
                    <a:pt x="841" y="105"/>
                    <a:pt x="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60"/>
            <p:cNvSpPr/>
            <p:nvPr/>
          </p:nvSpPr>
          <p:spPr>
            <a:xfrm>
              <a:off x="5537300" y="4207425"/>
              <a:ext cx="59300" cy="89500"/>
            </a:xfrm>
            <a:custGeom>
              <a:avLst/>
              <a:gdLst/>
              <a:ahLst/>
              <a:cxnLst/>
              <a:rect l="l" t="t" r="r" b="b"/>
              <a:pathLst>
                <a:path w="2372" h="3580" extrusionOk="0">
                  <a:moveTo>
                    <a:pt x="162" y="1"/>
                  </a:moveTo>
                  <a:lnTo>
                    <a:pt x="162" y="1"/>
                  </a:lnTo>
                  <a:cubicBezTo>
                    <a:pt x="167" y="352"/>
                    <a:pt x="144" y="736"/>
                    <a:pt x="116" y="1083"/>
                  </a:cubicBezTo>
                  <a:cubicBezTo>
                    <a:pt x="65" y="1646"/>
                    <a:pt x="0" y="2109"/>
                    <a:pt x="24" y="2151"/>
                  </a:cubicBezTo>
                  <a:cubicBezTo>
                    <a:pt x="374" y="2789"/>
                    <a:pt x="1123" y="3580"/>
                    <a:pt x="1642" y="3580"/>
                  </a:cubicBezTo>
                  <a:cubicBezTo>
                    <a:pt x="2372" y="3580"/>
                    <a:pt x="2233" y="2312"/>
                    <a:pt x="2197" y="2049"/>
                  </a:cubicBezTo>
                  <a:cubicBezTo>
                    <a:pt x="2192" y="2040"/>
                    <a:pt x="2192" y="2030"/>
                    <a:pt x="2197" y="2026"/>
                  </a:cubicBezTo>
                  <a:cubicBezTo>
                    <a:pt x="2182" y="1975"/>
                    <a:pt x="2178" y="1929"/>
                    <a:pt x="2178" y="1878"/>
                  </a:cubicBezTo>
                  <a:cubicBezTo>
                    <a:pt x="2188" y="1424"/>
                    <a:pt x="2252" y="972"/>
                    <a:pt x="2372" y="528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60"/>
            <p:cNvSpPr/>
            <p:nvPr/>
          </p:nvSpPr>
          <p:spPr>
            <a:xfrm>
              <a:off x="5538225" y="4207650"/>
              <a:ext cx="58375" cy="47450"/>
            </a:xfrm>
            <a:custGeom>
              <a:avLst/>
              <a:gdLst/>
              <a:ahLst/>
              <a:cxnLst/>
              <a:rect l="l" t="t" r="r" b="b"/>
              <a:pathLst>
                <a:path w="2335" h="1898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30" y="352"/>
                    <a:pt x="107" y="736"/>
                    <a:pt x="79" y="1078"/>
                  </a:cubicBezTo>
                  <a:cubicBezTo>
                    <a:pt x="51" y="1374"/>
                    <a:pt x="19" y="1643"/>
                    <a:pt x="0" y="1837"/>
                  </a:cubicBezTo>
                  <a:cubicBezTo>
                    <a:pt x="151" y="1878"/>
                    <a:pt x="297" y="1897"/>
                    <a:pt x="437" y="1897"/>
                  </a:cubicBezTo>
                  <a:cubicBezTo>
                    <a:pt x="1242" y="1897"/>
                    <a:pt x="1877" y="1284"/>
                    <a:pt x="2275" y="764"/>
                  </a:cubicBezTo>
                  <a:cubicBezTo>
                    <a:pt x="2307" y="611"/>
                    <a:pt x="2335" y="519"/>
                    <a:pt x="2335" y="519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60"/>
            <p:cNvSpPr/>
            <p:nvPr/>
          </p:nvSpPr>
          <p:spPr>
            <a:xfrm>
              <a:off x="5506300" y="4111500"/>
              <a:ext cx="108225" cy="134050"/>
            </a:xfrm>
            <a:custGeom>
              <a:avLst/>
              <a:gdLst/>
              <a:ahLst/>
              <a:cxnLst/>
              <a:rect l="l" t="t" r="r" b="b"/>
              <a:pathLst>
                <a:path w="4329" h="5362" extrusionOk="0">
                  <a:moveTo>
                    <a:pt x="2225" y="1"/>
                  </a:moveTo>
                  <a:cubicBezTo>
                    <a:pt x="1860" y="1"/>
                    <a:pt x="1504" y="100"/>
                    <a:pt x="1217" y="314"/>
                  </a:cubicBezTo>
                  <a:cubicBezTo>
                    <a:pt x="598" y="773"/>
                    <a:pt x="1" y="3680"/>
                    <a:pt x="620" y="4642"/>
                  </a:cubicBezTo>
                  <a:cubicBezTo>
                    <a:pt x="941" y="5139"/>
                    <a:pt x="1444" y="5362"/>
                    <a:pt x="1967" y="5362"/>
                  </a:cubicBezTo>
                  <a:cubicBezTo>
                    <a:pt x="2463" y="5362"/>
                    <a:pt x="2975" y="5162"/>
                    <a:pt x="3367" y="4804"/>
                  </a:cubicBezTo>
                  <a:cubicBezTo>
                    <a:pt x="3921" y="4300"/>
                    <a:pt x="4329" y="2039"/>
                    <a:pt x="4083" y="1262"/>
                  </a:cubicBezTo>
                  <a:cubicBezTo>
                    <a:pt x="3843" y="471"/>
                    <a:pt x="3015" y="1"/>
                    <a:pt x="2225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60"/>
            <p:cNvSpPr/>
            <p:nvPr/>
          </p:nvSpPr>
          <p:spPr>
            <a:xfrm>
              <a:off x="5549900" y="4176450"/>
              <a:ext cx="3950" cy="10550"/>
            </a:xfrm>
            <a:custGeom>
              <a:avLst/>
              <a:gdLst/>
              <a:ahLst/>
              <a:cxnLst/>
              <a:rect l="l" t="t" r="r" b="b"/>
              <a:pathLst>
                <a:path w="158" h="422" extrusionOk="0">
                  <a:moveTo>
                    <a:pt x="69" y="0"/>
                  </a:moveTo>
                  <a:lnTo>
                    <a:pt x="69" y="0"/>
                  </a:lnTo>
                  <a:cubicBezTo>
                    <a:pt x="14" y="139"/>
                    <a:pt x="0" y="375"/>
                    <a:pt x="158" y="422"/>
                  </a:cubicBezTo>
                  <a:cubicBezTo>
                    <a:pt x="28" y="347"/>
                    <a:pt x="37" y="167"/>
                    <a:pt x="69" y="1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60"/>
            <p:cNvSpPr/>
            <p:nvPr/>
          </p:nvSpPr>
          <p:spPr>
            <a:xfrm>
              <a:off x="5548825" y="4172950"/>
              <a:ext cx="12950" cy="12550"/>
            </a:xfrm>
            <a:custGeom>
              <a:avLst/>
              <a:gdLst/>
              <a:ahLst/>
              <a:cxnLst/>
              <a:rect l="l" t="t" r="r" b="b"/>
              <a:pathLst>
                <a:path w="518" h="502" extrusionOk="0">
                  <a:moveTo>
                    <a:pt x="263" y="1"/>
                  </a:moveTo>
                  <a:cubicBezTo>
                    <a:pt x="64" y="1"/>
                    <a:pt x="1" y="479"/>
                    <a:pt x="229" y="501"/>
                  </a:cubicBezTo>
                  <a:cubicBezTo>
                    <a:pt x="234" y="501"/>
                    <a:pt x="239" y="502"/>
                    <a:pt x="244" y="502"/>
                  </a:cubicBezTo>
                  <a:cubicBezTo>
                    <a:pt x="462" y="502"/>
                    <a:pt x="518" y="29"/>
                    <a:pt x="274" y="1"/>
                  </a:cubicBezTo>
                  <a:cubicBezTo>
                    <a:pt x="270" y="1"/>
                    <a:pt x="267" y="1"/>
                    <a:pt x="2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60"/>
            <p:cNvSpPr/>
            <p:nvPr/>
          </p:nvSpPr>
          <p:spPr>
            <a:xfrm>
              <a:off x="5525250" y="4174500"/>
              <a:ext cx="5575" cy="9475"/>
            </a:xfrm>
            <a:custGeom>
              <a:avLst/>
              <a:gdLst/>
              <a:ahLst/>
              <a:cxnLst/>
              <a:rect l="l" t="t" r="r" b="b"/>
              <a:pathLst>
                <a:path w="223" h="379" extrusionOk="0">
                  <a:moveTo>
                    <a:pt x="209" y="0"/>
                  </a:moveTo>
                  <a:cubicBezTo>
                    <a:pt x="209" y="0"/>
                    <a:pt x="195" y="0"/>
                    <a:pt x="195" y="14"/>
                  </a:cubicBezTo>
                  <a:cubicBezTo>
                    <a:pt x="182" y="167"/>
                    <a:pt x="145" y="342"/>
                    <a:pt x="1" y="379"/>
                  </a:cubicBezTo>
                  <a:cubicBezTo>
                    <a:pt x="173" y="379"/>
                    <a:pt x="223" y="148"/>
                    <a:pt x="2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60"/>
            <p:cNvSpPr/>
            <p:nvPr/>
          </p:nvSpPr>
          <p:spPr>
            <a:xfrm>
              <a:off x="5519725" y="4170025"/>
              <a:ext cx="12875" cy="12400"/>
            </a:xfrm>
            <a:custGeom>
              <a:avLst/>
              <a:gdLst/>
              <a:ahLst/>
              <a:cxnLst/>
              <a:rect l="l" t="t" r="r" b="b"/>
              <a:pathLst>
                <a:path w="515" h="496" extrusionOk="0">
                  <a:moveTo>
                    <a:pt x="279" y="0"/>
                  </a:moveTo>
                  <a:cubicBezTo>
                    <a:pt x="59" y="0"/>
                    <a:pt x="1" y="453"/>
                    <a:pt x="217" y="494"/>
                  </a:cubicBezTo>
                  <a:cubicBezTo>
                    <a:pt x="226" y="495"/>
                    <a:pt x="235" y="496"/>
                    <a:pt x="244" y="496"/>
                  </a:cubicBezTo>
                  <a:cubicBezTo>
                    <a:pt x="450" y="496"/>
                    <a:pt x="514" y="39"/>
                    <a:pt x="311" y="3"/>
                  </a:cubicBezTo>
                  <a:cubicBezTo>
                    <a:pt x="300" y="1"/>
                    <a:pt x="289" y="0"/>
                    <a:pt x="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60"/>
            <p:cNvSpPr/>
            <p:nvPr/>
          </p:nvSpPr>
          <p:spPr>
            <a:xfrm>
              <a:off x="5552075" y="4158475"/>
              <a:ext cx="13575" cy="9825"/>
            </a:xfrm>
            <a:custGeom>
              <a:avLst/>
              <a:gdLst/>
              <a:ahLst/>
              <a:cxnLst/>
              <a:rect l="l" t="t" r="r" b="b"/>
              <a:pathLst>
                <a:path w="543" h="393" extrusionOk="0">
                  <a:moveTo>
                    <a:pt x="187" y="1"/>
                  </a:moveTo>
                  <a:cubicBezTo>
                    <a:pt x="141" y="1"/>
                    <a:pt x="96" y="12"/>
                    <a:pt x="56" y="36"/>
                  </a:cubicBezTo>
                  <a:cubicBezTo>
                    <a:pt x="15" y="68"/>
                    <a:pt x="1" y="119"/>
                    <a:pt x="20" y="160"/>
                  </a:cubicBezTo>
                  <a:cubicBezTo>
                    <a:pt x="61" y="220"/>
                    <a:pt x="121" y="266"/>
                    <a:pt x="191" y="290"/>
                  </a:cubicBezTo>
                  <a:cubicBezTo>
                    <a:pt x="251" y="326"/>
                    <a:pt x="311" y="358"/>
                    <a:pt x="370" y="382"/>
                  </a:cubicBezTo>
                  <a:cubicBezTo>
                    <a:pt x="387" y="389"/>
                    <a:pt x="403" y="393"/>
                    <a:pt x="419" y="393"/>
                  </a:cubicBezTo>
                  <a:cubicBezTo>
                    <a:pt x="435" y="393"/>
                    <a:pt x="450" y="389"/>
                    <a:pt x="464" y="382"/>
                  </a:cubicBezTo>
                  <a:cubicBezTo>
                    <a:pt x="519" y="354"/>
                    <a:pt x="542" y="285"/>
                    <a:pt x="515" y="234"/>
                  </a:cubicBezTo>
                  <a:cubicBezTo>
                    <a:pt x="477" y="147"/>
                    <a:pt x="408" y="77"/>
                    <a:pt x="320" y="36"/>
                  </a:cubicBezTo>
                  <a:cubicBezTo>
                    <a:pt x="279" y="12"/>
                    <a:pt x="233" y="1"/>
                    <a:pt x="1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60"/>
            <p:cNvSpPr/>
            <p:nvPr/>
          </p:nvSpPr>
          <p:spPr>
            <a:xfrm>
              <a:off x="5519475" y="4155500"/>
              <a:ext cx="14375" cy="7950"/>
            </a:xfrm>
            <a:custGeom>
              <a:avLst/>
              <a:gdLst/>
              <a:ahLst/>
              <a:cxnLst/>
              <a:rect l="l" t="t" r="r" b="b"/>
              <a:pathLst>
                <a:path w="575" h="318" extrusionOk="0">
                  <a:moveTo>
                    <a:pt x="348" y="1"/>
                  </a:moveTo>
                  <a:cubicBezTo>
                    <a:pt x="329" y="1"/>
                    <a:pt x="311" y="2"/>
                    <a:pt x="293" y="6"/>
                  </a:cubicBezTo>
                  <a:cubicBezTo>
                    <a:pt x="200" y="16"/>
                    <a:pt x="112" y="57"/>
                    <a:pt x="43" y="127"/>
                  </a:cubicBezTo>
                  <a:cubicBezTo>
                    <a:pt x="1" y="172"/>
                    <a:pt x="1" y="242"/>
                    <a:pt x="48" y="283"/>
                  </a:cubicBezTo>
                  <a:cubicBezTo>
                    <a:pt x="67" y="306"/>
                    <a:pt x="92" y="318"/>
                    <a:pt x="120" y="318"/>
                  </a:cubicBezTo>
                  <a:cubicBezTo>
                    <a:pt x="133" y="318"/>
                    <a:pt x="146" y="315"/>
                    <a:pt x="159" y="311"/>
                  </a:cubicBezTo>
                  <a:cubicBezTo>
                    <a:pt x="223" y="307"/>
                    <a:pt x="287" y="298"/>
                    <a:pt x="353" y="283"/>
                  </a:cubicBezTo>
                  <a:cubicBezTo>
                    <a:pt x="422" y="283"/>
                    <a:pt x="491" y="256"/>
                    <a:pt x="547" y="214"/>
                  </a:cubicBezTo>
                  <a:cubicBezTo>
                    <a:pt x="575" y="178"/>
                    <a:pt x="575" y="122"/>
                    <a:pt x="547" y="85"/>
                  </a:cubicBezTo>
                  <a:cubicBezTo>
                    <a:pt x="494" y="29"/>
                    <a:pt x="422" y="1"/>
                    <a:pt x="3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60"/>
            <p:cNvSpPr/>
            <p:nvPr/>
          </p:nvSpPr>
          <p:spPr>
            <a:xfrm>
              <a:off x="5544825" y="4212925"/>
              <a:ext cx="8100" cy="3075"/>
            </a:xfrm>
            <a:custGeom>
              <a:avLst/>
              <a:gdLst/>
              <a:ahLst/>
              <a:cxnLst/>
              <a:rect l="l" t="t" r="r" b="b"/>
              <a:pathLst>
                <a:path w="324" h="123" extrusionOk="0">
                  <a:moveTo>
                    <a:pt x="306" y="1"/>
                  </a:moveTo>
                  <a:cubicBezTo>
                    <a:pt x="302" y="1"/>
                    <a:pt x="300" y="1"/>
                    <a:pt x="300" y="3"/>
                  </a:cubicBezTo>
                  <a:cubicBezTo>
                    <a:pt x="259" y="35"/>
                    <a:pt x="212" y="77"/>
                    <a:pt x="161" y="77"/>
                  </a:cubicBezTo>
                  <a:cubicBezTo>
                    <a:pt x="101" y="67"/>
                    <a:pt x="46" y="45"/>
                    <a:pt x="0" y="12"/>
                  </a:cubicBezTo>
                  <a:lnTo>
                    <a:pt x="0" y="12"/>
                  </a:lnTo>
                  <a:cubicBezTo>
                    <a:pt x="37" y="81"/>
                    <a:pt x="106" y="122"/>
                    <a:pt x="184" y="122"/>
                  </a:cubicBezTo>
                  <a:cubicBezTo>
                    <a:pt x="250" y="114"/>
                    <a:pt x="305" y="67"/>
                    <a:pt x="323" y="3"/>
                  </a:cubicBezTo>
                  <a:cubicBezTo>
                    <a:pt x="323" y="3"/>
                    <a:pt x="313" y="1"/>
                    <a:pt x="3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60"/>
            <p:cNvSpPr/>
            <p:nvPr/>
          </p:nvSpPr>
          <p:spPr>
            <a:xfrm>
              <a:off x="5527475" y="4157275"/>
              <a:ext cx="22550" cy="48575"/>
            </a:xfrm>
            <a:custGeom>
              <a:avLst/>
              <a:gdLst/>
              <a:ahLst/>
              <a:cxnLst/>
              <a:rect l="l" t="t" r="r" b="b"/>
              <a:pathLst>
                <a:path w="902" h="1943" extrusionOk="0">
                  <a:moveTo>
                    <a:pt x="430" y="0"/>
                  </a:moveTo>
                  <a:cubicBezTo>
                    <a:pt x="426" y="0"/>
                    <a:pt x="421" y="5"/>
                    <a:pt x="421" y="14"/>
                  </a:cubicBezTo>
                  <a:cubicBezTo>
                    <a:pt x="227" y="513"/>
                    <a:pt x="88" y="1036"/>
                    <a:pt x="5" y="1563"/>
                  </a:cubicBezTo>
                  <a:cubicBezTo>
                    <a:pt x="1" y="1582"/>
                    <a:pt x="18" y="1589"/>
                    <a:pt x="46" y="1589"/>
                  </a:cubicBezTo>
                  <a:cubicBezTo>
                    <a:pt x="112" y="1589"/>
                    <a:pt x="236" y="1550"/>
                    <a:pt x="268" y="1540"/>
                  </a:cubicBezTo>
                  <a:lnTo>
                    <a:pt x="268" y="1540"/>
                  </a:lnTo>
                  <a:cubicBezTo>
                    <a:pt x="268" y="1540"/>
                    <a:pt x="236" y="1716"/>
                    <a:pt x="223" y="1836"/>
                  </a:cubicBezTo>
                  <a:lnTo>
                    <a:pt x="223" y="1849"/>
                  </a:lnTo>
                  <a:lnTo>
                    <a:pt x="223" y="1864"/>
                  </a:lnTo>
                  <a:cubicBezTo>
                    <a:pt x="223" y="1882"/>
                    <a:pt x="231" y="1896"/>
                    <a:pt x="250" y="1900"/>
                  </a:cubicBezTo>
                  <a:cubicBezTo>
                    <a:pt x="259" y="1910"/>
                    <a:pt x="272" y="1910"/>
                    <a:pt x="282" y="1915"/>
                  </a:cubicBezTo>
                  <a:cubicBezTo>
                    <a:pt x="291" y="1919"/>
                    <a:pt x="306" y="1923"/>
                    <a:pt x="319" y="1923"/>
                  </a:cubicBezTo>
                  <a:cubicBezTo>
                    <a:pt x="379" y="1938"/>
                    <a:pt x="449" y="1942"/>
                    <a:pt x="513" y="1942"/>
                  </a:cubicBezTo>
                  <a:cubicBezTo>
                    <a:pt x="661" y="1932"/>
                    <a:pt x="795" y="1868"/>
                    <a:pt x="893" y="1753"/>
                  </a:cubicBezTo>
                  <a:cubicBezTo>
                    <a:pt x="902" y="1738"/>
                    <a:pt x="893" y="1725"/>
                    <a:pt x="869" y="1720"/>
                  </a:cubicBezTo>
                  <a:cubicBezTo>
                    <a:pt x="748" y="1796"/>
                    <a:pt x="609" y="1837"/>
                    <a:pt x="471" y="1837"/>
                  </a:cubicBezTo>
                  <a:cubicBezTo>
                    <a:pt x="415" y="1837"/>
                    <a:pt x="360" y="1830"/>
                    <a:pt x="306" y="1817"/>
                  </a:cubicBezTo>
                  <a:cubicBezTo>
                    <a:pt x="306" y="1766"/>
                    <a:pt x="393" y="1424"/>
                    <a:pt x="379" y="1424"/>
                  </a:cubicBezTo>
                  <a:lnTo>
                    <a:pt x="379" y="1424"/>
                  </a:lnTo>
                  <a:cubicBezTo>
                    <a:pt x="291" y="1429"/>
                    <a:pt x="208" y="1443"/>
                    <a:pt x="125" y="1466"/>
                  </a:cubicBezTo>
                  <a:cubicBezTo>
                    <a:pt x="208" y="976"/>
                    <a:pt x="370" y="504"/>
                    <a:pt x="444" y="14"/>
                  </a:cubicBezTo>
                  <a:cubicBezTo>
                    <a:pt x="444" y="5"/>
                    <a:pt x="439" y="0"/>
                    <a:pt x="4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60"/>
            <p:cNvSpPr/>
            <p:nvPr/>
          </p:nvSpPr>
          <p:spPr>
            <a:xfrm>
              <a:off x="5537625" y="4200850"/>
              <a:ext cx="13450" cy="9625"/>
            </a:xfrm>
            <a:custGeom>
              <a:avLst/>
              <a:gdLst/>
              <a:ahLst/>
              <a:cxnLst/>
              <a:rect l="l" t="t" r="r" b="b"/>
              <a:pathLst>
                <a:path w="538" h="385" extrusionOk="0">
                  <a:moveTo>
                    <a:pt x="496" y="1"/>
                  </a:moveTo>
                  <a:cubicBezTo>
                    <a:pt x="366" y="81"/>
                    <a:pt x="219" y="123"/>
                    <a:pt x="66" y="123"/>
                  </a:cubicBezTo>
                  <a:cubicBezTo>
                    <a:pt x="44" y="123"/>
                    <a:pt x="22" y="122"/>
                    <a:pt x="1" y="121"/>
                  </a:cubicBezTo>
                  <a:lnTo>
                    <a:pt x="1" y="121"/>
                  </a:lnTo>
                  <a:cubicBezTo>
                    <a:pt x="56" y="217"/>
                    <a:pt x="135" y="291"/>
                    <a:pt x="223" y="347"/>
                  </a:cubicBezTo>
                  <a:cubicBezTo>
                    <a:pt x="270" y="371"/>
                    <a:pt x="318" y="385"/>
                    <a:pt x="368" y="385"/>
                  </a:cubicBezTo>
                  <a:cubicBezTo>
                    <a:pt x="377" y="385"/>
                    <a:pt x="385" y="384"/>
                    <a:pt x="394" y="384"/>
                  </a:cubicBezTo>
                  <a:cubicBezTo>
                    <a:pt x="519" y="366"/>
                    <a:pt x="538" y="255"/>
                    <a:pt x="528" y="157"/>
                  </a:cubicBezTo>
                  <a:cubicBezTo>
                    <a:pt x="523" y="102"/>
                    <a:pt x="515" y="51"/>
                    <a:pt x="4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60"/>
            <p:cNvSpPr/>
            <p:nvPr/>
          </p:nvSpPr>
          <p:spPr>
            <a:xfrm>
              <a:off x="5543075" y="4204700"/>
              <a:ext cx="7750" cy="5775"/>
            </a:xfrm>
            <a:custGeom>
              <a:avLst/>
              <a:gdLst/>
              <a:ahLst/>
              <a:cxnLst/>
              <a:rect l="l" t="t" r="r" b="b"/>
              <a:pathLst>
                <a:path w="310" h="231" extrusionOk="0">
                  <a:moveTo>
                    <a:pt x="269" y="1"/>
                  </a:moveTo>
                  <a:cubicBezTo>
                    <a:pt x="149" y="1"/>
                    <a:pt x="39" y="80"/>
                    <a:pt x="0" y="193"/>
                  </a:cubicBezTo>
                  <a:cubicBezTo>
                    <a:pt x="44" y="217"/>
                    <a:pt x="94" y="231"/>
                    <a:pt x="143" y="231"/>
                  </a:cubicBezTo>
                  <a:cubicBezTo>
                    <a:pt x="151" y="231"/>
                    <a:pt x="159" y="230"/>
                    <a:pt x="167" y="230"/>
                  </a:cubicBezTo>
                  <a:cubicBezTo>
                    <a:pt x="292" y="212"/>
                    <a:pt x="310" y="101"/>
                    <a:pt x="305" y="3"/>
                  </a:cubicBezTo>
                  <a:cubicBezTo>
                    <a:pt x="293" y="2"/>
                    <a:pt x="281" y="1"/>
                    <a:pt x="269" y="1"/>
                  </a:cubicBezTo>
                  <a:close/>
                </a:path>
              </a:pathLst>
            </a:custGeom>
            <a:solidFill>
              <a:srgbClr val="FF9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60"/>
            <p:cNvSpPr/>
            <p:nvPr/>
          </p:nvSpPr>
          <p:spPr>
            <a:xfrm>
              <a:off x="5609175" y="4149400"/>
              <a:ext cx="1550" cy="25925"/>
            </a:xfrm>
            <a:custGeom>
              <a:avLst/>
              <a:gdLst/>
              <a:ahLst/>
              <a:cxnLst/>
              <a:rect l="l" t="t" r="r" b="b"/>
              <a:pathLst>
                <a:path w="62" h="1037" extrusionOk="0">
                  <a:moveTo>
                    <a:pt x="24" y="0"/>
                  </a:moveTo>
                  <a:cubicBezTo>
                    <a:pt x="56" y="283"/>
                    <a:pt x="47" y="648"/>
                    <a:pt x="1" y="1037"/>
                  </a:cubicBezTo>
                  <a:cubicBezTo>
                    <a:pt x="52" y="648"/>
                    <a:pt x="62" y="296"/>
                    <a:pt x="24" y="0"/>
                  </a:cubicBezTo>
                  <a:close/>
                </a:path>
              </a:pathLst>
            </a:custGeom>
            <a:solidFill>
              <a:srgbClr val="D4D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60"/>
            <p:cNvSpPr/>
            <p:nvPr/>
          </p:nvSpPr>
          <p:spPr>
            <a:xfrm>
              <a:off x="5595550" y="4128250"/>
              <a:ext cx="15050" cy="62550"/>
            </a:xfrm>
            <a:custGeom>
              <a:avLst/>
              <a:gdLst/>
              <a:ahLst/>
              <a:cxnLst/>
              <a:rect l="l" t="t" r="r" b="b"/>
              <a:pathLst>
                <a:path w="602" h="2502" extrusionOk="0">
                  <a:moveTo>
                    <a:pt x="181" y="1"/>
                  </a:moveTo>
                  <a:cubicBezTo>
                    <a:pt x="153" y="214"/>
                    <a:pt x="1" y="1356"/>
                    <a:pt x="88" y="1610"/>
                  </a:cubicBezTo>
                  <a:cubicBezTo>
                    <a:pt x="167" y="1864"/>
                    <a:pt x="329" y="2451"/>
                    <a:pt x="440" y="2502"/>
                  </a:cubicBezTo>
                  <a:cubicBezTo>
                    <a:pt x="481" y="2289"/>
                    <a:pt x="518" y="2081"/>
                    <a:pt x="546" y="1883"/>
                  </a:cubicBezTo>
                  <a:cubicBezTo>
                    <a:pt x="592" y="1494"/>
                    <a:pt x="601" y="1129"/>
                    <a:pt x="569" y="846"/>
                  </a:cubicBezTo>
                  <a:cubicBezTo>
                    <a:pt x="551" y="726"/>
                    <a:pt x="523" y="620"/>
                    <a:pt x="490" y="519"/>
                  </a:cubicBezTo>
                  <a:cubicBezTo>
                    <a:pt x="421" y="329"/>
                    <a:pt x="315" y="153"/>
                    <a:pt x="181" y="1"/>
                  </a:cubicBezTo>
                  <a:close/>
                </a:path>
              </a:pathLst>
            </a:custGeom>
            <a:solidFill>
              <a:srgbClr val="925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60"/>
            <p:cNvSpPr/>
            <p:nvPr/>
          </p:nvSpPr>
          <p:spPr>
            <a:xfrm>
              <a:off x="5545550" y="4136000"/>
              <a:ext cx="34875" cy="12675"/>
            </a:xfrm>
            <a:custGeom>
              <a:avLst/>
              <a:gdLst/>
              <a:ahLst/>
              <a:cxnLst/>
              <a:rect l="l" t="t" r="r" b="b"/>
              <a:pathLst>
                <a:path w="1395" h="507" extrusionOk="0">
                  <a:moveTo>
                    <a:pt x="14" y="1"/>
                  </a:moveTo>
                  <a:cubicBezTo>
                    <a:pt x="8" y="1"/>
                    <a:pt x="0" y="6"/>
                    <a:pt x="3" y="9"/>
                  </a:cubicBezTo>
                  <a:cubicBezTo>
                    <a:pt x="119" y="278"/>
                    <a:pt x="368" y="467"/>
                    <a:pt x="655" y="504"/>
                  </a:cubicBezTo>
                  <a:cubicBezTo>
                    <a:pt x="676" y="506"/>
                    <a:pt x="696" y="506"/>
                    <a:pt x="717" y="506"/>
                  </a:cubicBezTo>
                  <a:cubicBezTo>
                    <a:pt x="994" y="506"/>
                    <a:pt x="1248" y="362"/>
                    <a:pt x="1395" y="130"/>
                  </a:cubicBezTo>
                  <a:lnTo>
                    <a:pt x="1386" y="130"/>
                  </a:lnTo>
                  <a:cubicBezTo>
                    <a:pt x="1228" y="334"/>
                    <a:pt x="986" y="451"/>
                    <a:pt x="729" y="451"/>
                  </a:cubicBezTo>
                  <a:cubicBezTo>
                    <a:pt x="706" y="451"/>
                    <a:pt x="682" y="450"/>
                    <a:pt x="659" y="449"/>
                  </a:cubicBezTo>
                  <a:cubicBezTo>
                    <a:pt x="387" y="421"/>
                    <a:pt x="142" y="254"/>
                    <a:pt x="21" y="5"/>
                  </a:cubicBezTo>
                  <a:cubicBezTo>
                    <a:pt x="20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60"/>
            <p:cNvSpPr/>
            <p:nvPr/>
          </p:nvSpPr>
          <p:spPr>
            <a:xfrm>
              <a:off x="5552625" y="4092325"/>
              <a:ext cx="48625" cy="36275"/>
            </a:xfrm>
            <a:custGeom>
              <a:avLst/>
              <a:gdLst/>
              <a:ahLst/>
              <a:cxnLst/>
              <a:rect l="l" t="t" r="r" b="b"/>
              <a:pathLst>
                <a:path w="1945" h="1451" extrusionOk="0">
                  <a:moveTo>
                    <a:pt x="685" y="0"/>
                  </a:moveTo>
                  <a:cubicBezTo>
                    <a:pt x="400" y="0"/>
                    <a:pt x="144" y="102"/>
                    <a:pt x="7" y="286"/>
                  </a:cubicBezTo>
                  <a:cubicBezTo>
                    <a:pt x="0" y="299"/>
                    <a:pt x="13" y="310"/>
                    <a:pt x="25" y="310"/>
                  </a:cubicBezTo>
                  <a:cubicBezTo>
                    <a:pt x="30" y="310"/>
                    <a:pt x="35" y="309"/>
                    <a:pt x="39" y="305"/>
                  </a:cubicBezTo>
                  <a:cubicBezTo>
                    <a:pt x="173" y="170"/>
                    <a:pt x="348" y="91"/>
                    <a:pt x="538" y="74"/>
                  </a:cubicBezTo>
                  <a:cubicBezTo>
                    <a:pt x="579" y="70"/>
                    <a:pt x="620" y="68"/>
                    <a:pt x="660" y="68"/>
                  </a:cubicBezTo>
                  <a:cubicBezTo>
                    <a:pt x="1015" y="68"/>
                    <a:pt x="1352" y="214"/>
                    <a:pt x="1592" y="475"/>
                  </a:cubicBezTo>
                  <a:cubicBezTo>
                    <a:pt x="1842" y="735"/>
                    <a:pt x="1935" y="1109"/>
                    <a:pt x="1824" y="1451"/>
                  </a:cubicBezTo>
                  <a:lnTo>
                    <a:pt x="1842" y="1451"/>
                  </a:lnTo>
                  <a:cubicBezTo>
                    <a:pt x="1925" y="1271"/>
                    <a:pt x="1944" y="1062"/>
                    <a:pt x="1898" y="868"/>
                  </a:cubicBezTo>
                  <a:cubicBezTo>
                    <a:pt x="1763" y="462"/>
                    <a:pt x="1430" y="153"/>
                    <a:pt x="1020" y="46"/>
                  </a:cubicBezTo>
                  <a:cubicBezTo>
                    <a:pt x="907" y="15"/>
                    <a:pt x="794" y="0"/>
                    <a:pt x="6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60"/>
            <p:cNvSpPr/>
            <p:nvPr/>
          </p:nvSpPr>
          <p:spPr>
            <a:xfrm>
              <a:off x="5502625" y="4089750"/>
              <a:ext cx="41275" cy="49525"/>
            </a:xfrm>
            <a:custGeom>
              <a:avLst/>
              <a:gdLst/>
              <a:ahLst/>
              <a:cxnLst/>
              <a:rect l="l" t="t" r="r" b="b"/>
              <a:pathLst>
                <a:path w="1651" h="1981" extrusionOk="0">
                  <a:moveTo>
                    <a:pt x="1000" y="0"/>
                  </a:moveTo>
                  <a:cubicBezTo>
                    <a:pt x="910" y="0"/>
                    <a:pt x="818" y="13"/>
                    <a:pt x="726" y="42"/>
                  </a:cubicBezTo>
                  <a:cubicBezTo>
                    <a:pt x="500" y="117"/>
                    <a:pt x="301" y="264"/>
                    <a:pt x="171" y="467"/>
                  </a:cubicBezTo>
                  <a:cubicBezTo>
                    <a:pt x="60" y="653"/>
                    <a:pt x="14" y="866"/>
                    <a:pt x="32" y="1078"/>
                  </a:cubicBezTo>
                  <a:cubicBezTo>
                    <a:pt x="85" y="1594"/>
                    <a:pt x="515" y="1981"/>
                    <a:pt x="1022" y="1981"/>
                  </a:cubicBezTo>
                  <a:cubicBezTo>
                    <a:pt x="1055" y="1981"/>
                    <a:pt x="1089" y="1979"/>
                    <a:pt x="1123" y="1976"/>
                  </a:cubicBezTo>
                  <a:cubicBezTo>
                    <a:pt x="1138" y="1976"/>
                    <a:pt x="1133" y="1961"/>
                    <a:pt x="1123" y="1961"/>
                  </a:cubicBezTo>
                  <a:cubicBezTo>
                    <a:pt x="1106" y="1962"/>
                    <a:pt x="1088" y="1963"/>
                    <a:pt x="1070" y="1963"/>
                  </a:cubicBezTo>
                  <a:cubicBezTo>
                    <a:pt x="816" y="1963"/>
                    <a:pt x="570" y="1866"/>
                    <a:pt x="384" y="1693"/>
                  </a:cubicBezTo>
                  <a:cubicBezTo>
                    <a:pt x="37" y="1351"/>
                    <a:pt x="0" y="810"/>
                    <a:pt x="287" y="416"/>
                  </a:cubicBezTo>
                  <a:cubicBezTo>
                    <a:pt x="430" y="237"/>
                    <a:pt x="628" y="107"/>
                    <a:pt x="856" y="56"/>
                  </a:cubicBezTo>
                  <a:cubicBezTo>
                    <a:pt x="926" y="45"/>
                    <a:pt x="998" y="40"/>
                    <a:pt x="1069" y="40"/>
                  </a:cubicBezTo>
                  <a:cubicBezTo>
                    <a:pt x="1268" y="40"/>
                    <a:pt x="1467" y="82"/>
                    <a:pt x="1650" y="167"/>
                  </a:cubicBezTo>
                  <a:lnTo>
                    <a:pt x="1650" y="153"/>
                  </a:lnTo>
                  <a:cubicBezTo>
                    <a:pt x="1437" y="75"/>
                    <a:pt x="1221" y="0"/>
                    <a:pt x="10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60"/>
            <p:cNvSpPr/>
            <p:nvPr/>
          </p:nvSpPr>
          <p:spPr>
            <a:xfrm>
              <a:off x="5501825" y="4089725"/>
              <a:ext cx="124175" cy="69975"/>
            </a:xfrm>
            <a:custGeom>
              <a:avLst/>
              <a:gdLst/>
              <a:ahLst/>
              <a:cxnLst/>
              <a:rect l="l" t="t" r="r" b="b"/>
              <a:pathLst>
                <a:path w="4967" h="2799" extrusionOk="0">
                  <a:moveTo>
                    <a:pt x="1225" y="1"/>
                  </a:moveTo>
                  <a:cubicBezTo>
                    <a:pt x="1141" y="1"/>
                    <a:pt x="1056" y="10"/>
                    <a:pt x="971" y="29"/>
                  </a:cubicBezTo>
                  <a:cubicBezTo>
                    <a:pt x="180" y="257"/>
                    <a:pt x="0" y="1333"/>
                    <a:pt x="624" y="1847"/>
                  </a:cubicBezTo>
                  <a:cubicBezTo>
                    <a:pt x="795" y="1990"/>
                    <a:pt x="1020" y="2033"/>
                    <a:pt x="1229" y="2033"/>
                  </a:cubicBezTo>
                  <a:cubicBezTo>
                    <a:pt x="1546" y="2033"/>
                    <a:pt x="1826" y="1934"/>
                    <a:pt x="1826" y="1934"/>
                  </a:cubicBezTo>
                  <a:cubicBezTo>
                    <a:pt x="1872" y="1954"/>
                    <a:pt x="2163" y="2240"/>
                    <a:pt x="2557" y="2240"/>
                  </a:cubicBezTo>
                  <a:cubicBezTo>
                    <a:pt x="2720" y="2240"/>
                    <a:pt x="2900" y="2191"/>
                    <a:pt x="3088" y="2054"/>
                  </a:cubicBezTo>
                  <a:cubicBezTo>
                    <a:pt x="3088" y="2054"/>
                    <a:pt x="3315" y="2385"/>
                    <a:pt x="3645" y="2385"/>
                  </a:cubicBezTo>
                  <a:cubicBezTo>
                    <a:pt x="3703" y="2385"/>
                    <a:pt x="3765" y="2375"/>
                    <a:pt x="3829" y="2351"/>
                  </a:cubicBezTo>
                  <a:cubicBezTo>
                    <a:pt x="3889" y="2591"/>
                    <a:pt x="4092" y="2771"/>
                    <a:pt x="4341" y="2799"/>
                  </a:cubicBezTo>
                  <a:cubicBezTo>
                    <a:pt x="4341" y="2799"/>
                    <a:pt x="4966" y="2101"/>
                    <a:pt x="4730" y="1550"/>
                  </a:cubicBezTo>
                  <a:cubicBezTo>
                    <a:pt x="4595" y="1236"/>
                    <a:pt x="3916" y="1107"/>
                    <a:pt x="3916" y="1107"/>
                  </a:cubicBezTo>
                  <a:cubicBezTo>
                    <a:pt x="3805" y="797"/>
                    <a:pt x="3573" y="543"/>
                    <a:pt x="3274" y="404"/>
                  </a:cubicBezTo>
                  <a:cubicBezTo>
                    <a:pt x="3035" y="286"/>
                    <a:pt x="2753" y="253"/>
                    <a:pt x="2515" y="253"/>
                  </a:cubicBezTo>
                  <a:cubicBezTo>
                    <a:pt x="2223" y="253"/>
                    <a:pt x="1998" y="302"/>
                    <a:pt x="1998" y="302"/>
                  </a:cubicBezTo>
                  <a:cubicBezTo>
                    <a:pt x="1784" y="106"/>
                    <a:pt x="1509" y="1"/>
                    <a:pt x="12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60"/>
            <p:cNvSpPr/>
            <p:nvPr/>
          </p:nvSpPr>
          <p:spPr>
            <a:xfrm>
              <a:off x="5590825" y="4175525"/>
              <a:ext cx="32950" cy="36125"/>
            </a:xfrm>
            <a:custGeom>
              <a:avLst/>
              <a:gdLst/>
              <a:ahLst/>
              <a:cxnLst/>
              <a:rect l="l" t="t" r="r" b="b"/>
              <a:pathLst>
                <a:path w="1318" h="1445" extrusionOk="0">
                  <a:moveTo>
                    <a:pt x="870" y="1"/>
                  </a:moveTo>
                  <a:cubicBezTo>
                    <a:pt x="551" y="1"/>
                    <a:pt x="143" y="564"/>
                    <a:pt x="143" y="564"/>
                  </a:cubicBezTo>
                  <a:lnTo>
                    <a:pt x="0" y="1189"/>
                  </a:lnTo>
                  <a:cubicBezTo>
                    <a:pt x="4" y="1198"/>
                    <a:pt x="9" y="1202"/>
                    <a:pt x="9" y="1212"/>
                  </a:cubicBezTo>
                  <a:cubicBezTo>
                    <a:pt x="74" y="1359"/>
                    <a:pt x="217" y="1445"/>
                    <a:pt x="367" y="1445"/>
                  </a:cubicBezTo>
                  <a:cubicBezTo>
                    <a:pt x="421" y="1445"/>
                    <a:pt x="475" y="1434"/>
                    <a:pt x="527" y="1411"/>
                  </a:cubicBezTo>
                  <a:cubicBezTo>
                    <a:pt x="916" y="1272"/>
                    <a:pt x="1317" y="218"/>
                    <a:pt x="990" y="33"/>
                  </a:cubicBezTo>
                  <a:cubicBezTo>
                    <a:pt x="952" y="11"/>
                    <a:pt x="912" y="1"/>
                    <a:pt x="870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60"/>
            <p:cNvSpPr/>
            <p:nvPr/>
          </p:nvSpPr>
          <p:spPr>
            <a:xfrm>
              <a:off x="5596225" y="4183750"/>
              <a:ext cx="16325" cy="22400"/>
            </a:xfrm>
            <a:custGeom>
              <a:avLst/>
              <a:gdLst/>
              <a:ahLst/>
              <a:cxnLst/>
              <a:rect l="l" t="t" r="r" b="b"/>
              <a:pathLst>
                <a:path w="653" h="896" extrusionOk="0">
                  <a:moveTo>
                    <a:pt x="653" y="0"/>
                  </a:moveTo>
                  <a:cubicBezTo>
                    <a:pt x="279" y="32"/>
                    <a:pt x="2" y="513"/>
                    <a:pt x="6" y="869"/>
                  </a:cubicBezTo>
                  <a:cubicBezTo>
                    <a:pt x="0" y="884"/>
                    <a:pt x="15" y="895"/>
                    <a:pt x="30" y="895"/>
                  </a:cubicBezTo>
                  <a:cubicBezTo>
                    <a:pt x="39" y="895"/>
                    <a:pt x="47" y="892"/>
                    <a:pt x="53" y="883"/>
                  </a:cubicBezTo>
                  <a:cubicBezTo>
                    <a:pt x="89" y="809"/>
                    <a:pt x="130" y="735"/>
                    <a:pt x="186" y="670"/>
                  </a:cubicBezTo>
                  <a:cubicBezTo>
                    <a:pt x="230" y="610"/>
                    <a:pt x="300" y="577"/>
                    <a:pt x="372" y="577"/>
                  </a:cubicBezTo>
                  <a:cubicBezTo>
                    <a:pt x="400" y="577"/>
                    <a:pt x="428" y="581"/>
                    <a:pt x="454" y="591"/>
                  </a:cubicBezTo>
                  <a:lnTo>
                    <a:pt x="454" y="574"/>
                  </a:lnTo>
                  <a:cubicBezTo>
                    <a:pt x="445" y="568"/>
                    <a:pt x="435" y="559"/>
                    <a:pt x="427" y="555"/>
                  </a:cubicBezTo>
                  <a:cubicBezTo>
                    <a:pt x="390" y="535"/>
                    <a:pt x="351" y="525"/>
                    <a:pt x="313" y="525"/>
                  </a:cubicBezTo>
                  <a:cubicBezTo>
                    <a:pt x="238" y="525"/>
                    <a:pt x="165" y="562"/>
                    <a:pt x="126" y="629"/>
                  </a:cubicBezTo>
                  <a:cubicBezTo>
                    <a:pt x="205" y="356"/>
                    <a:pt x="399" y="134"/>
                    <a:pt x="653" y="13"/>
                  </a:cubicBezTo>
                  <a:lnTo>
                    <a:pt x="65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60"/>
            <p:cNvSpPr/>
            <p:nvPr/>
          </p:nvSpPr>
          <p:spPr>
            <a:xfrm>
              <a:off x="4875525" y="4130025"/>
              <a:ext cx="333150" cy="370300"/>
            </a:xfrm>
            <a:custGeom>
              <a:avLst/>
              <a:gdLst/>
              <a:ahLst/>
              <a:cxnLst/>
              <a:rect l="l" t="t" r="r" b="b"/>
              <a:pathLst>
                <a:path w="13326" h="14812" extrusionOk="0">
                  <a:moveTo>
                    <a:pt x="8296" y="0"/>
                  </a:moveTo>
                  <a:cubicBezTo>
                    <a:pt x="7348" y="0"/>
                    <a:pt x="6461" y="712"/>
                    <a:pt x="6085" y="1635"/>
                  </a:cubicBezTo>
                  <a:cubicBezTo>
                    <a:pt x="5632" y="2750"/>
                    <a:pt x="5761" y="4119"/>
                    <a:pt x="5419" y="4859"/>
                  </a:cubicBezTo>
                  <a:cubicBezTo>
                    <a:pt x="4711" y="6398"/>
                    <a:pt x="2617" y="6472"/>
                    <a:pt x="1285" y="8327"/>
                  </a:cubicBezTo>
                  <a:cubicBezTo>
                    <a:pt x="0" y="10125"/>
                    <a:pt x="351" y="13126"/>
                    <a:pt x="2987" y="14416"/>
                  </a:cubicBezTo>
                  <a:cubicBezTo>
                    <a:pt x="3535" y="14684"/>
                    <a:pt x="4193" y="14812"/>
                    <a:pt x="4901" y="14812"/>
                  </a:cubicBezTo>
                  <a:cubicBezTo>
                    <a:pt x="7400" y="14812"/>
                    <a:pt x="10521" y="13221"/>
                    <a:pt x="11638" y="10619"/>
                  </a:cubicBezTo>
                  <a:cubicBezTo>
                    <a:pt x="13326" y="6671"/>
                    <a:pt x="11753" y="1765"/>
                    <a:pt x="9299" y="286"/>
                  </a:cubicBezTo>
                  <a:cubicBezTo>
                    <a:pt x="8970" y="88"/>
                    <a:pt x="8629" y="0"/>
                    <a:pt x="82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60"/>
            <p:cNvSpPr/>
            <p:nvPr/>
          </p:nvSpPr>
          <p:spPr>
            <a:xfrm>
              <a:off x="4995975" y="4090550"/>
              <a:ext cx="68775" cy="51875"/>
            </a:xfrm>
            <a:custGeom>
              <a:avLst/>
              <a:gdLst/>
              <a:ahLst/>
              <a:cxnLst/>
              <a:rect l="l" t="t" r="r" b="b"/>
              <a:pathLst>
                <a:path w="2751" h="2075" extrusionOk="0">
                  <a:moveTo>
                    <a:pt x="1266" y="1"/>
                  </a:moveTo>
                  <a:cubicBezTo>
                    <a:pt x="524" y="1"/>
                    <a:pt x="0" y="764"/>
                    <a:pt x="559" y="1527"/>
                  </a:cubicBezTo>
                  <a:cubicBezTo>
                    <a:pt x="834" y="1900"/>
                    <a:pt x="1405" y="2074"/>
                    <a:pt x="1893" y="2074"/>
                  </a:cubicBezTo>
                  <a:cubicBezTo>
                    <a:pt x="2160" y="2074"/>
                    <a:pt x="2403" y="2022"/>
                    <a:pt x="2556" y="1920"/>
                  </a:cubicBezTo>
                  <a:cubicBezTo>
                    <a:pt x="2751" y="1786"/>
                    <a:pt x="2682" y="495"/>
                    <a:pt x="1730" y="98"/>
                  </a:cubicBezTo>
                  <a:cubicBezTo>
                    <a:pt x="1571" y="31"/>
                    <a:pt x="1414" y="1"/>
                    <a:pt x="12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60"/>
            <p:cNvSpPr/>
            <p:nvPr/>
          </p:nvSpPr>
          <p:spPr>
            <a:xfrm>
              <a:off x="4883850" y="4195850"/>
              <a:ext cx="137100" cy="233650"/>
            </a:xfrm>
            <a:custGeom>
              <a:avLst/>
              <a:gdLst/>
              <a:ahLst/>
              <a:cxnLst/>
              <a:rect l="l" t="t" r="r" b="b"/>
              <a:pathLst>
                <a:path w="5484" h="9346" extrusionOk="0">
                  <a:moveTo>
                    <a:pt x="5483" y="1"/>
                  </a:moveTo>
                  <a:cubicBezTo>
                    <a:pt x="5405" y="483"/>
                    <a:pt x="5299" y="954"/>
                    <a:pt x="5155" y="1421"/>
                  </a:cubicBezTo>
                  <a:cubicBezTo>
                    <a:pt x="5026" y="1879"/>
                    <a:pt x="4794" y="2309"/>
                    <a:pt x="4485" y="2674"/>
                  </a:cubicBezTo>
                  <a:cubicBezTo>
                    <a:pt x="4318" y="2845"/>
                    <a:pt x="4128" y="2988"/>
                    <a:pt x="3921" y="3099"/>
                  </a:cubicBezTo>
                  <a:cubicBezTo>
                    <a:pt x="3712" y="3219"/>
                    <a:pt x="3500" y="3336"/>
                    <a:pt x="3283" y="3451"/>
                  </a:cubicBezTo>
                  <a:cubicBezTo>
                    <a:pt x="2843" y="3673"/>
                    <a:pt x="2423" y="3918"/>
                    <a:pt x="2011" y="4186"/>
                  </a:cubicBezTo>
                  <a:cubicBezTo>
                    <a:pt x="1599" y="4463"/>
                    <a:pt x="1225" y="4792"/>
                    <a:pt x="897" y="5161"/>
                  </a:cubicBezTo>
                  <a:cubicBezTo>
                    <a:pt x="564" y="5541"/>
                    <a:pt x="319" y="5980"/>
                    <a:pt x="176" y="6461"/>
                  </a:cubicBezTo>
                  <a:cubicBezTo>
                    <a:pt x="41" y="6937"/>
                    <a:pt x="0" y="7436"/>
                    <a:pt x="60" y="7931"/>
                  </a:cubicBezTo>
                  <a:cubicBezTo>
                    <a:pt x="125" y="8417"/>
                    <a:pt x="250" y="8893"/>
                    <a:pt x="434" y="9346"/>
                  </a:cubicBezTo>
                  <a:cubicBezTo>
                    <a:pt x="287" y="8884"/>
                    <a:pt x="189" y="8407"/>
                    <a:pt x="148" y="7922"/>
                  </a:cubicBezTo>
                  <a:cubicBezTo>
                    <a:pt x="60" y="6956"/>
                    <a:pt x="374" y="5993"/>
                    <a:pt x="1021" y="5272"/>
                  </a:cubicBezTo>
                  <a:cubicBezTo>
                    <a:pt x="1341" y="4911"/>
                    <a:pt x="1710" y="4602"/>
                    <a:pt x="2113" y="4339"/>
                  </a:cubicBezTo>
                  <a:cubicBezTo>
                    <a:pt x="2515" y="4070"/>
                    <a:pt x="2931" y="3821"/>
                    <a:pt x="3362" y="3599"/>
                  </a:cubicBezTo>
                  <a:cubicBezTo>
                    <a:pt x="3574" y="3479"/>
                    <a:pt x="3791" y="3363"/>
                    <a:pt x="4000" y="3238"/>
                  </a:cubicBezTo>
                  <a:cubicBezTo>
                    <a:pt x="4222" y="3114"/>
                    <a:pt x="4420" y="2961"/>
                    <a:pt x="4587" y="2771"/>
                  </a:cubicBezTo>
                  <a:cubicBezTo>
                    <a:pt x="4896" y="2382"/>
                    <a:pt x="5118" y="1930"/>
                    <a:pt x="5238" y="1444"/>
                  </a:cubicBezTo>
                  <a:cubicBezTo>
                    <a:pt x="5359" y="972"/>
                    <a:pt x="5442" y="487"/>
                    <a:pt x="54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60"/>
            <p:cNvSpPr/>
            <p:nvPr/>
          </p:nvSpPr>
          <p:spPr>
            <a:xfrm>
              <a:off x="5120000" y="4145600"/>
              <a:ext cx="78275" cy="280700"/>
            </a:xfrm>
            <a:custGeom>
              <a:avLst/>
              <a:gdLst/>
              <a:ahLst/>
              <a:cxnLst/>
              <a:rect l="l" t="t" r="r" b="b"/>
              <a:pathLst>
                <a:path w="3131" h="11228" extrusionOk="0">
                  <a:moveTo>
                    <a:pt x="0" y="0"/>
                  </a:moveTo>
                  <a:lnTo>
                    <a:pt x="0" y="5"/>
                  </a:lnTo>
                  <a:cubicBezTo>
                    <a:pt x="11" y="15"/>
                    <a:pt x="23" y="25"/>
                    <a:pt x="34" y="35"/>
                  </a:cubicBezTo>
                  <a:lnTo>
                    <a:pt x="34" y="35"/>
                  </a:lnTo>
                  <a:cubicBezTo>
                    <a:pt x="23" y="23"/>
                    <a:pt x="11" y="12"/>
                    <a:pt x="0" y="0"/>
                  </a:cubicBezTo>
                  <a:close/>
                  <a:moveTo>
                    <a:pt x="34" y="35"/>
                  </a:moveTo>
                  <a:cubicBezTo>
                    <a:pt x="745" y="780"/>
                    <a:pt x="1354" y="1609"/>
                    <a:pt x="1850" y="2510"/>
                  </a:cubicBezTo>
                  <a:cubicBezTo>
                    <a:pt x="2363" y="3417"/>
                    <a:pt x="2706" y="4407"/>
                    <a:pt x="2862" y="5438"/>
                  </a:cubicBezTo>
                  <a:cubicBezTo>
                    <a:pt x="3015" y="6460"/>
                    <a:pt x="2932" y="7510"/>
                    <a:pt x="2612" y="8498"/>
                  </a:cubicBezTo>
                  <a:cubicBezTo>
                    <a:pt x="2456" y="8993"/>
                    <a:pt x="2243" y="9469"/>
                    <a:pt x="1989" y="9923"/>
                  </a:cubicBezTo>
                  <a:cubicBezTo>
                    <a:pt x="1873" y="10154"/>
                    <a:pt x="1725" y="10372"/>
                    <a:pt x="1586" y="10589"/>
                  </a:cubicBezTo>
                  <a:cubicBezTo>
                    <a:pt x="1443" y="10811"/>
                    <a:pt x="1281" y="11010"/>
                    <a:pt x="1129" y="11227"/>
                  </a:cubicBezTo>
                  <a:cubicBezTo>
                    <a:pt x="1836" y="10445"/>
                    <a:pt x="2382" y="9529"/>
                    <a:pt x="2742" y="8541"/>
                  </a:cubicBezTo>
                  <a:lnTo>
                    <a:pt x="2867" y="8165"/>
                  </a:lnTo>
                  <a:cubicBezTo>
                    <a:pt x="2900" y="8031"/>
                    <a:pt x="2928" y="7902"/>
                    <a:pt x="2960" y="7773"/>
                  </a:cubicBezTo>
                  <a:cubicBezTo>
                    <a:pt x="2992" y="7648"/>
                    <a:pt x="3005" y="7514"/>
                    <a:pt x="3029" y="7384"/>
                  </a:cubicBezTo>
                  <a:cubicBezTo>
                    <a:pt x="3052" y="7254"/>
                    <a:pt x="3071" y="7126"/>
                    <a:pt x="3080" y="6996"/>
                  </a:cubicBezTo>
                  <a:cubicBezTo>
                    <a:pt x="3131" y="6464"/>
                    <a:pt x="3116" y="5933"/>
                    <a:pt x="3043" y="5410"/>
                  </a:cubicBezTo>
                  <a:cubicBezTo>
                    <a:pt x="2872" y="4365"/>
                    <a:pt x="2511" y="3361"/>
                    <a:pt x="1970" y="2446"/>
                  </a:cubicBezTo>
                  <a:cubicBezTo>
                    <a:pt x="1450" y="1548"/>
                    <a:pt x="800" y="736"/>
                    <a:pt x="34" y="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60"/>
            <p:cNvSpPr/>
            <p:nvPr/>
          </p:nvSpPr>
          <p:spPr>
            <a:xfrm>
              <a:off x="4998725" y="4097725"/>
              <a:ext cx="61050" cy="50050"/>
            </a:xfrm>
            <a:custGeom>
              <a:avLst/>
              <a:gdLst/>
              <a:ahLst/>
              <a:cxnLst/>
              <a:rect l="l" t="t" r="r" b="b"/>
              <a:pathLst>
                <a:path w="2442" h="2002" extrusionOk="0">
                  <a:moveTo>
                    <a:pt x="454" y="1"/>
                  </a:moveTo>
                  <a:cubicBezTo>
                    <a:pt x="195" y="227"/>
                    <a:pt x="43" y="551"/>
                    <a:pt x="28" y="898"/>
                  </a:cubicBezTo>
                  <a:cubicBezTo>
                    <a:pt x="1" y="1263"/>
                    <a:pt x="190" y="1614"/>
                    <a:pt x="510" y="1795"/>
                  </a:cubicBezTo>
                  <a:cubicBezTo>
                    <a:pt x="757" y="1930"/>
                    <a:pt x="1035" y="2001"/>
                    <a:pt x="1316" y="2001"/>
                  </a:cubicBezTo>
                  <a:cubicBezTo>
                    <a:pt x="1382" y="2001"/>
                    <a:pt x="1448" y="1997"/>
                    <a:pt x="1513" y="1989"/>
                  </a:cubicBezTo>
                  <a:cubicBezTo>
                    <a:pt x="1680" y="1971"/>
                    <a:pt x="1846" y="1938"/>
                    <a:pt x="2008" y="1883"/>
                  </a:cubicBezTo>
                  <a:cubicBezTo>
                    <a:pt x="2169" y="1832"/>
                    <a:pt x="2318" y="1749"/>
                    <a:pt x="2442" y="1633"/>
                  </a:cubicBezTo>
                  <a:lnTo>
                    <a:pt x="2442" y="1633"/>
                  </a:lnTo>
                  <a:cubicBezTo>
                    <a:pt x="2299" y="1717"/>
                    <a:pt x="2147" y="1772"/>
                    <a:pt x="1985" y="1795"/>
                  </a:cubicBezTo>
                  <a:cubicBezTo>
                    <a:pt x="1827" y="1827"/>
                    <a:pt x="1665" y="1845"/>
                    <a:pt x="1503" y="1845"/>
                  </a:cubicBezTo>
                  <a:cubicBezTo>
                    <a:pt x="1476" y="1846"/>
                    <a:pt x="1449" y="1847"/>
                    <a:pt x="1423" y="1847"/>
                  </a:cubicBezTo>
                  <a:cubicBezTo>
                    <a:pt x="1136" y="1847"/>
                    <a:pt x="856" y="1777"/>
                    <a:pt x="602" y="1638"/>
                  </a:cubicBezTo>
                  <a:cubicBezTo>
                    <a:pt x="333" y="1485"/>
                    <a:pt x="171" y="1203"/>
                    <a:pt x="167" y="898"/>
                  </a:cubicBezTo>
                  <a:cubicBezTo>
                    <a:pt x="158" y="575"/>
                    <a:pt x="260" y="259"/>
                    <a:pt x="4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60"/>
            <p:cNvSpPr/>
            <p:nvPr/>
          </p:nvSpPr>
          <p:spPr>
            <a:xfrm>
              <a:off x="5096950" y="4282775"/>
              <a:ext cx="245750" cy="343775"/>
            </a:xfrm>
            <a:custGeom>
              <a:avLst/>
              <a:gdLst/>
              <a:ahLst/>
              <a:cxnLst/>
              <a:rect l="l" t="t" r="r" b="b"/>
              <a:pathLst>
                <a:path w="9830" h="13751" extrusionOk="0">
                  <a:moveTo>
                    <a:pt x="405" y="1"/>
                  </a:moveTo>
                  <a:cubicBezTo>
                    <a:pt x="140" y="1"/>
                    <a:pt x="1" y="346"/>
                    <a:pt x="210" y="1347"/>
                  </a:cubicBezTo>
                  <a:cubicBezTo>
                    <a:pt x="1061" y="5429"/>
                    <a:pt x="5259" y="12953"/>
                    <a:pt x="5527" y="13651"/>
                  </a:cubicBezTo>
                  <a:cubicBezTo>
                    <a:pt x="5554" y="13720"/>
                    <a:pt x="5644" y="13750"/>
                    <a:pt x="5780" y="13750"/>
                  </a:cubicBezTo>
                  <a:cubicBezTo>
                    <a:pt x="6716" y="13750"/>
                    <a:pt x="9830" y="12286"/>
                    <a:pt x="9462" y="11644"/>
                  </a:cubicBezTo>
                  <a:cubicBezTo>
                    <a:pt x="8843" y="10557"/>
                    <a:pt x="4279" y="4149"/>
                    <a:pt x="1218" y="566"/>
                  </a:cubicBezTo>
                  <a:cubicBezTo>
                    <a:pt x="950" y="254"/>
                    <a:pt x="631" y="1"/>
                    <a:pt x="405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60"/>
            <p:cNvSpPr/>
            <p:nvPr/>
          </p:nvSpPr>
          <p:spPr>
            <a:xfrm>
              <a:off x="5227975" y="4544025"/>
              <a:ext cx="129725" cy="182950"/>
            </a:xfrm>
            <a:custGeom>
              <a:avLst/>
              <a:gdLst/>
              <a:ahLst/>
              <a:cxnLst/>
              <a:rect l="l" t="t" r="r" b="b"/>
              <a:pathLst>
                <a:path w="5189" h="7318" extrusionOk="0">
                  <a:moveTo>
                    <a:pt x="3445" y="1"/>
                  </a:moveTo>
                  <a:lnTo>
                    <a:pt x="0" y="2457"/>
                  </a:lnTo>
                  <a:cubicBezTo>
                    <a:pt x="351" y="2813"/>
                    <a:pt x="2247" y="4422"/>
                    <a:pt x="3315" y="5763"/>
                  </a:cubicBezTo>
                  <a:cubicBezTo>
                    <a:pt x="3744" y="6302"/>
                    <a:pt x="3900" y="7318"/>
                    <a:pt x="4324" y="7318"/>
                  </a:cubicBezTo>
                  <a:cubicBezTo>
                    <a:pt x="4362" y="7318"/>
                    <a:pt x="4401" y="7310"/>
                    <a:pt x="4443" y="7293"/>
                  </a:cubicBezTo>
                  <a:cubicBezTo>
                    <a:pt x="4906" y="7109"/>
                    <a:pt x="4730" y="6317"/>
                    <a:pt x="4730" y="6317"/>
                  </a:cubicBezTo>
                  <a:cubicBezTo>
                    <a:pt x="4730" y="6317"/>
                    <a:pt x="5045" y="6072"/>
                    <a:pt x="5090" y="5402"/>
                  </a:cubicBezTo>
                  <a:cubicBezTo>
                    <a:pt x="5090" y="5402"/>
                    <a:pt x="5114" y="5212"/>
                    <a:pt x="5146" y="4838"/>
                  </a:cubicBezTo>
                  <a:cubicBezTo>
                    <a:pt x="5188" y="4399"/>
                    <a:pt x="4952" y="1846"/>
                    <a:pt x="3445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60"/>
            <p:cNvSpPr/>
            <p:nvPr/>
          </p:nvSpPr>
          <p:spPr>
            <a:xfrm>
              <a:off x="5307475" y="4632650"/>
              <a:ext cx="39000" cy="69425"/>
            </a:xfrm>
            <a:custGeom>
              <a:avLst/>
              <a:gdLst/>
              <a:ahLst/>
              <a:cxnLst/>
              <a:rect l="l" t="t" r="r" b="b"/>
              <a:pathLst>
                <a:path w="1560" h="2777" extrusionOk="0">
                  <a:moveTo>
                    <a:pt x="30" y="1"/>
                  </a:moveTo>
                  <a:cubicBezTo>
                    <a:pt x="22" y="1"/>
                    <a:pt x="13" y="5"/>
                    <a:pt x="6" y="13"/>
                  </a:cubicBezTo>
                  <a:cubicBezTo>
                    <a:pt x="6" y="17"/>
                    <a:pt x="1" y="21"/>
                    <a:pt x="6" y="26"/>
                  </a:cubicBezTo>
                  <a:cubicBezTo>
                    <a:pt x="320" y="414"/>
                    <a:pt x="611" y="826"/>
                    <a:pt x="875" y="1251"/>
                  </a:cubicBezTo>
                  <a:cubicBezTo>
                    <a:pt x="1129" y="1741"/>
                    <a:pt x="1351" y="2245"/>
                    <a:pt x="1532" y="2764"/>
                  </a:cubicBezTo>
                  <a:cubicBezTo>
                    <a:pt x="1532" y="2772"/>
                    <a:pt x="1536" y="2777"/>
                    <a:pt x="1545" y="2777"/>
                  </a:cubicBezTo>
                  <a:cubicBezTo>
                    <a:pt x="1550" y="2777"/>
                    <a:pt x="1560" y="2772"/>
                    <a:pt x="1560" y="2764"/>
                  </a:cubicBezTo>
                  <a:cubicBezTo>
                    <a:pt x="1314" y="1723"/>
                    <a:pt x="787" y="770"/>
                    <a:pt x="38" y="3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60"/>
            <p:cNvSpPr/>
            <p:nvPr/>
          </p:nvSpPr>
          <p:spPr>
            <a:xfrm>
              <a:off x="5325150" y="4613300"/>
              <a:ext cx="29875" cy="65900"/>
            </a:xfrm>
            <a:custGeom>
              <a:avLst/>
              <a:gdLst/>
              <a:ahLst/>
              <a:cxnLst/>
              <a:rect l="l" t="t" r="r" b="b"/>
              <a:pathLst>
                <a:path w="1195" h="2636" extrusionOk="0">
                  <a:moveTo>
                    <a:pt x="32" y="0"/>
                  </a:moveTo>
                  <a:cubicBezTo>
                    <a:pt x="17" y="0"/>
                    <a:pt x="1" y="18"/>
                    <a:pt x="10" y="37"/>
                  </a:cubicBezTo>
                  <a:cubicBezTo>
                    <a:pt x="552" y="828"/>
                    <a:pt x="949" y="1706"/>
                    <a:pt x="1180" y="2635"/>
                  </a:cubicBezTo>
                  <a:lnTo>
                    <a:pt x="1194" y="2635"/>
                  </a:lnTo>
                  <a:cubicBezTo>
                    <a:pt x="1060" y="1669"/>
                    <a:pt x="667" y="763"/>
                    <a:pt x="48" y="10"/>
                  </a:cubicBezTo>
                  <a:cubicBezTo>
                    <a:pt x="44" y="3"/>
                    <a:pt x="38" y="0"/>
                    <a:pt x="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60"/>
            <p:cNvSpPr/>
            <p:nvPr/>
          </p:nvSpPr>
          <p:spPr>
            <a:xfrm>
              <a:off x="5228075" y="4605550"/>
              <a:ext cx="73425" cy="107675"/>
            </a:xfrm>
            <a:custGeom>
              <a:avLst/>
              <a:gdLst/>
              <a:ahLst/>
              <a:cxnLst/>
              <a:rect l="l" t="t" r="r" b="b"/>
              <a:pathLst>
                <a:path w="2937" h="4307" extrusionOk="0">
                  <a:moveTo>
                    <a:pt x="1" y="0"/>
                  </a:moveTo>
                  <a:lnTo>
                    <a:pt x="1" y="0"/>
                  </a:lnTo>
                  <a:cubicBezTo>
                    <a:pt x="56" y="625"/>
                    <a:pt x="167" y="1244"/>
                    <a:pt x="329" y="1854"/>
                  </a:cubicBezTo>
                  <a:cubicBezTo>
                    <a:pt x="527" y="2488"/>
                    <a:pt x="1706" y="4307"/>
                    <a:pt x="2292" y="4307"/>
                  </a:cubicBezTo>
                  <a:cubicBezTo>
                    <a:pt x="2335" y="4307"/>
                    <a:pt x="2374" y="4297"/>
                    <a:pt x="2410" y="4277"/>
                  </a:cubicBezTo>
                  <a:cubicBezTo>
                    <a:pt x="2937" y="3982"/>
                    <a:pt x="1970" y="2557"/>
                    <a:pt x="1808" y="2155"/>
                  </a:cubicBezTo>
                  <a:cubicBezTo>
                    <a:pt x="1691" y="1855"/>
                    <a:pt x="1695" y="1720"/>
                    <a:pt x="1792" y="1720"/>
                  </a:cubicBezTo>
                  <a:cubicBezTo>
                    <a:pt x="1825" y="1720"/>
                    <a:pt x="1869" y="1736"/>
                    <a:pt x="1924" y="1767"/>
                  </a:cubicBezTo>
                  <a:cubicBezTo>
                    <a:pt x="1245" y="1101"/>
                    <a:pt x="342" y="342"/>
                    <a:pt x="1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60"/>
            <p:cNvSpPr/>
            <p:nvPr/>
          </p:nvSpPr>
          <p:spPr>
            <a:xfrm>
              <a:off x="5097325" y="4283150"/>
              <a:ext cx="130775" cy="322775"/>
            </a:xfrm>
            <a:custGeom>
              <a:avLst/>
              <a:gdLst/>
              <a:ahLst/>
              <a:cxnLst/>
              <a:rect l="l" t="t" r="r" b="b"/>
              <a:pathLst>
                <a:path w="5231" h="12911" extrusionOk="0">
                  <a:moveTo>
                    <a:pt x="306" y="0"/>
                  </a:moveTo>
                  <a:cubicBezTo>
                    <a:pt x="98" y="70"/>
                    <a:pt x="0" y="444"/>
                    <a:pt x="195" y="1332"/>
                  </a:cubicBezTo>
                  <a:cubicBezTo>
                    <a:pt x="922" y="4814"/>
                    <a:pt x="4074" y="10788"/>
                    <a:pt x="5161" y="12911"/>
                  </a:cubicBezTo>
                  <a:lnTo>
                    <a:pt x="5231" y="1289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60"/>
            <p:cNvSpPr/>
            <p:nvPr/>
          </p:nvSpPr>
          <p:spPr>
            <a:xfrm>
              <a:off x="5107275" y="4325125"/>
              <a:ext cx="82575" cy="81675"/>
            </a:xfrm>
            <a:custGeom>
              <a:avLst/>
              <a:gdLst/>
              <a:ahLst/>
              <a:cxnLst/>
              <a:rect l="l" t="t" r="r" b="b"/>
              <a:pathLst>
                <a:path w="3303" h="3267" extrusionOk="0">
                  <a:moveTo>
                    <a:pt x="1744" y="0"/>
                  </a:moveTo>
                  <a:cubicBezTo>
                    <a:pt x="1122" y="951"/>
                    <a:pt x="246" y="976"/>
                    <a:pt x="156" y="976"/>
                  </a:cubicBezTo>
                  <a:cubicBezTo>
                    <a:pt x="151" y="976"/>
                    <a:pt x="148" y="976"/>
                    <a:pt x="148" y="976"/>
                  </a:cubicBezTo>
                  <a:lnTo>
                    <a:pt x="148" y="976"/>
                  </a:lnTo>
                  <a:cubicBezTo>
                    <a:pt x="1" y="2875"/>
                    <a:pt x="972" y="3255"/>
                    <a:pt x="972" y="3255"/>
                  </a:cubicBezTo>
                  <a:cubicBezTo>
                    <a:pt x="1048" y="3263"/>
                    <a:pt x="1124" y="3266"/>
                    <a:pt x="1199" y="3266"/>
                  </a:cubicBezTo>
                  <a:cubicBezTo>
                    <a:pt x="2084" y="3266"/>
                    <a:pt x="2898" y="2745"/>
                    <a:pt x="3265" y="1919"/>
                  </a:cubicBezTo>
                  <a:cubicBezTo>
                    <a:pt x="3302" y="573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60"/>
            <p:cNvSpPr/>
            <p:nvPr/>
          </p:nvSpPr>
          <p:spPr>
            <a:xfrm>
              <a:off x="5114325" y="4351800"/>
              <a:ext cx="69850" cy="39675"/>
            </a:xfrm>
            <a:custGeom>
              <a:avLst/>
              <a:gdLst/>
              <a:ahLst/>
              <a:cxnLst/>
              <a:rect l="l" t="t" r="r" b="b"/>
              <a:pathLst>
                <a:path w="2794" h="1587" extrusionOk="0">
                  <a:moveTo>
                    <a:pt x="1573" y="1"/>
                  </a:moveTo>
                  <a:lnTo>
                    <a:pt x="1573" y="11"/>
                  </a:lnTo>
                  <a:cubicBezTo>
                    <a:pt x="1467" y="15"/>
                    <a:pt x="1379" y="107"/>
                    <a:pt x="1379" y="218"/>
                  </a:cubicBezTo>
                  <a:cubicBezTo>
                    <a:pt x="1379" y="329"/>
                    <a:pt x="1471" y="421"/>
                    <a:pt x="1582" y="421"/>
                  </a:cubicBezTo>
                  <a:cubicBezTo>
                    <a:pt x="1697" y="421"/>
                    <a:pt x="1785" y="329"/>
                    <a:pt x="1785" y="218"/>
                  </a:cubicBezTo>
                  <a:cubicBezTo>
                    <a:pt x="1795" y="103"/>
                    <a:pt x="1706" y="5"/>
                    <a:pt x="1591" y="1"/>
                  </a:cubicBezTo>
                  <a:close/>
                  <a:moveTo>
                    <a:pt x="191" y="214"/>
                  </a:moveTo>
                  <a:cubicBezTo>
                    <a:pt x="80" y="223"/>
                    <a:pt x="1" y="316"/>
                    <a:pt x="5" y="421"/>
                  </a:cubicBezTo>
                  <a:cubicBezTo>
                    <a:pt x="14" y="523"/>
                    <a:pt x="98" y="603"/>
                    <a:pt x="202" y="603"/>
                  </a:cubicBezTo>
                  <a:cubicBezTo>
                    <a:pt x="207" y="603"/>
                    <a:pt x="213" y="603"/>
                    <a:pt x="218" y="602"/>
                  </a:cubicBezTo>
                  <a:cubicBezTo>
                    <a:pt x="319" y="598"/>
                    <a:pt x="398" y="510"/>
                    <a:pt x="398" y="408"/>
                  </a:cubicBezTo>
                  <a:cubicBezTo>
                    <a:pt x="398" y="301"/>
                    <a:pt x="310" y="214"/>
                    <a:pt x="204" y="214"/>
                  </a:cubicBezTo>
                  <a:close/>
                  <a:moveTo>
                    <a:pt x="2581" y="658"/>
                  </a:moveTo>
                  <a:lnTo>
                    <a:pt x="2581" y="667"/>
                  </a:lnTo>
                  <a:cubicBezTo>
                    <a:pt x="2474" y="676"/>
                    <a:pt x="2391" y="769"/>
                    <a:pt x="2400" y="875"/>
                  </a:cubicBezTo>
                  <a:cubicBezTo>
                    <a:pt x="2409" y="976"/>
                    <a:pt x="2492" y="1056"/>
                    <a:pt x="2591" y="1056"/>
                  </a:cubicBezTo>
                  <a:cubicBezTo>
                    <a:pt x="2597" y="1056"/>
                    <a:pt x="2603" y="1055"/>
                    <a:pt x="2609" y="1055"/>
                  </a:cubicBezTo>
                  <a:cubicBezTo>
                    <a:pt x="2711" y="1050"/>
                    <a:pt x="2788" y="963"/>
                    <a:pt x="2788" y="861"/>
                  </a:cubicBezTo>
                  <a:cubicBezTo>
                    <a:pt x="2794" y="754"/>
                    <a:pt x="2711" y="662"/>
                    <a:pt x="2604" y="658"/>
                  </a:cubicBezTo>
                  <a:close/>
                  <a:moveTo>
                    <a:pt x="1092" y="1166"/>
                  </a:moveTo>
                  <a:lnTo>
                    <a:pt x="1092" y="1176"/>
                  </a:lnTo>
                  <a:cubicBezTo>
                    <a:pt x="985" y="1176"/>
                    <a:pt x="897" y="1259"/>
                    <a:pt x="897" y="1370"/>
                  </a:cubicBezTo>
                  <a:lnTo>
                    <a:pt x="897" y="1383"/>
                  </a:lnTo>
                  <a:cubicBezTo>
                    <a:pt x="897" y="1494"/>
                    <a:pt x="991" y="1586"/>
                    <a:pt x="1102" y="1586"/>
                  </a:cubicBezTo>
                  <a:cubicBezTo>
                    <a:pt x="1217" y="1586"/>
                    <a:pt x="1305" y="1494"/>
                    <a:pt x="1305" y="1383"/>
                  </a:cubicBezTo>
                  <a:cubicBezTo>
                    <a:pt x="1318" y="1277"/>
                    <a:pt x="1240" y="1180"/>
                    <a:pt x="1134" y="1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60"/>
            <p:cNvSpPr/>
            <p:nvPr/>
          </p:nvSpPr>
          <p:spPr>
            <a:xfrm>
              <a:off x="5179525" y="5155075"/>
              <a:ext cx="267850" cy="225250"/>
            </a:xfrm>
            <a:custGeom>
              <a:avLst/>
              <a:gdLst/>
              <a:ahLst/>
              <a:cxnLst/>
              <a:rect l="l" t="t" r="r" b="b"/>
              <a:pathLst>
                <a:path w="10714" h="9010" extrusionOk="0">
                  <a:moveTo>
                    <a:pt x="1" y="0"/>
                  </a:moveTo>
                  <a:cubicBezTo>
                    <a:pt x="1" y="0"/>
                    <a:pt x="472" y="8495"/>
                    <a:pt x="602" y="8579"/>
                  </a:cubicBezTo>
                  <a:cubicBezTo>
                    <a:pt x="895" y="8777"/>
                    <a:pt x="7665" y="9009"/>
                    <a:pt x="9779" y="9009"/>
                  </a:cubicBezTo>
                  <a:cubicBezTo>
                    <a:pt x="10128" y="9009"/>
                    <a:pt x="10349" y="9003"/>
                    <a:pt x="10395" y="8989"/>
                  </a:cubicBezTo>
                  <a:cubicBezTo>
                    <a:pt x="10714" y="8893"/>
                    <a:pt x="10473" y="7981"/>
                    <a:pt x="10122" y="7685"/>
                  </a:cubicBezTo>
                  <a:cubicBezTo>
                    <a:pt x="9775" y="7390"/>
                    <a:pt x="6330" y="5721"/>
                    <a:pt x="6330" y="5721"/>
                  </a:cubicBezTo>
                  <a:lnTo>
                    <a:pt x="5914" y="1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60"/>
            <p:cNvSpPr/>
            <p:nvPr/>
          </p:nvSpPr>
          <p:spPr>
            <a:xfrm>
              <a:off x="5188775" y="5309875"/>
              <a:ext cx="258725" cy="70450"/>
            </a:xfrm>
            <a:custGeom>
              <a:avLst/>
              <a:gdLst/>
              <a:ahLst/>
              <a:cxnLst/>
              <a:rect l="l" t="t" r="r" b="b"/>
              <a:pathLst>
                <a:path w="10349" h="2818" extrusionOk="0">
                  <a:moveTo>
                    <a:pt x="0" y="1"/>
                  </a:moveTo>
                  <a:cubicBezTo>
                    <a:pt x="0" y="1309"/>
                    <a:pt x="121" y="2312"/>
                    <a:pt x="232" y="2387"/>
                  </a:cubicBezTo>
                  <a:cubicBezTo>
                    <a:pt x="525" y="2588"/>
                    <a:pt x="7270" y="2817"/>
                    <a:pt x="9398" y="2817"/>
                  </a:cubicBezTo>
                  <a:cubicBezTo>
                    <a:pt x="9753" y="2817"/>
                    <a:pt x="9979" y="2811"/>
                    <a:pt x="10025" y="2797"/>
                  </a:cubicBezTo>
                  <a:cubicBezTo>
                    <a:pt x="10348" y="2701"/>
                    <a:pt x="10090" y="1776"/>
                    <a:pt x="9748" y="1484"/>
                  </a:cubicBezTo>
                  <a:cubicBezTo>
                    <a:pt x="9554" y="1318"/>
                    <a:pt x="8383" y="716"/>
                    <a:pt x="7384" y="227"/>
                  </a:cubicBezTo>
                  <a:lnTo>
                    <a:pt x="7384" y="227"/>
                  </a:lnTo>
                  <a:cubicBezTo>
                    <a:pt x="7905" y="501"/>
                    <a:pt x="8860" y="1300"/>
                    <a:pt x="7258" y="1300"/>
                  </a:cubicBezTo>
                  <a:cubicBezTo>
                    <a:pt x="6813" y="1300"/>
                    <a:pt x="6171" y="1239"/>
                    <a:pt x="5267" y="1087"/>
                  </a:cubicBezTo>
                  <a:cubicBezTo>
                    <a:pt x="2451" y="615"/>
                    <a:pt x="759" y="213"/>
                    <a:pt x="0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60"/>
            <p:cNvSpPr/>
            <p:nvPr/>
          </p:nvSpPr>
          <p:spPr>
            <a:xfrm>
              <a:off x="5188775" y="5309875"/>
              <a:ext cx="254325" cy="70525"/>
            </a:xfrm>
            <a:custGeom>
              <a:avLst/>
              <a:gdLst/>
              <a:ahLst/>
              <a:cxnLst/>
              <a:rect l="l" t="t" r="r" b="b"/>
              <a:pathLst>
                <a:path w="10173" h="2821" extrusionOk="0">
                  <a:moveTo>
                    <a:pt x="0" y="1"/>
                  </a:moveTo>
                  <a:cubicBezTo>
                    <a:pt x="0" y="1309"/>
                    <a:pt x="121" y="2312"/>
                    <a:pt x="232" y="2387"/>
                  </a:cubicBezTo>
                  <a:cubicBezTo>
                    <a:pt x="527" y="2585"/>
                    <a:pt x="7296" y="2820"/>
                    <a:pt x="9409" y="2820"/>
                  </a:cubicBezTo>
                  <a:cubicBezTo>
                    <a:pt x="9757" y="2820"/>
                    <a:pt x="9979" y="2812"/>
                    <a:pt x="10025" y="2797"/>
                  </a:cubicBezTo>
                  <a:cubicBezTo>
                    <a:pt x="10126" y="2765"/>
                    <a:pt x="10173" y="2650"/>
                    <a:pt x="10173" y="2492"/>
                  </a:cubicBezTo>
                  <a:cubicBezTo>
                    <a:pt x="10173" y="2169"/>
                    <a:pt x="9979" y="1679"/>
                    <a:pt x="9748" y="1484"/>
                  </a:cubicBezTo>
                  <a:cubicBezTo>
                    <a:pt x="9554" y="1318"/>
                    <a:pt x="8383" y="716"/>
                    <a:pt x="7384" y="227"/>
                  </a:cubicBezTo>
                  <a:lnTo>
                    <a:pt x="7384" y="227"/>
                  </a:lnTo>
                  <a:cubicBezTo>
                    <a:pt x="7689" y="383"/>
                    <a:pt x="8143" y="726"/>
                    <a:pt x="8143" y="985"/>
                  </a:cubicBezTo>
                  <a:cubicBezTo>
                    <a:pt x="8143" y="1160"/>
                    <a:pt x="7921" y="1299"/>
                    <a:pt x="7260" y="1299"/>
                  </a:cubicBezTo>
                  <a:cubicBezTo>
                    <a:pt x="6812" y="1299"/>
                    <a:pt x="6169" y="1239"/>
                    <a:pt x="5267" y="1087"/>
                  </a:cubicBezTo>
                  <a:cubicBezTo>
                    <a:pt x="2465" y="615"/>
                    <a:pt x="777" y="217"/>
                    <a:pt x="10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60"/>
            <p:cNvSpPr/>
            <p:nvPr/>
          </p:nvSpPr>
          <p:spPr>
            <a:xfrm>
              <a:off x="5016325" y="4482675"/>
              <a:ext cx="338000" cy="768275"/>
            </a:xfrm>
            <a:custGeom>
              <a:avLst/>
              <a:gdLst/>
              <a:ahLst/>
              <a:cxnLst/>
              <a:rect l="l" t="t" r="r" b="b"/>
              <a:pathLst>
                <a:path w="13520" h="30731" extrusionOk="0">
                  <a:moveTo>
                    <a:pt x="0" y="0"/>
                  </a:moveTo>
                  <a:cubicBezTo>
                    <a:pt x="0" y="0"/>
                    <a:pt x="4503" y="16554"/>
                    <a:pt x="4568" y="16896"/>
                  </a:cubicBezTo>
                  <a:cubicBezTo>
                    <a:pt x="4605" y="17094"/>
                    <a:pt x="4411" y="24585"/>
                    <a:pt x="5192" y="28599"/>
                  </a:cubicBezTo>
                  <a:cubicBezTo>
                    <a:pt x="5447" y="29971"/>
                    <a:pt x="6616" y="30730"/>
                    <a:pt x="6616" y="30730"/>
                  </a:cubicBezTo>
                  <a:lnTo>
                    <a:pt x="12664" y="30430"/>
                  </a:lnTo>
                  <a:cubicBezTo>
                    <a:pt x="13266" y="29764"/>
                    <a:pt x="13520" y="28857"/>
                    <a:pt x="13353" y="27974"/>
                  </a:cubicBezTo>
                  <a:cubicBezTo>
                    <a:pt x="12739" y="24350"/>
                    <a:pt x="11384" y="18107"/>
                    <a:pt x="10931" y="16160"/>
                  </a:cubicBezTo>
                  <a:cubicBezTo>
                    <a:pt x="10592" y="14732"/>
                    <a:pt x="5780" y="0"/>
                    <a:pt x="57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60"/>
            <p:cNvSpPr/>
            <p:nvPr/>
          </p:nvSpPr>
          <p:spPr>
            <a:xfrm>
              <a:off x="5016075" y="4482675"/>
              <a:ext cx="114225" cy="422175"/>
            </a:xfrm>
            <a:custGeom>
              <a:avLst/>
              <a:gdLst/>
              <a:ahLst/>
              <a:cxnLst/>
              <a:rect l="l" t="t" r="r" b="b"/>
              <a:pathLst>
                <a:path w="4569" h="16887" extrusionOk="0">
                  <a:moveTo>
                    <a:pt x="0" y="0"/>
                  </a:moveTo>
                  <a:cubicBezTo>
                    <a:pt x="0" y="0"/>
                    <a:pt x="4435" y="16304"/>
                    <a:pt x="4569" y="16887"/>
                  </a:cubicBezTo>
                  <a:lnTo>
                    <a:pt x="284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60"/>
            <p:cNvSpPr/>
            <p:nvPr/>
          </p:nvSpPr>
          <p:spPr>
            <a:xfrm>
              <a:off x="4799775" y="5117275"/>
              <a:ext cx="245125" cy="287400"/>
            </a:xfrm>
            <a:custGeom>
              <a:avLst/>
              <a:gdLst/>
              <a:ahLst/>
              <a:cxnLst/>
              <a:rect l="l" t="t" r="r" b="b"/>
              <a:pathLst>
                <a:path w="9805" h="11496" extrusionOk="0">
                  <a:moveTo>
                    <a:pt x="2591" y="1"/>
                  </a:moveTo>
                  <a:cubicBezTo>
                    <a:pt x="2591" y="1"/>
                    <a:pt x="805" y="5281"/>
                    <a:pt x="722" y="5601"/>
                  </a:cubicBezTo>
                  <a:lnTo>
                    <a:pt x="709" y="5652"/>
                  </a:lnTo>
                  <a:cubicBezTo>
                    <a:pt x="302" y="7210"/>
                    <a:pt x="1" y="8509"/>
                    <a:pt x="107" y="8625"/>
                  </a:cubicBezTo>
                  <a:cubicBezTo>
                    <a:pt x="371" y="8933"/>
                    <a:pt x="9079" y="11495"/>
                    <a:pt x="9464" y="11495"/>
                  </a:cubicBezTo>
                  <a:cubicBezTo>
                    <a:pt x="9465" y="11495"/>
                    <a:pt x="9466" y="11495"/>
                    <a:pt x="9467" y="11495"/>
                  </a:cubicBezTo>
                  <a:cubicBezTo>
                    <a:pt x="9804" y="11487"/>
                    <a:pt x="9794" y="10529"/>
                    <a:pt x="9531" y="10155"/>
                  </a:cubicBezTo>
                  <a:cubicBezTo>
                    <a:pt x="9272" y="9785"/>
                    <a:pt x="6359" y="7297"/>
                    <a:pt x="6359" y="7297"/>
                  </a:cubicBezTo>
                  <a:lnTo>
                    <a:pt x="6387" y="7200"/>
                  </a:lnTo>
                  <a:lnTo>
                    <a:pt x="8190" y="1633"/>
                  </a:lnTo>
                  <a:lnTo>
                    <a:pt x="2591" y="1"/>
                  </a:ln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60"/>
            <p:cNvSpPr/>
            <p:nvPr/>
          </p:nvSpPr>
          <p:spPr>
            <a:xfrm>
              <a:off x="4800025" y="5277825"/>
              <a:ext cx="244625" cy="126850"/>
            </a:xfrm>
            <a:custGeom>
              <a:avLst/>
              <a:gdLst/>
              <a:ahLst/>
              <a:cxnLst/>
              <a:rect l="l" t="t" r="r" b="b"/>
              <a:pathLst>
                <a:path w="9785" h="5074" extrusionOk="0">
                  <a:moveTo>
                    <a:pt x="496" y="1"/>
                  </a:moveTo>
                  <a:cubicBezTo>
                    <a:pt x="195" y="1199"/>
                    <a:pt x="1" y="2105"/>
                    <a:pt x="88" y="2203"/>
                  </a:cubicBezTo>
                  <a:cubicBezTo>
                    <a:pt x="361" y="2511"/>
                    <a:pt x="9069" y="5073"/>
                    <a:pt x="9448" y="5073"/>
                  </a:cubicBezTo>
                  <a:cubicBezTo>
                    <a:pt x="9449" y="5073"/>
                    <a:pt x="9450" y="5073"/>
                    <a:pt x="9451" y="5073"/>
                  </a:cubicBezTo>
                  <a:cubicBezTo>
                    <a:pt x="9784" y="5060"/>
                    <a:pt x="9775" y="4102"/>
                    <a:pt x="9517" y="3733"/>
                  </a:cubicBezTo>
                  <a:cubicBezTo>
                    <a:pt x="9355" y="3506"/>
                    <a:pt x="8213" y="2493"/>
                    <a:pt x="7343" y="1740"/>
                  </a:cubicBezTo>
                  <a:lnTo>
                    <a:pt x="7343" y="1740"/>
                  </a:lnTo>
                  <a:cubicBezTo>
                    <a:pt x="7722" y="2095"/>
                    <a:pt x="8191" y="2756"/>
                    <a:pt x="7448" y="2756"/>
                  </a:cubicBezTo>
                  <a:cubicBezTo>
                    <a:pt x="7049" y="2756"/>
                    <a:pt x="6301" y="2565"/>
                    <a:pt x="5003" y="2036"/>
                  </a:cubicBezTo>
                  <a:cubicBezTo>
                    <a:pt x="2715" y="1097"/>
                    <a:pt x="1290" y="423"/>
                    <a:pt x="496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60"/>
            <p:cNvSpPr/>
            <p:nvPr/>
          </p:nvSpPr>
          <p:spPr>
            <a:xfrm>
              <a:off x="4801750" y="5277825"/>
              <a:ext cx="240950" cy="126850"/>
            </a:xfrm>
            <a:custGeom>
              <a:avLst/>
              <a:gdLst/>
              <a:ahLst/>
              <a:cxnLst/>
              <a:rect l="l" t="t" r="r" b="b"/>
              <a:pathLst>
                <a:path w="9638" h="5074" extrusionOk="0">
                  <a:moveTo>
                    <a:pt x="427" y="1"/>
                  </a:moveTo>
                  <a:cubicBezTo>
                    <a:pt x="172" y="1000"/>
                    <a:pt x="1" y="1795"/>
                    <a:pt x="1" y="2087"/>
                  </a:cubicBezTo>
                  <a:cubicBezTo>
                    <a:pt x="1" y="2147"/>
                    <a:pt x="5" y="2184"/>
                    <a:pt x="19" y="2203"/>
                  </a:cubicBezTo>
                  <a:cubicBezTo>
                    <a:pt x="292" y="2512"/>
                    <a:pt x="9004" y="5073"/>
                    <a:pt x="9378" y="5073"/>
                  </a:cubicBezTo>
                  <a:lnTo>
                    <a:pt x="9382" y="5073"/>
                  </a:lnTo>
                  <a:cubicBezTo>
                    <a:pt x="9554" y="5069"/>
                    <a:pt x="9637" y="4800"/>
                    <a:pt x="9637" y="4495"/>
                  </a:cubicBezTo>
                  <a:cubicBezTo>
                    <a:pt x="9637" y="4218"/>
                    <a:pt x="9567" y="3908"/>
                    <a:pt x="9448" y="3733"/>
                  </a:cubicBezTo>
                  <a:cubicBezTo>
                    <a:pt x="9286" y="3506"/>
                    <a:pt x="8144" y="2493"/>
                    <a:pt x="7274" y="1740"/>
                  </a:cubicBezTo>
                  <a:lnTo>
                    <a:pt x="7274" y="1740"/>
                  </a:lnTo>
                  <a:cubicBezTo>
                    <a:pt x="7506" y="1957"/>
                    <a:pt x="7773" y="2290"/>
                    <a:pt x="7773" y="2512"/>
                  </a:cubicBezTo>
                  <a:cubicBezTo>
                    <a:pt x="7773" y="2655"/>
                    <a:pt x="7668" y="2753"/>
                    <a:pt x="7380" y="2753"/>
                  </a:cubicBezTo>
                  <a:cubicBezTo>
                    <a:pt x="6978" y="2753"/>
                    <a:pt x="6229" y="2563"/>
                    <a:pt x="4934" y="2036"/>
                  </a:cubicBezTo>
                  <a:cubicBezTo>
                    <a:pt x="2651" y="1102"/>
                    <a:pt x="1226" y="427"/>
                    <a:pt x="431" y="6"/>
                  </a:cubicBezTo>
                  <a:cubicBezTo>
                    <a:pt x="431" y="6"/>
                    <a:pt x="427" y="6"/>
                    <a:pt x="427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60"/>
            <p:cNvSpPr/>
            <p:nvPr/>
          </p:nvSpPr>
          <p:spPr>
            <a:xfrm>
              <a:off x="4805575" y="4482675"/>
              <a:ext cx="347725" cy="770800"/>
            </a:xfrm>
            <a:custGeom>
              <a:avLst/>
              <a:gdLst/>
              <a:ahLst/>
              <a:cxnLst/>
              <a:rect l="l" t="t" r="r" b="b"/>
              <a:pathLst>
                <a:path w="13909" h="30832" extrusionOk="0">
                  <a:moveTo>
                    <a:pt x="13909" y="0"/>
                  </a:moveTo>
                  <a:lnTo>
                    <a:pt x="7084" y="5"/>
                  </a:lnTo>
                  <a:cubicBezTo>
                    <a:pt x="7084" y="5"/>
                    <a:pt x="5290" y="3560"/>
                    <a:pt x="6109" y="5997"/>
                  </a:cubicBezTo>
                  <a:cubicBezTo>
                    <a:pt x="6187" y="6238"/>
                    <a:pt x="5240" y="15716"/>
                    <a:pt x="5063" y="17099"/>
                  </a:cubicBezTo>
                  <a:cubicBezTo>
                    <a:pt x="5040" y="17280"/>
                    <a:pt x="1966" y="22707"/>
                    <a:pt x="518" y="26023"/>
                  </a:cubicBezTo>
                  <a:cubicBezTo>
                    <a:pt x="1" y="27225"/>
                    <a:pt x="972" y="29500"/>
                    <a:pt x="972" y="29500"/>
                  </a:cubicBezTo>
                  <a:lnTo>
                    <a:pt x="6723" y="30831"/>
                  </a:lnTo>
                  <a:cubicBezTo>
                    <a:pt x="7472" y="30347"/>
                    <a:pt x="8064" y="29657"/>
                    <a:pt x="8420" y="28838"/>
                  </a:cubicBezTo>
                  <a:cubicBezTo>
                    <a:pt x="9600" y="25865"/>
                    <a:pt x="10769" y="20372"/>
                    <a:pt x="11088" y="17747"/>
                  </a:cubicBezTo>
                  <a:cubicBezTo>
                    <a:pt x="11407" y="15120"/>
                    <a:pt x="12878" y="5683"/>
                    <a:pt x="12878" y="5683"/>
                  </a:cubicBezTo>
                  <a:cubicBezTo>
                    <a:pt x="13757" y="4708"/>
                    <a:pt x="13909" y="0"/>
                    <a:pt x="139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60"/>
            <p:cNvSpPr/>
            <p:nvPr/>
          </p:nvSpPr>
          <p:spPr>
            <a:xfrm>
              <a:off x="5085525" y="4604425"/>
              <a:ext cx="77725" cy="191575"/>
            </a:xfrm>
            <a:custGeom>
              <a:avLst/>
              <a:gdLst/>
              <a:ahLst/>
              <a:cxnLst/>
              <a:rect l="l" t="t" r="r" b="b"/>
              <a:pathLst>
                <a:path w="3109" h="7663" extrusionOk="0">
                  <a:moveTo>
                    <a:pt x="3080" y="0"/>
                  </a:moveTo>
                  <a:cubicBezTo>
                    <a:pt x="3077" y="0"/>
                    <a:pt x="3074" y="2"/>
                    <a:pt x="3071" y="4"/>
                  </a:cubicBezTo>
                  <a:cubicBezTo>
                    <a:pt x="2595" y="295"/>
                    <a:pt x="2096" y="540"/>
                    <a:pt x="1573" y="734"/>
                  </a:cubicBezTo>
                  <a:cubicBezTo>
                    <a:pt x="1065" y="947"/>
                    <a:pt x="542" y="1127"/>
                    <a:pt x="15" y="1285"/>
                  </a:cubicBezTo>
                  <a:cubicBezTo>
                    <a:pt x="6" y="1289"/>
                    <a:pt x="1" y="1298"/>
                    <a:pt x="6" y="1302"/>
                  </a:cubicBezTo>
                  <a:cubicBezTo>
                    <a:pt x="6" y="1308"/>
                    <a:pt x="11" y="1312"/>
                    <a:pt x="15" y="1312"/>
                  </a:cubicBezTo>
                  <a:cubicBezTo>
                    <a:pt x="534" y="1169"/>
                    <a:pt x="1055" y="1067"/>
                    <a:pt x="1573" y="892"/>
                  </a:cubicBezTo>
                  <a:lnTo>
                    <a:pt x="1573" y="892"/>
                  </a:lnTo>
                  <a:cubicBezTo>
                    <a:pt x="1532" y="1063"/>
                    <a:pt x="1509" y="1243"/>
                    <a:pt x="1481" y="1419"/>
                  </a:cubicBezTo>
                  <a:cubicBezTo>
                    <a:pt x="1443" y="1641"/>
                    <a:pt x="1407" y="1863"/>
                    <a:pt x="1375" y="2089"/>
                  </a:cubicBezTo>
                  <a:cubicBezTo>
                    <a:pt x="1305" y="2538"/>
                    <a:pt x="1245" y="2990"/>
                    <a:pt x="1180" y="3439"/>
                  </a:cubicBezTo>
                  <a:cubicBezTo>
                    <a:pt x="1055" y="4336"/>
                    <a:pt x="926" y="5238"/>
                    <a:pt x="805" y="6140"/>
                  </a:cubicBezTo>
                  <a:cubicBezTo>
                    <a:pt x="741" y="6639"/>
                    <a:pt x="677" y="7143"/>
                    <a:pt x="630" y="7647"/>
                  </a:cubicBezTo>
                  <a:cubicBezTo>
                    <a:pt x="630" y="7657"/>
                    <a:pt x="640" y="7663"/>
                    <a:pt x="651" y="7663"/>
                  </a:cubicBezTo>
                  <a:cubicBezTo>
                    <a:pt x="660" y="7663"/>
                    <a:pt x="670" y="7658"/>
                    <a:pt x="672" y="7647"/>
                  </a:cubicBezTo>
                  <a:cubicBezTo>
                    <a:pt x="848" y="6754"/>
                    <a:pt x="967" y="5858"/>
                    <a:pt x="1102" y="4960"/>
                  </a:cubicBezTo>
                  <a:cubicBezTo>
                    <a:pt x="1232" y="4063"/>
                    <a:pt x="1379" y="3167"/>
                    <a:pt x="1490" y="2265"/>
                  </a:cubicBezTo>
                  <a:cubicBezTo>
                    <a:pt x="1527" y="2010"/>
                    <a:pt x="1560" y="1752"/>
                    <a:pt x="1592" y="1488"/>
                  </a:cubicBezTo>
                  <a:cubicBezTo>
                    <a:pt x="1624" y="1275"/>
                    <a:pt x="1648" y="1063"/>
                    <a:pt x="1657" y="845"/>
                  </a:cubicBezTo>
                  <a:lnTo>
                    <a:pt x="1665" y="845"/>
                  </a:lnTo>
                  <a:cubicBezTo>
                    <a:pt x="2179" y="655"/>
                    <a:pt x="2660" y="382"/>
                    <a:pt x="3086" y="32"/>
                  </a:cubicBezTo>
                  <a:cubicBezTo>
                    <a:pt x="3109" y="24"/>
                    <a:pt x="3094" y="0"/>
                    <a:pt x="308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60"/>
            <p:cNvSpPr/>
            <p:nvPr/>
          </p:nvSpPr>
          <p:spPr>
            <a:xfrm>
              <a:off x="4982550" y="4273025"/>
              <a:ext cx="197325" cy="218875"/>
            </a:xfrm>
            <a:custGeom>
              <a:avLst/>
              <a:gdLst/>
              <a:ahLst/>
              <a:cxnLst/>
              <a:rect l="l" t="t" r="r" b="b"/>
              <a:pathLst>
                <a:path w="7893" h="8755" extrusionOk="0">
                  <a:moveTo>
                    <a:pt x="3756" y="1"/>
                  </a:moveTo>
                  <a:cubicBezTo>
                    <a:pt x="3229" y="1"/>
                    <a:pt x="2663" y="238"/>
                    <a:pt x="2132" y="780"/>
                  </a:cubicBezTo>
                  <a:cubicBezTo>
                    <a:pt x="37" y="2925"/>
                    <a:pt x="1" y="8386"/>
                    <a:pt x="1" y="8386"/>
                  </a:cubicBezTo>
                  <a:cubicBezTo>
                    <a:pt x="1175" y="8631"/>
                    <a:pt x="2368" y="8754"/>
                    <a:pt x="3561" y="8754"/>
                  </a:cubicBezTo>
                  <a:cubicBezTo>
                    <a:pt x="4754" y="8754"/>
                    <a:pt x="5947" y="8631"/>
                    <a:pt x="7122" y="8386"/>
                  </a:cubicBezTo>
                  <a:lnTo>
                    <a:pt x="7047" y="6749"/>
                  </a:lnTo>
                  <a:cubicBezTo>
                    <a:pt x="7047" y="6749"/>
                    <a:pt x="7893" y="5727"/>
                    <a:pt x="7713" y="4701"/>
                  </a:cubicBezTo>
                  <a:cubicBezTo>
                    <a:pt x="7504" y="3536"/>
                    <a:pt x="5308" y="817"/>
                    <a:pt x="5114" y="623"/>
                  </a:cubicBezTo>
                  <a:cubicBezTo>
                    <a:pt x="4748" y="229"/>
                    <a:pt x="4271" y="1"/>
                    <a:pt x="3756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60"/>
            <p:cNvSpPr/>
            <p:nvPr/>
          </p:nvSpPr>
          <p:spPr>
            <a:xfrm>
              <a:off x="4982550" y="4273025"/>
              <a:ext cx="197325" cy="218875"/>
            </a:xfrm>
            <a:custGeom>
              <a:avLst/>
              <a:gdLst/>
              <a:ahLst/>
              <a:cxnLst/>
              <a:rect l="l" t="t" r="r" b="b"/>
              <a:pathLst>
                <a:path w="7893" h="8755" extrusionOk="0">
                  <a:moveTo>
                    <a:pt x="3756" y="1"/>
                  </a:moveTo>
                  <a:cubicBezTo>
                    <a:pt x="3229" y="1"/>
                    <a:pt x="2663" y="238"/>
                    <a:pt x="2132" y="780"/>
                  </a:cubicBezTo>
                  <a:cubicBezTo>
                    <a:pt x="37" y="2925"/>
                    <a:pt x="1" y="8386"/>
                    <a:pt x="1" y="8386"/>
                  </a:cubicBezTo>
                  <a:cubicBezTo>
                    <a:pt x="1175" y="8631"/>
                    <a:pt x="2368" y="8754"/>
                    <a:pt x="3561" y="8754"/>
                  </a:cubicBezTo>
                  <a:cubicBezTo>
                    <a:pt x="4754" y="8754"/>
                    <a:pt x="5947" y="8631"/>
                    <a:pt x="7122" y="8386"/>
                  </a:cubicBezTo>
                  <a:lnTo>
                    <a:pt x="7047" y="6749"/>
                  </a:lnTo>
                  <a:cubicBezTo>
                    <a:pt x="7047" y="6749"/>
                    <a:pt x="7893" y="5727"/>
                    <a:pt x="7713" y="4701"/>
                  </a:cubicBezTo>
                  <a:cubicBezTo>
                    <a:pt x="7504" y="3536"/>
                    <a:pt x="5308" y="817"/>
                    <a:pt x="5114" y="623"/>
                  </a:cubicBezTo>
                  <a:cubicBezTo>
                    <a:pt x="4748" y="229"/>
                    <a:pt x="4271" y="1"/>
                    <a:pt x="3756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60"/>
            <p:cNvSpPr/>
            <p:nvPr/>
          </p:nvSpPr>
          <p:spPr>
            <a:xfrm>
              <a:off x="4964750" y="4316325"/>
              <a:ext cx="215125" cy="134925"/>
            </a:xfrm>
            <a:custGeom>
              <a:avLst/>
              <a:gdLst/>
              <a:ahLst/>
              <a:cxnLst/>
              <a:rect l="l" t="t" r="r" b="b"/>
              <a:pathLst>
                <a:path w="8605" h="5397" extrusionOk="0">
                  <a:moveTo>
                    <a:pt x="2146" y="0"/>
                  </a:moveTo>
                  <a:cubicBezTo>
                    <a:pt x="1319" y="1462"/>
                    <a:pt x="0" y="4360"/>
                    <a:pt x="819" y="4947"/>
                  </a:cubicBezTo>
                  <a:cubicBezTo>
                    <a:pt x="1753" y="5155"/>
                    <a:pt x="3165" y="5397"/>
                    <a:pt x="4704" y="5397"/>
                  </a:cubicBezTo>
                  <a:cubicBezTo>
                    <a:pt x="5701" y="5397"/>
                    <a:pt x="6752" y="5295"/>
                    <a:pt x="7759" y="5017"/>
                  </a:cubicBezTo>
                  <a:cubicBezTo>
                    <a:pt x="7759" y="5017"/>
                    <a:pt x="8605" y="3995"/>
                    <a:pt x="8425" y="2969"/>
                  </a:cubicBezTo>
                  <a:cubicBezTo>
                    <a:pt x="8305" y="2312"/>
                    <a:pt x="7561" y="1170"/>
                    <a:pt x="6895" y="259"/>
                  </a:cubicBezTo>
                  <a:cubicBezTo>
                    <a:pt x="6654" y="509"/>
                    <a:pt x="6344" y="681"/>
                    <a:pt x="6003" y="754"/>
                  </a:cubicBezTo>
                  <a:cubicBezTo>
                    <a:pt x="5797" y="803"/>
                    <a:pt x="5574" y="824"/>
                    <a:pt x="5342" y="824"/>
                  </a:cubicBezTo>
                  <a:cubicBezTo>
                    <a:pt x="4073" y="824"/>
                    <a:pt x="2540" y="192"/>
                    <a:pt x="2146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60"/>
            <p:cNvSpPr/>
            <p:nvPr/>
          </p:nvSpPr>
          <p:spPr>
            <a:xfrm>
              <a:off x="4992150" y="4329500"/>
              <a:ext cx="178600" cy="113450"/>
            </a:xfrm>
            <a:custGeom>
              <a:avLst/>
              <a:gdLst/>
              <a:ahLst/>
              <a:cxnLst/>
              <a:rect l="l" t="t" r="r" b="b"/>
              <a:pathLst>
                <a:path w="7144" h="4538" extrusionOk="0">
                  <a:moveTo>
                    <a:pt x="1220" y="0"/>
                  </a:moveTo>
                  <a:cubicBezTo>
                    <a:pt x="1217" y="0"/>
                    <a:pt x="1214" y="0"/>
                    <a:pt x="1211" y="0"/>
                  </a:cubicBezTo>
                  <a:cubicBezTo>
                    <a:pt x="1110" y="9"/>
                    <a:pt x="1031" y="93"/>
                    <a:pt x="1031" y="195"/>
                  </a:cubicBezTo>
                  <a:cubicBezTo>
                    <a:pt x="1031" y="301"/>
                    <a:pt x="1119" y="389"/>
                    <a:pt x="1226" y="389"/>
                  </a:cubicBezTo>
                  <a:lnTo>
                    <a:pt x="1239" y="389"/>
                  </a:lnTo>
                  <a:cubicBezTo>
                    <a:pt x="1350" y="384"/>
                    <a:pt x="1429" y="292"/>
                    <a:pt x="1424" y="181"/>
                  </a:cubicBezTo>
                  <a:cubicBezTo>
                    <a:pt x="1416" y="78"/>
                    <a:pt x="1327" y="0"/>
                    <a:pt x="1220" y="0"/>
                  </a:cubicBezTo>
                  <a:close/>
                  <a:moveTo>
                    <a:pt x="5618" y="24"/>
                  </a:moveTo>
                  <a:cubicBezTo>
                    <a:pt x="5511" y="28"/>
                    <a:pt x="5428" y="107"/>
                    <a:pt x="5419" y="214"/>
                  </a:cubicBezTo>
                  <a:lnTo>
                    <a:pt x="5419" y="222"/>
                  </a:lnTo>
                  <a:cubicBezTo>
                    <a:pt x="5419" y="333"/>
                    <a:pt x="5511" y="425"/>
                    <a:pt x="5622" y="425"/>
                  </a:cubicBezTo>
                  <a:cubicBezTo>
                    <a:pt x="5733" y="425"/>
                    <a:pt x="5827" y="333"/>
                    <a:pt x="5827" y="222"/>
                  </a:cubicBezTo>
                  <a:cubicBezTo>
                    <a:pt x="5827" y="111"/>
                    <a:pt x="5739" y="24"/>
                    <a:pt x="5632" y="24"/>
                  </a:cubicBezTo>
                  <a:close/>
                  <a:moveTo>
                    <a:pt x="2515" y="292"/>
                  </a:moveTo>
                  <a:cubicBezTo>
                    <a:pt x="2410" y="292"/>
                    <a:pt x="2321" y="380"/>
                    <a:pt x="2321" y="487"/>
                  </a:cubicBezTo>
                  <a:lnTo>
                    <a:pt x="2321" y="500"/>
                  </a:lnTo>
                  <a:cubicBezTo>
                    <a:pt x="2326" y="605"/>
                    <a:pt x="2409" y="681"/>
                    <a:pt x="2513" y="681"/>
                  </a:cubicBezTo>
                  <a:cubicBezTo>
                    <a:pt x="2518" y="681"/>
                    <a:pt x="2524" y="681"/>
                    <a:pt x="2530" y="681"/>
                  </a:cubicBezTo>
                  <a:cubicBezTo>
                    <a:pt x="2636" y="675"/>
                    <a:pt x="2715" y="583"/>
                    <a:pt x="2709" y="472"/>
                  </a:cubicBezTo>
                  <a:cubicBezTo>
                    <a:pt x="2700" y="370"/>
                    <a:pt x="2617" y="292"/>
                    <a:pt x="2515" y="292"/>
                  </a:cubicBezTo>
                  <a:close/>
                  <a:moveTo>
                    <a:pt x="4226" y="384"/>
                  </a:moveTo>
                  <a:cubicBezTo>
                    <a:pt x="4120" y="384"/>
                    <a:pt x="4032" y="472"/>
                    <a:pt x="4032" y="583"/>
                  </a:cubicBezTo>
                  <a:lnTo>
                    <a:pt x="4032" y="587"/>
                  </a:lnTo>
                  <a:lnTo>
                    <a:pt x="4032" y="597"/>
                  </a:lnTo>
                  <a:cubicBezTo>
                    <a:pt x="4041" y="700"/>
                    <a:pt x="4129" y="777"/>
                    <a:pt x="4232" y="777"/>
                  </a:cubicBezTo>
                  <a:cubicBezTo>
                    <a:pt x="4235" y="777"/>
                    <a:pt x="4238" y="777"/>
                    <a:pt x="4241" y="777"/>
                  </a:cubicBezTo>
                  <a:cubicBezTo>
                    <a:pt x="4346" y="768"/>
                    <a:pt x="4429" y="675"/>
                    <a:pt x="4421" y="570"/>
                  </a:cubicBezTo>
                  <a:cubicBezTo>
                    <a:pt x="4416" y="468"/>
                    <a:pt x="4328" y="389"/>
                    <a:pt x="4226" y="384"/>
                  </a:cubicBezTo>
                  <a:close/>
                  <a:moveTo>
                    <a:pt x="6469" y="907"/>
                  </a:moveTo>
                  <a:cubicBezTo>
                    <a:pt x="6354" y="907"/>
                    <a:pt x="6260" y="999"/>
                    <a:pt x="6260" y="1110"/>
                  </a:cubicBezTo>
                  <a:cubicBezTo>
                    <a:pt x="6260" y="1226"/>
                    <a:pt x="6354" y="1313"/>
                    <a:pt x="6469" y="1313"/>
                  </a:cubicBezTo>
                  <a:cubicBezTo>
                    <a:pt x="6580" y="1313"/>
                    <a:pt x="6672" y="1226"/>
                    <a:pt x="6672" y="1110"/>
                  </a:cubicBezTo>
                  <a:cubicBezTo>
                    <a:pt x="6672" y="999"/>
                    <a:pt x="6580" y="907"/>
                    <a:pt x="6469" y="907"/>
                  </a:cubicBezTo>
                  <a:close/>
                  <a:moveTo>
                    <a:pt x="449" y="999"/>
                  </a:moveTo>
                  <a:cubicBezTo>
                    <a:pt x="338" y="1004"/>
                    <a:pt x="255" y="1091"/>
                    <a:pt x="259" y="1198"/>
                  </a:cubicBezTo>
                  <a:lnTo>
                    <a:pt x="259" y="1208"/>
                  </a:lnTo>
                  <a:lnTo>
                    <a:pt x="255" y="1208"/>
                  </a:lnTo>
                  <a:cubicBezTo>
                    <a:pt x="259" y="1308"/>
                    <a:pt x="342" y="1388"/>
                    <a:pt x="442" y="1388"/>
                  </a:cubicBezTo>
                  <a:cubicBezTo>
                    <a:pt x="447" y="1388"/>
                    <a:pt x="453" y="1388"/>
                    <a:pt x="458" y="1388"/>
                  </a:cubicBezTo>
                  <a:cubicBezTo>
                    <a:pt x="564" y="1383"/>
                    <a:pt x="648" y="1291"/>
                    <a:pt x="643" y="1185"/>
                  </a:cubicBezTo>
                  <a:cubicBezTo>
                    <a:pt x="634" y="1078"/>
                    <a:pt x="551" y="999"/>
                    <a:pt x="449" y="999"/>
                  </a:cubicBezTo>
                  <a:close/>
                  <a:moveTo>
                    <a:pt x="5073" y="1110"/>
                  </a:moveTo>
                  <a:cubicBezTo>
                    <a:pt x="4967" y="1110"/>
                    <a:pt x="4879" y="1193"/>
                    <a:pt x="4879" y="1300"/>
                  </a:cubicBezTo>
                  <a:lnTo>
                    <a:pt x="4879" y="1319"/>
                  </a:lnTo>
                  <a:cubicBezTo>
                    <a:pt x="4888" y="1421"/>
                    <a:pt x="4975" y="1499"/>
                    <a:pt x="5078" y="1499"/>
                  </a:cubicBezTo>
                  <a:cubicBezTo>
                    <a:pt x="5081" y="1499"/>
                    <a:pt x="5084" y="1499"/>
                    <a:pt x="5086" y="1499"/>
                  </a:cubicBezTo>
                  <a:cubicBezTo>
                    <a:pt x="5193" y="1490"/>
                    <a:pt x="5276" y="1396"/>
                    <a:pt x="5267" y="1291"/>
                  </a:cubicBezTo>
                  <a:cubicBezTo>
                    <a:pt x="5262" y="1189"/>
                    <a:pt x="5174" y="1110"/>
                    <a:pt x="5073" y="1110"/>
                  </a:cubicBezTo>
                  <a:close/>
                  <a:moveTo>
                    <a:pt x="3476" y="1220"/>
                  </a:moveTo>
                  <a:cubicBezTo>
                    <a:pt x="3372" y="1220"/>
                    <a:pt x="3287" y="1301"/>
                    <a:pt x="3283" y="1402"/>
                  </a:cubicBezTo>
                  <a:lnTo>
                    <a:pt x="3283" y="1424"/>
                  </a:lnTo>
                  <a:lnTo>
                    <a:pt x="3283" y="1434"/>
                  </a:lnTo>
                  <a:cubicBezTo>
                    <a:pt x="3283" y="1541"/>
                    <a:pt x="3366" y="1628"/>
                    <a:pt x="3477" y="1628"/>
                  </a:cubicBezTo>
                  <a:lnTo>
                    <a:pt x="3492" y="1628"/>
                  </a:lnTo>
                  <a:cubicBezTo>
                    <a:pt x="3603" y="1628"/>
                    <a:pt x="3695" y="1535"/>
                    <a:pt x="3695" y="1424"/>
                  </a:cubicBezTo>
                  <a:cubicBezTo>
                    <a:pt x="3695" y="1313"/>
                    <a:pt x="3603" y="1221"/>
                    <a:pt x="3492" y="1221"/>
                  </a:cubicBezTo>
                  <a:cubicBezTo>
                    <a:pt x="3486" y="1221"/>
                    <a:pt x="3481" y="1220"/>
                    <a:pt x="3476" y="1220"/>
                  </a:cubicBezTo>
                  <a:close/>
                  <a:moveTo>
                    <a:pt x="1754" y="1272"/>
                  </a:moveTo>
                  <a:cubicBezTo>
                    <a:pt x="1651" y="1272"/>
                    <a:pt x="1567" y="1358"/>
                    <a:pt x="1563" y="1462"/>
                  </a:cubicBezTo>
                  <a:lnTo>
                    <a:pt x="1563" y="1466"/>
                  </a:lnTo>
                  <a:lnTo>
                    <a:pt x="1563" y="1475"/>
                  </a:lnTo>
                  <a:cubicBezTo>
                    <a:pt x="1567" y="1586"/>
                    <a:pt x="1661" y="1674"/>
                    <a:pt x="1776" y="1674"/>
                  </a:cubicBezTo>
                  <a:cubicBezTo>
                    <a:pt x="1887" y="1669"/>
                    <a:pt x="1975" y="1577"/>
                    <a:pt x="1975" y="1466"/>
                  </a:cubicBezTo>
                  <a:cubicBezTo>
                    <a:pt x="1966" y="1358"/>
                    <a:pt x="1877" y="1272"/>
                    <a:pt x="1770" y="1272"/>
                  </a:cubicBezTo>
                  <a:cubicBezTo>
                    <a:pt x="1767" y="1272"/>
                    <a:pt x="1764" y="1272"/>
                    <a:pt x="1762" y="1272"/>
                  </a:cubicBezTo>
                  <a:cubicBezTo>
                    <a:pt x="1759" y="1272"/>
                    <a:pt x="1757" y="1272"/>
                    <a:pt x="1754" y="1272"/>
                  </a:cubicBezTo>
                  <a:close/>
                  <a:moveTo>
                    <a:pt x="5983" y="2072"/>
                  </a:moveTo>
                  <a:cubicBezTo>
                    <a:pt x="5872" y="2072"/>
                    <a:pt x="5780" y="2164"/>
                    <a:pt x="5780" y="2275"/>
                  </a:cubicBezTo>
                  <a:cubicBezTo>
                    <a:pt x="5780" y="2391"/>
                    <a:pt x="5872" y="2478"/>
                    <a:pt x="5983" y="2478"/>
                  </a:cubicBezTo>
                  <a:cubicBezTo>
                    <a:pt x="6100" y="2478"/>
                    <a:pt x="6187" y="2391"/>
                    <a:pt x="6187" y="2275"/>
                  </a:cubicBezTo>
                  <a:cubicBezTo>
                    <a:pt x="6187" y="2164"/>
                    <a:pt x="6100" y="2072"/>
                    <a:pt x="5983" y="2072"/>
                  </a:cubicBezTo>
                  <a:close/>
                  <a:moveTo>
                    <a:pt x="2682" y="2096"/>
                  </a:moveTo>
                  <a:cubicBezTo>
                    <a:pt x="2576" y="2096"/>
                    <a:pt x="2487" y="2183"/>
                    <a:pt x="2487" y="2294"/>
                  </a:cubicBezTo>
                  <a:lnTo>
                    <a:pt x="2487" y="2308"/>
                  </a:lnTo>
                  <a:cubicBezTo>
                    <a:pt x="2497" y="2411"/>
                    <a:pt x="2585" y="2489"/>
                    <a:pt x="2687" y="2489"/>
                  </a:cubicBezTo>
                  <a:cubicBezTo>
                    <a:pt x="2690" y="2489"/>
                    <a:pt x="2693" y="2489"/>
                    <a:pt x="2696" y="2488"/>
                  </a:cubicBezTo>
                  <a:cubicBezTo>
                    <a:pt x="2803" y="2478"/>
                    <a:pt x="2886" y="2386"/>
                    <a:pt x="2876" y="2280"/>
                  </a:cubicBezTo>
                  <a:cubicBezTo>
                    <a:pt x="2871" y="2179"/>
                    <a:pt x="2784" y="2096"/>
                    <a:pt x="2682" y="2096"/>
                  </a:cubicBezTo>
                  <a:close/>
                  <a:moveTo>
                    <a:pt x="980" y="2100"/>
                  </a:moveTo>
                  <a:cubicBezTo>
                    <a:pt x="874" y="2104"/>
                    <a:pt x="786" y="2192"/>
                    <a:pt x="791" y="2303"/>
                  </a:cubicBezTo>
                  <a:lnTo>
                    <a:pt x="791" y="2308"/>
                  </a:lnTo>
                  <a:lnTo>
                    <a:pt x="786" y="2308"/>
                  </a:lnTo>
                  <a:cubicBezTo>
                    <a:pt x="791" y="2411"/>
                    <a:pt x="879" y="2493"/>
                    <a:pt x="981" y="2493"/>
                  </a:cubicBezTo>
                  <a:cubicBezTo>
                    <a:pt x="984" y="2493"/>
                    <a:pt x="987" y="2493"/>
                    <a:pt x="989" y="2493"/>
                  </a:cubicBezTo>
                  <a:cubicBezTo>
                    <a:pt x="1100" y="2484"/>
                    <a:pt x="1179" y="2391"/>
                    <a:pt x="1175" y="2284"/>
                  </a:cubicBezTo>
                  <a:cubicBezTo>
                    <a:pt x="1170" y="2183"/>
                    <a:pt x="1083" y="2100"/>
                    <a:pt x="980" y="2100"/>
                  </a:cubicBezTo>
                  <a:close/>
                  <a:moveTo>
                    <a:pt x="4226" y="2109"/>
                  </a:moveTo>
                  <a:cubicBezTo>
                    <a:pt x="4120" y="2109"/>
                    <a:pt x="4032" y="2197"/>
                    <a:pt x="4032" y="2308"/>
                  </a:cubicBezTo>
                  <a:lnTo>
                    <a:pt x="4032" y="2318"/>
                  </a:lnTo>
                  <a:cubicBezTo>
                    <a:pt x="4036" y="2420"/>
                    <a:pt x="4125" y="2502"/>
                    <a:pt x="4232" y="2502"/>
                  </a:cubicBezTo>
                  <a:cubicBezTo>
                    <a:pt x="4235" y="2502"/>
                    <a:pt x="4238" y="2502"/>
                    <a:pt x="4241" y="2502"/>
                  </a:cubicBezTo>
                  <a:cubicBezTo>
                    <a:pt x="4346" y="2493"/>
                    <a:pt x="4429" y="2401"/>
                    <a:pt x="4421" y="2294"/>
                  </a:cubicBezTo>
                  <a:cubicBezTo>
                    <a:pt x="4416" y="2192"/>
                    <a:pt x="4328" y="2109"/>
                    <a:pt x="4226" y="2109"/>
                  </a:cubicBezTo>
                  <a:close/>
                  <a:moveTo>
                    <a:pt x="6944" y="2844"/>
                  </a:moveTo>
                  <a:cubicBezTo>
                    <a:pt x="6938" y="2844"/>
                    <a:pt x="6932" y="2844"/>
                    <a:pt x="6926" y="2845"/>
                  </a:cubicBezTo>
                  <a:cubicBezTo>
                    <a:pt x="6825" y="2849"/>
                    <a:pt x="6747" y="2937"/>
                    <a:pt x="6747" y="3039"/>
                  </a:cubicBezTo>
                  <a:cubicBezTo>
                    <a:pt x="6747" y="3144"/>
                    <a:pt x="6830" y="3233"/>
                    <a:pt x="6941" y="3233"/>
                  </a:cubicBezTo>
                  <a:lnTo>
                    <a:pt x="6954" y="3233"/>
                  </a:lnTo>
                  <a:cubicBezTo>
                    <a:pt x="7061" y="3223"/>
                    <a:pt x="7144" y="3131"/>
                    <a:pt x="7135" y="3024"/>
                  </a:cubicBezTo>
                  <a:cubicBezTo>
                    <a:pt x="7127" y="2924"/>
                    <a:pt x="7043" y="2844"/>
                    <a:pt x="6944" y="2844"/>
                  </a:cubicBezTo>
                  <a:close/>
                  <a:moveTo>
                    <a:pt x="5086" y="2928"/>
                  </a:moveTo>
                  <a:cubicBezTo>
                    <a:pt x="4971" y="2928"/>
                    <a:pt x="4883" y="3020"/>
                    <a:pt x="4883" y="3131"/>
                  </a:cubicBezTo>
                  <a:cubicBezTo>
                    <a:pt x="4883" y="3242"/>
                    <a:pt x="4971" y="3334"/>
                    <a:pt x="5086" y="3334"/>
                  </a:cubicBezTo>
                  <a:cubicBezTo>
                    <a:pt x="5197" y="3334"/>
                    <a:pt x="5289" y="3242"/>
                    <a:pt x="5289" y="3131"/>
                  </a:cubicBezTo>
                  <a:cubicBezTo>
                    <a:pt x="5289" y="3020"/>
                    <a:pt x="5197" y="2928"/>
                    <a:pt x="5086" y="2928"/>
                  </a:cubicBezTo>
                  <a:close/>
                  <a:moveTo>
                    <a:pt x="204" y="2978"/>
                  </a:moveTo>
                  <a:cubicBezTo>
                    <a:pt x="93" y="2983"/>
                    <a:pt x="1" y="3075"/>
                    <a:pt x="5" y="3191"/>
                  </a:cubicBezTo>
                  <a:cubicBezTo>
                    <a:pt x="9" y="3302"/>
                    <a:pt x="102" y="3390"/>
                    <a:pt x="213" y="3390"/>
                  </a:cubicBezTo>
                  <a:cubicBezTo>
                    <a:pt x="323" y="3385"/>
                    <a:pt x="417" y="3293"/>
                    <a:pt x="412" y="3178"/>
                  </a:cubicBezTo>
                  <a:cubicBezTo>
                    <a:pt x="412" y="3067"/>
                    <a:pt x="315" y="2978"/>
                    <a:pt x="204" y="2978"/>
                  </a:cubicBezTo>
                  <a:close/>
                  <a:moveTo>
                    <a:pt x="1758" y="3126"/>
                  </a:moveTo>
                  <a:cubicBezTo>
                    <a:pt x="1655" y="3126"/>
                    <a:pt x="1571" y="3206"/>
                    <a:pt x="1563" y="3306"/>
                  </a:cubicBezTo>
                  <a:lnTo>
                    <a:pt x="1563" y="3338"/>
                  </a:lnTo>
                  <a:cubicBezTo>
                    <a:pt x="1563" y="3445"/>
                    <a:pt x="1651" y="3533"/>
                    <a:pt x="1757" y="3533"/>
                  </a:cubicBezTo>
                  <a:lnTo>
                    <a:pt x="1776" y="3533"/>
                  </a:lnTo>
                  <a:cubicBezTo>
                    <a:pt x="1887" y="3533"/>
                    <a:pt x="1979" y="3445"/>
                    <a:pt x="1979" y="3330"/>
                  </a:cubicBezTo>
                  <a:cubicBezTo>
                    <a:pt x="1979" y="3219"/>
                    <a:pt x="1887" y="3127"/>
                    <a:pt x="1776" y="3127"/>
                  </a:cubicBezTo>
                  <a:cubicBezTo>
                    <a:pt x="1770" y="3126"/>
                    <a:pt x="1764" y="3126"/>
                    <a:pt x="1758" y="3126"/>
                  </a:cubicBezTo>
                  <a:close/>
                  <a:moveTo>
                    <a:pt x="3390" y="3186"/>
                  </a:moveTo>
                  <a:cubicBezTo>
                    <a:pt x="3283" y="3186"/>
                    <a:pt x="3195" y="3270"/>
                    <a:pt x="3191" y="3376"/>
                  </a:cubicBezTo>
                  <a:lnTo>
                    <a:pt x="3191" y="3394"/>
                  </a:lnTo>
                  <a:cubicBezTo>
                    <a:pt x="3195" y="3505"/>
                    <a:pt x="3288" y="3594"/>
                    <a:pt x="3403" y="3594"/>
                  </a:cubicBezTo>
                  <a:cubicBezTo>
                    <a:pt x="3514" y="3588"/>
                    <a:pt x="3603" y="3496"/>
                    <a:pt x="3597" y="3381"/>
                  </a:cubicBezTo>
                  <a:cubicBezTo>
                    <a:pt x="3597" y="3274"/>
                    <a:pt x="3514" y="3186"/>
                    <a:pt x="3403" y="3186"/>
                  </a:cubicBezTo>
                  <a:close/>
                  <a:moveTo>
                    <a:pt x="6113" y="3797"/>
                  </a:moveTo>
                  <a:cubicBezTo>
                    <a:pt x="6002" y="3797"/>
                    <a:pt x="5914" y="3880"/>
                    <a:pt x="5914" y="3991"/>
                  </a:cubicBezTo>
                  <a:lnTo>
                    <a:pt x="5914" y="4000"/>
                  </a:lnTo>
                  <a:cubicBezTo>
                    <a:pt x="5914" y="4112"/>
                    <a:pt x="6001" y="4199"/>
                    <a:pt x="6112" y="4199"/>
                  </a:cubicBezTo>
                  <a:cubicBezTo>
                    <a:pt x="6115" y="4199"/>
                    <a:pt x="6118" y="4199"/>
                    <a:pt x="6122" y="4199"/>
                  </a:cubicBezTo>
                  <a:cubicBezTo>
                    <a:pt x="6233" y="4199"/>
                    <a:pt x="6321" y="4106"/>
                    <a:pt x="6321" y="3991"/>
                  </a:cubicBezTo>
                  <a:cubicBezTo>
                    <a:pt x="6321" y="3884"/>
                    <a:pt x="6233" y="3797"/>
                    <a:pt x="6127" y="3797"/>
                  </a:cubicBezTo>
                  <a:close/>
                  <a:moveTo>
                    <a:pt x="781" y="3940"/>
                  </a:moveTo>
                  <a:cubicBezTo>
                    <a:pt x="779" y="3940"/>
                    <a:pt x="776" y="3940"/>
                    <a:pt x="773" y="3940"/>
                  </a:cubicBezTo>
                  <a:cubicBezTo>
                    <a:pt x="671" y="3949"/>
                    <a:pt x="592" y="4032"/>
                    <a:pt x="592" y="4134"/>
                  </a:cubicBezTo>
                  <a:cubicBezTo>
                    <a:pt x="596" y="4242"/>
                    <a:pt x="685" y="4329"/>
                    <a:pt x="793" y="4329"/>
                  </a:cubicBezTo>
                  <a:cubicBezTo>
                    <a:pt x="795" y="4329"/>
                    <a:pt x="798" y="4328"/>
                    <a:pt x="801" y="4328"/>
                  </a:cubicBezTo>
                  <a:cubicBezTo>
                    <a:pt x="906" y="4324"/>
                    <a:pt x="985" y="4232"/>
                    <a:pt x="980" y="4121"/>
                  </a:cubicBezTo>
                  <a:cubicBezTo>
                    <a:pt x="972" y="4017"/>
                    <a:pt x="883" y="3940"/>
                    <a:pt x="781" y="3940"/>
                  </a:cubicBezTo>
                  <a:close/>
                  <a:moveTo>
                    <a:pt x="4384" y="4083"/>
                  </a:moveTo>
                  <a:cubicBezTo>
                    <a:pt x="4277" y="4083"/>
                    <a:pt x="4190" y="4171"/>
                    <a:pt x="4190" y="4277"/>
                  </a:cubicBezTo>
                  <a:lnTo>
                    <a:pt x="4190" y="4292"/>
                  </a:lnTo>
                  <a:cubicBezTo>
                    <a:pt x="4190" y="4403"/>
                    <a:pt x="4277" y="4490"/>
                    <a:pt x="4384" y="4490"/>
                  </a:cubicBezTo>
                  <a:cubicBezTo>
                    <a:pt x="4388" y="4490"/>
                    <a:pt x="4393" y="4490"/>
                    <a:pt x="4397" y="4486"/>
                  </a:cubicBezTo>
                  <a:cubicBezTo>
                    <a:pt x="4508" y="4481"/>
                    <a:pt x="4596" y="4388"/>
                    <a:pt x="4591" y="4277"/>
                  </a:cubicBezTo>
                  <a:cubicBezTo>
                    <a:pt x="4591" y="4171"/>
                    <a:pt x="4508" y="4083"/>
                    <a:pt x="4397" y="4083"/>
                  </a:cubicBezTo>
                  <a:close/>
                  <a:moveTo>
                    <a:pt x="2475" y="4134"/>
                  </a:moveTo>
                  <a:cubicBezTo>
                    <a:pt x="2372" y="4134"/>
                    <a:pt x="2284" y="4220"/>
                    <a:pt x="2284" y="4324"/>
                  </a:cubicBezTo>
                  <a:lnTo>
                    <a:pt x="2284" y="4337"/>
                  </a:lnTo>
                  <a:cubicBezTo>
                    <a:pt x="2289" y="4446"/>
                    <a:pt x="2378" y="4537"/>
                    <a:pt x="2485" y="4537"/>
                  </a:cubicBezTo>
                  <a:cubicBezTo>
                    <a:pt x="2488" y="4537"/>
                    <a:pt x="2490" y="4537"/>
                    <a:pt x="2493" y="4537"/>
                  </a:cubicBezTo>
                  <a:cubicBezTo>
                    <a:pt x="2608" y="4531"/>
                    <a:pt x="2696" y="4439"/>
                    <a:pt x="2692" y="4328"/>
                  </a:cubicBezTo>
                  <a:cubicBezTo>
                    <a:pt x="2687" y="4220"/>
                    <a:pt x="2598" y="4134"/>
                    <a:pt x="2491" y="4134"/>
                  </a:cubicBezTo>
                  <a:cubicBezTo>
                    <a:pt x="2488" y="4134"/>
                    <a:pt x="2486" y="4134"/>
                    <a:pt x="2483" y="4134"/>
                  </a:cubicBezTo>
                  <a:cubicBezTo>
                    <a:pt x="2480" y="4134"/>
                    <a:pt x="2478" y="4134"/>
                    <a:pt x="2475" y="4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60"/>
            <p:cNvSpPr/>
            <p:nvPr/>
          </p:nvSpPr>
          <p:spPr>
            <a:xfrm>
              <a:off x="5128775" y="4309975"/>
              <a:ext cx="49275" cy="132325"/>
            </a:xfrm>
            <a:custGeom>
              <a:avLst/>
              <a:gdLst/>
              <a:ahLst/>
              <a:cxnLst/>
              <a:rect l="l" t="t" r="r" b="b"/>
              <a:pathLst>
                <a:path w="1971" h="5293" extrusionOk="0">
                  <a:moveTo>
                    <a:pt x="10" y="0"/>
                  </a:moveTo>
                  <a:cubicBezTo>
                    <a:pt x="5" y="5"/>
                    <a:pt x="1" y="9"/>
                    <a:pt x="1" y="19"/>
                  </a:cubicBezTo>
                  <a:cubicBezTo>
                    <a:pt x="1" y="24"/>
                    <a:pt x="5" y="24"/>
                    <a:pt x="5" y="28"/>
                  </a:cubicBezTo>
                  <a:cubicBezTo>
                    <a:pt x="430" y="745"/>
                    <a:pt x="912" y="1428"/>
                    <a:pt x="1369" y="2128"/>
                  </a:cubicBezTo>
                  <a:cubicBezTo>
                    <a:pt x="1587" y="2423"/>
                    <a:pt x="1739" y="2766"/>
                    <a:pt x="1818" y="3126"/>
                  </a:cubicBezTo>
                  <a:cubicBezTo>
                    <a:pt x="1873" y="3477"/>
                    <a:pt x="1850" y="3838"/>
                    <a:pt x="1753" y="4181"/>
                  </a:cubicBezTo>
                  <a:cubicBezTo>
                    <a:pt x="1698" y="4369"/>
                    <a:pt x="1623" y="4559"/>
                    <a:pt x="1536" y="4735"/>
                  </a:cubicBezTo>
                  <a:cubicBezTo>
                    <a:pt x="1452" y="4924"/>
                    <a:pt x="1341" y="5105"/>
                    <a:pt x="1212" y="5267"/>
                  </a:cubicBezTo>
                  <a:cubicBezTo>
                    <a:pt x="1207" y="5271"/>
                    <a:pt x="1207" y="5280"/>
                    <a:pt x="1212" y="5285"/>
                  </a:cubicBezTo>
                  <a:cubicBezTo>
                    <a:pt x="1214" y="5290"/>
                    <a:pt x="1218" y="5292"/>
                    <a:pt x="1222" y="5292"/>
                  </a:cubicBezTo>
                  <a:cubicBezTo>
                    <a:pt x="1226" y="5292"/>
                    <a:pt x="1230" y="5290"/>
                    <a:pt x="1235" y="5285"/>
                  </a:cubicBezTo>
                  <a:lnTo>
                    <a:pt x="1235" y="5280"/>
                  </a:lnTo>
                  <a:cubicBezTo>
                    <a:pt x="1341" y="5133"/>
                    <a:pt x="1461" y="4994"/>
                    <a:pt x="1559" y="4836"/>
                  </a:cubicBezTo>
                  <a:cubicBezTo>
                    <a:pt x="1647" y="4689"/>
                    <a:pt x="1725" y="4531"/>
                    <a:pt x="1785" y="4369"/>
                  </a:cubicBezTo>
                  <a:cubicBezTo>
                    <a:pt x="1915" y="4046"/>
                    <a:pt x="1971" y="3703"/>
                    <a:pt x="1961" y="3357"/>
                  </a:cubicBezTo>
                  <a:cubicBezTo>
                    <a:pt x="1924" y="2557"/>
                    <a:pt x="1350" y="1910"/>
                    <a:pt x="906" y="1276"/>
                  </a:cubicBezTo>
                  <a:cubicBezTo>
                    <a:pt x="787" y="1101"/>
                    <a:pt x="667" y="925"/>
                    <a:pt x="546" y="754"/>
                  </a:cubicBezTo>
                  <a:lnTo>
                    <a:pt x="458" y="546"/>
                  </a:lnTo>
                  <a:cubicBezTo>
                    <a:pt x="421" y="453"/>
                    <a:pt x="370" y="352"/>
                    <a:pt x="324" y="269"/>
                  </a:cubicBezTo>
                  <a:lnTo>
                    <a:pt x="311" y="269"/>
                  </a:lnTo>
                  <a:cubicBezTo>
                    <a:pt x="347" y="365"/>
                    <a:pt x="385" y="463"/>
                    <a:pt x="426" y="555"/>
                  </a:cubicBezTo>
                  <a:cubicBezTo>
                    <a:pt x="430" y="568"/>
                    <a:pt x="440" y="583"/>
                    <a:pt x="445" y="596"/>
                  </a:cubicBezTo>
                  <a:cubicBezTo>
                    <a:pt x="311" y="402"/>
                    <a:pt x="172" y="208"/>
                    <a:pt x="29" y="14"/>
                  </a:cubicBezTo>
                  <a:cubicBezTo>
                    <a:pt x="29" y="5"/>
                    <a:pt x="19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60"/>
            <p:cNvSpPr/>
            <p:nvPr/>
          </p:nvSpPr>
          <p:spPr>
            <a:xfrm>
              <a:off x="4856900" y="4280950"/>
              <a:ext cx="214450" cy="330850"/>
            </a:xfrm>
            <a:custGeom>
              <a:avLst/>
              <a:gdLst/>
              <a:ahLst/>
              <a:cxnLst/>
              <a:rect l="l" t="t" r="r" b="b"/>
              <a:pathLst>
                <a:path w="8578" h="13234" extrusionOk="0">
                  <a:moveTo>
                    <a:pt x="8050" y="1"/>
                  </a:moveTo>
                  <a:cubicBezTo>
                    <a:pt x="7687" y="1"/>
                    <a:pt x="7079" y="362"/>
                    <a:pt x="6427" y="967"/>
                  </a:cubicBezTo>
                  <a:cubicBezTo>
                    <a:pt x="3085" y="4070"/>
                    <a:pt x="1" y="8665"/>
                    <a:pt x="921" y="10025"/>
                  </a:cubicBezTo>
                  <a:cubicBezTo>
                    <a:pt x="1896" y="11467"/>
                    <a:pt x="3381" y="12425"/>
                    <a:pt x="4901" y="13221"/>
                  </a:cubicBezTo>
                  <a:cubicBezTo>
                    <a:pt x="4918" y="13229"/>
                    <a:pt x="4937" y="13233"/>
                    <a:pt x="4957" y="13233"/>
                  </a:cubicBezTo>
                  <a:cubicBezTo>
                    <a:pt x="5537" y="13233"/>
                    <a:pt x="7641" y="9981"/>
                    <a:pt x="7176" y="9664"/>
                  </a:cubicBezTo>
                  <a:cubicBezTo>
                    <a:pt x="6367" y="9105"/>
                    <a:pt x="4939" y="7963"/>
                    <a:pt x="4873" y="7939"/>
                  </a:cubicBezTo>
                  <a:cubicBezTo>
                    <a:pt x="4730" y="7888"/>
                    <a:pt x="7020" y="3560"/>
                    <a:pt x="7870" y="1938"/>
                  </a:cubicBezTo>
                  <a:cubicBezTo>
                    <a:pt x="8577" y="569"/>
                    <a:pt x="8506" y="1"/>
                    <a:pt x="8050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60"/>
            <p:cNvSpPr/>
            <p:nvPr/>
          </p:nvSpPr>
          <p:spPr>
            <a:xfrm>
              <a:off x="4975950" y="4522525"/>
              <a:ext cx="174950" cy="160350"/>
            </a:xfrm>
            <a:custGeom>
              <a:avLst/>
              <a:gdLst/>
              <a:ahLst/>
              <a:cxnLst/>
              <a:rect l="l" t="t" r="r" b="b"/>
              <a:pathLst>
                <a:path w="6998" h="6414" extrusionOk="0">
                  <a:moveTo>
                    <a:pt x="2424" y="1"/>
                  </a:moveTo>
                  <a:lnTo>
                    <a:pt x="0" y="3372"/>
                  </a:lnTo>
                  <a:cubicBezTo>
                    <a:pt x="241" y="3654"/>
                    <a:pt x="1370" y="5222"/>
                    <a:pt x="1887" y="5605"/>
                  </a:cubicBezTo>
                  <a:cubicBezTo>
                    <a:pt x="2320" y="5929"/>
                    <a:pt x="2967" y="6414"/>
                    <a:pt x="3531" y="6414"/>
                  </a:cubicBezTo>
                  <a:cubicBezTo>
                    <a:pt x="3636" y="6414"/>
                    <a:pt x="3737" y="6397"/>
                    <a:pt x="3835" y="6360"/>
                  </a:cubicBezTo>
                  <a:cubicBezTo>
                    <a:pt x="4065" y="6257"/>
                    <a:pt x="4251" y="6082"/>
                    <a:pt x="4356" y="5855"/>
                  </a:cubicBezTo>
                  <a:cubicBezTo>
                    <a:pt x="4356" y="5855"/>
                    <a:pt x="4386" y="5857"/>
                    <a:pt x="4434" y="5857"/>
                  </a:cubicBezTo>
                  <a:cubicBezTo>
                    <a:pt x="4614" y="5857"/>
                    <a:pt x="5057" y="5830"/>
                    <a:pt x="5222" y="5583"/>
                  </a:cubicBezTo>
                  <a:cubicBezTo>
                    <a:pt x="5342" y="5374"/>
                    <a:pt x="5401" y="5139"/>
                    <a:pt x="5388" y="4902"/>
                  </a:cubicBezTo>
                  <a:lnTo>
                    <a:pt x="5388" y="4902"/>
                  </a:lnTo>
                  <a:cubicBezTo>
                    <a:pt x="5388" y="4902"/>
                    <a:pt x="5506" y="4928"/>
                    <a:pt x="5654" y="4928"/>
                  </a:cubicBezTo>
                  <a:cubicBezTo>
                    <a:pt x="5849" y="4928"/>
                    <a:pt x="6096" y="4884"/>
                    <a:pt x="6202" y="4685"/>
                  </a:cubicBezTo>
                  <a:cubicBezTo>
                    <a:pt x="6294" y="4482"/>
                    <a:pt x="6313" y="4251"/>
                    <a:pt x="6253" y="4034"/>
                  </a:cubicBezTo>
                  <a:cubicBezTo>
                    <a:pt x="6526" y="4029"/>
                    <a:pt x="6761" y="3853"/>
                    <a:pt x="6849" y="3599"/>
                  </a:cubicBezTo>
                  <a:cubicBezTo>
                    <a:pt x="6997" y="3114"/>
                    <a:pt x="6257" y="2041"/>
                    <a:pt x="5799" y="1592"/>
                  </a:cubicBezTo>
                  <a:cubicBezTo>
                    <a:pt x="5254" y="1051"/>
                    <a:pt x="2424" y="1"/>
                    <a:pt x="2424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60"/>
            <p:cNvSpPr/>
            <p:nvPr/>
          </p:nvSpPr>
          <p:spPr>
            <a:xfrm>
              <a:off x="5096775" y="4583050"/>
              <a:ext cx="36225" cy="39175"/>
            </a:xfrm>
            <a:custGeom>
              <a:avLst/>
              <a:gdLst/>
              <a:ahLst/>
              <a:cxnLst/>
              <a:rect l="l" t="t" r="r" b="b"/>
              <a:pathLst>
                <a:path w="1449" h="1567" extrusionOk="0">
                  <a:moveTo>
                    <a:pt x="11" y="0"/>
                  </a:moveTo>
                  <a:cubicBezTo>
                    <a:pt x="9" y="0"/>
                    <a:pt x="7" y="1"/>
                    <a:pt x="5" y="3"/>
                  </a:cubicBezTo>
                  <a:cubicBezTo>
                    <a:pt x="0" y="12"/>
                    <a:pt x="0" y="17"/>
                    <a:pt x="5" y="21"/>
                  </a:cubicBezTo>
                  <a:cubicBezTo>
                    <a:pt x="513" y="498"/>
                    <a:pt x="920" y="1067"/>
                    <a:pt x="1410" y="1562"/>
                  </a:cubicBezTo>
                  <a:cubicBezTo>
                    <a:pt x="1413" y="1565"/>
                    <a:pt x="1418" y="1566"/>
                    <a:pt x="1422" y="1566"/>
                  </a:cubicBezTo>
                  <a:cubicBezTo>
                    <a:pt x="1435" y="1566"/>
                    <a:pt x="1448" y="1554"/>
                    <a:pt x="1437" y="1543"/>
                  </a:cubicBezTo>
                  <a:cubicBezTo>
                    <a:pt x="1059" y="942"/>
                    <a:pt x="527" y="488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60"/>
            <p:cNvSpPr/>
            <p:nvPr/>
          </p:nvSpPr>
          <p:spPr>
            <a:xfrm>
              <a:off x="5071850" y="4611350"/>
              <a:ext cx="39375" cy="33275"/>
            </a:xfrm>
            <a:custGeom>
              <a:avLst/>
              <a:gdLst/>
              <a:ahLst/>
              <a:cxnLst/>
              <a:rect l="l" t="t" r="r" b="b"/>
              <a:pathLst>
                <a:path w="1575" h="1331" extrusionOk="0">
                  <a:moveTo>
                    <a:pt x="15" y="1"/>
                  </a:moveTo>
                  <a:cubicBezTo>
                    <a:pt x="6" y="1"/>
                    <a:pt x="1" y="9"/>
                    <a:pt x="7" y="22"/>
                  </a:cubicBezTo>
                  <a:cubicBezTo>
                    <a:pt x="270" y="235"/>
                    <a:pt x="530" y="457"/>
                    <a:pt x="789" y="679"/>
                  </a:cubicBezTo>
                  <a:cubicBezTo>
                    <a:pt x="919" y="795"/>
                    <a:pt x="1043" y="910"/>
                    <a:pt x="1177" y="1025"/>
                  </a:cubicBezTo>
                  <a:cubicBezTo>
                    <a:pt x="1292" y="1142"/>
                    <a:pt x="1418" y="1243"/>
                    <a:pt x="1552" y="1331"/>
                  </a:cubicBezTo>
                  <a:cubicBezTo>
                    <a:pt x="1565" y="1331"/>
                    <a:pt x="1574" y="1317"/>
                    <a:pt x="1574" y="1303"/>
                  </a:cubicBezTo>
                  <a:lnTo>
                    <a:pt x="1570" y="1298"/>
                  </a:lnTo>
                  <a:cubicBezTo>
                    <a:pt x="1473" y="1170"/>
                    <a:pt x="1358" y="1059"/>
                    <a:pt x="1228" y="957"/>
                  </a:cubicBezTo>
                  <a:cubicBezTo>
                    <a:pt x="1098" y="846"/>
                    <a:pt x="970" y="739"/>
                    <a:pt x="840" y="633"/>
                  </a:cubicBezTo>
                  <a:cubicBezTo>
                    <a:pt x="581" y="415"/>
                    <a:pt x="308" y="203"/>
                    <a:pt x="26" y="5"/>
                  </a:cubicBezTo>
                  <a:cubicBezTo>
                    <a:pt x="22" y="2"/>
                    <a:pt x="19" y="1"/>
                    <a:pt x="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60"/>
            <p:cNvSpPr/>
            <p:nvPr/>
          </p:nvSpPr>
          <p:spPr>
            <a:xfrm>
              <a:off x="5048500" y="4639450"/>
              <a:ext cx="36150" cy="29825"/>
            </a:xfrm>
            <a:custGeom>
              <a:avLst/>
              <a:gdLst/>
              <a:ahLst/>
              <a:cxnLst/>
              <a:rect l="l" t="t" r="r" b="b"/>
              <a:pathLst>
                <a:path w="1446" h="1193" extrusionOk="0">
                  <a:moveTo>
                    <a:pt x="15" y="0"/>
                  </a:moveTo>
                  <a:cubicBezTo>
                    <a:pt x="6" y="0"/>
                    <a:pt x="1" y="9"/>
                    <a:pt x="7" y="22"/>
                  </a:cubicBezTo>
                  <a:cubicBezTo>
                    <a:pt x="248" y="230"/>
                    <a:pt x="489" y="439"/>
                    <a:pt x="728" y="642"/>
                  </a:cubicBezTo>
                  <a:lnTo>
                    <a:pt x="1085" y="942"/>
                  </a:lnTo>
                  <a:cubicBezTo>
                    <a:pt x="1187" y="1044"/>
                    <a:pt x="1302" y="1128"/>
                    <a:pt x="1432" y="1192"/>
                  </a:cubicBezTo>
                  <a:lnTo>
                    <a:pt x="1445" y="1169"/>
                  </a:lnTo>
                  <a:cubicBezTo>
                    <a:pt x="1353" y="1053"/>
                    <a:pt x="1242" y="956"/>
                    <a:pt x="1117" y="878"/>
                  </a:cubicBezTo>
                  <a:cubicBezTo>
                    <a:pt x="997" y="785"/>
                    <a:pt x="872" y="684"/>
                    <a:pt x="752" y="591"/>
                  </a:cubicBezTo>
                  <a:cubicBezTo>
                    <a:pt x="506" y="396"/>
                    <a:pt x="261" y="202"/>
                    <a:pt x="26" y="4"/>
                  </a:cubicBezTo>
                  <a:cubicBezTo>
                    <a:pt x="22" y="1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60"/>
            <p:cNvSpPr/>
            <p:nvPr/>
          </p:nvSpPr>
          <p:spPr>
            <a:xfrm>
              <a:off x="4978400" y="4433900"/>
              <a:ext cx="20975" cy="45100"/>
            </a:xfrm>
            <a:custGeom>
              <a:avLst/>
              <a:gdLst/>
              <a:ahLst/>
              <a:cxnLst/>
              <a:rect l="l" t="t" r="r" b="b"/>
              <a:pathLst>
                <a:path w="839" h="1804" extrusionOk="0">
                  <a:moveTo>
                    <a:pt x="837" y="0"/>
                  </a:moveTo>
                  <a:cubicBezTo>
                    <a:pt x="837" y="0"/>
                    <a:pt x="837" y="1"/>
                    <a:pt x="837" y="1"/>
                  </a:cubicBezTo>
                  <a:lnTo>
                    <a:pt x="837" y="1"/>
                  </a:lnTo>
                  <a:cubicBezTo>
                    <a:pt x="838" y="0"/>
                    <a:pt x="839" y="0"/>
                    <a:pt x="837" y="0"/>
                  </a:cubicBezTo>
                  <a:close/>
                  <a:moveTo>
                    <a:pt x="837" y="1"/>
                  </a:moveTo>
                  <a:lnTo>
                    <a:pt x="837" y="1"/>
                  </a:lnTo>
                  <a:cubicBezTo>
                    <a:pt x="835" y="1"/>
                    <a:pt x="832" y="2"/>
                    <a:pt x="832" y="5"/>
                  </a:cubicBezTo>
                  <a:cubicBezTo>
                    <a:pt x="670" y="296"/>
                    <a:pt x="504" y="587"/>
                    <a:pt x="365" y="883"/>
                  </a:cubicBezTo>
                  <a:cubicBezTo>
                    <a:pt x="227" y="1179"/>
                    <a:pt x="107" y="1480"/>
                    <a:pt x="0" y="1789"/>
                  </a:cubicBezTo>
                  <a:cubicBezTo>
                    <a:pt x="0" y="1797"/>
                    <a:pt x="7" y="1804"/>
                    <a:pt x="15" y="1804"/>
                  </a:cubicBezTo>
                  <a:cubicBezTo>
                    <a:pt x="22" y="1804"/>
                    <a:pt x="28" y="1800"/>
                    <a:pt x="32" y="1789"/>
                  </a:cubicBezTo>
                  <a:cubicBezTo>
                    <a:pt x="175" y="1498"/>
                    <a:pt x="310" y="1202"/>
                    <a:pt x="444" y="901"/>
                  </a:cubicBezTo>
                  <a:cubicBezTo>
                    <a:pt x="578" y="596"/>
                    <a:pt x="702" y="300"/>
                    <a:pt x="8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60"/>
            <p:cNvSpPr/>
            <p:nvPr/>
          </p:nvSpPr>
          <p:spPr>
            <a:xfrm>
              <a:off x="5041975" y="4315100"/>
              <a:ext cx="18875" cy="36500"/>
            </a:xfrm>
            <a:custGeom>
              <a:avLst/>
              <a:gdLst/>
              <a:ahLst/>
              <a:cxnLst/>
              <a:rect l="l" t="t" r="r" b="b"/>
              <a:pathLst>
                <a:path w="755" h="1460" extrusionOk="0">
                  <a:moveTo>
                    <a:pt x="749" y="1"/>
                  </a:moveTo>
                  <a:cubicBezTo>
                    <a:pt x="748" y="1"/>
                    <a:pt x="746" y="1"/>
                    <a:pt x="744" y="3"/>
                  </a:cubicBezTo>
                  <a:cubicBezTo>
                    <a:pt x="462" y="461"/>
                    <a:pt x="217" y="942"/>
                    <a:pt x="1" y="1436"/>
                  </a:cubicBezTo>
                  <a:cubicBezTo>
                    <a:pt x="1" y="1449"/>
                    <a:pt x="9" y="1459"/>
                    <a:pt x="17" y="1459"/>
                  </a:cubicBezTo>
                  <a:cubicBezTo>
                    <a:pt x="21" y="1459"/>
                    <a:pt x="25" y="1457"/>
                    <a:pt x="28" y="1451"/>
                  </a:cubicBezTo>
                  <a:cubicBezTo>
                    <a:pt x="300" y="988"/>
                    <a:pt x="545" y="502"/>
                    <a:pt x="754" y="3"/>
                  </a:cubicBezTo>
                  <a:cubicBezTo>
                    <a:pt x="754" y="3"/>
                    <a:pt x="752" y="1"/>
                    <a:pt x="7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60"/>
            <p:cNvSpPr/>
            <p:nvPr/>
          </p:nvSpPr>
          <p:spPr>
            <a:xfrm>
              <a:off x="4963350" y="4312625"/>
              <a:ext cx="86400" cy="83650"/>
            </a:xfrm>
            <a:custGeom>
              <a:avLst/>
              <a:gdLst/>
              <a:ahLst/>
              <a:cxnLst/>
              <a:rect l="l" t="t" r="r" b="b"/>
              <a:pathLst>
                <a:path w="3456" h="3346" extrusionOk="0">
                  <a:moveTo>
                    <a:pt x="1786" y="1"/>
                  </a:moveTo>
                  <a:cubicBezTo>
                    <a:pt x="1" y="671"/>
                    <a:pt x="84" y="1873"/>
                    <a:pt x="84" y="1873"/>
                  </a:cubicBezTo>
                  <a:cubicBezTo>
                    <a:pt x="383" y="2754"/>
                    <a:pt x="1211" y="3345"/>
                    <a:pt x="2135" y="3345"/>
                  </a:cubicBezTo>
                  <a:cubicBezTo>
                    <a:pt x="2167" y="3345"/>
                    <a:pt x="2198" y="3345"/>
                    <a:pt x="2230" y="3343"/>
                  </a:cubicBezTo>
                  <a:cubicBezTo>
                    <a:pt x="3455" y="2807"/>
                    <a:pt x="3400" y="1078"/>
                    <a:pt x="3400" y="1078"/>
                  </a:cubicBezTo>
                  <a:cubicBezTo>
                    <a:pt x="2724" y="999"/>
                    <a:pt x="2124" y="597"/>
                    <a:pt x="1786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60"/>
            <p:cNvSpPr/>
            <p:nvPr/>
          </p:nvSpPr>
          <p:spPr>
            <a:xfrm>
              <a:off x="4974000" y="4325125"/>
              <a:ext cx="67525" cy="66500"/>
            </a:xfrm>
            <a:custGeom>
              <a:avLst/>
              <a:gdLst/>
              <a:ahLst/>
              <a:cxnLst/>
              <a:rect l="l" t="t" r="r" b="b"/>
              <a:pathLst>
                <a:path w="2701" h="2660" extrusionOk="0">
                  <a:moveTo>
                    <a:pt x="597" y="0"/>
                  </a:moveTo>
                  <a:lnTo>
                    <a:pt x="597" y="5"/>
                  </a:lnTo>
                  <a:cubicBezTo>
                    <a:pt x="490" y="9"/>
                    <a:pt x="411" y="107"/>
                    <a:pt x="417" y="212"/>
                  </a:cubicBezTo>
                  <a:cubicBezTo>
                    <a:pt x="425" y="313"/>
                    <a:pt x="509" y="394"/>
                    <a:pt x="609" y="394"/>
                  </a:cubicBezTo>
                  <a:cubicBezTo>
                    <a:pt x="614" y="394"/>
                    <a:pt x="619" y="393"/>
                    <a:pt x="624" y="393"/>
                  </a:cubicBezTo>
                  <a:cubicBezTo>
                    <a:pt x="727" y="384"/>
                    <a:pt x="805" y="301"/>
                    <a:pt x="805" y="199"/>
                  </a:cubicBezTo>
                  <a:cubicBezTo>
                    <a:pt x="810" y="92"/>
                    <a:pt x="727" y="0"/>
                    <a:pt x="616" y="0"/>
                  </a:cubicBezTo>
                  <a:close/>
                  <a:moveTo>
                    <a:pt x="1933" y="162"/>
                  </a:moveTo>
                  <a:cubicBezTo>
                    <a:pt x="1822" y="171"/>
                    <a:pt x="1739" y="268"/>
                    <a:pt x="1749" y="379"/>
                  </a:cubicBezTo>
                  <a:cubicBezTo>
                    <a:pt x="1757" y="484"/>
                    <a:pt x="1845" y="565"/>
                    <a:pt x="1949" y="565"/>
                  </a:cubicBezTo>
                  <a:cubicBezTo>
                    <a:pt x="1954" y="565"/>
                    <a:pt x="1960" y="564"/>
                    <a:pt x="1965" y="564"/>
                  </a:cubicBezTo>
                  <a:cubicBezTo>
                    <a:pt x="2076" y="559"/>
                    <a:pt x="2165" y="467"/>
                    <a:pt x="2165" y="356"/>
                  </a:cubicBezTo>
                  <a:cubicBezTo>
                    <a:pt x="2165" y="337"/>
                    <a:pt x="2159" y="323"/>
                    <a:pt x="2159" y="305"/>
                  </a:cubicBezTo>
                  <a:cubicBezTo>
                    <a:pt x="2082" y="263"/>
                    <a:pt x="2007" y="212"/>
                    <a:pt x="1933" y="162"/>
                  </a:cubicBezTo>
                  <a:close/>
                  <a:moveTo>
                    <a:pt x="1184" y="1170"/>
                  </a:moveTo>
                  <a:lnTo>
                    <a:pt x="1184" y="1170"/>
                  </a:lnTo>
                  <a:cubicBezTo>
                    <a:pt x="1077" y="1174"/>
                    <a:pt x="994" y="1266"/>
                    <a:pt x="1004" y="1377"/>
                  </a:cubicBezTo>
                  <a:cubicBezTo>
                    <a:pt x="1008" y="1481"/>
                    <a:pt x="1100" y="1558"/>
                    <a:pt x="1203" y="1558"/>
                  </a:cubicBezTo>
                  <a:cubicBezTo>
                    <a:pt x="1206" y="1558"/>
                    <a:pt x="1209" y="1558"/>
                    <a:pt x="1212" y="1558"/>
                  </a:cubicBezTo>
                  <a:cubicBezTo>
                    <a:pt x="1314" y="1549"/>
                    <a:pt x="1392" y="1466"/>
                    <a:pt x="1392" y="1364"/>
                  </a:cubicBezTo>
                  <a:cubicBezTo>
                    <a:pt x="1388" y="1260"/>
                    <a:pt x="1303" y="1174"/>
                    <a:pt x="1201" y="1174"/>
                  </a:cubicBezTo>
                  <a:cubicBezTo>
                    <a:pt x="1199" y="1174"/>
                    <a:pt x="1196" y="1174"/>
                    <a:pt x="1194" y="1174"/>
                  </a:cubicBezTo>
                  <a:lnTo>
                    <a:pt x="1179" y="1174"/>
                  </a:lnTo>
                  <a:lnTo>
                    <a:pt x="1184" y="1170"/>
                  </a:lnTo>
                  <a:close/>
                  <a:moveTo>
                    <a:pt x="2496" y="1433"/>
                  </a:moveTo>
                  <a:cubicBezTo>
                    <a:pt x="2493" y="1433"/>
                    <a:pt x="2490" y="1433"/>
                    <a:pt x="2488" y="1433"/>
                  </a:cubicBezTo>
                  <a:lnTo>
                    <a:pt x="2492" y="1433"/>
                  </a:lnTo>
                  <a:cubicBezTo>
                    <a:pt x="2387" y="1443"/>
                    <a:pt x="2303" y="1535"/>
                    <a:pt x="2312" y="1641"/>
                  </a:cubicBezTo>
                  <a:cubicBezTo>
                    <a:pt x="2317" y="1749"/>
                    <a:pt x="2409" y="1827"/>
                    <a:pt x="2511" y="1827"/>
                  </a:cubicBezTo>
                  <a:cubicBezTo>
                    <a:pt x="2514" y="1827"/>
                    <a:pt x="2517" y="1827"/>
                    <a:pt x="2520" y="1827"/>
                  </a:cubicBezTo>
                  <a:cubicBezTo>
                    <a:pt x="2622" y="1817"/>
                    <a:pt x="2701" y="1734"/>
                    <a:pt x="2701" y="1633"/>
                  </a:cubicBezTo>
                  <a:cubicBezTo>
                    <a:pt x="2696" y="1519"/>
                    <a:pt x="2608" y="1433"/>
                    <a:pt x="2496" y="1433"/>
                  </a:cubicBezTo>
                  <a:close/>
                  <a:moveTo>
                    <a:pt x="189" y="1633"/>
                  </a:moveTo>
                  <a:lnTo>
                    <a:pt x="189" y="1633"/>
                  </a:lnTo>
                  <a:cubicBezTo>
                    <a:pt x="78" y="1637"/>
                    <a:pt x="1" y="1729"/>
                    <a:pt x="10" y="1840"/>
                  </a:cubicBezTo>
                  <a:cubicBezTo>
                    <a:pt x="14" y="1944"/>
                    <a:pt x="101" y="2021"/>
                    <a:pt x="208" y="2021"/>
                  </a:cubicBezTo>
                  <a:cubicBezTo>
                    <a:pt x="211" y="2021"/>
                    <a:pt x="214" y="2021"/>
                    <a:pt x="217" y="2021"/>
                  </a:cubicBezTo>
                  <a:cubicBezTo>
                    <a:pt x="319" y="2011"/>
                    <a:pt x="398" y="1928"/>
                    <a:pt x="398" y="1827"/>
                  </a:cubicBezTo>
                  <a:cubicBezTo>
                    <a:pt x="394" y="1723"/>
                    <a:pt x="310" y="1637"/>
                    <a:pt x="207" y="1637"/>
                  </a:cubicBezTo>
                  <a:cubicBezTo>
                    <a:pt x="205" y="1637"/>
                    <a:pt x="202" y="1637"/>
                    <a:pt x="199" y="1637"/>
                  </a:cubicBezTo>
                  <a:lnTo>
                    <a:pt x="185" y="1637"/>
                  </a:lnTo>
                  <a:lnTo>
                    <a:pt x="189" y="1633"/>
                  </a:lnTo>
                  <a:close/>
                  <a:moveTo>
                    <a:pt x="1715" y="2271"/>
                  </a:moveTo>
                  <a:cubicBezTo>
                    <a:pt x="1610" y="2275"/>
                    <a:pt x="1527" y="2367"/>
                    <a:pt x="1536" y="2478"/>
                  </a:cubicBezTo>
                  <a:cubicBezTo>
                    <a:pt x="1540" y="2579"/>
                    <a:pt x="1623" y="2660"/>
                    <a:pt x="1723" y="2660"/>
                  </a:cubicBezTo>
                  <a:cubicBezTo>
                    <a:pt x="1728" y="2660"/>
                    <a:pt x="1733" y="2659"/>
                    <a:pt x="1739" y="2659"/>
                  </a:cubicBezTo>
                  <a:cubicBezTo>
                    <a:pt x="1845" y="2653"/>
                    <a:pt x="1924" y="2566"/>
                    <a:pt x="1924" y="2465"/>
                  </a:cubicBezTo>
                  <a:cubicBezTo>
                    <a:pt x="1920" y="2361"/>
                    <a:pt x="1836" y="2275"/>
                    <a:pt x="1733" y="2275"/>
                  </a:cubicBezTo>
                  <a:cubicBezTo>
                    <a:pt x="1730" y="2275"/>
                    <a:pt x="1728" y="2275"/>
                    <a:pt x="1725" y="2275"/>
                  </a:cubicBezTo>
                  <a:lnTo>
                    <a:pt x="1715" y="2275"/>
                  </a:lnTo>
                  <a:lnTo>
                    <a:pt x="1715" y="2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60"/>
            <p:cNvSpPr/>
            <p:nvPr/>
          </p:nvSpPr>
          <p:spPr>
            <a:xfrm>
              <a:off x="5018725" y="4345925"/>
              <a:ext cx="32625" cy="51100"/>
            </a:xfrm>
            <a:custGeom>
              <a:avLst/>
              <a:gdLst/>
              <a:ahLst/>
              <a:cxnLst/>
              <a:rect l="l" t="t" r="r" b="b"/>
              <a:pathLst>
                <a:path w="1305" h="2044" extrusionOk="0">
                  <a:moveTo>
                    <a:pt x="1226" y="0"/>
                  </a:moveTo>
                  <a:cubicBezTo>
                    <a:pt x="1138" y="417"/>
                    <a:pt x="991" y="818"/>
                    <a:pt x="796" y="1202"/>
                  </a:cubicBezTo>
                  <a:cubicBezTo>
                    <a:pt x="630" y="1544"/>
                    <a:pt x="352" y="1831"/>
                    <a:pt x="15" y="2011"/>
                  </a:cubicBezTo>
                  <a:cubicBezTo>
                    <a:pt x="5" y="2011"/>
                    <a:pt x="1" y="2021"/>
                    <a:pt x="1" y="2030"/>
                  </a:cubicBezTo>
                  <a:cubicBezTo>
                    <a:pt x="1" y="2035"/>
                    <a:pt x="10" y="2043"/>
                    <a:pt x="20" y="2043"/>
                  </a:cubicBezTo>
                  <a:lnTo>
                    <a:pt x="24" y="2039"/>
                  </a:lnTo>
                  <a:cubicBezTo>
                    <a:pt x="376" y="1882"/>
                    <a:pt x="666" y="1618"/>
                    <a:pt x="861" y="1290"/>
                  </a:cubicBezTo>
                  <a:cubicBezTo>
                    <a:pt x="944" y="1142"/>
                    <a:pt x="1014" y="980"/>
                    <a:pt x="1064" y="814"/>
                  </a:cubicBezTo>
                  <a:cubicBezTo>
                    <a:pt x="1106" y="758"/>
                    <a:pt x="1147" y="703"/>
                    <a:pt x="1185" y="647"/>
                  </a:cubicBezTo>
                  <a:cubicBezTo>
                    <a:pt x="1230" y="560"/>
                    <a:pt x="1272" y="468"/>
                    <a:pt x="1305" y="374"/>
                  </a:cubicBezTo>
                  <a:lnTo>
                    <a:pt x="1305" y="374"/>
                  </a:lnTo>
                  <a:cubicBezTo>
                    <a:pt x="1258" y="462"/>
                    <a:pt x="1212" y="545"/>
                    <a:pt x="1161" y="634"/>
                  </a:cubicBezTo>
                  <a:cubicBezTo>
                    <a:pt x="1134" y="675"/>
                    <a:pt x="1106" y="712"/>
                    <a:pt x="1078" y="754"/>
                  </a:cubicBezTo>
                  <a:cubicBezTo>
                    <a:pt x="1143" y="504"/>
                    <a:pt x="1194" y="255"/>
                    <a:pt x="12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60"/>
            <p:cNvSpPr/>
            <p:nvPr/>
          </p:nvSpPr>
          <p:spPr>
            <a:xfrm>
              <a:off x="5061250" y="4224875"/>
              <a:ext cx="51500" cy="84950"/>
            </a:xfrm>
            <a:custGeom>
              <a:avLst/>
              <a:gdLst/>
              <a:ahLst/>
              <a:cxnLst/>
              <a:rect l="l" t="t" r="r" b="b"/>
              <a:pathLst>
                <a:path w="2060" h="3398" extrusionOk="0">
                  <a:moveTo>
                    <a:pt x="1" y="1"/>
                  </a:moveTo>
                  <a:cubicBezTo>
                    <a:pt x="1" y="1"/>
                    <a:pt x="15" y="357"/>
                    <a:pt x="34" y="796"/>
                  </a:cubicBezTo>
                  <a:lnTo>
                    <a:pt x="34" y="856"/>
                  </a:lnTo>
                  <a:lnTo>
                    <a:pt x="34" y="931"/>
                  </a:lnTo>
                  <a:lnTo>
                    <a:pt x="34" y="1125"/>
                  </a:lnTo>
                  <a:lnTo>
                    <a:pt x="34" y="1281"/>
                  </a:lnTo>
                  <a:lnTo>
                    <a:pt x="43" y="1439"/>
                  </a:lnTo>
                  <a:cubicBezTo>
                    <a:pt x="80" y="1818"/>
                    <a:pt x="140" y="2197"/>
                    <a:pt x="228" y="2572"/>
                  </a:cubicBezTo>
                  <a:cubicBezTo>
                    <a:pt x="287" y="2702"/>
                    <a:pt x="1025" y="3397"/>
                    <a:pt x="1660" y="3397"/>
                  </a:cubicBezTo>
                  <a:cubicBezTo>
                    <a:pt x="1722" y="3397"/>
                    <a:pt x="1783" y="3391"/>
                    <a:pt x="1842" y="3376"/>
                  </a:cubicBezTo>
                  <a:cubicBezTo>
                    <a:pt x="2059" y="3325"/>
                    <a:pt x="1827" y="2128"/>
                    <a:pt x="1827" y="2128"/>
                  </a:cubicBezTo>
                  <a:lnTo>
                    <a:pt x="1827" y="2036"/>
                  </a:lnTo>
                  <a:lnTo>
                    <a:pt x="1870" y="745"/>
                  </a:lnTo>
                  <a:lnTo>
                    <a:pt x="237" y="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60"/>
            <p:cNvSpPr/>
            <p:nvPr/>
          </p:nvSpPr>
          <p:spPr>
            <a:xfrm>
              <a:off x="5061400" y="4225125"/>
              <a:ext cx="46725" cy="50875"/>
            </a:xfrm>
            <a:custGeom>
              <a:avLst/>
              <a:gdLst/>
              <a:ahLst/>
              <a:cxnLst/>
              <a:rect l="l" t="t" r="r" b="b"/>
              <a:pathLst>
                <a:path w="1869" h="2035" extrusionOk="0">
                  <a:moveTo>
                    <a:pt x="0" y="1"/>
                  </a:moveTo>
                  <a:cubicBezTo>
                    <a:pt x="0" y="1"/>
                    <a:pt x="14" y="347"/>
                    <a:pt x="33" y="795"/>
                  </a:cubicBezTo>
                  <a:cubicBezTo>
                    <a:pt x="417" y="1452"/>
                    <a:pt x="1072" y="1905"/>
                    <a:pt x="1821" y="2035"/>
                  </a:cubicBezTo>
                  <a:lnTo>
                    <a:pt x="1868" y="744"/>
                  </a:lnTo>
                  <a:lnTo>
                    <a:pt x="236" y="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60"/>
            <p:cNvSpPr/>
            <p:nvPr/>
          </p:nvSpPr>
          <p:spPr>
            <a:xfrm>
              <a:off x="5033525" y="4130625"/>
              <a:ext cx="120375" cy="132650"/>
            </a:xfrm>
            <a:custGeom>
              <a:avLst/>
              <a:gdLst/>
              <a:ahLst/>
              <a:cxnLst/>
              <a:rect l="l" t="t" r="r" b="b"/>
              <a:pathLst>
                <a:path w="4815" h="5306" extrusionOk="0">
                  <a:moveTo>
                    <a:pt x="2352" y="0"/>
                  </a:moveTo>
                  <a:cubicBezTo>
                    <a:pt x="2211" y="0"/>
                    <a:pt x="2072" y="14"/>
                    <a:pt x="1938" y="40"/>
                  </a:cubicBezTo>
                  <a:cubicBezTo>
                    <a:pt x="943" y="230"/>
                    <a:pt x="0" y="1084"/>
                    <a:pt x="537" y="3286"/>
                  </a:cubicBezTo>
                  <a:cubicBezTo>
                    <a:pt x="964" y="5053"/>
                    <a:pt x="2023" y="5306"/>
                    <a:pt x="2651" y="5306"/>
                  </a:cubicBezTo>
                  <a:cubicBezTo>
                    <a:pt x="2805" y="5306"/>
                    <a:pt x="2933" y="5291"/>
                    <a:pt x="3020" y="5279"/>
                  </a:cubicBezTo>
                  <a:cubicBezTo>
                    <a:pt x="3506" y="5213"/>
                    <a:pt x="4814" y="4774"/>
                    <a:pt x="4504" y="2527"/>
                  </a:cubicBezTo>
                  <a:cubicBezTo>
                    <a:pt x="4237" y="587"/>
                    <a:pt x="3258" y="0"/>
                    <a:pt x="2352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60"/>
            <p:cNvSpPr/>
            <p:nvPr/>
          </p:nvSpPr>
          <p:spPr>
            <a:xfrm>
              <a:off x="5125075" y="4176475"/>
              <a:ext cx="11000" cy="5700"/>
            </a:xfrm>
            <a:custGeom>
              <a:avLst/>
              <a:gdLst/>
              <a:ahLst/>
              <a:cxnLst/>
              <a:rect l="l" t="t" r="r" b="b"/>
              <a:pathLst>
                <a:path w="440" h="228" extrusionOk="0">
                  <a:moveTo>
                    <a:pt x="174" y="1"/>
                  </a:moveTo>
                  <a:cubicBezTo>
                    <a:pt x="113" y="1"/>
                    <a:pt x="54" y="28"/>
                    <a:pt x="19" y="78"/>
                  </a:cubicBezTo>
                  <a:cubicBezTo>
                    <a:pt x="0" y="110"/>
                    <a:pt x="6" y="148"/>
                    <a:pt x="28" y="176"/>
                  </a:cubicBezTo>
                  <a:cubicBezTo>
                    <a:pt x="69" y="204"/>
                    <a:pt x="116" y="217"/>
                    <a:pt x="165" y="217"/>
                  </a:cubicBezTo>
                  <a:cubicBezTo>
                    <a:pt x="172" y="217"/>
                    <a:pt x="179" y="217"/>
                    <a:pt x="186" y="217"/>
                  </a:cubicBezTo>
                  <a:cubicBezTo>
                    <a:pt x="241" y="227"/>
                    <a:pt x="292" y="227"/>
                    <a:pt x="343" y="227"/>
                  </a:cubicBezTo>
                  <a:cubicBezTo>
                    <a:pt x="347" y="227"/>
                    <a:pt x="351" y="228"/>
                    <a:pt x="354" y="228"/>
                  </a:cubicBezTo>
                  <a:cubicBezTo>
                    <a:pt x="373" y="228"/>
                    <a:pt x="392" y="218"/>
                    <a:pt x="407" y="203"/>
                  </a:cubicBezTo>
                  <a:cubicBezTo>
                    <a:pt x="440" y="171"/>
                    <a:pt x="440" y="116"/>
                    <a:pt x="407" y="82"/>
                  </a:cubicBezTo>
                  <a:cubicBezTo>
                    <a:pt x="356" y="32"/>
                    <a:pt x="288" y="5"/>
                    <a:pt x="213" y="5"/>
                  </a:cubicBezTo>
                  <a:cubicBezTo>
                    <a:pt x="200" y="2"/>
                    <a:pt x="187" y="1"/>
                    <a:pt x="1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60"/>
            <p:cNvSpPr/>
            <p:nvPr/>
          </p:nvSpPr>
          <p:spPr>
            <a:xfrm>
              <a:off x="5093850" y="4180900"/>
              <a:ext cx="10425" cy="6850"/>
            </a:xfrm>
            <a:custGeom>
              <a:avLst/>
              <a:gdLst/>
              <a:ahLst/>
              <a:cxnLst/>
              <a:rect l="l" t="t" r="r" b="b"/>
              <a:pathLst>
                <a:path w="417" h="274" extrusionOk="0">
                  <a:moveTo>
                    <a:pt x="269" y="0"/>
                  </a:moveTo>
                  <a:cubicBezTo>
                    <a:pt x="243" y="0"/>
                    <a:pt x="216" y="6"/>
                    <a:pt x="191" y="16"/>
                  </a:cubicBezTo>
                  <a:cubicBezTo>
                    <a:pt x="122" y="40"/>
                    <a:pt x="62" y="86"/>
                    <a:pt x="24" y="146"/>
                  </a:cubicBezTo>
                  <a:cubicBezTo>
                    <a:pt x="1" y="188"/>
                    <a:pt x="20" y="238"/>
                    <a:pt x="62" y="262"/>
                  </a:cubicBezTo>
                  <a:cubicBezTo>
                    <a:pt x="72" y="269"/>
                    <a:pt x="84" y="273"/>
                    <a:pt x="98" y="273"/>
                  </a:cubicBezTo>
                  <a:cubicBezTo>
                    <a:pt x="102" y="273"/>
                    <a:pt x="107" y="273"/>
                    <a:pt x="112" y="272"/>
                  </a:cubicBezTo>
                  <a:cubicBezTo>
                    <a:pt x="167" y="257"/>
                    <a:pt x="214" y="234"/>
                    <a:pt x="260" y="221"/>
                  </a:cubicBezTo>
                  <a:cubicBezTo>
                    <a:pt x="316" y="206"/>
                    <a:pt x="367" y="178"/>
                    <a:pt x="399" y="133"/>
                  </a:cubicBezTo>
                  <a:cubicBezTo>
                    <a:pt x="417" y="105"/>
                    <a:pt x="412" y="63"/>
                    <a:pt x="385" y="35"/>
                  </a:cubicBezTo>
                  <a:cubicBezTo>
                    <a:pt x="351" y="13"/>
                    <a:pt x="310" y="0"/>
                    <a:pt x="2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60"/>
            <p:cNvSpPr/>
            <p:nvPr/>
          </p:nvSpPr>
          <p:spPr>
            <a:xfrm>
              <a:off x="5103825" y="4200725"/>
              <a:ext cx="4075" cy="10550"/>
            </a:xfrm>
            <a:custGeom>
              <a:avLst/>
              <a:gdLst/>
              <a:ahLst/>
              <a:cxnLst/>
              <a:rect l="l" t="t" r="r" b="b"/>
              <a:pathLst>
                <a:path w="163" h="422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83" y="0"/>
                    <a:pt x="92" y="19"/>
                  </a:cubicBezTo>
                  <a:cubicBezTo>
                    <a:pt x="124" y="172"/>
                    <a:pt x="129" y="347"/>
                    <a:pt x="0" y="422"/>
                  </a:cubicBezTo>
                  <a:cubicBezTo>
                    <a:pt x="162" y="380"/>
                    <a:pt x="148" y="139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60"/>
            <p:cNvSpPr/>
            <p:nvPr/>
          </p:nvSpPr>
          <p:spPr>
            <a:xfrm>
              <a:off x="5096075" y="4197375"/>
              <a:ext cx="12950" cy="12400"/>
            </a:xfrm>
            <a:custGeom>
              <a:avLst/>
              <a:gdLst/>
              <a:ahLst/>
              <a:cxnLst/>
              <a:rect l="l" t="t" r="r" b="b"/>
              <a:pathLst>
                <a:path w="518" h="496" extrusionOk="0">
                  <a:moveTo>
                    <a:pt x="252" y="0"/>
                  </a:moveTo>
                  <a:cubicBezTo>
                    <a:pt x="248" y="0"/>
                    <a:pt x="244" y="1"/>
                    <a:pt x="240" y="1"/>
                  </a:cubicBezTo>
                  <a:cubicBezTo>
                    <a:pt x="1" y="23"/>
                    <a:pt x="44" y="496"/>
                    <a:pt x="271" y="496"/>
                  </a:cubicBezTo>
                  <a:cubicBezTo>
                    <a:pt x="276" y="496"/>
                    <a:pt x="281" y="495"/>
                    <a:pt x="287" y="495"/>
                  </a:cubicBezTo>
                  <a:cubicBezTo>
                    <a:pt x="518" y="473"/>
                    <a:pt x="452" y="0"/>
                    <a:pt x="2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60"/>
            <p:cNvSpPr/>
            <p:nvPr/>
          </p:nvSpPr>
          <p:spPr>
            <a:xfrm>
              <a:off x="5092600" y="4198200"/>
              <a:ext cx="8100" cy="5575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297" y="0"/>
                  </a:moveTo>
                  <a:cubicBezTo>
                    <a:pt x="293" y="0"/>
                    <a:pt x="290" y="1"/>
                    <a:pt x="287" y="5"/>
                  </a:cubicBezTo>
                  <a:cubicBezTo>
                    <a:pt x="245" y="41"/>
                    <a:pt x="213" y="92"/>
                    <a:pt x="157" y="107"/>
                  </a:cubicBezTo>
                  <a:cubicBezTo>
                    <a:pt x="153" y="108"/>
                    <a:pt x="148" y="108"/>
                    <a:pt x="143" y="108"/>
                  </a:cubicBezTo>
                  <a:cubicBezTo>
                    <a:pt x="95" y="108"/>
                    <a:pt x="42" y="69"/>
                    <a:pt x="1" y="28"/>
                  </a:cubicBezTo>
                  <a:lnTo>
                    <a:pt x="1" y="28"/>
                  </a:lnTo>
                  <a:cubicBezTo>
                    <a:pt x="1" y="124"/>
                    <a:pt x="61" y="222"/>
                    <a:pt x="162" y="222"/>
                  </a:cubicBezTo>
                  <a:cubicBezTo>
                    <a:pt x="268" y="222"/>
                    <a:pt x="315" y="134"/>
                    <a:pt x="324" y="28"/>
                  </a:cubicBezTo>
                  <a:cubicBezTo>
                    <a:pt x="320" y="17"/>
                    <a:pt x="308" y="0"/>
                    <a:pt x="2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60"/>
            <p:cNvSpPr/>
            <p:nvPr/>
          </p:nvSpPr>
          <p:spPr>
            <a:xfrm>
              <a:off x="5128100" y="4197150"/>
              <a:ext cx="5325" cy="9400"/>
            </a:xfrm>
            <a:custGeom>
              <a:avLst/>
              <a:gdLst/>
              <a:ahLst/>
              <a:cxnLst/>
              <a:rect l="l" t="t" r="r" b="b"/>
              <a:pathLst>
                <a:path w="213" h="376" extrusionOk="0">
                  <a:moveTo>
                    <a:pt x="0" y="0"/>
                  </a:moveTo>
                  <a:cubicBezTo>
                    <a:pt x="0" y="155"/>
                    <a:pt x="40" y="375"/>
                    <a:pt x="202" y="375"/>
                  </a:cubicBezTo>
                  <a:cubicBezTo>
                    <a:pt x="206" y="375"/>
                    <a:pt x="209" y="375"/>
                    <a:pt x="212" y="375"/>
                  </a:cubicBezTo>
                  <a:cubicBezTo>
                    <a:pt x="69" y="343"/>
                    <a:pt x="28" y="166"/>
                    <a:pt x="13" y="14"/>
                  </a:cubicBezTo>
                  <a:cubicBezTo>
                    <a:pt x="1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60"/>
            <p:cNvSpPr/>
            <p:nvPr/>
          </p:nvSpPr>
          <p:spPr>
            <a:xfrm>
              <a:off x="5126250" y="4192675"/>
              <a:ext cx="12700" cy="12450"/>
            </a:xfrm>
            <a:custGeom>
              <a:avLst/>
              <a:gdLst/>
              <a:ahLst/>
              <a:cxnLst/>
              <a:rect l="l" t="t" r="r" b="b"/>
              <a:pathLst>
                <a:path w="508" h="498" extrusionOk="0">
                  <a:moveTo>
                    <a:pt x="230" y="1"/>
                  </a:moveTo>
                  <a:cubicBezTo>
                    <a:pt x="220" y="1"/>
                    <a:pt x="209" y="2"/>
                    <a:pt x="198" y="4"/>
                  </a:cubicBezTo>
                  <a:cubicBezTo>
                    <a:pt x="0" y="43"/>
                    <a:pt x="58" y="497"/>
                    <a:pt x="263" y="497"/>
                  </a:cubicBezTo>
                  <a:cubicBezTo>
                    <a:pt x="272" y="497"/>
                    <a:pt x="282" y="496"/>
                    <a:pt x="292" y="494"/>
                  </a:cubicBezTo>
                  <a:cubicBezTo>
                    <a:pt x="508" y="450"/>
                    <a:pt x="446" y="1"/>
                    <a:pt x="2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60"/>
            <p:cNvSpPr/>
            <p:nvPr/>
          </p:nvSpPr>
          <p:spPr>
            <a:xfrm>
              <a:off x="5133100" y="4191600"/>
              <a:ext cx="7600" cy="6000"/>
            </a:xfrm>
            <a:custGeom>
              <a:avLst/>
              <a:gdLst/>
              <a:ahLst/>
              <a:cxnLst/>
              <a:rect l="l" t="t" r="r" b="b"/>
              <a:pathLst>
                <a:path w="304" h="240" extrusionOk="0">
                  <a:moveTo>
                    <a:pt x="276" y="0"/>
                  </a:moveTo>
                  <a:cubicBezTo>
                    <a:pt x="253" y="56"/>
                    <a:pt x="212" y="115"/>
                    <a:pt x="165" y="121"/>
                  </a:cubicBezTo>
                  <a:cubicBezTo>
                    <a:pt x="163" y="121"/>
                    <a:pt x="161" y="121"/>
                    <a:pt x="158" y="121"/>
                  </a:cubicBezTo>
                  <a:cubicBezTo>
                    <a:pt x="114" y="121"/>
                    <a:pt x="71" y="82"/>
                    <a:pt x="31" y="66"/>
                  </a:cubicBezTo>
                  <a:cubicBezTo>
                    <a:pt x="28" y="64"/>
                    <a:pt x="26" y="63"/>
                    <a:pt x="23" y="63"/>
                  </a:cubicBezTo>
                  <a:cubicBezTo>
                    <a:pt x="9" y="63"/>
                    <a:pt x="0" y="85"/>
                    <a:pt x="8" y="98"/>
                  </a:cubicBezTo>
                  <a:cubicBezTo>
                    <a:pt x="43" y="175"/>
                    <a:pt x="94" y="240"/>
                    <a:pt x="161" y="240"/>
                  </a:cubicBezTo>
                  <a:cubicBezTo>
                    <a:pt x="174" y="240"/>
                    <a:pt x="188" y="237"/>
                    <a:pt x="202" y="232"/>
                  </a:cubicBezTo>
                  <a:cubicBezTo>
                    <a:pt x="290" y="194"/>
                    <a:pt x="304" y="93"/>
                    <a:pt x="2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60"/>
            <p:cNvSpPr/>
            <p:nvPr/>
          </p:nvSpPr>
          <p:spPr>
            <a:xfrm>
              <a:off x="5110500" y="4231300"/>
              <a:ext cx="8250" cy="3225"/>
            </a:xfrm>
            <a:custGeom>
              <a:avLst/>
              <a:gdLst/>
              <a:ahLst/>
              <a:cxnLst/>
              <a:rect l="l" t="t" r="r" b="b"/>
              <a:pathLst>
                <a:path w="330" h="129" extrusionOk="0">
                  <a:moveTo>
                    <a:pt x="17" y="1"/>
                  </a:moveTo>
                  <a:cubicBezTo>
                    <a:pt x="9" y="1"/>
                    <a:pt x="1" y="3"/>
                    <a:pt x="1" y="3"/>
                  </a:cubicBezTo>
                  <a:cubicBezTo>
                    <a:pt x="15" y="68"/>
                    <a:pt x="66" y="119"/>
                    <a:pt x="130" y="128"/>
                  </a:cubicBezTo>
                  <a:cubicBezTo>
                    <a:pt x="138" y="129"/>
                    <a:pt x="146" y="129"/>
                    <a:pt x="154" y="129"/>
                  </a:cubicBezTo>
                  <a:cubicBezTo>
                    <a:pt x="224" y="129"/>
                    <a:pt x="292" y="93"/>
                    <a:pt x="329" y="31"/>
                  </a:cubicBezTo>
                  <a:lnTo>
                    <a:pt x="329" y="31"/>
                  </a:lnTo>
                  <a:cubicBezTo>
                    <a:pt x="278" y="59"/>
                    <a:pt x="223" y="77"/>
                    <a:pt x="163" y="81"/>
                  </a:cubicBezTo>
                  <a:cubicBezTo>
                    <a:pt x="107" y="81"/>
                    <a:pt x="71" y="36"/>
                    <a:pt x="28" y="3"/>
                  </a:cubicBezTo>
                  <a:cubicBezTo>
                    <a:pt x="25" y="2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60"/>
            <p:cNvSpPr/>
            <p:nvPr/>
          </p:nvSpPr>
          <p:spPr>
            <a:xfrm>
              <a:off x="5112575" y="4178175"/>
              <a:ext cx="19475" cy="46775"/>
            </a:xfrm>
            <a:custGeom>
              <a:avLst/>
              <a:gdLst/>
              <a:ahLst/>
              <a:cxnLst/>
              <a:rect l="l" t="t" r="r" b="b"/>
              <a:pathLst>
                <a:path w="779" h="1871" extrusionOk="0">
                  <a:moveTo>
                    <a:pt x="250" y="1"/>
                  </a:moveTo>
                  <a:cubicBezTo>
                    <a:pt x="243" y="1"/>
                    <a:pt x="237" y="7"/>
                    <a:pt x="237" y="14"/>
                  </a:cubicBezTo>
                  <a:cubicBezTo>
                    <a:pt x="348" y="486"/>
                    <a:pt x="533" y="935"/>
                    <a:pt x="653" y="1407"/>
                  </a:cubicBezTo>
                  <a:cubicBezTo>
                    <a:pt x="584" y="1391"/>
                    <a:pt x="515" y="1383"/>
                    <a:pt x="444" y="1383"/>
                  </a:cubicBezTo>
                  <a:cubicBezTo>
                    <a:pt x="429" y="1383"/>
                    <a:pt x="414" y="1383"/>
                    <a:pt x="399" y="1384"/>
                  </a:cubicBezTo>
                  <a:cubicBezTo>
                    <a:pt x="385" y="1384"/>
                    <a:pt x="506" y="1744"/>
                    <a:pt x="506" y="1777"/>
                  </a:cubicBezTo>
                  <a:cubicBezTo>
                    <a:pt x="463" y="1784"/>
                    <a:pt x="420" y="1787"/>
                    <a:pt x="378" y="1787"/>
                  </a:cubicBezTo>
                  <a:cubicBezTo>
                    <a:pt x="253" y="1787"/>
                    <a:pt x="128" y="1758"/>
                    <a:pt x="15" y="1702"/>
                  </a:cubicBezTo>
                  <a:lnTo>
                    <a:pt x="6" y="1702"/>
                  </a:lnTo>
                  <a:cubicBezTo>
                    <a:pt x="1" y="1707"/>
                    <a:pt x="1" y="1717"/>
                    <a:pt x="1" y="1721"/>
                  </a:cubicBezTo>
                  <a:cubicBezTo>
                    <a:pt x="100" y="1817"/>
                    <a:pt x="234" y="1871"/>
                    <a:pt x="369" y="1871"/>
                  </a:cubicBezTo>
                  <a:cubicBezTo>
                    <a:pt x="422" y="1871"/>
                    <a:pt x="476" y="1863"/>
                    <a:pt x="528" y="1845"/>
                  </a:cubicBezTo>
                  <a:cubicBezTo>
                    <a:pt x="561" y="1841"/>
                    <a:pt x="589" y="1832"/>
                    <a:pt x="589" y="1818"/>
                  </a:cubicBezTo>
                  <a:cubicBezTo>
                    <a:pt x="575" y="1712"/>
                    <a:pt x="510" y="1490"/>
                    <a:pt x="510" y="1490"/>
                  </a:cubicBezTo>
                  <a:lnTo>
                    <a:pt x="510" y="1490"/>
                  </a:lnTo>
                  <a:cubicBezTo>
                    <a:pt x="540" y="1499"/>
                    <a:pt x="647" y="1523"/>
                    <a:pt x="715" y="1523"/>
                  </a:cubicBezTo>
                  <a:cubicBezTo>
                    <a:pt x="753" y="1523"/>
                    <a:pt x="778" y="1516"/>
                    <a:pt x="773" y="1495"/>
                  </a:cubicBezTo>
                  <a:cubicBezTo>
                    <a:pt x="653" y="985"/>
                    <a:pt x="482" y="492"/>
                    <a:pt x="265" y="14"/>
                  </a:cubicBezTo>
                  <a:cubicBezTo>
                    <a:pt x="261" y="5"/>
                    <a:pt x="255" y="1"/>
                    <a:pt x="2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60"/>
            <p:cNvSpPr/>
            <p:nvPr/>
          </p:nvSpPr>
          <p:spPr>
            <a:xfrm>
              <a:off x="5112350" y="4221300"/>
              <a:ext cx="13000" cy="9275"/>
            </a:xfrm>
            <a:custGeom>
              <a:avLst/>
              <a:gdLst/>
              <a:ahLst/>
              <a:cxnLst/>
              <a:rect l="l" t="t" r="r" b="b"/>
              <a:pathLst>
                <a:path w="520" h="371" extrusionOk="0">
                  <a:moveTo>
                    <a:pt x="20" y="1"/>
                  </a:moveTo>
                  <a:cubicBezTo>
                    <a:pt x="10" y="52"/>
                    <a:pt x="1" y="103"/>
                    <a:pt x="1" y="158"/>
                  </a:cubicBezTo>
                  <a:cubicBezTo>
                    <a:pt x="1" y="259"/>
                    <a:pt x="33" y="370"/>
                    <a:pt x="159" y="370"/>
                  </a:cubicBezTo>
                  <a:cubicBezTo>
                    <a:pt x="218" y="370"/>
                    <a:pt x="274" y="352"/>
                    <a:pt x="321" y="320"/>
                  </a:cubicBezTo>
                  <a:cubicBezTo>
                    <a:pt x="408" y="255"/>
                    <a:pt x="473" y="171"/>
                    <a:pt x="519" y="75"/>
                  </a:cubicBezTo>
                  <a:lnTo>
                    <a:pt x="519" y="75"/>
                  </a:lnTo>
                  <a:cubicBezTo>
                    <a:pt x="473" y="82"/>
                    <a:pt x="427" y="86"/>
                    <a:pt x="382" y="86"/>
                  </a:cubicBezTo>
                  <a:cubicBezTo>
                    <a:pt x="257" y="86"/>
                    <a:pt x="134" y="58"/>
                    <a:pt x="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60"/>
            <p:cNvSpPr/>
            <p:nvPr/>
          </p:nvSpPr>
          <p:spPr>
            <a:xfrm>
              <a:off x="5112250" y="4225100"/>
              <a:ext cx="8125" cy="5475"/>
            </a:xfrm>
            <a:custGeom>
              <a:avLst/>
              <a:gdLst/>
              <a:ahLst/>
              <a:cxnLst/>
              <a:rect l="l" t="t" r="r" b="b"/>
              <a:pathLst>
                <a:path w="325" h="219" extrusionOk="0">
                  <a:moveTo>
                    <a:pt x="60" y="0"/>
                  </a:moveTo>
                  <a:cubicBezTo>
                    <a:pt x="40" y="0"/>
                    <a:pt x="20" y="2"/>
                    <a:pt x="1" y="6"/>
                  </a:cubicBezTo>
                  <a:cubicBezTo>
                    <a:pt x="1" y="107"/>
                    <a:pt x="33" y="218"/>
                    <a:pt x="158" y="218"/>
                  </a:cubicBezTo>
                  <a:cubicBezTo>
                    <a:pt x="218" y="218"/>
                    <a:pt x="274" y="200"/>
                    <a:pt x="325" y="168"/>
                  </a:cubicBezTo>
                  <a:cubicBezTo>
                    <a:pt x="273" y="65"/>
                    <a:pt x="172" y="0"/>
                    <a:pt x="60" y="0"/>
                  </a:cubicBezTo>
                  <a:close/>
                </a:path>
              </a:pathLst>
            </a:custGeom>
            <a:solidFill>
              <a:srgbClr val="FF9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60"/>
            <p:cNvSpPr/>
            <p:nvPr/>
          </p:nvSpPr>
          <p:spPr>
            <a:xfrm>
              <a:off x="5033900" y="4126100"/>
              <a:ext cx="110850" cy="86925"/>
            </a:xfrm>
            <a:custGeom>
              <a:avLst/>
              <a:gdLst/>
              <a:ahLst/>
              <a:cxnLst/>
              <a:rect l="l" t="t" r="r" b="b"/>
              <a:pathLst>
                <a:path w="4434" h="3477" extrusionOk="0">
                  <a:moveTo>
                    <a:pt x="2303" y="1"/>
                  </a:moveTo>
                  <a:cubicBezTo>
                    <a:pt x="1743" y="1"/>
                    <a:pt x="1170" y="228"/>
                    <a:pt x="776" y="776"/>
                  </a:cubicBezTo>
                  <a:cubicBezTo>
                    <a:pt x="776" y="776"/>
                    <a:pt x="152" y="1220"/>
                    <a:pt x="78" y="1899"/>
                  </a:cubicBezTo>
                  <a:cubicBezTo>
                    <a:pt x="1" y="2571"/>
                    <a:pt x="387" y="3476"/>
                    <a:pt x="704" y="3476"/>
                  </a:cubicBezTo>
                  <a:cubicBezTo>
                    <a:pt x="708" y="3476"/>
                    <a:pt x="712" y="3476"/>
                    <a:pt x="716" y="3476"/>
                  </a:cubicBezTo>
                  <a:cubicBezTo>
                    <a:pt x="1271" y="3435"/>
                    <a:pt x="1368" y="1719"/>
                    <a:pt x="1378" y="1510"/>
                  </a:cubicBezTo>
                  <a:cubicBezTo>
                    <a:pt x="1378" y="1645"/>
                    <a:pt x="1378" y="2347"/>
                    <a:pt x="1442" y="2375"/>
                  </a:cubicBezTo>
                  <a:cubicBezTo>
                    <a:pt x="1502" y="2370"/>
                    <a:pt x="1558" y="2357"/>
                    <a:pt x="1613" y="2334"/>
                  </a:cubicBezTo>
                  <a:cubicBezTo>
                    <a:pt x="1609" y="2251"/>
                    <a:pt x="1613" y="2167"/>
                    <a:pt x="1628" y="2084"/>
                  </a:cubicBezTo>
                  <a:cubicBezTo>
                    <a:pt x="1650" y="2158"/>
                    <a:pt x="1664" y="2236"/>
                    <a:pt x="1669" y="2315"/>
                  </a:cubicBezTo>
                  <a:lnTo>
                    <a:pt x="1771" y="2283"/>
                  </a:lnTo>
                  <a:cubicBezTo>
                    <a:pt x="1756" y="2103"/>
                    <a:pt x="1771" y="1922"/>
                    <a:pt x="1803" y="1747"/>
                  </a:cubicBezTo>
                  <a:cubicBezTo>
                    <a:pt x="1854" y="1909"/>
                    <a:pt x="1891" y="2070"/>
                    <a:pt x="1918" y="2236"/>
                  </a:cubicBezTo>
                  <a:cubicBezTo>
                    <a:pt x="2390" y="2080"/>
                    <a:pt x="2870" y="1978"/>
                    <a:pt x="3365" y="1926"/>
                  </a:cubicBezTo>
                  <a:cubicBezTo>
                    <a:pt x="3500" y="1918"/>
                    <a:pt x="3619" y="1913"/>
                    <a:pt x="3726" y="1913"/>
                  </a:cubicBezTo>
                  <a:cubicBezTo>
                    <a:pt x="3726" y="1724"/>
                    <a:pt x="3696" y="1527"/>
                    <a:pt x="3704" y="1527"/>
                  </a:cubicBezTo>
                  <a:lnTo>
                    <a:pt x="3704" y="1527"/>
                  </a:lnTo>
                  <a:cubicBezTo>
                    <a:pt x="3705" y="1527"/>
                    <a:pt x="3706" y="1529"/>
                    <a:pt x="3708" y="1534"/>
                  </a:cubicBezTo>
                  <a:cubicBezTo>
                    <a:pt x="3754" y="1659"/>
                    <a:pt x="3786" y="1788"/>
                    <a:pt x="3805" y="1922"/>
                  </a:cubicBezTo>
                  <a:lnTo>
                    <a:pt x="3967" y="1922"/>
                  </a:lnTo>
                  <a:cubicBezTo>
                    <a:pt x="3967" y="1651"/>
                    <a:pt x="3830" y="1230"/>
                    <a:pt x="3853" y="1230"/>
                  </a:cubicBezTo>
                  <a:cubicBezTo>
                    <a:pt x="3854" y="1230"/>
                    <a:pt x="3857" y="1233"/>
                    <a:pt x="3860" y="1237"/>
                  </a:cubicBezTo>
                  <a:cubicBezTo>
                    <a:pt x="4008" y="1450"/>
                    <a:pt x="4114" y="1696"/>
                    <a:pt x="4170" y="1950"/>
                  </a:cubicBezTo>
                  <a:cubicBezTo>
                    <a:pt x="4297" y="1968"/>
                    <a:pt x="4368" y="1989"/>
                    <a:pt x="4403" y="1989"/>
                  </a:cubicBezTo>
                  <a:cubicBezTo>
                    <a:pt x="4423" y="1989"/>
                    <a:pt x="4432" y="1982"/>
                    <a:pt x="4434" y="1964"/>
                  </a:cubicBezTo>
                  <a:cubicBezTo>
                    <a:pt x="4351" y="1390"/>
                    <a:pt x="4069" y="863"/>
                    <a:pt x="3634" y="479"/>
                  </a:cubicBezTo>
                  <a:cubicBezTo>
                    <a:pt x="3294" y="182"/>
                    <a:pt x="2804" y="1"/>
                    <a:pt x="23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60"/>
            <p:cNvSpPr/>
            <p:nvPr/>
          </p:nvSpPr>
          <p:spPr>
            <a:xfrm>
              <a:off x="5041850" y="4131775"/>
              <a:ext cx="40700" cy="19775"/>
            </a:xfrm>
            <a:custGeom>
              <a:avLst/>
              <a:gdLst/>
              <a:ahLst/>
              <a:cxnLst/>
              <a:rect l="l" t="t" r="r" b="b"/>
              <a:pathLst>
                <a:path w="1628" h="791" extrusionOk="0">
                  <a:moveTo>
                    <a:pt x="751" y="0"/>
                  </a:moveTo>
                  <a:cubicBezTo>
                    <a:pt x="347" y="0"/>
                    <a:pt x="27" y="151"/>
                    <a:pt x="14" y="355"/>
                  </a:cubicBezTo>
                  <a:cubicBezTo>
                    <a:pt x="0" y="576"/>
                    <a:pt x="352" y="766"/>
                    <a:pt x="796" y="788"/>
                  </a:cubicBezTo>
                  <a:cubicBezTo>
                    <a:pt x="825" y="790"/>
                    <a:pt x="854" y="791"/>
                    <a:pt x="883" y="791"/>
                  </a:cubicBezTo>
                  <a:cubicBezTo>
                    <a:pt x="1288" y="791"/>
                    <a:pt x="1615" y="641"/>
                    <a:pt x="1615" y="433"/>
                  </a:cubicBezTo>
                  <a:cubicBezTo>
                    <a:pt x="1628" y="216"/>
                    <a:pt x="1282" y="22"/>
                    <a:pt x="838" y="3"/>
                  </a:cubicBezTo>
                  <a:cubicBezTo>
                    <a:pt x="809" y="1"/>
                    <a:pt x="780" y="0"/>
                    <a:pt x="751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60"/>
            <p:cNvSpPr/>
            <p:nvPr/>
          </p:nvSpPr>
          <p:spPr>
            <a:xfrm>
              <a:off x="5047175" y="4132950"/>
              <a:ext cx="30900" cy="15100"/>
            </a:xfrm>
            <a:custGeom>
              <a:avLst/>
              <a:gdLst/>
              <a:ahLst/>
              <a:cxnLst/>
              <a:rect l="l" t="t" r="r" b="b"/>
              <a:pathLst>
                <a:path w="1236" h="604" extrusionOk="0">
                  <a:moveTo>
                    <a:pt x="577" y="0"/>
                  </a:moveTo>
                  <a:cubicBezTo>
                    <a:pt x="274" y="0"/>
                    <a:pt x="36" y="120"/>
                    <a:pt x="19" y="270"/>
                  </a:cubicBezTo>
                  <a:cubicBezTo>
                    <a:pt x="0" y="436"/>
                    <a:pt x="269" y="585"/>
                    <a:pt x="606" y="603"/>
                  </a:cubicBezTo>
                  <a:cubicBezTo>
                    <a:pt x="624" y="603"/>
                    <a:pt x="643" y="604"/>
                    <a:pt x="661" y="604"/>
                  </a:cubicBezTo>
                  <a:cubicBezTo>
                    <a:pt x="974" y="604"/>
                    <a:pt x="1230" y="488"/>
                    <a:pt x="1230" y="331"/>
                  </a:cubicBezTo>
                  <a:cubicBezTo>
                    <a:pt x="1235" y="169"/>
                    <a:pt x="980" y="20"/>
                    <a:pt x="643" y="2"/>
                  </a:cubicBezTo>
                  <a:cubicBezTo>
                    <a:pt x="620" y="1"/>
                    <a:pt x="598" y="0"/>
                    <a:pt x="5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60"/>
            <p:cNvSpPr/>
            <p:nvPr/>
          </p:nvSpPr>
          <p:spPr>
            <a:xfrm>
              <a:off x="5074900" y="4128100"/>
              <a:ext cx="17600" cy="8975"/>
            </a:xfrm>
            <a:custGeom>
              <a:avLst/>
              <a:gdLst/>
              <a:ahLst/>
              <a:cxnLst/>
              <a:rect l="l" t="t" r="r" b="b"/>
              <a:pathLst>
                <a:path w="704" h="359" extrusionOk="0">
                  <a:moveTo>
                    <a:pt x="529" y="0"/>
                  </a:moveTo>
                  <a:cubicBezTo>
                    <a:pt x="317" y="0"/>
                    <a:pt x="113" y="109"/>
                    <a:pt x="1" y="297"/>
                  </a:cubicBezTo>
                  <a:lnTo>
                    <a:pt x="121" y="358"/>
                  </a:lnTo>
                  <a:cubicBezTo>
                    <a:pt x="212" y="179"/>
                    <a:pt x="393" y="143"/>
                    <a:pt x="522" y="143"/>
                  </a:cubicBezTo>
                  <a:cubicBezTo>
                    <a:pt x="603" y="143"/>
                    <a:pt x="664" y="157"/>
                    <a:pt x="671" y="159"/>
                  </a:cubicBezTo>
                  <a:lnTo>
                    <a:pt x="703" y="25"/>
                  </a:lnTo>
                  <a:cubicBezTo>
                    <a:pt x="646" y="8"/>
                    <a:pt x="587" y="0"/>
                    <a:pt x="529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60"/>
            <p:cNvSpPr/>
            <p:nvPr/>
          </p:nvSpPr>
          <p:spPr>
            <a:xfrm>
              <a:off x="5037675" y="4147200"/>
              <a:ext cx="17850" cy="63725"/>
            </a:xfrm>
            <a:custGeom>
              <a:avLst/>
              <a:gdLst/>
              <a:ahLst/>
              <a:cxnLst/>
              <a:rect l="l" t="t" r="r" b="b"/>
              <a:pathLst>
                <a:path w="714" h="2549" extrusionOk="0">
                  <a:moveTo>
                    <a:pt x="593" y="1"/>
                  </a:moveTo>
                  <a:cubicBezTo>
                    <a:pt x="593" y="10"/>
                    <a:pt x="1" y="1795"/>
                    <a:pt x="6" y="1897"/>
                  </a:cubicBezTo>
                  <a:cubicBezTo>
                    <a:pt x="15" y="1998"/>
                    <a:pt x="84" y="2525"/>
                    <a:pt x="84" y="2548"/>
                  </a:cubicBezTo>
                  <a:lnTo>
                    <a:pt x="223" y="2530"/>
                  </a:lnTo>
                  <a:cubicBezTo>
                    <a:pt x="218" y="2525"/>
                    <a:pt x="139" y="2008"/>
                    <a:pt x="145" y="1891"/>
                  </a:cubicBezTo>
                  <a:cubicBezTo>
                    <a:pt x="154" y="1772"/>
                    <a:pt x="676" y="163"/>
                    <a:pt x="713" y="60"/>
                  </a:cubicBezTo>
                  <a:lnTo>
                    <a:pt x="653" y="38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60"/>
            <p:cNvSpPr/>
            <p:nvPr/>
          </p:nvSpPr>
          <p:spPr>
            <a:xfrm>
              <a:off x="5086125" y="4117900"/>
              <a:ext cx="40600" cy="19900"/>
            </a:xfrm>
            <a:custGeom>
              <a:avLst/>
              <a:gdLst/>
              <a:ahLst/>
              <a:cxnLst/>
              <a:rect l="l" t="t" r="r" b="b"/>
              <a:pathLst>
                <a:path w="1624" h="796" extrusionOk="0">
                  <a:moveTo>
                    <a:pt x="749" y="1"/>
                  </a:moveTo>
                  <a:cubicBezTo>
                    <a:pt x="347" y="1"/>
                    <a:pt x="23" y="156"/>
                    <a:pt x="15" y="359"/>
                  </a:cubicBezTo>
                  <a:cubicBezTo>
                    <a:pt x="0" y="577"/>
                    <a:pt x="352" y="771"/>
                    <a:pt x="796" y="794"/>
                  </a:cubicBezTo>
                  <a:cubicBezTo>
                    <a:pt x="819" y="795"/>
                    <a:pt x="841" y="795"/>
                    <a:pt x="864" y="795"/>
                  </a:cubicBezTo>
                  <a:cubicBezTo>
                    <a:pt x="1273" y="795"/>
                    <a:pt x="1614" y="644"/>
                    <a:pt x="1614" y="438"/>
                  </a:cubicBezTo>
                  <a:cubicBezTo>
                    <a:pt x="1624" y="220"/>
                    <a:pt x="1276" y="26"/>
                    <a:pt x="832" y="3"/>
                  </a:cubicBezTo>
                  <a:cubicBezTo>
                    <a:pt x="804" y="1"/>
                    <a:pt x="776" y="1"/>
                    <a:pt x="749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60"/>
            <p:cNvSpPr/>
            <p:nvPr/>
          </p:nvSpPr>
          <p:spPr>
            <a:xfrm>
              <a:off x="5091325" y="4119775"/>
              <a:ext cx="30875" cy="15025"/>
            </a:xfrm>
            <a:custGeom>
              <a:avLst/>
              <a:gdLst/>
              <a:ahLst/>
              <a:cxnLst/>
              <a:rect l="l" t="t" r="r" b="b"/>
              <a:pathLst>
                <a:path w="1235" h="601" extrusionOk="0">
                  <a:moveTo>
                    <a:pt x="574" y="0"/>
                  </a:moveTo>
                  <a:cubicBezTo>
                    <a:pt x="270" y="0"/>
                    <a:pt x="36" y="115"/>
                    <a:pt x="19" y="270"/>
                  </a:cubicBezTo>
                  <a:cubicBezTo>
                    <a:pt x="1" y="436"/>
                    <a:pt x="268" y="585"/>
                    <a:pt x="607" y="598"/>
                  </a:cubicBezTo>
                  <a:cubicBezTo>
                    <a:pt x="630" y="599"/>
                    <a:pt x="653" y="600"/>
                    <a:pt x="676" y="600"/>
                  </a:cubicBezTo>
                  <a:cubicBezTo>
                    <a:pt x="979" y="600"/>
                    <a:pt x="1230" y="486"/>
                    <a:pt x="1230" y="331"/>
                  </a:cubicBezTo>
                  <a:cubicBezTo>
                    <a:pt x="1235" y="154"/>
                    <a:pt x="981" y="20"/>
                    <a:pt x="643" y="2"/>
                  </a:cubicBezTo>
                  <a:cubicBezTo>
                    <a:pt x="620" y="1"/>
                    <a:pt x="597" y="0"/>
                    <a:pt x="5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60"/>
            <p:cNvSpPr/>
            <p:nvPr/>
          </p:nvSpPr>
          <p:spPr>
            <a:xfrm>
              <a:off x="5029825" y="4201075"/>
              <a:ext cx="31600" cy="35025"/>
            </a:xfrm>
            <a:custGeom>
              <a:avLst/>
              <a:gdLst/>
              <a:ahLst/>
              <a:cxnLst/>
              <a:rect l="l" t="t" r="r" b="b"/>
              <a:pathLst>
                <a:path w="1264" h="1401" extrusionOk="0">
                  <a:moveTo>
                    <a:pt x="431" y="0"/>
                  </a:moveTo>
                  <a:cubicBezTo>
                    <a:pt x="393" y="0"/>
                    <a:pt x="355" y="9"/>
                    <a:pt x="320" y="28"/>
                  </a:cubicBezTo>
                  <a:cubicBezTo>
                    <a:pt x="1" y="204"/>
                    <a:pt x="370" y="1230"/>
                    <a:pt x="750" y="1369"/>
                  </a:cubicBezTo>
                  <a:cubicBezTo>
                    <a:pt x="800" y="1390"/>
                    <a:pt x="853" y="1400"/>
                    <a:pt x="905" y="1400"/>
                  </a:cubicBezTo>
                  <a:cubicBezTo>
                    <a:pt x="1057" y="1400"/>
                    <a:pt x="1201" y="1314"/>
                    <a:pt x="1263" y="1166"/>
                  </a:cubicBezTo>
                  <a:lnTo>
                    <a:pt x="1263" y="1161"/>
                  </a:lnTo>
                  <a:lnTo>
                    <a:pt x="1138" y="560"/>
                  </a:lnTo>
                  <a:cubicBezTo>
                    <a:pt x="1138" y="560"/>
                    <a:pt x="743" y="0"/>
                    <a:pt x="431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60"/>
            <p:cNvSpPr/>
            <p:nvPr/>
          </p:nvSpPr>
          <p:spPr>
            <a:xfrm>
              <a:off x="5040600" y="4209050"/>
              <a:ext cx="15725" cy="21925"/>
            </a:xfrm>
            <a:custGeom>
              <a:avLst/>
              <a:gdLst/>
              <a:ahLst/>
              <a:cxnLst/>
              <a:rect l="l" t="t" r="r" b="b"/>
              <a:pathLst>
                <a:path w="629" h="877" extrusionOk="0">
                  <a:moveTo>
                    <a:pt x="0" y="0"/>
                  </a:moveTo>
                  <a:lnTo>
                    <a:pt x="0" y="10"/>
                  </a:lnTo>
                  <a:cubicBezTo>
                    <a:pt x="250" y="130"/>
                    <a:pt x="430" y="352"/>
                    <a:pt x="504" y="616"/>
                  </a:cubicBezTo>
                  <a:cubicBezTo>
                    <a:pt x="467" y="548"/>
                    <a:pt x="398" y="512"/>
                    <a:pt x="326" y="512"/>
                  </a:cubicBezTo>
                  <a:cubicBezTo>
                    <a:pt x="289" y="512"/>
                    <a:pt x="251" y="521"/>
                    <a:pt x="217" y="542"/>
                  </a:cubicBezTo>
                  <a:cubicBezTo>
                    <a:pt x="208" y="546"/>
                    <a:pt x="199" y="550"/>
                    <a:pt x="189" y="560"/>
                  </a:cubicBezTo>
                  <a:lnTo>
                    <a:pt x="189" y="574"/>
                  </a:lnTo>
                  <a:cubicBezTo>
                    <a:pt x="214" y="565"/>
                    <a:pt x="240" y="561"/>
                    <a:pt x="265" y="561"/>
                  </a:cubicBezTo>
                  <a:cubicBezTo>
                    <a:pt x="337" y="561"/>
                    <a:pt x="404" y="594"/>
                    <a:pt x="448" y="653"/>
                  </a:cubicBezTo>
                  <a:cubicBezTo>
                    <a:pt x="499" y="721"/>
                    <a:pt x="541" y="791"/>
                    <a:pt x="573" y="866"/>
                  </a:cubicBezTo>
                  <a:cubicBezTo>
                    <a:pt x="578" y="873"/>
                    <a:pt x="586" y="877"/>
                    <a:pt x="594" y="877"/>
                  </a:cubicBezTo>
                  <a:cubicBezTo>
                    <a:pt x="610" y="877"/>
                    <a:pt x="625" y="865"/>
                    <a:pt x="619" y="847"/>
                  </a:cubicBezTo>
                  <a:cubicBezTo>
                    <a:pt x="628" y="505"/>
                    <a:pt x="365" y="33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5" name="Google Shape;8825;p60"/>
          <p:cNvGrpSpPr/>
          <p:nvPr/>
        </p:nvGrpSpPr>
        <p:grpSpPr>
          <a:xfrm>
            <a:off x="3370891" y="1389179"/>
            <a:ext cx="1780614" cy="1167765"/>
            <a:chOff x="3747425" y="432775"/>
            <a:chExt cx="3128825" cy="2051950"/>
          </a:xfrm>
        </p:grpSpPr>
        <p:sp>
          <p:nvSpPr>
            <p:cNvPr id="8826" name="Google Shape;8826;p60"/>
            <p:cNvSpPr/>
            <p:nvPr/>
          </p:nvSpPr>
          <p:spPr>
            <a:xfrm>
              <a:off x="5390950" y="432775"/>
              <a:ext cx="356625" cy="96675"/>
            </a:xfrm>
            <a:custGeom>
              <a:avLst/>
              <a:gdLst/>
              <a:ahLst/>
              <a:cxnLst/>
              <a:rect l="l" t="t" r="r" b="b"/>
              <a:pathLst>
                <a:path w="14265" h="3867" extrusionOk="0">
                  <a:moveTo>
                    <a:pt x="3588" y="1"/>
                  </a:moveTo>
                  <a:cubicBezTo>
                    <a:pt x="1416" y="1"/>
                    <a:pt x="1" y="3866"/>
                    <a:pt x="1" y="3866"/>
                  </a:cubicBezTo>
                  <a:lnTo>
                    <a:pt x="14265" y="3866"/>
                  </a:lnTo>
                  <a:cubicBezTo>
                    <a:pt x="13722" y="3055"/>
                    <a:pt x="13067" y="2836"/>
                    <a:pt x="12520" y="2836"/>
                  </a:cubicBezTo>
                  <a:cubicBezTo>
                    <a:pt x="11879" y="2836"/>
                    <a:pt x="11384" y="3136"/>
                    <a:pt x="11384" y="3136"/>
                  </a:cubicBezTo>
                  <a:cubicBezTo>
                    <a:pt x="11384" y="3136"/>
                    <a:pt x="10334" y="1217"/>
                    <a:pt x="9128" y="1217"/>
                  </a:cubicBezTo>
                  <a:cubicBezTo>
                    <a:pt x="7916" y="1217"/>
                    <a:pt x="6450" y="2669"/>
                    <a:pt x="6450" y="2669"/>
                  </a:cubicBezTo>
                  <a:cubicBezTo>
                    <a:pt x="6450" y="2669"/>
                    <a:pt x="5767" y="1"/>
                    <a:pt x="358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60"/>
            <p:cNvSpPr/>
            <p:nvPr/>
          </p:nvSpPr>
          <p:spPr>
            <a:xfrm>
              <a:off x="4638175" y="978275"/>
              <a:ext cx="356675" cy="96675"/>
            </a:xfrm>
            <a:custGeom>
              <a:avLst/>
              <a:gdLst/>
              <a:ahLst/>
              <a:cxnLst/>
              <a:rect l="l" t="t" r="r" b="b"/>
              <a:pathLst>
                <a:path w="14267" h="3867" extrusionOk="0">
                  <a:moveTo>
                    <a:pt x="3594" y="0"/>
                  </a:moveTo>
                  <a:cubicBezTo>
                    <a:pt x="1416" y="0"/>
                    <a:pt x="1" y="3866"/>
                    <a:pt x="1" y="3866"/>
                  </a:cubicBezTo>
                  <a:lnTo>
                    <a:pt x="14266" y="3866"/>
                  </a:lnTo>
                  <a:cubicBezTo>
                    <a:pt x="13723" y="3054"/>
                    <a:pt x="13068" y="2835"/>
                    <a:pt x="12521" y="2835"/>
                  </a:cubicBezTo>
                  <a:cubicBezTo>
                    <a:pt x="11880" y="2835"/>
                    <a:pt x="11385" y="3135"/>
                    <a:pt x="11385" y="3135"/>
                  </a:cubicBezTo>
                  <a:cubicBezTo>
                    <a:pt x="11385" y="3135"/>
                    <a:pt x="10331" y="1221"/>
                    <a:pt x="9128" y="1221"/>
                  </a:cubicBezTo>
                  <a:cubicBezTo>
                    <a:pt x="7922" y="1221"/>
                    <a:pt x="6452" y="2668"/>
                    <a:pt x="6452" y="2668"/>
                  </a:cubicBezTo>
                  <a:cubicBezTo>
                    <a:pt x="6452" y="2668"/>
                    <a:pt x="5771" y="0"/>
                    <a:pt x="359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60"/>
            <p:cNvSpPr/>
            <p:nvPr/>
          </p:nvSpPr>
          <p:spPr>
            <a:xfrm>
              <a:off x="4351975" y="529425"/>
              <a:ext cx="166725" cy="53900"/>
            </a:xfrm>
            <a:custGeom>
              <a:avLst/>
              <a:gdLst/>
              <a:ahLst/>
              <a:cxnLst/>
              <a:rect l="l" t="t" r="r" b="b"/>
              <a:pathLst>
                <a:path w="6669" h="2156" extrusionOk="0">
                  <a:moveTo>
                    <a:pt x="2664" y="0"/>
                  </a:moveTo>
                  <a:cubicBezTo>
                    <a:pt x="1485" y="0"/>
                    <a:pt x="1" y="2155"/>
                    <a:pt x="1" y="2155"/>
                  </a:cubicBezTo>
                  <a:lnTo>
                    <a:pt x="6668" y="2155"/>
                  </a:lnTo>
                  <a:cubicBezTo>
                    <a:pt x="6668" y="2155"/>
                    <a:pt x="6548" y="1008"/>
                    <a:pt x="5780" y="888"/>
                  </a:cubicBezTo>
                  <a:cubicBezTo>
                    <a:pt x="5717" y="878"/>
                    <a:pt x="5654" y="873"/>
                    <a:pt x="5591" y="873"/>
                  </a:cubicBezTo>
                  <a:cubicBezTo>
                    <a:pt x="4882" y="873"/>
                    <a:pt x="4186" y="1438"/>
                    <a:pt x="4186" y="1438"/>
                  </a:cubicBezTo>
                  <a:cubicBezTo>
                    <a:pt x="4186" y="1438"/>
                    <a:pt x="3847" y="0"/>
                    <a:pt x="266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60"/>
            <p:cNvSpPr/>
            <p:nvPr/>
          </p:nvSpPr>
          <p:spPr>
            <a:xfrm>
              <a:off x="6210650" y="844775"/>
              <a:ext cx="166700" cy="54000"/>
            </a:xfrm>
            <a:custGeom>
              <a:avLst/>
              <a:gdLst/>
              <a:ahLst/>
              <a:cxnLst/>
              <a:rect l="l" t="t" r="r" b="b"/>
              <a:pathLst>
                <a:path w="6668" h="2160" extrusionOk="0">
                  <a:moveTo>
                    <a:pt x="2668" y="0"/>
                  </a:moveTo>
                  <a:cubicBezTo>
                    <a:pt x="1493" y="0"/>
                    <a:pt x="0" y="2160"/>
                    <a:pt x="0" y="2160"/>
                  </a:cubicBezTo>
                  <a:lnTo>
                    <a:pt x="6667" y="2160"/>
                  </a:lnTo>
                  <a:cubicBezTo>
                    <a:pt x="6667" y="2160"/>
                    <a:pt x="6552" y="1008"/>
                    <a:pt x="5784" y="888"/>
                  </a:cubicBezTo>
                  <a:cubicBezTo>
                    <a:pt x="5721" y="878"/>
                    <a:pt x="5657" y="873"/>
                    <a:pt x="5593" y="873"/>
                  </a:cubicBezTo>
                  <a:cubicBezTo>
                    <a:pt x="4881" y="873"/>
                    <a:pt x="4184" y="1443"/>
                    <a:pt x="4184" y="1443"/>
                  </a:cubicBezTo>
                  <a:cubicBezTo>
                    <a:pt x="4184" y="1443"/>
                    <a:pt x="3838" y="0"/>
                    <a:pt x="266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60"/>
            <p:cNvSpPr/>
            <p:nvPr/>
          </p:nvSpPr>
          <p:spPr>
            <a:xfrm>
              <a:off x="5226900" y="725350"/>
              <a:ext cx="166600" cy="54000"/>
            </a:xfrm>
            <a:custGeom>
              <a:avLst/>
              <a:gdLst/>
              <a:ahLst/>
              <a:cxnLst/>
              <a:rect l="l" t="t" r="r" b="b"/>
              <a:pathLst>
                <a:path w="6664" h="2160" extrusionOk="0">
                  <a:moveTo>
                    <a:pt x="2664" y="1"/>
                  </a:moveTo>
                  <a:cubicBezTo>
                    <a:pt x="1490" y="1"/>
                    <a:pt x="1" y="2159"/>
                    <a:pt x="1" y="2159"/>
                  </a:cubicBezTo>
                  <a:lnTo>
                    <a:pt x="6664" y="2159"/>
                  </a:lnTo>
                  <a:cubicBezTo>
                    <a:pt x="6664" y="2159"/>
                    <a:pt x="6548" y="1009"/>
                    <a:pt x="5781" y="889"/>
                  </a:cubicBezTo>
                  <a:cubicBezTo>
                    <a:pt x="5720" y="879"/>
                    <a:pt x="5658" y="875"/>
                    <a:pt x="5597" y="875"/>
                  </a:cubicBezTo>
                  <a:cubicBezTo>
                    <a:pt x="4886" y="875"/>
                    <a:pt x="4181" y="1444"/>
                    <a:pt x="4181" y="1444"/>
                  </a:cubicBezTo>
                  <a:cubicBezTo>
                    <a:pt x="4181" y="1444"/>
                    <a:pt x="3839" y="1"/>
                    <a:pt x="266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60"/>
            <p:cNvSpPr/>
            <p:nvPr/>
          </p:nvSpPr>
          <p:spPr>
            <a:xfrm>
              <a:off x="3879200" y="680725"/>
              <a:ext cx="324600" cy="105925"/>
            </a:xfrm>
            <a:custGeom>
              <a:avLst/>
              <a:gdLst/>
              <a:ahLst/>
              <a:cxnLst/>
              <a:rect l="l" t="t" r="r" b="b"/>
              <a:pathLst>
                <a:path w="12984" h="4237" extrusionOk="0">
                  <a:moveTo>
                    <a:pt x="3887" y="1"/>
                  </a:moveTo>
                  <a:cubicBezTo>
                    <a:pt x="3818" y="1"/>
                    <a:pt x="3748" y="5"/>
                    <a:pt x="3677" y="15"/>
                  </a:cubicBezTo>
                  <a:cubicBezTo>
                    <a:pt x="1776" y="265"/>
                    <a:pt x="0" y="4236"/>
                    <a:pt x="0" y="4236"/>
                  </a:cubicBezTo>
                  <a:lnTo>
                    <a:pt x="12984" y="4236"/>
                  </a:lnTo>
                  <a:cubicBezTo>
                    <a:pt x="12662" y="3299"/>
                    <a:pt x="12039" y="3059"/>
                    <a:pt x="11485" y="3059"/>
                  </a:cubicBezTo>
                  <a:cubicBezTo>
                    <a:pt x="10902" y="3059"/>
                    <a:pt x="10395" y="3325"/>
                    <a:pt x="10395" y="3325"/>
                  </a:cubicBezTo>
                  <a:cubicBezTo>
                    <a:pt x="10395" y="3325"/>
                    <a:pt x="9646" y="1836"/>
                    <a:pt x="8684" y="1836"/>
                  </a:cubicBezTo>
                  <a:cubicBezTo>
                    <a:pt x="7717" y="1836"/>
                    <a:pt x="6492" y="2969"/>
                    <a:pt x="6492" y="2969"/>
                  </a:cubicBezTo>
                  <a:cubicBezTo>
                    <a:pt x="6492" y="2969"/>
                    <a:pt x="5648" y="1"/>
                    <a:pt x="388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60"/>
            <p:cNvSpPr/>
            <p:nvPr/>
          </p:nvSpPr>
          <p:spPr>
            <a:xfrm>
              <a:off x="6417325" y="596825"/>
              <a:ext cx="324625" cy="105775"/>
            </a:xfrm>
            <a:custGeom>
              <a:avLst/>
              <a:gdLst/>
              <a:ahLst/>
              <a:cxnLst/>
              <a:rect l="l" t="t" r="r" b="b"/>
              <a:pathLst>
                <a:path w="12985" h="4231" extrusionOk="0">
                  <a:moveTo>
                    <a:pt x="3890" y="0"/>
                  </a:moveTo>
                  <a:cubicBezTo>
                    <a:pt x="3822" y="0"/>
                    <a:pt x="3752" y="5"/>
                    <a:pt x="3680" y="14"/>
                  </a:cubicBezTo>
                  <a:cubicBezTo>
                    <a:pt x="1776" y="264"/>
                    <a:pt x="1" y="4231"/>
                    <a:pt x="1" y="4231"/>
                  </a:cubicBezTo>
                  <a:lnTo>
                    <a:pt x="12984" y="4231"/>
                  </a:lnTo>
                  <a:cubicBezTo>
                    <a:pt x="12662" y="3292"/>
                    <a:pt x="12041" y="3052"/>
                    <a:pt x="11487" y="3052"/>
                  </a:cubicBezTo>
                  <a:cubicBezTo>
                    <a:pt x="10903" y="3052"/>
                    <a:pt x="10394" y="3320"/>
                    <a:pt x="10394" y="3320"/>
                  </a:cubicBezTo>
                  <a:cubicBezTo>
                    <a:pt x="10394" y="3320"/>
                    <a:pt x="9650" y="1835"/>
                    <a:pt x="8684" y="1835"/>
                  </a:cubicBezTo>
                  <a:cubicBezTo>
                    <a:pt x="7722" y="1835"/>
                    <a:pt x="6492" y="2964"/>
                    <a:pt x="6492" y="2964"/>
                  </a:cubicBezTo>
                  <a:cubicBezTo>
                    <a:pt x="6492" y="2964"/>
                    <a:pt x="5648" y="0"/>
                    <a:pt x="389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60"/>
            <p:cNvSpPr/>
            <p:nvPr/>
          </p:nvSpPr>
          <p:spPr>
            <a:xfrm>
              <a:off x="4812750" y="460325"/>
              <a:ext cx="279300" cy="245950"/>
            </a:xfrm>
            <a:custGeom>
              <a:avLst/>
              <a:gdLst/>
              <a:ahLst/>
              <a:cxnLst/>
              <a:rect l="l" t="t" r="r" b="b"/>
              <a:pathLst>
                <a:path w="11172" h="9838" extrusionOk="0">
                  <a:moveTo>
                    <a:pt x="5582" y="0"/>
                  </a:moveTo>
                  <a:cubicBezTo>
                    <a:pt x="4946" y="0"/>
                    <a:pt x="4299" y="125"/>
                    <a:pt x="3677" y="387"/>
                  </a:cubicBezTo>
                  <a:cubicBezTo>
                    <a:pt x="1174" y="1447"/>
                    <a:pt x="0" y="4327"/>
                    <a:pt x="1059" y="6829"/>
                  </a:cubicBezTo>
                  <a:cubicBezTo>
                    <a:pt x="1850" y="8707"/>
                    <a:pt x="3672" y="9837"/>
                    <a:pt x="5591" y="9837"/>
                  </a:cubicBezTo>
                  <a:cubicBezTo>
                    <a:pt x="6228" y="9837"/>
                    <a:pt x="6875" y="9713"/>
                    <a:pt x="7499" y="9450"/>
                  </a:cubicBezTo>
                  <a:cubicBezTo>
                    <a:pt x="10002" y="8391"/>
                    <a:pt x="11172" y="5511"/>
                    <a:pt x="10117" y="3009"/>
                  </a:cubicBezTo>
                  <a:cubicBezTo>
                    <a:pt x="9326" y="1131"/>
                    <a:pt x="7501" y="0"/>
                    <a:pt x="558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60"/>
            <p:cNvSpPr/>
            <p:nvPr/>
          </p:nvSpPr>
          <p:spPr>
            <a:xfrm>
              <a:off x="3752050" y="2216175"/>
              <a:ext cx="2086275" cy="268550"/>
            </a:xfrm>
            <a:custGeom>
              <a:avLst/>
              <a:gdLst/>
              <a:ahLst/>
              <a:cxnLst/>
              <a:rect l="l" t="t" r="r" b="b"/>
              <a:pathLst>
                <a:path w="83451" h="10742" extrusionOk="0">
                  <a:moveTo>
                    <a:pt x="41726" y="1"/>
                  </a:moveTo>
                  <a:cubicBezTo>
                    <a:pt x="18680" y="1"/>
                    <a:pt x="0" y="2406"/>
                    <a:pt x="0" y="5370"/>
                  </a:cubicBezTo>
                  <a:cubicBezTo>
                    <a:pt x="0" y="8338"/>
                    <a:pt x="18680" y="10742"/>
                    <a:pt x="41726" y="10742"/>
                  </a:cubicBezTo>
                  <a:cubicBezTo>
                    <a:pt x="64770" y="10742"/>
                    <a:pt x="83451" y="8338"/>
                    <a:pt x="83451" y="5370"/>
                  </a:cubicBezTo>
                  <a:cubicBezTo>
                    <a:pt x="83451" y="2406"/>
                    <a:pt x="64770" y="1"/>
                    <a:pt x="4172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60"/>
            <p:cNvSpPr/>
            <p:nvPr/>
          </p:nvSpPr>
          <p:spPr>
            <a:xfrm>
              <a:off x="5714850" y="1418675"/>
              <a:ext cx="1161400" cy="742525"/>
            </a:xfrm>
            <a:custGeom>
              <a:avLst/>
              <a:gdLst/>
              <a:ahLst/>
              <a:cxnLst/>
              <a:rect l="l" t="t" r="r" b="b"/>
              <a:pathLst>
                <a:path w="46456" h="29701" extrusionOk="0">
                  <a:moveTo>
                    <a:pt x="5669" y="1"/>
                  </a:moveTo>
                  <a:lnTo>
                    <a:pt x="5669" y="1"/>
                  </a:lnTo>
                  <a:cubicBezTo>
                    <a:pt x="6538" y="52"/>
                    <a:pt x="7389" y="154"/>
                    <a:pt x="8254" y="269"/>
                  </a:cubicBezTo>
                  <a:cubicBezTo>
                    <a:pt x="9118" y="385"/>
                    <a:pt x="9984" y="524"/>
                    <a:pt x="10838" y="686"/>
                  </a:cubicBezTo>
                  <a:cubicBezTo>
                    <a:pt x="11698" y="848"/>
                    <a:pt x="12549" y="1027"/>
                    <a:pt x="13396" y="1254"/>
                  </a:cubicBezTo>
                  <a:cubicBezTo>
                    <a:pt x="14237" y="1467"/>
                    <a:pt x="15060" y="1753"/>
                    <a:pt x="15855" y="2119"/>
                  </a:cubicBezTo>
                  <a:cubicBezTo>
                    <a:pt x="16045" y="2216"/>
                    <a:pt x="16235" y="2327"/>
                    <a:pt x="16410" y="2447"/>
                  </a:cubicBezTo>
                  <a:cubicBezTo>
                    <a:pt x="16591" y="2563"/>
                    <a:pt x="16747" y="2711"/>
                    <a:pt x="16877" y="2882"/>
                  </a:cubicBezTo>
                  <a:cubicBezTo>
                    <a:pt x="17007" y="3048"/>
                    <a:pt x="17052" y="3261"/>
                    <a:pt x="17011" y="3464"/>
                  </a:cubicBezTo>
                  <a:cubicBezTo>
                    <a:pt x="16951" y="3663"/>
                    <a:pt x="16836" y="3844"/>
                    <a:pt x="16678" y="3983"/>
                  </a:cubicBezTo>
                  <a:cubicBezTo>
                    <a:pt x="16354" y="4269"/>
                    <a:pt x="15989" y="4505"/>
                    <a:pt x="15596" y="4689"/>
                  </a:cubicBezTo>
                  <a:cubicBezTo>
                    <a:pt x="15208" y="4875"/>
                    <a:pt x="14805" y="5046"/>
                    <a:pt x="14399" y="5193"/>
                  </a:cubicBezTo>
                  <a:cubicBezTo>
                    <a:pt x="12762" y="5799"/>
                    <a:pt x="11047" y="6160"/>
                    <a:pt x="9373" y="6674"/>
                  </a:cubicBezTo>
                  <a:cubicBezTo>
                    <a:pt x="7694" y="7159"/>
                    <a:pt x="6039" y="7728"/>
                    <a:pt x="4416" y="8384"/>
                  </a:cubicBezTo>
                  <a:cubicBezTo>
                    <a:pt x="3603" y="8712"/>
                    <a:pt x="2811" y="9096"/>
                    <a:pt x="2049" y="9527"/>
                  </a:cubicBezTo>
                  <a:cubicBezTo>
                    <a:pt x="1665" y="9749"/>
                    <a:pt x="1304" y="9998"/>
                    <a:pt x="962" y="10276"/>
                  </a:cubicBezTo>
                  <a:cubicBezTo>
                    <a:pt x="601" y="10548"/>
                    <a:pt x="310" y="10904"/>
                    <a:pt x="120" y="11316"/>
                  </a:cubicBezTo>
                  <a:cubicBezTo>
                    <a:pt x="28" y="11533"/>
                    <a:pt x="1" y="11774"/>
                    <a:pt x="52" y="12005"/>
                  </a:cubicBezTo>
                  <a:cubicBezTo>
                    <a:pt x="107" y="12231"/>
                    <a:pt x="218" y="12440"/>
                    <a:pt x="375" y="12611"/>
                  </a:cubicBezTo>
                  <a:cubicBezTo>
                    <a:pt x="684" y="12939"/>
                    <a:pt x="1055" y="13202"/>
                    <a:pt x="1461" y="13392"/>
                  </a:cubicBezTo>
                  <a:cubicBezTo>
                    <a:pt x="2257" y="13766"/>
                    <a:pt x="3089" y="14058"/>
                    <a:pt x="3949" y="14261"/>
                  </a:cubicBezTo>
                  <a:cubicBezTo>
                    <a:pt x="5650" y="14668"/>
                    <a:pt x="7361" y="15029"/>
                    <a:pt x="9081" y="15347"/>
                  </a:cubicBezTo>
                  <a:cubicBezTo>
                    <a:pt x="15953" y="16623"/>
                    <a:pt x="22874" y="17600"/>
                    <a:pt x="29726" y="18964"/>
                  </a:cubicBezTo>
                  <a:cubicBezTo>
                    <a:pt x="31438" y="19324"/>
                    <a:pt x="33143" y="19694"/>
                    <a:pt x="34813" y="20184"/>
                  </a:cubicBezTo>
                  <a:lnTo>
                    <a:pt x="35437" y="20383"/>
                  </a:lnTo>
                  <a:cubicBezTo>
                    <a:pt x="35640" y="20452"/>
                    <a:pt x="35858" y="20507"/>
                    <a:pt x="36052" y="20596"/>
                  </a:cubicBezTo>
                  <a:lnTo>
                    <a:pt x="37268" y="21077"/>
                  </a:lnTo>
                  <a:cubicBezTo>
                    <a:pt x="37680" y="21224"/>
                    <a:pt x="38073" y="21428"/>
                    <a:pt x="38461" y="21613"/>
                  </a:cubicBezTo>
                  <a:cubicBezTo>
                    <a:pt x="38854" y="21798"/>
                    <a:pt x="39257" y="21978"/>
                    <a:pt x="39631" y="22200"/>
                  </a:cubicBezTo>
                  <a:cubicBezTo>
                    <a:pt x="41184" y="22995"/>
                    <a:pt x="42609" y="24026"/>
                    <a:pt x="43852" y="25251"/>
                  </a:cubicBezTo>
                  <a:lnTo>
                    <a:pt x="44306" y="25723"/>
                  </a:lnTo>
                  <a:cubicBezTo>
                    <a:pt x="44449" y="25885"/>
                    <a:pt x="44588" y="26061"/>
                    <a:pt x="44726" y="26228"/>
                  </a:cubicBezTo>
                  <a:lnTo>
                    <a:pt x="44930" y="26482"/>
                  </a:lnTo>
                  <a:lnTo>
                    <a:pt x="45124" y="26749"/>
                  </a:lnTo>
                  <a:cubicBezTo>
                    <a:pt x="45249" y="26930"/>
                    <a:pt x="45383" y="27101"/>
                    <a:pt x="45489" y="27291"/>
                  </a:cubicBezTo>
                  <a:cubicBezTo>
                    <a:pt x="45595" y="27485"/>
                    <a:pt x="45721" y="27665"/>
                    <a:pt x="45808" y="27865"/>
                  </a:cubicBezTo>
                  <a:cubicBezTo>
                    <a:pt x="45901" y="28059"/>
                    <a:pt x="46011" y="28243"/>
                    <a:pt x="46086" y="28447"/>
                  </a:cubicBezTo>
                  <a:lnTo>
                    <a:pt x="46206" y="28753"/>
                  </a:lnTo>
                  <a:cubicBezTo>
                    <a:pt x="46243" y="28854"/>
                    <a:pt x="46276" y="28960"/>
                    <a:pt x="46308" y="29062"/>
                  </a:cubicBezTo>
                  <a:cubicBezTo>
                    <a:pt x="46377" y="29270"/>
                    <a:pt x="46423" y="29483"/>
                    <a:pt x="46455" y="29700"/>
                  </a:cubicBezTo>
                  <a:cubicBezTo>
                    <a:pt x="46428" y="29483"/>
                    <a:pt x="46382" y="29270"/>
                    <a:pt x="46317" y="29062"/>
                  </a:cubicBezTo>
                  <a:cubicBezTo>
                    <a:pt x="46284" y="28956"/>
                    <a:pt x="46252" y="28849"/>
                    <a:pt x="46216" y="28747"/>
                  </a:cubicBezTo>
                  <a:lnTo>
                    <a:pt x="46095" y="28442"/>
                  </a:lnTo>
                  <a:cubicBezTo>
                    <a:pt x="46021" y="28239"/>
                    <a:pt x="45919" y="28045"/>
                    <a:pt x="45827" y="27846"/>
                  </a:cubicBezTo>
                  <a:cubicBezTo>
                    <a:pt x="45734" y="27647"/>
                    <a:pt x="45610" y="27466"/>
                    <a:pt x="45508" y="27272"/>
                  </a:cubicBezTo>
                  <a:cubicBezTo>
                    <a:pt x="45406" y="27078"/>
                    <a:pt x="45272" y="26907"/>
                    <a:pt x="45151" y="26722"/>
                  </a:cubicBezTo>
                  <a:lnTo>
                    <a:pt x="44957" y="26454"/>
                  </a:lnTo>
                  <a:lnTo>
                    <a:pt x="44763" y="26195"/>
                  </a:lnTo>
                  <a:cubicBezTo>
                    <a:pt x="44624" y="26028"/>
                    <a:pt x="44490" y="25853"/>
                    <a:pt x="44347" y="25691"/>
                  </a:cubicBezTo>
                  <a:lnTo>
                    <a:pt x="43894" y="25210"/>
                  </a:lnTo>
                  <a:cubicBezTo>
                    <a:pt x="42659" y="23971"/>
                    <a:pt x="41244" y="22921"/>
                    <a:pt x="39691" y="22108"/>
                  </a:cubicBezTo>
                  <a:cubicBezTo>
                    <a:pt x="39317" y="21881"/>
                    <a:pt x="38919" y="21696"/>
                    <a:pt x="38521" y="21512"/>
                  </a:cubicBezTo>
                  <a:cubicBezTo>
                    <a:pt x="38124" y="21331"/>
                    <a:pt x="37740" y="21123"/>
                    <a:pt x="37328" y="20970"/>
                  </a:cubicBezTo>
                  <a:lnTo>
                    <a:pt x="36112" y="20485"/>
                  </a:lnTo>
                  <a:cubicBezTo>
                    <a:pt x="35909" y="20396"/>
                    <a:pt x="35696" y="20336"/>
                    <a:pt x="35488" y="20268"/>
                  </a:cubicBezTo>
                  <a:lnTo>
                    <a:pt x="34863" y="20059"/>
                  </a:lnTo>
                  <a:cubicBezTo>
                    <a:pt x="33190" y="19560"/>
                    <a:pt x="31479" y="19186"/>
                    <a:pt x="29769" y="18821"/>
                  </a:cubicBezTo>
                  <a:cubicBezTo>
                    <a:pt x="22921" y="17428"/>
                    <a:pt x="16008" y="16435"/>
                    <a:pt x="9141" y="15135"/>
                  </a:cubicBezTo>
                  <a:cubicBezTo>
                    <a:pt x="7426" y="14826"/>
                    <a:pt x="5716" y="14474"/>
                    <a:pt x="4019" y="14071"/>
                  </a:cubicBezTo>
                  <a:cubicBezTo>
                    <a:pt x="3172" y="13872"/>
                    <a:pt x="2349" y="13586"/>
                    <a:pt x="1563" y="13221"/>
                  </a:cubicBezTo>
                  <a:cubicBezTo>
                    <a:pt x="1175" y="13044"/>
                    <a:pt x="823" y="12795"/>
                    <a:pt x="528" y="12490"/>
                  </a:cubicBezTo>
                  <a:cubicBezTo>
                    <a:pt x="389" y="12338"/>
                    <a:pt x="287" y="12157"/>
                    <a:pt x="236" y="11958"/>
                  </a:cubicBezTo>
                  <a:cubicBezTo>
                    <a:pt x="195" y="11755"/>
                    <a:pt x="218" y="11546"/>
                    <a:pt x="296" y="11362"/>
                  </a:cubicBezTo>
                  <a:cubicBezTo>
                    <a:pt x="477" y="10978"/>
                    <a:pt x="750" y="10641"/>
                    <a:pt x="1091" y="10387"/>
                  </a:cubicBezTo>
                  <a:cubicBezTo>
                    <a:pt x="1424" y="10114"/>
                    <a:pt x="1781" y="9864"/>
                    <a:pt x="2155" y="9651"/>
                  </a:cubicBezTo>
                  <a:cubicBezTo>
                    <a:pt x="2909" y="9216"/>
                    <a:pt x="3690" y="8838"/>
                    <a:pt x="4495" y="8505"/>
                  </a:cubicBezTo>
                  <a:cubicBezTo>
                    <a:pt x="6113" y="7848"/>
                    <a:pt x="7759" y="7274"/>
                    <a:pt x="9433" y="6785"/>
                  </a:cubicBezTo>
                  <a:cubicBezTo>
                    <a:pt x="11102" y="6262"/>
                    <a:pt x="12813" y="5901"/>
                    <a:pt x="14459" y="5286"/>
                  </a:cubicBezTo>
                  <a:cubicBezTo>
                    <a:pt x="14871" y="5133"/>
                    <a:pt x="15282" y="4967"/>
                    <a:pt x="15671" y="4773"/>
                  </a:cubicBezTo>
                  <a:cubicBezTo>
                    <a:pt x="16073" y="4588"/>
                    <a:pt x="16442" y="4343"/>
                    <a:pt x="16775" y="4047"/>
                  </a:cubicBezTo>
                  <a:cubicBezTo>
                    <a:pt x="16947" y="3895"/>
                    <a:pt x="17071" y="3695"/>
                    <a:pt x="17136" y="3479"/>
                  </a:cubicBezTo>
                  <a:cubicBezTo>
                    <a:pt x="17182" y="3247"/>
                    <a:pt x="17127" y="3007"/>
                    <a:pt x="16984" y="2817"/>
                  </a:cubicBezTo>
                  <a:cubicBezTo>
                    <a:pt x="16845" y="2636"/>
                    <a:pt x="16678" y="2484"/>
                    <a:pt x="16489" y="2363"/>
                  </a:cubicBezTo>
                  <a:cubicBezTo>
                    <a:pt x="16309" y="2239"/>
                    <a:pt x="16119" y="2128"/>
                    <a:pt x="15915" y="2036"/>
                  </a:cubicBezTo>
                  <a:cubicBezTo>
                    <a:pt x="15120" y="1670"/>
                    <a:pt x="14288" y="1384"/>
                    <a:pt x="13437" y="1181"/>
                  </a:cubicBezTo>
                  <a:cubicBezTo>
                    <a:pt x="12586" y="963"/>
                    <a:pt x="11731" y="788"/>
                    <a:pt x="10871" y="635"/>
                  </a:cubicBezTo>
                  <a:cubicBezTo>
                    <a:pt x="10011" y="482"/>
                    <a:pt x="9146" y="353"/>
                    <a:pt x="8277" y="242"/>
                  </a:cubicBezTo>
                  <a:cubicBezTo>
                    <a:pt x="7412" y="135"/>
                    <a:pt x="6543" y="43"/>
                    <a:pt x="566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60"/>
            <p:cNvSpPr/>
            <p:nvPr/>
          </p:nvSpPr>
          <p:spPr>
            <a:xfrm>
              <a:off x="5917025" y="1418675"/>
              <a:ext cx="946975" cy="473625"/>
            </a:xfrm>
            <a:custGeom>
              <a:avLst/>
              <a:gdLst/>
              <a:ahLst/>
              <a:cxnLst/>
              <a:rect l="l" t="t" r="r" b="b"/>
              <a:pathLst>
                <a:path w="37879" h="18945" extrusionOk="0">
                  <a:moveTo>
                    <a:pt x="5021" y="1"/>
                  </a:moveTo>
                  <a:lnTo>
                    <a:pt x="5021" y="1"/>
                  </a:lnTo>
                  <a:cubicBezTo>
                    <a:pt x="6668" y="103"/>
                    <a:pt x="8333" y="274"/>
                    <a:pt x="9960" y="482"/>
                  </a:cubicBezTo>
                  <a:cubicBezTo>
                    <a:pt x="11583" y="690"/>
                    <a:pt x="13216" y="935"/>
                    <a:pt x="14834" y="1236"/>
                  </a:cubicBezTo>
                  <a:cubicBezTo>
                    <a:pt x="15643" y="1388"/>
                    <a:pt x="16452" y="1550"/>
                    <a:pt x="17252" y="1749"/>
                  </a:cubicBezTo>
                  <a:cubicBezTo>
                    <a:pt x="18052" y="1934"/>
                    <a:pt x="18837" y="2169"/>
                    <a:pt x="19610" y="2457"/>
                  </a:cubicBezTo>
                  <a:cubicBezTo>
                    <a:pt x="19994" y="2595"/>
                    <a:pt x="20363" y="2775"/>
                    <a:pt x="20711" y="2988"/>
                  </a:cubicBezTo>
                  <a:cubicBezTo>
                    <a:pt x="20882" y="3095"/>
                    <a:pt x="21029" y="3223"/>
                    <a:pt x="21159" y="3381"/>
                  </a:cubicBezTo>
                  <a:cubicBezTo>
                    <a:pt x="21289" y="3520"/>
                    <a:pt x="21339" y="3718"/>
                    <a:pt x="21302" y="3904"/>
                  </a:cubicBezTo>
                  <a:cubicBezTo>
                    <a:pt x="21242" y="4094"/>
                    <a:pt x="21127" y="4256"/>
                    <a:pt x="20974" y="4375"/>
                  </a:cubicBezTo>
                  <a:cubicBezTo>
                    <a:pt x="20822" y="4510"/>
                    <a:pt x="20655" y="4630"/>
                    <a:pt x="20479" y="4727"/>
                  </a:cubicBezTo>
                  <a:cubicBezTo>
                    <a:pt x="20124" y="4926"/>
                    <a:pt x="19753" y="5101"/>
                    <a:pt x="19369" y="5244"/>
                  </a:cubicBezTo>
                  <a:cubicBezTo>
                    <a:pt x="18602" y="5532"/>
                    <a:pt x="17815" y="5776"/>
                    <a:pt x="17016" y="5980"/>
                  </a:cubicBezTo>
                  <a:lnTo>
                    <a:pt x="14625" y="6608"/>
                  </a:lnTo>
                  <a:lnTo>
                    <a:pt x="9840" y="7857"/>
                  </a:lnTo>
                  <a:cubicBezTo>
                    <a:pt x="8244" y="8278"/>
                    <a:pt x="6654" y="8712"/>
                    <a:pt x="5073" y="9188"/>
                  </a:cubicBezTo>
                  <a:cubicBezTo>
                    <a:pt x="4282" y="9433"/>
                    <a:pt x="3500" y="9688"/>
                    <a:pt x="2719" y="9971"/>
                  </a:cubicBezTo>
                  <a:cubicBezTo>
                    <a:pt x="2330" y="10114"/>
                    <a:pt x="1946" y="10261"/>
                    <a:pt x="1568" y="10432"/>
                  </a:cubicBezTo>
                  <a:cubicBezTo>
                    <a:pt x="1184" y="10594"/>
                    <a:pt x="815" y="10797"/>
                    <a:pt x="467" y="11038"/>
                  </a:cubicBezTo>
                  <a:cubicBezTo>
                    <a:pt x="277" y="11164"/>
                    <a:pt x="130" y="11339"/>
                    <a:pt x="38" y="11546"/>
                  </a:cubicBezTo>
                  <a:cubicBezTo>
                    <a:pt x="0" y="11672"/>
                    <a:pt x="14" y="11810"/>
                    <a:pt x="74" y="11921"/>
                  </a:cubicBezTo>
                  <a:cubicBezTo>
                    <a:pt x="134" y="12024"/>
                    <a:pt x="218" y="12111"/>
                    <a:pt x="315" y="12176"/>
                  </a:cubicBezTo>
                  <a:cubicBezTo>
                    <a:pt x="676" y="12402"/>
                    <a:pt x="1069" y="12564"/>
                    <a:pt x="1485" y="12656"/>
                  </a:cubicBezTo>
                  <a:cubicBezTo>
                    <a:pt x="2289" y="12846"/>
                    <a:pt x="3103" y="12995"/>
                    <a:pt x="3922" y="13096"/>
                  </a:cubicBezTo>
                  <a:cubicBezTo>
                    <a:pt x="5559" y="13317"/>
                    <a:pt x="7200" y="13484"/>
                    <a:pt x="8841" y="13633"/>
                  </a:cubicBezTo>
                  <a:cubicBezTo>
                    <a:pt x="12128" y="13928"/>
                    <a:pt x="15421" y="14178"/>
                    <a:pt x="18690" y="14534"/>
                  </a:cubicBezTo>
                  <a:cubicBezTo>
                    <a:pt x="21963" y="14890"/>
                    <a:pt x="25242" y="15329"/>
                    <a:pt x="28464" y="16000"/>
                  </a:cubicBezTo>
                  <a:cubicBezTo>
                    <a:pt x="31687" y="16670"/>
                    <a:pt x="34883" y="17562"/>
                    <a:pt x="37879" y="18945"/>
                  </a:cubicBezTo>
                  <a:cubicBezTo>
                    <a:pt x="34896" y="17530"/>
                    <a:pt x="31710" y="16591"/>
                    <a:pt x="28483" y="15902"/>
                  </a:cubicBezTo>
                  <a:cubicBezTo>
                    <a:pt x="25256" y="15218"/>
                    <a:pt x="21987" y="14760"/>
                    <a:pt x="18709" y="14399"/>
                  </a:cubicBezTo>
                  <a:cubicBezTo>
                    <a:pt x="15429" y="14034"/>
                    <a:pt x="12143" y="13771"/>
                    <a:pt x="8860" y="13461"/>
                  </a:cubicBezTo>
                  <a:cubicBezTo>
                    <a:pt x="7218" y="13300"/>
                    <a:pt x="5576" y="13138"/>
                    <a:pt x="3950" y="12911"/>
                  </a:cubicBezTo>
                  <a:cubicBezTo>
                    <a:pt x="3135" y="12809"/>
                    <a:pt x="2326" y="12656"/>
                    <a:pt x="1526" y="12467"/>
                  </a:cubicBezTo>
                  <a:cubicBezTo>
                    <a:pt x="1138" y="12374"/>
                    <a:pt x="764" y="12227"/>
                    <a:pt x="421" y="12018"/>
                  </a:cubicBezTo>
                  <a:cubicBezTo>
                    <a:pt x="264" y="11907"/>
                    <a:pt x="158" y="11755"/>
                    <a:pt x="213" y="11602"/>
                  </a:cubicBezTo>
                  <a:cubicBezTo>
                    <a:pt x="292" y="11431"/>
                    <a:pt x="416" y="11288"/>
                    <a:pt x="574" y="11186"/>
                  </a:cubicBezTo>
                  <a:cubicBezTo>
                    <a:pt x="907" y="10955"/>
                    <a:pt x="1263" y="10756"/>
                    <a:pt x="1637" y="10599"/>
                  </a:cubicBezTo>
                  <a:cubicBezTo>
                    <a:pt x="2008" y="10432"/>
                    <a:pt x="2386" y="10285"/>
                    <a:pt x="2774" y="10141"/>
                  </a:cubicBezTo>
                  <a:cubicBezTo>
                    <a:pt x="3542" y="9854"/>
                    <a:pt x="4338" y="9600"/>
                    <a:pt x="5115" y="9360"/>
                  </a:cubicBezTo>
                  <a:cubicBezTo>
                    <a:pt x="6691" y="8879"/>
                    <a:pt x="8277" y="8445"/>
                    <a:pt x="9872" y="8014"/>
                  </a:cubicBezTo>
                  <a:lnTo>
                    <a:pt x="14653" y="6747"/>
                  </a:lnTo>
                  <a:lnTo>
                    <a:pt x="17044" y="6114"/>
                  </a:lnTo>
                  <a:cubicBezTo>
                    <a:pt x="17843" y="5906"/>
                    <a:pt x="18634" y="5656"/>
                    <a:pt x="19407" y="5365"/>
                  </a:cubicBezTo>
                  <a:cubicBezTo>
                    <a:pt x="19795" y="5221"/>
                    <a:pt x="20174" y="5041"/>
                    <a:pt x="20534" y="4838"/>
                  </a:cubicBezTo>
                  <a:cubicBezTo>
                    <a:pt x="20715" y="4732"/>
                    <a:pt x="20890" y="4611"/>
                    <a:pt x="21048" y="4472"/>
                  </a:cubicBezTo>
                  <a:cubicBezTo>
                    <a:pt x="21219" y="4333"/>
                    <a:pt x="21344" y="4149"/>
                    <a:pt x="21409" y="3940"/>
                  </a:cubicBezTo>
                  <a:cubicBezTo>
                    <a:pt x="21455" y="3714"/>
                    <a:pt x="21394" y="3483"/>
                    <a:pt x="21242" y="3312"/>
                  </a:cubicBezTo>
                  <a:cubicBezTo>
                    <a:pt x="21108" y="3150"/>
                    <a:pt x="20946" y="3012"/>
                    <a:pt x="20766" y="2901"/>
                  </a:cubicBezTo>
                  <a:cubicBezTo>
                    <a:pt x="20410" y="2683"/>
                    <a:pt x="20035" y="2498"/>
                    <a:pt x="19642" y="2359"/>
                  </a:cubicBezTo>
                  <a:cubicBezTo>
                    <a:pt x="18865" y="2073"/>
                    <a:pt x="18071" y="1836"/>
                    <a:pt x="17266" y="1652"/>
                  </a:cubicBezTo>
                  <a:cubicBezTo>
                    <a:pt x="16462" y="1462"/>
                    <a:pt x="15651" y="1300"/>
                    <a:pt x="14842" y="1153"/>
                  </a:cubicBezTo>
                  <a:cubicBezTo>
                    <a:pt x="13216" y="865"/>
                    <a:pt x="11583" y="630"/>
                    <a:pt x="9946" y="445"/>
                  </a:cubicBezTo>
                  <a:cubicBezTo>
                    <a:pt x="8310" y="255"/>
                    <a:pt x="6668" y="84"/>
                    <a:pt x="50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60"/>
            <p:cNvSpPr/>
            <p:nvPr/>
          </p:nvSpPr>
          <p:spPr>
            <a:xfrm>
              <a:off x="6187275" y="1418675"/>
              <a:ext cx="616850" cy="392150"/>
            </a:xfrm>
            <a:custGeom>
              <a:avLst/>
              <a:gdLst/>
              <a:ahLst/>
              <a:cxnLst/>
              <a:rect l="l" t="t" r="r" b="b"/>
              <a:pathLst>
                <a:path w="24674" h="15686" extrusionOk="0">
                  <a:moveTo>
                    <a:pt x="8226" y="1"/>
                  </a:moveTo>
                  <a:lnTo>
                    <a:pt x="8226" y="1"/>
                  </a:lnTo>
                  <a:cubicBezTo>
                    <a:pt x="9619" y="84"/>
                    <a:pt x="11015" y="255"/>
                    <a:pt x="12406" y="413"/>
                  </a:cubicBezTo>
                  <a:cubicBezTo>
                    <a:pt x="13798" y="575"/>
                    <a:pt x="15176" y="773"/>
                    <a:pt x="16568" y="1000"/>
                  </a:cubicBezTo>
                  <a:cubicBezTo>
                    <a:pt x="17959" y="1226"/>
                    <a:pt x="19329" y="1486"/>
                    <a:pt x="20693" y="1823"/>
                  </a:cubicBezTo>
                  <a:cubicBezTo>
                    <a:pt x="21372" y="1994"/>
                    <a:pt x="22042" y="2197"/>
                    <a:pt x="22703" y="2438"/>
                  </a:cubicBezTo>
                  <a:cubicBezTo>
                    <a:pt x="23032" y="2558"/>
                    <a:pt x="23346" y="2696"/>
                    <a:pt x="23657" y="2863"/>
                  </a:cubicBezTo>
                  <a:cubicBezTo>
                    <a:pt x="23962" y="3007"/>
                    <a:pt x="24225" y="3229"/>
                    <a:pt x="24423" y="3506"/>
                  </a:cubicBezTo>
                  <a:cubicBezTo>
                    <a:pt x="24507" y="3645"/>
                    <a:pt x="24526" y="3812"/>
                    <a:pt x="24474" y="3959"/>
                  </a:cubicBezTo>
                  <a:cubicBezTo>
                    <a:pt x="24415" y="4111"/>
                    <a:pt x="24317" y="4246"/>
                    <a:pt x="24193" y="4352"/>
                  </a:cubicBezTo>
                  <a:cubicBezTo>
                    <a:pt x="23934" y="4574"/>
                    <a:pt x="23642" y="4759"/>
                    <a:pt x="23328" y="4907"/>
                  </a:cubicBezTo>
                  <a:cubicBezTo>
                    <a:pt x="22699" y="5203"/>
                    <a:pt x="22048" y="5448"/>
                    <a:pt x="21376" y="5647"/>
                  </a:cubicBezTo>
                  <a:cubicBezTo>
                    <a:pt x="20716" y="5850"/>
                    <a:pt x="20031" y="6021"/>
                    <a:pt x="19351" y="6198"/>
                  </a:cubicBezTo>
                  <a:cubicBezTo>
                    <a:pt x="18672" y="6373"/>
                    <a:pt x="17992" y="6539"/>
                    <a:pt x="17308" y="6701"/>
                  </a:cubicBezTo>
                  <a:cubicBezTo>
                    <a:pt x="14585" y="7353"/>
                    <a:pt x="11833" y="7922"/>
                    <a:pt x="9092" y="8509"/>
                  </a:cubicBezTo>
                  <a:cubicBezTo>
                    <a:pt x="7718" y="8800"/>
                    <a:pt x="6345" y="9092"/>
                    <a:pt x="4976" y="9406"/>
                  </a:cubicBezTo>
                  <a:cubicBezTo>
                    <a:pt x="4297" y="9559"/>
                    <a:pt x="3612" y="9715"/>
                    <a:pt x="2927" y="9892"/>
                  </a:cubicBezTo>
                  <a:cubicBezTo>
                    <a:pt x="2248" y="10072"/>
                    <a:pt x="1568" y="10248"/>
                    <a:pt x="902" y="10492"/>
                  </a:cubicBezTo>
                  <a:cubicBezTo>
                    <a:pt x="735" y="10558"/>
                    <a:pt x="575" y="10622"/>
                    <a:pt x="413" y="10705"/>
                  </a:cubicBezTo>
                  <a:cubicBezTo>
                    <a:pt x="329" y="10747"/>
                    <a:pt x="251" y="10797"/>
                    <a:pt x="176" y="10853"/>
                  </a:cubicBezTo>
                  <a:cubicBezTo>
                    <a:pt x="84" y="10914"/>
                    <a:pt x="20" y="11010"/>
                    <a:pt x="1" y="11121"/>
                  </a:cubicBezTo>
                  <a:cubicBezTo>
                    <a:pt x="1" y="11181"/>
                    <a:pt x="24" y="11247"/>
                    <a:pt x="70" y="11292"/>
                  </a:cubicBezTo>
                  <a:cubicBezTo>
                    <a:pt x="103" y="11330"/>
                    <a:pt x="144" y="11362"/>
                    <a:pt x="186" y="11390"/>
                  </a:cubicBezTo>
                  <a:cubicBezTo>
                    <a:pt x="269" y="11435"/>
                    <a:pt x="357" y="11473"/>
                    <a:pt x="445" y="11501"/>
                  </a:cubicBezTo>
                  <a:cubicBezTo>
                    <a:pt x="611" y="11556"/>
                    <a:pt x="787" y="11602"/>
                    <a:pt x="963" y="11635"/>
                  </a:cubicBezTo>
                  <a:cubicBezTo>
                    <a:pt x="1657" y="11759"/>
                    <a:pt x="2355" y="11852"/>
                    <a:pt x="3053" y="11903"/>
                  </a:cubicBezTo>
                  <a:lnTo>
                    <a:pt x="7242" y="12314"/>
                  </a:lnTo>
                  <a:cubicBezTo>
                    <a:pt x="10035" y="12596"/>
                    <a:pt x="12818" y="12952"/>
                    <a:pt x="15569" y="13484"/>
                  </a:cubicBezTo>
                  <a:cubicBezTo>
                    <a:pt x="16937" y="13752"/>
                    <a:pt x="18311" y="14053"/>
                    <a:pt x="19666" y="14423"/>
                  </a:cubicBezTo>
                  <a:cubicBezTo>
                    <a:pt x="21021" y="14792"/>
                    <a:pt x="22357" y="15218"/>
                    <a:pt x="23679" y="15686"/>
                  </a:cubicBezTo>
                  <a:cubicBezTo>
                    <a:pt x="22362" y="15204"/>
                    <a:pt x="21030" y="14770"/>
                    <a:pt x="19679" y="14382"/>
                  </a:cubicBezTo>
                  <a:cubicBezTo>
                    <a:pt x="18320" y="14007"/>
                    <a:pt x="16956" y="13678"/>
                    <a:pt x="15583" y="13396"/>
                  </a:cubicBezTo>
                  <a:cubicBezTo>
                    <a:pt x="12827" y="12846"/>
                    <a:pt x="10044" y="12485"/>
                    <a:pt x="7251" y="12190"/>
                  </a:cubicBezTo>
                  <a:lnTo>
                    <a:pt x="3076" y="11759"/>
                  </a:lnTo>
                  <a:cubicBezTo>
                    <a:pt x="2378" y="11681"/>
                    <a:pt x="1679" y="11625"/>
                    <a:pt x="995" y="11486"/>
                  </a:cubicBezTo>
                  <a:cubicBezTo>
                    <a:pt x="829" y="11454"/>
                    <a:pt x="662" y="11408"/>
                    <a:pt x="500" y="11358"/>
                  </a:cubicBezTo>
                  <a:cubicBezTo>
                    <a:pt x="421" y="11330"/>
                    <a:pt x="343" y="11297"/>
                    <a:pt x="274" y="11256"/>
                  </a:cubicBezTo>
                  <a:cubicBezTo>
                    <a:pt x="204" y="11213"/>
                    <a:pt x="158" y="11164"/>
                    <a:pt x="158" y="11121"/>
                  </a:cubicBezTo>
                  <a:cubicBezTo>
                    <a:pt x="158" y="11085"/>
                    <a:pt x="214" y="11019"/>
                    <a:pt x="278" y="10974"/>
                  </a:cubicBezTo>
                  <a:cubicBezTo>
                    <a:pt x="343" y="10923"/>
                    <a:pt x="417" y="10881"/>
                    <a:pt x="491" y="10844"/>
                  </a:cubicBezTo>
                  <a:cubicBezTo>
                    <a:pt x="643" y="10765"/>
                    <a:pt x="805" y="10701"/>
                    <a:pt x="967" y="10641"/>
                  </a:cubicBezTo>
                  <a:cubicBezTo>
                    <a:pt x="1610" y="10404"/>
                    <a:pt x="2295" y="10225"/>
                    <a:pt x="2978" y="10054"/>
                  </a:cubicBezTo>
                  <a:cubicBezTo>
                    <a:pt x="3658" y="9887"/>
                    <a:pt x="4338" y="9725"/>
                    <a:pt x="5022" y="9577"/>
                  </a:cubicBezTo>
                  <a:cubicBezTo>
                    <a:pt x="6391" y="9267"/>
                    <a:pt x="7773" y="8981"/>
                    <a:pt x="9137" y="8694"/>
                  </a:cubicBezTo>
                  <a:cubicBezTo>
                    <a:pt x="11879" y="8116"/>
                    <a:pt x="14626" y="7519"/>
                    <a:pt x="17353" y="6863"/>
                  </a:cubicBezTo>
                  <a:cubicBezTo>
                    <a:pt x="18034" y="6697"/>
                    <a:pt x="18718" y="6525"/>
                    <a:pt x="19398" y="6354"/>
                  </a:cubicBezTo>
                  <a:cubicBezTo>
                    <a:pt x="20078" y="6179"/>
                    <a:pt x="20757" y="5998"/>
                    <a:pt x="21427" y="5790"/>
                  </a:cubicBezTo>
                  <a:cubicBezTo>
                    <a:pt x="22107" y="5587"/>
                    <a:pt x="22763" y="5338"/>
                    <a:pt x="23401" y="5037"/>
                  </a:cubicBezTo>
                  <a:cubicBezTo>
                    <a:pt x="23725" y="4884"/>
                    <a:pt x="24031" y="4685"/>
                    <a:pt x="24299" y="4450"/>
                  </a:cubicBezTo>
                  <a:cubicBezTo>
                    <a:pt x="24442" y="4329"/>
                    <a:pt x="24549" y="4172"/>
                    <a:pt x="24613" y="3996"/>
                  </a:cubicBezTo>
                  <a:cubicBezTo>
                    <a:pt x="24673" y="3806"/>
                    <a:pt x="24650" y="3603"/>
                    <a:pt x="24549" y="3432"/>
                  </a:cubicBezTo>
                  <a:cubicBezTo>
                    <a:pt x="24340" y="3136"/>
                    <a:pt x="24058" y="2896"/>
                    <a:pt x="23725" y="2743"/>
                  </a:cubicBezTo>
                  <a:cubicBezTo>
                    <a:pt x="23411" y="2577"/>
                    <a:pt x="23087" y="2433"/>
                    <a:pt x="22750" y="2314"/>
                  </a:cubicBezTo>
                  <a:cubicBezTo>
                    <a:pt x="22089" y="2073"/>
                    <a:pt x="21414" y="1874"/>
                    <a:pt x="20729" y="1708"/>
                  </a:cubicBezTo>
                  <a:cubicBezTo>
                    <a:pt x="19365" y="1375"/>
                    <a:pt x="17983" y="1115"/>
                    <a:pt x="16596" y="899"/>
                  </a:cubicBezTo>
                  <a:cubicBezTo>
                    <a:pt x="15208" y="686"/>
                    <a:pt x="13817" y="515"/>
                    <a:pt x="12421" y="353"/>
                  </a:cubicBezTo>
                  <a:cubicBezTo>
                    <a:pt x="11024" y="195"/>
                    <a:pt x="9628" y="71"/>
                    <a:pt x="822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60"/>
            <p:cNvSpPr/>
            <p:nvPr/>
          </p:nvSpPr>
          <p:spPr>
            <a:xfrm>
              <a:off x="5450025" y="1418675"/>
              <a:ext cx="927325" cy="742850"/>
            </a:xfrm>
            <a:custGeom>
              <a:avLst/>
              <a:gdLst/>
              <a:ahLst/>
              <a:cxnLst/>
              <a:rect l="l" t="t" r="r" b="b"/>
              <a:pathLst>
                <a:path w="37093" h="29714" extrusionOk="0">
                  <a:moveTo>
                    <a:pt x="11906" y="1"/>
                  </a:moveTo>
                  <a:lnTo>
                    <a:pt x="11906" y="1"/>
                  </a:lnTo>
                  <a:cubicBezTo>
                    <a:pt x="12743" y="47"/>
                    <a:pt x="13566" y="140"/>
                    <a:pt x="14399" y="251"/>
                  </a:cubicBezTo>
                  <a:cubicBezTo>
                    <a:pt x="15227" y="362"/>
                    <a:pt x="16054" y="491"/>
                    <a:pt x="16877" y="643"/>
                  </a:cubicBezTo>
                  <a:cubicBezTo>
                    <a:pt x="17705" y="792"/>
                    <a:pt x="18524" y="963"/>
                    <a:pt x="19333" y="1171"/>
                  </a:cubicBezTo>
                  <a:cubicBezTo>
                    <a:pt x="20146" y="1365"/>
                    <a:pt x="20942" y="1620"/>
                    <a:pt x="21718" y="1934"/>
                  </a:cubicBezTo>
                  <a:cubicBezTo>
                    <a:pt x="22102" y="2092"/>
                    <a:pt x="22467" y="2295"/>
                    <a:pt x="22800" y="2540"/>
                  </a:cubicBezTo>
                  <a:cubicBezTo>
                    <a:pt x="22962" y="2660"/>
                    <a:pt x="23101" y="2813"/>
                    <a:pt x="23202" y="2993"/>
                  </a:cubicBezTo>
                  <a:cubicBezTo>
                    <a:pt x="23300" y="3164"/>
                    <a:pt x="23309" y="3372"/>
                    <a:pt x="23234" y="3556"/>
                  </a:cubicBezTo>
                  <a:cubicBezTo>
                    <a:pt x="23151" y="3742"/>
                    <a:pt x="23027" y="3904"/>
                    <a:pt x="22874" y="4034"/>
                  </a:cubicBezTo>
                  <a:cubicBezTo>
                    <a:pt x="22717" y="4172"/>
                    <a:pt x="22551" y="4292"/>
                    <a:pt x="22374" y="4399"/>
                  </a:cubicBezTo>
                  <a:cubicBezTo>
                    <a:pt x="22014" y="4611"/>
                    <a:pt x="21640" y="4796"/>
                    <a:pt x="21256" y="4954"/>
                  </a:cubicBezTo>
                  <a:cubicBezTo>
                    <a:pt x="19711" y="5592"/>
                    <a:pt x="18080" y="5976"/>
                    <a:pt x="16461" y="6409"/>
                  </a:cubicBezTo>
                  <a:cubicBezTo>
                    <a:pt x="13225" y="7280"/>
                    <a:pt x="9988" y="8134"/>
                    <a:pt x="6788" y="9143"/>
                  </a:cubicBezTo>
                  <a:cubicBezTo>
                    <a:pt x="5179" y="9623"/>
                    <a:pt x="3607" y="10210"/>
                    <a:pt x="2077" y="10895"/>
                  </a:cubicBezTo>
                  <a:cubicBezTo>
                    <a:pt x="1693" y="11075"/>
                    <a:pt x="1323" y="11283"/>
                    <a:pt x="967" y="11510"/>
                  </a:cubicBezTo>
                  <a:cubicBezTo>
                    <a:pt x="790" y="11625"/>
                    <a:pt x="619" y="11755"/>
                    <a:pt x="457" y="11898"/>
                  </a:cubicBezTo>
                  <a:cubicBezTo>
                    <a:pt x="291" y="12046"/>
                    <a:pt x="162" y="12227"/>
                    <a:pt x="69" y="12425"/>
                  </a:cubicBezTo>
                  <a:cubicBezTo>
                    <a:pt x="24" y="12536"/>
                    <a:pt x="0" y="12652"/>
                    <a:pt x="9" y="12773"/>
                  </a:cubicBezTo>
                  <a:cubicBezTo>
                    <a:pt x="24" y="12888"/>
                    <a:pt x="65" y="13003"/>
                    <a:pt x="130" y="13106"/>
                  </a:cubicBezTo>
                  <a:cubicBezTo>
                    <a:pt x="254" y="13285"/>
                    <a:pt x="421" y="13438"/>
                    <a:pt x="615" y="13549"/>
                  </a:cubicBezTo>
                  <a:cubicBezTo>
                    <a:pt x="980" y="13766"/>
                    <a:pt x="1373" y="13938"/>
                    <a:pt x="1785" y="14062"/>
                  </a:cubicBezTo>
                  <a:cubicBezTo>
                    <a:pt x="2188" y="14192"/>
                    <a:pt x="2594" y="14293"/>
                    <a:pt x="3001" y="14386"/>
                  </a:cubicBezTo>
                  <a:lnTo>
                    <a:pt x="4222" y="14687"/>
                  </a:lnTo>
                  <a:lnTo>
                    <a:pt x="6667" y="15274"/>
                  </a:lnTo>
                  <a:lnTo>
                    <a:pt x="11560" y="16416"/>
                  </a:lnTo>
                  <a:cubicBezTo>
                    <a:pt x="14815" y="17188"/>
                    <a:pt x="18070" y="17978"/>
                    <a:pt x="21292" y="18885"/>
                  </a:cubicBezTo>
                  <a:cubicBezTo>
                    <a:pt x="22901" y="19338"/>
                    <a:pt x="24506" y="19824"/>
                    <a:pt x="26083" y="20379"/>
                  </a:cubicBezTo>
                  <a:cubicBezTo>
                    <a:pt x="27664" y="20919"/>
                    <a:pt x="29199" y="21599"/>
                    <a:pt x="30661" y="22408"/>
                  </a:cubicBezTo>
                  <a:cubicBezTo>
                    <a:pt x="32126" y="23213"/>
                    <a:pt x="33471" y="24225"/>
                    <a:pt x="34651" y="25409"/>
                  </a:cubicBezTo>
                  <a:cubicBezTo>
                    <a:pt x="35234" y="26010"/>
                    <a:pt x="35746" y="26676"/>
                    <a:pt x="36181" y="27393"/>
                  </a:cubicBezTo>
                  <a:cubicBezTo>
                    <a:pt x="36630" y="28100"/>
                    <a:pt x="36939" y="28891"/>
                    <a:pt x="37092" y="29714"/>
                  </a:cubicBezTo>
                  <a:cubicBezTo>
                    <a:pt x="36949" y="28886"/>
                    <a:pt x="36644" y="28091"/>
                    <a:pt x="36209" y="27374"/>
                  </a:cubicBezTo>
                  <a:cubicBezTo>
                    <a:pt x="35780" y="26644"/>
                    <a:pt x="35270" y="25968"/>
                    <a:pt x="34692" y="25353"/>
                  </a:cubicBezTo>
                  <a:cubicBezTo>
                    <a:pt x="33522" y="24147"/>
                    <a:pt x="32182" y="23121"/>
                    <a:pt x="30712" y="22302"/>
                  </a:cubicBezTo>
                  <a:cubicBezTo>
                    <a:pt x="29250" y="21484"/>
                    <a:pt x="27720" y="20799"/>
                    <a:pt x="26134" y="20249"/>
                  </a:cubicBezTo>
                  <a:cubicBezTo>
                    <a:pt x="24557" y="19685"/>
                    <a:pt x="22952" y="19199"/>
                    <a:pt x="21343" y="18732"/>
                  </a:cubicBezTo>
                  <a:cubicBezTo>
                    <a:pt x="14889" y="16906"/>
                    <a:pt x="8328" y="15496"/>
                    <a:pt x="1840" y="13891"/>
                  </a:cubicBezTo>
                  <a:cubicBezTo>
                    <a:pt x="1443" y="13771"/>
                    <a:pt x="1063" y="13609"/>
                    <a:pt x="707" y="13401"/>
                  </a:cubicBezTo>
                  <a:cubicBezTo>
                    <a:pt x="536" y="13304"/>
                    <a:pt x="389" y="13170"/>
                    <a:pt x="278" y="13012"/>
                  </a:cubicBezTo>
                  <a:cubicBezTo>
                    <a:pt x="171" y="12856"/>
                    <a:pt x="152" y="12662"/>
                    <a:pt x="231" y="12490"/>
                  </a:cubicBezTo>
                  <a:cubicBezTo>
                    <a:pt x="314" y="12310"/>
                    <a:pt x="435" y="12152"/>
                    <a:pt x="587" y="12024"/>
                  </a:cubicBezTo>
                  <a:cubicBezTo>
                    <a:pt x="740" y="11885"/>
                    <a:pt x="901" y="11759"/>
                    <a:pt x="1073" y="11648"/>
                  </a:cubicBezTo>
                  <a:cubicBezTo>
                    <a:pt x="1420" y="11422"/>
                    <a:pt x="1785" y="11219"/>
                    <a:pt x="2160" y="11043"/>
                  </a:cubicBezTo>
                  <a:cubicBezTo>
                    <a:pt x="3681" y="10353"/>
                    <a:pt x="5244" y="9762"/>
                    <a:pt x="6838" y="9277"/>
                  </a:cubicBezTo>
                  <a:cubicBezTo>
                    <a:pt x="10024" y="8259"/>
                    <a:pt x="13266" y="7395"/>
                    <a:pt x="16498" y="6520"/>
                  </a:cubicBezTo>
                  <a:cubicBezTo>
                    <a:pt x="18112" y="6087"/>
                    <a:pt x="19739" y="5693"/>
                    <a:pt x="21302" y="5046"/>
                  </a:cubicBezTo>
                  <a:cubicBezTo>
                    <a:pt x="21691" y="4888"/>
                    <a:pt x="22069" y="4699"/>
                    <a:pt x="22430" y="4482"/>
                  </a:cubicBezTo>
                  <a:cubicBezTo>
                    <a:pt x="22611" y="4371"/>
                    <a:pt x="22786" y="4246"/>
                    <a:pt x="22944" y="4102"/>
                  </a:cubicBezTo>
                  <a:cubicBezTo>
                    <a:pt x="23110" y="3964"/>
                    <a:pt x="23244" y="3788"/>
                    <a:pt x="23332" y="3590"/>
                  </a:cubicBezTo>
                  <a:cubicBezTo>
                    <a:pt x="23420" y="3377"/>
                    <a:pt x="23401" y="3140"/>
                    <a:pt x="23290" y="2942"/>
                  </a:cubicBezTo>
                  <a:cubicBezTo>
                    <a:pt x="23184" y="2752"/>
                    <a:pt x="23036" y="2591"/>
                    <a:pt x="22860" y="2466"/>
                  </a:cubicBezTo>
                  <a:cubicBezTo>
                    <a:pt x="22519" y="2216"/>
                    <a:pt x="22148" y="2013"/>
                    <a:pt x="21755" y="1860"/>
                  </a:cubicBezTo>
                  <a:cubicBezTo>
                    <a:pt x="20974" y="1546"/>
                    <a:pt x="20169" y="1296"/>
                    <a:pt x="19356" y="1106"/>
                  </a:cubicBezTo>
                  <a:cubicBezTo>
                    <a:pt x="18541" y="908"/>
                    <a:pt x="17719" y="741"/>
                    <a:pt x="16891" y="598"/>
                  </a:cubicBezTo>
                  <a:cubicBezTo>
                    <a:pt x="16068" y="455"/>
                    <a:pt x="15240" y="329"/>
                    <a:pt x="14408" y="227"/>
                  </a:cubicBezTo>
                  <a:cubicBezTo>
                    <a:pt x="13575" y="131"/>
                    <a:pt x="12743" y="39"/>
                    <a:pt x="1190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60"/>
            <p:cNvSpPr/>
            <p:nvPr/>
          </p:nvSpPr>
          <p:spPr>
            <a:xfrm>
              <a:off x="4758525" y="1418675"/>
              <a:ext cx="1161075" cy="742525"/>
            </a:xfrm>
            <a:custGeom>
              <a:avLst/>
              <a:gdLst/>
              <a:ahLst/>
              <a:cxnLst/>
              <a:rect l="l" t="t" r="r" b="b"/>
              <a:pathLst>
                <a:path w="46443" h="29701" extrusionOk="0">
                  <a:moveTo>
                    <a:pt x="5641" y="1"/>
                  </a:moveTo>
                  <a:lnTo>
                    <a:pt x="5641" y="1"/>
                  </a:lnTo>
                  <a:cubicBezTo>
                    <a:pt x="6516" y="52"/>
                    <a:pt x="7376" y="150"/>
                    <a:pt x="8240" y="265"/>
                  </a:cubicBezTo>
                  <a:cubicBezTo>
                    <a:pt x="9105" y="380"/>
                    <a:pt x="9969" y="519"/>
                    <a:pt x="10825" y="681"/>
                  </a:cubicBezTo>
                  <a:cubicBezTo>
                    <a:pt x="11685" y="843"/>
                    <a:pt x="12540" y="1023"/>
                    <a:pt x="13382" y="1249"/>
                  </a:cubicBezTo>
                  <a:cubicBezTo>
                    <a:pt x="14228" y="1462"/>
                    <a:pt x="15051" y="1753"/>
                    <a:pt x="15842" y="2119"/>
                  </a:cubicBezTo>
                  <a:cubicBezTo>
                    <a:pt x="16036" y="2207"/>
                    <a:pt x="16230" y="2314"/>
                    <a:pt x="16410" y="2429"/>
                  </a:cubicBezTo>
                  <a:cubicBezTo>
                    <a:pt x="16591" y="2544"/>
                    <a:pt x="16748" y="2692"/>
                    <a:pt x="16873" y="2863"/>
                  </a:cubicBezTo>
                  <a:cubicBezTo>
                    <a:pt x="17003" y="3029"/>
                    <a:pt x="17054" y="3242"/>
                    <a:pt x="17007" y="3445"/>
                  </a:cubicBezTo>
                  <a:cubicBezTo>
                    <a:pt x="16947" y="3650"/>
                    <a:pt x="16832" y="3829"/>
                    <a:pt x="16674" y="3964"/>
                  </a:cubicBezTo>
                  <a:cubicBezTo>
                    <a:pt x="16350" y="4250"/>
                    <a:pt x="15989" y="4486"/>
                    <a:pt x="15597" y="4672"/>
                  </a:cubicBezTo>
                  <a:cubicBezTo>
                    <a:pt x="15208" y="4860"/>
                    <a:pt x="14801" y="5027"/>
                    <a:pt x="14395" y="5175"/>
                  </a:cubicBezTo>
                  <a:cubicBezTo>
                    <a:pt x="12758" y="5781"/>
                    <a:pt x="11047" y="6146"/>
                    <a:pt x="9373" y="6655"/>
                  </a:cubicBezTo>
                  <a:cubicBezTo>
                    <a:pt x="7690" y="7141"/>
                    <a:pt x="6034" y="7709"/>
                    <a:pt x="4416" y="8366"/>
                  </a:cubicBezTo>
                  <a:cubicBezTo>
                    <a:pt x="3603" y="8694"/>
                    <a:pt x="2812" y="9077"/>
                    <a:pt x="2049" y="9512"/>
                  </a:cubicBezTo>
                  <a:cubicBezTo>
                    <a:pt x="1665" y="9730"/>
                    <a:pt x="1300" y="9979"/>
                    <a:pt x="957" y="10261"/>
                  </a:cubicBezTo>
                  <a:cubicBezTo>
                    <a:pt x="597" y="10534"/>
                    <a:pt x="310" y="10891"/>
                    <a:pt x="116" y="11297"/>
                  </a:cubicBezTo>
                  <a:cubicBezTo>
                    <a:pt x="24" y="11514"/>
                    <a:pt x="1" y="11755"/>
                    <a:pt x="47" y="11986"/>
                  </a:cubicBezTo>
                  <a:cubicBezTo>
                    <a:pt x="103" y="12212"/>
                    <a:pt x="214" y="12421"/>
                    <a:pt x="370" y="12592"/>
                  </a:cubicBezTo>
                  <a:cubicBezTo>
                    <a:pt x="680" y="12920"/>
                    <a:pt x="1050" y="13183"/>
                    <a:pt x="1457" y="13373"/>
                  </a:cubicBezTo>
                  <a:cubicBezTo>
                    <a:pt x="2252" y="13748"/>
                    <a:pt x="3089" y="14039"/>
                    <a:pt x="3945" y="14243"/>
                  </a:cubicBezTo>
                  <a:cubicBezTo>
                    <a:pt x="5646" y="14649"/>
                    <a:pt x="7361" y="15014"/>
                    <a:pt x="9081" y="15338"/>
                  </a:cubicBezTo>
                  <a:cubicBezTo>
                    <a:pt x="15953" y="16619"/>
                    <a:pt x="22880" y="17590"/>
                    <a:pt x="29727" y="18959"/>
                  </a:cubicBezTo>
                  <a:cubicBezTo>
                    <a:pt x="31438" y="19314"/>
                    <a:pt x="33144" y="19685"/>
                    <a:pt x="34818" y="20180"/>
                  </a:cubicBezTo>
                  <a:lnTo>
                    <a:pt x="35437" y="20374"/>
                  </a:lnTo>
                  <a:cubicBezTo>
                    <a:pt x="35646" y="20443"/>
                    <a:pt x="35858" y="20498"/>
                    <a:pt x="36057" y="20586"/>
                  </a:cubicBezTo>
                  <a:lnTo>
                    <a:pt x="37268" y="21068"/>
                  </a:lnTo>
                  <a:cubicBezTo>
                    <a:pt x="37684" y="21215"/>
                    <a:pt x="38073" y="21418"/>
                    <a:pt x="38461" y="21604"/>
                  </a:cubicBezTo>
                  <a:cubicBezTo>
                    <a:pt x="38854" y="21793"/>
                    <a:pt x="39261" y="21969"/>
                    <a:pt x="39631" y="22191"/>
                  </a:cubicBezTo>
                  <a:cubicBezTo>
                    <a:pt x="41184" y="22991"/>
                    <a:pt x="42605" y="24026"/>
                    <a:pt x="43848" y="25251"/>
                  </a:cubicBezTo>
                  <a:lnTo>
                    <a:pt x="44302" y="25723"/>
                  </a:lnTo>
                  <a:cubicBezTo>
                    <a:pt x="44445" y="25885"/>
                    <a:pt x="44579" y="26061"/>
                    <a:pt x="44718" y="26228"/>
                  </a:cubicBezTo>
                  <a:lnTo>
                    <a:pt x="44925" y="26478"/>
                  </a:lnTo>
                  <a:lnTo>
                    <a:pt x="45110" y="26749"/>
                  </a:lnTo>
                  <a:cubicBezTo>
                    <a:pt x="45230" y="26930"/>
                    <a:pt x="45369" y="27101"/>
                    <a:pt x="45476" y="27291"/>
                  </a:cubicBezTo>
                  <a:cubicBezTo>
                    <a:pt x="45582" y="27485"/>
                    <a:pt x="45702" y="27665"/>
                    <a:pt x="45795" y="27865"/>
                  </a:cubicBezTo>
                  <a:cubicBezTo>
                    <a:pt x="45887" y="28059"/>
                    <a:pt x="45998" y="28243"/>
                    <a:pt x="46073" y="28447"/>
                  </a:cubicBezTo>
                  <a:lnTo>
                    <a:pt x="46192" y="28753"/>
                  </a:lnTo>
                  <a:cubicBezTo>
                    <a:pt x="46229" y="28854"/>
                    <a:pt x="46261" y="28960"/>
                    <a:pt x="46295" y="29062"/>
                  </a:cubicBezTo>
                  <a:cubicBezTo>
                    <a:pt x="46363" y="29270"/>
                    <a:pt x="46410" y="29483"/>
                    <a:pt x="46442" y="29700"/>
                  </a:cubicBezTo>
                  <a:cubicBezTo>
                    <a:pt x="46414" y="29483"/>
                    <a:pt x="46363" y="29270"/>
                    <a:pt x="46303" y="29062"/>
                  </a:cubicBezTo>
                  <a:cubicBezTo>
                    <a:pt x="46267" y="28956"/>
                    <a:pt x="46239" y="28849"/>
                    <a:pt x="46201" y="28747"/>
                  </a:cubicBezTo>
                  <a:lnTo>
                    <a:pt x="46081" y="28442"/>
                  </a:lnTo>
                  <a:cubicBezTo>
                    <a:pt x="46007" y="28239"/>
                    <a:pt x="45906" y="28045"/>
                    <a:pt x="45813" y="27846"/>
                  </a:cubicBezTo>
                  <a:cubicBezTo>
                    <a:pt x="45721" y="27647"/>
                    <a:pt x="45595" y="27466"/>
                    <a:pt x="45494" y="27272"/>
                  </a:cubicBezTo>
                  <a:cubicBezTo>
                    <a:pt x="45392" y="27078"/>
                    <a:pt x="45254" y="26907"/>
                    <a:pt x="45138" y="26722"/>
                  </a:cubicBezTo>
                  <a:lnTo>
                    <a:pt x="44953" y="26454"/>
                  </a:lnTo>
                  <a:lnTo>
                    <a:pt x="44745" y="26195"/>
                  </a:lnTo>
                  <a:cubicBezTo>
                    <a:pt x="44607" y="26028"/>
                    <a:pt x="44477" y="25853"/>
                    <a:pt x="44334" y="25691"/>
                  </a:cubicBezTo>
                  <a:lnTo>
                    <a:pt x="43881" y="25210"/>
                  </a:lnTo>
                  <a:cubicBezTo>
                    <a:pt x="42646" y="23971"/>
                    <a:pt x="41226" y="22921"/>
                    <a:pt x="39673" y="22108"/>
                  </a:cubicBezTo>
                  <a:cubicBezTo>
                    <a:pt x="39298" y="21881"/>
                    <a:pt x="38896" y="21696"/>
                    <a:pt x="38503" y="21512"/>
                  </a:cubicBezTo>
                  <a:cubicBezTo>
                    <a:pt x="38105" y="21331"/>
                    <a:pt x="37716" y="21123"/>
                    <a:pt x="37306" y="20970"/>
                  </a:cubicBezTo>
                  <a:lnTo>
                    <a:pt x="36090" y="20485"/>
                  </a:lnTo>
                  <a:cubicBezTo>
                    <a:pt x="35891" y="20396"/>
                    <a:pt x="35678" y="20336"/>
                    <a:pt x="35469" y="20268"/>
                  </a:cubicBezTo>
                  <a:lnTo>
                    <a:pt x="34846" y="20059"/>
                  </a:lnTo>
                  <a:cubicBezTo>
                    <a:pt x="33167" y="19560"/>
                    <a:pt x="31461" y="19186"/>
                    <a:pt x="29750" y="18821"/>
                  </a:cubicBezTo>
                  <a:cubicBezTo>
                    <a:pt x="22897" y="17428"/>
                    <a:pt x="15976" y="16435"/>
                    <a:pt x="9114" y="15135"/>
                  </a:cubicBezTo>
                  <a:cubicBezTo>
                    <a:pt x="7389" y="14830"/>
                    <a:pt x="5679" y="14474"/>
                    <a:pt x="3991" y="14071"/>
                  </a:cubicBezTo>
                  <a:cubicBezTo>
                    <a:pt x="3144" y="13872"/>
                    <a:pt x="2322" y="13586"/>
                    <a:pt x="1535" y="13221"/>
                  </a:cubicBezTo>
                  <a:cubicBezTo>
                    <a:pt x="1147" y="13044"/>
                    <a:pt x="796" y="12795"/>
                    <a:pt x="496" y="12490"/>
                  </a:cubicBezTo>
                  <a:cubicBezTo>
                    <a:pt x="357" y="12338"/>
                    <a:pt x="259" y="12157"/>
                    <a:pt x="208" y="11958"/>
                  </a:cubicBezTo>
                  <a:cubicBezTo>
                    <a:pt x="167" y="11755"/>
                    <a:pt x="186" y="11552"/>
                    <a:pt x="264" y="11362"/>
                  </a:cubicBezTo>
                  <a:cubicBezTo>
                    <a:pt x="449" y="10978"/>
                    <a:pt x="722" y="10641"/>
                    <a:pt x="1059" y="10387"/>
                  </a:cubicBezTo>
                  <a:cubicBezTo>
                    <a:pt x="1397" y="10114"/>
                    <a:pt x="1753" y="9864"/>
                    <a:pt x="2128" y="9651"/>
                  </a:cubicBezTo>
                  <a:cubicBezTo>
                    <a:pt x="2881" y="9216"/>
                    <a:pt x="3663" y="8838"/>
                    <a:pt x="4467" y="8505"/>
                  </a:cubicBezTo>
                  <a:cubicBezTo>
                    <a:pt x="6081" y="7848"/>
                    <a:pt x="7732" y="7274"/>
                    <a:pt x="9405" y="6785"/>
                  </a:cubicBezTo>
                  <a:cubicBezTo>
                    <a:pt x="11074" y="6262"/>
                    <a:pt x="12786" y="5901"/>
                    <a:pt x="14431" y="5286"/>
                  </a:cubicBezTo>
                  <a:cubicBezTo>
                    <a:pt x="14843" y="5133"/>
                    <a:pt x="15250" y="4967"/>
                    <a:pt x="15643" y="4773"/>
                  </a:cubicBezTo>
                  <a:cubicBezTo>
                    <a:pt x="16045" y="4588"/>
                    <a:pt x="16416" y="4343"/>
                    <a:pt x="16748" y="4047"/>
                  </a:cubicBezTo>
                  <a:cubicBezTo>
                    <a:pt x="16919" y="3895"/>
                    <a:pt x="17044" y="3695"/>
                    <a:pt x="17109" y="3479"/>
                  </a:cubicBezTo>
                  <a:cubicBezTo>
                    <a:pt x="17155" y="3247"/>
                    <a:pt x="17099" y="3007"/>
                    <a:pt x="16956" y="2817"/>
                  </a:cubicBezTo>
                  <a:cubicBezTo>
                    <a:pt x="16817" y="2636"/>
                    <a:pt x="16651" y="2484"/>
                    <a:pt x="16461" y="2363"/>
                  </a:cubicBezTo>
                  <a:cubicBezTo>
                    <a:pt x="16281" y="2239"/>
                    <a:pt x="16087" y="2128"/>
                    <a:pt x="15888" y="2036"/>
                  </a:cubicBezTo>
                  <a:cubicBezTo>
                    <a:pt x="15093" y="1670"/>
                    <a:pt x="14260" y="1384"/>
                    <a:pt x="13405" y="1181"/>
                  </a:cubicBezTo>
                  <a:cubicBezTo>
                    <a:pt x="12559" y="963"/>
                    <a:pt x="11704" y="788"/>
                    <a:pt x="10844" y="635"/>
                  </a:cubicBezTo>
                  <a:cubicBezTo>
                    <a:pt x="9984" y="482"/>
                    <a:pt x="9119" y="353"/>
                    <a:pt x="8249" y="242"/>
                  </a:cubicBezTo>
                  <a:cubicBezTo>
                    <a:pt x="7385" y="135"/>
                    <a:pt x="6516" y="43"/>
                    <a:pt x="564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60"/>
            <p:cNvSpPr/>
            <p:nvPr/>
          </p:nvSpPr>
          <p:spPr>
            <a:xfrm>
              <a:off x="3847650" y="1418675"/>
              <a:ext cx="947200" cy="473625"/>
            </a:xfrm>
            <a:custGeom>
              <a:avLst/>
              <a:gdLst/>
              <a:ahLst/>
              <a:cxnLst/>
              <a:rect l="l" t="t" r="r" b="b"/>
              <a:pathLst>
                <a:path w="37888" h="18945" extrusionOk="0">
                  <a:moveTo>
                    <a:pt x="5026" y="1"/>
                  </a:moveTo>
                  <a:cubicBezTo>
                    <a:pt x="6672" y="103"/>
                    <a:pt x="8341" y="278"/>
                    <a:pt x="9969" y="487"/>
                  </a:cubicBezTo>
                  <a:cubicBezTo>
                    <a:pt x="11597" y="699"/>
                    <a:pt x="13224" y="940"/>
                    <a:pt x="14843" y="1240"/>
                  </a:cubicBezTo>
                  <a:cubicBezTo>
                    <a:pt x="15652" y="1398"/>
                    <a:pt x="16461" y="1559"/>
                    <a:pt x="17261" y="1753"/>
                  </a:cubicBezTo>
                  <a:cubicBezTo>
                    <a:pt x="18061" y="1938"/>
                    <a:pt x="18851" y="2175"/>
                    <a:pt x="19624" y="2461"/>
                  </a:cubicBezTo>
                  <a:cubicBezTo>
                    <a:pt x="20008" y="2600"/>
                    <a:pt x="20373" y="2780"/>
                    <a:pt x="20719" y="2993"/>
                  </a:cubicBezTo>
                  <a:cubicBezTo>
                    <a:pt x="20891" y="3099"/>
                    <a:pt x="21043" y="3233"/>
                    <a:pt x="21173" y="3386"/>
                  </a:cubicBezTo>
                  <a:cubicBezTo>
                    <a:pt x="21301" y="3529"/>
                    <a:pt x="21352" y="3723"/>
                    <a:pt x="21311" y="3913"/>
                  </a:cubicBezTo>
                  <a:cubicBezTo>
                    <a:pt x="21251" y="4098"/>
                    <a:pt x="21141" y="4260"/>
                    <a:pt x="20987" y="4384"/>
                  </a:cubicBezTo>
                  <a:cubicBezTo>
                    <a:pt x="20835" y="4514"/>
                    <a:pt x="20669" y="4634"/>
                    <a:pt x="20492" y="4732"/>
                  </a:cubicBezTo>
                  <a:cubicBezTo>
                    <a:pt x="20136" y="4935"/>
                    <a:pt x="19762" y="5106"/>
                    <a:pt x="19378" y="5249"/>
                  </a:cubicBezTo>
                  <a:cubicBezTo>
                    <a:pt x="18610" y="5536"/>
                    <a:pt x="17825" y="5781"/>
                    <a:pt x="17029" y="5984"/>
                  </a:cubicBezTo>
                  <a:lnTo>
                    <a:pt x="14634" y="6614"/>
                  </a:lnTo>
                  <a:lnTo>
                    <a:pt x="9844" y="7857"/>
                  </a:lnTo>
                  <a:cubicBezTo>
                    <a:pt x="8249" y="8278"/>
                    <a:pt x="6659" y="8712"/>
                    <a:pt x="5077" y="9188"/>
                  </a:cubicBezTo>
                  <a:cubicBezTo>
                    <a:pt x="4286" y="9433"/>
                    <a:pt x="3505" y="9688"/>
                    <a:pt x="2724" y="9971"/>
                  </a:cubicBezTo>
                  <a:cubicBezTo>
                    <a:pt x="2335" y="10114"/>
                    <a:pt x="1960" y="10261"/>
                    <a:pt x="1572" y="10432"/>
                  </a:cubicBezTo>
                  <a:cubicBezTo>
                    <a:pt x="1183" y="10594"/>
                    <a:pt x="818" y="10793"/>
                    <a:pt x="472" y="11034"/>
                  </a:cubicBezTo>
                  <a:cubicBezTo>
                    <a:pt x="282" y="11158"/>
                    <a:pt x="134" y="11334"/>
                    <a:pt x="42" y="11546"/>
                  </a:cubicBezTo>
                  <a:cubicBezTo>
                    <a:pt x="0" y="11667"/>
                    <a:pt x="14" y="11806"/>
                    <a:pt x="78" y="11921"/>
                  </a:cubicBezTo>
                  <a:cubicBezTo>
                    <a:pt x="139" y="12018"/>
                    <a:pt x="222" y="12107"/>
                    <a:pt x="319" y="12171"/>
                  </a:cubicBezTo>
                  <a:cubicBezTo>
                    <a:pt x="680" y="12398"/>
                    <a:pt x="1072" y="12560"/>
                    <a:pt x="1489" y="12652"/>
                  </a:cubicBezTo>
                  <a:cubicBezTo>
                    <a:pt x="2293" y="12841"/>
                    <a:pt x="3112" y="12989"/>
                    <a:pt x="3930" y="13091"/>
                  </a:cubicBezTo>
                  <a:cubicBezTo>
                    <a:pt x="5567" y="13313"/>
                    <a:pt x="7208" y="13480"/>
                    <a:pt x="8850" y="13627"/>
                  </a:cubicBezTo>
                  <a:cubicBezTo>
                    <a:pt x="12137" y="13928"/>
                    <a:pt x="15425" y="14178"/>
                    <a:pt x="18699" y="14529"/>
                  </a:cubicBezTo>
                  <a:cubicBezTo>
                    <a:pt x="21977" y="14881"/>
                    <a:pt x="25251" y="15329"/>
                    <a:pt x="28473" y="16000"/>
                  </a:cubicBezTo>
                  <a:cubicBezTo>
                    <a:pt x="31696" y="16670"/>
                    <a:pt x="34891" y="17562"/>
                    <a:pt x="37887" y="18945"/>
                  </a:cubicBezTo>
                  <a:cubicBezTo>
                    <a:pt x="34905" y="17530"/>
                    <a:pt x="31719" y="16591"/>
                    <a:pt x="28492" y="15902"/>
                  </a:cubicBezTo>
                  <a:cubicBezTo>
                    <a:pt x="25264" y="15218"/>
                    <a:pt x="21991" y="14760"/>
                    <a:pt x="18712" y="14399"/>
                  </a:cubicBezTo>
                  <a:cubicBezTo>
                    <a:pt x="15434" y="14034"/>
                    <a:pt x="12146" y="13771"/>
                    <a:pt x="8868" y="13461"/>
                  </a:cubicBezTo>
                  <a:cubicBezTo>
                    <a:pt x="7227" y="13300"/>
                    <a:pt x="5586" y="13138"/>
                    <a:pt x="3958" y="12911"/>
                  </a:cubicBezTo>
                  <a:cubicBezTo>
                    <a:pt x="3144" y="12809"/>
                    <a:pt x="2335" y="12656"/>
                    <a:pt x="1535" y="12467"/>
                  </a:cubicBezTo>
                  <a:cubicBezTo>
                    <a:pt x="1147" y="12374"/>
                    <a:pt x="772" y="12227"/>
                    <a:pt x="430" y="12018"/>
                  </a:cubicBezTo>
                  <a:cubicBezTo>
                    <a:pt x="272" y="11907"/>
                    <a:pt x="167" y="11755"/>
                    <a:pt x="227" y="11602"/>
                  </a:cubicBezTo>
                  <a:cubicBezTo>
                    <a:pt x="300" y="11431"/>
                    <a:pt x="426" y="11288"/>
                    <a:pt x="583" y="11186"/>
                  </a:cubicBezTo>
                  <a:cubicBezTo>
                    <a:pt x="916" y="10955"/>
                    <a:pt x="1271" y="10756"/>
                    <a:pt x="1646" y="10599"/>
                  </a:cubicBezTo>
                  <a:cubicBezTo>
                    <a:pt x="2016" y="10432"/>
                    <a:pt x="2395" y="10285"/>
                    <a:pt x="2784" y="10141"/>
                  </a:cubicBezTo>
                  <a:cubicBezTo>
                    <a:pt x="3565" y="9854"/>
                    <a:pt x="4346" y="9600"/>
                    <a:pt x="5123" y="9360"/>
                  </a:cubicBezTo>
                  <a:cubicBezTo>
                    <a:pt x="6700" y="8879"/>
                    <a:pt x="8290" y="8445"/>
                    <a:pt x="9881" y="8014"/>
                  </a:cubicBezTo>
                  <a:lnTo>
                    <a:pt x="14662" y="6747"/>
                  </a:lnTo>
                  <a:lnTo>
                    <a:pt x="17052" y="6114"/>
                  </a:lnTo>
                  <a:cubicBezTo>
                    <a:pt x="17852" y="5906"/>
                    <a:pt x="18644" y="5656"/>
                    <a:pt x="19415" y="5365"/>
                  </a:cubicBezTo>
                  <a:cubicBezTo>
                    <a:pt x="19803" y="5217"/>
                    <a:pt x="20183" y="5041"/>
                    <a:pt x="20543" y="4838"/>
                  </a:cubicBezTo>
                  <a:cubicBezTo>
                    <a:pt x="20729" y="4732"/>
                    <a:pt x="20900" y="4611"/>
                    <a:pt x="21057" y="4472"/>
                  </a:cubicBezTo>
                  <a:cubicBezTo>
                    <a:pt x="21228" y="4333"/>
                    <a:pt x="21352" y="4149"/>
                    <a:pt x="21418" y="3940"/>
                  </a:cubicBezTo>
                  <a:cubicBezTo>
                    <a:pt x="21463" y="3714"/>
                    <a:pt x="21404" y="3483"/>
                    <a:pt x="21256" y="3312"/>
                  </a:cubicBezTo>
                  <a:cubicBezTo>
                    <a:pt x="21117" y="3150"/>
                    <a:pt x="20955" y="3012"/>
                    <a:pt x="20770" y="2901"/>
                  </a:cubicBezTo>
                  <a:cubicBezTo>
                    <a:pt x="20419" y="2683"/>
                    <a:pt x="20040" y="2498"/>
                    <a:pt x="19651" y="2359"/>
                  </a:cubicBezTo>
                  <a:cubicBezTo>
                    <a:pt x="18874" y="2073"/>
                    <a:pt x="18079" y="1836"/>
                    <a:pt x="17274" y="1652"/>
                  </a:cubicBezTo>
                  <a:cubicBezTo>
                    <a:pt x="16470" y="1462"/>
                    <a:pt x="15661" y="1300"/>
                    <a:pt x="14852" y="1153"/>
                  </a:cubicBezTo>
                  <a:cubicBezTo>
                    <a:pt x="13228" y="865"/>
                    <a:pt x="11591" y="630"/>
                    <a:pt x="9955" y="445"/>
                  </a:cubicBezTo>
                  <a:cubicBezTo>
                    <a:pt x="8318" y="255"/>
                    <a:pt x="6677" y="84"/>
                    <a:pt x="502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60"/>
            <p:cNvSpPr/>
            <p:nvPr/>
          </p:nvSpPr>
          <p:spPr>
            <a:xfrm>
              <a:off x="3747425" y="1418675"/>
              <a:ext cx="1161150" cy="742525"/>
            </a:xfrm>
            <a:custGeom>
              <a:avLst/>
              <a:gdLst/>
              <a:ahLst/>
              <a:cxnLst/>
              <a:rect l="l" t="t" r="r" b="b"/>
              <a:pathLst>
                <a:path w="46446" h="29701" extrusionOk="0">
                  <a:moveTo>
                    <a:pt x="5646" y="1"/>
                  </a:moveTo>
                  <a:cubicBezTo>
                    <a:pt x="6515" y="52"/>
                    <a:pt x="7384" y="150"/>
                    <a:pt x="8249" y="265"/>
                  </a:cubicBezTo>
                  <a:cubicBezTo>
                    <a:pt x="9119" y="380"/>
                    <a:pt x="9979" y="510"/>
                    <a:pt x="10839" y="671"/>
                  </a:cubicBezTo>
                  <a:cubicBezTo>
                    <a:pt x="11694" y="833"/>
                    <a:pt x="12549" y="1014"/>
                    <a:pt x="13391" y="1240"/>
                  </a:cubicBezTo>
                  <a:cubicBezTo>
                    <a:pt x="14237" y="1454"/>
                    <a:pt x="15060" y="1740"/>
                    <a:pt x="15850" y="2109"/>
                  </a:cubicBezTo>
                  <a:cubicBezTo>
                    <a:pt x="16044" y="2203"/>
                    <a:pt x="16230" y="2314"/>
                    <a:pt x="16411" y="2433"/>
                  </a:cubicBezTo>
                  <a:cubicBezTo>
                    <a:pt x="16590" y="2549"/>
                    <a:pt x="16748" y="2696"/>
                    <a:pt x="16877" y="2868"/>
                  </a:cubicBezTo>
                  <a:cubicBezTo>
                    <a:pt x="17002" y="3035"/>
                    <a:pt x="17053" y="3247"/>
                    <a:pt x="17011" y="3451"/>
                  </a:cubicBezTo>
                  <a:cubicBezTo>
                    <a:pt x="16947" y="3654"/>
                    <a:pt x="16831" y="3829"/>
                    <a:pt x="16674" y="3968"/>
                  </a:cubicBezTo>
                  <a:cubicBezTo>
                    <a:pt x="16349" y="4256"/>
                    <a:pt x="15984" y="4495"/>
                    <a:pt x="15592" y="4676"/>
                  </a:cubicBezTo>
                  <a:cubicBezTo>
                    <a:pt x="15203" y="4866"/>
                    <a:pt x="14796" y="5032"/>
                    <a:pt x="14390" y="5184"/>
                  </a:cubicBezTo>
                  <a:cubicBezTo>
                    <a:pt x="12753" y="5786"/>
                    <a:pt x="11042" y="6151"/>
                    <a:pt x="9368" y="6659"/>
                  </a:cubicBezTo>
                  <a:cubicBezTo>
                    <a:pt x="7685" y="7145"/>
                    <a:pt x="6029" y="7718"/>
                    <a:pt x="4411" y="8370"/>
                  </a:cubicBezTo>
                  <a:cubicBezTo>
                    <a:pt x="3598" y="8699"/>
                    <a:pt x="2811" y="9083"/>
                    <a:pt x="2053" y="9517"/>
                  </a:cubicBezTo>
                  <a:cubicBezTo>
                    <a:pt x="1669" y="9734"/>
                    <a:pt x="1304" y="9984"/>
                    <a:pt x="962" y="10266"/>
                  </a:cubicBezTo>
                  <a:cubicBezTo>
                    <a:pt x="602" y="10539"/>
                    <a:pt x="310" y="10895"/>
                    <a:pt x="120" y="11302"/>
                  </a:cubicBezTo>
                  <a:cubicBezTo>
                    <a:pt x="23" y="11524"/>
                    <a:pt x="0" y="11768"/>
                    <a:pt x="47" y="12005"/>
                  </a:cubicBezTo>
                  <a:cubicBezTo>
                    <a:pt x="102" y="12231"/>
                    <a:pt x="213" y="12440"/>
                    <a:pt x="370" y="12611"/>
                  </a:cubicBezTo>
                  <a:cubicBezTo>
                    <a:pt x="680" y="12939"/>
                    <a:pt x="1050" y="13202"/>
                    <a:pt x="1457" y="13392"/>
                  </a:cubicBezTo>
                  <a:cubicBezTo>
                    <a:pt x="2252" y="13766"/>
                    <a:pt x="3084" y="14058"/>
                    <a:pt x="3944" y="14261"/>
                  </a:cubicBezTo>
                  <a:cubicBezTo>
                    <a:pt x="5646" y="14668"/>
                    <a:pt x="7356" y="15029"/>
                    <a:pt x="9076" y="15347"/>
                  </a:cubicBezTo>
                  <a:cubicBezTo>
                    <a:pt x="15948" y="16623"/>
                    <a:pt x="22869" y="17600"/>
                    <a:pt x="29722" y="18964"/>
                  </a:cubicBezTo>
                  <a:cubicBezTo>
                    <a:pt x="31433" y="19324"/>
                    <a:pt x="33139" y="19694"/>
                    <a:pt x="34813" y="20184"/>
                  </a:cubicBezTo>
                  <a:lnTo>
                    <a:pt x="35432" y="20383"/>
                  </a:lnTo>
                  <a:cubicBezTo>
                    <a:pt x="35636" y="20452"/>
                    <a:pt x="35853" y="20507"/>
                    <a:pt x="36047" y="20596"/>
                  </a:cubicBezTo>
                  <a:lnTo>
                    <a:pt x="37263" y="21077"/>
                  </a:lnTo>
                  <a:cubicBezTo>
                    <a:pt x="37679" y="21224"/>
                    <a:pt x="38068" y="21428"/>
                    <a:pt x="38456" y="21613"/>
                  </a:cubicBezTo>
                  <a:cubicBezTo>
                    <a:pt x="38849" y="21798"/>
                    <a:pt x="39252" y="21978"/>
                    <a:pt x="39626" y="22200"/>
                  </a:cubicBezTo>
                  <a:cubicBezTo>
                    <a:pt x="41179" y="22995"/>
                    <a:pt x="42604" y="24026"/>
                    <a:pt x="43853" y="25251"/>
                  </a:cubicBezTo>
                  <a:lnTo>
                    <a:pt x="44301" y="25723"/>
                  </a:lnTo>
                  <a:cubicBezTo>
                    <a:pt x="44449" y="25885"/>
                    <a:pt x="44583" y="26061"/>
                    <a:pt x="44722" y="26228"/>
                  </a:cubicBezTo>
                  <a:lnTo>
                    <a:pt x="44930" y="26478"/>
                  </a:lnTo>
                  <a:lnTo>
                    <a:pt x="45114" y="26749"/>
                  </a:lnTo>
                  <a:cubicBezTo>
                    <a:pt x="45235" y="26930"/>
                    <a:pt x="45368" y="27101"/>
                    <a:pt x="45475" y="27291"/>
                  </a:cubicBezTo>
                  <a:cubicBezTo>
                    <a:pt x="45586" y="27485"/>
                    <a:pt x="45707" y="27665"/>
                    <a:pt x="45799" y="27865"/>
                  </a:cubicBezTo>
                  <a:cubicBezTo>
                    <a:pt x="45891" y="28059"/>
                    <a:pt x="46002" y="28243"/>
                    <a:pt x="46076" y="28447"/>
                  </a:cubicBezTo>
                  <a:lnTo>
                    <a:pt x="46196" y="28753"/>
                  </a:lnTo>
                  <a:cubicBezTo>
                    <a:pt x="46234" y="28854"/>
                    <a:pt x="46266" y="28960"/>
                    <a:pt x="46298" y="29062"/>
                  </a:cubicBezTo>
                  <a:cubicBezTo>
                    <a:pt x="46363" y="29270"/>
                    <a:pt x="46414" y="29483"/>
                    <a:pt x="46446" y="29700"/>
                  </a:cubicBezTo>
                  <a:cubicBezTo>
                    <a:pt x="46414" y="29483"/>
                    <a:pt x="46367" y="29270"/>
                    <a:pt x="46303" y="29062"/>
                  </a:cubicBezTo>
                  <a:cubicBezTo>
                    <a:pt x="46271" y="28956"/>
                    <a:pt x="46243" y="28849"/>
                    <a:pt x="46206" y="28747"/>
                  </a:cubicBezTo>
                  <a:lnTo>
                    <a:pt x="46085" y="28442"/>
                  </a:lnTo>
                  <a:cubicBezTo>
                    <a:pt x="46007" y="28239"/>
                    <a:pt x="45906" y="28045"/>
                    <a:pt x="45812" y="27846"/>
                  </a:cubicBezTo>
                  <a:cubicBezTo>
                    <a:pt x="45720" y="27647"/>
                    <a:pt x="45596" y="27466"/>
                    <a:pt x="45498" y="27272"/>
                  </a:cubicBezTo>
                  <a:cubicBezTo>
                    <a:pt x="45396" y="27078"/>
                    <a:pt x="45258" y="26907"/>
                    <a:pt x="45138" y="26722"/>
                  </a:cubicBezTo>
                  <a:lnTo>
                    <a:pt x="44952" y="26454"/>
                  </a:lnTo>
                  <a:lnTo>
                    <a:pt x="44749" y="26195"/>
                  </a:lnTo>
                  <a:cubicBezTo>
                    <a:pt x="44611" y="26028"/>
                    <a:pt x="44476" y="25853"/>
                    <a:pt x="44333" y="25691"/>
                  </a:cubicBezTo>
                  <a:lnTo>
                    <a:pt x="43885" y="25210"/>
                  </a:lnTo>
                  <a:cubicBezTo>
                    <a:pt x="42645" y="23971"/>
                    <a:pt x="41226" y="22921"/>
                    <a:pt x="39677" y="22108"/>
                  </a:cubicBezTo>
                  <a:cubicBezTo>
                    <a:pt x="39298" y="21881"/>
                    <a:pt x="38900" y="21696"/>
                    <a:pt x="38503" y="21512"/>
                  </a:cubicBezTo>
                  <a:cubicBezTo>
                    <a:pt x="38110" y="21331"/>
                    <a:pt x="37721" y="21123"/>
                    <a:pt x="37310" y="20970"/>
                  </a:cubicBezTo>
                  <a:lnTo>
                    <a:pt x="36093" y="20485"/>
                  </a:lnTo>
                  <a:cubicBezTo>
                    <a:pt x="35890" y="20396"/>
                    <a:pt x="35677" y="20336"/>
                    <a:pt x="35474" y="20268"/>
                  </a:cubicBezTo>
                  <a:lnTo>
                    <a:pt x="34850" y="20059"/>
                  </a:lnTo>
                  <a:cubicBezTo>
                    <a:pt x="33172" y="19560"/>
                    <a:pt x="31460" y="19186"/>
                    <a:pt x="29755" y="18821"/>
                  </a:cubicBezTo>
                  <a:cubicBezTo>
                    <a:pt x="22902" y="17428"/>
                    <a:pt x="15980" y="16435"/>
                    <a:pt x="9119" y="15135"/>
                  </a:cubicBezTo>
                  <a:cubicBezTo>
                    <a:pt x="7399" y="14830"/>
                    <a:pt x="5687" y="14474"/>
                    <a:pt x="3991" y="14071"/>
                  </a:cubicBezTo>
                  <a:cubicBezTo>
                    <a:pt x="3144" y="13872"/>
                    <a:pt x="2322" y="13586"/>
                    <a:pt x="1535" y="13221"/>
                  </a:cubicBezTo>
                  <a:cubicBezTo>
                    <a:pt x="1146" y="13044"/>
                    <a:pt x="796" y="12795"/>
                    <a:pt x="499" y="12490"/>
                  </a:cubicBezTo>
                  <a:cubicBezTo>
                    <a:pt x="361" y="12338"/>
                    <a:pt x="259" y="12157"/>
                    <a:pt x="209" y="11958"/>
                  </a:cubicBezTo>
                  <a:cubicBezTo>
                    <a:pt x="171" y="11755"/>
                    <a:pt x="190" y="11552"/>
                    <a:pt x="269" y="11362"/>
                  </a:cubicBezTo>
                  <a:cubicBezTo>
                    <a:pt x="453" y="10978"/>
                    <a:pt x="721" y="10641"/>
                    <a:pt x="1063" y="10387"/>
                  </a:cubicBezTo>
                  <a:cubicBezTo>
                    <a:pt x="1396" y="10114"/>
                    <a:pt x="1752" y="9864"/>
                    <a:pt x="2127" y="9651"/>
                  </a:cubicBezTo>
                  <a:cubicBezTo>
                    <a:pt x="2885" y="9216"/>
                    <a:pt x="3667" y="8838"/>
                    <a:pt x="4471" y="8505"/>
                  </a:cubicBezTo>
                  <a:cubicBezTo>
                    <a:pt x="6085" y="7848"/>
                    <a:pt x="7736" y="7274"/>
                    <a:pt x="9409" y="6785"/>
                  </a:cubicBezTo>
                  <a:cubicBezTo>
                    <a:pt x="11078" y="6262"/>
                    <a:pt x="12790" y="5901"/>
                    <a:pt x="14435" y="5286"/>
                  </a:cubicBezTo>
                  <a:cubicBezTo>
                    <a:pt x="14843" y="5133"/>
                    <a:pt x="15254" y="4967"/>
                    <a:pt x="15643" y="4773"/>
                  </a:cubicBezTo>
                  <a:cubicBezTo>
                    <a:pt x="16044" y="4588"/>
                    <a:pt x="16419" y="4343"/>
                    <a:pt x="16752" y="4047"/>
                  </a:cubicBezTo>
                  <a:cubicBezTo>
                    <a:pt x="16919" y="3895"/>
                    <a:pt x="17043" y="3695"/>
                    <a:pt x="17109" y="3479"/>
                  </a:cubicBezTo>
                  <a:cubicBezTo>
                    <a:pt x="17154" y="3247"/>
                    <a:pt x="17099" y="3007"/>
                    <a:pt x="16955" y="2817"/>
                  </a:cubicBezTo>
                  <a:cubicBezTo>
                    <a:pt x="16821" y="2636"/>
                    <a:pt x="16655" y="2484"/>
                    <a:pt x="16466" y="2363"/>
                  </a:cubicBezTo>
                  <a:cubicBezTo>
                    <a:pt x="16285" y="2239"/>
                    <a:pt x="16091" y="2128"/>
                    <a:pt x="15892" y="2036"/>
                  </a:cubicBezTo>
                  <a:cubicBezTo>
                    <a:pt x="15092" y="1670"/>
                    <a:pt x="14260" y="1384"/>
                    <a:pt x="13409" y="1181"/>
                  </a:cubicBezTo>
                  <a:cubicBezTo>
                    <a:pt x="12563" y="963"/>
                    <a:pt x="11703" y="788"/>
                    <a:pt x="10843" y="635"/>
                  </a:cubicBezTo>
                  <a:cubicBezTo>
                    <a:pt x="9983" y="482"/>
                    <a:pt x="9119" y="353"/>
                    <a:pt x="8254" y="242"/>
                  </a:cubicBezTo>
                  <a:cubicBezTo>
                    <a:pt x="7389" y="135"/>
                    <a:pt x="6515" y="43"/>
                    <a:pt x="564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60"/>
            <p:cNvSpPr/>
            <p:nvPr/>
          </p:nvSpPr>
          <p:spPr>
            <a:xfrm>
              <a:off x="4439025" y="1418675"/>
              <a:ext cx="927325" cy="742850"/>
            </a:xfrm>
            <a:custGeom>
              <a:avLst/>
              <a:gdLst/>
              <a:ahLst/>
              <a:cxnLst/>
              <a:rect l="l" t="t" r="r" b="b"/>
              <a:pathLst>
                <a:path w="37093" h="29714" extrusionOk="0">
                  <a:moveTo>
                    <a:pt x="11902" y="1"/>
                  </a:moveTo>
                  <a:cubicBezTo>
                    <a:pt x="12739" y="47"/>
                    <a:pt x="13566" y="135"/>
                    <a:pt x="14394" y="246"/>
                  </a:cubicBezTo>
                  <a:cubicBezTo>
                    <a:pt x="15226" y="357"/>
                    <a:pt x="16050" y="487"/>
                    <a:pt x="16878" y="639"/>
                  </a:cubicBezTo>
                  <a:cubicBezTo>
                    <a:pt x="17700" y="788"/>
                    <a:pt x="18519" y="959"/>
                    <a:pt x="19332" y="1162"/>
                  </a:cubicBezTo>
                  <a:cubicBezTo>
                    <a:pt x="20146" y="1360"/>
                    <a:pt x="20942" y="1614"/>
                    <a:pt x="21714" y="1930"/>
                  </a:cubicBezTo>
                  <a:cubicBezTo>
                    <a:pt x="22098" y="2086"/>
                    <a:pt x="22463" y="2290"/>
                    <a:pt x="22796" y="2535"/>
                  </a:cubicBezTo>
                  <a:cubicBezTo>
                    <a:pt x="22962" y="2655"/>
                    <a:pt x="23097" y="2807"/>
                    <a:pt x="23198" y="2984"/>
                  </a:cubicBezTo>
                  <a:cubicBezTo>
                    <a:pt x="23295" y="3159"/>
                    <a:pt x="23309" y="3368"/>
                    <a:pt x="23231" y="3552"/>
                  </a:cubicBezTo>
                  <a:cubicBezTo>
                    <a:pt x="23152" y="3737"/>
                    <a:pt x="23027" y="3899"/>
                    <a:pt x="22870" y="4028"/>
                  </a:cubicBezTo>
                  <a:cubicBezTo>
                    <a:pt x="22717" y="4167"/>
                    <a:pt x="22551" y="4288"/>
                    <a:pt x="22371" y="4394"/>
                  </a:cubicBezTo>
                  <a:cubicBezTo>
                    <a:pt x="22015" y="4606"/>
                    <a:pt x="21640" y="4792"/>
                    <a:pt x="21256" y="4949"/>
                  </a:cubicBezTo>
                  <a:cubicBezTo>
                    <a:pt x="19712" y="5587"/>
                    <a:pt x="18075" y="5970"/>
                    <a:pt x="16462" y="6405"/>
                  </a:cubicBezTo>
                  <a:cubicBezTo>
                    <a:pt x="13220" y="7270"/>
                    <a:pt x="9983" y="8130"/>
                    <a:pt x="6788" y="9138"/>
                  </a:cubicBezTo>
                  <a:cubicBezTo>
                    <a:pt x="5179" y="9619"/>
                    <a:pt x="3607" y="10206"/>
                    <a:pt x="2076" y="10891"/>
                  </a:cubicBezTo>
                  <a:cubicBezTo>
                    <a:pt x="1692" y="11070"/>
                    <a:pt x="1323" y="11274"/>
                    <a:pt x="967" y="11505"/>
                  </a:cubicBezTo>
                  <a:cubicBezTo>
                    <a:pt x="787" y="11621"/>
                    <a:pt x="615" y="11751"/>
                    <a:pt x="458" y="11894"/>
                  </a:cubicBezTo>
                  <a:cubicBezTo>
                    <a:pt x="292" y="12041"/>
                    <a:pt x="158" y="12218"/>
                    <a:pt x="70" y="12421"/>
                  </a:cubicBezTo>
                  <a:cubicBezTo>
                    <a:pt x="19" y="12527"/>
                    <a:pt x="0" y="12647"/>
                    <a:pt x="10" y="12767"/>
                  </a:cubicBezTo>
                  <a:cubicBezTo>
                    <a:pt x="23" y="12884"/>
                    <a:pt x="60" y="12999"/>
                    <a:pt x="126" y="13096"/>
                  </a:cubicBezTo>
                  <a:cubicBezTo>
                    <a:pt x="254" y="13281"/>
                    <a:pt x="421" y="13433"/>
                    <a:pt x="610" y="13544"/>
                  </a:cubicBezTo>
                  <a:cubicBezTo>
                    <a:pt x="981" y="13757"/>
                    <a:pt x="1374" y="13932"/>
                    <a:pt x="1780" y="14053"/>
                  </a:cubicBezTo>
                  <a:cubicBezTo>
                    <a:pt x="2183" y="14187"/>
                    <a:pt x="2595" y="14288"/>
                    <a:pt x="3001" y="14382"/>
                  </a:cubicBezTo>
                  <a:lnTo>
                    <a:pt x="4221" y="14672"/>
                  </a:lnTo>
                  <a:lnTo>
                    <a:pt x="6668" y="15259"/>
                  </a:lnTo>
                  <a:lnTo>
                    <a:pt x="11560" y="16401"/>
                  </a:lnTo>
                  <a:cubicBezTo>
                    <a:pt x="14815" y="17174"/>
                    <a:pt x="18071" y="17965"/>
                    <a:pt x="21298" y="18871"/>
                  </a:cubicBezTo>
                  <a:cubicBezTo>
                    <a:pt x="22907" y="19324"/>
                    <a:pt x="24507" y="19809"/>
                    <a:pt x="26083" y="20364"/>
                  </a:cubicBezTo>
                  <a:cubicBezTo>
                    <a:pt x="27670" y="20910"/>
                    <a:pt x="29200" y="21595"/>
                    <a:pt x="30660" y="22408"/>
                  </a:cubicBezTo>
                  <a:cubicBezTo>
                    <a:pt x="32126" y="23213"/>
                    <a:pt x="33472" y="24225"/>
                    <a:pt x="34651" y="25409"/>
                  </a:cubicBezTo>
                  <a:cubicBezTo>
                    <a:pt x="35233" y="26010"/>
                    <a:pt x="35747" y="26676"/>
                    <a:pt x="36181" y="27393"/>
                  </a:cubicBezTo>
                  <a:cubicBezTo>
                    <a:pt x="36625" y="28100"/>
                    <a:pt x="36936" y="28891"/>
                    <a:pt x="37092" y="29714"/>
                  </a:cubicBezTo>
                  <a:cubicBezTo>
                    <a:pt x="36945" y="28886"/>
                    <a:pt x="36644" y="28091"/>
                    <a:pt x="36204" y="27374"/>
                  </a:cubicBezTo>
                  <a:cubicBezTo>
                    <a:pt x="35779" y="26644"/>
                    <a:pt x="35271" y="25968"/>
                    <a:pt x="34689" y="25353"/>
                  </a:cubicBezTo>
                  <a:cubicBezTo>
                    <a:pt x="33518" y="24147"/>
                    <a:pt x="32177" y="23121"/>
                    <a:pt x="30711" y="22302"/>
                  </a:cubicBezTo>
                  <a:cubicBezTo>
                    <a:pt x="29245" y="21484"/>
                    <a:pt x="27715" y="20799"/>
                    <a:pt x="26134" y="20249"/>
                  </a:cubicBezTo>
                  <a:cubicBezTo>
                    <a:pt x="24553" y="19685"/>
                    <a:pt x="22948" y="19199"/>
                    <a:pt x="21339" y="18732"/>
                  </a:cubicBezTo>
                  <a:cubicBezTo>
                    <a:pt x="14889" y="16906"/>
                    <a:pt x="8323" y="15496"/>
                    <a:pt x="1836" y="13891"/>
                  </a:cubicBezTo>
                  <a:cubicBezTo>
                    <a:pt x="1443" y="13771"/>
                    <a:pt x="1059" y="13609"/>
                    <a:pt x="704" y="13401"/>
                  </a:cubicBezTo>
                  <a:cubicBezTo>
                    <a:pt x="532" y="13304"/>
                    <a:pt x="384" y="13170"/>
                    <a:pt x="273" y="13012"/>
                  </a:cubicBezTo>
                  <a:cubicBezTo>
                    <a:pt x="167" y="12856"/>
                    <a:pt x="153" y="12662"/>
                    <a:pt x="227" y="12490"/>
                  </a:cubicBezTo>
                  <a:cubicBezTo>
                    <a:pt x="310" y="12310"/>
                    <a:pt x="431" y="12152"/>
                    <a:pt x="583" y="12024"/>
                  </a:cubicBezTo>
                  <a:cubicBezTo>
                    <a:pt x="736" y="11885"/>
                    <a:pt x="898" y="11759"/>
                    <a:pt x="1069" y="11648"/>
                  </a:cubicBezTo>
                  <a:cubicBezTo>
                    <a:pt x="1415" y="11422"/>
                    <a:pt x="1780" y="11219"/>
                    <a:pt x="2155" y="11043"/>
                  </a:cubicBezTo>
                  <a:cubicBezTo>
                    <a:pt x="3677" y="10353"/>
                    <a:pt x="5239" y="9762"/>
                    <a:pt x="6835" y="9277"/>
                  </a:cubicBezTo>
                  <a:cubicBezTo>
                    <a:pt x="10025" y="8259"/>
                    <a:pt x="13261" y="7395"/>
                    <a:pt x="16494" y="6520"/>
                  </a:cubicBezTo>
                  <a:cubicBezTo>
                    <a:pt x="18107" y="6087"/>
                    <a:pt x="19740" y="5693"/>
                    <a:pt x="21298" y="5046"/>
                  </a:cubicBezTo>
                  <a:cubicBezTo>
                    <a:pt x="21691" y="4888"/>
                    <a:pt x="22066" y="4699"/>
                    <a:pt x="22431" y="4482"/>
                  </a:cubicBezTo>
                  <a:cubicBezTo>
                    <a:pt x="22611" y="4371"/>
                    <a:pt x="22781" y="4246"/>
                    <a:pt x="22943" y="4102"/>
                  </a:cubicBezTo>
                  <a:cubicBezTo>
                    <a:pt x="23110" y="3964"/>
                    <a:pt x="23244" y="3788"/>
                    <a:pt x="23332" y="3590"/>
                  </a:cubicBezTo>
                  <a:cubicBezTo>
                    <a:pt x="23415" y="3377"/>
                    <a:pt x="23402" y="3140"/>
                    <a:pt x="23291" y="2942"/>
                  </a:cubicBezTo>
                  <a:cubicBezTo>
                    <a:pt x="23184" y="2752"/>
                    <a:pt x="23037" y="2591"/>
                    <a:pt x="22860" y="2466"/>
                  </a:cubicBezTo>
                  <a:cubicBezTo>
                    <a:pt x="22518" y="2216"/>
                    <a:pt x="22143" y="2013"/>
                    <a:pt x="21750" y="1860"/>
                  </a:cubicBezTo>
                  <a:cubicBezTo>
                    <a:pt x="20974" y="1546"/>
                    <a:pt x="20169" y="1296"/>
                    <a:pt x="19351" y="1106"/>
                  </a:cubicBezTo>
                  <a:cubicBezTo>
                    <a:pt x="18537" y="908"/>
                    <a:pt x="17714" y="741"/>
                    <a:pt x="16891" y="598"/>
                  </a:cubicBezTo>
                  <a:cubicBezTo>
                    <a:pt x="16063" y="455"/>
                    <a:pt x="15235" y="329"/>
                    <a:pt x="14403" y="227"/>
                  </a:cubicBezTo>
                  <a:cubicBezTo>
                    <a:pt x="13576" y="131"/>
                    <a:pt x="12739" y="39"/>
                    <a:pt x="1190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60"/>
            <p:cNvSpPr/>
            <p:nvPr/>
          </p:nvSpPr>
          <p:spPr>
            <a:xfrm>
              <a:off x="3757125" y="1412925"/>
              <a:ext cx="3106875" cy="4875"/>
            </a:xfrm>
            <a:custGeom>
              <a:avLst/>
              <a:gdLst/>
              <a:ahLst/>
              <a:cxnLst/>
              <a:rect l="l" t="t" r="r" b="b"/>
              <a:pathLst>
                <a:path w="124275" h="195" extrusionOk="0">
                  <a:moveTo>
                    <a:pt x="62136" y="0"/>
                  </a:moveTo>
                  <a:lnTo>
                    <a:pt x="31068" y="32"/>
                  </a:lnTo>
                  <a:lnTo>
                    <a:pt x="15536" y="51"/>
                  </a:lnTo>
                  <a:lnTo>
                    <a:pt x="1" y="97"/>
                  </a:lnTo>
                  <a:lnTo>
                    <a:pt x="15536" y="143"/>
                  </a:lnTo>
                  <a:lnTo>
                    <a:pt x="31068" y="162"/>
                  </a:lnTo>
                  <a:lnTo>
                    <a:pt x="62136" y="194"/>
                  </a:lnTo>
                  <a:lnTo>
                    <a:pt x="93207" y="162"/>
                  </a:lnTo>
                  <a:lnTo>
                    <a:pt x="108739" y="143"/>
                  </a:lnTo>
                  <a:lnTo>
                    <a:pt x="124275" y="97"/>
                  </a:lnTo>
                  <a:lnTo>
                    <a:pt x="108739" y="51"/>
                  </a:lnTo>
                  <a:lnTo>
                    <a:pt x="93207" y="32"/>
                  </a:lnTo>
                  <a:lnTo>
                    <a:pt x="621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60"/>
            <p:cNvSpPr/>
            <p:nvPr/>
          </p:nvSpPr>
          <p:spPr>
            <a:xfrm>
              <a:off x="6145675" y="817250"/>
              <a:ext cx="718325" cy="597400"/>
            </a:xfrm>
            <a:custGeom>
              <a:avLst/>
              <a:gdLst/>
              <a:ahLst/>
              <a:cxnLst/>
              <a:rect l="l" t="t" r="r" b="b"/>
              <a:pathLst>
                <a:path w="28733" h="23896" extrusionOk="0">
                  <a:moveTo>
                    <a:pt x="10861" y="0"/>
                  </a:moveTo>
                  <a:lnTo>
                    <a:pt x="0" y="23896"/>
                  </a:lnTo>
                  <a:lnTo>
                    <a:pt x="28733" y="23896"/>
                  </a:lnTo>
                  <a:lnTo>
                    <a:pt x="1086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60"/>
            <p:cNvSpPr/>
            <p:nvPr/>
          </p:nvSpPr>
          <p:spPr>
            <a:xfrm>
              <a:off x="6300225" y="817250"/>
              <a:ext cx="563775" cy="597400"/>
            </a:xfrm>
            <a:custGeom>
              <a:avLst/>
              <a:gdLst/>
              <a:ahLst/>
              <a:cxnLst/>
              <a:rect l="l" t="t" r="r" b="b"/>
              <a:pathLst>
                <a:path w="22551" h="23896" extrusionOk="0">
                  <a:moveTo>
                    <a:pt x="5424" y="5813"/>
                  </a:moveTo>
                  <a:lnTo>
                    <a:pt x="4679" y="5826"/>
                  </a:lnTo>
                  <a:lnTo>
                    <a:pt x="3972" y="5826"/>
                  </a:lnTo>
                  <a:lnTo>
                    <a:pt x="3972" y="6396"/>
                  </a:lnTo>
                  <a:lnTo>
                    <a:pt x="4679" y="6396"/>
                  </a:lnTo>
                  <a:cubicBezTo>
                    <a:pt x="4920" y="6396"/>
                    <a:pt x="5161" y="6396"/>
                    <a:pt x="5400" y="6405"/>
                  </a:cubicBezTo>
                  <a:lnTo>
                    <a:pt x="5400" y="6113"/>
                  </a:lnTo>
                  <a:lnTo>
                    <a:pt x="5424" y="5813"/>
                  </a:lnTo>
                  <a:close/>
                  <a:moveTo>
                    <a:pt x="4666" y="5794"/>
                  </a:moveTo>
                  <a:lnTo>
                    <a:pt x="5424" y="5813"/>
                  </a:lnTo>
                  <a:lnTo>
                    <a:pt x="5424" y="6123"/>
                  </a:lnTo>
                  <a:lnTo>
                    <a:pt x="5424" y="6432"/>
                  </a:lnTo>
                  <a:lnTo>
                    <a:pt x="5424" y="6451"/>
                  </a:lnTo>
                  <a:lnTo>
                    <a:pt x="3908" y="6451"/>
                  </a:lnTo>
                  <a:lnTo>
                    <a:pt x="3908" y="6418"/>
                  </a:lnTo>
                  <a:lnTo>
                    <a:pt x="3908" y="5799"/>
                  </a:lnTo>
                  <a:lnTo>
                    <a:pt x="3908" y="5794"/>
                  </a:lnTo>
                  <a:close/>
                  <a:moveTo>
                    <a:pt x="10441" y="10741"/>
                  </a:moveTo>
                  <a:lnTo>
                    <a:pt x="9700" y="10756"/>
                  </a:lnTo>
                  <a:lnTo>
                    <a:pt x="8998" y="10756"/>
                  </a:lnTo>
                  <a:lnTo>
                    <a:pt x="8998" y="11328"/>
                  </a:lnTo>
                  <a:lnTo>
                    <a:pt x="9706" y="11328"/>
                  </a:lnTo>
                  <a:cubicBezTo>
                    <a:pt x="9946" y="11328"/>
                    <a:pt x="10187" y="11328"/>
                    <a:pt x="10427" y="11338"/>
                  </a:cubicBezTo>
                  <a:lnTo>
                    <a:pt x="10427" y="11042"/>
                  </a:lnTo>
                  <a:lnTo>
                    <a:pt x="10441" y="10741"/>
                  </a:lnTo>
                  <a:close/>
                  <a:moveTo>
                    <a:pt x="12096" y="10741"/>
                  </a:moveTo>
                  <a:lnTo>
                    <a:pt x="11352" y="10756"/>
                  </a:lnTo>
                  <a:lnTo>
                    <a:pt x="10639" y="10756"/>
                  </a:lnTo>
                  <a:lnTo>
                    <a:pt x="10639" y="11328"/>
                  </a:lnTo>
                  <a:lnTo>
                    <a:pt x="11347" y="11328"/>
                  </a:lnTo>
                  <a:cubicBezTo>
                    <a:pt x="11587" y="11328"/>
                    <a:pt x="11828" y="11328"/>
                    <a:pt x="12069" y="11338"/>
                  </a:cubicBezTo>
                  <a:lnTo>
                    <a:pt x="12069" y="11042"/>
                  </a:lnTo>
                  <a:lnTo>
                    <a:pt x="12096" y="10741"/>
                  </a:lnTo>
                  <a:close/>
                  <a:moveTo>
                    <a:pt x="9683" y="10714"/>
                  </a:moveTo>
                  <a:lnTo>
                    <a:pt x="10441" y="10741"/>
                  </a:lnTo>
                  <a:lnTo>
                    <a:pt x="10441" y="11051"/>
                  </a:lnTo>
                  <a:lnTo>
                    <a:pt x="10441" y="11338"/>
                  </a:lnTo>
                  <a:lnTo>
                    <a:pt x="10441" y="11366"/>
                  </a:lnTo>
                  <a:lnTo>
                    <a:pt x="10441" y="11379"/>
                  </a:lnTo>
                  <a:lnTo>
                    <a:pt x="10427" y="11379"/>
                  </a:lnTo>
                  <a:cubicBezTo>
                    <a:pt x="10182" y="11379"/>
                    <a:pt x="9937" y="11389"/>
                    <a:pt x="9692" y="11389"/>
                  </a:cubicBezTo>
                  <a:lnTo>
                    <a:pt x="8924" y="11389"/>
                  </a:lnTo>
                  <a:lnTo>
                    <a:pt x="8924" y="11362"/>
                  </a:lnTo>
                  <a:lnTo>
                    <a:pt x="8924" y="10737"/>
                  </a:lnTo>
                  <a:lnTo>
                    <a:pt x="8924" y="10714"/>
                  </a:lnTo>
                  <a:close/>
                  <a:moveTo>
                    <a:pt x="11356" y="10714"/>
                  </a:moveTo>
                  <a:lnTo>
                    <a:pt x="12096" y="10741"/>
                  </a:lnTo>
                  <a:lnTo>
                    <a:pt x="12096" y="11051"/>
                  </a:lnTo>
                  <a:lnTo>
                    <a:pt x="12096" y="11366"/>
                  </a:lnTo>
                  <a:lnTo>
                    <a:pt x="12096" y="11379"/>
                  </a:lnTo>
                  <a:cubicBezTo>
                    <a:pt x="11851" y="11379"/>
                    <a:pt x="11606" y="11389"/>
                    <a:pt x="11361" y="11389"/>
                  </a:cubicBezTo>
                  <a:lnTo>
                    <a:pt x="10594" y="11389"/>
                  </a:lnTo>
                  <a:lnTo>
                    <a:pt x="10594" y="10714"/>
                  </a:lnTo>
                  <a:close/>
                  <a:moveTo>
                    <a:pt x="11264" y="11528"/>
                  </a:moveTo>
                  <a:lnTo>
                    <a:pt x="10519" y="11541"/>
                  </a:lnTo>
                  <a:lnTo>
                    <a:pt x="9817" y="11541"/>
                  </a:lnTo>
                  <a:lnTo>
                    <a:pt x="9817" y="12115"/>
                  </a:lnTo>
                  <a:lnTo>
                    <a:pt x="11245" y="12115"/>
                  </a:lnTo>
                  <a:lnTo>
                    <a:pt x="11245" y="11819"/>
                  </a:lnTo>
                  <a:lnTo>
                    <a:pt x="11264" y="11528"/>
                  </a:lnTo>
                  <a:close/>
                  <a:moveTo>
                    <a:pt x="10515" y="11490"/>
                  </a:moveTo>
                  <a:lnTo>
                    <a:pt x="11264" y="11528"/>
                  </a:lnTo>
                  <a:lnTo>
                    <a:pt x="11264" y="11838"/>
                  </a:lnTo>
                  <a:lnTo>
                    <a:pt x="11264" y="12152"/>
                  </a:lnTo>
                  <a:lnTo>
                    <a:pt x="11264" y="12166"/>
                  </a:lnTo>
                  <a:lnTo>
                    <a:pt x="9747" y="12166"/>
                  </a:lnTo>
                  <a:lnTo>
                    <a:pt x="9747" y="11490"/>
                  </a:lnTo>
                  <a:close/>
                  <a:moveTo>
                    <a:pt x="8541" y="14958"/>
                  </a:moveTo>
                  <a:lnTo>
                    <a:pt x="7796" y="14977"/>
                  </a:lnTo>
                  <a:lnTo>
                    <a:pt x="7093" y="14977"/>
                  </a:lnTo>
                  <a:lnTo>
                    <a:pt x="7093" y="15545"/>
                  </a:lnTo>
                  <a:lnTo>
                    <a:pt x="8522" y="15545"/>
                  </a:lnTo>
                  <a:lnTo>
                    <a:pt x="8522" y="15254"/>
                  </a:lnTo>
                  <a:lnTo>
                    <a:pt x="8541" y="14958"/>
                  </a:lnTo>
                  <a:close/>
                  <a:moveTo>
                    <a:pt x="7796" y="14930"/>
                  </a:moveTo>
                  <a:lnTo>
                    <a:pt x="8541" y="14958"/>
                  </a:lnTo>
                  <a:lnTo>
                    <a:pt x="8541" y="15268"/>
                  </a:lnTo>
                  <a:lnTo>
                    <a:pt x="8541" y="15583"/>
                  </a:lnTo>
                  <a:lnTo>
                    <a:pt x="8541" y="15596"/>
                  </a:lnTo>
                  <a:lnTo>
                    <a:pt x="8526" y="15596"/>
                  </a:lnTo>
                  <a:cubicBezTo>
                    <a:pt x="8281" y="15596"/>
                    <a:pt x="8031" y="15606"/>
                    <a:pt x="7792" y="15606"/>
                  </a:cubicBezTo>
                  <a:lnTo>
                    <a:pt x="7024" y="15606"/>
                  </a:lnTo>
                  <a:lnTo>
                    <a:pt x="7024" y="14930"/>
                  </a:lnTo>
                  <a:close/>
                  <a:moveTo>
                    <a:pt x="15772" y="20955"/>
                  </a:moveTo>
                  <a:lnTo>
                    <a:pt x="15772" y="21247"/>
                  </a:lnTo>
                  <a:lnTo>
                    <a:pt x="15754" y="21538"/>
                  </a:lnTo>
                  <a:lnTo>
                    <a:pt x="16497" y="21524"/>
                  </a:lnTo>
                  <a:lnTo>
                    <a:pt x="17201" y="21524"/>
                  </a:lnTo>
                  <a:lnTo>
                    <a:pt x="17201" y="20955"/>
                  </a:lnTo>
                  <a:close/>
                  <a:moveTo>
                    <a:pt x="17270" y="20905"/>
                  </a:moveTo>
                  <a:lnTo>
                    <a:pt x="17270" y="21580"/>
                  </a:lnTo>
                  <a:lnTo>
                    <a:pt x="16512" y="21580"/>
                  </a:lnTo>
                  <a:lnTo>
                    <a:pt x="15754" y="21538"/>
                  </a:lnTo>
                  <a:lnTo>
                    <a:pt x="15754" y="21233"/>
                  </a:lnTo>
                  <a:lnTo>
                    <a:pt x="15754" y="20918"/>
                  </a:lnTo>
                  <a:lnTo>
                    <a:pt x="15754" y="20905"/>
                  </a:lnTo>
                  <a:close/>
                  <a:moveTo>
                    <a:pt x="16600" y="21732"/>
                  </a:moveTo>
                  <a:lnTo>
                    <a:pt x="16600" y="22024"/>
                  </a:lnTo>
                  <a:lnTo>
                    <a:pt x="16581" y="22325"/>
                  </a:lnTo>
                  <a:lnTo>
                    <a:pt x="17321" y="22310"/>
                  </a:lnTo>
                  <a:lnTo>
                    <a:pt x="18029" y="22310"/>
                  </a:lnTo>
                  <a:lnTo>
                    <a:pt x="18029" y="21742"/>
                  </a:lnTo>
                  <a:lnTo>
                    <a:pt x="17321" y="21742"/>
                  </a:lnTo>
                  <a:cubicBezTo>
                    <a:pt x="17080" y="21742"/>
                    <a:pt x="16840" y="21742"/>
                    <a:pt x="16600" y="21732"/>
                  </a:cubicBezTo>
                  <a:close/>
                  <a:moveTo>
                    <a:pt x="18079" y="21676"/>
                  </a:moveTo>
                  <a:lnTo>
                    <a:pt x="18079" y="21704"/>
                  </a:lnTo>
                  <a:lnTo>
                    <a:pt x="18079" y="22329"/>
                  </a:lnTo>
                  <a:lnTo>
                    <a:pt x="18079" y="22352"/>
                  </a:lnTo>
                  <a:lnTo>
                    <a:pt x="17316" y="22352"/>
                  </a:lnTo>
                  <a:lnTo>
                    <a:pt x="16581" y="22325"/>
                  </a:lnTo>
                  <a:lnTo>
                    <a:pt x="16581" y="22015"/>
                  </a:lnTo>
                  <a:lnTo>
                    <a:pt x="16581" y="21704"/>
                  </a:lnTo>
                  <a:lnTo>
                    <a:pt x="16581" y="21686"/>
                  </a:lnTo>
                  <a:cubicBezTo>
                    <a:pt x="16826" y="21686"/>
                    <a:pt x="17071" y="21676"/>
                    <a:pt x="17316" y="21676"/>
                  </a:cubicBezTo>
                  <a:close/>
                  <a:moveTo>
                    <a:pt x="4679" y="0"/>
                  </a:moveTo>
                  <a:lnTo>
                    <a:pt x="1" y="10293"/>
                  </a:lnTo>
                  <a:lnTo>
                    <a:pt x="120" y="10451"/>
                  </a:lnTo>
                  <a:cubicBezTo>
                    <a:pt x="957" y="11514"/>
                    <a:pt x="1780" y="12582"/>
                    <a:pt x="2604" y="13659"/>
                  </a:cubicBezTo>
                  <a:lnTo>
                    <a:pt x="5165" y="17043"/>
                  </a:lnTo>
                  <a:lnTo>
                    <a:pt x="7685" y="20456"/>
                  </a:lnTo>
                  <a:lnTo>
                    <a:pt x="8934" y="22171"/>
                  </a:lnTo>
                  <a:lnTo>
                    <a:pt x="10048" y="23729"/>
                  </a:lnTo>
                  <a:lnTo>
                    <a:pt x="10172" y="23896"/>
                  </a:lnTo>
                  <a:lnTo>
                    <a:pt x="22551" y="23896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60"/>
            <p:cNvSpPr/>
            <p:nvPr/>
          </p:nvSpPr>
          <p:spPr>
            <a:xfrm>
              <a:off x="5970075" y="817250"/>
              <a:ext cx="447150" cy="597400"/>
            </a:xfrm>
            <a:custGeom>
              <a:avLst/>
              <a:gdLst/>
              <a:ahLst/>
              <a:cxnLst/>
              <a:rect l="l" t="t" r="r" b="b"/>
              <a:pathLst>
                <a:path w="17886" h="23896" extrusionOk="0">
                  <a:moveTo>
                    <a:pt x="17885" y="0"/>
                  </a:moveTo>
                  <a:lnTo>
                    <a:pt x="1" y="23896"/>
                  </a:lnTo>
                  <a:lnTo>
                    <a:pt x="7024" y="23896"/>
                  </a:lnTo>
                  <a:lnTo>
                    <a:pt x="17885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60"/>
            <p:cNvSpPr/>
            <p:nvPr/>
          </p:nvSpPr>
          <p:spPr>
            <a:xfrm>
              <a:off x="6262400" y="817250"/>
              <a:ext cx="154825" cy="257325"/>
            </a:xfrm>
            <a:custGeom>
              <a:avLst/>
              <a:gdLst/>
              <a:ahLst/>
              <a:cxnLst/>
              <a:rect l="l" t="t" r="r" b="b"/>
              <a:pathLst>
                <a:path w="6193" h="10293" extrusionOk="0">
                  <a:moveTo>
                    <a:pt x="6192" y="0"/>
                  </a:moveTo>
                  <a:lnTo>
                    <a:pt x="4343" y="2469"/>
                  </a:lnTo>
                  <a:lnTo>
                    <a:pt x="3751" y="3261"/>
                  </a:lnTo>
                  <a:lnTo>
                    <a:pt x="1" y="8272"/>
                  </a:lnTo>
                  <a:lnTo>
                    <a:pt x="1514" y="10293"/>
                  </a:lnTo>
                  <a:lnTo>
                    <a:pt x="6192" y="0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60"/>
            <p:cNvSpPr/>
            <p:nvPr/>
          </p:nvSpPr>
          <p:spPr>
            <a:xfrm>
              <a:off x="6475800" y="1190500"/>
              <a:ext cx="37950" cy="16925"/>
            </a:xfrm>
            <a:custGeom>
              <a:avLst/>
              <a:gdLst/>
              <a:ahLst/>
              <a:cxnLst/>
              <a:rect l="l" t="t" r="r" b="b"/>
              <a:pathLst>
                <a:path w="1518" h="677" extrusionOk="0">
                  <a:moveTo>
                    <a:pt x="1" y="0"/>
                  </a:moveTo>
                  <a:lnTo>
                    <a:pt x="1" y="676"/>
                  </a:lnTo>
                  <a:lnTo>
                    <a:pt x="769" y="676"/>
                  </a:lnTo>
                  <a:cubicBezTo>
                    <a:pt x="1008" y="676"/>
                    <a:pt x="1258" y="666"/>
                    <a:pt x="1503" y="666"/>
                  </a:cubicBezTo>
                  <a:lnTo>
                    <a:pt x="1518" y="666"/>
                  </a:lnTo>
                  <a:lnTo>
                    <a:pt x="1518" y="653"/>
                  </a:lnTo>
                  <a:lnTo>
                    <a:pt x="1518" y="338"/>
                  </a:lnTo>
                  <a:lnTo>
                    <a:pt x="1518" y="28"/>
                  </a:lnTo>
                  <a:lnTo>
                    <a:pt x="1499" y="324"/>
                  </a:lnTo>
                  <a:lnTo>
                    <a:pt x="1499" y="615"/>
                  </a:lnTo>
                  <a:lnTo>
                    <a:pt x="70" y="615"/>
                  </a:lnTo>
                  <a:lnTo>
                    <a:pt x="70" y="47"/>
                  </a:lnTo>
                  <a:lnTo>
                    <a:pt x="773" y="47"/>
                  </a:lnTo>
                  <a:lnTo>
                    <a:pt x="1518" y="28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60"/>
            <p:cNvSpPr/>
            <p:nvPr/>
          </p:nvSpPr>
          <p:spPr>
            <a:xfrm>
              <a:off x="6543900" y="1104500"/>
              <a:ext cx="37950" cy="16925"/>
            </a:xfrm>
            <a:custGeom>
              <a:avLst/>
              <a:gdLst/>
              <a:ahLst/>
              <a:cxnLst/>
              <a:rect l="l" t="t" r="r" b="b"/>
              <a:pathLst>
                <a:path w="1518" h="677" extrusionOk="0">
                  <a:moveTo>
                    <a:pt x="0" y="0"/>
                  </a:moveTo>
                  <a:lnTo>
                    <a:pt x="0" y="676"/>
                  </a:lnTo>
                  <a:lnTo>
                    <a:pt x="1517" y="676"/>
                  </a:lnTo>
                  <a:lnTo>
                    <a:pt x="1517" y="662"/>
                  </a:lnTo>
                  <a:lnTo>
                    <a:pt x="1517" y="348"/>
                  </a:lnTo>
                  <a:lnTo>
                    <a:pt x="1517" y="38"/>
                  </a:lnTo>
                  <a:lnTo>
                    <a:pt x="1498" y="329"/>
                  </a:lnTo>
                  <a:lnTo>
                    <a:pt x="1498" y="625"/>
                  </a:lnTo>
                  <a:lnTo>
                    <a:pt x="70" y="625"/>
                  </a:lnTo>
                  <a:lnTo>
                    <a:pt x="70" y="51"/>
                  </a:lnTo>
                  <a:lnTo>
                    <a:pt x="772" y="51"/>
                  </a:lnTo>
                  <a:lnTo>
                    <a:pt x="1517" y="38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60"/>
            <p:cNvSpPr/>
            <p:nvPr/>
          </p:nvSpPr>
          <p:spPr>
            <a:xfrm>
              <a:off x="6523300" y="1085075"/>
              <a:ext cx="37950" cy="16925"/>
            </a:xfrm>
            <a:custGeom>
              <a:avLst/>
              <a:gdLst/>
              <a:ahLst/>
              <a:cxnLst/>
              <a:rect l="l" t="t" r="r" b="b"/>
              <a:pathLst>
                <a:path w="1518" h="677" extrusionOk="0">
                  <a:moveTo>
                    <a:pt x="1" y="1"/>
                  </a:moveTo>
                  <a:lnTo>
                    <a:pt x="1" y="24"/>
                  </a:lnTo>
                  <a:lnTo>
                    <a:pt x="1" y="649"/>
                  </a:lnTo>
                  <a:lnTo>
                    <a:pt x="1" y="676"/>
                  </a:lnTo>
                  <a:lnTo>
                    <a:pt x="769" y="676"/>
                  </a:lnTo>
                  <a:cubicBezTo>
                    <a:pt x="1014" y="676"/>
                    <a:pt x="1259" y="666"/>
                    <a:pt x="1504" y="666"/>
                  </a:cubicBezTo>
                  <a:lnTo>
                    <a:pt x="1518" y="666"/>
                  </a:lnTo>
                  <a:lnTo>
                    <a:pt x="1518" y="653"/>
                  </a:lnTo>
                  <a:lnTo>
                    <a:pt x="1518" y="625"/>
                  </a:lnTo>
                  <a:lnTo>
                    <a:pt x="1518" y="338"/>
                  </a:lnTo>
                  <a:lnTo>
                    <a:pt x="1518" y="28"/>
                  </a:lnTo>
                  <a:lnTo>
                    <a:pt x="1504" y="329"/>
                  </a:lnTo>
                  <a:lnTo>
                    <a:pt x="1504" y="625"/>
                  </a:lnTo>
                  <a:cubicBezTo>
                    <a:pt x="1264" y="615"/>
                    <a:pt x="1023" y="615"/>
                    <a:pt x="783" y="615"/>
                  </a:cubicBezTo>
                  <a:lnTo>
                    <a:pt x="75" y="615"/>
                  </a:lnTo>
                  <a:lnTo>
                    <a:pt x="75" y="43"/>
                  </a:lnTo>
                  <a:lnTo>
                    <a:pt x="777" y="43"/>
                  </a:lnTo>
                  <a:lnTo>
                    <a:pt x="1518" y="28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60"/>
            <p:cNvSpPr/>
            <p:nvPr/>
          </p:nvSpPr>
          <p:spPr>
            <a:xfrm>
              <a:off x="6565050" y="1085075"/>
              <a:ext cx="37600" cy="16925"/>
            </a:xfrm>
            <a:custGeom>
              <a:avLst/>
              <a:gdLst/>
              <a:ahLst/>
              <a:cxnLst/>
              <a:rect l="l" t="t" r="r" b="b"/>
              <a:pathLst>
                <a:path w="1504" h="677" extrusionOk="0">
                  <a:moveTo>
                    <a:pt x="1" y="1"/>
                  </a:moveTo>
                  <a:lnTo>
                    <a:pt x="1" y="676"/>
                  </a:lnTo>
                  <a:lnTo>
                    <a:pt x="768" y="676"/>
                  </a:lnTo>
                  <a:cubicBezTo>
                    <a:pt x="1013" y="676"/>
                    <a:pt x="1258" y="666"/>
                    <a:pt x="1503" y="666"/>
                  </a:cubicBezTo>
                  <a:lnTo>
                    <a:pt x="1503" y="653"/>
                  </a:lnTo>
                  <a:lnTo>
                    <a:pt x="1503" y="338"/>
                  </a:lnTo>
                  <a:lnTo>
                    <a:pt x="1503" y="28"/>
                  </a:lnTo>
                  <a:lnTo>
                    <a:pt x="1476" y="329"/>
                  </a:lnTo>
                  <a:lnTo>
                    <a:pt x="1476" y="625"/>
                  </a:lnTo>
                  <a:cubicBezTo>
                    <a:pt x="1235" y="615"/>
                    <a:pt x="994" y="615"/>
                    <a:pt x="754" y="615"/>
                  </a:cubicBezTo>
                  <a:lnTo>
                    <a:pt x="46" y="615"/>
                  </a:lnTo>
                  <a:lnTo>
                    <a:pt x="46" y="43"/>
                  </a:lnTo>
                  <a:lnTo>
                    <a:pt x="759" y="43"/>
                  </a:lnTo>
                  <a:lnTo>
                    <a:pt x="1503" y="2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60"/>
            <p:cNvSpPr/>
            <p:nvPr/>
          </p:nvSpPr>
          <p:spPr>
            <a:xfrm>
              <a:off x="6397900" y="962100"/>
              <a:ext cx="37925" cy="16450"/>
            </a:xfrm>
            <a:custGeom>
              <a:avLst/>
              <a:gdLst/>
              <a:ahLst/>
              <a:cxnLst/>
              <a:rect l="l" t="t" r="r" b="b"/>
              <a:pathLst>
                <a:path w="1517" h="658" extrusionOk="0">
                  <a:moveTo>
                    <a:pt x="1" y="0"/>
                  </a:moveTo>
                  <a:lnTo>
                    <a:pt x="1" y="5"/>
                  </a:lnTo>
                  <a:lnTo>
                    <a:pt x="1" y="624"/>
                  </a:lnTo>
                  <a:lnTo>
                    <a:pt x="1" y="657"/>
                  </a:lnTo>
                  <a:lnTo>
                    <a:pt x="1517" y="657"/>
                  </a:lnTo>
                  <a:lnTo>
                    <a:pt x="1517" y="638"/>
                  </a:lnTo>
                  <a:lnTo>
                    <a:pt x="1517" y="329"/>
                  </a:lnTo>
                  <a:lnTo>
                    <a:pt x="1517" y="19"/>
                  </a:lnTo>
                  <a:lnTo>
                    <a:pt x="1493" y="319"/>
                  </a:lnTo>
                  <a:lnTo>
                    <a:pt x="1493" y="611"/>
                  </a:lnTo>
                  <a:cubicBezTo>
                    <a:pt x="1254" y="602"/>
                    <a:pt x="1013" y="602"/>
                    <a:pt x="772" y="602"/>
                  </a:cubicBezTo>
                  <a:lnTo>
                    <a:pt x="65" y="602"/>
                  </a:lnTo>
                  <a:lnTo>
                    <a:pt x="65" y="32"/>
                  </a:lnTo>
                  <a:lnTo>
                    <a:pt x="772" y="32"/>
                  </a:lnTo>
                  <a:lnTo>
                    <a:pt x="1517" y="19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60"/>
            <p:cNvSpPr/>
            <p:nvPr/>
          </p:nvSpPr>
          <p:spPr>
            <a:xfrm>
              <a:off x="6694050" y="1339875"/>
              <a:ext cx="37925" cy="16875"/>
            </a:xfrm>
            <a:custGeom>
              <a:avLst/>
              <a:gdLst/>
              <a:ahLst/>
              <a:cxnLst/>
              <a:rect l="l" t="t" r="r" b="b"/>
              <a:pathLst>
                <a:path w="1517" h="675" extrusionOk="0">
                  <a:moveTo>
                    <a:pt x="1" y="0"/>
                  </a:moveTo>
                  <a:lnTo>
                    <a:pt x="1" y="13"/>
                  </a:lnTo>
                  <a:lnTo>
                    <a:pt x="1" y="328"/>
                  </a:lnTo>
                  <a:lnTo>
                    <a:pt x="1" y="633"/>
                  </a:lnTo>
                  <a:lnTo>
                    <a:pt x="19" y="342"/>
                  </a:lnTo>
                  <a:lnTo>
                    <a:pt x="19" y="50"/>
                  </a:lnTo>
                  <a:lnTo>
                    <a:pt x="1448" y="50"/>
                  </a:lnTo>
                  <a:lnTo>
                    <a:pt x="1448" y="619"/>
                  </a:lnTo>
                  <a:lnTo>
                    <a:pt x="744" y="619"/>
                  </a:lnTo>
                  <a:lnTo>
                    <a:pt x="1" y="633"/>
                  </a:lnTo>
                  <a:lnTo>
                    <a:pt x="759" y="675"/>
                  </a:lnTo>
                  <a:lnTo>
                    <a:pt x="1517" y="675"/>
                  </a:lnTo>
                  <a:lnTo>
                    <a:pt x="1517" y="0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60"/>
            <p:cNvSpPr/>
            <p:nvPr/>
          </p:nvSpPr>
          <p:spPr>
            <a:xfrm>
              <a:off x="6714725" y="1359150"/>
              <a:ext cx="37475" cy="16925"/>
            </a:xfrm>
            <a:custGeom>
              <a:avLst/>
              <a:gdLst/>
              <a:ahLst/>
              <a:cxnLst/>
              <a:rect l="l" t="t" r="r" b="b"/>
              <a:pathLst>
                <a:path w="1499" h="677" extrusionOk="0">
                  <a:moveTo>
                    <a:pt x="736" y="0"/>
                  </a:moveTo>
                  <a:cubicBezTo>
                    <a:pt x="491" y="0"/>
                    <a:pt x="246" y="10"/>
                    <a:pt x="1" y="10"/>
                  </a:cubicBezTo>
                  <a:lnTo>
                    <a:pt x="1" y="28"/>
                  </a:lnTo>
                  <a:lnTo>
                    <a:pt x="1" y="339"/>
                  </a:lnTo>
                  <a:lnTo>
                    <a:pt x="1" y="649"/>
                  </a:lnTo>
                  <a:lnTo>
                    <a:pt x="20" y="348"/>
                  </a:lnTo>
                  <a:lnTo>
                    <a:pt x="20" y="56"/>
                  </a:lnTo>
                  <a:cubicBezTo>
                    <a:pt x="260" y="66"/>
                    <a:pt x="500" y="66"/>
                    <a:pt x="741" y="66"/>
                  </a:cubicBezTo>
                  <a:lnTo>
                    <a:pt x="1449" y="66"/>
                  </a:lnTo>
                  <a:lnTo>
                    <a:pt x="1449" y="634"/>
                  </a:lnTo>
                  <a:lnTo>
                    <a:pt x="741" y="634"/>
                  </a:lnTo>
                  <a:lnTo>
                    <a:pt x="1" y="649"/>
                  </a:lnTo>
                  <a:lnTo>
                    <a:pt x="736" y="676"/>
                  </a:lnTo>
                  <a:lnTo>
                    <a:pt x="1499" y="676"/>
                  </a:lnTo>
                  <a:lnTo>
                    <a:pt x="1499" y="653"/>
                  </a:lnTo>
                  <a:lnTo>
                    <a:pt x="1499" y="28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60"/>
            <p:cNvSpPr/>
            <p:nvPr/>
          </p:nvSpPr>
          <p:spPr>
            <a:xfrm>
              <a:off x="5432200" y="481075"/>
              <a:ext cx="1122350" cy="933575"/>
            </a:xfrm>
            <a:custGeom>
              <a:avLst/>
              <a:gdLst/>
              <a:ahLst/>
              <a:cxnLst/>
              <a:rect l="l" t="t" r="r" b="b"/>
              <a:pathLst>
                <a:path w="44894" h="37343" extrusionOk="0">
                  <a:moveTo>
                    <a:pt x="16971" y="1"/>
                  </a:moveTo>
                  <a:lnTo>
                    <a:pt x="1" y="37343"/>
                  </a:lnTo>
                  <a:lnTo>
                    <a:pt x="44893" y="37343"/>
                  </a:lnTo>
                  <a:lnTo>
                    <a:pt x="16971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60"/>
            <p:cNvSpPr/>
            <p:nvPr/>
          </p:nvSpPr>
          <p:spPr>
            <a:xfrm>
              <a:off x="5520300" y="481075"/>
              <a:ext cx="1034250" cy="933575"/>
            </a:xfrm>
            <a:custGeom>
              <a:avLst/>
              <a:gdLst/>
              <a:ahLst/>
              <a:cxnLst/>
              <a:rect l="l" t="t" r="r" b="b"/>
              <a:pathLst>
                <a:path w="41370" h="37343" extrusionOk="0">
                  <a:moveTo>
                    <a:pt x="13668" y="5961"/>
                  </a:moveTo>
                  <a:lnTo>
                    <a:pt x="12928" y="5980"/>
                  </a:lnTo>
                  <a:lnTo>
                    <a:pt x="12221" y="5980"/>
                  </a:lnTo>
                  <a:lnTo>
                    <a:pt x="12221" y="6548"/>
                  </a:lnTo>
                  <a:lnTo>
                    <a:pt x="13650" y="6548"/>
                  </a:lnTo>
                  <a:lnTo>
                    <a:pt x="13650" y="6253"/>
                  </a:lnTo>
                  <a:lnTo>
                    <a:pt x="13668" y="5961"/>
                  </a:lnTo>
                  <a:close/>
                  <a:moveTo>
                    <a:pt x="12915" y="5920"/>
                  </a:moveTo>
                  <a:lnTo>
                    <a:pt x="13668" y="5961"/>
                  </a:lnTo>
                  <a:lnTo>
                    <a:pt x="13668" y="6266"/>
                  </a:lnTo>
                  <a:lnTo>
                    <a:pt x="13668" y="6582"/>
                  </a:lnTo>
                  <a:lnTo>
                    <a:pt x="13668" y="6599"/>
                  </a:lnTo>
                  <a:lnTo>
                    <a:pt x="12152" y="6599"/>
                  </a:lnTo>
                  <a:lnTo>
                    <a:pt x="12152" y="6567"/>
                  </a:lnTo>
                  <a:lnTo>
                    <a:pt x="12152" y="5948"/>
                  </a:lnTo>
                  <a:lnTo>
                    <a:pt x="12152" y="5920"/>
                  </a:lnTo>
                  <a:close/>
                  <a:moveTo>
                    <a:pt x="14492" y="6748"/>
                  </a:moveTo>
                  <a:lnTo>
                    <a:pt x="13747" y="6761"/>
                  </a:lnTo>
                  <a:lnTo>
                    <a:pt x="13039" y="6761"/>
                  </a:lnTo>
                  <a:lnTo>
                    <a:pt x="13039" y="7335"/>
                  </a:lnTo>
                  <a:lnTo>
                    <a:pt x="13752" y="7335"/>
                  </a:lnTo>
                  <a:cubicBezTo>
                    <a:pt x="13993" y="7335"/>
                    <a:pt x="14232" y="7335"/>
                    <a:pt x="14473" y="7344"/>
                  </a:cubicBezTo>
                  <a:lnTo>
                    <a:pt x="14473" y="7053"/>
                  </a:lnTo>
                  <a:lnTo>
                    <a:pt x="14492" y="6748"/>
                  </a:lnTo>
                  <a:close/>
                  <a:moveTo>
                    <a:pt x="13743" y="6720"/>
                  </a:moveTo>
                  <a:lnTo>
                    <a:pt x="14492" y="6748"/>
                  </a:lnTo>
                  <a:lnTo>
                    <a:pt x="14492" y="7053"/>
                  </a:lnTo>
                  <a:lnTo>
                    <a:pt x="14492" y="7367"/>
                  </a:lnTo>
                  <a:lnTo>
                    <a:pt x="14492" y="7381"/>
                  </a:lnTo>
                  <a:lnTo>
                    <a:pt x="12975" y="7381"/>
                  </a:lnTo>
                  <a:lnTo>
                    <a:pt x="12975" y="7353"/>
                  </a:lnTo>
                  <a:lnTo>
                    <a:pt x="12975" y="6734"/>
                  </a:lnTo>
                  <a:lnTo>
                    <a:pt x="12975" y="6720"/>
                  </a:lnTo>
                  <a:close/>
                  <a:moveTo>
                    <a:pt x="8291" y="17988"/>
                  </a:moveTo>
                  <a:lnTo>
                    <a:pt x="8291" y="18283"/>
                  </a:lnTo>
                  <a:lnTo>
                    <a:pt x="8282" y="18584"/>
                  </a:lnTo>
                  <a:lnTo>
                    <a:pt x="9027" y="18571"/>
                  </a:lnTo>
                  <a:lnTo>
                    <a:pt x="9725" y="18571"/>
                  </a:lnTo>
                  <a:lnTo>
                    <a:pt x="9725" y="17997"/>
                  </a:lnTo>
                  <a:lnTo>
                    <a:pt x="9012" y="17997"/>
                  </a:lnTo>
                  <a:cubicBezTo>
                    <a:pt x="8771" y="17997"/>
                    <a:pt x="8532" y="17997"/>
                    <a:pt x="8291" y="17988"/>
                  </a:cubicBezTo>
                  <a:close/>
                  <a:moveTo>
                    <a:pt x="21256" y="17997"/>
                  </a:moveTo>
                  <a:lnTo>
                    <a:pt x="21256" y="18293"/>
                  </a:lnTo>
                  <a:lnTo>
                    <a:pt x="21238" y="18584"/>
                  </a:lnTo>
                  <a:lnTo>
                    <a:pt x="21977" y="18571"/>
                  </a:lnTo>
                  <a:lnTo>
                    <a:pt x="22685" y="18571"/>
                  </a:lnTo>
                  <a:lnTo>
                    <a:pt x="22685" y="17997"/>
                  </a:lnTo>
                  <a:close/>
                  <a:moveTo>
                    <a:pt x="9789" y="17937"/>
                  </a:moveTo>
                  <a:lnTo>
                    <a:pt x="9789" y="17965"/>
                  </a:lnTo>
                  <a:lnTo>
                    <a:pt x="9789" y="18589"/>
                  </a:lnTo>
                  <a:lnTo>
                    <a:pt x="9789" y="18612"/>
                  </a:lnTo>
                  <a:lnTo>
                    <a:pt x="9027" y="18612"/>
                  </a:lnTo>
                  <a:lnTo>
                    <a:pt x="8282" y="18584"/>
                  </a:lnTo>
                  <a:lnTo>
                    <a:pt x="8272" y="18275"/>
                  </a:lnTo>
                  <a:lnTo>
                    <a:pt x="8272" y="17961"/>
                  </a:lnTo>
                  <a:lnTo>
                    <a:pt x="8272" y="17946"/>
                  </a:lnTo>
                  <a:lnTo>
                    <a:pt x="8291" y="17946"/>
                  </a:lnTo>
                  <a:cubicBezTo>
                    <a:pt x="8532" y="17946"/>
                    <a:pt x="8777" y="17937"/>
                    <a:pt x="9027" y="17937"/>
                  </a:cubicBezTo>
                  <a:close/>
                  <a:moveTo>
                    <a:pt x="22749" y="17937"/>
                  </a:moveTo>
                  <a:lnTo>
                    <a:pt x="22749" y="18612"/>
                  </a:lnTo>
                  <a:lnTo>
                    <a:pt x="21982" y="18612"/>
                  </a:lnTo>
                  <a:lnTo>
                    <a:pt x="21238" y="18584"/>
                  </a:lnTo>
                  <a:lnTo>
                    <a:pt x="21238" y="18275"/>
                  </a:lnTo>
                  <a:lnTo>
                    <a:pt x="21238" y="17961"/>
                  </a:lnTo>
                  <a:lnTo>
                    <a:pt x="21238" y="17946"/>
                  </a:lnTo>
                  <a:lnTo>
                    <a:pt x="21251" y="17946"/>
                  </a:lnTo>
                  <a:cubicBezTo>
                    <a:pt x="21496" y="17946"/>
                    <a:pt x="21742" y="17937"/>
                    <a:pt x="21991" y="17937"/>
                  </a:cubicBezTo>
                  <a:close/>
                  <a:moveTo>
                    <a:pt x="7477" y="18783"/>
                  </a:moveTo>
                  <a:lnTo>
                    <a:pt x="7477" y="19075"/>
                  </a:lnTo>
                  <a:lnTo>
                    <a:pt x="7459" y="19365"/>
                  </a:lnTo>
                  <a:lnTo>
                    <a:pt x="8203" y="19352"/>
                  </a:lnTo>
                  <a:lnTo>
                    <a:pt x="8910" y="19352"/>
                  </a:lnTo>
                  <a:lnTo>
                    <a:pt x="8910" y="18783"/>
                  </a:lnTo>
                  <a:close/>
                  <a:moveTo>
                    <a:pt x="8966" y="18733"/>
                  </a:moveTo>
                  <a:lnTo>
                    <a:pt x="8966" y="18755"/>
                  </a:lnTo>
                  <a:lnTo>
                    <a:pt x="8966" y="19380"/>
                  </a:lnTo>
                  <a:lnTo>
                    <a:pt x="8966" y="19403"/>
                  </a:lnTo>
                  <a:lnTo>
                    <a:pt x="8203" y="19403"/>
                  </a:lnTo>
                  <a:lnTo>
                    <a:pt x="7459" y="19365"/>
                  </a:lnTo>
                  <a:lnTo>
                    <a:pt x="7459" y="19060"/>
                  </a:lnTo>
                  <a:lnTo>
                    <a:pt x="7459" y="18746"/>
                  </a:lnTo>
                  <a:lnTo>
                    <a:pt x="7459" y="18733"/>
                  </a:lnTo>
                  <a:close/>
                  <a:moveTo>
                    <a:pt x="16526" y="24581"/>
                  </a:moveTo>
                  <a:lnTo>
                    <a:pt x="15781" y="24600"/>
                  </a:lnTo>
                  <a:lnTo>
                    <a:pt x="15079" y="24600"/>
                  </a:lnTo>
                  <a:lnTo>
                    <a:pt x="15079" y="25169"/>
                  </a:lnTo>
                  <a:lnTo>
                    <a:pt x="15796" y="25169"/>
                  </a:lnTo>
                  <a:cubicBezTo>
                    <a:pt x="16036" y="25169"/>
                    <a:pt x="16272" y="25169"/>
                    <a:pt x="16512" y="25178"/>
                  </a:cubicBezTo>
                  <a:lnTo>
                    <a:pt x="16512" y="24886"/>
                  </a:lnTo>
                  <a:lnTo>
                    <a:pt x="16526" y="24581"/>
                  </a:lnTo>
                  <a:close/>
                  <a:moveTo>
                    <a:pt x="15781" y="24545"/>
                  </a:moveTo>
                  <a:lnTo>
                    <a:pt x="16526" y="24581"/>
                  </a:lnTo>
                  <a:lnTo>
                    <a:pt x="16526" y="24892"/>
                  </a:lnTo>
                  <a:lnTo>
                    <a:pt x="16526" y="25178"/>
                  </a:lnTo>
                  <a:lnTo>
                    <a:pt x="16530" y="25178"/>
                  </a:lnTo>
                  <a:lnTo>
                    <a:pt x="16526" y="25183"/>
                  </a:lnTo>
                  <a:lnTo>
                    <a:pt x="16526" y="25206"/>
                  </a:lnTo>
                  <a:lnTo>
                    <a:pt x="16526" y="25219"/>
                  </a:lnTo>
                  <a:lnTo>
                    <a:pt x="15009" y="25219"/>
                  </a:lnTo>
                  <a:lnTo>
                    <a:pt x="15009" y="24545"/>
                  </a:lnTo>
                  <a:close/>
                  <a:moveTo>
                    <a:pt x="17354" y="25368"/>
                  </a:moveTo>
                  <a:lnTo>
                    <a:pt x="16609" y="25381"/>
                  </a:lnTo>
                  <a:lnTo>
                    <a:pt x="15907" y="25381"/>
                  </a:lnTo>
                  <a:lnTo>
                    <a:pt x="15907" y="25951"/>
                  </a:lnTo>
                  <a:lnTo>
                    <a:pt x="17335" y="25951"/>
                  </a:lnTo>
                  <a:lnTo>
                    <a:pt x="17335" y="25659"/>
                  </a:lnTo>
                  <a:lnTo>
                    <a:pt x="17354" y="25368"/>
                  </a:lnTo>
                  <a:close/>
                  <a:moveTo>
                    <a:pt x="16618" y="25326"/>
                  </a:moveTo>
                  <a:lnTo>
                    <a:pt x="17354" y="25368"/>
                  </a:lnTo>
                  <a:lnTo>
                    <a:pt x="17354" y="25678"/>
                  </a:lnTo>
                  <a:lnTo>
                    <a:pt x="17354" y="25987"/>
                  </a:lnTo>
                  <a:lnTo>
                    <a:pt x="17354" y="26006"/>
                  </a:lnTo>
                  <a:lnTo>
                    <a:pt x="15851" y="26006"/>
                  </a:lnTo>
                  <a:lnTo>
                    <a:pt x="15851" y="25974"/>
                  </a:lnTo>
                  <a:lnTo>
                    <a:pt x="15851" y="25353"/>
                  </a:lnTo>
                  <a:lnTo>
                    <a:pt x="15851" y="25326"/>
                  </a:lnTo>
                  <a:close/>
                  <a:moveTo>
                    <a:pt x="3496" y="28780"/>
                  </a:moveTo>
                  <a:lnTo>
                    <a:pt x="3496" y="29075"/>
                  </a:lnTo>
                  <a:lnTo>
                    <a:pt x="3478" y="29367"/>
                  </a:lnTo>
                  <a:lnTo>
                    <a:pt x="3478" y="29367"/>
                  </a:lnTo>
                  <a:lnTo>
                    <a:pt x="4222" y="29353"/>
                  </a:lnTo>
                  <a:lnTo>
                    <a:pt x="4925" y="29353"/>
                  </a:lnTo>
                  <a:lnTo>
                    <a:pt x="4925" y="28780"/>
                  </a:lnTo>
                  <a:close/>
                  <a:moveTo>
                    <a:pt x="4994" y="28720"/>
                  </a:moveTo>
                  <a:lnTo>
                    <a:pt x="4994" y="29395"/>
                  </a:lnTo>
                  <a:lnTo>
                    <a:pt x="4227" y="29395"/>
                  </a:lnTo>
                  <a:lnTo>
                    <a:pt x="3478" y="29367"/>
                  </a:lnTo>
                  <a:lnTo>
                    <a:pt x="3478" y="29058"/>
                  </a:lnTo>
                  <a:lnTo>
                    <a:pt x="3478" y="28743"/>
                  </a:lnTo>
                  <a:lnTo>
                    <a:pt x="3478" y="28729"/>
                  </a:lnTo>
                  <a:lnTo>
                    <a:pt x="3491" y="28729"/>
                  </a:lnTo>
                  <a:cubicBezTo>
                    <a:pt x="3741" y="28729"/>
                    <a:pt x="3986" y="28720"/>
                    <a:pt x="4227" y="28720"/>
                  </a:cubicBezTo>
                  <a:close/>
                  <a:moveTo>
                    <a:pt x="4319" y="29566"/>
                  </a:moveTo>
                  <a:lnTo>
                    <a:pt x="4319" y="29858"/>
                  </a:lnTo>
                  <a:lnTo>
                    <a:pt x="4300" y="30149"/>
                  </a:lnTo>
                  <a:lnTo>
                    <a:pt x="4300" y="30149"/>
                  </a:lnTo>
                  <a:lnTo>
                    <a:pt x="5040" y="30135"/>
                  </a:lnTo>
                  <a:lnTo>
                    <a:pt x="5747" y="30135"/>
                  </a:lnTo>
                  <a:lnTo>
                    <a:pt x="5747" y="29566"/>
                  </a:lnTo>
                  <a:close/>
                  <a:moveTo>
                    <a:pt x="2673" y="29566"/>
                  </a:moveTo>
                  <a:lnTo>
                    <a:pt x="2673" y="29858"/>
                  </a:lnTo>
                  <a:lnTo>
                    <a:pt x="2655" y="30149"/>
                  </a:lnTo>
                  <a:lnTo>
                    <a:pt x="3399" y="30135"/>
                  </a:lnTo>
                  <a:lnTo>
                    <a:pt x="4102" y="30135"/>
                  </a:lnTo>
                  <a:lnTo>
                    <a:pt x="4102" y="29566"/>
                  </a:lnTo>
                  <a:close/>
                  <a:moveTo>
                    <a:pt x="4162" y="29515"/>
                  </a:moveTo>
                  <a:lnTo>
                    <a:pt x="4162" y="29538"/>
                  </a:lnTo>
                  <a:lnTo>
                    <a:pt x="4162" y="30163"/>
                  </a:lnTo>
                  <a:lnTo>
                    <a:pt x="4162" y="30191"/>
                  </a:lnTo>
                  <a:lnTo>
                    <a:pt x="3395" y="30191"/>
                  </a:lnTo>
                  <a:lnTo>
                    <a:pt x="2655" y="30149"/>
                  </a:lnTo>
                  <a:lnTo>
                    <a:pt x="2646" y="29843"/>
                  </a:lnTo>
                  <a:lnTo>
                    <a:pt x="2646" y="29529"/>
                  </a:lnTo>
                  <a:lnTo>
                    <a:pt x="2646" y="29515"/>
                  </a:lnTo>
                  <a:close/>
                  <a:moveTo>
                    <a:pt x="5817" y="29515"/>
                  </a:moveTo>
                  <a:lnTo>
                    <a:pt x="5817" y="29538"/>
                  </a:lnTo>
                  <a:lnTo>
                    <a:pt x="5817" y="30163"/>
                  </a:lnTo>
                  <a:lnTo>
                    <a:pt x="5817" y="30191"/>
                  </a:lnTo>
                  <a:lnTo>
                    <a:pt x="5049" y="30191"/>
                  </a:lnTo>
                  <a:lnTo>
                    <a:pt x="4300" y="30149"/>
                  </a:lnTo>
                  <a:lnTo>
                    <a:pt x="4300" y="29843"/>
                  </a:lnTo>
                  <a:lnTo>
                    <a:pt x="4300" y="29529"/>
                  </a:lnTo>
                  <a:lnTo>
                    <a:pt x="4300" y="29515"/>
                  </a:lnTo>
                  <a:close/>
                  <a:moveTo>
                    <a:pt x="29667" y="30884"/>
                  </a:moveTo>
                  <a:lnTo>
                    <a:pt x="29667" y="31179"/>
                  </a:lnTo>
                  <a:lnTo>
                    <a:pt x="29648" y="31471"/>
                  </a:lnTo>
                  <a:lnTo>
                    <a:pt x="29648" y="31471"/>
                  </a:lnTo>
                  <a:lnTo>
                    <a:pt x="30393" y="31452"/>
                  </a:lnTo>
                  <a:lnTo>
                    <a:pt x="31100" y="31452"/>
                  </a:lnTo>
                  <a:lnTo>
                    <a:pt x="31100" y="30884"/>
                  </a:lnTo>
                  <a:close/>
                  <a:moveTo>
                    <a:pt x="31165" y="30823"/>
                  </a:moveTo>
                  <a:lnTo>
                    <a:pt x="31165" y="30851"/>
                  </a:lnTo>
                  <a:lnTo>
                    <a:pt x="31165" y="31471"/>
                  </a:lnTo>
                  <a:lnTo>
                    <a:pt x="31165" y="31499"/>
                  </a:lnTo>
                  <a:lnTo>
                    <a:pt x="30406" y="31499"/>
                  </a:lnTo>
                  <a:lnTo>
                    <a:pt x="29648" y="31471"/>
                  </a:lnTo>
                  <a:lnTo>
                    <a:pt x="29648" y="31162"/>
                  </a:lnTo>
                  <a:lnTo>
                    <a:pt x="29648" y="30847"/>
                  </a:lnTo>
                  <a:lnTo>
                    <a:pt x="29648" y="30833"/>
                  </a:lnTo>
                  <a:lnTo>
                    <a:pt x="29667" y="30833"/>
                  </a:lnTo>
                  <a:cubicBezTo>
                    <a:pt x="29911" y="30833"/>
                    <a:pt x="30157" y="30823"/>
                    <a:pt x="30402" y="30823"/>
                  </a:cubicBezTo>
                  <a:close/>
                  <a:moveTo>
                    <a:pt x="26148" y="34009"/>
                  </a:moveTo>
                  <a:lnTo>
                    <a:pt x="26148" y="34301"/>
                  </a:lnTo>
                  <a:lnTo>
                    <a:pt x="26129" y="34592"/>
                  </a:lnTo>
                  <a:lnTo>
                    <a:pt x="26129" y="34592"/>
                  </a:lnTo>
                  <a:lnTo>
                    <a:pt x="26874" y="34579"/>
                  </a:lnTo>
                  <a:lnTo>
                    <a:pt x="27577" y="34579"/>
                  </a:lnTo>
                  <a:lnTo>
                    <a:pt x="27577" y="34009"/>
                  </a:lnTo>
                  <a:close/>
                  <a:moveTo>
                    <a:pt x="27628" y="33954"/>
                  </a:moveTo>
                  <a:lnTo>
                    <a:pt x="27628" y="34630"/>
                  </a:lnTo>
                  <a:lnTo>
                    <a:pt x="26860" y="34630"/>
                  </a:lnTo>
                  <a:lnTo>
                    <a:pt x="26129" y="34592"/>
                  </a:lnTo>
                  <a:lnTo>
                    <a:pt x="26129" y="34287"/>
                  </a:lnTo>
                  <a:lnTo>
                    <a:pt x="26129" y="33973"/>
                  </a:lnTo>
                  <a:lnTo>
                    <a:pt x="26129" y="33954"/>
                  </a:lnTo>
                  <a:close/>
                  <a:moveTo>
                    <a:pt x="25329" y="34786"/>
                  </a:moveTo>
                  <a:lnTo>
                    <a:pt x="25329" y="35078"/>
                  </a:lnTo>
                  <a:lnTo>
                    <a:pt x="25316" y="35379"/>
                  </a:lnTo>
                  <a:lnTo>
                    <a:pt x="25316" y="35379"/>
                  </a:lnTo>
                  <a:lnTo>
                    <a:pt x="26055" y="35364"/>
                  </a:lnTo>
                  <a:lnTo>
                    <a:pt x="26763" y="35364"/>
                  </a:lnTo>
                  <a:lnTo>
                    <a:pt x="26763" y="34796"/>
                  </a:lnTo>
                  <a:lnTo>
                    <a:pt x="26055" y="34796"/>
                  </a:lnTo>
                  <a:cubicBezTo>
                    <a:pt x="25811" y="34796"/>
                    <a:pt x="25570" y="34796"/>
                    <a:pt x="25329" y="34786"/>
                  </a:cubicBezTo>
                  <a:close/>
                  <a:moveTo>
                    <a:pt x="7477" y="34786"/>
                  </a:moveTo>
                  <a:lnTo>
                    <a:pt x="7477" y="35078"/>
                  </a:lnTo>
                  <a:lnTo>
                    <a:pt x="7459" y="35379"/>
                  </a:lnTo>
                  <a:lnTo>
                    <a:pt x="8203" y="35364"/>
                  </a:lnTo>
                  <a:lnTo>
                    <a:pt x="8910" y="35364"/>
                  </a:lnTo>
                  <a:lnTo>
                    <a:pt x="8910" y="34796"/>
                  </a:lnTo>
                  <a:lnTo>
                    <a:pt x="8203" y="34796"/>
                  </a:lnTo>
                  <a:cubicBezTo>
                    <a:pt x="7962" y="34796"/>
                    <a:pt x="7723" y="34796"/>
                    <a:pt x="7477" y="34786"/>
                  </a:cubicBezTo>
                  <a:close/>
                  <a:moveTo>
                    <a:pt x="26976" y="34786"/>
                  </a:moveTo>
                  <a:lnTo>
                    <a:pt x="26976" y="35078"/>
                  </a:lnTo>
                  <a:lnTo>
                    <a:pt x="26957" y="35379"/>
                  </a:lnTo>
                  <a:lnTo>
                    <a:pt x="27702" y="35364"/>
                  </a:lnTo>
                  <a:lnTo>
                    <a:pt x="28409" y="35364"/>
                  </a:lnTo>
                  <a:lnTo>
                    <a:pt x="28409" y="34796"/>
                  </a:lnTo>
                  <a:lnTo>
                    <a:pt x="27697" y="34796"/>
                  </a:lnTo>
                  <a:cubicBezTo>
                    <a:pt x="27457" y="34796"/>
                    <a:pt x="27216" y="34796"/>
                    <a:pt x="26976" y="34786"/>
                  </a:cubicBezTo>
                  <a:close/>
                  <a:moveTo>
                    <a:pt x="8966" y="34741"/>
                  </a:moveTo>
                  <a:lnTo>
                    <a:pt x="8966" y="34768"/>
                  </a:lnTo>
                  <a:lnTo>
                    <a:pt x="8966" y="35392"/>
                  </a:lnTo>
                  <a:lnTo>
                    <a:pt x="8966" y="35415"/>
                  </a:lnTo>
                  <a:lnTo>
                    <a:pt x="8208" y="35415"/>
                  </a:lnTo>
                  <a:lnTo>
                    <a:pt x="7459" y="35379"/>
                  </a:lnTo>
                  <a:lnTo>
                    <a:pt x="7459" y="35073"/>
                  </a:lnTo>
                  <a:lnTo>
                    <a:pt x="7459" y="34754"/>
                  </a:lnTo>
                  <a:lnTo>
                    <a:pt x="7459" y="34741"/>
                  </a:lnTo>
                  <a:close/>
                  <a:moveTo>
                    <a:pt x="26823" y="34741"/>
                  </a:moveTo>
                  <a:lnTo>
                    <a:pt x="26823" y="34768"/>
                  </a:lnTo>
                  <a:lnTo>
                    <a:pt x="26823" y="35392"/>
                  </a:lnTo>
                  <a:lnTo>
                    <a:pt x="26823" y="35415"/>
                  </a:lnTo>
                  <a:lnTo>
                    <a:pt x="26061" y="35415"/>
                  </a:lnTo>
                  <a:lnTo>
                    <a:pt x="25316" y="35379"/>
                  </a:lnTo>
                  <a:lnTo>
                    <a:pt x="25306" y="35073"/>
                  </a:lnTo>
                  <a:lnTo>
                    <a:pt x="25306" y="34754"/>
                  </a:lnTo>
                  <a:lnTo>
                    <a:pt x="25306" y="34741"/>
                  </a:lnTo>
                  <a:close/>
                  <a:moveTo>
                    <a:pt x="28469" y="34741"/>
                  </a:moveTo>
                  <a:lnTo>
                    <a:pt x="28469" y="34768"/>
                  </a:lnTo>
                  <a:lnTo>
                    <a:pt x="28469" y="35392"/>
                  </a:lnTo>
                  <a:lnTo>
                    <a:pt x="28469" y="35415"/>
                  </a:lnTo>
                  <a:lnTo>
                    <a:pt x="27711" y="35415"/>
                  </a:lnTo>
                  <a:lnTo>
                    <a:pt x="26957" y="35379"/>
                  </a:lnTo>
                  <a:lnTo>
                    <a:pt x="26957" y="35073"/>
                  </a:lnTo>
                  <a:lnTo>
                    <a:pt x="26957" y="34754"/>
                  </a:lnTo>
                  <a:lnTo>
                    <a:pt x="26957" y="34741"/>
                  </a:lnTo>
                  <a:close/>
                  <a:moveTo>
                    <a:pt x="13447" y="1"/>
                  </a:moveTo>
                  <a:lnTo>
                    <a:pt x="0" y="29589"/>
                  </a:lnTo>
                  <a:lnTo>
                    <a:pt x="365" y="30080"/>
                  </a:lnTo>
                  <a:cubicBezTo>
                    <a:pt x="676" y="30458"/>
                    <a:pt x="981" y="30842"/>
                    <a:pt x="1281" y="31226"/>
                  </a:cubicBezTo>
                  <a:lnTo>
                    <a:pt x="3131" y="31226"/>
                  </a:lnTo>
                  <a:lnTo>
                    <a:pt x="3500" y="32456"/>
                  </a:lnTo>
                  <a:lnTo>
                    <a:pt x="3598" y="32780"/>
                  </a:lnTo>
                  <a:lnTo>
                    <a:pt x="4411" y="32780"/>
                  </a:lnTo>
                  <a:lnTo>
                    <a:pt x="5448" y="35313"/>
                  </a:lnTo>
                  <a:lnTo>
                    <a:pt x="6201" y="35313"/>
                  </a:lnTo>
                  <a:lnTo>
                    <a:pt x="6844" y="37287"/>
                  </a:lnTo>
                  <a:lnTo>
                    <a:pt x="6863" y="37343"/>
                  </a:lnTo>
                  <a:lnTo>
                    <a:pt x="41365" y="37343"/>
                  </a:lnTo>
                  <a:lnTo>
                    <a:pt x="40056" y="35674"/>
                  </a:lnTo>
                  <a:lnTo>
                    <a:pt x="38761" y="33992"/>
                  </a:lnTo>
                  <a:lnTo>
                    <a:pt x="36205" y="30607"/>
                  </a:lnTo>
                  <a:lnTo>
                    <a:pt x="33680" y="27195"/>
                  </a:lnTo>
                  <a:cubicBezTo>
                    <a:pt x="32852" y="26051"/>
                    <a:pt x="32020" y="24910"/>
                    <a:pt x="31202" y="23754"/>
                  </a:cubicBezTo>
                  <a:lnTo>
                    <a:pt x="31202" y="23754"/>
                  </a:lnTo>
                  <a:cubicBezTo>
                    <a:pt x="31239" y="23800"/>
                    <a:pt x="31276" y="23851"/>
                    <a:pt x="31317" y="23898"/>
                  </a:cubicBezTo>
                  <a:lnTo>
                    <a:pt x="31198" y="23740"/>
                  </a:lnTo>
                  <a:lnTo>
                    <a:pt x="29685" y="21719"/>
                  </a:lnTo>
                  <a:lnTo>
                    <a:pt x="13447" y="1"/>
                  </a:lnTo>
                  <a:close/>
                  <a:moveTo>
                    <a:pt x="41245" y="37176"/>
                  </a:moveTo>
                  <a:lnTo>
                    <a:pt x="41365" y="37343"/>
                  </a:lnTo>
                  <a:lnTo>
                    <a:pt x="41369" y="37343"/>
                  </a:lnTo>
                  <a:lnTo>
                    <a:pt x="41245" y="37176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60"/>
            <p:cNvSpPr/>
            <p:nvPr/>
          </p:nvSpPr>
          <p:spPr>
            <a:xfrm>
              <a:off x="5157925" y="481075"/>
              <a:ext cx="698550" cy="933575"/>
            </a:xfrm>
            <a:custGeom>
              <a:avLst/>
              <a:gdLst/>
              <a:ahLst/>
              <a:cxnLst/>
              <a:rect l="l" t="t" r="r" b="b"/>
              <a:pathLst>
                <a:path w="27942" h="37343" extrusionOk="0">
                  <a:moveTo>
                    <a:pt x="27942" y="1"/>
                  </a:moveTo>
                  <a:lnTo>
                    <a:pt x="0" y="37343"/>
                  </a:lnTo>
                  <a:lnTo>
                    <a:pt x="10972" y="37343"/>
                  </a:lnTo>
                  <a:lnTo>
                    <a:pt x="27942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60"/>
            <p:cNvSpPr/>
            <p:nvPr/>
          </p:nvSpPr>
          <p:spPr>
            <a:xfrm>
              <a:off x="5411650" y="481075"/>
              <a:ext cx="444825" cy="739750"/>
            </a:xfrm>
            <a:custGeom>
              <a:avLst/>
              <a:gdLst/>
              <a:ahLst/>
              <a:cxnLst/>
              <a:rect l="l" t="t" r="r" b="b"/>
              <a:pathLst>
                <a:path w="17793" h="29590" extrusionOk="0">
                  <a:moveTo>
                    <a:pt x="17793" y="1"/>
                  </a:moveTo>
                  <a:lnTo>
                    <a:pt x="1" y="23777"/>
                  </a:lnTo>
                  <a:lnTo>
                    <a:pt x="4346" y="29589"/>
                  </a:lnTo>
                  <a:lnTo>
                    <a:pt x="17793" y="1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60"/>
            <p:cNvSpPr/>
            <p:nvPr/>
          </p:nvSpPr>
          <p:spPr>
            <a:xfrm>
              <a:off x="6173525" y="1329900"/>
              <a:ext cx="37475" cy="16925"/>
            </a:xfrm>
            <a:custGeom>
              <a:avLst/>
              <a:gdLst/>
              <a:ahLst/>
              <a:cxnLst/>
              <a:rect l="l" t="t" r="r" b="b"/>
              <a:pathLst>
                <a:path w="1499" h="677" extrusionOk="0">
                  <a:moveTo>
                    <a:pt x="0" y="1"/>
                  </a:moveTo>
                  <a:lnTo>
                    <a:pt x="0" y="20"/>
                  </a:lnTo>
                  <a:lnTo>
                    <a:pt x="0" y="334"/>
                  </a:lnTo>
                  <a:lnTo>
                    <a:pt x="0" y="639"/>
                  </a:lnTo>
                  <a:lnTo>
                    <a:pt x="19" y="348"/>
                  </a:lnTo>
                  <a:lnTo>
                    <a:pt x="19" y="56"/>
                  </a:lnTo>
                  <a:lnTo>
                    <a:pt x="1448" y="56"/>
                  </a:lnTo>
                  <a:lnTo>
                    <a:pt x="1448" y="626"/>
                  </a:lnTo>
                  <a:lnTo>
                    <a:pt x="745" y="626"/>
                  </a:lnTo>
                  <a:lnTo>
                    <a:pt x="0" y="639"/>
                  </a:lnTo>
                  <a:lnTo>
                    <a:pt x="0" y="639"/>
                  </a:lnTo>
                  <a:lnTo>
                    <a:pt x="0" y="639"/>
                  </a:lnTo>
                  <a:lnTo>
                    <a:pt x="731" y="677"/>
                  </a:lnTo>
                  <a:lnTo>
                    <a:pt x="1499" y="677"/>
                  </a:lnTo>
                  <a:lnTo>
                    <a:pt x="1499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60"/>
            <p:cNvSpPr/>
            <p:nvPr/>
          </p:nvSpPr>
          <p:spPr>
            <a:xfrm>
              <a:off x="6261500" y="1251650"/>
              <a:ext cx="37950" cy="16925"/>
            </a:xfrm>
            <a:custGeom>
              <a:avLst/>
              <a:gdLst/>
              <a:ahLst/>
              <a:cxnLst/>
              <a:rect l="l" t="t" r="r" b="b"/>
              <a:pathLst>
                <a:path w="1518" h="677" extrusionOk="0">
                  <a:moveTo>
                    <a:pt x="754" y="0"/>
                  </a:moveTo>
                  <a:cubicBezTo>
                    <a:pt x="509" y="0"/>
                    <a:pt x="263" y="10"/>
                    <a:pt x="19" y="10"/>
                  </a:cubicBezTo>
                  <a:lnTo>
                    <a:pt x="0" y="10"/>
                  </a:lnTo>
                  <a:lnTo>
                    <a:pt x="0" y="24"/>
                  </a:lnTo>
                  <a:lnTo>
                    <a:pt x="0" y="339"/>
                  </a:lnTo>
                  <a:lnTo>
                    <a:pt x="0" y="648"/>
                  </a:lnTo>
                  <a:lnTo>
                    <a:pt x="19" y="356"/>
                  </a:lnTo>
                  <a:lnTo>
                    <a:pt x="19" y="61"/>
                  </a:lnTo>
                  <a:lnTo>
                    <a:pt x="1452" y="61"/>
                  </a:lnTo>
                  <a:lnTo>
                    <a:pt x="1452" y="629"/>
                  </a:lnTo>
                  <a:lnTo>
                    <a:pt x="745" y="629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758" y="676"/>
                  </a:lnTo>
                  <a:lnTo>
                    <a:pt x="1517" y="676"/>
                  </a:lnTo>
                  <a:lnTo>
                    <a:pt x="1517" y="648"/>
                  </a:lnTo>
                  <a:lnTo>
                    <a:pt x="1517" y="28"/>
                  </a:lnTo>
                  <a:lnTo>
                    <a:pt x="1517" y="0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60"/>
            <p:cNvSpPr/>
            <p:nvPr/>
          </p:nvSpPr>
          <p:spPr>
            <a:xfrm>
              <a:off x="6194225" y="1349575"/>
              <a:ext cx="37800" cy="16900"/>
            </a:xfrm>
            <a:custGeom>
              <a:avLst/>
              <a:gdLst/>
              <a:ahLst/>
              <a:cxnLst/>
              <a:rect l="l" t="t" r="r" b="b"/>
              <a:pathLst>
                <a:path w="1512" h="676" extrusionOk="0">
                  <a:moveTo>
                    <a:pt x="0" y="1"/>
                  </a:moveTo>
                  <a:lnTo>
                    <a:pt x="0" y="14"/>
                  </a:lnTo>
                  <a:lnTo>
                    <a:pt x="0" y="333"/>
                  </a:lnTo>
                  <a:lnTo>
                    <a:pt x="0" y="639"/>
                  </a:lnTo>
                  <a:lnTo>
                    <a:pt x="19" y="338"/>
                  </a:lnTo>
                  <a:lnTo>
                    <a:pt x="19" y="46"/>
                  </a:lnTo>
                  <a:cubicBezTo>
                    <a:pt x="259" y="56"/>
                    <a:pt x="500" y="56"/>
                    <a:pt x="740" y="56"/>
                  </a:cubicBezTo>
                  <a:lnTo>
                    <a:pt x="1452" y="56"/>
                  </a:lnTo>
                  <a:lnTo>
                    <a:pt x="1452" y="624"/>
                  </a:lnTo>
                  <a:lnTo>
                    <a:pt x="745" y="624"/>
                  </a:lnTo>
                  <a:lnTo>
                    <a:pt x="0" y="639"/>
                  </a:lnTo>
                  <a:lnTo>
                    <a:pt x="754" y="675"/>
                  </a:lnTo>
                  <a:lnTo>
                    <a:pt x="1512" y="675"/>
                  </a:lnTo>
                  <a:lnTo>
                    <a:pt x="1512" y="652"/>
                  </a:lnTo>
                  <a:lnTo>
                    <a:pt x="1512" y="28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60"/>
            <p:cNvSpPr/>
            <p:nvPr/>
          </p:nvSpPr>
          <p:spPr>
            <a:xfrm>
              <a:off x="6152950" y="1349575"/>
              <a:ext cx="37950" cy="16900"/>
            </a:xfrm>
            <a:custGeom>
              <a:avLst/>
              <a:gdLst/>
              <a:ahLst/>
              <a:cxnLst/>
              <a:rect l="l" t="t" r="r" b="b"/>
              <a:pathLst>
                <a:path w="1518" h="676" extrusionOk="0">
                  <a:moveTo>
                    <a:pt x="0" y="1"/>
                  </a:moveTo>
                  <a:lnTo>
                    <a:pt x="0" y="14"/>
                  </a:lnTo>
                  <a:lnTo>
                    <a:pt x="0" y="333"/>
                  </a:lnTo>
                  <a:lnTo>
                    <a:pt x="10" y="639"/>
                  </a:lnTo>
                  <a:lnTo>
                    <a:pt x="23" y="338"/>
                  </a:lnTo>
                  <a:lnTo>
                    <a:pt x="23" y="46"/>
                  </a:lnTo>
                  <a:cubicBezTo>
                    <a:pt x="264" y="56"/>
                    <a:pt x="505" y="56"/>
                    <a:pt x="749" y="56"/>
                  </a:cubicBezTo>
                  <a:lnTo>
                    <a:pt x="1457" y="56"/>
                  </a:lnTo>
                  <a:lnTo>
                    <a:pt x="1457" y="624"/>
                  </a:lnTo>
                  <a:lnTo>
                    <a:pt x="749" y="624"/>
                  </a:lnTo>
                  <a:lnTo>
                    <a:pt x="10" y="639"/>
                  </a:lnTo>
                  <a:lnTo>
                    <a:pt x="10" y="639"/>
                  </a:lnTo>
                  <a:lnTo>
                    <a:pt x="10" y="639"/>
                  </a:lnTo>
                  <a:lnTo>
                    <a:pt x="755" y="675"/>
                  </a:lnTo>
                  <a:lnTo>
                    <a:pt x="1517" y="675"/>
                  </a:lnTo>
                  <a:lnTo>
                    <a:pt x="1517" y="652"/>
                  </a:lnTo>
                  <a:lnTo>
                    <a:pt x="1517" y="28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60"/>
            <p:cNvSpPr/>
            <p:nvPr/>
          </p:nvSpPr>
          <p:spPr>
            <a:xfrm>
              <a:off x="5607225" y="1199075"/>
              <a:ext cx="37925" cy="16900"/>
            </a:xfrm>
            <a:custGeom>
              <a:avLst/>
              <a:gdLst/>
              <a:ahLst/>
              <a:cxnLst/>
              <a:rect l="l" t="t" r="r" b="b"/>
              <a:pathLst>
                <a:path w="1517" h="676" extrusionOk="0">
                  <a:moveTo>
                    <a:pt x="750" y="0"/>
                  </a:moveTo>
                  <a:cubicBezTo>
                    <a:pt x="509" y="0"/>
                    <a:pt x="264" y="9"/>
                    <a:pt x="14" y="9"/>
                  </a:cubicBezTo>
                  <a:lnTo>
                    <a:pt x="1" y="9"/>
                  </a:lnTo>
                  <a:lnTo>
                    <a:pt x="1" y="23"/>
                  </a:lnTo>
                  <a:lnTo>
                    <a:pt x="1" y="338"/>
                  </a:lnTo>
                  <a:lnTo>
                    <a:pt x="1" y="647"/>
                  </a:lnTo>
                  <a:lnTo>
                    <a:pt x="19" y="355"/>
                  </a:lnTo>
                  <a:lnTo>
                    <a:pt x="19" y="60"/>
                  </a:lnTo>
                  <a:lnTo>
                    <a:pt x="1448" y="60"/>
                  </a:lnTo>
                  <a:lnTo>
                    <a:pt x="1448" y="633"/>
                  </a:lnTo>
                  <a:lnTo>
                    <a:pt x="745" y="633"/>
                  </a:lnTo>
                  <a:lnTo>
                    <a:pt x="1" y="647"/>
                  </a:lnTo>
                  <a:lnTo>
                    <a:pt x="1" y="647"/>
                  </a:lnTo>
                  <a:lnTo>
                    <a:pt x="1" y="647"/>
                  </a:lnTo>
                  <a:lnTo>
                    <a:pt x="750" y="675"/>
                  </a:lnTo>
                  <a:lnTo>
                    <a:pt x="1517" y="675"/>
                  </a:lnTo>
                  <a:lnTo>
                    <a:pt x="1517" y="0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60"/>
            <p:cNvSpPr/>
            <p:nvPr/>
          </p:nvSpPr>
          <p:spPr>
            <a:xfrm>
              <a:off x="5627800" y="1218925"/>
              <a:ext cx="37950" cy="16925"/>
            </a:xfrm>
            <a:custGeom>
              <a:avLst/>
              <a:gdLst/>
              <a:ahLst/>
              <a:cxnLst/>
              <a:rect l="l" t="t" r="r" b="b"/>
              <a:pathLst>
                <a:path w="1518" h="677" extrusionOk="0">
                  <a:moveTo>
                    <a:pt x="0" y="1"/>
                  </a:moveTo>
                  <a:lnTo>
                    <a:pt x="0" y="15"/>
                  </a:lnTo>
                  <a:lnTo>
                    <a:pt x="0" y="329"/>
                  </a:lnTo>
                  <a:lnTo>
                    <a:pt x="0" y="635"/>
                  </a:lnTo>
                  <a:lnTo>
                    <a:pt x="19" y="344"/>
                  </a:lnTo>
                  <a:lnTo>
                    <a:pt x="19" y="52"/>
                  </a:lnTo>
                  <a:lnTo>
                    <a:pt x="1447" y="52"/>
                  </a:lnTo>
                  <a:lnTo>
                    <a:pt x="1447" y="621"/>
                  </a:lnTo>
                  <a:lnTo>
                    <a:pt x="740" y="621"/>
                  </a:lnTo>
                  <a:lnTo>
                    <a:pt x="0" y="635"/>
                  </a:lnTo>
                  <a:lnTo>
                    <a:pt x="0" y="635"/>
                  </a:lnTo>
                  <a:lnTo>
                    <a:pt x="0" y="635"/>
                  </a:lnTo>
                  <a:lnTo>
                    <a:pt x="749" y="677"/>
                  </a:lnTo>
                  <a:lnTo>
                    <a:pt x="1517" y="677"/>
                  </a:lnTo>
                  <a:lnTo>
                    <a:pt x="1517" y="649"/>
                  </a:lnTo>
                  <a:lnTo>
                    <a:pt x="1517" y="24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60"/>
            <p:cNvSpPr/>
            <p:nvPr/>
          </p:nvSpPr>
          <p:spPr>
            <a:xfrm>
              <a:off x="5586425" y="1218925"/>
              <a:ext cx="37925" cy="16925"/>
            </a:xfrm>
            <a:custGeom>
              <a:avLst/>
              <a:gdLst/>
              <a:ahLst/>
              <a:cxnLst/>
              <a:rect l="l" t="t" r="r" b="b"/>
              <a:pathLst>
                <a:path w="1517" h="677" extrusionOk="0">
                  <a:moveTo>
                    <a:pt x="1" y="1"/>
                  </a:moveTo>
                  <a:lnTo>
                    <a:pt x="1" y="15"/>
                  </a:lnTo>
                  <a:lnTo>
                    <a:pt x="1" y="329"/>
                  </a:lnTo>
                  <a:lnTo>
                    <a:pt x="10" y="635"/>
                  </a:lnTo>
                  <a:lnTo>
                    <a:pt x="28" y="344"/>
                  </a:lnTo>
                  <a:lnTo>
                    <a:pt x="28" y="52"/>
                  </a:lnTo>
                  <a:lnTo>
                    <a:pt x="1457" y="52"/>
                  </a:lnTo>
                  <a:lnTo>
                    <a:pt x="1457" y="621"/>
                  </a:lnTo>
                  <a:lnTo>
                    <a:pt x="754" y="621"/>
                  </a:lnTo>
                  <a:lnTo>
                    <a:pt x="10" y="635"/>
                  </a:lnTo>
                  <a:lnTo>
                    <a:pt x="750" y="677"/>
                  </a:lnTo>
                  <a:lnTo>
                    <a:pt x="1517" y="677"/>
                  </a:lnTo>
                  <a:lnTo>
                    <a:pt x="1517" y="649"/>
                  </a:lnTo>
                  <a:lnTo>
                    <a:pt x="1517" y="24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60"/>
            <p:cNvSpPr/>
            <p:nvPr/>
          </p:nvSpPr>
          <p:spPr>
            <a:xfrm>
              <a:off x="5706750" y="1349575"/>
              <a:ext cx="37700" cy="16900"/>
            </a:xfrm>
            <a:custGeom>
              <a:avLst/>
              <a:gdLst/>
              <a:ahLst/>
              <a:cxnLst/>
              <a:rect l="l" t="t" r="r" b="b"/>
              <a:pathLst>
                <a:path w="1508" h="676" extrusionOk="0">
                  <a:moveTo>
                    <a:pt x="1" y="1"/>
                  </a:moveTo>
                  <a:lnTo>
                    <a:pt x="1" y="14"/>
                  </a:lnTo>
                  <a:lnTo>
                    <a:pt x="1" y="333"/>
                  </a:lnTo>
                  <a:lnTo>
                    <a:pt x="1" y="639"/>
                  </a:lnTo>
                  <a:lnTo>
                    <a:pt x="19" y="338"/>
                  </a:lnTo>
                  <a:lnTo>
                    <a:pt x="19" y="46"/>
                  </a:lnTo>
                  <a:cubicBezTo>
                    <a:pt x="265" y="56"/>
                    <a:pt x="504" y="56"/>
                    <a:pt x="745" y="56"/>
                  </a:cubicBezTo>
                  <a:lnTo>
                    <a:pt x="1452" y="56"/>
                  </a:lnTo>
                  <a:lnTo>
                    <a:pt x="1452" y="624"/>
                  </a:lnTo>
                  <a:lnTo>
                    <a:pt x="745" y="624"/>
                  </a:lnTo>
                  <a:lnTo>
                    <a:pt x="1" y="639"/>
                  </a:lnTo>
                  <a:lnTo>
                    <a:pt x="750" y="675"/>
                  </a:lnTo>
                  <a:lnTo>
                    <a:pt x="1508" y="675"/>
                  </a:lnTo>
                  <a:lnTo>
                    <a:pt x="1508" y="652"/>
                  </a:lnTo>
                  <a:lnTo>
                    <a:pt x="1508" y="28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60"/>
            <p:cNvSpPr/>
            <p:nvPr/>
          </p:nvSpPr>
          <p:spPr>
            <a:xfrm>
              <a:off x="5727075" y="929500"/>
              <a:ext cx="37950" cy="16875"/>
            </a:xfrm>
            <a:custGeom>
              <a:avLst/>
              <a:gdLst/>
              <a:ahLst/>
              <a:cxnLst/>
              <a:rect l="l" t="t" r="r" b="b"/>
              <a:pathLst>
                <a:path w="1518" h="675" extrusionOk="0">
                  <a:moveTo>
                    <a:pt x="756" y="0"/>
                  </a:moveTo>
                  <a:cubicBezTo>
                    <a:pt x="506" y="0"/>
                    <a:pt x="261" y="9"/>
                    <a:pt x="20" y="9"/>
                  </a:cubicBezTo>
                  <a:lnTo>
                    <a:pt x="1" y="9"/>
                  </a:lnTo>
                  <a:lnTo>
                    <a:pt x="1" y="24"/>
                  </a:lnTo>
                  <a:lnTo>
                    <a:pt x="1" y="338"/>
                  </a:lnTo>
                  <a:lnTo>
                    <a:pt x="11" y="647"/>
                  </a:lnTo>
                  <a:lnTo>
                    <a:pt x="20" y="346"/>
                  </a:lnTo>
                  <a:lnTo>
                    <a:pt x="20" y="51"/>
                  </a:lnTo>
                  <a:cubicBezTo>
                    <a:pt x="261" y="60"/>
                    <a:pt x="500" y="60"/>
                    <a:pt x="741" y="60"/>
                  </a:cubicBezTo>
                  <a:lnTo>
                    <a:pt x="1454" y="60"/>
                  </a:lnTo>
                  <a:lnTo>
                    <a:pt x="1454" y="634"/>
                  </a:lnTo>
                  <a:lnTo>
                    <a:pt x="756" y="634"/>
                  </a:lnTo>
                  <a:lnTo>
                    <a:pt x="11" y="647"/>
                  </a:lnTo>
                  <a:lnTo>
                    <a:pt x="756" y="675"/>
                  </a:lnTo>
                  <a:lnTo>
                    <a:pt x="1518" y="675"/>
                  </a:lnTo>
                  <a:lnTo>
                    <a:pt x="1518" y="652"/>
                  </a:lnTo>
                  <a:lnTo>
                    <a:pt x="1518" y="28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60"/>
            <p:cNvSpPr/>
            <p:nvPr/>
          </p:nvSpPr>
          <p:spPr>
            <a:xfrm>
              <a:off x="5706750" y="949375"/>
              <a:ext cx="37700" cy="16800"/>
            </a:xfrm>
            <a:custGeom>
              <a:avLst/>
              <a:gdLst/>
              <a:ahLst/>
              <a:cxnLst/>
              <a:rect l="l" t="t" r="r" b="b"/>
              <a:pathLst>
                <a:path w="1508" h="672" extrusionOk="0">
                  <a:moveTo>
                    <a:pt x="1" y="1"/>
                  </a:moveTo>
                  <a:lnTo>
                    <a:pt x="1" y="14"/>
                  </a:lnTo>
                  <a:lnTo>
                    <a:pt x="1" y="328"/>
                  </a:lnTo>
                  <a:lnTo>
                    <a:pt x="1" y="633"/>
                  </a:lnTo>
                  <a:lnTo>
                    <a:pt x="19" y="343"/>
                  </a:lnTo>
                  <a:lnTo>
                    <a:pt x="19" y="51"/>
                  </a:lnTo>
                  <a:lnTo>
                    <a:pt x="1452" y="51"/>
                  </a:lnTo>
                  <a:lnTo>
                    <a:pt x="1452" y="620"/>
                  </a:lnTo>
                  <a:lnTo>
                    <a:pt x="745" y="620"/>
                  </a:lnTo>
                  <a:lnTo>
                    <a:pt x="1" y="633"/>
                  </a:lnTo>
                  <a:lnTo>
                    <a:pt x="745" y="671"/>
                  </a:lnTo>
                  <a:lnTo>
                    <a:pt x="1508" y="671"/>
                  </a:lnTo>
                  <a:lnTo>
                    <a:pt x="1508" y="648"/>
                  </a:lnTo>
                  <a:lnTo>
                    <a:pt x="1508" y="23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60"/>
            <p:cNvSpPr/>
            <p:nvPr/>
          </p:nvSpPr>
          <p:spPr>
            <a:xfrm>
              <a:off x="6051225" y="929500"/>
              <a:ext cx="37825" cy="16875"/>
            </a:xfrm>
            <a:custGeom>
              <a:avLst/>
              <a:gdLst/>
              <a:ahLst/>
              <a:cxnLst/>
              <a:rect l="l" t="t" r="r" b="b"/>
              <a:pathLst>
                <a:path w="1513" h="675" extrusionOk="0">
                  <a:moveTo>
                    <a:pt x="754" y="0"/>
                  </a:moveTo>
                  <a:cubicBezTo>
                    <a:pt x="505" y="0"/>
                    <a:pt x="259" y="9"/>
                    <a:pt x="14" y="9"/>
                  </a:cubicBezTo>
                  <a:lnTo>
                    <a:pt x="1" y="9"/>
                  </a:lnTo>
                  <a:lnTo>
                    <a:pt x="1" y="24"/>
                  </a:lnTo>
                  <a:lnTo>
                    <a:pt x="1" y="338"/>
                  </a:lnTo>
                  <a:lnTo>
                    <a:pt x="1" y="647"/>
                  </a:lnTo>
                  <a:lnTo>
                    <a:pt x="19" y="356"/>
                  </a:lnTo>
                  <a:lnTo>
                    <a:pt x="19" y="60"/>
                  </a:lnTo>
                  <a:lnTo>
                    <a:pt x="1448" y="60"/>
                  </a:lnTo>
                  <a:lnTo>
                    <a:pt x="1448" y="634"/>
                  </a:lnTo>
                  <a:lnTo>
                    <a:pt x="740" y="634"/>
                  </a:lnTo>
                  <a:lnTo>
                    <a:pt x="1" y="647"/>
                  </a:lnTo>
                  <a:lnTo>
                    <a:pt x="745" y="675"/>
                  </a:lnTo>
                  <a:lnTo>
                    <a:pt x="1512" y="675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60"/>
            <p:cNvSpPr/>
            <p:nvPr/>
          </p:nvSpPr>
          <p:spPr>
            <a:xfrm>
              <a:off x="5916575" y="1114200"/>
              <a:ext cx="37575" cy="17025"/>
            </a:xfrm>
            <a:custGeom>
              <a:avLst/>
              <a:gdLst/>
              <a:ahLst/>
              <a:cxnLst/>
              <a:rect l="l" t="t" r="r" b="b"/>
              <a:pathLst>
                <a:path w="1503" h="681" extrusionOk="0">
                  <a:moveTo>
                    <a:pt x="0" y="1"/>
                  </a:moveTo>
                  <a:lnTo>
                    <a:pt x="0" y="28"/>
                  </a:lnTo>
                  <a:lnTo>
                    <a:pt x="0" y="649"/>
                  </a:lnTo>
                  <a:lnTo>
                    <a:pt x="0" y="681"/>
                  </a:lnTo>
                  <a:lnTo>
                    <a:pt x="1503" y="681"/>
                  </a:lnTo>
                  <a:lnTo>
                    <a:pt x="1503" y="662"/>
                  </a:lnTo>
                  <a:lnTo>
                    <a:pt x="1503" y="353"/>
                  </a:lnTo>
                  <a:lnTo>
                    <a:pt x="1503" y="43"/>
                  </a:lnTo>
                  <a:lnTo>
                    <a:pt x="1484" y="334"/>
                  </a:lnTo>
                  <a:lnTo>
                    <a:pt x="1484" y="626"/>
                  </a:lnTo>
                  <a:lnTo>
                    <a:pt x="56" y="626"/>
                  </a:lnTo>
                  <a:lnTo>
                    <a:pt x="56" y="56"/>
                  </a:lnTo>
                  <a:lnTo>
                    <a:pt x="758" y="56"/>
                  </a:lnTo>
                  <a:lnTo>
                    <a:pt x="1503" y="4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60"/>
            <p:cNvSpPr/>
            <p:nvPr/>
          </p:nvSpPr>
          <p:spPr>
            <a:xfrm>
              <a:off x="5895525" y="1094675"/>
              <a:ext cx="38050" cy="16900"/>
            </a:xfrm>
            <a:custGeom>
              <a:avLst/>
              <a:gdLst/>
              <a:ahLst/>
              <a:cxnLst/>
              <a:rect l="l" t="t" r="r" b="b"/>
              <a:pathLst>
                <a:path w="1522" h="676" extrusionOk="0">
                  <a:moveTo>
                    <a:pt x="0" y="1"/>
                  </a:moveTo>
                  <a:lnTo>
                    <a:pt x="0" y="675"/>
                  </a:lnTo>
                  <a:lnTo>
                    <a:pt x="1517" y="675"/>
                  </a:lnTo>
                  <a:lnTo>
                    <a:pt x="1517" y="662"/>
                  </a:lnTo>
                  <a:lnTo>
                    <a:pt x="1517" y="639"/>
                  </a:lnTo>
                  <a:lnTo>
                    <a:pt x="1521" y="634"/>
                  </a:lnTo>
                  <a:lnTo>
                    <a:pt x="1517" y="634"/>
                  </a:lnTo>
                  <a:lnTo>
                    <a:pt x="1517" y="348"/>
                  </a:lnTo>
                  <a:lnTo>
                    <a:pt x="1517" y="37"/>
                  </a:lnTo>
                  <a:lnTo>
                    <a:pt x="1503" y="342"/>
                  </a:lnTo>
                  <a:lnTo>
                    <a:pt x="1503" y="634"/>
                  </a:lnTo>
                  <a:cubicBezTo>
                    <a:pt x="1263" y="625"/>
                    <a:pt x="1027" y="625"/>
                    <a:pt x="787" y="625"/>
                  </a:cubicBezTo>
                  <a:lnTo>
                    <a:pt x="70" y="625"/>
                  </a:lnTo>
                  <a:lnTo>
                    <a:pt x="70" y="56"/>
                  </a:lnTo>
                  <a:lnTo>
                    <a:pt x="772" y="56"/>
                  </a:lnTo>
                  <a:lnTo>
                    <a:pt x="1517" y="37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60"/>
            <p:cNvSpPr/>
            <p:nvPr/>
          </p:nvSpPr>
          <p:spPr>
            <a:xfrm>
              <a:off x="5844650" y="649075"/>
              <a:ext cx="37950" cy="16525"/>
            </a:xfrm>
            <a:custGeom>
              <a:avLst/>
              <a:gdLst/>
              <a:ahLst/>
              <a:cxnLst/>
              <a:rect l="l" t="t" r="r" b="b"/>
              <a:pathLst>
                <a:path w="1518" h="661" extrusionOk="0">
                  <a:moveTo>
                    <a:pt x="1" y="0"/>
                  </a:moveTo>
                  <a:lnTo>
                    <a:pt x="1" y="14"/>
                  </a:lnTo>
                  <a:lnTo>
                    <a:pt x="1" y="633"/>
                  </a:lnTo>
                  <a:lnTo>
                    <a:pt x="1" y="661"/>
                  </a:lnTo>
                  <a:lnTo>
                    <a:pt x="1518" y="661"/>
                  </a:lnTo>
                  <a:lnTo>
                    <a:pt x="1518" y="647"/>
                  </a:lnTo>
                  <a:lnTo>
                    <a:pt x="1518" y="333"/>
                  </a:lnTo>
                  <a:lnTo>
                    <a:pt x="1518" y="28"/>
                  </a:lnTo>
                  <a:lnTo>
                    <a:pt x="1499" y="333"/>
                  </a:lnTo>
                  <a:lnTo>
                    <a:pt x="1499" y="624"/>
                  </a:lnTo>
                  <a:cubicBezTo>
                    <a:pt x="1258" y="615"/>
                    <a:pt x="1019" y="615"/>
                    <a:pt x="778" y="615"/>
                  </a:cubicBezTo>
                  <a:lnTo>
                    <a:pt x="65" y="615"/>
                  </a:lnTo>
                  <a:lnTo>
                    <a:pt x="65" y="41"/>
                  </a:lnTo>
                  <a:lnTo>
                    <a:pt x="773" y="41"/>
                  </a:lnTo>
                  <a:lnTo>
                    <a:pt x="1518" y="2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60"/>
            <p:cNvSpPr/>
            <p:nvPr/>
          </p:nvSpPr>
          <p:spPr>
            <a:xfrm>
              <a:off x="5824075" y="629075"/>
              <a:ext cx="37950" cy="17000"/>
            </a:xfrm>
            <a:custGeom>
              <a:avLst/>
              <a:gdLst/>
              <a:ahLst/>
              <a:cxnLst/>
              <a:rect l="l" t="t" r="r" b="b"/>
              <a:pathLst>
                <a:path w="1518" h="680" extrusionOk="0">
                  <a:moveTo>
                    <a:pt x="1" y="0"/>
                  </a:moveTo>
                  <a:lnTo>
                    <a:pt x="1" y="28"/>
                  </a:lnTo>
                  <a:lnTo>
                    <a:pt x="1" y="647"/>
                  </a:lnTo>
                  <a:lnTo>
                    <a:pt x="1" y="679"/>
                  </a:lnTo>
                  <a:lnTo>
                    <a:pt x="1517" y="679"/>
                  </a:lnTo>
                  <a:lnTo>
                    <a:pt x="1517" y="662"/>
                  </a:lnTo>
                  <a:lnTo>
                    <a:pt x="1517" y="346"/>
                  </a:lnTo>
                  <a:lnTo>
                    <a:pt x="1517" y="41"/>
                  </a:lnTo>
                  <a:lnTo>
                    <a:pt x="1499" y="333"/>
                  </a:lnTo>
                  <a:lnTo>
                    <a:pt x="1499" y="628"/>
                  </a:lnTo>
                  <a:lnTo>
                    <a:pt x="70" y="628"/>
                  </a:lnTo>
                  <a:lnTo>
                    <a:pt x="70" y="60"/>
                  </a:lnTo>
                  <a:lnTo>
                    <a:pt x="777" y="60"/>
                  </a:lnTo>
                  <a:lnTo>
                    <a:pt x="1517" y="41"/>
                  </a:lnTo>
                  <a:lnTo>
                    <a:pt x="1517" y="41"/>
                  </a:lnTo>
                  <a:lnTo>
                    <a:pt x="1517" y="41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60"/>
            <p:cNvSpPr/>
            <p:nvPr/>
          </p:nvSpPr>
          <p:spPr>
            <a:xfrm>
              <a:off x="6303225" y="1078500"/>
              <a:ext cx="248200" cy="332000"/>
            </a:xfrm>
            <a:custGeom>
              <a:avLst/>
              <a:gdLst/>
              <a:ahLst/>
              <a:cxnLst/>
              <a:rect l="l" t="t" r="r" b="b"/>
              <a:pathLst>
                <a:path w="9928" h="13280" extrusionOk="0">
                  <a:moveTo>
                    <a:pt x="0" y="1"/>
                  </a:moveTo>
                  <a:lnTo>
                    <a:pt x="9928" y="13279"/>
                  </a:lnTo>
                  <a:lnTo>
                    <a:pt x="8814" y="11721"/>
                  </a:lnTo>
                  <a:lnTo>
                    <a:pt x="7565" y="10006"/>
                  </a:lnTo>
                  <a:lnTo>
                    <a:pt x="5045" y="6593"/>
                  </a:lnTo>
                  <a:lnTo>
                    <a:pt x="2484" y="3209"/>
                  </a:lnTo>
                  <a:cubicBezTo>
                    <a:pt x="1660" y="2132"/>
                    <a:pt x="837" y="1064"/>
                    <a:pt x="0" y="1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60"/>
            <p:cNvSpPr/>
            <p:nvPr/>
          </p:nvSpPr>
          <p:spPr>
            <a:xfrm>
              <a:off x="6300325" y="1074925"/>
              <a:ext cx="254100" cy="339725"/>
            </a:xfrm>
            <a:custGeom>
              <a:avLst/>
              <a:gdLst/>
              <a:ahLst/>
              <a:cxnLst/>
              <a:rect l="l" t="t" r="r" b="b"/>
              <a:pathLst>
                <a:path w="10164" h="13589" extrusionOk="0">
                  <a:moveTo>
                    <a:pt x="1" y="0"/>
                  </a:moveTo>
                  <a:lnTo>
                    <a:pt x="1" y="0"/>
                  </a:lnTo>
                  <a:cubicBezTo>
                    <a:pt x="819" y="1156"/>
                    <a:pt x="1651" y="2297"/>
                    <a:pt x="2479" y="3441"/>
                  </a:cubicBezTo>
                  <a:lnTo>
                    <a:pt x="5004" y="6853"/>
                  </a:lnTo>
                  <a:lnTo>
                    <a:pt x="7560" y="10238"/>
                  </a:lnTo>
                  <a:lnTo>
                    <a:pt x="8855" y="11920"/>
                  </a:lnTo>
                  <a:lnTo>
                    <a:pt x="10164" y="13589"/>
                  </a:lnTo>
                  <a:lnTo>
                    <a:pt x="10044" y="13422"/>
                  </a:lnTo>
                  <a:lnTo>
                    <a:pt x="116" y="144"/>
                  </a:lnTo>
                  <a:cubicBezTo>
                    <a:pt x="75" y="97"/>
                    <a:pt x="38" y="46"/>
                    <a:pt x="1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60"/>
            <p:cNvSpPr/>
            <p:nvPr/>
          </p:nvSpPr>
          <p:spPr>
            <a:xfrm>
              <a:off x="4917475" y="792650"/>
              <a:ext cx="747800" cy="622000"/>
            </a:xfrm>
            <a:custGeom>
              <a:avLst/>
              <a:gdLst/>
              <a:ahLst/>
              <a:cxnLst/>
              <a:rect l="l" t="t" r="r" b="b"/>
              <a:pathLst>
                <a:path w="29912" h="24880" extrusionOk="0">
                  <a:moveTo>
                    <a:pt x="11306" y="0"/>
                  </a:moveTo>
                  <a:lnTo>
                    <a:pt x="0" y="24880"/>
                  </a:lnTo>
                  <a:lnTo>
                    <a:pt x="29911" y="24880"/>
                  </a:lnTo>
                  <a:lnTo>
                    <a:pt x="1130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60"/>
            <p:cNvSpPr/>
            <p:nvPr/>
          </p:nvSpPr>
          <p:spPr>
            <a:xfrm>
              <a:off x="4917475" y="792650"/>
              <a:ext cx="630700" cy="622000"/>
            </a:xfrm>
            <a:custGeom>
              <a:avLst/>
              <a:gdLst/>
              <a:ahLst/>
              <a:cxnLst/>
              <a:rect l="l" t="t" r="r" b="b"/>
              <a:pathLst>
                <a:path w="25228" h="24880" extrusionOk="0">
                  <a:moveTo>
                    <a:pt x="10630" y="6343"/>
                  </a:moveTo>
                  <a:lnTo>
                    <a:pt x="10630" y="6639"/>
                  </a:lnTo>
                  <a:lnTo>
                    <a:pt x="10612" y="6930"/>
                  </a:lnTo>
                  <a:lnTo>
                    <a:pt x="11356" y="6917"/>
                  </a:lnTo>
                  <a:lnTo>
                    <a:pt x="12059" y="6917"/>
                  </a:lnTo>
                  <a:lnTo>
                    <a:pt x="12059" y="6343"/>
                  </a:lnTo>
                  <a:close/>
                  <a:moveTo>
                    <a:pt x="12128" y="6298"/>
                  </a:moveTo>
                  <a:lnTo>
                    <a:pt x="12128" y="6325"/>
                  </a:lnTo>
                  <a:lnTo>
                    <a:pt x="12128" y="6945"/>
                  </a:lnTo>
                  <a:lnTo>
                    <a:pt x="12128" y="6972"/>
                  </a:lnTo>
                  <a:lnTo>
                    <a:pt x="11361" y="6972"/>
                  </a:lnTo>
                  <a:lnTo>
                    <a:pt x="10612" y="6930"/>
                  </a:lnTo>
                  <a:lnTo>
                    <a:pt x="10612" y="6625"/>
                  </a:lnTo>
                  <a:lnTo>
                    <a:pt x="10612" y="6311"/>
                  </a:lnTo>
                  <a:lnTo>
                    <a:pt x="10612" y="6298"/>
                  </a:lnTo>
                  <a:close/>
                  <a:moveTo>
                    <a:pt x="11454" y="7124"/>
                  </a:moveTo>
                  <a:lnTo>
                    <a:pt x="11454" y="7416"/>
                  </a:lnTo>
                  <a:lnTo>
                    <a:pt x="11435" y="7717"/>
                  </a:lnTo>
                  <a:lnTo>
                    <a:pt x="12175" y="7703"/>
                  </a:lnTo>
                  <a:lnTo>
                    <a:pt x="12882" y="7703"/>
                  </a:lnTo>
                  <a:lnTo>
                    <a:pt x="12882" y="7134"/>
                  </a:lnTo>
                  <a:lnTo>
                    <a:pt x="12175" y="7134"/>
                  </a:lnTo>
                  <a:cubicBezTo>
                    <a:pt x="11934" y="7134"/>
                    <a:pt x="11694" y="7134"/>
                    <a:pt x="11454" y="7124"/>
                  </a:cubicBezTo>
                  <a:close/>
                  <a:moveTo>
                    <a:pt x="12933" y="7069"/>
                  </a:moveTo>
                  <a:lnTo>
                    <a:pt x="12933" y="7102"/>
                  </a:lnTo>
                  <a:lnTo>
                    <a:pt x="12933" y="7721"/>
                  </a:lnTo>
                  <a:lnTo>
                    <a:pt x="12933" y="7754"/>
                  </a:lnTo>
                  <a:lnTo>
                    <a:pt x="12175" y="7754"/>
                  </a:lnTo>
                  <a:lnTo>
                    <a:pt x="11435" y="7717"/>
                  </a:lnTo>
                  <a:lnTo>
                    <a:pt x="11435" y="7412"/>
                  </a:lnTo>
                  <a:lnTo>
                    <a:pt x="11435" y="7097"/>
                  </a:lnTo>
                  <a:lnTo>
                    <a:pt x="11435" y="7079"/>
                  </a:lnTo>
                  <a:cubicBezTo>
                    <a:pt x="11680" y="7079"/>
                    <a:pt x="11925" y="7069"/>
                    <a:pt x="12170" y="7069"/>
                  </a:cubicBezTo>
                  <a:close/>
                  <a:moveTo>
                    <a:pt x="20498" y="12933"/>
                  </a:moveTo>
                  <a:lnTo>
                    <a:pt x="19758" y="12946"/>
                  </a:lnTo>
                  <a:lnTo>
                    <a:pt x="19051" y="12946"/>
                  </a:lnTo>
                  <a:lnTo>
                    <a:pt x="19051" y="13515"/>
                  </a:lnTo>
                  <a:lnTo>
                    <a:pt x="20483" y="13515"/>
                  </a:lnTo>
                  <a:lnTo>
                    <a:pt x="20483" y="13223"/>
                  </a:lnTo>
                  <a:lnTo>
                    <a:pt x="20498" y="12933"/>
                  </a:lnTo>
                  <a:close/>
                  <a:moveTo>
                    <a:pt x="19744" y="12905"/>
                  </a:moveTo>
                  <a:lnTo>
                    <a:pt x="20498" y="12933"/>
                  </a:lnTo>
                  <a:lnTo>
                    <a:pt x="20498" y="13238"/>
                  </a:lnTo>
                  <a:lnTo>
                    <a:pt x="20498" y="13556"/>
                  </a:lnTo>
                  <a:lnTo>
                    <a:pt x="20498" y="13571"/>
                  </a:lnTo>
                  <a:lnTo>
                    <a:pt x="20483" y="13571"/>
                  </a:lnTo>
                  <a:cubicBezTo>
                    <a:pt x="20239" y="13571"/>
                    <a:pt x="19994" y="13580"/>
                    <a:pt x="19749" y="13580"/>
                  </a:cubicBezTo>
                  <a:lnTo>
                    <a:pt x="18985" y="13580"/>
                  </a:lnTo>
                  <a:lnTo>
                    <a:pt x="18985" y="12905"/>
                  </a:lnTo>
                  <a:close/>
                  <a:moveTo>
                    <a:pt x="19679" y="13718"/>
                  </a:moveTo>
                  <a:lnTo>
                    <a:pt x="18935" y="13733"/>
                  </a:lnTo>
                  <a:lnTo>
                    <a:pt x="18232" y="13733"/>
                  </a:lnTo>
                  <a:lnTo>
                    <a:pt x="18232" y="14301"/>
                  </a:lnTo>
                  <a:lnTo>
                    <a:pt x="19661" y="14301"/>
                  </a:lnTo>
                  <a:lnTo>
                    <a:pt x="19661" y="14010"/>
                  </a:lnTo>
                  <a:lnTo>
                    <a:pt x="19679" y="13718"/>
                  </a:lnTo>
                  <a:close/>
                  <a:moveTo>
                    <a:pt x="18930" y="13682"/>
                  </a:moveTo>
                  <a:lnTo>
                    <a:pt x="19679" y="13718"/>
                  </a:lnTo>
                  <a:lnTo>
                    <a:pt x="19679" y="14024"/>
                  </a:lnTo>
                  <a:lnTo>
                    <a:pt x="19679" y="14338"/>
                  </a:lnTo>
                  <a:lnTo>
                    <a:pt x="19679" y="14356"/>
                  </a:lnTo>
                  <a:lnTo>
                    <a:pt x="18163" y="14356"/>
                  </a:lnTo>
                  <a:lnTo>
                    <a:pt x="18163" y="13682"/>
                  </a:lnTo>
                  <a:close/>
                  <a:moveTo>
                    <a:pt x="7902" y="15614"/>
                  </a:moveTo>
                  <a:lnTo>
                    <a:pt x="7158" y="15628"/>
                  </a:lnTo>
                  <a:lnTo>
                    <a:pt x="6455" y="15628"/>
                  </a:lnTo>
                  <a:lnTo>
                    <a:pt x="6455" y="16202"/>
                  </a:lnTo>
                  <a:lnTo>
                    <a:pt x="7884" y="16202"/>
                  </a:lnTo>
                  <a:lnTo>
                    <a:pt x="7884" y="15906"/>
                  </a:lnTo>
                  <a:lnTo>
                    <a:pt x="7902" y="15614"/>
                  </a:lnTo>
                  <a:close/>
                  <a:moveTo>
                    <a:pt x="7153" y="15577"/>
                  </a:moveTo>
                  <a:lnTo>
                    <a:pt x="7902" y="15614"/>
                  </a:lnTo>
                  <a:lnTo>
                    <a:pt x="7902" y="15919"/>
                  </a:lnTo>
                  <a:lnTo>
                    <a:pt x="7902" y="16234"/>
                  </a:lnTo>
                  <a:lnTo>
                    <a:pt x="7902" y="16252"/>
                  </a:lnTo>
                  <a:lnTo>
                    <a:pt x="6386" y="16252"/>
                  </a:lnTo>
                  <a:lnTo>
                    <a:pt x="6386" y="15577"/>
                  </a:lnTo>
                  <a:close/>
                  <a:moveTo>
                    <a:pt x="15929" y="22355"/>
                  </a:moveTo>
                  <a:lnTo>
                    <a:pt x="15184" y="22374"/>
                  </a:lnTo>
                  <a:lnTo>
                    <a:pt x="14482" y="22374"/>
                  </a:lnTo>
                  <a:lnTo>
                    <a:pt x="14482" y="22943"/>
                  </a:lnTo>
                  <a:lnTo>
                    <a:pt x="15911" y="22943"/>
                  </a:lnTo>
                  <a:lnTo>
                    <a:pt x="15911" y="22647"/>
                  </a:lnTo>
                  <a:lnTo>
                    <a:pt x="15929" y="22355"/>
                  </a:lnTo>
                  <a:close/>
                  <a:moveTo>
                    <a:pt x="15180" y="22319"/>
                  </a:moveTo>
                  <a:lnTo>
                    <a:pt x="15929" y="22355"/>
                  </a:lnTo>
                  <a:lnTo>
                    <a:pt x="15929" y="22666"/>
                  </a:lnTo>
                  <a:lnTo>
                    <a:pt x="15929" y="22980"/>
                  </a:lnTo>
                  <a:lnTo>
                    <a:pt x="15929" y="22993"/>
                  </a:lnTo>
                  <a:lnTo>
                    <a:pt x="14413" y="22993"/>
                  </a:lnTo>
                  <a:lnTo>
                    <a:pt x="14413" y="22319"/>
                  </a:lnTo>
                  <a:close/>
                  <a:moveTo>
                    <a:pt x="259" y="24312"/>
                  </a:moveTo>
                  <a:lnTo>
                    <a:pt x="148" y="24547"/>
                  </a:lnTo>
                  <a:lnTo>
                    <a:pt x="199" y="24552"/>
                  </a:lnTo>
                  <a:lnTo>
                    <a:pt x="259" y="24312"/>
                  </a:lnTo>
                  <a:close/>
                  <a:moveTo>
                    <a:pt x="120" y="24612"/>
                  </a:moveTo>
                  <a:lnTo>
                    <a:pt x="0" y="24880"/>
                  </a:lnTo>
                  <a:lnTo>
                    <a:pt x="79" y="24880"/>
                  </a:lnTo>
                  <a:lnTo>
                    <a:pt x="120" y="24612"/>
                  </a:lnTo>
                  <a:close/>
                  <a:moveTo>
                    <a:pt x="11306" y="0"/>
                  </a:moveTo>
                  <a:lnTo>
                    <a:pt x="925" y="22850"/>
                  </a:lnTo>
                  <a:lnTo>
                    <a:pt x="1720" y="22850"/>
                  </a:lnTo>
                  <a:lnTo>
                    <a:pt x="1840" y="22199"/>
                  </a:lnTo>
                  <a:lnTo>
                    <a:pt x="2187" y="20317"/>
                  </a:lnTo>
                  <a:lnTo>
                    <a:pt x="3380" y="20317"/>
                  </a:lnTo>
                  <a:lnTo>
                    <a:pt x="3838" y="18763"/>
                  </a:lnTo>
                  <a:lnTo>
                    <a:pt x="8970" y="18763"/>
                  </a:lnTo>
                  <a:lnTo>
                    <a:pt x="9341" y="19993"/>
                  </a:lnTo>
                  <a:lnTo>
                    <a:pt x="9433" y="20317"/>
                  </a:lnTo>
                  <a:lnTo>
                    <a:pt x="10252" y="20317"/>
                  </a:lnTo>
                  <a:lnTo>
                    <a:pt x="11287" y="22850"/>
                  </a:lnTo>
                  <a:lnTo>
                    <a:pt x="12041" y="22850"/>
                  </a:lnTo>
                  <a:lnTo>
                    <a:pt x="12702" y="24880"/>
                  </a:lnTo>
                  <a:lnTo>
                    <a:pt x="18357" y="24880"/>
                  </a:lnTo>
                  <a:lnTo>
                    <a:pt x="18408" y="24547"/>
                  </a:lnTo>
                  <a:lnTo>
                    <a:pt x="18477" y="24552"/>
                  </a:lnTo>
                  <a:lnTo>
                    <a:pt x="18889" y="22850"/>
                  </a:lnTo>
                  <a:lnTo>
                    <a:pt x="19998" y="22850"/>
                  </a:lnTo>
                  <a:lnTo>
                    <a:pt x="20461" y="20317"/>
                  </a:lnTo>
                  <a:lnTo>
                    <a:pt x="21658" y="20317"/>
                  </a:lnTo>
                  <a:lnTo>
                    <a:pt x="22111" y="18763"/>
                  </a:lnTo>
                  <a:lnTo>
                    <a:pt x="25227" y="18763"/>
                  </a:lnTo>
                  <a:cubicBezTo>
                    <a:pt x="24853" y="18240"/>
                    <a:pt x="24484" y="17718"/>
                    <a:pt x="24123" y="17182"/>
                  </a:cubicBezTo>
                  <a:lnTo>
                    <a:pt x="24123" y="17182"/>
                  </a:lnTo>
                  <a:cubicBezTo>
                    <a:pt x="24243" y="17325"/>
                    <a:pt x="24363" y="17473"/>
                    <a:pt x="24478" y="17617"/>
                  </a:cubicBezTo>
                  <a:lnTo>
                    <a:pt x="24113" y="17126"/>
                  </a:lnTo>
                  <a:lnTo>
                    <a:pt x="19768" y="11314"/>
                  </a:lnTo>
                  <a:lnTo>
                    <a:pt x="11306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60"/>
            <p:cNvSpPr/>
            <p:nvPr/>
          </p:nvSpPr>
          <p:spPr>
            <a:xfrm>
              <a:off x="4734575" y="792650"/>
              <a:ext cx="465550" cy="622000"/>
            </a:xfrm>
            <a:custGeom>
              <a:avLst/>
              <a:gdLst/>
              <a:ahLst/>
              <a:cxnLst/>
              <a:rect l="l" t="t" r="r" b="b"/>
              <a:pathLst>
                <a:path w="18622" h="24880" extrusionOk="0">
                  <a:moveTo>
                    <a:pt x="18622" y="0"/>
                  </a:moveTo>
                  <a:lnTo>
                    <a:pt x="1" y="24880"/>
                  </a:lnTo>
                  <a:lnTo>
                    <a:pt x="7316" y="24880"/>
                  </a:lnTo>
                  <a:lnTo>
                    <a:pt x="18622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60"/>
            <p:cNvSpPr/>
            <p:nvPr/>
          </p:nvSpPr>
          <p:spPr>
            <a:xfrm>
              <a:off x="4764875" y="792650"/>
              <a:ext cx="435250" cy="622000"/>
            </a:xfrm>
            <a:custGeom>
              <a:avLst/>
              <a:gdLst/>
              <a:ahLst/>
              <a:cxnLst/>
              <a:rect l="l" t="t" r="r" b="b"/>
              <a:pathLst>
                <a:path w="17410" h="24880" extrusionOk="0">
                  <a:moveTo>
                    <a:pt x="17410" y="0"/>
                  </a:moveTo>
                  <a:lnTo>
                    <a:pt x="9082" y="11129"/>
                  </a:lnTo>
                  <a:lnTo>
                    <a:pt x="8962" y="11291"/>
                  </a:lnTo>
                  <a:lnTo>
                    <a:pt x="1" y="23262"/>
                  </a:lnTo>
                  <a:lnTo>
                    <a:pt x="528" y="24880"/>
                  </a:lnTo>
                  <a:lnTo>
                    <a:pt x="6104" y="24880"/>
                  </a:lnTo>
                  <a:lnTo>
                    <a:pt x="6224" y="24612"/>
                  </a:lnTo>
                  <a:lnTo>
                    <a:pt x="6234" y="24547"/>
                  </a:lnTo>
                  <a:lnTo>
                    <a:pt x="6252" y="24547"/>
                  </a:lnTo>
                  <a:lnTo>
                    <a:pt x="6363" y="24312"/>
                  </a:lnTo>
                  <a:lnTo>
                    <a:pt x="6715" y="22850"/>
                  </a:lnTo>
                  <a:lnTo>
                    <a:pt x="7029" y="22850"/>
                  </a:lnTo>
                  <a:lnTo>
                    <a:pt x="17410" y="0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60"/>
            <p:cNvSpPr/>
            <p:nvPr/>
          </p:nvSpPr>
          <p:spPr>
            <a:xfrm>
              <a:off x="5277800" y="1350600"/>
              <a:ext cx="37925" cy="16900"/>
            </a:xfrm>
            <a:custGeom>
              <a:avLst/>
              <a:gdLst/>
              <a:ahLst/>
              <a:cxnLst/>
              <a:rect l="l" t="t" r="r" b="b"/>
              <a:pathLst>
                <a:path w="1517" h="676" extrusionOk="0">
                  <a:moveTo>
                    <a:pt x="0" y="1"/>
                  </a:moveTo>
                  <a:lnTo>
                    <a:pt x="0" y="675"/>
                  </a:lnTo>
                  <a:lnTo>
                    <a:pt x="1516" y="675"/>
                  </a:lnTo>
                  <a:lnTo>
                    <a:pt x="1516" y="662"/>
                  </a:lnTo>
                  <a:lnTo>
                    <a:pt x="1516" y="348"/>
                  </a:lnTo>
                  <a:lnTo>
                    <a:pt x="1516" y="37"/>
                  </a:lnTo>
                  <a:lnTo>
                    <a:pt x="1498" y="329"/>
                  </a:lnTo>
                  <a:lnTo>
                    <a:pt x="1498" y="625"/>
                  </a:lnTo>
                  <a:lnTo>
                    <a:pt x="69" y="625"/>
                  </a:lnTo>
                  <a:lnTo>
                    <a:pt x="69" y="56"/>
                  </a:lnTo>
                  <a:lnTo>
                    <a:pt x="771" y="56"/>
                  </a:lnTo>
                  <a:lnTo>
                    <a:pt x="1516" y="37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60"/>
            <p:cNvSpPr/>
            <p:nvPr/>
          </p:nvSpPr>
          <p:spPr>
            <a:xfrm>
              <a:off x="5371525" y="1134675"/>
              <a:ext cx="37925" cy="16900"/>
            </a:xfrm>
            <a:custGeom>
              <a:avLst/>
              <a:gdLst/>
              <a:ahLst/>
              <a:cxnLst/>
              <a:rect l="l" t="t" r="r" b="b"/>
              <a:pathLst>
                <a:path w="1517" h="676" extrusionOk="0">
                  <a:moveTo>
                    <a:pt x="1" y="1"/>
                  </a:moveTo>
                  <a:lnTo>
                    <a:pt x="1" y="675"/>
                  </a:lnTo>
                  <a:lnTo>
                    <a:pt x="1517" y="675"/>
                  </a:lnTo>
                  <a:lnTo>
                    <a:pt x="1517" y="657"/>
                  </a:lnTo>
                  <a:lnTo>
                    <a:pt x="1517" y="343"/>
                  </a:lnTo>
                  <a:lnTo>
                    <a:pt x="1517" y="37"/>
                  </a:lnTo>
                  <a:lnTo>
                    <a:pt x="1499" y="329"/>
                  </a:lnTo>
                  <a:lnTo>
                    <a:pt x="1499" y="620"/>
                  </a:lnTo>
                  <a:lnTo>
                    <a:pt x="70" y="620"/>
                  </a:lnTo>
                  <a:lnTo>
                    <a:pt x="70" y="52"/>
                  </a:lnTo>
                  <a:lnTo>
                    <a:pt x="773" y="52"/>
                  </a:lnTo>
                  <a:lnTo>
                    <a:pt x="1517" y="37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60"/>
            <p:cNvSpPr/>
            <p:nvPr/>
          </p:nvSpPr>
          <p:spPr>
            <a:xfrm>
              <a:off x="5392100" y="1115250"/>
              <a:ext cx="37825" cy="16900"/>
            </a:xfrm>
            <a:custGeom>
              <a:avLst/>
              <a:gdLst/>
              <a:ahLst/>
              <a:cxnLst/>
              <a:rect l="l" t="t" r="r" b="b"/>
              <a:pathLst>
                <a:path w="1513" h="676" extrusionOk="0">
                  <a:moveTo>
                    <a:pt x="0" y="1"/>
                  </a:moveTo>
                  <a:lnTo>
                    <a:pt x="0" y="676"/>
                  </a:lnTo>
                  <a:lnTo>
                    <a:pt x="764" y="676"/>
                  </a:lnTo>
                  <a:cubicBezTo>
                    <a:pt x="1009" y="676"/>
                    <a:pt x="1254" y="667"/>
                    <a:pt x="1498" y="667"/>
                  </a:cubicBezTo>
                  <a:lnTo>
                    <a:pt x="1513" y="667"/>
                  </a:lnTo>
                  <a:lnTo>
                    <a:pt x="1513" y="652"/>
                  </a:lnTo>
                  <a:lnTo>
                    <a:pt x="1513" y="334"/>
                  </a:lnTo>
                  <a:lnTo>
                    <a:pt x="1513" y="29"/>
                  </a:lnTo>
                  <a:lnTo>
                    <a:pt x="1498" y="319"/>
                  </a:lnTo>
                  <a:lnTo>
                    <a:pt x="1498" y="611"/>
                  </a:lnTo>
                  <a:lnTo>
                    <a:pt x="66" y="611"/>
                  </a:lnTo>
                  <a:lnTo>
                    <a:pt x="66" y="42"/>
                  </a:lnTo>
                  <a:lnTo>
                    <a:pt x="773" y="42"/>
                  </a:lnTo>
                  <a:lnTo>
                    <a:pt x="1513" y="29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60"/>
            <p:cNvSpPr/>
            <p:nvPr/>
          </p:nvSpPr>
          <p:spPr>
            <a:xfrm>
              <a:off x="5077100" y="1182075"/>
              <a:ext cx="37950" cy="16875"/>
            </a:xfrm>
            <a:custGeom>
              <a:avLst/>
              <a:gdLst/>
              <a:ahLst/>
              <a:cxnLst/>
              <a:rect l="l" t="t" r="r" b="b"/>
              <a:pathLst>
                <a:path w="1518" h="675" extrusionOk="0">
                  <a:moveTo>
                    <a:pt x="1" y="0"/>
                  </a:moveTo>
                  <a:lnTo>
                    <a:pt x="1" y="675"/>
                  </a:lnTo>
                  <a:lnTo>
                    <a:pt x="1517" y="675"/>
                  </a:lnTo>
                  <a:lnTo>
                    <a:pt x="1517" y="657"/>
                  </a:lnTo>
                  <a:lnTo>
                    <a:pt x="1517" y="342"/>
                  </a:lnTo>
                  <a:lnTo>
                    <a:pt x="1517" y="37"/>
                  </a:lnTo>
                  <a:lnTo>
                    <a:pt x="1499" y="329"/>
                  </a:lnTo>
                  <a:lnTo>
                    <a:pt x="1499" y="625"/>
                  </a:lnTo>
                  <a:lnTo>
                    <a:pt x="70" y="625"/>
                  </a:lnTo>
                  <a:lnTo>
                    <a:pt x="70" y="51"/>
                  </a:lnTo>
                  <a:lnTo>
                    <a:pt x="773" y="51"/>
                  </a:lnTo>
                  <a:lnTo>
                    <a:pt x="1517" y="3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60"/>
            <p:cNvSpPr/>
            <p:nvPr/>
          </p:nvSpPr>
          <p:spPr>
            <a:xfrm>
              <a:off x="5182775" y="950075"/>
              <a:ext cx="37925" cy="16900"/>
            </a:xfrm>
            <a:custGeom>
              <a:avLst/>
              <a:gdLst/>
              <a:ahLst/>
              <a:cxnLst/>
              <a:rect l="l" t="t" r="r" b="b"/>
              <a:pathLst>
                <a:path w="1517" h="676" extrusionOk="0">
                  <a:moveTo>
                    <a:pt x="0" y="1"/>
                  </a:moveTo>
                  <a:lnTo>
                    <a:pt x="0" y="14"/>
                  </a:lnTo>
                  <a:lnTo>
                    <a:pt x="0" y="328"/>
                  </a:lnTo>
                  <a:lnTo>
                    <a:pt x="0" y="633"/>
                  </a:lnTo>
                  <a:lnTo>
                    <a:pt x="18" y="342"/>
                  </a:lnTo>
                  <a:lnTo>
                    <a:pt x="18" y="46"/>
                  </a:lnTo>
                  <a:lnTo>
                    <a:pt x="1447" y="46"/>
                  </a:lnTo>
                  <a:lnTo>
                    <a:pt x="1447" y="620"/>
                  </a:lnTo>
                  <a:lnTo>
                    <a:pt x="744" y="620"/>
                  </a:lnTo>
                  <a:lnTo>
                    <a:pt x="0" y="633"/>
                  </a:lnTo>
                  <a:lnTo>
                    <a:pt x="749" y="675"/>
                  </a:lnTo>
                  <a:lnTo>
                    <a:pt x="1516" y="675"/>
                  </a:lnTo>
                  <a:lnTo>
                    <a:pt x="1516" y="648"/>
                  </a:lnTo>
                  <a:lnTo>
                    <a:pt x="1516" y="2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60"/>
            <p:cNvSpPr/>
            <p:nvPr/>
          </p:nvSpPr>
          <p:spPr>
            <a:xfrm>
              <a:off x="5203325" y="969350"/>
              <a:ext cx="37475" cy="17150"/>
            </a:xfrm>
            <a:custGeom>
              <a:avLst/>
              <a:gdLst/>
              <a:ahLst/>
              <a:cxnLst/>
              <a:rect l="l" t="t" r="r" b="b"/>
              <a:pathLst>
                <a:path w="1499" h="686" extrusionOk="0">
                  <a:moveTo>
                    <a:pt x="736" y="1"/>
                  </a:moveTo>
                  <a:cubicBezTo>
                    <a:pt x="491" y="1"/>
                    <a:pt x="246" y="11"/>
                    <a:pt x="1" y="11"/>
                  </a:cubicBezTo>
                  <a:lnTo>
                    <a:pt x="1" y="29"/>
                  </a:lnTo>
                  <a:lnTo>
                    <a:pt x="1" y="344"/>
                  </a:lnTo>
                  <a:lnTo>
                    <a:pt x="1" y="649"/>
                  </a:lnTo>
                  <a:lnTo>
                    <a:pt x="20" y="348"/>
                  </a:lnTo>
                  <a:lnTo>
                    <a:pt x="20" y="56"/>
                  </a:lnTo>
                  <a:cubicBezTo>
                    <a:pt x="260" y="66"/>
                    <a:pt x="500" y="66"/>
                    <a:pt x="741" y="66"/>
                  </a:cubicBezTo>
                  <a:lnTo>
                    <a:pt x="1448" y="66"/>
                  </a:lnTo>
                  <a:lnTo>
                    <a:pt x="1448" y="635"/>
                  </a:lnTo>
                  <a:lnTo>
                    <a:pt x="741" y="635"/>
                  </a:lnTo>
                  <a:lnTo>
                    <a:pt x="1" y="649"/>
                  </a:lnTo>
                  <a:lnTo>
                    <a:pt x="741" y="686"/>
                  </a:lnTo>
                  <a:lnTo>
                    <a:pt x="1499" y="686"/>
                  </a:lnTo>
                  <a:lnTo>
                    <a:pt x="1499" y="653"/>
                  </a:lnTo>
                  <a:lnTo>
                    <a:pt x="1499" y="34"/>
                  </a:lnTo>
                  <a:lnTo>
                    <a:pt x="1499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60"/>
            <p:cNvSpPr/>
            <p:nvPr/>
          </p:nvSpPr>
          <p:spPr>
            <a:xfrm>
              <a:off x="5529425" y="1233050"/>
              <a:ext cx="22900" cy="28700"/>
            </a:xfrm>
            <a:custGeom>
              <a:avLst/>
              <a:gdLst/>
              <a:ahLst/>
              <a:cxnLst/>
              <a:rect l="l" t="t" r="r" b="b"/>
              <a:pathLst>
                <a:path w="916" h="1148" extrusionOk="0">
                  <a:moveTo>
                    <a:pt x="0" y="1"/>
                  </a:moveTo>
                  <a:lnTo>
                    <a:pt x="860" y="1147"/>
                  </a:lnTo>
                  <a:lnTo>
                    <a:pt x="916" y="1147"/>
                  </a:lnTo>
                  <a:cubicBezTo>
                    <a:pt x="616" y="763"/>
                    <a:pt x="311" y="379"/>
                    <a:pt x="0" y="1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60"/>
            <p:cNvSpPr/>
            <p:nvPr/>
          </p:nvSpPr>
          <p:spPr>
            <a:xfrm>
              <a:off x="5520550" y="1222175"/>
              <a:ext cx="30400" cy="39575"/>
            </a:xfrm>
            <a:custGeom>
              <a:avLst/>
              <a:gdLst/>
              <a:ahLst/>
              <a:cxnLst/>
              <a:rect l="l" t="t" r="r" b="b"/>
              <a:pathLst>
                <a:path w="1216" h="1583" extrusionOk="0">
                  <a:moveTo>
                    <a:pt x="0" y="1"/>
                  </a:moveTo>
                  <a:lnTo>
                    <a:pt x="0" y="1"/>
                  </a:lnTo>
                  <a:cubicBezTo>
                    <a:pt x="361" y="537"/>
                    <a:pt x="730" y="1059"/>
                    <a:pt x="1104" y="1582"/>
                  </a:cubicBezTo>
                  <a:lnTo>
                    <a:pt x="1215" y="1582"/>
                  </a:lnTo>
                  <a:lnTo>
                    <a:pt x="355" y="436"/>
                  </a:lnTo>
                  <a:cubicBezTo>
                    <a:pt x="240" y="292"/>
                    <a:pt x="120" y="144"/>
                    <a:pt x="0" y="1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60"/>
            <p:cNvSpPr/>
            <p:nvPr/>
          </p:nvSpPr>
          <p:spPr>
            <a:xfrm>
              <a:off x="4434525" y="1427125"/>
              <a:ext cx="379050" cy="63375"/>
            </a:xfrm>
            <a:custGeom>
              <a:avLst/>
              <a:gdLst/>
              <a:ahLst/>
              <a:cxnLst/>
              <a:rect l="l" t="t" r="r" b="b"/>
              <a:pathLst>
                <a:path w="15162" h="2535" extrusionOk="0">
                  <a:moveTo>
                    <a:pt x="185" y="0"/>
                  </a:moveTo>
                  <a:lnTo>
                    <a:pt x="0" y="2535"/>
                  </a:lnTo>
                  <a:lnTo>
                    <a:pt x="15161" y="2535"/>
                  </a:lnTo>
                  <a:lnTo>
                    <a:pt x="14764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60"/>
            <p:cNvSpPr/>
            <p:nvPr/>
          </p:nvSpPr>
          <p:spPr>
            <a:xfrm>
              <a:off x="4434525" y="1427125"/>
              <a:ext cx="379050" cy="63375"/>
            </a:xfrm>
            <a:custGeom>
              <a:avLst/>
              <a:gdLst/>
              <a:ahLst/>
              <a:cxnLst/>
              <a:rect l="l" t="t" r="r" b="b"/>
              <a:pathLst>
                <a:path w="15162" h="2535" extrusionOk="0">
                  <a:moveTo>
                    <a:pt x="11097" y="722"/>
                  </a:moveTo>
                  <a:lnTo>
                    <a:pt x="11430" y="749"/>
                  </a:lnTo>
                  <a:lnTo>
                    <a:pt x="10769" y="749"/>
                  </a:lnTo>
                  <a:lnTo>
                    <a:pt x="10769" y="1009"/>
                  </a:lnTo>
                  <a:lnTo>
                    <a:pt x="11430" y="1009"/>
                  </a:lnTo>
                  <a:lnTo>
                    <a:pt x="11430" y="1037"/>
                  </a:lnTo>
                  <a:lnTo>
                    <a:pt x="10746" y="1037"/>
                  </a:lnTo>
                  <a:lnTo>
                    <a:pt x="10746" y="722"/>
                  </a:lnTo>
                  <a:close/>
                  <a:moveTo>
                    <a:pt x="1804" y="902"/>
                  </a:moveTo>
                  <a:lnTo>
                    <a:pt x="1804" y="1161"/>
                  </a:lnTo>
                  <a:lnTo>
                    <a:pt x="2465" y="1161"/>
                  </a:lnTo>
                  <a:lnTo>
                    <a:pt x="2465" y="1022"/>
                  </a:lnTo>
                  <a:lnTo>
                    <a:pt x="2474" y="902"/>
                  </a:lnTo>
                  <a:close/>
                  <a:moveTo>
                    <a:pt x="1373" y="875"/>
                  </a:moveTo>
                  <a:lnTo>
                    <a:pt x="1710" y="902"/>
                  </a:lnTo>
                  <a:lnTo>
                    <a:pt x="1045" y="902"/>
                  </a:lnTo>
                  <a:lnTo>
                    <a:pt x="1045" y="1161"/>
                  </a:lnTo>
                  <a:lnTo>
                    <a:pt x="1710" y="1161"/>
                  </a:lnTo>
                  <a:lnTo>
                    <a:pt x="1710" y="1184"/>
                  </a:lnTo>
                  <a:lnTo>
                    <a:pt x="1022" y="1184"/>
                  </a:lnTo>
                  <a:lnTo>
                    <a:pt x="1022" y="875"/>
                  </a:lnTo>
                  <a:close/>
                  <a:moveTo>
                    <a:pt x="2137" y="875"/>
                  </a:moveTo>
                  <a:lnTo>
                    <a:pt x="2474" y="902"/>
                  </a:lnTo>
                  <a:lnTo>
                    <a:pt x="2474" y="1041"/>
                  </a:lnTo>
                  <a:lnTo>
                    <a:pt x="2474" y="1184"/>
                  </a:lnTo>
                  <a:lnTo>
                    <a:pt x="1785" y="1184"/>
                  </a:lnTo>
                  <a:lnTo>
                    <a:pt x="1785" y="875"/>
                  </a:lnTo>
                  <a:close/>
                  <a:moveTo>
                    <a:pt x="1744" y="1231"/>
                  </a:moveTo>
                  <a:lnTo>
                    <a:pt x="2081" y="1249"/>
                  </a:lnTo>
                  <a:lnTo>
                    <a:pt x="1420" y="1249"/>
                  </a:lnTo>
                  <a:lnTo>
                    <a:pt x="1420" y="1513"/>
                  </a:lnTo>
                  <a:lnTo>
                    <a:pt x="2081" y="1513"/>
                  </a:lnTo>
                  <a:lnTo>
                    <a:pt x="2081" y="1536"/>
                  </a:lnTo>
                  <a:lnTo>
                    <a:pt x="1396" y="1536"/>
                  </a:lnTo>
                  <a:lnTo>
                    <a:pt x="1396" y="1231"/>
                  </a:lnTo>
                  <a:close/>
                  <a:moveTo>
                    <a:pt x="185" y="0"/>
                  </a:moveTo>
                  <a:lnTo>
                    <a:pt x="0" y="2535"/>
                  </a:lnTo>
                  <a:lnTo>
                    <a:pt x="15161" y="2535"/>
                  </a:lnTo>
                  <a:lnTo>
                    <a:pt x="14764" y="0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60"/>
            <p:cNvSpPr/>
            <p:nvPr/>
          </p:nvSpPr>
          <p:spPr>
            <a:xfrm>
              <a:off x="4399250" y="1427125"/>
              <a:ext cx="39900" cy="63375"/>
            </a:xfrm>
            <a:custGeom>
              <a:avLst/>
              <a:gdLst/>
              <a:ahLst/>
              <a:cxnLst/>
              <a:rect l="l" t="t" r="r" b="b"/>
              <a:pathLst>
                <a:path w="1596" h="2535" extrusionOk="0">
                  <a:moveTo>
                    <a:pt x="1596" y="0"/>
                  </a:moveTo>
                  <a:lnTo>
                    <a:pt x="889" y="237"/>
                  </a:lnTo>
                  <a:lnTo>
                    <a:pt x="1" y="2535"/>
                  </a:lnTo>
                  <a:lnTo>
                    <a:pt x="1411" y="2535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60"/>
            <p:cNvSpPr/>
            <p:nvPr/>
          </p:nvSpPr>
          <p:spPr>
            <a:xfrm>
              <a:off x="4460625" y="1363900"/>
              <a:ext cx="321500" cy="63250"/>
            </a:xfrm>
            <a:custGeom>
              <a:avLst/>
              <a:gdLst/>
              <a:ahLst/>
              <a:cxnLst/>
              <a:rect l="l" t="t" r="r" b="b"/>
              <a:pathLst>
                <a:path w="12860" h="2530" extrusionOk="0">
                  <a:moveTo>
                    <a:pt x="606" y="0"/>
                  </a:moveTo>
                  <a:lnTo>
                    <a:pt x="1" y="2529"/>
                  </a:lnTo>
                  <a:lnTo>
                    <a:pt x="12860" y="2529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60"/>
            <p:cNvSpPr/>
            <p:nvPr/>
          </p:nvSpPr>
          <p:spPr>
            <a:xfrm>
              <a:off x="4465625" y="1363900"/>
              <a:ext cx="316500" cy="63250"/>
            </a:xfrm>
            <a:custGeom>
              <a:avLst/>
              <a:gdLst/>
              <a:ahLst/>
              <a:cxnLst/>
              <a:rect l="l" t="t" r="r" b="b"/>
              <a:pathLst>
                <a:path w="12660" h="2530" extrusionOk="0">
                  <a:moveTo>
                    <a:pt x="901" y="578"/>
                  </a:moveTo>
                  <a:lnTo>
                    <a:pt x="901" y="837"/>
                  </a:lnTo>
                  <a:lnTo>
                    <a:pt x="1563" y="837"/>
                  </a:lnTo>
                  <a:lnTo>
                    <a:pt x="1563" y="722"/>
                  </a:lnTo>
                  <a:lnTo>
                    <a:pt x="1563" y="578"/>
                  </a:lnTo>
                  <a:close/>
                  <a:moveTo>
                    <a:pt x="1230" y="555"/>
                  </a:moveTo>
                  <a:lnTo>
                    <a:pt x="1563" y="578"/>
                  </a:lnTo>
                  <a:lnTo>
                    <a:pt x="1567" y="698"/>
                  </a:lnTo>
                  <a:lnTo>
                    <a:pt x="1567" y="837"/>
                  </a:lnTo>
                  <a:lnTo>
                    <a:pt x="1563" y="837"/>
                  </a:lnTo>
                  <a:lnTo>
                    <a:pt x="1563" y="865"/>
                  </a:lnTo>
                  <a:lnTo>
                    <a:pt x="874" y="865"/>
                  </a:lnTo>
                  <a:lnTo>
                    <a:pt x="874" y="555"/>
                  </a:lnTo>
                  <a:close/>
                  <a:moveTo>
                    <a:pt x="10699" y="606"/>
                  </a:moveTo>
                  <a:lnTo>
                    <a:pt x="11032" y="629"/>
                  </a:lnTo>
                  <a:lnTo>
                    <a:pt x="10371" y="629"/>
                  </a:lnTo>
                  <a:lnTo>
                    <a:pt x="10371" y="892"/>
                  </a:lnTo>
                  <a:lnTo>
                    <a:pt x="11032" y="892"/>
                  </a:lnTo>
                  <a:lnTo>
                    <a:pt x="11032" y="916"/>
                  </a:lnTo>
                  <a:lnTo>
                    <a:pt x="10348" y="916"/>
                  </a:lnTo>
                  <a:lnTo>
                    <a:pt x="10348" y="606"/>
                  </a:lnTo>
                  <a:close/>
                  <a:moveTo>
                    <a:pt x="9992" y="990"/>
                  </a:moveTo>
                  <a:lnTo>
                    <a:pt x="9992" y="1272"/>
                  </a:lnTo>
                  <a:lnTo>
                    <a:pt x="10654" y="1272"/>
                  </a:lnTo>
                  <a:lnTo>
                    <a:pt x="10654" y="1129"/>
                  </a:lnTo>
                  <a:lnTo>
                    <a:pt x="10658" y="990"/>
                  </a:lnTo>
                  <a:close/>
                  <a:moveTo>
                    <a:pt x="10321" y="967"/>
                  </a:moveTo>
                  <a:lnTo>
                    <a:pt x="10658" y="990"/>
                  </a:lnTo>
                  <a:lnTo>
                    <a:pt x="10658" y="1133"/>
                  </a:lnTo>
                  <a:lnTo>
                    <a:pt x="10658" y="1276"/>
                  </a:lnTo>
                  <a:lnTo>
                    <a:pt x="9992" y="1276"/>
                  </a:lnTo>
                  <a:lnTo>
                    <a:pt x="9992" y="1286"/>
                  </a:lnTo>
                  <a:lnTo>
                    <a:pt x="9982" y="1276"/>
                  </a:lnTo>
                  <a:lnTo>
                    <a:pt x="9969" y="1276"/>
                  </a:lnTo>
                  <a:lnTo>
                    <a:pt x="9969" y="967"/>
                  </a:lnTo>
                  <a:close/>
                  <a:moveTo>
                    <a:pt x="6584" y="1286"/>
                  </a:moveTo>
                  <a:lnTo>
                    <a:pt x="6922" y="1300"/>
                  </a:lnTo>
                  <a:lnTo>
                    <a:pt x="6256" y="1300"/>
                  </a:lnTo>
                  <a:lnTo>
                    <a:pt x="6256" y="1564"/>
                  </a:lnTo>
                  <a:lnTo>
                    <a:pt x="6922" y="1564"/>
                  </a:lnTo>
                  <a:lnTo>
                    <a:pt x="6922" y="1586"/>
                  </a:lnTo>
                  <a:lnTo>
                    <a:pt x="6232" y="1586"/>
                  </a:lnTo>
                  <a:lnTo>
                    <a:pt x="6232" y="1286"/>
                  </a:lnTo>
                  <a:close/>
                  <a:moveTo>
                    <a:pt x="406" y="0"/>
                  </a:moveTo>
                  <a:lnTo>
                    <a:pt x="0" y="1702"/>
                  </a:lnTo>
                  <a:lnTo>
                    <a:pt x="12479" y="1974"/>
                  </a:lnTo>
                  <a:lnTo>
                    <a:pt x="12660" y="2529"/>
                  </a:lnTo>
                  <a:lnTo>
                    <a:pt x="12498" y="2030"/>
                  </a:lnTo>
                  <a:lnTo>
                    <a:pt x="11971" y="412"/>
                  </a:lnTo>
                  <a:lnTo>
                    <a:pt x="11837" y="0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60"/>
            <p:cNvSpPr/>
            <p:nvPr/>
          </p:nvSpPr>
          <p:spPr>
            <a:xfrm>
              <a:off x="4460625" y="1406300"/>
              <a:ext cx="5025" cy="20850"/>
            </a:xfrm>
            <a:custGeom>
              <a:avLst/>
              <a:gdLst/>
              <a:ahLst/>
              <a:cxnLst/>
              <a:rect l="l" t="t" r="r" b="b"/>
              <a:pathLst>
                <a:path w="201" h="834" extrusionOk="0">
                  <a:moveTo>
                    <a:pt x="130" y="1"/>
                  </a:moveTo>
                  <a:lnTo>
                    <a:pt x="84" y="302"/>
                  </a:lnTo>
                  <a:lnTo>
                    <a:pt x="126" y="302"/>
                  </a:lnTo>
                  <a:lnTo>
                    <a:pt x="200" y="6"/>
                  </a:lnTo>
                  <a:lnTo>
                    <a:pt x="130" y="1"/>
                  </a:lnTo>
                  <a:close/>
                  <a:moveTo>
                    <a:pt x="66" y="427"/>
                  </a:moveTo>
                  <a:lnTo>
                    <a:pt x="1" y="833"/>
                  </a:lnTo>
                  <a:lnTo>
                    <a:pt x="98" y="42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60"/>
            <p:cNvSpPr/>
            <p:nvPr/>
          </p:nvSpPr>
          <p:spPr>
            <a:xfrm>
              <a:off x="4462275" y="1413825"/>
              <a:ext cx="1500" cy="3175"/>
            </a:xfrm>
            <a:custGeom>
              <a:avLst/>
              <a:gdLst/>
              <a:ahLst/>
              <a:cxnLst/>
              <a:rect l="l" t="t" r="r" b="b"/>
              <a:pathLst>
                <a:path w="60" h="127" extrusionOk="0">
                  <a:moveTo>
                    <a:pt x="18" y="1"/>
                  </a:moveTo>
                  <a:lnTo>
                    <a:pt x="0" y="126"/>
                  </a:lnTo>
                  <a:lnTo>
                    <a:pt x="32" y="126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60"/>
            <p:cNvSpPr/>
            <p:nvPr/>
          </p:nvSpPr>
          <p:spPr>
            <a:xfrm>
              <a:off x="4460625" y="1406450"/>
              <a:ext cx="321500" cy="20700"/>
            </a:xfrm>
            <a:custGeom>
              <a:avLst/>
              <a:gdLst/>
              <a:ahLst/>
              <a:cxnLst/>
              <a:rect l="l" t="t" r="r" b="b"/>
              <a:pathLst>
                <a:path w="12860" h="828" extrusionOk="0">
                  <a:moveTo>
                    <a:pt x="200" y="0"/>
                  </a:moveTo>
                  <a:lnTo>
                    <a:pt x="1" y="827"/>
                  </a:lnTo>
                  <a:lnTo>
                    <a:pt x="12860" y="827"/>
                  </a:lnTo>
                  <a:lnTo>
                    <a:pt x="12679" y="272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38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60"/>
            <p:cNvSpPr/>
            <p:nvPr/>
          </p:nvSpPr>
          <p:spPr>
            <a:xfrm>
              <a:off x="4439125" y="1363900"/>
              <a:ext cx="36675" cy="63250"/>
            </a:xfrm>
            <a:custGeom>
              <a:avLst/>
              <a:gdLst/>
              <a:ahLst/>
              <a:cxnLst/>
              <a:rect l="l" t="t" r="r" b="b"/>
              <a:pathLst>
                <a:path w="1467" h="2530" extrusionOk="0">
                  <a:moveTo>
                    <a:pt x="1466" y="0"/>
                  </a:moveTo>
                  <a:lnTo>
                    <a:pt x="852" y="352"/>
                  </a:lnTo>
                  <a:lnTo>
                    <a:pt x="1" y="2529"/>
                  </a:lnTo>
                  <a:lnTo>
                    <a:pt x="861" y="2529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60"/>
            <p:cNvSpPr/>
            <p:nvPr/>
          </p:nvSpPr>
          <p:spPr>
            <a:xfrm>
              <a:off x="4503525" y="1300550"/>
              <a:ext cx="239200" cy="63375"/>
            </a:xfrm>
            <a:custGeom>
              <a:avLst/>
              <a:gdLst/>
              <a:ahLst/>
              <a:cxnLst/>
              <a:rect l="l" t="t" r="r" b="b"/>
              <a:pathLst>
                <a:path w="9568" h="2535" extrusionOk="0">
                  <a:moveTo>
                    <a:pt x="467" y="1"/>
                  </a:moveTo>
                  <a:lnTo>
                    <a:pt x="0" y="2534"/>
                  </a:lnTo>
                  <a:lnTo>
                    <a:pt x="9567" y="2534"/>
                  </a:lnTo>
                  <a:lnTo>
                    <a:pt x="8532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60"/>
            <p:cNvSpPr/>
            <p:nvPr/>
          </p:nvSpPr>
          <p:spPr>
            <a:xfrm>
              <a:off x="4503525" y="1300550"/>
              <a:ext cx="230275" cy="63375"/>
            </a:xfrm>
            <a:custGeom>
              <a:avLst/>
              <a:gdLst/>
              <a:ahLst/>
              <a:cxnLst/>
              <a:rect l="l" t="t" r="r" b="b"/>
              <a:pathLst>
                <a:path w="9211" h="2535" extrusionOk="0">
                  <a:moveTo>
                    <a:pt x="7085" y="283"/>
                  </a:moveTo>
                  <a:lnTo>
                    <a:pt x="7422" y="310"/>
                  </a:lnTo>
                  <a:lnTo>
                    <a:pt x="6761" y="310"/>
                  </a:lnTo>
                  <a:lnTo>
                    <a:pt x="6761" y="569"/>
                  </a:lnTo>
                  <a:lnTo>
                    <a:pt x="7422" y="569"/>
                  </a:lnTo>
                  <a:lnTo>
                    <a:pt x="7422" y="592"/>
                  </a:lnTo>
                  <a:lnTo>
                    <a:pt x="6733" y="592"/>
                  </a:lnTo>
                  <a:lnTo>
                    <a:pt x="6733" y="283"/>
                  </a:lnTo>
                  <a:close/>
                  <a:moveTo>
                    <a:pt x="467" y="1"/>
                  </a:moveTo>
                  <a:lnTo>
                    <a:pt x="0" y="2534"/>
                  </a:lnTo>
                  <a:lnTo>
                    <a:pt x="5" y="2534"/>
                  </a:lnTo>
                  <a:lnTo>
                    <a:pt x="121" y="1883"/>
                  </a:lnTo>
                  <a:lnTo>
                    <a:pt x="9211" y="1656"/>
                  </a:lnTo>
                  <a:lnTo>
                    <a:pt x="8532" y="1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60"/>
            <p:cNvSpPr/>
            <p:nvPr/>
          </p:nvSpPr>
          <p:spPr>
            <a:xfrm>
              <a:off x="4733775" y="1341950"/>
              <a:ext cx="8950" cy="21975"/>
            </a:xfrm>
            <a:custGeom>
              <a:avLst/>
              <a:gdLst/>
              <a:ahLst/>
              <a:cxnLst/>
              <a:rect l="l" t="t" r="r" b="b"/>
              <a:pathLst>
                <a:path w="358" h="879" extrusionOk="0">
                  <a:moveTo>
                    <a:pt x="1" y="0"/>
                  </a:moveTo>
                  <a:lnTo>
                    <a:pt x="1" y="0"/>
                  </a:lnTo>
                  <a:lnTo>
                    <a:pt x="357" y="87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60"/>
            <p:cNvSpPr/>
            <p:nvPr/>
          </p:nvSpPr>
          <p:spPr>
            <a:xfrm>
              <a:off x="4503625" y="1341950"/>
              <a:ext cx="239100" cy="21975"/>
            </a:xfrm>
            <a:custGeom>
              <a:avLst/>
              <a:gdLst/>
              <a:ahLst/>
              <a:cxnLst/>
              <a:rect l="l" t="t" r="r" b="b"/>
              <a:pathLst>
                <a:path w="9564" h="879" extrusionOk="0">
                  <a:moveTo>
                    <a:pt x="9207" y="0"/>
                  </a:moveTo>
                  <a:lnTo>
                    <a:pt x="117" y="227"/>
                  </a:lnTo>
                  <a:lnTo>
                    <a:pt x="1" y="878"/>
                  </a:lnTo>
                  <a:lnTo>
                    <a:pt x="9563" y="878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B38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60"/>
            <p:cNvSpPr/>
            <p:nvPr/>
          </p:nvSpPr>
          <p:spPr>
            <a:xfrm>
              <a:off x="4475775" y="1300550"/>
              <a:ext cx="39450" cy="63375"/>
            </a:xfrm>
            <a:custGeom>
              <a:avLst/>
              <a:gdLst/>
              <a:ahLst/>
              <a:cxnLst/>
              <a:rect l="l" t="t" r="r" b="b"/>
              <a:pathLst>
                <a:path w="1578" h="2535" extrusionOk="0">
                  <a:moveTo>
                    <a:pt x="1577" y="1"/>
                  </a:moveTo>
                  <a:lnTo>
                    <a:pt x="787" y="463"/>
                  </a:lnTo>
                  <a:lnTo>
                    <a:pt x="0" y="2534"/>
                  </a:lnTo>
                  <a:lnTo>
                    <a:pt x="1115" y="2534"/>
                  </a:lnTo>
                  <a:lnTo>
                    <a:pt x="157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60"/>
            <p:cNvSpPr/>
            <p:nvPr/>
          </p:nvSpPr>
          <p:spPr>
            <a:xfrm>
              <a:off x="4545025" y="1261725"/>
              <a:ext cx="151450" cy="38850"/>
            </a:xfrm>
            <a:custGeom>
              <a:avLst/>
              <a:gdLst/>
              <a:ahLst/>
              <a:cxnLst/>
              <a:rect l="l" t="t" r="r" b="b"/>
              <a:pathLst>
                <a:path w="6058" h="1554" extrusionOk="0">
                  <a:moveTo>
                    <a:pt x="459" y="0"/>
                  </a:moveTo>
                  <a:lnTo>
                    <a:pt x="0" y="1554"/>
                  </a:lnTo>
                  <a:lnTo>
                    <a:pt x="6057" y="1554"/>
                  </a:lnTo>
                  <a:lnTo>
                    <a:pt x="559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60"/>
            <p:cNvSpPr/>
            <p:nvPr/>
          </p:nvSpPr>
          <p:spPr>
            <a:xfrm>
              <a:off x="4545025" y="1261725"/>
              <a:ext cx="149025" cy="38850"/>
            </a:xfrm>
            <a:custGeom>
              <a:avLst/>
              <a:gdLst/>
              <a:ahLst/>
              <a:cxnLst/>
              <a:rect l="l" t="t" r="r" b="b"/>
              <a:pathLst>
                <a:path w="5961" h="1554" extrusionOk="0">
                  <a:moveTo>
                    <a:pt x="542" y="647"/>
                  </a:moveTo>
                  <a:lnTo>
                    <a:pt x="542" y="790"/>
                  </a:lnTo>
                  <a:lnTo>
                    <a:pt x="536" y="920"/>
                  </a:lnTo>
                  <a:lnTo>
                    <a:pt x="1202" y="920"/>
                  </a:lnTo>
                  <a:lnTo>
                    <a:pt x="1202" y="647"/>
                  </a:lnTo>
                  <a:close/>
                  <a:moveTo>
                    <a:pt x="1225" y="634"/>
                  </a:moveTo>
                  <a:lnTo>
                    <a:pt x="1225" y="943"/>
                  </a:lnTo>
                  <a:lnTo>
                    <a:pt x="875" y="943"/>
                  </a:lnTo>
                  <a:lnTo>
                    <a:pt x="536" y="920"/>
                  </a:lnTo>
                  <a:lnTo>
                    <a:pt x="536" y="777"/>
                  </a:lnTo>
                  <a:lnTo>
                    <a:pt x="536" y="634"/>
                  </a:lnTo>
                  <a:close/>
                  <a:moveTo>
                    <a:pt x="130" y="1110"/>
                  </a:moveTo>
                  <a:lnTo>
                    <a:pt x="105" y="1199"/>
                  </a:lnTo>
                  <a:lnTo>
                    <a:pt x="131" y="1110"/>
                  </a:lnTo>
                  <a:lnTo>
                    <a:pt x="131" y="1110"/>
                  </a:lnTo>
                  <a:lnTo>
                    <a:pt x="130" y="1110"/>
                  </a:lnTo>
                  <a:close/>
                  <a:moveTo>
                    <a:pt x="459" y="0"/>
                  </a:moveTo>
                  <a:lnTo>
                    <a:pt x="131" y="1110"/>
                  </a:lnTo>
                  <a:lnTo>
                    <a:pt x="131" y="1110"/>
                  </a:lnTo>
                  <a:lnTo>
                    <a:pt x="916" y="1123"/>
                  </a:lnTo>
                  <a:lnTo>
                    <a:pt x="1577" y="1138"/>
                  </a:lnTo>
                  <a:lnTo>
                    <a:pt x="1577" y="1018"/>
                  </a:lnTo>
                  <a:lnTo>
                    <a:pt x="916" y="1018"/>
                  </a:lnTo>
                  <a:lnTo>
                    <a:pt x="916" y="994"/>
                  </a:lnTo>
                  <a:lnTo>
                    <a:pt x="1601" y="994"/>
                  </a:lnTo>
                  <a:lnTo>
                    <a:pt x="1601" y="1142"/>
                  </a:lnTo>
                  <a:lnTo>
                    <a:pt x="5961" y="1230"/>
                  </a:lnTo>
                  <a:lnTo>
                    <a:pt x="5591" y="0"/>
                  </a:lnTo>
                  <a:close/>
                  <a:moveTo>
                    <a:pt x="105" y="1199"/>
                  </a:moveTo>
                  <a:lnTo>
                    <a:pt x="0" y="1554"/>
                  </a:lnTo>
                  <a:lnTo>
                    <a:pt x="5" y="1554"/>
                  </a:lnTo>
                  <a:lnTo>
                    <a:pt x="105" y="1199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60"/>
            <p:cNvSpPr/>
            <p:nvPr/>
          </p:nvSpPr>
          <p:spPr>
            <a:xfrm>
              <a:off x="4694025" y="1292450"/>
              <a:ext cx="2450" cy="8125"/>
            </a:xfrm>
            <a:custGeom>
              <a:avLst/>
              <a:gdLst/>
              <a:ahLst/>
              <a:cxnLst/>
              <a:rect l="l" t="t" r="r" b="b"/>
              <a:pathLst>
                <a:path w="98" h="325" extrusionOk="0">
                  <a:moveTo>
                    <a:pt x="1" y="1"/>
                  </a:moveTo>
                  <a:lnTo>
                    <a:pt x="97" y="32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60"/>
            <p:cNvSpPr/>
            <p:nvPr/>
          </p:nvSpPr>
          <p:spPr>
            <a:xfrm>
              <a:off x="4545125" y="1289450"/>
              <a:ext cx="151350" cy="11125"/>
            </a:xfrm>
            <a:custGeom>
              <a:avLst/>
              <a:gdLst/>
              <a:ahLst/>
              <a:cxnLst/>
              <a:rect l="l" t="t" r="r" b="b"/>
              <a:pathLst>
                <a:path w="6054" h="445" extrusionOk="0">
                  <a:moveTo>
                    <a:pt x="126" y="1"/>
                  </a:moveTo>
                  <a:lnTo>
                    <a:pt x="1" y="445"/>
                  </a:lnTo>
                  <a:lnTo>
                    <a:pt x="6053" y="445"/>
                  </a:lnTo>
                  <a:lnTo>
                    <a:pt x="5957" y="121"/>
                  </a:lnTo>
                  <a:lnTo>
                    <a:pt x="1597" y="33"/>
                  </a:lnTo>
                  <a:lnTo>
                    <a:pt x="1597" y="195"/>
                  </a:lnTo>
                  <a:lnTo>
                    <a:pt x="1245" y="195"/>
                  </a:lnTo>
                  <a:lnTo>
                    <a:pt x="912" y="167"/>
                  </a:lnTo>
                  <a:lnTo>
                    <a:pt x="1573" y="167"/>
                  </a:lnTo>
                  <a:lnTo>
                    <a:pt x="1573" y="29"/>
                  </a:lnTo>
                  <a:lnTo>
                    <a:pt x="912" y="14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B38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60"/>
            <p:cNvSpPr/>
            <p:nvPr/>
          </p:nvSpPr>
          <p:spPr>
            <a:xfrm>
              <a:off x="4527675" y="1261725"/>
              <a:ext cx="28825" cy="38850"/>
            </a:xfrm>
            <a:custGeom>
              <a:avLst/>
              <a:gdLst/>
              <a:ahLst/>
              <a:cxnLst/>
              <a:rect l="l" t="t" r="r" b="b"/>
              <a:pathLst>
                <a:path w="1153" h="1554" extrusionOk="0">
                  <a:moveTo>
                    <a:pt x="1153" y="0"/>
                  </a:moveTo>
                  <a:lnTo>
                    <a:pt x="602" y="319"/>
                  </a:lnTo>
                  <a:lnTo>
                    <a:pt x="1" y="1554"/>
                  </a:lnTo>
                  <a:lnTo>
                    <a:pt x="699" y="1554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60"/>
            <p:cNvSpPr/>
            <p:nvPr/>
          </p:nvSpPr>
          <p:spPr>
            <a:xfrm>
              <a:off x="4469425" y="1457875"/>
              <a:ext cx="17150" cy="7675"/>
            </a:xfrm>
            <a:custGeom>
              <a:avLst/>
              <a:gdLst/>
              <a:ahLst/>
              <a:cxnLst/>
              <a:rect l="l" t="t" r="r" b="b"/>
              <a:pathLst>
                <a:path w="686" h="307" extrusionOk="0">
                  <a:moveTo>
                    <a:pt x="0" y="1"/>
                  </a:moveTo>
                  <a:lnTo>
                    <a:pt x="0" y="306"/>
                  </a:lnTo>
                  <a:lnTo>
                    <a:pt x="685" y="306"/>
                  </a:lnTo>
                  <a:lnTo>
                    <a:pt x="685" y="283"/>
                  </a:lnTo>
                  <a:lnTo>
                    <a:pt x="24" y="283"/>
                  </a:lnTo>
                  <a:lnTo>
                    <a:pt x="24" y="19"/>
                  </a:lnTo>
                  <a:lnTo>
                    <a:pt x="685" y="19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60"/>
            <p:cNvSpPr/>
            <p:nvPr/>
          </p:nvSpPr>
          <p:spPr>
            <a:xfrm>
              <a:off x="4460075" y="1448975"/>
              <a:ext cx="17225" cy="7775"/>
            </a:xfrm>
            <a:custGeom>
              <a:avLst/>
              <a:gdLst/>
              <a:ahLst/>
              <a:cxnLst/>
              <a:rect l="l" t="t" r="r" b="b"/>
              <a:pathLst>
                <a:path w="689" h="311" extrusionOk="0">
                  <a:moveTo>
                    <a:pt x="0" y="1"/>
                  </a:moveTo>
                  <a:lnTo>
                    <a:pt x="0" y="310"/>
                  </a:lnTo>
                  <a:lnTo>
                    <a:pt x="688" y="310"/>
                  </a:lnTo>
                  <a:lnTo>
                    <a:pt x="688" y="287"/>
                  </a:lnTo>
                  <a:lnTo>
                    <a:pt x="23" y="287"/>
                  </a:lnTo>
                  <a:lnTo>
                    <a:pt x="23" y="28"/>
                  </a:lnTo>
                  <a:lnTo>
                    <a:pt x="688" y="2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60"/>
            <p:cNvSpPr/>
            <p:nvPr/>
          </p:nvSpPr>
          <p:spPr>
            <a:xfrm>
              <a:off x="4479125" y="1448975"/>
              <a:ext cx="17250" cy="7775"/>
            </a:xfrm>
            <a:custGeom>
              <a:avLst/>
              <a:gdLst/>
              <a:ahLst/>
              <a:cxnLst/>
              <a:rect l="l" t="t" r="r" b="b"/>
              <a:pathLst>
                <a:path w="69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690" y="310"/>
                  </a:lnTo>
                  <a:lnTo>
                    <a:pt x="690" y="167"/>
                  </a:lnTo>
                  <a:lnTo>
                    <a:pt x="690" y="28"/>
                  </a:lnTo>
                  <a:lnTo>
                    <a:pt x="681" y="148"/>
                  </a:lnTo>
                  <a:lnTo>
                    <a:pt x="681" y="287"/>
                  </a:lnTo>
                  <a:lnTo>
                    <a:pt x="20" y="287"/>
                  </a:lnTo>
                  <a:lnTo>
                    <a:pt x="20" y="28"/>
                  </a:lnTo>
                  <a:lnTo>
                    <a:pt x="690" y="28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60"/>
            <p:cNvSpPr/>
            <p:nvPr/>
          </p:nvSpPr>
          <p:spPr>
            <a:xfrm>
              <a:off x="4703150" y="1445150"/>
              <a:ext cx="17150" cy="7900"/>
            </a:xfrm>
            <a:custGeom>
              <a:avLst/>
              <a:gdLst/>
              <a:ahLst/>
              <a:cxnLst/>
              <a:rect l="l" t="t" r="r" b="b"/>
              <a:pathLst>
                <a:path w="686" h="316" extrusionOk="0">
                  <a:moveTo>
                    <a:pt x="1" y="1"/>
                  </a:moveTo>
                  <a:lnTo>
                    <a:pt x="1" y="316"/>
                  </a:lnTo>
                  <a:lnTo>
                    <a:pt x="685" y="316"/>
                  </a:lnTo>
                  <a:lnTo>
                    <a:pt x="685" y="288"/>
                  </a:lnTo>
                  <a:lnTo>
                    <a:pt x="24" y="288"/>
                  </a:lnTo>
                  <a:lnTo>
                    <a:pt x="24" y="28"/>
                  </a:lnTo>
                  <a:lnTo>
                    <a:pt x="685" y="2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60"/>
            <p:cNvSpPr/>
            <p:nvPr/>
          </p:nvSpPr>
          <p:spPr>
            <a:xfrm>
              <a:off x="4621425" y="1396050"/>
              <a:ext cx="17250" cy="7500"/>
            </a:xfrm>
            <a:custGeom>
              <a:avLst/>
              <a:gdLst/>
              <a:ahLst/>
              <a:cxnLst/>
              <a:rect l="l" t="t" r="r" b="b"/>
              <a:pathLst>
                <a:path w="690" h="300" extrusionOk="0">
                  <a:moveTo>
                    <a:pt x="0" y="0"/>
                  </a:moveTo>
                  <a:lnTo>
                    <a:pt x="0" y="300"/>
                  </a:lnTo>
                  <a:lnTo>
                    <a:pt x="690" y="300"/>
                  </a:lnTo>
                  <a:lnTo>
                    <a:pt x="690" y="278"/>
                  </a:lnTo>
                  <a:lnTo>
                    <a:pt x="24" y="278"/>
                  </a:lnTo>
                  <a:lnTo>
                    <a:pt x="24" y="14"/>
                  </a:lnTo>
                  <a:lnTo>
                    <a:pt x="690" y="14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60"/>
            <p:cNvSpPr/>
            <p:nvPr/>
          </p:nvSpPr>
          <p:spPr>
            <a:xfrm>
              <a:off x="4714825" y="1388050"/>
              <a:ext cx="17250" cy="8025"/>
            </a:xfrm>
            <a:custGeom>
              <a:avLst/>
              <a:gdLst/>
              <a:ahLst/>
              <a:cxnLst/>
              <a:rect l="l" t="t" r="r" b="b"/>
              <a:pathLst>
                <a:path w="690" h="321" extrusionOk="0">
                  <a:moveTo>
                    <a:pt x="1" y="1"/>
                  </a:moveTo>
                  <a:lnTo>
                    <a:pt x="1" y="310"/>
                  </a:lnTo>
                  <a:lnTo>
                    <a:pt x="14" y="310"/>
                  </a:lnTo>
                  <a:lnTo>
                    <a:pt x="24" y="320"/>
                  </a:lnTo>
                  <a:lnTo>
                    <a:pt x="24" y="310"/>
                  </a:lnTo>
                  <a:lnTo>
                    <a:pt x="690" y="310"/>
                  </a:lnTo>
                  <a:lnTo>
                    <a:pt x="690" y="167"/>
                  </a:lnTo>
                  <a:lnTo>
                    <a:pt x="690" y="24"/>
                  </a:lnTo>
                  <a:lnTo>
                    <a:pt x="686" y="163"/>
                  </a:lnTo>
                  <a:lnTo>
                    <a:pt x="686" y="306"/>
                  </a:lnTo>
                  <a:lnTo>
                    <a:pt x="24" y="306"/>
                  </a:lnTo>
                  <a:lnTo>
                    <a:pt x="24" y="24"/>
                  </a:lnTo>
                  <a:lnTo>
                    <a:pt x="690" y="24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60"/>
            <p:cNvSpPr/>
            <p:nvPr/>
          </p:nvSpPr>
          <p:spPr>
            <a:xfrm>
              <a:off x="4724325" y="1379050"/>
              <a:ext cx="17100" cy="7750"/>
            </a:xfrm>
            <a:custGeom>
              <a:avLst/>
              <a:gdLst/>
              <a:ahLst/>
              <a:cxnLst/>
              <a:rect l="l" t="t" r="r" b="b"/>
              <a:pathLst>
                <a:path w="684" h="310" extrusionOk="0">
                  <a:moveTo>
                    <a:pt x="0" y="0"/>
                  </a:moveTo>
                  <a:lnTo>
                    <a:pt x="0" y="310"/>
                  </a:lnTo>
                  <a:lnTo>
                    <a:pt x="684" y="310"/>
                  </a:lnTo>
                  <a:lnTo>
                    <a:pt x="684" y="286"/>
                  </a:lnTo>
                  <a:lnTo>
                    <a:pt x="23" y="286"/>
                  </a:lnTo>
                  <a:lnTo>
                    <a:pt x="23" y="23"/>
                  </a:lnTo>
                  <a:lnTo>
                    <a:pt x="684" y="2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60"/>
            <p:cNvSpPr/>
            <p:nvPr/>
          </p:nvSpPr>
          <p:spPr>
            <a:xfrm>
              <a:off x="4487450" y="1377775"/>
              <a:ext cx="17375" cy="7750"/>
            </a:xfrm>
            <a:custGeom>
              <a:avLst/>
              <a:gdLst/>
              <a:ahLst/>
              <a:cxnLst/>
              <a:rect l="l" t="t" r="r" b="b"/>
              <a:pathLst>
                <a:path w="695" h="310" extrusionOk="0">
                  <a:moveTo>
                    <a:pt x="690" y="23"/>
                  </a:moveTo>
                  <a:lnTo>
                    <a:pt x="690" y="167"/>
                  </a:lnTo>
                  <a:lnTo>
                    <a:pt x="690" y="282"/>
                  </a:lnTo>
                  <a:lnTo>
                    <a:pt x="694" y="282"/>
                  </a:lnTo>
                  <a:lnTo>
                    <a:pt x="694" y="143"/>
                  </a:lnTo>
                  <a:lnTo>
                    <a:pt x="690" y="23"/>
                  </a:lnTo>
                  <a:close/>
                  <a:moveTo>
                    <a:pt x="1" y="0"/>
                  </a:moveTo>
                  <a:lnTo>
                    <a:pt x="1" y="310"/>
                  </a:lnTo>
                  <a:lnTo>
                    <a:pt x="690" y="310"/>
                  </a:lnTo>
                  <a:lnTo>
                    <a:pt x="690" y="282"/>
                  </a:lnTo>
                  <a:lnTo>
                    <a:pt x="28" y="282"/>
                  </a:lnTo>
                  <a:lnTo>
                    <a:pt x="28" y="23"/>
                  </a:lnTo>
                  <a:lnTo>
                    <a:pt x="690" y="23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60"/>
            <p:cNvSpPr/>
            <p:nvPr/>
          </p:nvSpPr>
          <p:spPr>
            <a:xfrm>
              <a:off x="4671825" y="1307600"/>
              <a:ext cx="17250" cy="7775"/>
            </a:xfrm>
            <a:custGeom>
              <a:avLst/>
              <a:gdLst/>
              <a:ahLst/>
              <a:cxnLst/>
              <a:rect l="l" t="t" r="r" b="b"/>
              <a:pathLst>
                <a:path w="69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690" y="310"/>
                  </a:lnTo>
                  <a:lnTo>
                    <a:pt x="690" y="287"/>
                  </a:lnTo>
                  <a:lnTo>
                    <a:pt x="29" y="287"/>
                  </a:lnTo>
                  <a:lnTo>
                    <a:pt x="29" y="28"/>
                  </a:lnTo>
                  <a:lnTo>
                    <a:pt x="690" y="28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60"/>
            <p:cNvSpPr/>
            <p:nvPr/>
          </p:nvSpPr>
          <p:spPr>
            <a:xfrm>
              <a:off x="4558425" y="1277550"/>
              <a:ext cx="17250" cy="7775"/>
            </a:xfrm>
            <a:custGeom>
              <a:avLst/>
              <a:gdLst/>
              <a:ahLst/>
              <a:cxnLst/>
              <a:rect l="l" t="t" r="r" b="b"/>
              <a:pathLst>
                <a:path w="690" h="311" extrusionOk="0">
                  <a:moveTo>
                    <a:pt x="0" y="1"/>
                  </a:moveTo>
                  <a:lnTo>
                    <a:pt x="0" y="144"/>
                  </a:lnTo>
                  <a:lnTo>
                    <a:pt x="0" y="287"/>
                  </a:lnTo>
                  <a:lnTo>
                    <a:pt x="6" y="157"/>
                  </a:lnTo>
                  <a:lnTo>
                    <a:pt x="6" y="14"/>
                  </a:lnTo>
                  <a:lnTo>
                    <a:pt x="666" y="14"/>
                  </a:lnTo>
                  <a:lnTo>
                    <a:pt x="666" y="287"/>
                  </a:lnTo>
                  <a:lnTo>
                    <a:pt x="0" y="287"/>
                  </a:lnTo>
                  <a:lnTo>
                    <a:pt x="339" y="310"/>
                  </a:lnTo>
                  <a:lnTo>
                    <a:pt x="689" y="310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60"/>
            <p:cNvSpPr/>
            <p:nvPr/>
          </p:nvSpPr>
          <p:spPr>
            <a:xfrm>
              <a:off x="4567900" y="1286575"/>
              <a:ext cx="17150" cy="3700"/>
            </a:xfrm>
            <a:custGeom>
              <a:avLst/>
              <a:gdLst/>
              <a:ahLst/>
              <a:cxnLst/>
              <a:rect l="l" t="t" r="r" b="b"/>
              <a:pathLst>
                <a:path w="686" h="148" extrusionOk="0">
                  <a:moveTo>
                    <a:pt x="1" y="0"/>
                  </a:moveTo>
                  <a:lnTo>
                    <a:pt x="1" y="24"/>
                  </a:lnTo>
                  <a:lnTo>
                    <a:pt x="662" y="24"/>
                  </a:lnTo>
                  <a:lnTo>
                    <a:pt x="662" y="144"/>
                  </a:lnTo>
                  <a:lnTo>
                    <a:pt x="686" y="148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60"/>
            <p:cNvSpPr/>
            <p:nvPr/>
          </p:nvSpPr>
          <p:spPr>
            <a:xfrm>
              <a:off x="4567900" y="1290150"/>
              <a:ext cx="17150" cy="4200"/>
            </a:xfrm>
            <a:custGeom>
              <a:avLst/>
              <a:gdLst/>
              <a:ahLst/>
              <a:cxnLst/>
              <a:rect l="l" t="t" r="r" b="b"/>
              <a:pathLst>
                <a:path w="686" h="168" extrusionOk="0">
                  <a:moveTo>
                    <a:pt x="662" y="1"/>
                  </a:moveTo>
                  <a:lnTo>
                    <a:pt x="662" y="139"/>
                  </a:lnTo>
                  <a:lnTo>
                    <a:pt x="1" y="139"/>
                  </a:lnTo>
                  <a:lnTo>
                    <a:pt x="334" y="167"/>
                  </a:lnTo>
                  <a:lnTo>
                    <a:pt x="686" y="167"/>
                  </a:lnTo>
                  <a:lnTo>
                    <a:pt x="686" y="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8F6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60"/>
            <p:cNvSpPr/>
            <p:nvPr/>
          </p:nvSpPr>
          <p:spPr>
            <a:xfrm>
              <a:off x="4891475" y="1427125"/>
              <a:ext cx="378925" cy="63375"/>
            </a:xfrm>
            <a:custGeom>
              <a:avLst/>
              <a:gdLst/>
              <a:ahLst/>
              <a:cxnLst/>
              <a:rect l="l" t="t" r="r" b="b"/>
              <a:pathLst>
                <a:path w="15157" h="2535" extrusionOk="0">
                  <a:moveTo>
                    <a:pt x="180" y="0"/>
                  </a:moveTo>
                  <a:lnTo>
                    <a:pt x="0" y="2535"/>
                  </a:lnTo>
                  <a:lnTo>
                    <a:pt x="15157" y="2535"/>
                  </a:lnTo>
                  <a:lnTo>
                    <a:pt x="14764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60"/>
            <p:cNvSpPr/>
            <p:nvPr/>
          </p:nvSpPr>
          <p:spPr>
            <a:xfrm>
              <a:off x="4891475" y="1427125"/>
              <a:ext cx="378925" cy="63375"/>
            </a:xfrm>
            <a:custGeom>
              <a:avLst/>
              <a:gdLst/>
              <a:ahLst/>
              <a:cxnLst/>
              <a:rect l="l" t="t" r="r" b="b"/>
              <a:pathLst>
                <a:path w="15157" h="2535" extrusionOk="0">
                  <a:moveTo>
                    <a:pt x="10339" y="1097"/>
                  </a:moveTo>
                  <a:lnTo>
                    <a:pt x="10339" y="1360"/>
                  </a:lnTo>
                  <a:lnTo>
                    <a:pt x="11000" y="1360"/>
                  </a:lnTo>
                  <a:lnTo>
                    <a:pt x="11000" y="1216"/>
                  </a:lnTo>
                  <a:lnTo>
                    <a:pt x="11004" y="1097"/>
                  </a:lnTo>
                  <a:close/>
                  <a:moveTo>
                    <a:pt x="10667" y="1078"/>
                  </a:moveTo>
                  <a:lnTo>
                    <a:pt x="11004" y="1097"/>
                  </a:lnTo>
                  <a:lnTo>
                    <a:pt x="11004" y="1240"/>
                  </a:lnTo>
                  <a:lnTo>
                    <a:pt x="11004" y="1383"/>
                  </a:lnTo>
                  <a:lnTo>
                    <a:pt x="10315" y="1383"/>
                  </a:lnTo>
                  <a:lnTo>
                    <a:pt x="10315" y="1078"/>
                  </a:lnTo>
                  <a:close/>
                  <a:moveTo>
                    <a:pt x="1267" y="1304"/>
                  </a:moveTo>
                  <a:lnTo>
                    <a:pt x="1267" y="1448"/>
                  </a:lnTo>
                  <a:lnTo>
                    <a:pt x="1258" y="1568"/>
                  </a:lnTo>
                  <a:lnTo>
                    <a:pt x="1928" y="1568"/>
                  </a:lnTo>
                  <a:lnTo>
                    <a:pt x="1928" y="1304"/>
                  </a:lnTo>
                  <a:close/>
                  <a:moveTo>
                    <a:pt x="1942" y="1282"/>
                  </a:moveTo>
                  <a:lnTo>
                    <a:pt x="1942" y="1304"/>
                  </a:lnTo>
                  <a:lnTo>
                    <a:pt x="1942" y="1568"/>
                  </a:lnTo>
                  <a:lnTo>
                    <a:pt x="1942" y="1592"/>
                  </a:lnTo>
                  <a:lnTo>
                    <a:pt x="1591" y="1592"/>
                  </a:lnTo>
                  <a:lnTo>
                    <a:pt x="1258" y="1568"/>
                  </a:lnTo>
                  <a:lnTo>
                    <a:pt x="1258" y="1425"/>
                  </a:lnTo>
                  <a:lnTo>
                    <a:pt x="1258" y="1282"/>
                  </a:lnTo>
                  <a:close/>
                  <a:moveTo>
                    <a:pt x="11042" y="1425"/>
                  </a:moveTo>
                  <a:lnTo>
                    <a:pt x="11379" y="1448"/>
                  </a:lnTo>
                  <a:lnTo>
                    <a:pt x="10718" y="1448"/>
                  </a:lnTo>
                  <a:lnTo>
                    <a:pt x="10718" y="1711"/>
                  </a:lnTo>
                  <a:lnTo>
                    <a:pt x="11379" y="1711"/>
                  </a:lnTo>
                  <a:lnTo>
                    <a:pt x="11379" y="1735"/>
                  </a:lnTo>
                  <a:lnTo>
                    <a:pt x="10690" y="1735"/>
                  </a:lnTo>
                  <a:lnTo>
                    <a:pt x="10690" y="1425"/>
                  </a:lnTo>
                  <a:close/>
                  <a:moveTo>
                    <a:pt x="180" y="0"/>
                  </a:moveTo>
                  <a:lnTo>
                    <a:pt x="144" y="518"/>
                  </a:lnTo>
                  <a:lnTo>
                    <a:pt x="139" y="570"/>
                  </a:lnTo>
                  <a:lnTo>
                    <a:pt x="0" y="2535"/>
                  </a:lnTo>
                  <a:lnTo>
                    <a:pt x="15157" y="2535"/>
                  </a:lnTo>
                  <a:lnTo>
                    <a:pt x="14764" y="0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60"/>
            <p:cNvSpPr/>
            <p:nvPr/>
          </p:nvSpPr>
          <p:spPr>
            <a:xfrm>
              <a:off x="4856200" y="1427125"/>
              <a:ext cx="39800" cy="63375"/>
            </a:xfrm>
            <a:custGeom>
              <a:avLst/>
              <a:gdLst/>
              <a:ahLst/>
              <a:cxnLst/>
              <a:rect l="l" t="t" r="r" b="b"/>
              <a:pathLst>
                <a:path w="1592" h="2535" extrusionOk="0">
                  <a:moveTo>
                    <a:pt x="1591" y="0"/>
                  </a:moveTo>
                  <a:lnTo>
                    <a:pt x="889" y="237"/>
                  </a:lnTo>
                  <a:lnTo>
                    <a:pt x="1" y="2535"/>
                  </a:lnTo>
                  <a:lnTo>
                    <a:pt x="1411" y="2535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60"/>
            <p:cNvSpPr/>
            <p:nvPr/>
          </p:nvSpPr>
          <p:spPr>
            <a:xfrm>
              <a:off x="4917475" y="1363900"/>
              <a:ext cx="321600" cy="63250"/>
            </a:xfrm>
            <a:custGeom>
              <a:avLst/>
              <a:gdLst/>
              <a:ahLst/>
              <a:cxnLst/>
              <a:rect l="l" t="t" r="r" b="b"/>
              <a:pathLst>
                <a:path w="12864" h="2530" extrusionOk="0">
                  <a:moveTo>
                    <a:pt x="611" y="0"/>
                  </a:moveTo>
                  <a:lnTo>
                    <a:pt x="0" y="2529"/>
                  </a:lnTo>
                  <a:lnTo>
                    <a:pt x="12864" y="2529"/>
                  </a:lnTo>
                  <a:lnTo>
                    <a:pt x="1204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60"/>
            <p:cNvSpPr/>
            <p:nvPr/>
          </p:nvSpPr>
          <p:spPr>
            <a:xfrm>
              <a:off x="4917475" y="1363900"/>
              <a:ext cx="321600" cy="63250"/>
            </a:xfrm>
            <a:custGeom>
              <a:avLst/>
              <a:gdLst/>
              <a:ahLst/>
              <a:cxnLst/>
              <a:rect l="l" t="t" r="r" b="b"/>
              <a:pathLst>
                <a:path w="12864" h="2530" extrusionOk="0">
                  <a:moveTo>
                    <a:pt x="5739" y="805"/>
                  </a:moveTo>
                  <a:lnTo>
                    <a:pt x="5739" y="1092"/>
                  </a:lnTo>
                  <a:lnTo>
                    <a:pt x="5724" y="1092"/>
                  </a:lnTo>
                  <a:lnTo>
                    <a:pt x="5715" y="1101"/>
                  </a:lnTo>
                  <a:lnTo>
                    <a:pt x="5715" y="1092"/>
                  </a:lnTo>
                  <a:lnTo>
                    <a:pt x="5715" y="828"/>
                  </a:lnTo>
                  <a:lnTo>
                    <a:pt x="5049" y="828"/>
                  </a:lnTo>
                  <a:lnTo>
                    <a:pt x="5049" y="805"/>
                  </a:lnTo>
                  <a:close/>
                  <a:moveTo>
                    <a:pt x="5363" y="1157"/>
                  </a:moveTo>
                  <a:lnTo>
                    <a:pt x="5363" y="1471"/>
                  </a:lnTo>
                  <a:lnTo>
                    <a:pt x="5008" y="1471"/>
                  </a:lnTo>
                  <a:lnTo>
                    <a:pt x="4675" y="1443"/>
                  </a:lnTo>
                  <a:lnTo>
                    <a:pt x="5336" y="1443"/>
                  </a:lnTo>
                  <a:lnTo>
                    <a:pt x="5336" y="1184"/>
                  </a:lnTo>
                  <a:lnTo>
                    <a:pt x="4675" y="1184"/>
                  </a:lnTo>
                  <a:lnTo>
                    <a:pt x="4675" y="1157"/>
                  </a:lnTo>
                  <a:close/>
                  <a:moveTo>
                    <a:pt x="5" y="2511"/>
                  </a:moveTo>
                  <a:lnTo>
                    <a:pt x="0" y="2529"/>
                  </a:lnTo>
                  <a:lnTo>
                    <a:pt x="5" y="2529"/>
                  </a:lnTo>
                  <a:lnTo>
                    <a:pt x="5" y="2511"/>
                  </a:lnTo>
                  <a:close/>
                  <a:moveTo>
                    <a:pt x="611" y="0"/>
                  </a:moveTo>
                  <a:lnTo>
                    <a:pt x="259" y="1462"/>
                  </a:lnTo>
                  <a:lnTo>
                    <a:pt x="199" y="1702"/>
                  </a:lnTo>
                  <a:lnTo>
                    <a:pt x="12683" y="1974"/>
                  </a:lnTo>
                  <a:lnTo>
                    <a:pt x="12864" y="2529"/>
                  </a:lnTo>
                  <a:lnTo>
                    <a:pt x="12041" y="0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60"/>
            <p:cNvSpPr/>
            <p:nvPr/>
          </p:nvSpPr>
          <p:spPr>
            <a:xfrm>
              <a:off x="4917575" y="1417400"/>
              <a:ext cx="2350" cy="9300"/>
            </a:xfrm>
            <a:custGeom>
              <a:avLst/>
              <a:gdLst/>
              <a:ahLst/>
              <a:cxnLst/>
              <a:rect l="l" t="t" r="r" b="b"/>
              <a:pathLst>
                <a:path w="94" h="372" extrusionOk="0">
                  <a:moveTo>
                    <a:pt x="61" y="1"/>
                  </a:moveTo>
                  <a:lnTo>
                    <a:pt x="43" y="98"/>
                  </a:lnTo>
                  <a:cubicBezTo>
                    <a:pt x="52" y="103"/>
                    <a:pt x="61" y="103"/>
                    <a:pt x="66" y="103"/>
                  </a:cubicBezTo>
                  <a:lnTo>
                    <a:pt x="94" y="1"/>
                  </a:lnTo>
                  <a:close/>
                  <a:moveTo>
                    <a:pt x="43" y="107"/>
                  </a:moveTo>
                  <a:lnTo>
                    <a:pt x="1" y="371"/>
                  </a:lnTo>
                  <a:lnTo>
                    <a:pt x="66" y="10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60"/>
            <p:cNvSpPr/>
            <p:nvPr/>
          </p:nvSpPr>
          <p:spPr>
            <a:xfrm>
              <a:off x="4918625" y="141985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1" y="0"/>
                  </a:moveTo>
                  <a:lnTo>
                    <a:pt x="1" y="9"/>
                  </a:lnTo>
                  <a:lnTo>
                    <a:pt x="24" y="9"/>
                  </a:lnTo>
                  <a:lnTo>
                    <a:pt x="24" y="5"/>
                  </a:lnTo>
                  <a:cubicBezTo>
                    <a:pt x="19" y="5"/>
                    <a:pt x="10" y="5"/>
                    <a:pt x="1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60"/>
            <p:cNvSpPr/>
            <p:nvPr/>
          </p:nvSpPr>
          <p:spPr>
            <a:xfrm>
              <a:off x="4919075" y="1414625"/>
              <a:ext cx="1425" cy="2800"/>
            </a:xfrm>
            <a:custGeom>
              <a:avLst/>
              <a:gdLst/>
              <a:ahLst/>
              <a:cxnLst/>
              <a:rect l="l" t="t" r="r" b="b"/>
              <a:pathLst>
                <a:path w="57" h="112" extrusionOk="0">
                  <a:moveTo>
                    <a:pt x="15" y="1"/>
                  </a:moveTo>
                  <a:lnTo>
                    <a:pt x="1" y="112"/>
                  </a:lnTo>
                  <a:lnTo>
                    <a:pt x="34" y="11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60"/>
            <p:cNvSpPr/>
            <p:nvPr/>
          </p:nvSpPr>
          <p:spPr>
            <a:xfrm>
              <a:off x="4919450" y="1406300"/>
              <a:ext cx="3000" cy="8350"/>
            </a:xfrm>
            <a:custGeom>
              <a:avLst/>
              <a:gdLst/>
              <a:ahLst/>
              <a:cxnLst/>
              <a:rect l="l" t="t" r="r" b="b"/>
              <a:pathLst>
                <a:path w="120" h="334" extrusionOk="0">
                  <a:moveTo>
                    <a:pt x="69" y="1"/>
                  </a:moveTo>
                  <a:lnTo>
                    <a:pt x="41" y="66"/>
                  </a:lnTo>
                  <a:lnTo>
                    <a:pt x="0" y="334"/>
                  </a:lnTo>
                  <a:lnTo>
                    <a:pt x="41" y="334"/>
                  </a:lnTo>
                  <a:lnTo>
                    <a:pt x="120" y="6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60"/>
            <p:cNvSpPr/>
            <p:nvPr/>
          </p:nvSpPr>
          <p:spPr>
            <a:xfrm>
              <a:off x="4920475" y="1406300"/>
              <a:ext cx="700" cy="1675"/>
            </a:xfrm>
            <a:custGeom>
              <a:avLst/>
              <a:gdLst/>
              <a:ahLst/>
              <a:cxnLst/>
              <a:rect l="l" t="t" r="r" b="b"/>
              <a:pathLst>
                <a:path w="28" h="67" extrusionOk="0">
                  <a:moveTo>
                    <a:pt x="10" y="1"/>
                  </a:moveTo>
                  <a:lnTo>
                    <a:pt x="0" y="66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B38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60"/>
            <p:cNvSpPr/>
            <p:nvPr/>
          </p:nvSpPr>
          <p:spPr>
            <a:xfrm>
              <a:off x="4917575" y="1406450"/>
              <a:ext cx="321500" cy="20700"/>
            </a:xfrm>
            <a:custGeom>
              <a:avLst/>
              <a:gdLst/>
              <a:ahLst/>
              <a:cxnLst/>
              <a:rect l="l" t="t" r="r" b="b"/>
              <a:pathLst>
                <a:path w="12860" h="828" extrusionOk="0">
                  <a:moveTo>
                    <a:pt x="195" y="0"/>
                  </a:moveTo>
                  <a:lnTo>
                    <a:pt x="66" y="541"/>
                  </a:lnTo>
                  <a:lnTo>
                    <a:pt x="66" y="545"/>
                  </a:lnTo>
                  <a:lnTo>
                    <a:pt x="1" y="809"/>
                  </a:lnTo>
                  <a:lnTo>
                    <a:pt x="1" y="827"/>
                  </a:lnTo>
                  <a:lnTo>
                    <a:pt x="12860" y="827"/>
                  </a:lnTo>
                  <a:lnTo>
                    <a:pt x="12679" y="27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B38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60"/>
            <p:cNvSpPr/>
            <p:nvPr/>
          </p:nvSpPr>
          <p:spPr>
            <a:xfrm>
              <a:off x="4895975" y="1363900"/>
              <a:ext cx="36775" cy="63250"/>
            </a:xfrm>
            <a:custGeom>
              <a:avLst/>
              <a:gdLst/>
              <a:ahLst/>
              <a:cxnLst/>
              <a:rect l="l" t="t" r="r" b="b"/>
              <a:pathLst>
                <a:path w="1471" h="2530" extrusionOk="0">
                  <a:moveTo>
                    <a:pt x="1471" y="0"/>
                  </a:moveTo>
                  <a:lnTo>
                    <a:pt x="856" y="352"/>
                  </a:lnTo>
                  <a:lnTo>
                    <a:pt x="0" y="2529"/>
                  </a:lnTo>
                  <a:lnTo>
                    <a:pt x="865" y="252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60"/>
            <p:cNvSpPr/>
            <p:nvPr/>
          </p:nvSpPr>
          <p:spPr>
            <a:xfrm>
              <a:off x="4960475" y="1300550"/>
              <a:ext cx="239200" cy="63375"/>
            </a:xfrm>
            <a:custGeom>
              <a:avLst/>
              <a:gdLst/>
              <a:ahLst/>
              <a:cxnLst/>
              <a:rect l="l" t="t" r="r" b="b"/>
              <a:pathLst>
                <a:path w="9568" h="2535" extrusionOk="0">
                  <a:moveTo>
                    <a:pt x="467" y="1"/>
                  </a:moveTo>
                  <a:lnTo>
                    <a:pt x="0" y="2534"/>
                  </a:lnTo>
                  <a:lnTo>
                    <a:pt x="9567" y="2534"/>
                  </a:lnTo>
                  <a:lnTo>
                    <a:pt x="8532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60"/>
            <p:cNvSpPr/>
            <p:nvPr/>
          </p:nvSpPr>
          <p:spPr>
            <a:xfrm>
              <a:off x="4963475" y="1300550"/>
              <a:ext cx="236200" cy="63375"/>
            </a:xfrm>
            <a:custGeom>
              <a:avLst/>
              <a:gdLst/>
              <a:ahLst/>
              <a:cxnLst/>
              <a:rect l="l" t="t" r="r" b="b"/>
              <a:pathLst>
                <a:path w="9448" h="2535" extrusionOk="0">
                  <a:moveTo>
                    <a:pt x="1679" y="306"/>
                  </a:moveTo>
                  <a:lnTo>
                    <a:pt x="1679" y="615"/>
                  </a:lnTo>
                  <a:lnTo>
                    <a:pt x="1332" y="615"/>
                  </a:lnTo>
                  <a:lnTo>
                    <a:pt x="994" y="592"/>
                  </a:lnTo>
                  <a:lnTo>
                    <a:pt x="1656" y="592"/>
                  </a:lnTo>
                  <a:lnTo>
                    <a:pt x="1656" y="325"/>
                  </a:lnTo>
                  <a:lnTo>
                    <a:pt x="994" y="325"/>
                  </a:lnTo>
                  <a:lnTo>
                    <a:pt x="994" y="306"/>
                  </a:lnTo>
                  <a:close/>
                  <a:moveTo>
                    <a:pt x="620" y="690"/>
                  </a:moveTo>
                  <a:lnTo>
                    <a:pt x="620" y="810"/>
                  </a:lnTo>
                  <a:lnTo>
                    <a:pt x="620" y="948"/>
                  </a:lnTo>
                  <a:lnTo>
                    <a:pt x="1286" y="948"/>
                  </a:lnTo>
                  <a:lnTo>
                    <a:pt x="1286" y="690"/>
                  </a:lnTo>
                  <a:close/>
                  <a:moveTo>
                    <a:pt x="1310" y="667"/>
                  </a:moveTo>
                  <a:lnTo>
                    <a:pt x="1310" y="976"/>
                  </a:lnTo>
                  <a:lnTo>
                    <a:pt x="958" y="976"/>
                  </a:lnTo>
                  <a:lnTo>
                    <a:pt x="620" y="948"/>
                  </a:lnTo>
                  <a:lnTo>
                    <a:pt x="616" y="829"/>
                  </a:lnTo>
                  <a:lnTo>
                    <a:pt x="616" y="690"/>
                  </a:lnTo>
                  <a:lnTo>
                    <a:pt x="620" y="690"/>
                  </a:lnTo>
                  <a:lnTo>
                    <a:pt x="620" y="667"/>
                  </a:lnTo>
                  <a:close/>
                  <a:moveTo>
                    <a:pt x="2059" y="667"/>
                  </a:moveTo>
                  <a:lnTo>
                    <a:pt x="2059" y="976"/>
                  </a:lnTo>
                  <a:lnTo>
                    <a:pt x="1707" y="976"/>
                  </a:lnTo>
                  <a:lnTo>
                    <a:pt x="1370" y="948"/>
                  </a:lnTo>
                  <a:lnTo>
                    <a:pt x="2035" y="948"/>
                  </a:lnTo>
                  <a:lnTo>
                    <a:pt x="2035" y="690"/>
                  </a:lnTo>
                  <a:lnTo>
                    <a:pt x="1370" y="690"/>
                  </a:lnTo>
                  <a:lnTo>
                    <a:pt x="1370" y="667"/>
                  </a:lnTo>
                  <a:close/>
                  <a:moveTo>
                    <a:pt x="8527" y="1124"/>
                  </a:moveTo>
                  <a:lnTo>
                    <a:pt x="8527" y="1434"/>
                  </a:lnTo>
                  <a:lnTo>
                    <a:pt x="8175" y="1434"/>
                  </a:lnTo>
                  <a:lnTo>
                    <a:pt x="7838" y="1411"/>
                  </a:lnTo>
                  <a:lnTo>
                    <a:pt x="8504" y="1411"/>
                  </a:lnTo>
                  <a:lnTo>
                    <a:pt x="8504" y="1147"/>
                  </a:lnTo>
                  <a:lnTo>
                    <a:pt x="7838" y="1147"/>
                  </a:lnTo>
                  <a:lnTo>
                    <a:pt x="7838" y="1124"/>
                  </a:lnTo>
                  <a:close/>
                  <a:moveTo>
                    <a:pt x="347" y="1"/>
                  </a:moveTo>
                  <a:lnTo>
                    <a:pt x="0" y="1883"/>
                  </a:lnTo>
                  <a:lnTo>
                    <a:pt x="9086" y="1656"/>
                  </a:lnTo>
                  <a:lnTo>
                    <a:pt x="9447" y="2534"/>
                  </a:lnTo>
                  <a:lnTo>
                    <a:pt x="8412" y="1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60"/>
            <p:cNvSpPr/>
            <p:nvPr/>
          </p:nvSpPr>
          <p:spPr>
            <a:xfrm>
              <a:off x="4960475" y="1347600"/>
              <a:ext cx="3025" cy="16325"/>
            </a:xfrm>
            <a:custGeom>
              <a:avLst/>
              <a:gdLst/>
              <a:ahLst/>
              <a:cxnLst/>
              <a:rect l="l" t="t" r="r" b="b"/>
              <a:pathLst>
                <a:path w="121" h="653" extrusionOk="0">
                  <a:moveTo>
                    <a:pt x="120" y="1"/>
                  </a:moveTo>
                  <a:lnTo>
                    <a:pt x="120" y="1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60"/>
            <p:cNvSpPr/>
            <p:nvPr/>
          </p:nvSpPr>
          <p:spPr>
            <a:xfrm>
              <a:off x="4960475" y="1341950"/>
              <a:ext cx="239200" cy="21975"/>
            </a:xfrm>
            <a:custGeom>
              <a:avLst/>
              <a:gdLst/>
              <a:ahLst/>
              <a:cxnLst/>
              <a:rect l="l" t="t" r="r" b="b"/>
              <a:pathLst>
                <a:path w="9568" h="879" extrusionOk="0">
                  <a:moveTo>
                    <a:pt x="9206" y="0"/>
                  </a:moveTo>
                  <a:lnTo>
                    <a:pt x="120" y="227"/>
                  </a:lnTo>
                  <a:lnTo>
                    <a:pt x="0" y="878"/>
                  </a:lnTo>
                  <a:lnTo>
                    <a:pt x="9567" y="878"/>
                  </a:lnTo>
                  <a:lnTo>
                    <a:pt x="9206" y="0"/>
                  </a:lnTo>
                  <a:close/>
                </a:path>
              </a:pathLst>
            </a:custGeom>
            <a:solidFill>
              <a:srgbClr val="B38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60"/>
            <p:cNvSpPr/>
            <p:nvPr/>
          </p:nvSpPr>
          <p:spPr>
            <a:xfrm>
              <a:off x="4932725" y="1300550"/>
              <a:ext cx="39450" cy="63375"/>
            </a:xfrm>
            <a:custGeom>
              <a:avLst/>
              <a:gdLst/>
              <a:ahLst/>
              <a:cxnLst/>
              <a:rect l="l" t="t" r="r" b="b"/>
              <a:pathLst>
                <a:path w="1578" h="2535" extrusionOk="0">
                  <a:moveTo>
                    <a:pt x="1577" y="1"/>
                  </a:moveTo>
                  <a:lnTo>
                    <a:pt x="786" y="463"/>
                  </a:lnTo>
                  <a:lnTo>
                    <a:pt x="1" y="2534"/>
                  </a:lnTo>
                  <a:lnTo>
                    <a:pt x="1110" y="2534"/>
                  </a:lnTo>
                  <a:lnTo>
                    <a:pt x="157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60"/>
            <p:cNvSpPr/>
            <p:nvPr/>
          </p:nvSpPr>
          <p:spPr>
            <a:xfrm>
              <a:off x="5001975" y="1261725"/>
              <a:ext cx="151325" cy="38850"/>
            </a:xfrm>
            <a:custGeom>
              <a:avLst/>
              <a:gdLst/>
              <a:ahLst/>
              <a:cxnLst/>
              <a:rect l="l" t="t" r="r" b="b"/>
              <a:pathLst>
                <a:path w="6053" h="1554" extrusionOk="0">
                  <a:moveTo>
                    <a:pt x="458" y="0"/>
                  </a:moveTo>
                  <a:lnTo>
                    <a:pt x="0" y="1554"/>
                  </a:lnTo>
                  <a:lnTo>
                    <a:pt x="6053" y="1554"/>
                  </a:lnTo>
                  <a:lnTo>
                    <a:pt x="5590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60"/>
            <p:cNvSpPr/>
            <p:nvPr/>
          </p:nvSpPr>
          <p:spPr>
            <a:xfrm>
              <a:off x="5001975" y="1261725"/>
              <a:ext cx="149025" cy="38850"/>
            </a:xfrm>
            <a:custGeom>
              <a:avLst/>
              <a:gdLst/>
              <a:ahLst/>
              <a:cxnLst/>
              <a:rect l="l" t="t" r="r" b="b"/>
              <a:pathLst>
                <a:path w="5961" h="1554" extrusionOk="0">
                  <a:moveTo>
                    <a:pt x="4480" y="634"/>
                  </a:moveTo>
                  <a:lnTo>
                    <a:pt x="4480" y="943"/>
                  </a:lnTo>
                  <a:lnTo>
                    <a:pt x="4130" y="943"/>
                  </a:lnTo>
                  <a:lnTo>
                    <a:pt x="3792" y="920"/>
                  </a:lnTo>
                  <a:lnTo>
                    <a:pt x="4458" y="920"/>
                  </a:lnTo>
                  <a:lnTo>
                    <a:pt x="4458" y="647"/>
                  </a:lnTo>
                  <a:lnTo>
                    <a:pt x="3792" y="647"/>
                  </a:lnTo>
                  <a:lnTo>
                    <a:pt x="3792" y="634"/>
                  </a:lnTo>
                  <a:close/>
                  <a:moveTo>
                    <a:pt x="458" y="0"/>
                  </a:moveTo>
                  <a:lnTo>
                    <a:pt x="131" y="1110"/>
                  </a:lnTo>
                  <a:lnTo>
                    <a:pt x="131" y="1110"/>
                  </a:lnTo>
                  <a:lnTo>
                    <a:pt x="5961" y="1230"/>
                  </a:lnTo>
                  <a:lnTo>
                    <a:pt x="5590" y="0"/>
                  </a:lnTo>
                  <a:close/>
                  <a:moveTo>
                    <a:pt x="130" y="1110"/>
                  </a:moveTo>
                  <a:lnTo>
                    <a:pt x="0" y="1554"/>
                  </a:lnTo>
                  <a:lnTo>
                    <a:pt x="131" y="1110"/>
                  </a:lnTo>
                  <a:lnTo>
                    <a:pt x="131" y="1110"/>
                  </a:lnTo>
                  <a:lnTo>
                    <a:pt x="130" y="1110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60"/>
            <p:cNvSpPr/>
            <p:nvPr/>
          </p:nvSpPr>
          <p:spPr>
            <a:xfrm>
              <a:off x="5150975" y="1292450"/>
              <a:ext cx="2325" cy="8125"/>
            </a:xfrm>
            <a:custGeom>
              <a:avLst/>
              <a:gdLst/>
              <a:ahLst/>
              <a:cxnLst/>
              <a:rect l="l" t="t" r="r" b="b"/>
              <a:pathLst>
                <a:path w="93" h="325" extrusionOk="0">
                  <a:moveTo>
                    <a:pt x="1" y="1"/>
                  </a:moveTo>
                  <a:lnTo>
                    <a:pt x="93" y="325"/>
                  </a:ln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60"/>
            <p:cNvSpPr/>
            <p:nvPr/>
          </p:nvSpPr>
          <p:spPr>
            <a:xfrm>
              <a:off x="5001975" y="1289450"/>
              <a:ext cx="151325" cy="11125"/>
            </a:xfrm>
            <a:custGeom>
              <a:avLst/>
              <a:gdLst/>
              <a:ahLst/>
              <a:cxnLst/>
              <a:rect l="l" t="t" r="r" b="b"/>
              <a:pathLst>
                <a:path w="6053" h="445" extrusionOk="0">
                  <a:moveTo>
                    <a:pt x="130" y="1"/>
                  </a:moveTo>
                  <a:lnTo>
                    <a:pt x="0" y="445"/>
                  </a:lnTo>
                  <a:lnTo>
                    <a:pt x="6053" y="445"/>
                  </a:lnTo>
                  <a:lnTo>
                    <a:pt x="5961" y="121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B38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60"/>
            <p:cNvSpPr/>
            <p:nvPr/>
          </p:nvSpPr>
          <p:spPr>
            <a:xfrm>
              <a:off x="4984525" y="1261725"/>
              <a:ext cx="28900" cy="38850"/>
            </a:xfrm>
            <a:custGeom>
              <a:avLst/>
              <a:gdLst/>
              <a:ahLst/>
              <a:cxnLst/>
              <a:rect l="l" t="t" r="r" b="b"/>
              <a:pathLst>
                <a:path w="1156" h="1554" extrusionOk="0">
                  <a:moveTo>
                    <a:pt x="1156" y="0"/>
                  </a:moveTo>
                  <a:lnTo>
                    <a:pt x="606" y="319"/>
                  </a:lnTo>
                  <a:lnTo>
                    <a:pt x="0" y="1554"/>
                  </a:lnTo>
                  <a:lnTo>
                    <a:pt x="698" y="1554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60"/>
            <p:cNvSpPr/>
            <p:nvPr/>
          </p:nvSpPr>
          <p:spPr>
            <a:xfrm>
              <a:off x="4988325" y="1308175"/>
              <a:ext cx="17150" cy="7775"/>
            </a:xfrm>
            <a:custGeom>
              <a:avLst/>
              <a:gdLst/>
              <a:ahLst/>
              <a:cxnLst/>
              <a:rect l="l" t="t" r="r" b="b"/>
              <a:pathLst>
                <a:path w="686" h="311" extrusionOk="0">
                  <a:moveTo>
                    <a:pt x="0" y="1"/>
                  </a:moveTo>
                  <a:lnTo>
                    <a:pt x="0" y="20"/>
                  </a:lnTo>
                  <a:lnTo>
                    <a:pt x="662" y="20"/>
                  </a:lnTo>
                  <a:lnTo>
                    <a:pt x="662" y="287"/>
                  </a:lnTo>
                  <a:lnTo>
                    <a:pt x="0" y="287"/>
                  </a:lnTo>
                  <a:lnTo>
                    <a:pt x="338" y="310"/>
                  </a:lnTo>
                  <a:lnTo>
                    <a:pt x="685" y="310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60"/>
            <p:cNvSpPr/>
            <p:nvPr/>
          </p:nvSpPr>
          <p:spPr>
            <a:xfrm>
              <a:off x="4997700" y="1317200"/>
              <a:ext cx="17250" cy="7775"/>
            </a:xfrm>
            <a:custGeom>
              <a:avLst/>
              <a:gdLst/>
              <a:ahLst/>
              <a:cxnLst/>
              <a:rect l="l" t="t" r="r" b="b"/>
              <a:pathLst>
                <a:path w="690" h="311" extrusionOk="0">
                  <a:moveTo>
                    <a:pt x="1" y="1"/>
                  </a:moveTo>
                  <a:lnTo>
                    <a:pt x="1" y="24"/>
                  </a:lnTo>
                  <a:lnTo>
                    <a:pt x="666" y="24"/>
                  </a:lnTo>
                  <a:lnTo>
                    <a:pt x="666" y="282"/>
                  </a:lnTo>
                  <a:lnTo>
                    <a:pt x="1" y="282"/>
                  </a:lnTo>
                  <a:lnTo>
                    <a:pt x="338" y="310"/>
                  </a:lnTo>
                  <a:lnTo>
                    <a:pt x="690" y="310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60"/>
            <p:cNvSpPr/>
            <p:nvPr/>
          </p:nvSpPr>
          <p:spPr>
            <a:xfrm>
              <a:off x="4978875" y="1317200"/>
              <a:ext cx="17350" cy="7775"/>
            </a:xfrm>
            <a:custGeom>
              <a:avLst/>
              <a:gdLst/>
              <a:ahLst/>
              <a:cxnLst/>
              <a:rect l="l" t="t" r="r" b="b"/>
              <a:pathLst>
                <a:path w="694" h="311" extrusionOk="0">
                  <a:moveTo>
                    <a:pt x="0" y="24"/>
                  </a:moveTo>
                  <a:lnTo>
                    <a:pt x="0" y="163"/>
                  </a:lnTo>
                  <a:lnTo>
                    <a:pt x="4" y="282"/>
                  </a:lnTo>
                  <a:lnTo>
                    <a:pt x="4" y="144"/>
                  </a:lnTo>
                  <a:lnTo>
                    <a:pt x="4" y="24"/>
                  </a:lnTo>
                  <a:close/>
                  <a:moveTo>
                    <a:pt x="4" y="1"/>
                  </a:moveTo>
                  <a:lnTo>
                    <a:pt x="4" y="24"/>
                  </a:lnTo>
                  <a:lnTo>
                    <a:pt x="670" y="24"/>
                  </a:lnTo>
                  <a:lnTo>
                    <a:pt x="670" y="282"/>
                  </a:lnTo>
                  <a:lnTo>
                    <a:pt x="4" y="282"/>
                  </a:lnTo>
                  <a:lnTo>
                    <a:pt x="342" y="310"/>
                  </a:lnTo>
                  <a:lnTo>
                    <a:pt x="694" y="310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60"/>
            <p:cNvSpPr/>
            <p:nvPr/>
          </p:nvSpPr>
          <p:spPr>
            <a:xfrm>
              <a:off x="5096775" y="1277550"/>
              <a:ext cx="17225" cy="7775"/>
            </a:xfrm>
            <a:custGeom>
              <a:avLst/>
              <a:gdLst/>
              <a:ahLst/>
              <a:cxnLst/>
              <a:rect l="l" t="t" r="r" b="b"/>
              <a:pathLst>
                <a:path w="689" h="311" extrusionOk="0">
                  <a:moveTo>
                    <a:pt x="0" y="1"/>
                  </a:moveTo>
                  <a:lnTo>
                    <a:pt x="0" y="14"/>
                  </a:lnTo>
                  <a:lnTo>
                    <a:pt x="666" y="14"/>
                  </a:lnTo>
                  <a:lnTo>
                    <a:pt x="666" y="287"/>
                  </a:lnTo>
                  <a:lnTo>
                    <a:pt x="0" y="287"/>
                  </a:lnTo>
                  <a:lnTo>
                    <a:pt x="338" y="310"/>
                  </a:lnTo>
                  <a:lnTo>
                    <a:pt x="688" y="310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60"/>
            <p:cNvSpPr/>
            <p:nvPr/>
          </p:nvSpPr>
          <p:spPr>
            <a:xfrm>
              <a:off x="5043700" y="1384000"/>
              <a:ext cx="17250" cy="7450"/>
            </a:xfrm>
            <a:custGeom>
              <a:avLst/>
              <a:gdLst/>
              <a:ahLst/>
              <a:cxnLst/>
              <a:rect l="l" t="t" r="r" b="b"/>
              <a:pathLst>
                <a:path w="690" h="298" extrusionOk="0">
                  <a:moveTo>
                    <a:pt x="0" y="1"/>
                  </a:moveTo>
                  <a:lnTo>
                    <a:pt x="0" y="24"/>
                  </a:lnTo>
                  <a:lnTo>
                    <a:pt x="666" y="24"/>
                  </a:lnTo>
                  <a:lnTo>
                    <a:pt x="666" y="288"/>
                  </a:lnTo>
                  <a:lnTo>
                    <a:pt x="666" y="297"/>
                  </a:lnTo>
                  <a:lnTo>
                    <a:pt x="675" y="288"/>
                  </a:lnTo>
                  <a:lnTo>
                    <a:pt x="690" y="288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60"/>
            <p:cNvSpPr/>
            <p:nvPr/>
          </p:nvSpPr>
          <p:spPr>
            <a:xfrm>
              <a:off x="5034350" y="1392800"/>
              <a:ext cx="17225" cy="7875"/>
            </a:xfrm>
            <a:custGeom>
              <a:avLst/>
              <a:gdLst/>
              <a:ahLst/>
              <a:cxnLst/>
              <a:rect l="l" t="t" r="r" b="b"/>
              <a:pathLst>
                <a:path w="689" h="315" extrusionOk="0">
                  <a:moveTo>
                    <a:pt x="0" y="1"/>
                  </a:moveTo>
                  <a:lnTo>
                    <a:pt x="0" y="28"/>
                  </a:lnTo>
                  <a:lnTo>
                    <a:pt x="661" y="28"/>
                  </a:lnTo>
                  <a:lnTo>
                    <a:pt x="661" y="287"/>
                  </a:lnTo>
                  <a:lnTo>
                    <a:pt x="0" y="287"/>
                  </a:lnTo>
                  <a:lnTo>
                    <a:pt x="333" y="315"/>
                  </a:lnTo>
                  <a:lnTo>
                    <a:pt x="688" y="315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60"/>
            <p:cNvSpPr/>
            <p:nvPr/>
          </p:nvSpPr>
          <p:spPr>
            <a:xfrm>
              <a:off x="5159425" y="1328625"/>
              <a:ext cx="17250" cy="7800"/>
            </a:xfrm>
            <a:custGeom>
              <a:avLst/>
              <a:gdLst/>
              <a:ahLst/>
              <a:cxnLst/>
              <a:rect l="l" t="t" r="r" b="b"/>
              <a:pathLst>
                <a:path w="690" h="312" extrusionOk="0">
                  <a:moveTo>
                    <a:pt x="0" y="1"/>
                  </a:moveTo>
                  <a:lnTo>
                    <a:pt x="0" y="24"/>
                  </a:lnTo>
                  <a:lnTo>
                    <a:pt x="666" y="24"/>
                  </a:lnTo>
                  <a:lnTo>
                    <a:pt x="666" y="288"/>
                  </a:lnTo>
                  <a:lnTo>
                    <a:pt x="0" y="288"/>
                  </a:lnTo>
                  <a:lnTo>
                    <a:pt x="337" y="311"/>
                  </a:lnTo>
                  <a:lnTo>
                    <a:pt x="689" y="311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60"/>
            <p:cNvSpPr/>
            <p:nvPr/>
          </p:nvSpPr>
          <p:spPr>
            <a:xfrm>
              <a:off x="4922900" y="1459150"/>
              <a:ext cx="17150" cy="7775"/>
            </a:xfrm>
            <a:custGeom>
              <a:avLst/>
              <a:gdLst/>
              <a:ahLst/>
              <a:cxnLst/>
              <a:rect l="l" t="t" r="r" b="b"/>
              <a:pathLst>
                <a:path w="686" h="311" extrusionOk="0">
                  <a:moveTo>
                    <a:pt x="1" y="1"/>
                  </a:moveTo>
                  <a:lnTo>
                    <a:pt x="1" y="144"/>
                  </a:lnTo>
                  <a:lnTo>
                    <a:pt x="1" y="287"/>
                  </a:lnTo>
                  <a:lnTo>
                    <a:pt x="10" y="167"/>
                  </a:lnTo>
                  <a:lnTo>
                    <a:pt x="10" y="23"/>
                  </a:lnTo>
                  <a:lnTo>
                    <a:pt x="671" y="23"/>
                  </a:lnTo>
                  <a:lnTo>
                    <a:pt x="671" y="287"/>
                  </a:lnTo>
                  <a:lnTo>
                    <a:pt x="1" y="287"/>
                  </a:lnTo>
                  <a:lnTo>
                    <a:pt x="334" y="311"/>
                  </a:lnTo>
                  <a:lnTo>
                    <a:pt x="685" y="311"/>
                  </a:lnTo>
                  <a:lnTo>
                    <a:pt x="685" y="287"/>
                  </a:lnTo>
                  <a:lnTo>
                    <a:pt x="685" y="23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60"/>
            <p:cNvSpPr/>
            <p:nvPr/>
          </p:nvSpPr>
          <p:spPr>
            <a:xfrm>
              <a:off x="5158725" y="1462750"/>
              <a:ext cx="17250" cy="7750"/>
            </a:xfrm>
            <a:custGeom>
              <a:avLst/>
              <a:gdLst/>
              <a:ahLst/>
              <a:cxnLst/>
              <a:rect l="l" t="t" r="r" b="b"/>
              <a:pathLst>
                <a:path w="690" h="310" extrusionOk="0">
                  <a:moveTo>
                    <a:pt x="0" y="0"/>
                  </a:moveTo>
                  <a:lnTo>
                    <a:pt x="0" y="310"/>
                  </a:lnTo>
                  <a:lnTo>
                    <a:pt x="689" y="310"/>
                  </a:lnTo>
                  <a:lnTo>
                    <a:pt x="689" y="286"/>
                  </a:lnTo>
                  <a:lnTo>
                    <a:pt x="28" y="286"/>
                  </a:lnTo>
                  <a:lnTo>
                    <a:pt x="28" y="23"/>
                  </a:lnTo>
                  <a:lnTo>
                    <a:pt x="689" y="23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60"/>
            <p:cNvSpPr/>
            <p:nvPr/>
          </p:nvSpPr>
          <p:spPr>
            <a:xfrm>
              <a:off x="5149350" y="1454050"/>
              <a:ext cx="17250" cy="7650"/>
            </a:xfrm>
            <a:custGeom>
              <a:avLst/>
              <a:gdLst/>
              <a:ahLst/>
              <a:cxnLst/>
              <a:rect l="l" t="t" r="r" b="b"/>
              <a:pathLst>
                <a:path w="690" h="306" extrusionOk="0">
                  <a:moveTo>
                    <a:pt x="0" y="1"/>
                  </a:moveTo>
                  <a:lnTo>
                    <a:pt x="0" y="306"/>
                  </a:lnTo>
                  <a:lnTo>
                    <a:pt x="689" y="306"/>
                  </a:lnTo>
                  <a:lnTo>
                    <a:pt x="689" y="163"/>
                  </a:lnTo>
                  <a:lnTo>
                    <a:pt x="689" y="20"/>
                  </a:lnTo>
                  <a:lnTo>
                    <a:pt x="685" y="139"/>
                  </a:lnTo>
                  <a:lnTo>
                    <a:pt x="685" y="283"/>
                  </a:lnTo>
                  <a:lnTo>
                    <a:pt x="24" y="283"/>
                  </a:lnTo>
                  <a:lnTo>
                    <a:pt x="24" y="20"/>
                  </a:lnTo>
                  <a:lnTo>
                    <a:pt x="689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60"/>
            <p:cNvSpPr/>
            <p:nvPr/>
          </p:nvSpPr>
          <p:spPr>
            <a:xfrm>
              <a:off x="5348275" y="1427125"/>
              <a:ext cx="379075" cy="63375"/>
            </a:xfrm>
            <a:custGeom>
              <a:avLst/>
              <a:gdLst/>
              <a:ahLst/>
              <a:cxnLst/>
              <a:rect l="l" t="t" r="r" b="b"/>
              <a:pathLst>
                <a:path w="15163" h="2535" extrusionOk="0">
                  <a:moveTo>
                    <a:pt x="186" y="0"/>
                  </a:moveTo>
                  <a:lnTo>
                    <a:pt x="1" y="2535"/>
                  </a:lnTo>
                  <a:lnTo>
                    <a:pt x="15163" y="2535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60"/>
            <p:cNvSpPr/>
            <p:nvPr/>
          </p:nvSpPr>
          <p:spPr>
            <a:xfrm>
              <a:off x="5348275" y="1427125"/>
              <a:ext cx="379075" cy="63375"/>
            </a:xfrm>
            <a:custGeom>
              <a:avLst/>
              <a:gdLst/>
              <a:ahLst/>
              <a:cxnLst/>
              <a:rect l="l" t="t" r="r" b="b"/>
              <a:pathLst>
                <a:path w="15163" h="2535" extrusionOk="0">
                  <a:moveTo>
                    <a:pt x="2142" y="1032"/>
                  </a:moveTo>
                  <a:lnTo>
                    <a:pt x="2142" y="1295"/>
                  </a:lnTo>
                  <a:lnTo>
                    <a:pt x="2803" y="1295"/>
                  </a:lnTo>
                  <a:lnTo>
                    <a:pt x="2803" y="1152"/>
                  </a:lnTo>
                  <a:lnTo>
                    <a:pt x="2807" y="1032"/>
                  </a:lnTo>
                  <a:close/>
                  <a:moveTo>
                    <a:pt x="8898" y="1032"/>
                  </a:moveTo>
                  <a:lnTo>
                    <a:pt x="8898" y="1295"/>
                  </a:lnTo>
                  <a:lnTo>
                    <a:pt x="9554" y="1295"/>
                  </a:lnTo>
                  <a:lnTo>
                    <a:pt x="9554" y="1152"/>
                  </a:lnTo>
                  <a:lnTo>
                    <a:pt x="9563" y="1032"/>
                  </a:lnTo>
                  <a:close/>
                  <a:moveTo>
                    <a:pt x="2470" y="1009"/>
                  </a:moveTo>
                  <a:lnTo>
                    <a:pt x="2807" y="1032"/>
                  </a:lnTo>
                  <a:lnTo>
                    <a:pt x="2807" y="1171"/>
                  </a:lnTo>
                  <a:lnTo>
                    <a:pt x="2807" y="1319"/>
                  </a:lnTo>
                  <a:lnTo>
                    <a:pt x="2119" y="1319"/>
                  </a:lnTo>
                  <a:lnTo>
                    <a:pt x="2119" y="1009"/>
                  </a:lnTo>
                  <a:close/>
                  <a:moveTo>
                    <a:pt x="9216" y="1009"/>
                  </a:moveTo>
                  <a:lnTo>
                    <a:pt x="9563" y="1032"/>
                  </a:lnTo>
                  <a:lnTo>
                    <a:pt x="9563" y="1171"/>
                  </a:lnTo>
                  <a:lnTo>
                    <a:pt x="9563" y="1319"/>
                  </a:lnTo>
                  <a:lnTo>
                    <a:pt x="8874" y="1319"/>
                  </a:lnTo>
                  <a:lnTo>
                    <a:pt x="8874" y="1009"/>
                  </a:lnTo>
                  <a:close/>
                  <a:moveTo>
                    <a:pt x="8846" y="1370"/>
                  </a:moveTo>
                  <a:lnTo>
                    <a:pt x="9184" y="1393"/>
                  </a:lnTo>
                  <a:lnTo>
                    <a:pt x="8518" y="1393"/>
                  </a:lnTo>
                  <a:lnTo>
                    <a:pt x="8518" y="1670"/>
                  </a:lnTo>
                  <a:lnTo>
                    <a:pt x="9184" y="1670"/>
                  </a:lnTo>
                  <a:lnTo>
                    <a:pt x="9184" y="1679"/>
                  </a:lnTo>
                  <a:lnTo>
                    <a:pt x="8518" y="1679"/>
                  </a:lnTo>
                  <a:lnTo>
                    <a:pt x="8518" y="1684"/>
                  </a:lnTo>
                  <a:lnTo>
                    <a:pt x="8514" y="1679"/>
                  </a:lnTo>
                  <a:lnTo>
                    <a:pt x="8495" y="1679"/>
                  </a:lnTo>
                  <a:lnTo>
                    <a:pt x="8495" y="1370"/>
                  </a:lnTo>
                  <a:close/>
                  <a:moveTo>
                    <a:pt x="186" y="0"/>
                  </a:moveTo>
                  <a:lnTo>
                    <a:pt x="1" y="2535"/>
                  </a:lnTo>
                  <a:lnTo>
                    <a:pt x="2073" y="2535"/>
                  </a:lnTo>
                  <a:cubicBezTo>
                    <a:pt x="3048" y="2063"/>
                    <a:pt x="3923" y="1703"/>
                    <a:pt x="4269" y="1684"/>
                  </a:cubicBezTo>
                  <a:lnTo>
                    <a:pt x="4292" y="1684"/>
                  </a:lnTo>
                  <a:cubicBezTo>
                    <a:pt x="4699" y="1684"/>
                    <a:pt x="5513" y="2077"/>
                    <a:pt x="6336" y="2535"/>
                  </a:cubicBezTo>
                  <a:lnTo>
                    <a:pt x="15163" y="2535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60"/>
            <p:cNvSpPr/>
            <p:nvPr/>
          </p:nvSpPr>
          <p:spPr>
            <a:xfrm>
              <a:off x="5313025" y="1427125"/>
              <a:ext cx="39925" cy="63375"/>
            </a:xfrm>
            <a:custGeom>
              <a:avLst/>
              <a:gdLst/>
              <a:ahLst/>
              <a:cxnLst/>
              <a:rect l="l" t="t" r="r" b="b"/>
              <a:pathLst>
                <a:path w="1597" h="2535" extrusionOk="0">
                  <a:moveTo>
                    <a:pt x="1596" y="0"/>
                  </a:moveTo>
                  <a:lnTo>
                    <a:pt x="888" y="237"/>
                  </a:lnTo>
                  <a:lnTo>
                    <a:pt x="1" y="2535"/>
                  </a:lnTo>
                  <a:lnTo>
                    <a:pt x="1411" y="2535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60"/>
            <p:cNvSpPr/>
            <p:nvPr/>
          </p:nvSpPr>
          <p:spPr>
            <a:xfrm>
              <a:off x="5374425" y="1363900"/>
              <a:ext cx="321475" cy="63250"/>
            </a:xfrm>
            <a:custGeom>
              <a:avLst/>
              <a:gdLst/>
              <a:ahLst/>
              <a:cxnLst/>
              <a:rect l="l" t="t" r="r" b="b"/>
              <a:pathLst>
                <a:path w="12859" h="2530" extrusionOk="0">
                  <a:moveTo>
                    <a:pt x="611" y="0"/>
                  </a:moveTo>
                  <a:lnTo>
                    <a:pt x="0" y="2529"/>
                  </a:lnTo>
                  <a:lnTo>
                    <a:pt x="12859" y="2529"/>
                  </a:lnTo>
                  <a:lnTo>
                    <a:pt x="1203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60"/>
            <p:cNvSpPr/>
            <p:nvPr/>
          </p:nvSpPr>
          <p:spPr>
            <a:xfrm>
              <a:off x="5379375" y="1363900"/>
              <a:ext cx="312025" cy="49375"/>
            </a:xfrm>
            <a:custGeom>
              <a:avLst/>
              <a:gdLst/>
              <a:ahLst/>
              <a:cxnLst/>
              <a:rect l="l" t="t" r="r" b="b"/>
              <a:pathLst>
                <a:path w="12481" h="1975" extrusionOk="0">
                  <a:moveTo>
                    <a:pt x="1573" y="559"/>
                  </a:moveTo>
                  <a:lnTo>
                    <a:pt x="1573" y="870"/>
                  </a:lnTo>
                  <a:lnTo>
                    <a:pt x="1222" y="870"/>
                  </a:lnTo>
                  <a:lnTo>
                    <a:pt x="884" y="847"/>
                  </a:lnTo>
                  <a:lnTo>
                    <a:pt x="1550" y="847"/>
                  </a:lnTo>
                  <a:lnTo>
                    <a:pt x="1550" y="587"/>
                  </a:lnTo>
                  <a:lnTo>
                    <a:pt x="884" y="587"/>
                  </a:lnTo>
                  <a:lnTo>
                    <a:pt x="884" y="559"/>
                  </a:lnTo>
                  <a:close/>
                  <a:moveTo>
                    <a:pt x="10336" y="726"/>
                  </a:moveTo>
                  <a:lnTo>
                    <a:pt x="10336" y="990"/>
                  </a:lnTo>
                  <a:lnTo>
                    <a:pt x="10996" y="990"/>
                  </a:lnTo>
                  <a:lnTo>
                    <a:pt x="10996" y="847"/>
                  </a:lnTo>
                  <a:lnTo>
                    <a:pt x="11010" y="726"/>
                  </a:lnTo>
                  <a:close/>
                  <a:moveTo>
                    <a:pt x="10677" y="704"/>
                  </a:moveTo>
                  <a:lnTo>
                    <a:pt x="11010" y="726"/>
                  </a:lnTo>
                  <a:lnTo>
                    <a:pt x="11010" y="870"/>
                  </a:lnTo>
                  <a:lnTo>
                    <a:pt x="11010" y="1013"/>
                  </a:lnTo>
                  <a:lnTo>
                    <a:pt x="10312" y="1013"/>
                  </a:lnTo>
                  <a:lnTo>
                    <a:pt x="10312" y="704"/>
                  </a:lnTo>
                  <a:close/>
                  <a:moveTo>
                    <a:pt x="1947" y="920"/>
                  </a:moveTo>
                  <a:lnTo>
                    <a:pt x="1947" y="1235"/>
                  </a:lnTo>
                  <a:lnTo>
                    <a:pt x="1597" y="1235"/>
                  </a:lnTo>
                  <a:lnTo>
                    <a:pt x="1258" y="1208"/>
                  </a:lnTo>
                  <a:lnTo>
                    <a:pt x="1915" y="1208"/>
                  </a:lnTo>
                  <a:lnTo>
                    <a:pt x="1915" y="948"/>
                  </a:lnTo>
                  <a:lnTo>
                    <a:pt x="1258" y="948"/>
                  </a:lnTo>
                  <a:lnTo>
                    <a:pt x="1258" y="920"/>
                  </a:lnTo>
                  <a:close/>
                  <a:moveTo>
                    <a:pt x="413" y="0"/>
                  </a:moveTo>
                  <a:lnTo>
                    <a:pt x="1" y="1702"/>
                  </a:lnTo>
                  <a:lnTo>
                    <a:pt x="12481" y="1974"/>
                  </a:lnTo>
                  <a:lnTo>
                    <a:pt x="11838" y="0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60"/>
            <p:cNvSpPr/>
            <p:nvPr/>
          </p:nvSpPr>
          <p:spPr>
            <a:xfrm>
              <a:off x="5374425" y="1417650"/>
              <a:ext cx="2325" cy="9500"/>
            </a:xfrm>
            <a:custGeom>
              <a:avLst/>
              <a:gdLst/>
              <a:ahLst/>
              <a:cxnLst/>
              <a:rect l="l" t="t" r="r" b="b"/>
              <a:pathLst>
                <a:path w="93" h="380" extrusionOk="0">
                  <a:moveTo>
                    <a:pt x="60" y="1"/>
                  </a:moveTo>
                  <a:lnTo>
                    <a:pt x="0" y="379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60"/>
            <p:cNvSpPr/>
            <p:nvPr/>
          </p:nvSpPr>
          <p:spPr>
            <a:xfrm>
              <a:off x="5375925" y="1414625"/>
              <a:ext cx="1525" cy="3050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19" y="1"/>
                  </a:moveTo>
                  <a:lnTo>
                    <a:pt x="0" y="122"/>
                  </a:lnTo>
                  <a:lnTo>
                    <a:pt x="32" y="122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60"/>
            <p:cNvSpPr/>
            <p:nvPr/>
          </p:nvSpPr>
          <p:spPr>
            <a:xfrm>
              <a:off x="5376400" y="1406300"/>
              <a:ext cx="3000" cy="8350"/>
            </a:xfrm>
            <a:custGeom>
              <a:avLst/>
              <a:gdLst/>
              <a:ahLst/>
              <a:cxnLst/>
              <a:rect l="l" t="t" r="r" b="b"/>
              <a:pathLst>
                <a:path w="120" h="334" extrusionOk="0">
                  <a:moveTo>
                    <a:pt x="51" y="1"/>
                  </a:moveTo>
                  <a:lnTo>
                    <a:pt x="0" y="334"/>
                  </a:lnTo>
                  <a:lnTo>
                    <a:pt x="41" y="334"/>
                  </a:lnTo>
                  <a:lnTo>
                    <a:pt x="120" y="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60"/>
            <p:cNvSpPr/>
            <p:nvPr/>
          </p:nvSpPr>
          <p:spPr>
            <a:xfrm>
              <a:off x="5692775" y="1417400"/>
              <a:ext cx="3125" cy="9750"/>
            </a:xfrm>
            <a:custGeom>
              <a:avLst/>
              <a:gdLst/>
              <a:ahLst/>
              <a:cxnLst/>
              <a:rect l="l" t="t" r="r" b="b"/>
              <a:pathLst>
                <a:path w="125" h="390" extrusionOk="0">
                  <a:moveTo>
                    <a:pt x="0" y="1"/>
                  </a:moveTo>
                  <a:lnTo>
                    <a:pt x="0" y="1"/>
                  </a:lnTo>
                  <a:lnTo>
                    <a:pt x="125" y="38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60"/>
            <p:cNvSpPr/>
            <p:nvPr/>
          </p:nvSpPr>
          <p:spPr>
            <a:xfrm>
              <a:off x="5691850" y="1414625"/>
              <a:ext cx="950" cy="2800"/>
            </a:xfrm>
            <a:custGeom>
              <a:avLst/>
              <a:gdLst/>
              <a:ahLst/>
              <a:cxnLst/>
              <a:rect l="l" t="t" r="r" b="b"/>
              <a:pathLst>
                <a:path w="38" h="112" extrusionOk="0">
                  <a:moveTo>
                    <a:pt x="1" y="1"/>
                  </a:moveTo>
                  <a:lnTo>
                    <a:pt x="1" y="1"/>
                  </a:lnTo>
                  <a:lnTo>
                    <a:pt x="37" y="112"/>
                  </a:lnTo>
                  <a:lnTo>
                    <a:pt x="37" y="112"/>
                  </a:ln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60"/>
            <p:cNvSpPr/>
            <p:nvPr/>
          </p:nvSpPr>
          <p:spPr>
            <a:xfrm>
              <a:off x="5691375" y="1413250"/>
              <a:ext cx="500" cy="1400"/>
            </a:xfrm>
            <a:custGeom>
              <a:avLst/>
              <a:gdLst/>
              <a:ahLst/>
              <a:cxnLst/>
              <a:rect l="l" t="t" r="r" b="b"/>
              <a:pathLst>
                <a:path w="20" h="56" extrusionOk="0">
                  <a:moveTo>
                    <a:pt x="1" y="0"/>
                  </a:moveTo>
                  <a:lnTo>
                    <a:pt x="20" y="5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60"/>
            <p:cNvSpPr/>
            <p:nvPr/>
          </p:nvSpPr>
          <p:spPr>
            <a:xfrm>
              <a:off x="5374425" y="1406450"/>
              <a:ext cx="321475" cy="20700"/>
            </a:xfrm>
            <a:custGeom>
              <a:avLst/>
              <a:gdLst/>
              <a:ahLst/>
              <a:cxnLst/>
              <a:rect l="l" t="t" r="r" b="b"/>
              <a:pathLst>
                <a:path w="12859" h="828" extrusionOk="0">
                  <a:moveTo>
                    <a:pt x="199" y="0"/>
                  </a:moveTo>
                  <a:lnTo>
                    <a:pt x="0" y="827"/>
                  </a:lnTo>
                  <a:lnTo>
                    <a:pt x="12859" y="827"/>
                  </a:lnTo>
                  <a:lnTo>
                    <a:pt x="12679" y="27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B38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60"/>
            <p:cNvSpPr/>
            <p:nvPr/>
          </p:nvSpPr>
          <p:spPr>
            <a:xfrm>
              <a:off x="5352925" y="1363900"/>
              <a:ext cx="36775" cy="63250"/>
            </a:xfrm>
            <a:custGeom>
              <a:avLst/>
              <a:gdLst/>
              <a:ahLst/>
              <a:cxnLst/>
              <a:rect l="l" t="t" r="r" b="b"/>
              <a:pathLst>
                <a:path w="1471" h="2530" extrusionOk="0">
                  <a:moveTo>
                    <a:pt x="1471" y="0"/>
                  </a:moveTo>
                  <a:lnTo>
                    <a:pt x="851" y="352"/>
                  </a:lnTo>
                  <a:lnTo>
                    <a:pt x="0" y="2529"/>
                  </a:lnTo>
                  <a:lnTo>
                    <a:pt x="860" y="252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60"/>
            <p:cNvSpPr/>
            <p:nvPr/>
          </p:nvSpPr>
          <p:spPr>
            <a:xfrm>
              <a:off x="5417425" y="1300550"/>
              <a:ext cx="239075" cy="63375"/>
            </a:xfrm>
            <a:custGeom>
              <a:avLst/>
              <a:gdLst/>
              <a:ahLst/>
              <a:cxnLst/>
              <a:rect l="l" t="t" r="r" b="b"/>
              <a:pathLst>
                <a:path w="9563" h="2535" extrusionOk="0">
                  <a:moveTo>
                    <a:pt x="463" y="1"/>
                  </a:moveTo>
                  <a:lnTo>
                    <a:pt x="0" y="2534"/>
                  </a:lnTo>
                  <a:lnTo>
                    <a:pt x="9563" y="2534"/>
                  </a:lnTo>
                  <a:lnTo>
                    <a:pt x="8526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60"/>
            <p:cNvSpPr/>
            <p:nvPr/>
          </p:nvSpPr>
          <p:spPr>
            <a:xfrm>
              <a:off x="5417425" y="1300550"/>
              <a:ext cx="239075" cy="63375"/>
            </a:xfrm>
            <a:custGeom>
              <a:avLst/>
              <a:gdLst/>
              <a:ahLst/>
              <a:cxnLst/>
              <a:rect l="l" t="t" r="r" b="b"/>
              <a:pathLst>
                <a:path w="9563" h="2535" extrusionOk="0">
                  <a:moveTo>
                    <a:pt x="7139" y="486"/>
                  </a:moveTo>
                  <a:lnTo>
                    <a:pt x="7476" y="505"/>
                  </a:lnTo>
                  <a:lnTo>
                    <a:pt x="6811" y="505"/>
                  </a:lnTo>
                  <a:lnTo>
                    <a:pt x="6811" y="773"/>
                  </a:lnTo>
                  <a:lnTo>
                    <a:pt x="7476" y="773"/>
                  </a:lnTo>
                  <a:lnTo>
                    <a:pt x="7476" y="786"/>
                  </a:lnTo>
                  <a:lnTo>
                    <a:pt x="6788" y="786"/>
                  </a:lnTo>
                  <a:lnTo>
                    <a:pt x="6788" y="486"/>
                  </a:lnTo>
                  <a:close/>
                  <a:moveTo>
                    <a:pt x="7893" y="486"/>
                  </a:moveTo>
                  <a:lnTo>
                    <a:pt x="8231" y="505"/>
                  </a:lnTo>
                  <a:lnTo>
                    <a:pt x="7570" y="505"/>
                  </a:lnTo>
                  <a:lnTo>
                    <a:pt x="7570" y="773"/>
                  </a:lnTo>
                  <a:lnTo>
                    <a:pt x="8231" y="773"/>
                  </a:lnTo>
                  <a:lnTo>
                    <a:pt x="8231" y="786"/>
                  </a:lnTo>
                  <a:lnTo>
                    <a:pt x="7542" y="786"/>
                  </a:lnTo>
                  <a:lnTo>
                    <a:pt x="7542" y="486"/>
                  </a:lnTo>
                  <a:close/>
                  <a:moveTo>
                    <a:pt x="7519" y="829"/>
                  </a:moveTo>
                  <a:lnTo>
                    <a:pt x="7856" y="856"/>
                  </a:lnTo>
                  <a:lnTo>
                    <a:pt x="7190" y="856"/>
                  </a:lnTo>
                  <a:lnTo>
                    <a:pt x="7190" y="1115"/>
                  </a:lnTo>
                  <a:lnTo>
                    <a:pt x="7856" y="1115"/>
                  </a:lnTo>
                  <a:lnTo>
                    <a:pt x="7856" y="1138"/>
                  </a:lnTo>
                  <a:lnTo>
                    <a:pt x="7167" y="1138"/>
                  </a:lnTo>
                  <a:lnTo>
                    <a:pt x="7167" y="829"/>
                  </a:lnTo>
                  <a:close/>
                  <a:moveTo>
                    <a:pt x="2483" y="856"/>
                  </a:moveTo>
                  <a:lnTo>
                    <a:pt x="2816" y="865"/>
                  </a:lnTo>
                  <a:lnTo>
                    <a:pt x="2155" y="865"/>
                  </a:lnTo>
                  <a:lnTo>
                    <a:pt x="2155" y="1129"/>
                  </a:lnTo>
                  <a:lnTo>
                    <a:pt x="2816" y="1129"/>
                  </a:lnTo>
                  <a:lnTo>
                    <a:pt x="2816" y="1151"/>
                  </a:lnTo>
                  <a:lnTo>
                    <a:pt x="2132" y="1151"/>
                  </a:lnTo>
                  <a:lnTo>
                    <a:pt x="2132" y="856"/>
                  </a:lnTo>
                  <a:close/>
                  <a:moveTo>
                    <a:pt x="463" y="1"/>
                  </a:moveTo>
                  <a:lnTo>
                    <a:pt x="0" y="2534"/>
                  </a:lnTo>
                  <a:lnTo>
                    <a:pt x="120" y="1883"/>
                  </a:lnTo>
                  <a:lnTo>
                    <a:pt x="9204" y="1656"/>
                  </a:lnTo>
                  <a:lnTo>
                    <a:pt x="9204" y="1656"/>
                  </a:lnTo>
                  <a:lnTo>
                    <a:pt x="8526" y="1"/>
                  </a:lnTo>
                  <a:close/>
                  <a:moveTo>
                    <a:pt x="9207" y="1656"/>
                  </a:moveTo>
                  <a:lnTo>
                    <a:pt x="9204" y="1656"/>
                  </a:lnTo>
                  <a:lnTo>
                    <a:pt x="9204" y="1656"/>
                  </a:lnTo>
                  <a:lnTo>
                    <a:pt x="9563" y="2534"/>
                  </a:lnTo>
                  <a:lnTo>
                    <a:pt x="9207" y="1656"/>
                  </a:lnTo>
                  <a:close/>
                  <a:moveTo>
                    <a:pt x="9563" y="2534"/>
                  </a:moveTo>
                  <a:lnTo>
                    <a:pt x="9563" y="2534"/>
                  </a:lnTo>
                  <a:lnTo>
                    <a:pt x="9563" y="2534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60"/>
            <p:cNvSpPr/>
            <p:nvPr/>
          </p:nvSpPr>
          <p:spPr>
            <a:xfrm>
              <a:off x="5417425" y="1341950"/>
              <a:ext cx="239075" cy="21975"/>
            </a:xfrm>
            <a:custGeom>
              <a:avLst/>
              <a:gdLst/>
              <a:ahLst/>
              <a:cxnLst/>
              <a:rect l="l" t="t" r="r" b="b"/>
              <a:pathLst>
                <a:path w="9563" h="879" extrusionOk="0">
                  <a:moveTo>
                    <a:pt x="9207" y="0"/>
                  </a:moveTo>
                  <a:lnTo>
                    <a:pt x="120" y="227"/>
                  </a:lnTo>
                  <a:lnTo>
                    <a:pt x="0" y="878"/>
                  </a:lnTo>
                  <a:lnTo>
                    <a:pt x="9563" y="878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B38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60"/>
            <p:cNvSpPr/>
            <p:nvPr/>
          </p:nvSpPr>
          <p:spPr>
            <a:xfrm>
              <a:off x="5389675" y="1300550"/>
              <a:ext cx="39350" cy="63375"/>
            </a:xfrm>
            <a:custGeom>
              <a:avLst/>
              <a:gdLst/>
              <a:ahLst/>
              <a:cxnLst/>
              <a:rect l="l" t="t" r="r" b="b"/>
              <a:pathLst>
                <a:path w="1574" h="2535" extrusionOk="0">
                  <a:moveTo>
                    <a:pt x="1573" y="1"/>
                  </a:moveTo>
                  <a:lnTo>
                    <a:pt x="786" y="463"/>
                  </a:lnTo>
                  <a:lnTo>
                    <a:pt x="1" y="2534"/>
                  </a:lnTo>
                  <a:lnTo>
                    <a:pt x="1110" y="2534"/>
                  </a:lnTo>
                  <a:lnTo>
                    <a:pt x="1573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60"/>
            <p:cNvSpPr/>
            <p:nvPr/>
          </p:nvSpPr>
          <p:spPr>
            <a:xfrm>
              <a:off x="5458925" y="1261725"/>
              <a:ext cx="151325" cy="38850"/>
            </a:xfrm>
            <a:custGeom>
              <a:avLst/>
              <a:gdLst/>
              <a:ahLst/>
              <a:cxnLst/>
              <a:rect l="l" t="t" r="r" b="b"/>
              <a:pathLst>
                <a:path w="6053" h="1554" extrusionOk="0">
                  <a:moveTo>
                    <a:pt x="453" y="0"/>
                  </a:moveTo>
                  <a:lnTo>
                    <a:pt x="0" y="1554"/>
                  </a:lnTo>
                  <a:lnTo>
                    <a:pt x="6053" y="1554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60"/>
            <p:cNvSpPr/>
            <p:nvPr/>
          </p:nvSpPr>
          <p:spPr>
            <a:xfrm>
              <a:off x="5458925" y="1261725"/>
              <a:ext cx="148900" cy="38850"/>
            </a:xfrm>
            <a:custGeom>
              <a:avLst/>
              <a:gdLst/>
              <a:ahLst/>
              <a:cxnLst/>
              <a:rect l="l" t="t" r="r" b="b"/>
              <a:pathLst>
                <a:path w="5956" h="1554" extrusionOk="0">
                  <a:moveTo>
                    <a:pt x="2922" y="453"/>
                  </a:moveTo>
                  <a:lnTo>
                    <a:pt x="3255" y="476"/>
                  </a:lnTo>
                  <a:lnTo>
                    <a:pt x="2594" y="476"/>
                  </a:lnTo>
                  <a:lnTo>
                    <a:pt x="2594" y="740"/>
                  </a:lnTo>
                  <a:lnTo>
                    <a:pt x="3255" y="740"/>
                  </a:lnTo>
                  <a:lnTo>
                    <a:pt x="3255" y="762"/>
                  </a:lnTo>
                  <a:lnTo>
                    <a:pt x="2566" y="762"/>
                  </a:lnTo>
                  <a:lnTo>
                    <a:pt x="2566" y="453"/>
                  </a:lnTo>
                  <a:close/>
                  <a:moveTo>
                    <a:pt x="453" y="0"/>
                  </a:moveTo>
                  <a:lnTo>
                    <a:pt x="130" y="1110"/>
                  </a:lnTo>
                  <a:lnTo>
                    <a:pt x="130" y="1110"/>
                  </a:lnTo>
                  <a:lnTo>
                    <a:pt x="5955" y="1230"/>
                  </a:lnTo>
                  <a:lnTo>
                    <a:pt x="5955" y="1230"/>
                  </a:lnTo>
                  <a:lnTo>
                    <a:pt x="5586" y="0"/>
                  </a:lnTo>
                  <a:close/>
                  <a:moveTo>
                    <a:pt x="129" y="1110"/>
                  </a:moveTo>
                  <a:lnTo>
                    <a:pt x="0" y="1554"/>
                  </a:lnTo>
                  <a:lnTo>
                    <a:pt x="130" y="1110"/>
                  </a:lnTo>
                  <a:lnTo>
                    <a:pt x="130" y="1110"/>
                  </a:lnTo>
                  <a:lnTo>
                    <a:pt x="129" y="1110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60"/>
            <p:cNvSpPr/>
            <p:nvPr/>
          </p:nvSpPr>
          <p:spPr>
            <a:xfrm>
              <a:off x="5607800" y="1292450"/>
              <a:ext cx="2450" cy="8125"/>
            </a:xfrm>
            <a:custGeom>
              <a:avLst/>
              <a:gdLst/>
              <a:ahLst/>
              <a:cxnLst/>
              <a:rect l="l" t="t" r="r" b="b"/>
              <a:pathLst>
                <a:path w="98" h="325" extrusionOk="0">
                  <a:moveTo>
                    <a:pt x="0" y="1"/>
                  </a:moveTo>
                  <a:lnTo>
                    <a:pt x="98" y="325"/>
                  </a:lnTo>
                  <a:close/>
                </a:path>
              </a:pathLst>
            </a:custGeom>
            <a:solidFill>
              <a:srgbClr val="C99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60"/>
            <p:cNvSpPr/>
            <p:nvPr/>
          </p:nvSpPr>
          <p:spPr>
            <a:xfrm>
              <a:off x="5458925" y="1289450"/>
              <a:ext cx="151325" cy="11125"/>
            </a:xfrm>
            <a:custGeom>
              <a:avLst/>
              <a:gdLst/>
              <a:ahLst/>
              <a:cxnLst/>
              <a:rect l="l" t="t" r="r" b="b"/>
              <a:pathLst>
                <a:path w="6053" h="445" extrusionOk="0">
                  <a:moveTo>
                    <a:pt x="129" y="1"/>
                  </a:moveTo>
                  <a:lnTo>
                    <a:pt x="0" y="445"/>
                  </a:lnTo>
                  <a:lnTo>
                    <a:pt x="6053" y="445"/>
                  </a:lnTo>
                  <a:lnTo>
                    <a:pt x="5955" y="121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B38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60"/>
            <p:cNvSpPr/>
            <p:nvPr/>
          </p:nvSpPr>
          <p:spPr>
            <a:xfrm>
              <a:off x="5441475" y="1261725"/>
              <a:ext cx="28800" cy="38850"/>
            </a:xfrm>
            <a:custGeom>
              <a:avLst/>
              <a:gdLst/>
              <a:ahLst/>
              <a:cxnLst/>
              <a:rect l="l" t="t" r="r" b="b"/>
              <a:pathLst>
                <a:path w="1152" h="1554" extrusionOk="0">
                  <a:moveTo>
                    <a:pt x="1151" y="0"/>
                  </a:moveTo>
                  <a:lnTo>
                    <a:pt x="601" y="319"/>
                  </a:lnTo>
                  <a:lnTo>
                    <a:pt x="0" y="1554"/>
                  </a:lnTo>
                  <a:lnTo>
                    <a:pt x="698" y="1554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60"/>
            <p:cNvSpPr/>
            <p:nvPr/>
          </p:nvSpPr>
          <p:spPr>
            <a:xfrm>
              <a:off x="5596575" y="1321250"/>
              <a:ext cx="17250" cy="7775"/>
            </a:xfrm>
            <a:custGeom>
              <a:avLst/>
              <a:gdLst/>
              <a:ahLst/>
              <a:cxnLst/>
              <a:rect l="l" t="t" r="r" b="b"/>
              <a:pathLst>
                <a:path w="69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690" y="310"/>
                  </a:lnTo>
                  <a:lnTo>
                    <a:pt x="690" y="287"/>
                  </a:lnTo>
                  <a:lnTo>
                    <a:pt x="24" y="287"/>
                  </a:lnTo>
                  <a:lnTo>
                    <a:pt x="24" y="28"/>
                  </a:lnTo>
                  <a:lnTo>
                    <a:pt x="690" y="28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60"/>
            <p:cNvSpPr/>
            <p:nvPr/>
          </p:nvSpPr>
          <p:spPr>
            <a:xfrm>
              <a:off x="5587125" y="1312675"/>
              <a:ext cx="17225" cy="7550"/>
            </a:xfrm>
            <a:custGeom>
              <a:avLst/>
              <a:gdLst/>
              <a:ahLst/>
              <a:cxnLst/>
              <a:rect l="l" t="t" r="r" b="b"/>
              <a:pathLst>
                <a:path w="689" h="302" extrusionOk="0">
                  <a:moveTo>
                    <a:pt x="0" y="1"/>
                  </a:moveTo>
                  <a:lnTo>
                    <a:pt x="0" y="301"/>
                  </a:lnTo>
                  <a:lnTo>
                    <a:pt x="688" y="301"/>
                  </a:lnTo>
                  <a:lnTo>
                    <a:pt x="688" y="288"/>
                  </a:lnTo>
                  <a:lnTo>
                    <a:pt x="23" y="288"/>
                  </a:lnTo>
                  <a:lnTo>
                    <a:pt x="23" y="20"/>
                  </a:lnTo>
                  <a:lnTo>
                    <a:pt x="688" y="20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60"/>
            <p:cNvSpPr/>
            <p:nvPr/>
          </p:nvSpPr>
          <p:spPr>
            <a:xfrm>
              <a:off x="5605950" y="1312675"/>
              <a:ext cx="17275" cy="7550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1" y="1"/>
                  </a:moveTo>
                  <a:lnTo>
                    <a:pt x="1" y="301"/>
                  </a:lnTo>
                  <a:lnTo>
                    <a:pt x="690" y="301"/>
                  </a:lnTo>
                  <a:lnTo>
                    <a:pt x="690" y="288"/>
                  </a:lnTo>
                  <a:lnTo>
                    <a:pt x="29" y="288"/>
                  </a:lnTo>
                  <a:lnTo>
                    <a:pt x="29" y="20"/>
                  </a:lnTo>
                  <a:lnTo>
                    <a:pt x="69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60"/>
            <p:cNvSpPr/>
            <p:nvPr/>
          </p:nvSpPr>
          <p:spPr>
            <a:xfrm>
              <a:off x="5401250" y="1452325"/>
              <a:ext cx="17225" cy="7775"/>
            </a:xfrm>
            <a:custGeom>
              <a:avLst/>
              <a:gdLst/>
              <a:ahLst/>
              <a:cxnLst/>
              <a:rect l="l" t="t" r="r" b="b"/>
              <a:pathLst>
                <a:path w="689" h="311" extrusionOk="0">
                  <a:moveTo>
                    <a:pt x="0" y="1"/>
                  </a:moveTo>
                  <a:lnTo>
                    <a:pt x="0" y="311"/>
                  </a:lnTo>
                  <a:lnTo>
                    <a:pt x="688" y="311"/>
                  </a:lnTo>
                  <a:lnTo>
                    <a:pt x="688" y="163"/>
                  </a:lnTo>
                  <a:lnTo>
                    <a:pt x="688" y="24"/>
                  </a:lnTo>
                  <a:lnTo>
                    <a:pt x="684" y="144"/>
                  </a:lnTo>
                  <a:lnTo>
                    <a:pt x="684" y="287"/>
                  </a:lnTo>
                  <a:lnTo>
                    <a:pt x="23" y="287"/>
                  </a:lnTo>
                  <a:lnTo>
                    <a:pt x="23" y="24"/>
                  </a:lnTo>
                  <a:lnTo>
                    <a:pt x="688" y="24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60"/>
            <p:cNvSpPr/>
            <p:nvPr/>
          </p:nvSpPr>
          <p:spPr>
            <a:xfrm>
              <a:off x="5560625" y="1461350"/>
              <a:ext cx="17250" cy="7875"/>
            </a:xfrm>
            <a:custGeom>
              <a:avLst/>
              <a:gdLst/>
              <a:ahLst/>
              <a:cxnLst/>
              <a:rect l="l" t="t" r="r" b="b"/>
              <a:pathLst>
                <a:path w="690" h="315" extrusionOk="0">
                  <a:moveTo>
                    <a:pt x="1" y="1"/>
                  </a:moveTo>
                  <a:lnTo>
                    <a:pt x="1" y="310"/>
                  </a:lnTo>
                  <a:lnTo>
                    <a:pt x="20" y="310"/>
                  </a:lnTo>
                  <a:lnTo>
                    <a:pt x="24" y="315"/>
                  </a:lnTo>
                  <a:lnTo>
                    <a:pt x="24" y="310"/>
                  </a:lnTo>
                  <a:lnTo>
                    <a:pt x="690" y="310"/>
                  </a:lnTo>
                  <a:lnTo>
                    <a:pt x="690" y="301"/>
                  </a:lnTo>
                  <a:lnTo>
                    <a:pt x="24" y="301"/>
                  </a:lnTo>
                  <a:lnTo>
                    <a:pt x="24" y="24"/>
                  </a:lnTo>
                  <a:lnTo>
                    <a:pt x="690" y="24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60"/>
            <p:cNvSpPr/>
            <p:nvPr/>
          </p:nvSpPr>
          <p:spPr>
            <a:xfrm>
              <a:off x="5570125" y="1452325"/>
              <a:ext cx="17250" cy="7775"/>
            </a:xfrm>
            <a:custGeom>
              <a:avLst/>
              <a:gdLst/>
              <a:ahLst/>
              <a:cxnLst/>
              <a:rect l="l" t="t" r="r" b="b"/>
              <a:pathLst>
                <a:path w="690" h="311" extrusionOk="0">
                  <a:moveTo>
                    <a:pt x="0" y="1"/>
                  </a:moveTo>
                  <a:lnTo>
                    <a:pt x="0" y="311"/>
                  </a:lnTo>
                  <a:lnTo>
                    <a:pt x="689" y="311"/>
                  </a:lnTo>
                  <a:lnTo>
                    <a:pt x="689" y="163"/>
                  </a:lnTo>
                  <a:lnTo>
                    <a:pt x="689" y="24"/>
                  </a:lnTo>
                  <a:lnTo>
                    <a:pt x="680" y="144"/>
                  </a:lnTo>
                  <a:lnTo>
                    <a:pt x="680" y="287"/>
                  </a:lnTo>
                  <a:lnTo>
                    <a:pt x="24" y="287"/>
                  </a:lnTo>
                  <a:lnTo>
                    <a:pt x="24" y="24"/>
                  </a:lnTo>
                  <a:lnTo>
                    <a:pt x="689" y="24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60"/>
            <p:cNvSpPr/>
            <p:nvPr/>
          </p:nvSpPr>
          <p:spPr>
            <a:xfrm>
              <a:off x="5523075" y="1273025"/>
              <a:ext cx="17250" cy="7775"/>
            </a:xfrm>
            <a:custGeom>
              <a:avLst/>
              <a:gdLst/>
              <a:ahLst/>
              <a:cxnLst/>
              <a:rect l="l" t="t" r="r" b="b"/>
              <a:pathLst>
                <a:path w="690" h="311" extrusionOk="0">
                  <a:moveTo>
                    <a:pt x="0" y="1"/>
                  </a:moveTo>
                  <a:lnTo>
                    <a:pt x="0" y="310"/>
                  </a:lnTo>
                  <a:lnTo>
                    <a:pt x="689" y="310"/>
                  </a:lnTo>
                  <a:lnTo>
                    <a:pt x="689" y="288"/>
                  </a:lnTo>
                  <a:lnTo>
                    <a:pt x="28" y="288"/>
                  </a:lnTo>
                  <a:lnTo>
                    <a:pt x="28" y="24"/>
                  </a:lnTo>
                  <a:lnTo>
                    <a:pt x="689" y="24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60"/>
            <p:cNvSpPr/>
            <p:nvPr/>
          </p:nvSpPr>
          <p:spPr>
            <a:xfrm>
              <a:off x="5637175" y="1381475"/>
              <a:ext cx="17475" cy="7775"/>
            </a:xfrm>
            <a:custGeom>
              <a:avLst/>
              <a:gdLst/>
              <a:ahLst/>
              <a:cxnLst/>
              <a:rect l="l" t="t" r="r" b="b"/>
              <a:pathLst>
                <a:path w="699" h="311" extrusionOk="0">
                  <a:moveTo>
                    <a:pt x="0" y="1"/>
                  </a:moveTo>
                  <a:lnTo>
                    <a:pt x="0" y="310"/>
                  </a:lnTo>
                  <a:lnTo>
                    <a:pt x="698" y="310"/>
                  </a:lnTo>
                  <a:lnTo>
                    <a:pt x="698" y="167"/>
                  </a:lnTo>
                  <a:lnTo>
                    <a:pt x="698" y="23"/>
                  </a:lnTo>
                  <a:lnTo>
                    <a:pt x="684" y="144"/>
                  </a:lnTo>
                  <a:lnTo>
                    <a:pt x="684" y="287"/>
                  </a:lnTo>
                  <a:lnTo>
                    <a:pt x="24" y="287"/>
                  </a:lnTo>
                  <a:lnTo>
                    <a:pt x="24" y="23"/>
                  </a:lnTo>
                  <a:lnTo>
                    <a:pt x="698" y="23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60"/>
            <p:cNvSpPr/>
            <p:nvPr/>
          </p:nvSpPr>
          <p:spPr>
            <a:xfrm>
              <a:off x="5470725" y="1321950"/>
              <a:ext cx="17100" cy="7400"/>
            </a:xfrm>
            <a:custGeom>
              <a:avLst/>
              <a:gdLst/>
              <a:ahLst/>
              <a:cxnLst/>
              <a:rect l="l" t="t" r="r" b="b"/>
              <a:pathLst>
                <a:path w="684" h="296" extrusionOk="0">
                  <a:moveTo>
                    <a:pt x="0" y="0"/>
                  </a:moveTo>
                  <a:lnTo>
                    <a:pt x="0" y="295"/>
                  </a:lnTo>
                  <a:lnTo>
                    <a:pt x="684" y="295"/>
                  </a:lnTo>
                  <a:lnTo>
                    <a:pt x="684" y="273"/>
                  </a:lnTo>
                  <a:lnTo>
                    <a:pt x="23" y="273"/>
                  </a:lnTo>
                  <a:lnTo>
                    <a:pt x="23" y="9"/>
                  </a:lnTo>
                  <a:lnTo>
                    <a:pt x="684" y="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60"/>
            <p:cNvSpPr/>
            <p:nvPr/>
          </p:nvSpPr>
          <p:spPr>
            <a:xfrm>
              <a:off x="5401475" y="1377875"/>
              <a:ext cx="17250" cy="7800"/>
            </a:xfrm>
            <a:custGeom>
              <a:avLst/>
              <a:gdLst/>
              <a:ahLst/>
              <a:cxnLst/>
              <a:rect l="l" t="t" r="r" b="b"/>
              <a:pathLst>
                <a:path w="690" h="312" extrusionOk="0">
                  <a:moveTo>
                    <a:pt x="0" y="0"/>
                  </a:moveTo>
                  <a:lnTo>
                    <a:pt x="0" y="28"/>
                  </a:lnTo>
                  <a:lnTo>
                    <a:pt x="666" y="28"/>
                  </a:lnTo>
                  <a:lnTo>
                    <a:pt x="666" y="288"/>
                  </a:lnTo>
                  <a:lnTo>
                    <a:pt x="0" y="288"/>
                  </a:lnTo>
                  <a:lnTo>
                    <a:pt x="338" y="311"/>
                  </a:lnTo>
                  <a:lnTo>
                    <a:pt x="689" y="311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60"/>
            <p:cNvSpPr/>
            <p:nvPr/>
          </p:nvSpPr>
          <p:spPr>
            <a:xfrm>
              <a:off x="5410825" y="1386900"/>
              <a:ext cx="17250" cy="7900"/>
            </a:xfrm>
            <a:custGeom>
              <a:avLst/>
              <a:gdLst/>
              <a:ahLst/>
              <a:cxnLst/>
              <a:rect l="l" t="t" r="r" b="b"/>
              <a:pathLst>
                <a:path w="690" h="316" extrusionOk="0">
                  <a:moveTo>
                    <a:pt x="0" y="0"/>
                  </a:moveTo>
                  <a:lnTo>
                    <a:pt x="0" y="28"/>
                  </a:lnTo>
                  <a:lnTo>
                    <a:pt x="657" y="28"/>
                  </a:lnTo>
                  <a:lnTo>
                    <a:pt x="657" y="288"/>
                  </a:lnTo>
                  <a:lnTo>
                    <a:pt x="0" y="288"/>
                  </a:lnTo>
                  <a:lnTo>
                    <a:pt x="339" y="315"/>
                  </a:lnTo>
                  <a:lnTo>
                    <a:pt x="689" y="315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60"/>
            <p:cNvSpPr/>
            <p:nvPr/>
          </p:nvSpPr>
          <p:spPr>
            <a:xfrm>
              <a:off x="5166250" y="2194000"/>
              <a:ext cx="365850" cy="89025"/>
            </a:xfrm>
            <a:custGeom>
              <a:avLst/>
              <a:gdLst/>
              <a:ahLst/>
              <a:cxnLst/>
              <a:rect l="l" t="t" r="r" b="b"/>
              <a:pathLst>
                <a:path w="14634" h="3561" extrusionOk="0">
                  <a:moveTo>
                    <a:pt x="1022" y="0"/>
                  </a:moveTo>
                  <a:lnTo>
                    <a:pt x="0" y="3329"/>
                  </a:lnTo>
                  <a:cubicBezTo>
                    <a:pt x="0" y="3329"/>
                    <a:pt x="7127" y="3561"/>
                    <a:pt x="10851" y="3561"/>
                  </a:cubicBezTo>
                  <a:cubicBezTo>
                    <a:pt x="11829" y="3561"/>
                    <a:pt x="12573" y="3545"/>
                    <a:pt x="12890" y="3505"/>
                  </a:cubicBezTo>
                  <a:cubicBezTo>
                    <a:pt x="14416" y="3310"/>
                    <a:pt x="14634" y="1489"/>
                    <a:pt x="12794" y="1295"/>
                  </a:cubicBezTo>
                  <a:cubicBezTo>
                    <a:pt x="10954" y="1096"/>
                    <a:pt x="1022" y="0"/>
                    <a:pt x="1022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60"/>
            <p:cNvSpPr/>
            <p:nvPr/>
          </p:nvSpPr>
          <p:spPr>
            <a:xfrm>
              <a:off x="5184500" y="2202775"/>
              <a:ext cx="334425" cy="80225"/>
            </a:xfrm>
            <a:custGeom>
              <a:avLst/>
              <a:gdLst/>
              <a:ahLst/>
              <a:cxnLst/>
              <a:rect l="l" t="t" r="r" b="b"/>
              <a:pathLst>
                <a:path w="13377" h="3209" extrusionOk="0">
                  <a:moveTo>
                    <a:pt x="3477" y="1"/>
                  </a:moveTo>
                  <a:cubicBezTo>
                    <a:pt x="2021" y="528"/>
                    <a:pt x="463" y="759"/>
                    <a:pt x="0" y="819"/>
                  </a:cubicBezTo>
                  <a:cubicBezTo>
                    <a:pt x="42" y="823"/>
                    <a:pt x="83" y="829"/>
                    <a:pt x="130" y="833"/>
                  </a:cubicBezTo>
                  <a:cubicBezTo>
                    <a:pt x="143" y="838"/>
                    <a:pt x="139" y="856"/>
                    <a:pt x="139" y="856"/>
                  </a:cubicBezTo>
                  <a:lnTo>
                    <a:pt x="111" y="856"/>
                  </a:lnTo>
                  <a:cubicBezTo>
                    <a:pt x="1383" y="972"/>
                    <a:pt x="7135" y="1508"/>
                    <a:pt x="8106" y="1794"/>
                  </a:cubicBezTo>
                  <a:cubicBezTo>
                    <a:pt x="8726" y="1979"/>
                    <a:pt x="9059" y="2377"/>
                    <a:pt x="9059" y="2807"/>
                  </a:cubicBezTo>
                  <a:cubicBezTo>
                    <a:pt x="9059" y="2937"/>
                    <a:pt x="9031" y="3076"/>
                    <a:pt x="8966" y="3205"/>
                  </a:cubicBezTo>
                  <a:cubicBezTo>
                    <a:pt x="9373" y="3209"/>
                    <a:pt x="9761" y="3209"/>
                    <a:pt x="10117" y="3209"/>
                  </a:cubicBezTo>
                  <a:cubicBezTo>
                    <a:pt x="11097" y="3209"/>
                    <a:pt x="11842" y="3196"/>
                    <a:pt x="12160" y="3154"/>
                  </a:cubicBezTo>
                  <a:cubicBezTo>
                    <a:pt x="12937" y="3057"/>
                    <a:pt x="13377" y="2534"/>
                    <a:pt x="13377" y="2022"/>
                  </a:cubicBezTo>
                  <a:cubicBezTo>
                    <a:pt x="13377" y="1527"/>
                    <a:pt x="12965" y="1041"/>
                    <a:pt x="12064" y="944"/>
                  </a:cubicBezTo>
                  <a:cubicBezTo>
                    <a:pt x="10908" y="819"/>
                    <a:pt x="6552" y="338"/>
                    <a:pt x="3477" y="1"/>
                  </a:cubicBezTo>
                  <a:close/>
                </a:path>
              </a:pathLst>
            </a:custGeom>
            <a:solidFill>
              <a:srgbClr val="644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60"/>
            <p:cNvSpPr/>
            <p:nvPr/>
          </p:nvSpPr>
          <p:spPr>
            <a:xfrm>
              <a:off x="3995375" y="1469200"/>
              <a:ext cx="1760875" cy="839725"/>
            </a:xfrm>
            <a:custGeom>
              <a:avLst/>
              <a:gdLst/>
              <a:ahLst/>
              <a:cxnLst/>
              <a:rect l="l" t="t" r="r" b="b"/>
              <a:pathLst>
                <a:path w="70435" h="33589" extrusionOk="0">
                  <a:moveTo>
                    <a:pt x="58408" y="0"/>
                  </a:moveTo>
                  <a:cubicBezTo>
                    <a:pt x="58400" y="0"/>
                    <a:pt x="58392" y="0"/>
                    <a:pt x="58385" y="1"/>
                  </a:cubicBezTo>
                  <a:cubicBezTo>
                    <a:pt x="57465" y="43"/>
                    <a:pt x="52883" y="2498"/>
                    <a:pt x="52369" y="3085"/>
                  </a:cubicBezTo>
                  <a:cubicBezTo>
                    <a:pt x="51861" y="3672"/>
                    <a:pt x="47768" y="20193"/>
                    <a:pt x="46520" y="20942"/>
                  </a:cubicBezTo>
                  <a:cubicBezTo>
                    <a:pt x="46020" y="21239"/>
                    <a:pt x="45265" y="21404"/>
                    <a:pt x="44490" y="21404"/>
                  </a:cubicBezTo>
                  <a:cubicBezTo>
                    <a:pt x="43321" y="21404"/>
                    <a:pt x="42108" y="21028"/>
                    <a:pt x="41660" y="20161"/>
                  </a:cubicBezTo>
                  <a:cubicBezTo>
                    <a:pt x="40916" y="18714"/>
                    <a:pt x="35783" y="6844"/>
                    <a:pt x="33356" y="5314"/>
                  </a:cubicBezTo>
                  <a:cubicBezTo>
                    <a:pt x="32502" y="4775"/>
                    <a:pt x="31374" y="4601"/>
                    <a:pt x="30123" y="4601"/>
                  </a:cubicBezTo>
                  <a:cubicBezTo>
                    <a:pt x="27819" y="4601"/>
                    <a:pt x="25098" y="5193"/>
                    <a:pt x="22902" y="5193"/>
                  </a:cubicBezTo>
                  <a:cubicBezTo>
                    <a:pt x="21208" y="5193"/>
                    <a:pt x="18452" y="4206"/>
                    <a:pt x="15735" y="4206"/>
                  </a:cubicBezTo>
                  <a:cubicBezTo>
                    <a:pt x="14870" y="4206"/>
                    <a:pt x="14009" y="4306"/>
                    <a:pt x="13187" y="4569"/>
                  </a:cubicBezTo>
                  <a:cubicBezTo>
                    <a:pt x="10367" y="5470"/>
                    <a:pt x="6058" y="11463"/>
                    <a:pt x="3940" y="15144"/>
                  </a:cubicBezTo>
                  <a:cubicBezTo>
                    <a:pt x="1826" y="18825"/>
                    <a:pt x="1" y="25089"/>
                    <a:pt x="550" y="27914"/>
                  </a:cubicBezTo>
                  <a:cubicBezTo>
                    <a:pt x="1096" y="30740"/>
                    <a:pt x="3552" y="32497"/>
                    <a:pt x="7468" y="32497"/>
                  </a:cubicBezTo>
                  <a:cubicBezTo>
                    <a:pt x="8939" y="32497"/>
                    <a:pt x="10433" y="32576"/>
                    <a:pt x="11758" y="32576"/>
                  </a:cubicBezTo>
                  <a:cubicBezTo>
                    <a:pt x="13961" y="32576"/>
                    <a:pt x="15697" y="32356"/>
                    <a:pt x="16086" y="31184"/>
                  </a:cubicBezTo>
                  <a:cubicBezTo>
                    <a:pt x="16086" y="31184"/>
                    <a:pt x="18476" y="31373"/>
                    <a:pt x="21314" y="31373"/>
                  </a:cubicBezTo>
                  <a:cubicBezTo>
                    <a:pt x="23716" y="31373"/>
                    <a:pt x="26440" y="31238"/>
                    <a:pt x="28307" y="30735"/>
                  </a:cubicBezTo>
                  <a:cubicBezTo>
                    <a:pt x="28307" y="30735"/>
                    <a:pt x="29172" y="32460"/>
                    <a:pt x="30971" y="33010"/>
                  </a:cubicBezTo>
                  <a:cubicBezTo>
                    <a:pt x="32774" y="33561"/>
                    <a:pt x="42100" y="33320"/>
                    <a:pt x="45152" y="33477"/>
                  </a:cubicBezTo>
                  <a:cubicBezTo>
                    <a:pt x="46348" y="33539"/>
                    <a:pt x="48128" y="33588"/>
                    <a:pt x="49909" y="33588"/>
                  </a:cubicBezTo>
                  <a:cubicBezTo>
                    <a:pt x="52680" y="33588"/>
                    <a:pt x="55451" y="33469"/>
                    <a:pt x="56022" y="33089"/>
                  </a:cubicBezTo>
                  <a:cubicBezTo>
                    <a:pt x="56966" y="32464"/>
                    <a:pt x="56767" y="31461"/>
                    <a:pt x="55671" y="31137"/>
                  </a:cubicBezTo>
                  <a:cubicBezTo>
                    <a:pt x="54575" y="30814"/>
                    <a:pt x="47426" y="30181"/>
                    <a:pt x="47426" y="30181"/>
                  </a:cubicBezTo>
                  <a:cubicBezTo>
                    <a:pt x="47426" y="30181"/>
                    <a:pt x="51658" y="29709"/>
                    <a:pt x="53304" y="28063"/>
                  </a:cubicBezTo>
                  <a:cubicBezTo>
                    <a:pt x="54949" y="26421"/>
                    <a:pt x="57433" y="12805"/>
                    <a:pt x="57608" y="12277"/>
                  </a:cubicBezTo>
                  <a:cubicBezTo>
                    <a:pt x="57783" y="11750"/>
                    <a:pt x="62542" y="8810"/>
                    <a:pt x="62838" y="8573"/>
                  </a:cubicBezTo>
                  <a:cubicBezTo>
                    <a:pt x="63133" y="8332"/>
                    <a:pt x="65959" y="7986"/>
                    <a:pt x="66421" y="7926"/>
                  </a:cubicBezTo>
                  <a:cubicBezTo>
                    <a:pt x="66450" y="7922"/>
                    <a:pt x="66482" y="7921"/>
                    <a:pt x="66517" y="7921"/>
                  </a:cubicBezTo>
                  <a:cubicBezTo>
                    <a:pt x="66729" y="7921"/>
                    <a:pt x="67039" y="7989"/>
                    <a:pt x="67369" y="8061"/>
                  </a:cubicBezTo>
                  <a:cubicBezTo>
                    <a:pt x="67700" y="8130"/>
                    <a:pt x="68050" y="8199"/>
                    <a:pt x="68340" y="8199"/>
                  </a:cubicBezTo>
                  <a:cubicBezTo>
                    <a:pt x="68456" y="8199"/>
                    <a:pt x="68562" y="8188"/>
                    <a:pt x="68654" y="8162"/>
                  </a:cubicBezTo>
                  <a:cubicBezTo>
                    <a:pt x="69241" y="7986"/>
                    <a:pt x="70083" y="5910"/>
                    <a:pt x="70259" y="5397"/>
                  </a:cubicBezTo>
                  <a:cubicBezTo>
                    <a:pt x="70434" y="4888"/>
                    <a:pt x="67235" y="1924"/>
                    <a:pt x="66648" y="1924"/>
                  </a:cubicBezTo>
                  <a:cubicBezTo>
                    <a:pt x="66133" y="1924"/>
                    <a:pt x="63787" y="2335"/>
                    <a:pt x="63064" y="2335"/>
                  </a:cubicBezTo>
                  <a:cubicBezTo>
                    <a:pt x="62969" y="2335"/>
                    <a:pt x="62901" y="2328"/>
                    <a:pt x="62870" y="2312"/>
                  </a:cubicBezTo>
                  <a:cubicBezTo>
                    <a:pt x="62604" y="2175"/>
                    <a:pt x="59359" y="0"/>
                    <a:pt x="58408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60"/>
            <p:cNvSpPr/>
            <p:nvPr/>
          </p:nvSpPr>
          <p:spPr>
            <a:xfrm>
              <a:off x="4006600" y="1469200"/>
              <a:ext cx="1745475" cy="839725"/>
            </a:xfrm>
            <a:custGeom>
              <a:avLst/>
              <a:gdLst/>
              <a:ahLst/>
              <a:cxnLst/>
              <a:rect l="l" t="t" r="r" b="b"/>
              <a:pathLst>
                <a:path w="69819" h="33589" extrusionOk="0">
                  <a:moveTo>
                    <a:pt x="66056" y="2706"/>
                  </a:moveTo>
                  <a:cubicBezTo>
                    <a:pt x="66508" y="2706"/>
                    <a:pt x="67151" y="3607"/>
                    <a:pt x="67151" y="3607"/>
                  </a:cubicBezTo>
                  <a:cubicBezTo>
                    <a:pt x="67151" y="3607"/>
                    <a:pt x="65478" y="3520"/>
                    <a:pt x="65741" y="2950"/>
                  </a:cubicBezTo>
                  <a:cubicBezTo>
                    <a:pt x="65819" y="2775"/>
                    <a:pt x="65930" y="2706"/>
                    <a:pt x="66056" y="2706"/>
                  </a:cubicBezTo>
                  <a:close/>
                  <a:moveTo>
                    <a:pt x="58902" y="4245"/>
                  </a:moveTo>
                  <a:cubicBezTo>
                    <a:pt x="59577" y="4245"/>
                    <a:pt x="60220" y="4458"/>
                    <a:pt x="60220" y="4458"/>
                  </a:cubicBezTo>
                  <a:lnTo>
                    <a:pt x="59212" y="4713"/>
                  </a:lnTo>
                  <a:cubicBezTo>
                    <a:pt x="59165" y="4902"/>
                    <a:pt x="59032" y="5225"/>
                    <a:pt x="58666" y="5300"/>
                  </a:cubicBezTo>
                  <a:cubicBezTo>
                    <a:pt x="58625" y="5304"/>
                    <a:pt x="58583" y="5308"/>
                    <a:pt x="58542" y="5308"/>
                  </a:cubicBezTo>
                  <a:cubicBezTo>
                    <a:pt x="58301" y="5308"/>
                    <a:pt x="58070" y="5212"/>
                    <a:pt x="57899" y="5045"/>
                  </a:cubicBezTo>
                  <a:lnTo>
                    <a:pt x="56956" y="5286"/>
                  </a:lnTo>
                  <a:cubicBezTo>
                    <a:pt x="56956" y="5286"/>
                    <a:pt x="57667" y="4412"/>
                    <a:pt x="58472" y="4278"/>
                  </a:cubicBezTo>
                  <a:cubicBezTo>
                    <a:pt x="58611" y="4254"/>
                    <a:pt x="58759" y="4245"/>
                    <a:pt x="58902" y="4245"/>
                  </a:cubicBezTo>
                  <a:close/>
                  <a:moveTo>
                    <a:pt x="58089" y="8560"/>
                  </a:moveTo>
                  <a:cubicBezTo>
                    <a:pt x="58093" y="8560"/>
                    <a:pt x="58098" y="8560"/>
                    <a:pt x="58102" y="8564"/>
                  </a:cubicBezTo>
                  <a:cubicBezTo>
                    <a:pt x="58297" y="8744"/>
                    <a:pt x="58514" y="8897"/>
                    <a:pt x="58745" y="9017"/>
                  </a:cubicBezTo>
                  <a:cubicBezTo>
                    <a:pt x="58944" y="9137"/>
                    <a:pt x="59165" y="9226"/>
                    <a:pt x="59397" y="9271"/>
                  </a:cubicBezTo>
                  <a:cubicBezTo>
                    <a:pt x="59489" y="9290"/>
                    <a:pt x="59582" y="9299"/>
                    <a:pt x="59675" y="9299"/>
                  </a:cubicBezTo>
                  <a:cubicBezTo>
                    <a:pt x="60095" y="9299"/>
                    <a:pt x="60516" y="9143"/>
                    <a:pt x="60904" y="9008"/>
                  </a:cubicBezTo>
                  <a:lnTo>
                    <a:pt x="60909" y="9008"/>
                  </a:lnTo>
                  <a:cubicBezTo>
                    <a:pt x="60919" y="9008"/>
                    <a:pt x="60923" y="9022"/>
                    <a:pt x="60919" y="9026"/>
                  </a:cubicBezTo>
                  <a:cubicBezTo>
                    <a:pt x="60516" y="9258"/>
                    <a:pt x="60077" y="9484"/>
                    <a:pt x="59605" y="9484"/>
                  </a:cubicBezTo>
                  <a:cubicBezTo>
                    <a:pt x="59532" y="9484"/>
                    <a:pt x="59453" y="9480"/>
                    <a:pt x="59374" y="9465"/>
                  </a:cubicBezTo>
                  <a:cubicBezTo>
                    <a:pt x="59116" y="9410"/>
                    <a:pt x="58875" y="9295"/>
                    <a:pt x="58666" y="9128"/>
                  </a:cubicBezTo>
                  <a:cubicBezTo>
                    <a:pt x="58450" y="8976"/>
                    <a:pt x="58250" y="8791"/>
                    <a:pt x="58079" y="8588"/>
                  </a:cubicBezTo>
                  <a:cubicBezTo>
                    <a:pt x="58075" y="8569"/>
                    <a:pt x="58079" y="8560"/>
                    <a:pt x="58089" y="8560"/>
                  </a:cubicBezTo>
                  <a:close/>
                  <a:moveTo>
                    <a:pt x="51209" y="8458"/>
                  </a:moveTo>
                  <a:cubicBezTo>
                    <a:pt x="51227" y="8458"/>
                    <a:pt x="51245" y="8477"/>
                    <a:pt x="51237" y="8499"/>
                  </a:cubicBezTo>
                  <a:cubicBezTo>
                    <a:pt x="51241" y="8592"/>
                    <a:pt x="51222" y="8689"/>
                    <a:pt x="51186" y="8776"/>
                  </a:cubicBezTo>
                  <a:cubicBezTo>
                    <a:pt x="51158" y="8874"/>
                    <a:pt x="51116" y="8962"/>
                    <a:pt x="51075" y="9054"/>
                  </a:cubicBezTo>
                  <a:cubicBezTo>
                    <a:pt x="51037" y="9147"/>
                    <a:pt x="50981" y="9239"/>
                    <a:pt x="50917" y="9318"/>
                  </a:cubicBezTo>
                  <a:cubicBezTo>
                    <a:pt x="50861" y="9387"/>
                    <a:pt x="50793" y="9452"/>
                    <a:pt x="50723" y="9521"/>
                  </a:cubicBezTo>
                  <a:cubicBezTo>
                    <a:pt x="50704" y="9540"/>
                    <a:pt x="50686" y="9544"/>
                    <a:pt x="50667" y="9544"/>
                  </a:cubicBezTo>
                  <a:cubicBezTo>
                    <a:pt x="50612" y="9544"/>
                    <a:pt x="50565" y="9475"/>
                    <a:pt x="50612" y="9420"/>
                  </a:cubicBezTo>
                  <a:cubicBezTo>
                    <a:pt x="50672" y="9341"/>
                    <a:pt x="50714" y="9258"/>
                    <a:pt x="50759" y="9179"/>
                  </a:cubicBezTo>
                  <a:cubicBezTo>
                    <a:pt x="50810" y="9100"/>
                    <a:pt x="50861" y="9026"/>
                    <a:pt x="50913" y="8948"/>
                  </a:cubicBezTo>
                  <a:cubicBezTo>
                    <a:pt x="50964" y="8874"/>
                    <a:pt x="51005" y="8791"/>
                    <a:pt x="51051" y="8703"/>
                  </a:cubicBezTo>
                  <a:cubicBezTo>
                    <a:pt x="51088" y="8624"/>
                    <a:pt x="51130" y="8545"/>
                    <a:pt x="51186" y="8471"/>
                  </a:cubicBezTo>
                  <a:cubicBezTo>
                    <a:pt x="51190" y="8462"/>
                    <a:pt x="51199" y="8458"/>
                    <a:pt x="51209" y="8458"/>
                  </a:cubicBezTo>
                  <a:close/>
                  <a:moveTo>
                    <a:pt x="51292" y="9670"/>
                  </a:moveTo>
                  <a:cubicBezTo>
                    <a:pt x="51292" y="9670"/>
                    <a:pt x="51296" y="9670"/>
                    <a:pt x="51296" y="9674"/>
                  </a:cubicBezTo>
                  <a:cubicBezTo>
                    <a:pt x="51314" y="9706"/>
                    <a:pt x="51301" y="9734"/>
                    <a:pt x="51287" y="9781"/>
                  </a:cubicBezTo>
                  <a:cubicBezTo>
                    <a:pt x="51269" y="9826"/>
                    <a:pt x="51254" y="9877"/>
                    <a:pt x="51245" y="9928"/>
                  </a:cubicBezTo>
                  <a:cubicBezTo>
                    <a:pt x="51222" y="10020"/>
                    <a:pt x="51194" y="10108"/>
                    <a:pt x="51181" y="10201"/>
                  </a:cubicBezTo>
                  <a:cubicBezTo>
                    <a:pt x="51158" y="10385"/>
                    <a:pt x="51158" y="10585"/>
                    <a:pt x="51130" y="10779"/>
                  </a:cubicBezTo>
                  <a:cubicBezTo>
                    <a:pt x="51126" y="10807"/>
                    <a:pt x="51098" y="10820"/>
                    <a:pt x="51075" y="10820"/>
                  </a:cubicBezTo>
                  <a:cubicBezTo>
                    <a:pt x="51047" y="10820"/>
                    <a:pt x="51019" y="10807"/>
                    <a:pt x="51009" y="10779"/>
                  </a:cubicBezTo>
                  <a:cubicBezTo>
                    <a:pt x="50949" y="10575"/>
                    <a:pt x="50949" y="10358"/>
                    <a:pt x="51019" y="10159"/>
                  </a:cubicBezTo>
                  <a:cubicBezTo>
                    <a:pt x="51047" y="10058"/>
                    <a:pt x="51083" y="9960"/>
                    <a:pt x="51130" y="9873"/>
                  </a:cubicBezTo>
                  <a:cubicBezTo>
                    <a:pt x="51158" y="9822"/>
                    <a:pt x="51194" y="9762"/>
                    <a:pt x="51213" y="9734"/>
                  </a:cubicBezTo>
                  <a:cubicBezTo>
                    <a:pt x="51227" y="9702"/>
                    <a:pt x="51245" y="9674"/>
                    <a:pt x="51282" y="9674"/>
                  </a:cubicBezTo>
                  <a:cubicBezTo>
                    <a:pt x="51287" y="9670"/>
                    <a:pt x="51287" y="9670"/>
                    <a:pt x="51292" y="9670"/>
                  </a:cubicBezTo>
                  <a:close/>
                  <a:moveTo>
                    <a:pt x="35626" y="11736"/>
                  </a:moveTo>
                  <a:cubicBezTo>
                    <a:pt x="35959" y="11972"/>
                    <a:pt x="36228" y="12291"/>
                    <a:pt x="36403" y="12656"/>
                  </a:cubicBezTo>
                  <a:cubicBezTo>
                    <a:pt x="36422" y="12702"/>
                    <a:pt x="36403" y="12754"/>
                    <a:pt x="36356" y="12771"/>
                  </a:cubicBezTo>
                  <a:cubicBezTo>
                    <a:pt x="36348" y="12777"/>
                    <a:pt x="36339" y="12777"/>
                    <a:pt x="36324" y="12777"/>
                  </a:cubicBezTo>
                  <a:cubicBezTo>
                    <a:pt x="36292" y="12777"/>
                    <a:pt x="36260" y="12758"/>
                    <a:pt x="36245" y="12726"/>
                  </a:cubicBezTo>
                  <a:cubicBezTo>
                    <a:pt x="36177" y="12545"/>
                    <a:pt x="36089" y="12374"/>
                    <a:pt x="35978" y="12216"/>
                  </a:cubicBezTo>
                  <a:cubicBezTo>
                    <a:pt x="35862" y="12056"/>
                    <a:pt x="35742" y="11907"/>
                    <a:pt x="35607" y="11764"/>
                  </a:cubicBezTo>
                  <a:cubicBezTo>
                    <a:pt x="35598" y="11755"/>
                    <a:pt x="35603" y="11736"/>
                    <a:pt x="35617" y="11736"/>
                  </a:cubicBezTo>
                  <a:close/>
                  <a:moveTo>
                    <a:pt x="34692" y="13017"/>
                  </a:moveTo>
                  <a:lnTo>
                    <a:pt x="34692" y="13017"/>
                  </a:lnTo>
                  <a:cubicBezTo>
                    <a:pt x="34691" y="13018"/>
                    <a:pt x="34690" y="13020"/>
                    <a:pt x="34689" y="13022"/>
                  </a:cubicBezTo>
                  <a:lnTo>
                    <a:pt x="34689" y="13022"/>
                  </a:lnTo>
                  <a:cubicBezTo>
                    <a:pt x="34690" y="13020"/>
                    <a:pt x="34691" y="13019"/>
                    <a:pt x="34692" y="13017"/>
                  </a:cubicBezTo>
                  <a:close/>
                  <a:moveTo>
                    <a:pt x="34660" y="12961"/>
                  </a:moveTo>
                  <a:cubicBezTo>
                    <a:pt x="34674" y="12961"/>
                    <a:pt x="34692" y="12971"/>
                    <a:pt x="34706" y="12971"/>
                  </a:cubicBezTo>
                  <a:cubicBezTo>
                    <a:pt x="34738" y="12993"/>
                    <a:pt x="34766" y="13027"/>
                    <a:pt x="34780" y="13063"/>
                  </a:cubicBezTo>
                  <a:cubicBezTo>
                    <a:pt x="34835" y="13174"/>
                    <a:pt x="34882" y="13285"/>
                    <a:pt x="34918" y="13401"/>
                  </a:cubicBezTo>
                  <a:cubicBezTo>
                    <a:pt x="34956" y="13511"/>
                    <a:pt x="34993" y="13627"/>
                    <a:pt x="35016" y="13748"/>
                  </a:cubicBezTo>
                  <a:cubicBezTo>
                    <a:pt x="35025" y="13776"/>
                    <a:pt x="35011" y="13808"/>
                    <a:pt x="34979" y="13812"/>
                  </a:cubicBezTo>
                  <a:cubicBezTo>
                    <a:pt x="34974" y="13817"/>
                    <a:pt x="34969" y="13817"/>
                    <a:pt x="34965" y="13817"/>
                  </a:cubicBezTo>
                  <a:cubicBezTo>
                    <a:pt x="34942" y="13817"/>
                    <a:pt x="34918" y="13803"/>
                    <a:pt x="34914" y="13776"/>
                  </a:cubicBezTo>
                  <a:cubicBezTo>
                    <a:pt x="34854" y="13641"/>
                    <a:pt x="34803" y="13503"/>
                    <a:pt x="34766" y="13359"/>
                  </a:cubicBezTo>
                  <a:cubicBezTo>
                    <a:pt x="34743" y="13285"/>
                    <a:pt x="34724" y="13211"/>
                    <a:pt x="34706" y="13138"/>
                  </a:cubicBezTo>
                  <a:cubicBezTo>
                    <a:pt x="34702" y="13104"/>
                    <a:pt x="34692" y="13068"/>
                    <a:pt x="34692" y="13035"/>
                  </a:cubicBezTo>
                  <a:cubicBezTo>
                    <a:pt x="34689" y="13032"/>
                    <a:pt x="34688" y="13026"/>
                    <a:pt x="34689" y="13022"/>
                  </a:cubicBezTo>
                  <a:lnTo>
                    <a:pt x="34689" y="13022"/>
                  </a:lnTo>
                  <a:cubicBezTo>
                    <a:pt x="34686" y="13027"/>
                    <a:pt x="34682" y="13027"/>
                    <a:pt x="34679" y="13027"/>
                  </a:cubicBezTo>
                  <a:cubicBezTo>
                    <a:pt x="34655" y="13027"/>
                    <a:pt x="34632" y="12980"/>
                    <a:pt x="34641" y="12971"/>
                  </a:cubicBezTo>
                  <a:cubicBezTo>
                    <a:pt x="34646" y="12965"/>
                    <a:pt x="34655" y="12961"/>
                    <a:pt x="34660" y="12961"/>
                  </a:cubicBezTo>
                  <a:close/>
                  <a:moveTo>
                    <a:pt x="35691" y="12882"/>
                  </a:moveTo>
                  <a:cubicBezTo>
                    <a:pt x="35695" y="12882"/>
                    <a:pt x="35701" y="12888"/>
                    <a:pt x="35705" y="12888"/>
                  </a:cubicBezTo>
                  <a:cubicBezTo>
                    <a:pt x="35737" y="12920"/>
                    <a:pt x="35769" y="12952"/>
                    <a:pt x="35802" y="12984"/>
                  </a:cubicBezTo>
                  <a:cubicBezTo>
                    <a:pt x="35829" y="13021"/>
                    <a:pt x="35857" y="13063"/>
                    <a:pt x="35885" y="13100"/>
                  </a:cubicBezTo>
                  <a:cubicBezTo>
                    <a:pt x="35936" y="13174"/>
                    <a:pt x="35982" y="13253"/>
                    <a:pt x="36024" y="13332"/>
                  </a:cubicBezTo>
                  <a:cubicBezTo>
                    <a:pt x="36070" y="13415"/>
                    <a:pt x="36107" y="13503"/>
                    <a:pt x="36134" y="13590"/>
                  </a:cubicBezTo>
                  <a:cubicBezTo>
                    <a:pt x="36162" y="13682"/>
                    <a:pt x="36177" y="13780"/>
                    <a:pt x="36181" y="13872"/>
                  </a:cubicBezTo>
                  <a:cubicBezTo>
                    <a:pt x="36181" y="13900"/>
                    <a:pt x="36162" y="13923"/>
                    <a:pt x="36139" y="13932"/>
                  </a:cubicBezTo>
                  <a:lnTo>
                    <a:pt x="36117" y="13932"/>
                  </a:lnTo>
                  <a:cubicBezTo>
                    <a:pt x="36089" y="13932"/>
                    <a:pt x="36066" y="13919"/>
                    <a:pt x="36056" y="13891"/>
                  </a:cubicBezTo>
                  <a:cubicBezTo>
                    <a:pt x="36028" y="13808"/>
                    <a:pt x="36006" y="13725"/>
                    <a:pt x="35982" y="13637"/>
                  </a:cubicBezTo>
                  <a:cubicBezTo>
                    <a:pt x="35959" y="13554"/>
                    <a:pt x="35931" y="13470"/>
                    <a:pt x="35904" y="13387"/>
                  </a:cubicBezTo>
                  <a:cubicBezTo>
                    <a:pt x="35876" y="13304"/>
                    <a:pt x="35839" y="13221"/>
                    <a:pt x="35802" y="13142"/>
                  </a:cubicBezTo>
                  <a:cubicBezTo>
                    <a:pt x="35778" y="13100"/>
                    <a:pt x="35761" y="13063"/>
                    <a:pt x="35737" y="13027"/>
                  </a:cubicBezTo>
                  <a:cubicBezTo>
                    <a:pt x="35714" y="12989"/>
                    <a:pt x="35701" y="12943"/>
                    <a:pt x="35677" y="12906"/>
                  </a:cubicBezTo>
                  <a:cubicBezTo>
                    <a:pt x="35677" y="12901"/>
                    <a:pt x="35677" y="12897"/>
                    <a:pt x="35682" y="12892"/>
                  </a:cubicBezTo>
                  <a:cubicBezTo>
                    <a:pt x="35682" y="12888"/>
                    <a:pt x="35686" y="12882"/>
                    <a:pt x="35691" y="12882"/>
                  </a:cubicBezTo>
                  <a:close/>
                  <a:moveTo>
                    <a:pt x="38234" y="17743"/>
                  </a:moveTo>
                  <a:cubicBezTo>
                    <a:pt x="38239" y="17743"/>
                    <a:pt x="38239" y="17747"/>
                    <a:pt x="38239" y="17752"/>
                  </a:cubicBezTo>
                  <a:cubicBezTo>
                    <a:pt x="38257" y="17844"/>
                    <a:pt x="38285" y="17937"/>
                    <a:pt x="38317" y="18025"/>
                  </a:cubicBezTo>
                  <a:cubicBezTo>
                    <a:pt x="38349" y="18108"/>
                    <a:pt x="38392" y="18187"/>
                    <a:pt x="38424" y="18274"/>
                  </a:cubicBezTo>
                  <a:cubicBezTo>
                    <a:pt x="38493" y="18445"/>
                    <a:pt x="38571" y="18616"/>
                    <a:pt x="38655" y="18783"/>
                  </a:cubicBezTo>
                  <a:cubicBezTo>
                    <a:pt x="38674" y="18819"/>
                    <a:pt x="38641" y="18853"/>
                    <a:pt x="38614" y="18853"/>
                  </a:cubicBezTo>
                  <a:cubicBezTo>
                    <a:pt x="38599" y="18853"/>
                    <a:pt x="38586" y="18843"/>
                    <a:pt x="38576" y="18829"/>
                  </a:cubicBezTo>
                  <a:cubicBezTo>
                    <a:pt x="38475" y="18672"/>
                    <a:pt x="38392" y="18501"/>
                    <a:pt x="38331" y="18320"/>
                  </a:cubicBezTo>
                  <a:cubicBezTo>
                    <a:pt x="38275" y="18136"/>
                    <a:pt x="38239" y="17950"/>
                    <a:pt x="38211" y="17761"/>
                  </a:cubicBezTo>
                  <a:cubicBezTo>
                    <a:pt x="38211" y="17756"/>
                    <a:pt x="38225" y="17743"/>
                    <a:pt x="38234" y="17743"/>
                  </a:cubicBezTo>
                  <a:close/>
                  <a:moveTo>
                    <a:pt x="53151" y="20035"/>
                  </a:moveTo>
                  <a:cubicBezTo>
                    <a:pt x="53160" y="20035"/>
                    <a:pt x="53164" y="20040"/>
                    <a:pt x="53169" y="20045"/>
                  </a:cubicBezTo>
                  <a:cubicBezTo>
                    <a:pt x="53206" y="20240"/>
                    <a:pt x="53228" y="20434"/>
                    <a:pt x="53228" y="20633"/>
                  </a:cubicBezTo>
                  <a:cubicBezTo>
                    <a:pt x="53228" y="20734"/>
                    <a:pt x="53234" y="20840"/>
                    <a:pt x="53234" y="20951"/>
                  </a:cubicBezTo>
                  <a:cubicBezTo>
                    <a:pt x="53228" y="21049"/>
                    <a:pt x="53215" y="21145"/>
                    <a:pt x="53196" y="21243"/>
                  </a:cubicBezTo>
                  <a:cubicBezTo>
                    <a:pt x="53187" y="21266"/>
                    <a:pt x="53169" y="21279"/>
                    <a:pt x="53145" y="21284"/>
                  </a:cubicBezTo>
                  <a:lnTo>
                    <a:pt x="53141" y="21284"/>
                  </a:lnTo>
                  <a:cubicBezTo>
                    <a:pt x="53109" y="21284"/>
                    <a:pt x="53081" y="21261"/>
                    <a:pt x="53081" y="21228"/>
                  </a:cubicBezTo>
                  <a:cubicBezTo>
                    <a:pt x="53081" y="21127"/>
                    <a:pt x="53072" y="21039"/>
                    <a:pt x="53081" y="20933"/>
                  </a:cubicBezTo>
                  <a:cubicBezTo>
                    <a:pt x="53085" y="20827"/>
                    <a:pt x="53100" y="20734"/>
                    <a:pt x="53100" y="20633"/>
                  </a:cubicBezTo>
                  <a:cubicBezTo>
                    <a:pt x="53113" y="20438"/>
                    <a:pt x="53109" y="20244"/>
                    <a:pt x="53136" y="20045"/>
                  </a:cubicBezTo>
                  <a:cubicBezTo>
                    <a:pt x="53141" y="20045"/>
                    <a:pt x="53141" y="20040"/>
                    <a:pt x="53145" y="20035"/>
                  </a:cubicBezTo>
                  <a:close/>
                  <a:moveTo>
                    <a:pt x="10505" y="20910"/>
                  </a:moveTo>
                  <a:cubicBezTo>
                    <a:pt x="10607" y="20910"/>
                    <a:pt x="10709" y="20938"/>
                    <a:pt x="10796" y="20989"/>
                  </a:cubicBezTo>
                  <a:cubicBezTo>
                    <a:pt x="10903" y="21030"/>
                    <a:pt x="11004" y="21085"/>
                    <a:pt x="11097" y="21150"/>
                  </a:cubicBezTo>
                  <a:cubicBezTo>
                    <a:pt x="11287" y="21284"/>
                    <a:pt x="11443" y="21460"/>
                    <a:pt x="11550" y="21668"/>
                  </a:cubicBezTo>
                  <a:cubicBezTo>
                    <a:pt x="11582" y="21723"/>
                    <a:pt x="11537" y="21774"/>
                    <a:pt x="11490" y="21774"/>
                  </a:cubicBezTo>
                  <a:cubicBezTo>
                    <a:pt x="11471" y="21774"/>
                    <a:pt x="11453" y="21766"/>
                    <a:pt x="11443" y="21742"/>
                  </a:cubicBezTo>
                  <a:cubicBezTo>
                    <a:pt x="11332" y="21552"/>
                    <a:pt x="11194" y="21386"/>
                    <a:pt x="11027" y="21247"/>
                  </a:cubicBezTo>
                  <a:cubicBezTo>
                    <a:pt x="10944" y="21177"/>
                    <a:pt x="10856" y="21113"/>
                    <a:pt x="10760" y="21062"/>
                  </a:cubicBezTo>
                  <a:cubicBezTo>
                    <a:pt x="10713" y="21039"/>
                    <a:pt x="10667" y="21021"/>
                    <a:pt x="10621" y="21002"/>
                  </a:cubicBezTo>
                  <a:cubicBezTo>
                    <a:pt x="10574" y="20983"/>
                    <a:pt x="10528" y="20961"/>
                    <a:pt x="10487" y="20933"/>
                  </a:cubicBezTo>
                  <a:lnTo>
                    <a:pt x="10482" y="20933"/>
                  </a:lnTo>
                  <a:cubicBezTo>
                    <a:pt x="10477" y="20923"/>
                    <a:pt x="10477" y="20914"/>
                    <a:pt x="10487" y="20910"/>
                  </a:cubicBezTo>
                  <a:close/>
                  <a:moveTo>
                    <a:pt x="52693" y="21155"/>
                  </a:moveTo>
                  <a:cubicBezTo>
                    <a:pt x="52701" y="21155"/>
                    <a:pt x="52707" y="21164"/>
                    <a:pt x="52707" y="21169"/>
                  </a:cubicBezTo>
                  <a:cubicBezTo>
                    <a:pt x="52725" y="21386"/>
                    <a:pt x="52716" y="21599"/>
                    <a:pt x="52688" y="21811"/>
                  </a:cubicBezTo>
                  <a:cubicBezTo>
                    <a:pt x="52656" y="22024"/>
                    <a:pt x="52586" y="22227"/>
                    <a:pt x="52494" y="22421"/>
                  </a:cubicBezTo>
                  <a:cubicBezTo>
                    <a:pt x="52485" y="22445"/>
                    <a:pt x="52466" y="22454"/>
                    <a:pt x="52447" y="22454"/>
                  </a:cubicBezTo>
                  <a:cubicBezTo>
                    <a:pt x="52406" y="22454"/>
                    <a:pt x="52364" y="22413"/>
                    <a:pt x="52383" y="22361"/>
                  </a:cubicBezTo>
                  <a:cubicBezTo>
                    <a:pt x="52466" y="22172"/>
                    <a:pt x="52530" y="21978"/>
                    <a:pt x="52582" y="21779"/>
                  </a:cubicBezTo>
                  <a:cubicBezTo>
                    <a:pt x="52637" y="21580"/>
                    <a:pt x="52669" y="21377"/>
                    <a:pt x="52679" y="21169"/>
                  </a:cubicBezTo>
                  <a:cubicBezTo>
                    <a:pt x="52679" y="21164"/>
                    <a:pt x="52688" y="21155"/>
                    <a:pt x="52693" y="21155"/>
                  </a:cubicBezTo>
                  <a:close/>
                  <a:moveTo>
                    <a:pt x="2497" y="23624"/>
                  </a:moveTo>
                  <a:cubicBezTo>
                    <a:pt x="2510" y="23624"/>
                    <a:pt x="2520" y="23633"/>
                    <a:pt x="2510" y="23642"/>
                  </a:cubicBezTo>
                  <a:cubicBezTo>
                    <a:pt x="2404" y="23841"/>
                    <a:pt x="2330" y="24063"/>
                    <a:pt x="2298" y="24290"/>
                  </a:cubicBezTo>
                  <a:cubicBezTo>
                    <a:pt x="2279" y="24396"/>
                    <a:pt x="2261" y="24493"/>
                    <a:pt x="2237" y="24609"/>
                  </a:cubicBezTo>
                  <a:cubicBezTo>
                    <a:pt x="2219" y="24720"/>
                    <a:pt x="2177" y="24826"/>
                    <a:pt x="2154" y="24937"/>
                  </a:cubicBezTo>
                  <a:cubicBezTo>
                    <a:pt x="2150" y="24950"/>
                    <a:pt x="2141" y="24960"/>
                    <a:pt x="2126" y="24965"/>
                  </a:cubicBezTo>
                  <a:lnTo>
                    <a:pt x="2117" y="24965"/>
                  </a:lnTo>
                  <a:cubicBezTo>
                    <a:pt x="2104" y="24965"/>
                    <a:pt x="2090" y="24956"/>
                    <a:pt x="2085" y="24937"/>
                  </a:cubicBezTo>
                  <a:cubicBezTo>
                    <a:pt x="2062" y="24822"/>
                    <a:pt x="2057" y="24701"/>
                    <a:pt x="2066" y="24581"/>
                  </a:cubicBezTo>
                  <a:cubicBezTo>
                    <a:pt x="2085" y="24465"/>
                    <a:pt x="2113" y="24355"/>
                    <a:pt x="2154" y="24248"/>
                  </a:cubicBezTo>
                  <a:cubicBezTo>
                    <a:pt x="2247" y="24035"/>
                    <a:pt x="2358" y="23827"/>
                    <a:pt x="2482" y="23633"/>
                  </a:cubicBezTo>
                  <a:cubicBezTo>
                    <a:pt x="2487" y="23629"/>
                    <a:pt x="2492" y="23624"/>
                    <a:pt x="2497" y="23624"/>
                  </a:cubicBezTo>
                  <a:close/>
                  <a:moveTo>
                    <a:pt x="2681" y="25044"/>
                  </a:moveTo>
                  <a:cubicBezTo>
                    <a:pt x="2691" y="25044"/>
                    <a:pt x="2696" y="25048"/>
                    <a:pt x="2696" y="25053"/>
                  </a:cubicBezTo>
                  <a:lnTo>
                    <a:pt x="2696" y="25210"/>
                  </a:lnTo>
                  <a:lnTo>
                    <a:pt x="2696" y="25330"/>
                  </a:lnTo>
                  <a:cubicBezTo>
                    <a:pt x="2700" y="25413"/>
                    <a:pt x="2704" y="25505"/>
                    <a:pt x="2704" y="25589"/>
                  </a:cubicBezTo>
                  <a:lnTo>
                    <a:pt x="2704" y="25838"/>
                  </a:lnTo>
                  <a:cubicBezTo>
                    <a:pt x="2704" y="25931"/>
                    <a:pt x="2687" y="26015"/>
                    <a:pt x="2687" y="26102"/>
                  </a:cubicBezTo>
                  <a:cubicBezTo>
                    <a:pt x="2687" y="26126"/>
                    <a:pt x="2668" y="26139"/>
                    <a:pt x="2649" y="26139"/>
                  </a:cubicBezTo>
                  <a:cubicBezTo>
                    <a:pt x="2636" y="26139"/>
                    <a:pt x="2626" y="26130"/>
                    <a:pt x="2617" y="26116"/>
                  </a:cubicBezTo>
                  <a:cubicBezTo>
                    <a:pt x="2593" y="26024"/>
                    <a:pt x="2576" y="25936"/>
                    <a:pt x="2570" y="25844"/>
                  </a:cubicBezTo>
                  <a:cubicBezTo>
                    <a:pt x="2561" y="25755"/>
                    <a:pt x="2561" y="25667"/>
                    <a:pt x="2570" y="25580"/>
                  </a:cubicBezTo>
                  <a:cubicBezTo>
                    <a:pt x="2576" y="25496"/>
                    <a:pt x="2585" y="25409"/>
                    <a:pt x="2603" y="25326"/>
                  </a:cubicBezTo>
                  <a:cubicBezTo>
                    <a:pt x="2612" y="25279"/>
                    <a:pt x="2621" y="25238"/>
                    <a:pt x="2631" y="25191"/>
                  </a:cubicBezTo>
                  <a:cubicBezTo>
                    <a:pt x="2644" y="25145"/>
                    <a:pt x="2668" y="25099"/>
                    <a:pt x="2668" y="25053"/>
                  </a:cubicBezTo>
                  <a:cubicBezTo>
                    <a:pt x="2668" y="25048"/>
                    <a:pt x="2672" y="25044"/>
                    <a:pt x="2677" y="25044"/>
                  </a:cubicBezTo>
                  <a:close/>
                  <a:moveTo>
                    <a:pt x="38974" y="29131"/>
                  </a:moveTo>
                  <a:cubicBezTo>
                    <a:pt x="38996" y="29135"/>
                    <a:pt x="39015" y="29154"/>
                    <a:pt x="39039" y="29154"/>
                  </a:cubicBezTo>
                  <a:cubicBezTo>
                    <a:pt x="39080" y="29173"/>
                    <a:pt x="39117" y="29191"/>
                    <a:pt x="39154" y="29210"/>
                  </a:cubicBezTo>
                  <a:lnTo>
                    <a:pt x="39269" y="29288"/>
                  </a:lnTo>
                  <a:cubicBezTo>
                    <a:pt x="39307" y="29312"/>
                    <a:pt x="39344" y="29334"/>
                    <a:pt x="39376" y="29367"/>
                  </a:cubicBezTo>
                  <a:cubicBezTo>
                    <a:pt x="39515" y="29487"/>
                    <a:pt x="39621" y="29645"/>
                    <a:pt x="39677" y="29820"/>
                  </a:cubicBezTo>
                  <a:cubicBezTo>
                    <a:pt x="39690" y="29856"/>
                    <a:pt x="39658" y="29884"/>
                    <a:pt x="39626" y="29884"/>
                  </a:cubicBezTo>
                  <a:cubicBezTo>
                    <a:pt x="39607" y="29884"/>
                    <a:pt x="39593" y="29875"/>
                    <a:pt x="39585" y="29861"/>
                  </a:cubicBezTo>
                  <a:cubicBezTo>
                    <a:pt x="39501" y="29718"/>
                    <a:pt x="39399" y="29589"/>
                    <a:pt x="39284" y="29468"/>
                  </a:cubicBezTo>
                  <a:cubicBezTo>
                    <a:pt x="39233" y="29408"/>
                    <a:pt x="39173" y="29353"/>
                    <a:pt x="39107" y="29306"/>
                  </a:cubicBezTo>
                  <a:lnTo>
                    <a:pt x="39006" y="29237"/>
                  </a:lnTo>
                  <a:cubicBezTo>
                    <a:pt x="38979" y="29218"/>
                    <a:pt x="38928" y="29205"/>
                    <a:pt x="38928" y="29173"/>
                  </a:cubicBezTo>
                  <a:lnTo>
                    <a:pt x="38904" y="29158"/>
                  </a:lnTo>
                  <a:cubicBezTo>
                    <a:pt x="38885" y="29150"/>
                    <a:pt x="38900" y="29131"/>
                    <a:pt x="38913" y="29131"/>
                  </a:cubicBezTo>
                  <a:cubicBezTo>
                    <a:pt x="38919" y="29131"/>
                    <a:pt x="38928" y="29135"/>
                    <a:pt x="38932" y="29135"/>
                  </a:cubicBezTo>
                  <a:cubicBezTo>
                    <a:pt x="38937" y="29135"/>
                    <a:pt x="38941" y="29131"/>
                    <a:pt x="38947" y="29131"/>
                  </a:cubicBezTo>
                  <a:close/>
                  <a:moveTo>
                    <a:pt x="39894" y="29579"/>
                  </a:moveTo>
                  <a:cubicBezTo>
                    <a:pt x="39899" y="29579"/>
                    <a:pt x="39903" y="29584"/>
                    <a:pt x="39912" y="29584"/>
                  </a:cubicBezTo>
                  <a:cubicBezTo>
                    <a:pt x="39954" y="29602"/>
                    <a:pt x="40001" y="29621"/>
                    <a:pt x="40037" y="29639"/>
                  </a:cubicBezTo>
                  <a:cubicBezTo>
                    <a:pt x="40074" y="29658"/>
                    <a:pt x="40112" y="29677"/>
                    <a:pt x="40148" y="29694"/>
                  </a:cubicBezTo>
                  <a:cubicBezTo>
                    <a:pt x="40223" y="29737"/>
                    <a:pt x="40291" y="29792"/>
                    <a:pt x="40356" y="29848"/>
                  </a:cubicBezTo>
                  <a:cubicBezTo>
                    <a:pt x="40486" y="29963"/>
                    <a:pt x="40592" y="30102"/>
                    <a:pt x="40671" y="30259"/>
                  </a:cubicBezTo>
                  <a:lnTo>
                    <a:pt x="40671" y="30255"/>
                  </a:lnTo>
                  <a:lnTo>
                    <a:pt x="40671" y="30255"/>
                  </a:lnTo>
                  <a:cubicBezTo>
                    <a:pt x="40689" y="30283"/>
                    <a:pt x="40680" y="30319"/>
                    <a:pt x="40652" y="30338"/>
                  </a:cubicBezTo>
                  <a:cubicBezTo>
                    <a:pt x="40639" y="30347"/>
                    <a:pt x="40629" y="30347"/>
                    <a:pt x="40620" y="30347"/>
                  </a:cubicBezTo>
                  <a:cubicBezTo>
                    <a:pt x="40597" y="30347"/>
                    <a:pt x="40578" y="30338"/>
                    <a:pt x="40564" y="30319"/>
                  </a:cubicBezTo>
                  <a:cubicBezTo>
                    <a:pt x="40486" y="30181"/>
                    <a:pt x="40389" y="30046"/>
                    <a:pt x="40278" y="29931"/>
                  </a:cubicBezTo>
                  <a:cubicBezTo>
                    <a:pt x="40223" y="29871"/>
                    <a:pt x="40162" y="29815"/>
                    <a:pt x="40102" y="29760"/>
                  </a:cubicBezTo>
                  <a:cubicBezTo>
                    <a:pt x="40070" y="29732"/>
                    <a:pt x="40037" y="29704"/>
                    <a:pt x="40001" y="29681"/>
                  </a:cubicBezTo>
                  <a:cubicBezTo>
                    <a:pt x="39967" y="29658"/>
                    <a:pt x="39917" y="29621"/>
                    <a:pt x="39899" y="29611"/>
                  </a:cubicBezTo>
                  <a:cubicBezTo>
                    <a:pt x="39884" y="29607"/>
                    <a:pt x="39875" y="29579"/>
                    <a:pt x="39894" y="29579"/>
                  </a:cubicBezTo>
                  <a:close/>
                  <a:moveTo>
                    <a:pt x="12100" y="20785"/>
                  </a:moveTo>
                  <a:cubicBezTo>
                    <a:pt x="12105" y="20785"/>
                    <a:pt x="12105" y="20785"/>
                    <a:pt x="12109" y="20789"/>
                  </a:cubicBezTo>
                  <a:cubicBezTo>
                    <a:pt x="12480" y="20989"/>
                    <a:pt x="12826" y="21228"/>
                    <a:pt x="13150" y="21497"/>
                  </a:cubicBezTo>
                  <a:cubicBezTo>
                    <a:pt x="13479" y="21760"/>
                    <a:pt x="13788" y="22047"/>
                    <a:pt x="14075" y="22357"/>
                  </a:cubicBezTo>
                  <a:cubicBezTo>
                    <a:pt x="15105" y="23508"/>
                    <a:pt x="15803" y="24923"/>
                    <a:pt x="16095" y="26440"/>
                  </a:cubicBezTo>
                  <a:cubicBezTo>
                    <a:pt x="16243" y="27281"/>
                    <a:pt x="16271" y="28132"/>
                    <a:pt x="16174" y="28979"/>
                  </a:cubicBezTo>
                  <a:cubicBezTo>
                    <a:pt x="16127" y="29395"/>
                    <a:pt x="16053" y="29805"/>
                    <a:pt x="15952" y="30213"/>
                  </a:cubicBezTo>
                  <a:cubicBezTo>
                    <a:pt x="15854" y="30620"/>
                    <a:pt x="15716" y="31013"/>
                    <a:pt x="15532" y="31382"/>
                  </a:cubicBezTo>
                  <a:cubicBezTo>
                    <a:pt x="15532" y="31387"/>
                    <a:pt x="15526" y="31392"/>
                    <a:pt x="15522" y="31392"/>
                  </a:cubicBezTo>
                  <a:lnTo>
                    <a:pt x="15517" y="31392"/>
                  </a:lnTo>
                  <a:cubicBezTo>
                    <a:pt x="15508" y="31392"/>
                    <a:pt x="15504" y="31382"/>
                    <a:pt x="15504" y="31373"/>
                  </a:cubicBezTo>
                  <a:cubicBezTo>
                    <a:pt x="15628" y="30915"/>
                    <a:pt x="15771" y="30471"/>
                    <a:pt x="15864" y="30010"/>
                  </a:cubicBezTo>
                  <a:cubicBezTo>
                    <a:pt x="15952" y="29556"/>
                    <a:pt x="16008" y="29094"/>
                    <a:pt x="16025" y="28636"/>
                  </a:cubicBezTo>
                  <a:cubicBezTo>
                    <a:pt x="16081" y="27046"/>
                    <a:pt x="15716" y="25469"/>
                    <a:pt x="14958" y="24068"/>
                  </a:cubicBezTo>
                  <a:cubicBezTo>
                    <a:pt x="14597" y="23435"/>
                    <a:pt x="14177" y="22833"/>
                    <a:pt x="13695" y="22287"/>
                  </a:cubicBezTo>
                  <a:cubicBezTo>
                    <a:pt x="13455" y="22010"/>
                    <a:pt x="13201" y="21751"/>
                    <a:pt x="12928" y="21506"/>
                  </a:cubicBezTo>
                  <a:cubicBezTo>
                    <a:pt x="12664" y="21261"/>
                    <a:pt x="12369" y="21053"/>
                    <a:pt x="12081" y="20831"/>
                  </a:cubicBezTo>
                  <a:cubicBezTo>
                    <a:pt x="12058" y="20812"/>
                    <a:pt x="12077" y="20785"/>
                    <a:pt x="12100" y="20785"/>
                  </a:cubicBezTo>
                  <a:close/>
                  <a:moveTo>
                    <a:pt x="30327" y="30981"/>
                  </a:moveTo>
                  <a:cubicBezTo>
                    <a:pt x="30327" y="30981"/>
                    <a:pt x="30332" y="30981"/>
                    <a:pt x="30336" y="30985"/>
                  </a:cubicBezTo>
                  <a:cubicBezTo>
                    <a:pt x="30346" y="30990"/>
                    <a:pt x="30351" y="30994"/>
                    <a:pt x="30360" y="31004"/>
                  </a:cubicBezTo>
                  <a:cubicBezTo>
                    <a:pt x="30368" y="31013"/>
                    <a:pt x="30378" y="31032"/>
                    <a:pt x="30387" y="31032"/>
                  </a:cubicBezTo>
                  <a:lnTo>
                    <a:pt x="30429" y="31073"/>
                  </a:lnTo>
                  <a:cubicBezTo>
                    <a:pt x="30457" y="31100"/>
                    <a:pt x="30485" y="31133"/>
                    <a:pt x="30517" y="31165"/>
                  </a:cubicBezTo>
                  <a:cubicBezTo>
                    <a:pt x="30577" y="31216"/>
                    <a:pt x="30641" y="31263"/>
                    <a:pt x="30711" y="31304"/>
                  </a:cubicBezTo>
                  <a:cubicBezTo>
                    <a:pt x="30854" y="31387"/>
                    <a:pt x="30998" y="31476"/>
                    <a:pt x="31145" y="31553"/>
                  </a:cubicBezTo>
                  <a:cubicBezTo>
                    <a:pt x="31201" y="31581"/>
                    <a:pt x="31183" y="31679"/>
                    <a:pt x="31117" y="31679"/>
                  </a:cubicBezTo>
                  <a:lnTo>
                    <a:pt x="31109" y="31679"/>
                  </a:lnTo>
                  <a:cubicBezTo>
                    <a:pt x="30914" y="31664"/>
                    <a:pt x="30735" y="31581"/>
                    <a:pt x="30590" y="31448"/>
                  </a:cubicBezTo>
                  <a:cubicBezTo>
                    <a:pt x="30530" y="31378"/>
                    <a:pt x="30471" y="31309"/>
                    <a:pt x="30419" y="31230"/>
                  </a:cubicBezTo>
                  <a:cubicBezTo>
                    <a:pt x="30392" y="31193"/>
                    <a:pt x="30368" y="31156"/>
                    <a:pt x="30346" y="31115"/>
                  </a:cubicBezTo>
                  <a:cubicBezTo>
                    <a:pt x="30341" y="31096"/>
                    <a:pt x="30323" y="31073"/>
                    <a:pt x="30323" y="31054"/>
                  </a:cubicBezTo>
                  <a:lnTo>
                    <a:pt x="30309" y="31022"/>
                  </a:lnTo>
                  <a:lnTo>
                    <a:pt x="30309" y="30998"/>
                  </a:lnTo>
                  <a:cubicBezTo>
                    <a:pt x="30309" y="30994"/>
                    <a:pt x="30309" y="30990"/>
                    <a:pt x="30313" y="30985"/>
                  </a:cubicBezTo>
                  <a:cubicBezTo>
                    <a:pt x="30318" y="30981"/>
                    <a:pt x="30323" y="30981"/>
                    <a:pt x="30327" y="30981"/>
                  </a:cubicBezTo>
                  <a:close/>
                  <a:moveTo>
                    <a:pt x="57936" y="1"/>
                  </a:moveTo>
                  <a:cubicBezTo>
                    <a:pt x="57270" y="33"/>
                    <a:pt x="54686" y="1328"/>
                    <a:pt x="53113" y="2262"/>
                  </a:cubicBezTo>
                  <a:cubicBezTo>
                    <a:pt x="53728" y="2651"/>
                    <a:pt x="54163" y="3057"/>
                    <a:pt x="54163" y="3057"/>
                  </a:cubicBezTo>
                  <a:lnTo>
                    <a:pt x="53599" y="3699"/>
                  </a:lnTo>
                  <a:lnTo>
                    <a:pt x="53349" y="3987"/>
                  </a:lnTo>
                  <a:lnTo>
                    <a:pt x="53345" y="3982"/>
                  </a:lnTo>
                  <a:lnTo>
                    <a:pt x="53192" y="4153"/>
                  </a:lnTo>
                  <a:cubicBezTo>
                    <a:pt x="53192" y="4153"/>
                    <a:pt x="53034" y="4162"/>
                    <a:pt x="52799" y="4162"/>
                  </a:cubicBezTo>
                  <a:cubicBezTo>
                    <a:pt x="52466" y="4162"/>
                    <a:pt x="51980" y="4149"/>
                    <a:pt x="51542" y="4098"/>
                  </a:cubicBezTo>
                  <a:cubicBezTo>
                    <a:pt x="50894" y="6136"/>
                    <a:pt x="49636" y="10825"/>
                    <a:pt x="48448" y="14741"/>
                  </a:cubicBezTo>
                  <a:cubicBezTo>
                    <a:pt x="48435" y="14797"/>
                    <a:pt x="48416" y="14858"/>
                    <a:pt x="48397" y="14913"/>
                  </a:cubicBezTo>
                  <a:cubicBezTo>
                    <a:pt x="47819" y="16822"/>
                    <a:pt x="47259" y="18533"/>
                    <a:pt x="46802" y="19647"/>
                  </a:cubicBezTo>
                  <a:cubicBezTo>
                    <a:pt x="46788" y="19685"/>
                    <a:pt x="46774" y="19721"/>
                    <a:pt x="46756" y="19758"/>
                  </a:cubicBezTo>
                  <a:cubicBezTo>
                    <a:pt x="46483" y="20411"/>
                    <a:pt x="46247" y="20836"/>
                    <a:pt x="46071" y="20942"/>
                  </a:cubicBezTo>
                  <a:cubicBezTo>
                    <a:pt x="45571" y="21238"/>
                    <a:pt x="44814" y="21405"/>
                    <a:pt x="44037" y="21405"/>
                  </a:cubicBezTo>
                  <a:cubicBezTo>
                    <a:pt x="42872" y="21405"/>
                    <a:pt x="41660" y="21030"/>
                    <a:pt x="41211" y="20161"/>
                  </a:cubicBezTo>
                  <a:cubicBezTo>
                    <a:pt x="40578" y="18936"/>
                    <a:pt x="36787" y="10191"/>
                    <a:pt x="34169" y="6646"/>
                  </a:cubicBezTo>
                  <a:cubicBezTo>
                    <a:pt x="34137" y="6599"/>
                    <a:pt x="34105" y="6557"/>
                    <a:pt x="34077" y="6516"/>
                  </a:cubicBezTo>
                  <a:cubicBezTo>
                    <a:pt x="33648" y="5952"/>
                    <a:pt x="33249" y="5530"/>
                    <a:pt x="32907" y="5314"/>
                  </a:cubicBezTo>
                  <a:cubicBezTo>
                    <a:pt x="32671" y="5165"/>
                    <a:pt x="32417" y="5045"/>
                    <a:pt x="32140" y="4948"/>
                  </a:cubicBezTo>
                  <a:cubicBezTo>
                    <a:pt x="32071" y="4920"/>
                    <a:pt x="31996" y="4898"/>
                    <a:pt x="31922" y="4875"/>
                  </a:cubicBezTo>
                  <a:cubicBezTo>
                    <a:pt x="31252" y="4676"/>
                    <a:pt x="30494" y="4602"/>
                    <a:pt x="29675" y="4602"/>
                  </a:cubicBezTo>
                  <a:cubicBezTo>
                    <a:pt x="27372" y="4602"/>
                    <a:pt x="24649" y="5193"/>
                    <a:pt x="22453" y="5193"/>
                  </a:cubicBezTo>
                  <a:cubicBezTo>
                    <a:pt x="20756" y="5193"/>
                    <a:pt x="18001" y="4209"/>
                    <a:pt x="15282" y="4209"/>
                  </a:cubicBezTo>
                  <a:cubicBezTo>
                    <a:pt x="14416" y="4209"/>
                    <a:pt x="13556" y="4305"/>
                    <a:pt x="12738" y="4569"/>
                  </a:cubicBezTo>
                  <a:cubicBezTo>
                    <a:pt x="10694" y="5221"/>
                    <a:pt x="7869" y="8545"/>
                    <a:pt x="5664" y="11727"/>
                  </a:cubicBezTo>
                  <a:cubicBezTo>
                    <a:pt x="5632" y="11778"/>
                    <a:pt x="5594" y="11828"/>
                    <a:pt x="5562" y="11875"/>
                  </a:cubicBezTo>
                  <a:cubicBezTo>
                    <a:pt x="5039" y="12633"/>
                    <a:pt x="4554" y="13382"/>
                    <a:pt x="4124" y="14081"/>
                  </a:cubicBezTo>
                  <a:cubicBezTo>
                    <a:pt x="4087" y="14141"/>
                    <a:pt x="4050" y="14201"/>
                    <a:pt x="4013" y="14261"/>
                  </a:cubicBezTo>
                  <a:cubicBezTo>
                    <a:pt x="3829" y="14566"/>
                    <a:pt x="3652" y="14862"/>
                    <a:pt x="3491" y="15144"/>
                  </a:cubicBezTo>
                  <a:cubicBezTo>
                    <a:pt x="1637" y="18375"/>
                    <a:pt x="0" y="23601"/>
                    <a:pt x="0" y="26736"/>
                  </a:cubicBezTo>
                  <a:cubicBezTo>
                    <a:pt x="0" y="27175"/>
                    <a:pt x="32" y="27568"/>
                    <a:pt x="101" y="27914"/>
                  </a:cubicBezTo>
                  <a:cubicBezTo>
                    <a:pt x="647" y="30740"/>
                    <a:pt x="3103" y="32497"/>
                    <a:pt x="7019" y="32497"/>
                  </a:cubicBezTo>
                  <a:cubicBezTo>
                    <a:pt x="8489" y="32497"/>
                    <a:pt x="9983" y="32575"/>
                    <a:pt x="11309" y="32575"/>
                  </a:cubicBezTo>
                  <a:cubicBezTo>
                    <a:pt x="13511" y="32575"/>
                    <a:pt x="15249" y="32358"/>
                    <a:pt x="15637" y="31184"/>
                  </a:cubicBezTo>
                  <a:cubicBezTo>
                    <a:pt x="15637" y="31184"/>
                    <a:pt x="18033" y="31373"/>
                    <a:pt x="20876" y="31373"/>
                  </a:cubicBezTo>
                  <a:cubicBezTo>
                    <a:pt x="23257" y="31373"/>
                    <a:pt x="25948" y="31239"/>
                    <a:pt x="27812" y="30749"/>
                  </a:cubicBezTo>
                  <a:cubicBezTo>
                    <a:pt x="27807" y="30744"/>
                    <a:pt x="27807" y="30744"/>
                    <a:pt x="27807" y="30740"/>
                  </a:cubicBezTo>
                  <a:cubicBezTo>
                    <a:pt x="27521" y="30046"/>
                    <a:pt x="27372" y="29302"/>
                    <a:pt x="27372" y="28548"/>
                  </a:cubicBezTo>
                  <a:cubicBezTo>
                    <a:pt x="27368" y="27193"/>
                    <a:pt x="27779" y="25857"/>
                    <a:pt x="28172" y="24572"/>
                  </a:cubicBezTo>
                  <a:cubicBezTo>
                    <a:pt x="28561" y="23254"/>
                    <a:pt x="29005" y="21954"/>
                    <a:pt x="29491" y="20669"/>
                  </a:cubicBezTo>
                  <a:cubicBezTo>
                    <a:pt x="29495" y="20656"/>
                    <a:pt x="29504" y="20650"/>
                    <a:pt x="29514" y="20650"/>
                  </a:cubicBezTo>
                  <a:cubicBezTo>
                    <a:pt x="29527" y="20650"/>
                    <a:pt x="29536" y="20660"/>
                    <a:pt x="29532" y="20674"/>
                  </a:cubicBezTo>
                  <a:cubicBezTo>
                    <a:pt x="29292" y="21390"/>
                    <a:pt x="29065" y="22116"/>
                    <a:pt x="28857" y="22842"/>
                  </a:cubicBezTo>
                  <a:cubicBezTo>
                    <a:pt x="28482" y="24133"/>
                    <a:pt x="28117" y="25436"/>
                    <a:pt x="27844" y="26754"/>
                  </a:cubicBezTo>
                  <a:cubicBezTo>
                    <a:pt x="27696" y="27406"/>
                    <a:pt x="27613" y="28068"/>
                    <a:pt x="27585" y="28733"/>
                  </a:cubicBezTo>
                  <a:cubicBezTo>
                    <a:pt x="27576" y="29413"/>
                    <a:pt x="27660" y="30088"/>
                    <a:pt x="27839" y="30740"/>
                  </a:cubicBezTo>
                  <a:cubicBezTo>
                    <a:pt x="27844" y="30740"/>
                    <a:pt x="27854" y="30740"/>
                    <a:pt x="27858" y="30735"/>
                  </a:cubicBezTo>
                  <a:cubicBezTo>
                    <a:pt x="27858" y="30735"/>
                    <a:pt x="28723" y="32460"/>
                    <a:pt x="30522" y="33010"/>
                  </a:cubicBezTo>
                  <a:cubicBezTo>
                    <a:pt x="32325" y="33561"/>
                    <a:pt x="41651" y="33320"/>
                    <a:pt x="44703" y="33477"/>
                  </a:cubicBezTo>
                  <a:cubicBezTo>
                    <a:pt x="45896" y="33542"/>
                    <a:pt x="47671" y="33588"/>
                    <a:pt x="49447" y="33588"/>
                  </a:cubicBezTo>
                  <a:cubicBezTo>
                    <a:pt x="52221" y="33588"/>
                    <a:pt x="55000" y="33468"/>
                    <a:pt x="55573" y="33089"/>
                  </a:cubicBezTo>
                  <a:cubicBezTo>
                    <a:pt x="55985" y="32816"/>
                    <a:pt x="56179" y="32474"/>
                    <a:pt x="56175" y="32150"/>
                  </a:cubicBezTo>
                  <a:cubicBezTo>
                    <a:pt x="56175" y="31720"/>
                    <a:pt x="55842" y="31322"/>
                    <a:pt x="55222" y="31137"/>
                  </a:cubicBezTo>
                  <a:cubicBezTo>
                    <a:pt x="54251" y="30851"/>
                    <a:pt x="48499" y="30315"/>
                    <a:pt x="47227" y="30199"/>
                  </a:cubicBezTo>
                  <a:cubicBezTo>
                    <a:pt x="46986" y="30208"/>
                    <a:pt x="46747" y="30213"/>
                    <a:pt x="46506" y="30213"/>
                  </a:cubicBezTo>
                  <a:cubicBezTo>
                    <a:pt x="45793" y="30213"/>
                    <a:pt x="45082" y="30181"/>
                    <a:pt x="44370" y="30153"/>
                  </a:cubicBezTo>
                  <a:cubicBezTo>
                    <a:pt x="43894" y="30129"/>
                    <a:pt x="41610" y="30051"/>
                    <a:pt x="41489" y="29995"/>
                  </a:cubicBezTo>
                  <a:cubicBezTo>
                    <a:pt x="41476" y="29982"/>
                    <a:pt x="40768" y="28858"/>
                    <a:pt x="40606" y="28618"/>
                  </a:cubicBezTo>
                  <a:cubicBezTo>
                    <a:pt x="39991" y="27693"/>
                    <a:pt x="38895" y="27263"/>
                    <a:pt x="37924" y="26847"/>
                  </a:cubicBezTo>
                  <a:cubicBezTo>
                    <a:pt x="37337" y="26597"/>
                    <a:pt x="36732" y="26352"/>
                    <a:pt x="36149" y="26135"/>
                  </a:cubicBezTo>
                  <a:cubicBezTo>
                    <a:pt x="35562" y="25917"/>
                    <a:pt x="34979" y="25686"/>
                    <a:pt x="34391" y="25505"/>
                  </a:cubicBezTo>
                  <a:lnTo>
                    <a:pt x="34382" y="25505"/>
                  </a:lnTo>
                  <a:cubicBezTo>
                    <a:pt x="34373" y="25501"/>
                    <a:pt x="34369" y="25492"/>
                    <a:pt x="34373" y="25483"/>
                  </a:cubicBezTo>
                  <a:cubicBezTo>
                    <a:pt x="34373" y="25478"/>
                    <a:pt x="34382" y="25473"/>
                    <a:pt x="34387" y="25473"/>
                  </a:cubicBezTo>
                  <a:lnTo>
                    <a:pt x="34391" y="25473"/>
                  </a:lnTo>
                  <a:cubicBezTo>
                    <a:pt x="34734" y="25566"/>
                    <a:pt x="35080" y="25658"/>
                    <a:pt x="35423" y="25765"/>
                  </a:cubicBezTo>
                  <a:cubicBezTo>
                    <a:pt x="35765" y="25866"/>
                    <a:pt x="36102" y="25977"/>
                    <a:pt x="36440" y="26093"/>
                  </a:cubicBezTo>
                  <a:cubicBezTo>
                    <a:pt x="37027" y="26301"/>
                    <a:pt x="37615" y="26523"/>
                    <a:pt x="38197" y="26759"/>
                  </a:cubicBezTo>
                  <a:cubicBezTo>
                    <a:pt x="38719" y="26958"/>
                    <a:pt x="39224" y="27193"/>
                    <a:pt x="39709" y="27475"/>
                  </a:cubicBezTo>
                  <a:cubicBezTo>
                    <a:pt x="40167" y="27739"/>
                    <a:pt x="40556" y="28113"/>
                    <a:pt x="40842" y="28557"/>
                  </a:cubicBezTo>
                  <a:cubicBezTo>
                    <a:pt x="40985" y="28779"/>
                    <a:pt x="41614" y="29792"/>
                    <a:pt x="41660" y="29903"/>
                  </a:cubicBezTo>
                  <a:cubicBezTo>
                    <a:pt x="41679" y="29903"/>
                    <a:pt x="41725" y="29899"/>
                    <a:pt x="41785" y="29899"/>
                  </a:cubicBezTo>
                  <a:cubicBezTo>
                    <a:pt x="42280" y="29899"/>
                    <a:pt x="43945" y="29963"/>
                    <a:pt x="44379" y="29982"/>
                  </a:cubicBezTo>
                  <a:cubicBezTo>
                    <a:pt x="45290" y="30019"/>
                    <a:pt x="46205" y="30061"/>
                    <a:pt x="47116" y="30162"/>
                  </a:cubicBezTo>
                  <a:cubicBezTo>
                    <a:pt x="47856" y="30065"/>
                    <a:pt x="51384" y="29534"/>
                    <a:pt x="52855" y="28063"/>
                  </a:cubicBezTo>
                  <a:cubicBezTo>
                    <a:pt x="54500" y="26421"/>
                    <a:pt x="56984" y="12805"/>
                    <a:pt x="57159" y="12277"/>
                  </a:cubicBezTo>
                  <a:cubicBezTo>
                    <a:pt x="57334" y="11750"/>
                    <a:pt x="62093" y="8810"/>
                    <a:pt x="62389" y="8573"/>
                  </a:cubicBezTo>
                  <a:cubicBezTo>
                    <a:pt x="62643" y="8366"/>
                    <a:pt x="64793" y="8078"/>
                    <a:pt x="65667" y="7963"/>
                  </a:cubicBezTo>
                  <a:cubicBezTo>
                    <a:pt x="65514" y="7963"/>
                    <a:pt x="65362" y="7958"/>
                    <a:pt x="65213" y="7958"/>
                  </a:cubicBezTo>
                  <a:cubicBezTo>
                    <a:pt x="64927" y="7958"/>
                    <a:pt x="64641" y="7972"/>
                    <a:pt x="64353" y="7972"/>
                  </a:cubicBezTo>
                  <a:cubicBezTo>
                    <a:pt x="63327" y="8005"/>
                    <a:pt x="62300" y="8110"/>
                    <a:pt x="61288" y="8282"/>
                  </a:cubicBezTo>
                  <a:cubicBezTo>
                    <a:pt x="61034" y="8324"/>
                    <a:pt x="60785" y="8366"/>
                    <a:pt x="60530" y="8388"/>
                  </a:cubicBezTo>
                  <a:cubicBezTo>
                    <a:pt x="60452" y="8402"/>
                    <a:pt x="60373" y="8411"/>
                    <a:pt x="60294" y="8411"/>
                  </a:cubicBezTo>
                  <a:cubicBezTo>
                    <a:pt x="60146" y="8411"/>
                    <a:pt x="59998" y="8388"/>
                    <a:pt x="59855" y="8342"/>
                  </a:cubicBezTo>
                  <a:cubicBezTo>
                    <a:pt x="59665" y="8245"/>
                    <a:pt x="59489" y="8125"/>
                    <a:pt x="59332" y="7986"/>
                  </a:cubicBezTo>
                  <a:cubicBezTo>
                    <a:pt x="59138" y="7833"/>
                    <a:pt x="58954" y="7677"/>
                    <a:pt x="58755" y="7515"/>
                  </a:cubicBezTo>
                  <a:cubicBezTo>
                    <a:pt x="58740" y="7506"/>
                    <a:pt x="58759" y="7491"/>
                    <a:pt x="58773" y="7491"/>
                  </a:cubicBezTo>
                  <a:cubicBezTo>
                    <a:pt x="59009" y="7639"/>
                    <a:pt x="59240" y="7792"/>
                    <a:pt x="59471" y="7954"/>
                  </a:cubicBezTo>
                  <a:cubicBezTo>
                    <a:pt x="59675" y="8129"/>
                    <a:pt x="59929" y="8231"/>
                    <a:pt x="60197" y="8255"/>
                  </a:cubicBezTo>
                  <a:cubicBezTo>
                    <a:pt x="60691" y="8231"/>
                    <a:pt x="61182" y="8166"/>
                    <a:pt x="61668" y="8061"/>
                  </a:cubicBezTo>
                  <a:cubicBezTo>
                    <a:pt x="62162" y="7986"/>
                    <a:pt x="62633" y="7931"/>
                    <a:pt x="63138" y="7894"/>
                  </a:cubicBezTo>
                  <a:cubicBezTo>
                    <a:pt x="63638" y="7856"/>
                    <a:pt x="64137" y="7839"/>
                    <a:pt x="64641" y="7839"/>
                  </a:cubicBezTo>
                  <a:lnTo>
                    <a:pt x="64797" y="7839"/>
                  </a:lnTo>
                  <a:cubicBezTo>
                    <a:pt x="65209" y="7839"/>
                    <a:pt x="65621" y="7866"/>
                    <a:pt x="66023" y="7922"/>
                  </a:cubicBezTo>
                  <a:cubicBezTo>
                    <a:pt x="66037" y="7922"/>
                    <a:pt x="66051" y="7916"/>
                    <a:pt x="66065" y="7916"/>
                  </a:cubicBezTo>
                  <a:cubicBezTo>
                    <a:pt x="66282" y="7916"/>
                    <a:pt x="66592" y="7991"/>
                    <a:pt x="66920" y="8061"/>
                  </a:cubicBezTo>
                  <a:cubicBezTo>
                    <a:pt x="67249" y="8129"/>
                    <a:pt x="67599" y="8199"/>
                    <a:pt x="67887" y="8199"/>
                  </a:cubicBezTo>
                  <a:cubicBezTo>
                    <a:pt x="68007" y="8199"/>
                    <a:pt x="68113" y="8189"/>
                    <a:pt x="68205" y="8162"/>
                  </a:cubicBezTo>
                  <a:cubicBezTo>
                    <a:pt x="68792" y="7986"/>
                    <a:pt x="69634" y="5910"/>
                    <a:pt x="69810" y="5397"/>
                  </a:cubicBezTo>
                  <a:cubicBezTo>
                    <a:pt x="69814" y="5383"/>
                    <a:pt x="69819" y="5369"/>
                    <a:pt x="69819" y="5351"/>
                  </a:cubicBezTo>
                  <a:cubicBezTo>
                    <a:pt x="69819" y="4731"/>
                    <a:pt x="66767" y="1924"/>
                    <a:pt x="66199" y="1924"/>
                  </a:cubicBezTo>
                  <a:cubicBezTo>
                    <a:pt x="65681" y="1924"/>
                    <a:pt x="63337" y="2336"/>
                    <a:pt x="62616" y="2336"/>
                  </a:cubicBezTo>
                  <a:cubicBezTo>
                    <a:pt x="62518" y="2336"/>
                    <a:pt x="62454" y="2331"/>
                    <a:pt x="62421" y="2312"/>
                  </a:cubicBezTo>
                  <a:cubicBezTo>
                    <a:pt x="62153" y="2179"/>
                    <a:pt x="58916" y="1"/>
                    <a:pt x="57959" y="1"/>
                  </a:cubicBezTo>
                  <a:close/>
                </a:path>
              </a:pathLst>
            </a:custGeom>
            <a:solidFill>
              <a:srgbClr val="95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60"/>
            <p:cNvSpPr/>
            <p:nvPr/>
          </p:nvSpPr>
          <p:spPr>
            <a:xfrm>
              <a:off x="5217075" y="1508350"/>
              <a:ext cx="143600" cy="64850"/>
            </a:xfrm>
            <a:custGeom>
              <a:avLst/>
              <a:gdLst/>
              <a:ahLst/>
              <a:cxnLst/>
              <a:rect l="l" t="t" r="r" b="b"/>
              <a:pathLst>
                <a:path w="5744" h="2594" extrusionOk="0">
                  <a:moveTo>
                    <a:pt x="2378" y="1"/>
                  </a:moveTo>
                  <a:cubicBezTo>
                    <a:pt x="1183" y="1"/>
                    <a:pt x="0" y="283"/>
                    <a:pt x="75" y="413"/>
                  </a:cubicBezTo>
                  <a:cubicBezTo>
                    <a:pt x="163" y="566"/>
                    <a:pt x="1693" y="2116"/>
                    <a:pt x="2396" y="2383"/>
                  </a:cubicBezTo>
                  <a:cubicBezTo>
                    <a:pt x="2877" y="2565"/>
                    <a:pt x="3821" y="2593"/>
                    <a:pt x="4363" y="2593"/>
                  </a:cubicBezTo>
                  <a:cubicBezTo>
                    <a:pt x="4609" y="2593"/>
                    <a:pt x="4773" y="2587"/>
                    <a:pt x="4773" y="2587"/>
                  </a:cubicBezTo>
                  <a:lnTo>
                    <a:pt x="5744" y="1491"/>
                  </a:lnTo>
                  <a:cubicBezTo>
                    <a:pt x="5744" y="1491"/>
                    <a:pt x="4306" y="141"/>
                    <a:pt x="2956" y="25"/>
                  </a:cubicBezTo>
                  <a:cubicBezTo>
                    <a:pt x="2767" y="8"/>
                    <a:pt x="2572" y="1"/>
                    <a:pt x="2378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60"/>
            <p:cNvSpPr/>
            <p:nvPr/>
          </p:nvSpPr>
          <p:spPr>
            <a:xfrm>
              <a:off x="5218850" y="1508400"/>
              <a:ext cx="141825" cy="64875"/>
            </a:xfrm>
            <a:custGeom>
              <a:avLst/>
              <a:gdLst/>
              <a:ahLst/>
              <a:cxnLst/>
              <a:rect l="l" t="t" r="r" b="b"/>
              <a:pathLst>
                <a:path w="5673" h="2595" extrusionOk="0">
                  <a:moveTo>
                    <a:pt x="2312" y="1"/>
                  </a:moveTo>
                  <a:cubicBezTo>
                    <a:pt x="1155" y="1"/>
                    <a:pt x="4" y="264"/>
                    <a:pt x="0" y="398"/>
                  </a:cubicBezTo>
                  <a:cubicBezTo>
                    <a:pt x="0" y="402"/>
                    <a:pt x="0" y="407"/>
                    <a:pt x="4" y="411"/>
                  </a:cubicBezTo>
                  <a:cubicBezTo>
                    <a:pt x="92" y="564"/>
                    <a:pt x="1622" y="2114"/>
                    <a:pt x="2325" y="2381"/>
                  </a:cubicBezTo>
                  <a:cubicBezTo>
                    <a:pt x="2811" y="2562"/>
                    <a:pt x="3768" y="2594"/>
                    <a:pt x="4309" y="2594"/>
                  </a:cubicBezTo>
                  <a:cubicBezTo>
                    <a:pt x="4544" y="2594"/>
                    <a:pt x="4702" y="2585"/>
                    <a:pt x="4702" y="2585"/>
                  </a:cubicBezTo>
                  <a:lnTo>
                    <a:pt x="4855" y="2414"/>
                  </a:lnTo>
                  <a:cubicBezTo>
                    <a:pt x="4776" y="2395"/>
                    <a:pt x="3213" y="1947"/>
                    <a:pt x="2885" y="1822"/>
                  </a:cubicBezTo>
                  <a:cubicBezTo>
                    <a:pt x="2547" y="1693"/>
                    <a:pt x="1812" y="957"/>
                    <a:pt x="1766" y="874"/>
                  </a:cubicBezTo>
                  <a:cubicBezTo>
                    <a:pt x="1729" y="805"/>
                    <a:pt x="2303" y="667"/>
                    <a:pt x="2880" y="667"/>
                  </a:cubicBezTo>
                  <a:cubicBezTo>
                    <a:pt x="2973" y="667"/>
                    <a:pt x="3065" y="671"/>
                    <a:pt x="3153" y="680"/>
                  </a:cubicBezTo>
                  <a:cubicBezTo>
                    <a:pt x="3805" y="735"/>
                    <a:pt x="5312" y="1896"/>
                    <a:pt x="5312" y="1896"/>
                  </a:cubicBezTo>
                  <a:lnTo>
                    <a:pt x="5109" y="2131"/>
                  </a:lnTo>
                  <a:lnTo>
                    <a:pt x="5673" y="1489"/>
                  </a:lnTo>
                  <a:cubicBezTo>
                    <a:pt x="5673" y="1489"/>
                    <a:pt x="5238" y="1083"/>
                    <a:pt x="4623" y="694"/>
                  </a:cubicBezTo>
                  <a:cubicBezTo>
                    <a:pt x="4119" y="379"/>
                    <a:pt x="3490" y="74"/>
                    <a:pt x="2885" y="23"/>
                  </a:cubicBezTo>
                  <a:cubicBezTo>
                    <a:pt x="2696" y="5"/>
                    <a:pt x="2506" y="1"/>
                    <a:pt x="2312" y="1"/>
                  </a:cubicBezTo>
                  <a:close/>
                </a:path>
              </a:pathLst>
            </a:custGeom>
            <a:solidFill>
              <a:srgbClr val="95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60"/>
            <p:cNvSpPr/>
            <p:nvPr/>
          </p:nvSpPr>
          <p:spPr>
            <a:xfrm>
              <a:off x="5340225" y="1561675"/>
              <a:ext cx="6375" cy="7200"/>
            </a:xfrm>
            <a:custGeom>
              <a:avLst/>
              <a:gdLst/>
              <a:ahLst/>
              <a:cxnLst/>
              <a:rect l="l" t="t" r="r" b="b"/>
              <a:pathLst>
                <a:path w="255" h="288" extrusionOk="0">
                  <a:moveTo>
                    <a:pt x="254" y="0"/>
                  </a:moveTo>
                  <a:lnTo>
                    <a:pt x="0" y="283"/>
                  </a:lnTo>
                  <a:lnTo>
                    <a:pt x="4" y="288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775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60"/>
            <p:cNvSpPr/>
            <p:nvPr/>
          </p:nvSpPr>
          <p:spPr>
            <a:xfrm>
              <a:off x="5262050" y="1525050"/>
              <a:ext cx="89625" cy="43725"/>
            </a:xfrm>
            <a:custGeom>
              <a:avLst/>
              <a:gdLst/>
              <a:ahLst/>
              <a:cxnLst/>
              <a:rect l="l" t="t" r="r" b="b"/>
              <a:pathLst>
                <a:path w="3585" h="1749" extrusionOk="0">
                  <a:moveTo>
                    <a:pt x="1152" y="1"/>
                  </a:moveTo>
                  <a:cubicBezTo>
                    <a:pt x="575" y="1"/>
                    <a:pt x="1" y="139"/>
                    <a:pt x="38" y="208"/>
                  </a:cubicBezTo>
                  <a:cubicBezTo>
                    <a:pt x="84" y="291"/>
                    <a:pt x="819" y="1027"/>
                    <a:pt x="1157" y="1156"/>
                  </a:cubicBezTo>
                  <a:cubicBezTo>
                    <a:pt x="1485" y="1281"/>
                    <a:pt x="3048" y="1729"/>
                    <a:pt x="3127" y="1748"/>
                  </a:cubicBezTo>
                  <a:lnTo>
                    <a:pt x="3381" y="1465"/>
                  </a:lnTo>
                  <a:lnTo>
                    <a:pt x="3584" y="1230"/>
                  </a:lnTo>
                  <a:cubicBezTo>
                    <a:pt x="3584" y="1230"/>
                    <a:pt x="2077" y="69"/>
                    <a:pt x="1425" y="14"/>
                  </a:cubicBezTo>
                  <a:cubicBezTo>
                    <a:pt x="1337" y="5"/>
                    <a:pt x="1245" y="1"/>
                    <a:pt x="1152" y="1"/>
                  </a:cubicBezTo>
                  <a:close/>
                </a:path>
              </a:pathLst>
            </a:custGeom>
            <a:solidFill>
              <a:srgbClr val="775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60"/>
            <p:cNvSpPr/>
            <p:nvPr/>
          </p:nvSpPr>
          <p:spPr>
            <a:xfrm>
              <a:off x="5643525" y="1536850"/>
              <a:ext cx="41850" cy="22550"/>
            </a:xfrm>
            <a:custGeom>
              <a:avLst/>
              <a:gdLst/>
              <a:ahLst/>
              <a:cxnLst/>
              <a:rect l="l" t="t" r="r" b="b"/>
              <a:pathLst>
                <a:path w="1674" h="902" extrusionOk="0">
                  <a:moveTo>
                    <a:pt x="579" y="0"/>
                  </a:moveTo>
                  <a:cubicBezTo>
                    <a:pt x="453" y="0"/>
                    <a:pt x="342" y="69"/>
                    <a:pt x="264" y="244"/>
                  </a:cubicBezTo>
                  <a:cubicBezTo>
                    <a:pt x="1" y="814"/>
                    <a:pt x="1674" y="901"/>
                    <a:pt x="1674" y="901"/>
                  </a:cubicBezTo>
                  <a:cubicBezTo>
                    <a:pt x="1674" y="901"/>
                    <a:pt x="1031" y="0"/>
                    <a:pt x="579" y="0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60"/>
            <p:cNvSpPr/>
            <p:nvPr/>
          </p:nvSpPr>
          <p:spPr>
            <a:xfrm>
              <a:off x="5430500" y="1575325"/>
              <a:ext cx="81600" cy="26050"/>
            </a:xfrm>
            <a:custGeom>
              <a:avLst/>
              <a:gdLst/>
              <a:ahLst/>
              <a:cxnLst/>
              <a:rect l="l" t="t" r="r" b="b"/>
              <a:pathLst>
                <a:path w="3264" h="1042" extrusionOk="0">
                  <a:moveTo>
                    <a:pt x="1946" y="0"/>
                  </a:moveTo>
                  <a:cubicBezTo>
                    <a:pt x="1803" y="0"/>
                    <a:pt x="1655" y="9"/>
                    <a:pt x="1516" y="33"/>
                  </a:cubicBezTo>
                  <a:cubicBezTo>
                    <a:pt x="711" y="167"/>
                    <a:pt x="0" y="1041"/>
                    <a:pt x="0" y="1041"/>
                  </a:cubicBezTo>
                  <a:lnTo>
                    <a:pt x="943" y="800"/>
                  </a:lnTo>
                  <a:cubicBezTo>
                    <a:pt x="916" y="773"/>
                    <a:pt x="883" y="741"/>
                    <a:pt x="860" y="703"/>
                  </a:cubicBezTo>
                  <a:lnTo>
                    <a:pt x="2279" y="338"/>
                  </a:lnTo>
                  <a:lnTo>
                    <a:pt x="2279" y="338"/>
                  </a:lnTo>
                  <a:cubicBezTo>
                    <a:pt x="2279" y="338"/>
                    <a:pt x="2275" y="393"/>
                    <a:pt x="2256" y="468"/>
                  </a:cubicBezTo>
                  <a:lnTo>
                    <a:pt x="3264" y="213"/>
                  </a:lnTo>
                  <a:cubicBezTo>
                    <a:pt x="3264" y="213"/>
                    <a:pt x="2621" y="0"/>
                    <a:pt x="1946" y="0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60"/>
            <p:cNvSpPr/>
            <p:nvPr/>
          </p:nvSpPr>
          <p:spPr>
            <a:xfrm>
              <a:off x="5452000" y="1583750"/>
              <a:ext cx="35500" cy="18175"/>
            </a:xfrm>
            <a:custGeom>
              <a:avLst/>
              <a:gdLst/>
              <a:ahLst/>
              <a:cxnLst/>
              <a:rect l="l" t="t" r="r" b="b"/>
              <a:pathLst>
                <a:path w="1420" h="727" extrusionOk="0">
                  <a:moveTo>
                    <a:pt x="1419" y="1"/>
                  </a:moveTo>
                  <a:lnTo>
                    <a:pt x="0" y="366"/>
                  </a:lnTo>
                  <a:cubicBezTo>
                    <a:pt x="23" y="404"/>
                    <a:pt x="56" y="436"/>
                    <a:pt x="83" y="463"/>
                  </a:cubicBezTo>
                  <a:cubicBezTo>
                    <a:pt x="254" y="630"/>
                    <a:pt x="485" y="726"/>
                    <a:pt x="726" y="726"/>
                  </a:cubicBezTo>
                  <a:cubicBezTo>
                    <a:pt x="767" y="726"/>
                    <a:pt x="809" y="722"/>
                    <a:pt x="850" y="718"/>
                  </a:cubicBezTo>
                  <a:cubicBezTo>
                    <a:pt x="1216" y="643"/>
                    <a:pt x="1349" y="320"/>
                    <a:pt x="1396" y="131"/>
                  </a:cubicBezTo>
                  <a:cubicBezTo>
                    <a:pt x="1415" y="56"/>
                    <a:pt x="1419" y="1"/>
                    <a:pt x="1419" y="1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60"/>
            <p:cNvSpPr/>
            <p:nvPr/>
          </p:nvSpPr>
          <p:spPr>
            <a:xfrm>
              <a:off x="4308050" y="1988800"/>
              <a:ext cx="105325" cy="265225"/>
            </a:xfrm>
            <a:custGeom>
              <a:avLst/>
              <a:gdLst/>
              <a:ahLst/>
              <a:cxnLst/>
              <a:rect l="l" t="t" r="r" b="b"/>
              <a:pathLst>
                <a:path w="4213" h="10609" extrusionOk="0">
                  <a:moveTo>
                    <a:pt x="42" y="1"/>
                  </a:moveTo>
                  <a:cubicBezTo>
                    <a:pt x="19" y="1"/>
                    <a:pt x="0" y="28"/>
                    <a:pt x="23" y="47"/>
                  </a:cubicBezTo>
                  <a:cubicBezTo>
                    <a:pt x="311" y="269"/>
                    <a:pt x="606" y="477"/>
                    <a:pt x="870" y="722"/>
                  </a:cubicBezTo>
                  <a:cubicBezTo>
                    <a:pt x="1143" y="967"/>
                    <a:pt x="1397" y="1226"/>
                    <a:pt x="1637" y="1503"/>
                  </a:cubicBezTo>
                  <a:cubicBezTo>
                    <a:pt x="2119" y="2049"/>
                    <a:pt x="2539" y="2651"/>
                    <a:pt x="2900" y="3284"/>
                  </a:cubicBezTo>
                  <a:cubicBezTo>
                    <a:pt x="3658" y="4685"/>
                    <a:pt x="4023" y="6262"/>
                    <a:pt x="3967" y="7852"/>
                  </a:cubicBezTo>
                  <a:cubicBezTo>
                    <a:pt x="3950" y="8310"/>
                    <a:pt x="3894" y="8772"/>
                    <a:pt x="3806" y="9226"/>
                  </a:cubicBezTo>
                  <a:cubicBezTo>
                    <a:pt x="3713" y="9687"/>
                    <a:pt x="3570" y="10131"/>
                    <a:pt x="3446" y="10589"/>
                  </a:cubicBezTo>
                  <a:cubicBezTo>
                    <a:pt x="3446" y="10598"/>
                    <a:pt x="3450" y="10608"/>
                    <a:pt x="3459" y="10608"/>
                  </a:cubicBezTo>
                  <a:lnTo>
                    <a:pt x="3464" y="10608"/>
                  </a:lnTo>
                  <a:cubicBezTo>
                    <a:pt x="3468" y="10608"/>
                    <a:pt x="3474" y="10603"/>
                    <a:pt x="3474" y="10598"/>
                  </a:cubicBezTo>
                  <a:cubicBezTo>
                    <a:pt x="3658" y="10229"/>
                    <a:pt x="3796" y="9836"/>
                    <a:pt x="3894" y="9429"/>
                  </a:cubicBezTo>
                  <a:cubicBezTo>
                    <a:pt x="3995" y="9021"/>
                    <a:pt x="4069" y="8611"/>
                    <a:pt x="4116" y="8195"/>
                  </a:cubicBezTo>
                  <a:cubicBezTo>
                    <a:pt x="4213" y="7348"/>
                    <a:pt x="4185" y="6497"/>
                    <a:pt x="4037" y="5656"/>
                  </a:cubicBezTo>
                  <a:cubicBezTo>
                    <a:pt x="3745" y="4139"/>
                    <a:pt x="3047" y="2724"/>
                    <a:pt x="2017" y="1573"/>
                  </a:cubicBezTo>
                  <a:cubicBezTo>
                    <a:pt x="1730" y="1263"/>
                    <a:pt x="1421" y="976"/>
                    <a:pt x="1092" y="713"/>
                  </a:cubicBezTo>
                  <a:cubicBezTo>
                    <a:pt x="768" y="444"/>
                    <a:pt x="422" y="205"/>
                    <a:pt x="51" y="5"/>
                  </a:cubicBezTo>
                  <a:cubicBezTo>
                    <a:pt x="47" y="1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60"/>
            <p:cNvSpPr/>
            <p:nvPr/>
          </p:nvSpPr>
          <p:spPr>
            <a:xfrm>
              <a:off x="4701875" y="2237675"/>
              <a:ext cx="725" cy="400"/>
            </a:xfrm>
            <a:custGeom>
              <a:avLst/>
              <a:gdLst/>
              <a:ahLst/>
              <a:cxnLst/>
              <a:rect l="l" t="t" r="r" b="b"/>
              <a:pathLst>
                <a:path w="29" h="16" extrusionOk="0">
                  <a:moveTo>
                    <a:pt x="28" y="1"/>
                  </a:moveTo>
                  <a:lnTo>
                    <a:pt x="28" y="1"/>
                  </a:lnTo>
                  <a:cubicBezTo>
                    <a:pt x="20" y="5"/>
                    <a:pt x="11" y="5"/>
                    <a:pt x="1" y="10"/>
                  </a:cubicBezTo>
                  <a:cubicBezTo>
                    <a:pt x="1" y="15"/>
                    <a:pt x="5" y="15"/>
                    <a:pt x="15" y="15"/>
                  </a:cubicBezTo>
                  <a:cubicBezTo>
                    <a:pt x="20" y="15"/>
                    <a:pt x="28" y="10"/>
                    <a:pt x="28" y="1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60"/>
            <p:cNvSpPr/>
            <p:nvPr/>
          </p:nvSpPr>
          <p:spPr>
            <a:xfrm>
              <a:off x="4690775" y="1985450"/>
              <a:ext cx="54250" cy="252475"/>
            </a:xfrm>
            <a:custGeom>
              <a:avLst/>
              <a:gdLst/>
              <a:ahLst/>
              <a:cxnLst/>
              <a:rect l="l" t="t" r="r" b="b"/>
              <a:pathLst>
                <a:path w="2170" h="10099" extrusionOk="0">
                  <a:moveTo>
                    <a:pt x="2147" y="0"/>
                  </a:moveTo>
                  <a:cubicBezTo>
                    <a:pt x="2137" y="0"/>
                    <a:pt x="2128" y="6"/>
                    <a:pt x="2124" y="19"/>
                  </a:cubicBezTo>
                  <a:cubicBezTo>
                    <a:pt x="1638" y="1304"/>
                    <a:pt x="1194" y="2604"/>
                    <a:pt x="805" y="3922"/>
                  </a:cubicBezTo>
                  <a:cubicBezTo>
                    <a:pt x="412" y="5207"/>
                    <a:pt x="1" y="6543"/>
                    <a:pt x="5" y="7898"/>
                  </a:cubicBezTo>
                  <a:cubicBezTo>
                    <a:pt x="5" y="8652"/>
                    <a:pt x="154" y="9396"/>
                    <a:pt x="440" y="10090"/>
                  </a:cubicBezTo>
                  <a:cubicBezTo>
                    <a:pt x="440" y="10094"/>
                    <a:pt x="440" y="10094"/>
                    <a:pt x="445" y="10099"/>
                  </a:cubicBezTo>
                  <a:cubicBezTo>
                    <a:pt x="455" y="10094"/>
                    <a:pt x="464" y="10094"/>
                    <a:pt x="472" y="10090"/>
                  </a:cubicBezTo>
                  <a:cubicBezTo>
                    <a:pt x="293" y="9438"/>
                    <a:pt x="209" y="8763"/>
                    <a:pt x="218" y="8083"/>
                  </a:cubicBezTo>
                  <a:cubicBezTo>
                    <a:pt x="246" y="7418"/>
                    <a:pt x="329" y="6756"/>
                    <a:pt x="477" y="6104"/>
                  </a:cubicBezTo>
                  <a:cubicBezTo>
                    <a:pt x="750" y="4786"/>
                    <a:pt x="1115" y="3483"/>
                    <a:pt x="1490" y="2192"/>
                  </a:cubicBezTo>
                  <a:cubicBezTo>
                    <a:pt x="1698" y="1466"/>
                    <a:pt x="1925" y="740"/>
                    <a:pt x="2165" y="24"/>
                  </a:cubicBezTo>
                  <a:cubicBezTo>
                    <a:pt x="2169" y="10"/>
                    <a:pt x="2160" y="0"/>
                    <a:pt x="2147" y="0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60"/>
            <p:cNvSpPr/>
            <p:nvPr/>
          </p:nvSpPr>
          <p:spPr>
            <a:xfrm>
              <a:off x="5181025" y="2223475"/>
              <a:ext cx="1775" cy="350"/>
            </a:xfrm>
            <a:custGeom>
              <a:avLst/>
              <a:gdLst/>
              <a:ahLst/>
              <a:cxnLst/>
              <a:rect l="l" t="t" r="r" b="b"/>
              <a:pathLst>
                <a:path w="71" h="14" extrusionOk="0">
                  <a:moveTo>
                    <a:pt x="70" y="1"/>
                  </a:moveTo>
                  <a:lnTo>
                    <a:pt x="70" y="1"/>
                  </a:lnTo>
                  <a:cubicBezTo>
                    <a:pt x="24" y="5"/>
                    <a:pt x="0" y="10"/>
                    <a:pt x="0" y="10"/>
                  </a:cubicBezTo>
                  <a:cubicBezTo>
                    <a:pt x="0" y="10"/>
                    <a:pt x="24" y="10"/>
                    <a:pt x="65" y="14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60"/>
            <p:cNvSpPr/>
            <p:nvPr/>
          </p:nvSpPr>
          <p:spPr>
            <a:xfrm>
              <a:off x="5182625" y="2223225"/>
              <a:ext cx="5475" cy="975"/>
            </a:xfrm>
            <a:custGeom>
              <a:avLst/>
              <a:gdLst/>
              <a:ahLst/>
              <a:cxnLst/>
              <a:rect l="l" t="t" r="r" b="b"/>
              <a:pathLst>
                <a:path w="219" h="39" extrusionOk="0">
                  <a:moveTo>
                    <a:pt x="75" y="1"/>
                  </a:moveTo>
                  <a:cubicBezTo>
                    <a:pt x="47" y="5"/>
                    <a:pt x="24" y="5"/>
                    <a:pt x="6" y="11"/>
                  </a:cubicBezTo>
                  <a:lnTo>
                    <a:pt x="1" y="24"/>
                  </a:lnTo>
                  <a:cubicBezTo>
                    <a:pt x="43" y="28"/>
                    <a:pt x="107" y="33"/>
                    <a:pt x="186" y="38"/>
                  </a:cubicBezTo>
                  <a:lnTo>
                    <a:pt x="214" y="38"/>
                  </a:lnTo>
                  <a:cubicBezTo>
                    <a:pt x="214" y="38"/>
                    <a:pt x="218" y="20"/>
                    <a:pt x="205" y="15"/>
                  </a:cubicBezTo>
                  <a:cubicBezTo>
                    <a:pt x="158" y="11"/>
                    <a:pt x="117" y="5"/>
                    <a:pt x="75" y="1"/>
                  </a:cubicBezTo>
                  <a:close/>
                </a:path>
              </a:pathLst>
            </a:custGeom>
            <a:solidFill>
              <a:srgbClr val="3C2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60"/>
            <p:cNvSpPr/>
            <p:nvPr/>
          </p:nvSpPr>
          <p:spPr>
            <a:xfrm>
              <a:off x="4865800" y="2106025"/>
              <a:ext cx="321500" cy="118500"/>
            </a:xfrm>
            <a:custGeom>
              <a:avLst/>
              <a:gdLst/>
              <a:ahLst/>
              <a:cxnLst/>
              <a:rect l="l" t="t" r="r" b="b"/>
              <a:pathLst>
                <a:path w="12860" h="4740" extrusionOk="0">
                  <a:moveTo>
                    <a:pt x="19" y="0"/>
                  </a:moveTo>
                  <a:cubicBezTo>
                    <a:pt x="14" y="0"/>
                    <a:pt x="5" y="5"/>
                    <a:pt x="5" y="10"/>
                  </a:cubicBezTo>
                  <a:cubicBezTo>
                    <a:pt x="1" y="19"/>
                    <a:pt x="5" y="28"/>
                    <a:pt x="14" y="32"/>
                  </a:cubicBezTo>
                  <a:lnTo>
                    <a:pt x="23" y="32"/>
                  </a:lnTo>
                  <a:cubicBezTo>
                    <a:pt x="611" y="213"/>
                    <a:pt x="1194" y="444"/>
                    <a:pt x="1781" y="662"/>
                  </a:cubicBezTo>
                  <a:cubicBezTo>
                    <a:pt x="2364" y="879"/>
                    <a:pt x="2969" y="1124"/>
                    <a:pt x="3556" y="1374"/>
                  </a:cubicBezTo>
                  <a:cubicBezTo>
                    <a:pt x="4527" y="1790"/>
                    <a:pt x="5623" y="2220"/>
                    <a:pt x="6238" y="3145"/>
                  </a:cubicBezTo>
                  <a:cubicBezTo>
                    <a:pt x="6400" y="3385"/>
                    <a:pt x="7108" y="4509"/>
                    <a:pt x="7121" y="4522"/>
                  </a:cubicBezTo>
                  <a:cubicBezTo>
                    <a:pt x="7242" y="4578"/>
                    <a:pt x="9526" y="4656"/>
                    <a:pt x="10002" y="4680"/>
                  </a:cubicBezTo>
                  <a:cubicBezTo>
                    <a:pt x="10714" y="4708"/>
                    <a:pt x="11425" y="4740"/>
                    <a:pt x="12138" y="4740"/>
                  </a:cubicBezTo>
                  <a:cubicBezTo>
                    <a:pt x="12379" y="4740"/>
                    <a:pt x="12618" y="4735"/>
                    <a:pt x="12859" y="4726"/>
                  </a:cubicBezTo>
                  <a:cubicBezTo>
                    <a:pt x="12780" y="4721"/>
                    <a:pt x="12716" y="4716"/>
                    <a:pt x="12674" y="4712"/>
                  </a:cubicBezTo>
                  <a:cubicBezTo>
                    <a:pt x="12633" y="4708"/>
                    <a:pt x="12609" y="4708"/>
                    <a:pt x="12609" y="4708"/>
                  </a:cubicBezTo>
                  <a:cubicBezTo>
                    <a:pt x="12609" y="4708"/>
                    <a:pt x="12656" y="4699"/>
                    <a:pt x="12748" y="4689"/>
                  </a:cubicBezTo>
                  <a:cubicBezTo>
                    <a:pt x="11837" y="4588"/>
                    <a:pt x="10922" y="4546"/>
                    <a:pt x="10011" y="4509"/>
                  </a:cubicBezTo>
                  <a:cubicBezTo>
                    <a:pt x="9577" y="4490"/>
                    <a:pt x="7912" y="4426"/>
                    <a:pt x="7417" y="4426"/>
                  </a:cubicBezTo>
                  <a:cubicBezTo>
                    <a:pt x="7357" y="4426"/>
                    <a:pt x="7311" y="4430"/>
                    <a:pt x="7292" y="4430"/>
                  </a:cubicBezTo>
                  <a:cubicBezTo>
                    <a:pt x="7246" y="4319"/>
                    <a:pt x="6617" y="3306"/>
                    <a:pt x="6474" y="3084"/>
                  </a:cubicBezTo>
                  <a:cubicBezTo>
                    <a:pt x="6188" y="2640"/>
                    <a:pt x="5799" y="2266"/>
                    <a:pt x="5341" y="2002"/>
                  </a:cubicBezTo>
                  <a:cubicBezTo>
                    <a:pt x="4856" y="1720"/>
                    <a:pt x="4351" y="1485"/>
                    <a:pt x="3829" y="1286"/>
                  </a:cubicBezTo>
                  <a:cubicBezTo>
                    <a:pt x="3247" y="1050"/>
                    <a:pt x="2659" y="828"/>
                    <a:pt x="2072" y="620"/>
                  </a:cubicBezTo>
                  <a:cubicBezTo>
                    <a:pt x="1734" y="504"/>
                    <a:pt x="1397" y="393"/>
                    <a:pt x="1055" y="292"/>
                  </a:cubicBezTo>
                  <a:cubicBezTo>
                    <a:pt x="712" y="185"/>
                    <a:pt x="366" y="93"/>
                    <a:pt x="23" y="0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60"/>
            <p:cNvSpPr/>
            <p:nvPr/>
          </p:nvSpPr>
          <p:spPr>
            <a:xfrm>
              <a:off x="5333400" y="1970075"/>
              <a:ext cx="4075" cy="31225"/>
            </a:xfrm>
            <a:custGeom>
              <a:avLst/>
              <a:gdLst/>
              <a:ahLst/>
              <a:cxnLst/>
              <a:rect l="l" t="t" r="r" b="b"/>
              <a:pathLst>
                <a:path w="163" h="1249" extrusionOk="0">
                  <a:moveTo>
                    <a:pt x="73" y="0"/>
                  </a:moveTo>
                  <a:cubicBezTo>
                    <a:pt x="69" y="5"/>
                    <a:pt x="69" y="10"/>
                    <a:pt x="64" y="10"/>
                  </a:cubicBezTo>
                  <a:cubicBezTo>
                    <a:pt x="37" y="209"/>
                    <a:pt x="41" y="403"/>
                    <a:pt x="28" y="598"/>
                  </a:cubicBezTo>
                  <a:cubicBezTo>
                    <a:pt x="28" y="699"/>
                    <a:pt x="13" y="792"/>
                    <a:pt x="9" y="898"/>
                  </a:cubicBezTo>
                  <a:cubicBezTo>
                    <a:pt x="0" y="1004"/>
                    <a:pt x="9" y="1092"/>
                    <a:pt x="9" y="1193"/>
                  </a:cubicBezTo>
                  <a:cubicBezTo>
                    <a:pt x="9" y="1226"/>
                    <a:pt x="37" y="1249"/>
                    <a:pt x="69" y="1249"/>
                  </a:cubicBezTo>
                  <a:lnTo>
                    <a:pt x="73" y="1249"/>
                  </a:lnTo>
                  <a:cubicBezTo>
                    <a:pt x="97" y="1244"/>
                    <a:pt x="115" y="1231"/>
                    <a:pt x="124" y="1208"/>
                  </a:cubicBezTo>
                  <a:cubicBezTo>
                    <a:pt x="143" y="1110"/>
                    <a:pt x="156" y="1014"/>
                    <a:pt x="162" y="916"/>
                  </a:cubicBezTo>
                  <a:cubicBezTo>
                    <a:pt x="162" y="805"/>
                    <a:pt x="156" y="699"/>
                    <a:pt x="156" y="598"/>
                  </a:cubicBezTo>
                  <a:cubicBezTo>
                    <a:pt x="156" y="399"/>
                    <a:pt x="134" y="205"/>
                    <a:pt x="97" y="10"/>
                  </a:cubicBezTo>
                  <a:cubicBezTo>
                    <a:pt x="92" y="5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60"/>
            <p:cNvSpPr/>
            <p:nvPr/>
          </p:nvSpPr>
          <p:spPr>
            <a:xfrm>
              <a:off x="5315700" y="1998075"/>
              <a:ext cx="9025" cy="32475"/>
            </a:xfrm>
            <a:custGeom>
              <a:avLst/>
              <a:gdLst/>
              <a:ahLst/>
              <a:cxnLst/>
              <a:rect l="l" t="t" r="r" b="b"/>
              <a:pathLst>
                <a:path w="361" h="1299" extrusionOk="0">
                  <a:moveTo>
                    <a:pt x="329" y="0"/>
                  </a:moveTo>
                  <a:cubicBezTo>
                    <a:pt x="324" y="0"/>
                    <a:pt x="315" y="9"/>
                    <a:pt x="315" y="14"/>
                  </a:cubicBezTo>
                  <a:cubicBezTo>
                    <a:pt x="305" y="222"/>
                    <a:pt x="273" y="425"/>
                    <a:pt x="218" y="624"/>
                  </a:cubicBezTo>
                  <a:cubicBezTo>
                    <a:pt x="166" y="823"/>
                    <a:pt x="102" y="1017"/>
                    <a:pt x="19" y="1206"/>
                  </a:cubicBezTo>
                  <a:cubicBezTo>
                    <a:pt x="0" y="1258"/>
                    <a:pt x="42" y="1299"/>
                    <a:pt x="83" y="1299"/>
                  </a:cubicBezTo>
                  <a:cubicBezTo>
                    <a:pt x="102" y="1299"/>
                    <a:pt x="121" y="1290"/>
                    <a:pt x="130" y="1266"/>
                  </a:cubicBezTo>
                  <a:cubicBezTo>
                    <a:pt x="222" y="1072"/>
                    <a:pt x="292" y="869"/>
                    <a:pt x="324" y="656"/>
                  </a:cubicBezTo>
                  <a:cubicBezTo>
                    <a:pt x="352" y="444"/>
                    <a:pt x="361" y="231"/>
                    <a:pt x="343" y="14"/>
                  </a:cubicBezTo>
                  <a:cubicBezTo>
                    <a:pt x="343" y="9"/>
                    <a:pt x="337" y="0"/>
                    <a:pt x="329" y="0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60"/>
            <p:cNvSpPr/>
            <p:nvPr/>
          </p:nvSpPr>
          <p:spPr>
            <a:xfrm>
              <a:off x="4058025" y="2059800"/>
              <a:ext cx="11600" cy="33525"/>
            </a:xfrm>
            <a:custGeom>
              <a:avLst/>
              <a:gdLst/>
              <a:ahLst/>
              <a:cxnLst/>
              <a:rect l="l" t="t" r="r" b="b"/>
              <a:pathLst>
                <a:path w="464" h="1341" extrusionOk="0">
                  <a:moveTo>
                    <a:pt x="440" y="0"/>
                  </a:moveTo>
                  <a:cubicBezTo>
                    <a:pt x="435" y="0"/>
                    <a:pt x="430" y="5"/>
                    <a:pt x="425" y="9"/>
                  </a:cubicBezTo>
                  <a:cubicBezTo>
                    <a:pt x="301" y="203"/>
                    <a:pt x="190" y="411"/>
                    <a:pt x="97" y="624"/>
                  </a:cubicBezTo>
                  <a:cubicBezTo>
                    <a:pt x="56" y="731"/>
                    <a:pt x="28" y="841"/>
                    <a:pt x="9" y="957"/>
                  </a:cubicBezTo>
                  <a:cubicBezTo>
                    <a:pt x="0" y="1077"/>
                    <a:pt x="5" y="1198"/>
                    <a:pt x="28" y="1313"/>
                  </a:cubicBezTo>
                  <a:cubicBezTo>
                    <a:pt x="33" y="1332"/>
                    <a:pt x="47" y="1341"/>
                    <a:pt x="60" y="1341"/>
                  </a:cubicBezTo>
                  <a:lnTo>
                    <a:pt x="69" y="1341"/>
                  </a:lnTo>
                  <a:cubicBezTo>
                    <a:pt x="84" y="1336"/>
                    <a:pt x="93" y="1326"/>
                    <a:pt x="97" y="1313"/>
                  </a:cubicBezTo>
                  <a:cubicBezTo>
                    <a:pt x="120" y="1202"/>
                    <a:pt x="162" y="1096"/>
                    <a:pt x="180" y="985"/>
                  </a:cubicBezTo>
                  <a:cubicBezTo>
                    <a:pt x="204" y="869"/>
                    <a:pt x="222" y="772"/>
                    <a:pt x="241" y="666"/>
                  </a:cubicBezTo>
                  <a:cubicBezTo>
                    <a:pt x="273" y="439"/>
                    <a:pt x="347" y="217"/>
                    <a:pt x="453" y="18"/>
                  </a:cubicBezTo>
                  <a:cubicBezTo>
                    <a:pt x="463" y="9"/>
                    <a:pt x="453" y="0"/>
                    <a:pt x="440" y="0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60"/>
            <p:cNvSpPr/>
            <p:nvPr/>
          </p:nvSpPr>
          <p:spPr>
            <a:xfrm>
              <a:off x="4070625" y="2095275"/>
              <a:ext cx="3600" cy="27400"/>
            </a:xfrm>
            <a:custGeom>
              <a:avLst/>
              <a:gdLst/>
              <a:ahLst/>
              <a:cxnLst/>
              <a:rect l="l" t="t" r="r" b="b"/>
              <a:pathLst>
                <a:path w="144" h="1096" extrusionOk="0">
                  <a:moveTo>
                    <a:pt x="116" y="1"/>
                  </a:moveTo>
                  <a:cubicBezTo>
                    <a:pt x="111" y="1"/>
                    <a:pt x="107" y="5"/>
                    <a:pt x="107" y="10"/>
                  </a:cubicBezTo>
                  <a:cubicBezTo>
                    <a:pt x="107" y="56"/>
                    <a:pt x="83" y="102"/>
                    <a:pt x="70" y="148"/>
                  </a:cubicBezTo>
                  <a:cubicBezTo>
                    <a:pt x="60" y="195"/>
                    <a:pt x="51" y="236"/>
                    <a:pt x="42" y="283"/>
                  </a:cubicBezTo>
                  <a:cubicBezTo>
                    <a:pt x="24" y="366"/>
                    <a:pt x="15" y="453"/>
                    <a:pt x="9" y="537"/>
                  </a:cubicBezTo>
                  <a:cubicBezTo>
                    <a:pt x="0" y="624"/>
                    <a:pt x="0" y="712"/>
                    <a:pt x="9" y="801"/>
                  </a:cubicBezTo>
                  <a:cubicBezTo>
                    <a:pt x="15" y="893"/>
                    <a:pt x="32" y="981"/>
                    <a:pt x="56" y="1073"/>
                  </a:cubicBezTo>
                  <a:cubicBezTo>
                    <a:pt x="65" y="1087"/>
                    <a:pt x="75" y="1096"/>
                    <a:pt x="88" y="1096"/>
                  </a:cubicBezTo>
                  <a:cubicBezTo>
                    <a:pt x="107" y="1096"/>
                    <a:pt x="126" y="1083"/>
                    <a:pt x="126" y="1059"/>
                  </a:cubicBezTo>
                  <a:cubicBezTo>
                    <a:pt x="126" y="972"/>
                    <a:pt x="143" y="888"/>
                    <a:pt x="143" y="795"/>
                  </a:cubicBezTo>
                  <a:lnTo>
                    <a:pt x="143" y="546"/>
                  </a:lnTo>
                  <a:cubicBezTo>
                    <a:pt x="143" y="462"/>
                    <a:pt x="139" y="370"/>
                    <a:pt x="135" y="287"/>
                  </a:cubicBezTo>
                  <a:lnTo>
                    <a:pt x="135" y="167"/>
                  </a:lnTo>
                  <a:lnTo>
                    <a:pt x="135" y="10"/>
                  </a:lnTo>
                  <a:cubicBezTo>
                    <a:pt x="135" y="5"/>
                    <a:pt x="130" y="1"/>
                    <a:pt x="120" y="1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60"/>
            <p:cNvSpPr/>
            <p:nvPr/>
          </p:nvSpPr>
          <p:spPr>
            <a:xfrm>
              <a:off x="4268500" y="1991925"/>
              <a:ext cx="27675" cy="21650"/>
            </a:xfrm>
            <a:custGeom>
              <a:avLst/>
              <a:gdLst/>
              <a:ahLst/>
              <a:cxnLst/>
              <a:rect l="l" t="t" r="r" b="b"/>
              <a:pathLst>
                <a:path w="1107" h="866" extrusionOk="0">
                  <a:moveTo>
                    <a:pt x="11" y="1"/>
                  </a:moveTo>
                  <a:cubicBezTo>
                    <a:pt x="1" y="5"/>
                    <a:pt x="1" y="14"/>
                    <a:pt x="6" y="24"/>
                  </a:cubicBezTo>
                  <a:lnTo>
                    <a:pt x="11" y="24"/>
                  </a:lnTo>
                  <a:cubicBezTo>
                    <a:pt x="52" y="52"/>
                    <a:pt x="98" y="74"/>
                    <a:pt x="145" y="93"/>
                  </a:cubicBezTo>
                  <a:cubicBezTo>
                    <a:pt x="191" y="112"/>
                    <a:pt x="237" y="130"/>
                    <a:pt x="284" y="153"/>
                  </a:cubicBezTo>
                  <a:cubicBezTo>
                    <a:pt x="380" y="204"/>
                    <a:pt x="468" y="268"/>
                    <a:pt x="551" y="338"/>
                  </a:cubicBezTo>
                  <a:cubicBezTo>
                    <a:pt x="718" y="477"/>
                    <a:pt x="856" y="643"/>
                    <a:pt x="967" y="833"/>
                  </a:cubicBezTo>
                  <a:cubicBezTo>
                    <a:pt x="977" y="857"/>
                    <a:pt x="995" y="865"/>
                    <a:pt x="1014" y="865"/>
                  </a:cubicBezTo>
                  <a:cubicBezTo>
                    <a:pt x="1061" y="865"/>
                    <a:pt x="1106" y="814"/>
                    <a:pt x="1074" y="759"/>
                  </a:cubicBezTo>
                  <a:cubicBezTo>
                    <a:pt x="967" y="551"/>
                    <a:pt x="811" y="375"/>
                    <a:pt x="621" y="241"/>
                  </a:cubicBezTo>
                  <a:cubicBezTo>
                    <a:pt x="528" y="176"/>
                    <a:pt x="427" y="121"/>
                    <a:pt x="320" y="80"/>
                  </a:cubicBezTo>
                  <a:cubicBezTo>
                    <a:pt x="233" y="29"/>
                    <a:pt x="131" y="1"/>
                    <a:pt x="29" y="1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60"/>
            <p:cNvSpPr/>
            <p:nvPr/>
          </p:nvSpPr>
          <p:spPr>
            <a:xfrm>
              <a:off x="4764300" y="2243700"/>
              <a:ext cx="22325" cy="17475"/>
            </a:xfrm>
            <a:custGeom>
              <a:avLst/>
              <a:gdLst/>
              <a:ahLst/>
              <a:cxnLst/>
              <a:rect l="l" t="t" r="r" b="b"/>
              <a:pathLst>
                <a:path w="893" h="699" extrusionOk="0">
                  <a:moveTo>
                    <a:pt x="19" y="1"/>
                  </a:moveTo>
                  <a:cubicBezTo>
                    <a:pt x="15" y="1"/>
                    <a:pt x="10" y="1"/>
                    <a:pt x="5" y="5"/>
                  </a:cubicBezTo>
                  <a:cubicBezTo>
                    <a:pt x="1" y="10"/>
                    <a:pt x="1" y="14"/>
                    <a:pt x="1" y="18"/>
                  </a:cubicBezTo>
                  <a:lnTo>
                    <a:pt x="1" y="42"/>
                  </a:lnTo>
                  <a:lnTo>
                    <a:pt x="15" y="74"/>
                  </a:lnTo>
                  <a:cubicBezTo>
                    <a:pt x="15" y="93"/>
                    <a:pt x="33" y="116"/>
                    <a:pt x="38" y="135"/>
                  </a:cubicBezTo>
                  <a:cubicBezTo>
                    <a:pt x="60" y="176"/>
                    <a:pt x="84" y="213"/>
                    <a:pt x="111" y="250"/>
                  </a:cubicBezTo>
                  <a:cubicBezTo>
                    <a:pt x="163" y="329"/>
                    <a:pt x="222" y="398"/>
                    <a:pt x="282" y="468"/>
                  </a:cubicBezTo>
                  <a:cubicBezTo>
                    <a:pt x="427" y="601"/>
                    <a:pt x="606" y="684"/>
                    <a:pt x="801" y="699"/>
                  </a:cubicBezTo>
                  <a:lnTo>
                    <a:pt x="809" y="699"/>
                  </a:lnTo>
                  <a:cubicBezTo>
                    <a:pt x="875" y="699"/>
                    <a:pt x="893" y="601"/>
                    <a:pt x="837" y="573"/>
                  </a:cubicBezTo>
                  <a:cubicBezTo>
                    <a:pt x="690" y="496"/>
                    <a:pt x="546" y="407"/>
                    <a:pt x="403" y="324"/>
                  </a:cubicBezTo>
                  <a:cubicBezTo>
                    <a:pt x="333" y="283"/>
                    <a:pt x="269" y="236"/>
                    <a:pt x="209" y="185"/>
                  </a:cubicBezTo>
                  <a:cubicBezTo>
                    <a:pt x="177" y="153"/>
                    <a:pt x="149" y="120"/>
                    <a:pt x="121" y="93"/>
                  </a:cubicBezTo>
                  <a:lnTo>
                    <a:pt x="79" y="52"/>
                  </a:lnTo>
                  <a:cubicBezTo>
                    <a:pt x="70" y="52"/>
                    <a:pt x="60" y="33"/>
                    <a:pt x="52" y="24"/>
                  </a:cubicBezTo>
                  <a:cubicBezTo>
                    <a:pt x="43" y="14"/>
                    <a:pt x="38" y="10"/>
                    <a:pt x="28" y="5"/>
                  </a:cubicBezTo>
                  <a:cubicBezTo>
                    <a:pt x="24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60"/>
            <p:cNvSpPr/>
            <p:nvPr/>
          </p:nvSpPr>
          <p:spPr>
            <a:xfrm>
              <a:off x="4978725" y="2197450"/>
              <a:ext cx="20125" cy="18875"/>
            </a:xfrm>
            <a:custGeom>
              <a:avLst/>
              <a:gdLst/>
              <a:ahLst/>
              <a:cxnLst/>
              <a:rect l="l" t="t" r="r" b="b"/>
              <a:pathLst>
                <a:path w="805" h="755" extrusionOk="0">
                  <a:moveTo>
                    <a:pt x="28" y="1"/>
                  </a:moveTo>
                  <a:cubicBezTo>
                    <a:pt x="15" y="1"/>
                    <a:pt x="0" y="20"/>
                    <a:pt x="19" y="28"/>
                  </a:cubicBezTo>
                  <a:lnTo>
                    <a:pt x="43" y="43"/>
                  </a:lnTo>
                  <a:cubicBezTo>
                    <a:pt x="43" y="75"/>
                    <a:pt x="94" y="88"/>
                    <a:pt x="121" y="107"/>
                  </a:cubicBezTo>
                  <a:lnTo>
                    <a:pt x="222" y="176"/>
                  </a:lnTo>
                  <a:cubicBezTo>
                    <a:pt x="288" y="223"/>
                    <a:pt x="348" y="278"/>
                    <a:pt x="399" y="338"/>
                  </a:cubicBezTo>
                  <a:cubicBezTo>
                    <a:pt x="514" y="459"/>
                    <a:pt x="616" y="588"/>
                    <a:pt x="700" y="731"/>
                  </a:cubicBezTo>
                  <a:cubicBezTo>
                    <a:pt x="708" y="745"/>
                    <a:pt x="722" y="754"/>
                    <a:pt x="741" y="754"/>
                  </a:cubicBezTo>
                  <a:cubicBezTo>
                    <a:pt x="773" y="754"/>
                    <a:pt x="805" y="726"/>
                    <a:pt x="792" y="690"/>
                  </a:cubicBezTo>
                  <a:cubicBezTo>
                    <a:pt x="736" y="515"/>
                    <a:pt x="630" y="357"/>
                    <a:pt x="491" y="237"/>
                  </a:cubicBezTo>
                  <a:cubicBezTo>
                    <a:pt x="459" y="204"/>
                    <a:pt x="422" y="182"/>
                    <a:pt x="384" y="158"/>
                  </a:cubicBezTo>
                  <a:lnTo>
                    <a:pt x="269" y="80"/>
                  </a:lnTo>
                  <a:cubicBezTo>
                    <a:pt x="232" y="61"/>
                    <a:pt x="195" y="43"/>
                    <a:pt x="154" y="24"/>
                  </a:cubicBezTo>
                  <a:cubicBezTo>
                    <a:pt x="130" y="24"/>
                    <a:pt x="111" y="5"/>
                    <a:pt x="89" y="1"/>
                  </a:cubicBezTo>
                  <a:lnTo>
                    <a:pt x="62" y="1"/>
                  </a:lnTo>
                  <a:cubicBezTo>
                    <a:pt x="56" y="1"/>
                    <a:pt x="52" y="5"/>
                    <a:pt x="47" y="5"/>
                  </a:cubicBezTo>
                  <a:cubicBezTo>
                    <a:pt x="43" y="5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60"/>
            <p:cNvSpPr/>
            <p:nvPr/>
          </p:nvSpPr>
          <p:spPr>
            <a:xfrm>
              <a:off x="5003475" y="2208675"/>
              <a:ext cx="20350" cy="19200"/>
            </a:xfrm>
            <a:custGeom>
              <a:avLst/>
              <a:gdLst/>
              <a:ahLst/>
              <a:cxnLst/>
              <a:rect l="l" t="t" r="r" b="b"/>
              <a:pathLst>
                <a:path w="814" h="768" extrusionOk="0">
                  <a:moveTo>
                    <a:pt x="19" y="0"/>
                  </a:moveTo>
                  <a:cubicBezTo>
                    <a:pt x="0" y="0"/>
                    <a:pt x="9" y="28"/>
                    <a:pt x="24" y="32"/>
                  </a:cubicBezTo>
                  <a:cubicBezTo>
                    <a:pt x="42" y="42"/>
                    <a:pt x="92" y="79"/>
                    <a:pt x="126" y="102"/>
                  </a:cubicBezTo>
                  <a:cubicBezTo>
                    <a:pt x="162" y="125"/>
                    <a:pt x="195" y="153"/>
                    <a:pt x="227" y="181"/>
                  </a:cubicBezTo>
                  <a:cubicBezTo>
                    <a:pt x="287" y="236"/>
                    <a:pt x="348" y="292"/>
                    <a:pt x="403" y="352"/>
                  </a:cubicBezTo>
                  <a:cubicBezTo>
                    <a:pt x="514" y="467"/>
                    <a:pt x="611" y="602"/>
                    <a:pt x="689" y="740"/>
                  </a:cubicBezTo>
                  <a:cubicBezTo>
                    <a:pt x="703" y="759"/>
                    <a:pt x="722" y="768"/>
                    <a:pt x="745" y="768"/>
                  </a:cubicBezTo>
                  <a:cubicBezTo>
                    <a:pt x="754" y="768"/>
                    <a:pt x="764" y="768"/>
                    <a:pt x="777" y="759"/>
                  </a:cubicBezTo>
                  <a:cubicBezTo>
                    <a:pt x="805" y="740"/>
                    <a:pt x="814" y="704"/>
                    <a:pt x="796" y="676"/>
                  </a:cubicBezTo>
                  <a:lnTo>
                    <a:pt x="796" y="676"/>
                  </a:lnTo>
                  <a:lnTo>
                    <a:pt x="796" y="680"/>
                  </a:lnTo>
                  <a:cubicBezTo>
                    <a:pt x="717" y="523"/>
                    <a:pt x="611" y="384"/>
                    <a:pt x="481" y="269"/>
                  </a:cubicBezTo>
                  <a:cubicBezTo>
                    <a:pt x="416" y="213"/>
                    <a:pt x="348" y="158"/>
                    <a:pt x="273" y="115"/>
                  </a:cubicBezTo>
                  <a:cubicBezTo>
                    <a:pt x="237" y="98"/>
                    <a:pt x="199" y="79"/>
                    <a:pt x="162" y="60"/>
                  </a:cubicBezTo>
                  <a:cubicBezTo>
                    <a:pt x="126" y="42"/>
                    <a:pt x="79" y="23"/>
                    <a:pt x="37" y="5"/>
                  </a:cubicBezTo>
                  <a:cubicBezTo>
                    <a:pt x="28" y="5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60"/>
            <p:cNvSpPr/>
            <p:nvPr/>
          </p:nvSpPr>
          <p:spPr>
            <a:xfrm>
              <a:off x="5270725" y="1680625"/>
              <a:ext cx="17025" cy="27200"/>
            </a:xfrm>
            <a:custGeom>
              <a:avLst/>
              <a:gdLst/>
              <a:ahLst/>
              <a:cxnLst/>
              <a:rect l="l" t="t" r="r" b="b"/>
              <a:pathLst>
                <a:path w="681" h="1088" extrusionOk="0">
                  <a:moveTo>
                    <a:pt x="644" y="1"/>
                  </a:moveTo>
                  <a:cubicBezTo>
                    <a:pt x="634" y="1"/>
                    <a:pt x="625" y="5"/>
                    <a:pt x="621" y="14"/>
                  </a:cubicBezTo>
                  <a:cubicBezTo>
                    <a:pt x="565" y="88"/>
                    <a:pt x="523" y="167"/>
                    <a:pt x="486" y="246"/>
                  </a:cubicBezTo>
                  <a:cubicBezTo>
                    <a:pt x="440" y="334"/>
                    <a:pt x="399" y="417"/>
                    <a:pt x="348" y="491"/>
                  </a:cubicBezTo>
                  <a:cubicBezTo>
                    <a:pt x="296" y="569"/>
                    <a:pt x="245" y="643"/>
                    <a:pt x="194" y="722"/>
                  </a:cubicBezTo>
                  <a:cubicBezTo>
                    <a:pt x="149" y="801"/>
                    <a:pt x="107" y="884"/>
                    <a:pt x="47" y="963"/>
                  </a:cubicBezTo>
                  <a:cubicBezTo>
                    <a:pt x="0" y="1018"/>
                    <a:pt x="47" y="1087"/>
                    <a:pt x="102" y="1087"/>
                  </a:cubicBezTo>
                  <a:cubicBezTo>
                    <a:pt x="121" y="1087"/>
                    <a:pt x="139" y="1083"/>
                    <a:pt x="158" y="1064"/>
                  </a:cubicBezTo>
                  <a:cubicBezTo>
                    <a:pt x="228" y="995"/>
                    <a:pt x="296" y="930"/>
                    <a:pt x="352" y="861"/>
                  </a:cubicBezTo>
                  <a:cubicBezTo>
                    <a:pt x="416" y="782"/>
                    <a:pt x="472" y="690"/>
                    <a:pt x="510" y="597"/>
                  </a:cubicBezTo>
                  <a:cubicBezTo>
                    <a:pt x="551" y="505"/>
                    <a:pt x="593" y="417"/>
                    <a:pt x="621" y="319"/>
                  </a:cubicBezTo>
                  <a:cubicBezTo>
                    <a:pt x="657" y="232"/>
                    <a:pt x="676" y="135"/>
                    <a:pt x="672" y="42"/>
                  </a:cubicBezTo>
                  <a:cubicBezTo>
                    <a:pt x="680" y="20"/>
                    <a:pt x="662" y="1"/>
                    <a:pt x="644" y="1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60"/>
            <p:cNvSpPr/>
            <p:nvPr/>
          </p:nvSpPr>
          <p:spPr>
            <a:xfrm>
              <a:off x="5280325" y="1710925"/>
              <a:ext cx="9150" cy="28800"/>
            </a:xfrm>
            <a:custGeom>
              <a:avLst/>
              <a:gdLst/>
              <a:ahLst/>
              <a:cxnLst/>
              <a:rect l="l" t="t" r="r" b="b"/>
              <a:pathLst>
                <a:path w="366" h="1152" extrusionOk="0">
                  <a:moveTo>
                    <a:pt x="343" y="1"/>
                  </a:moveTo>
                  <a:cubicBezTo>
                    <a:pt x="338" y="1"/>
                    <a:pt x="338" y="1"/>
                    <a:pt x="333" y="5"/>
                  </a:cubicBezTo>
                  <a:cubicBezTo>
                    <a:pt x="296" y="5"/>
                    <a:pt x="278" y="33"/>
                    <a:pt x="264" y="65"/>
                  </a:cubicBezTo>
                  <a:cubicBezTo>
                    <a:pt x="245" y="93"/>
                    <a:pt x="209" y="153"/>
                    <a:pt x="181" y="204"/>
                  </a:cubicBezTo>
                  <a:cubicBezTo>
                    <a:pt x="134" y="291"/>
                    <a:pt x="98" y="389"/>
                    <a:pt x="70" y="490"/>
                  </a:cubicBezTo>
                  <a:cubicBezTo>
                    <a:pt x="0" y="689"/>
                    <a:pt x="0" y="906"/>
                    <a:pt x="60" y="1110"/>
                  </a:cubicBezTo>
                  <a:cubicBezTo>
                    <a:pt x="70" y="1138"/>
                    <a:pt x="98" y="1151"/>
                    <a:pt x="126" y="1151"/>
                  </a:cubicBezTo>
                  <a:cubicBezTo>
                    <a:pt x="149" y="1151"/>
                    <a:pt x="177" y="1138"/>
                    <a:pt x="181" y="1110"/>
                  </a:cubicBezTo>
                  <a:cubicBezTo>
                    <a:pt x="209" y="916"/>
                    <a:pt x="209" y="716"/>
                    <a:pt x="232" y="532"/>
                  </a:cubicBezTo>
                  <a:cubicBezTo>
                    <a:pt x="245" y="439"/>
                    <a:pt x="273" y="351"/>
                    <a:pt x="296" y="259"/>
                  </a:cubicBezTo>
                  <a:cubicBezTo>
                    <a:pt x="305" y="208"/>
                    <a:pt x="320" y="157"/>
                    <a:pt x="338" y="112"/>
                  </a:cubicBezTo>
                  <a:cubicBezTo>
                    <a:pt x="352" y="65"/>
                    <a:pt x="365" y="37"/>
                    <a:pt x="347" y="5"/>
                  </a:cubicBezTo>
                  <a:cubicBezTo>
                    <a:pt x="347" y="1"/>
                    <a:pt x="343" y="1"/>
                    <a:pt x="343" y="1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60"/>
            <p:cNvSpPr/>
            <p:nvPr/>
          </p:nvSpPr>
          <p:spPr>
            <a:xfrm>
              <a:off x="4896550" y="1762575"/>
              <a:ext cx="20600" cy="26050"/>
            </a:xfrm>
            <a:custGeom>
              <a:avLst/>
              <a:gdLst/>
              <a:ahLst/>
              <a:cxnLst/>
              <a:rect l="l" t="t" r="r" b="b"/>
              <a:pathLst>
                <a:path w="824" h="1042" extrusionOk="0">
                  <a:moveTo>
                    <a:pt x="19" y="1"/>
                  </a:moveTo>
                  <a:cubicBezTo>
                    <a:pt x="5" y="1"/>
                    <a:pt x="0" y="20"/>
                    <a:pt x="9" y="29"/>
                  </a:cubicBezTo>
                  <a:cubicBezTo>
                    <a:pt x="144" y="172"/>
                    <a:pt x="264" y="321"/>
                    <a:pt x="380" y="481"/>
                  </a:cubicBezTo>
                  <a:cubicBezTo>
                    <a:pt x="491" y="639"/>
                    <a:pt x="579" y="810"/>
                    <a:pt x="647" y="991"/>
                  </a:cubicBezTo>
                  <a:cubicBezTo>
                    <a:pt x="662" y="1023"/>
                    <a:pt x="694" y="1042"/>
                    <a:pt x="726" y="1042"/>
                  </a:cubicBezTo>
                  <a:cubicBezTo>
                    <a:pt x="741" y="1042"/>
                    <a:pt x="750" y="1042"/>
                    <a:pt x="758" y="1036"/>
                  </a:cubicBezTo>
                  <a:cubicBezTo>
                    <a:pt x="805" y="1019"/>
                    <a:pt x="824" y="967"/>
                    <a:pt x="805" y="921"/>
                  </a:cubicBezTo>
                  <a:cubicBezTo>
                    <a:pt x="630" y="556"/>
                    <a:pt x="361" y="237"/>
                    <a:pt x="28" y="1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60"/>
            <p:cNvSpPr/>
            <p:nvPr/>
          </p:nvSpPr>
          <p:spPr>
            <a:xfrm>
              <a:off x="4898525" y="1791250"/>
              <a:ext cx="12625" cy="26275"/>
            </a:xfrm>
            <a:custGeom>
              <a:avLst/>
              <a:gdLst/>
              <a:ahLst/>
              <a:cxnLst/>
              <a:rect l="l" t="t" r="r" b="b"/>
              <a:pathLst>
                <a:path w="505" h="1051" extrusionOk="0">
                  <a:moveTo>
                    <a:pt x="14" y="0"/>
                  </a:moveTo>
                  <a:cubicBezTo>
                    <a:pt x="9" y="0"/>
                    <a:pt x="5" y="6"/>
                    <a:pt x="5" y="10"/>
                  </a:cubicBezTo>
                  <a:cubicBezTo>
                    <a:pt x="0" y="15"/>
                    <a:pt x="0" y="19"/>
                    <a:pt x="0" y="24"/>
                  </a:cubicBezTo>
                  <a:cubicBezTo>
                    <a:pt x="24" y="61"/>
                    <a:pt x="37" y="107"/>
                    <a:pt x="60" y="145"/>
                  </a:cubicBezTo>
                  <a:cubicBezTo>
                    <a:pt x="84" y="181"/>
                    <a:pt x="101" y="218"/>
                    <a:pt x="125" y="260"/>
                  </a:cubicBezTo>
                  <a:cubicBezTo>
                    <a:pt x="162" y="339"/>
                    <a:pt x="199" y="422"/>
                    <a:pt x="227" y="505"/>
                  </a:cubicBezTo>
                  <a:cubicBezTo>
                    <a:pt x="254" y="588"/>
                    <a:pt x="282" y="672"/>
                    <a:pt x="305" y="755"/>
                  </a:cubicBezTo>
                  <a:cubicBezTo>
                    <a:pt x="329" y="843"/>
                    <a:pt x="351" y="926"/>
                    <a:pt x="379" y="1009"/>
                  </a:cubicBezTo>
                  <a:cubicBezTo>
                    <a:pt x="389" y="1037"/>
                    <a:pt x="412" y="1050"/>
                    <a:pt x="440" y="1050"/>
                  </a:cubicBezTo>
                  <a:lnTo>
                    <a:pt x="462" y="1050"/>
                  </a:lnTo>
                  <a:cubicBezTo>
                    <a:pt x="485" y="1041"/>
                    <a:pt x="504" y="1018"/>
                    <a:pt x="504" y="990"/>
                  </a:cubicBezTo>
                  <a:cubicBezTo>
                    <a:pt x="500" y="898"/>
                    <a:pt x="485" y="800"/>
                    <a:pt x="457" y="708"/>
                  </a:cubicBezTo>
                  <a:cubicBezTo>
                    <a:pt x="430" y="621"/>
                    <a:pt x="393" y="533"/>
                    <a:pt x="347" y="450"/>
                  </a:cubicBezTo>
                  <a:cubicBezTo>
                    <a:pt x="305" y="371"/>
                    <a:pt x="259" y="292"/>
                    <a:pt x="208" y="218"/>
                  </a:cubicBezTo>
                  <a:cubicBezTo>
                    <a:pt x="180" y="181"/>
                    <a:pt x="152" y="139"/>
                    <a:pt x="125" y="102"/>
                  </a:cubicBezTo>
                  <a:cubicBezTo>
                    <a:pt x="92" y="70"/>
                    <a:pt x="60" y="38"/>
                    <a:pt x="28" y="6"/>
                  </a:cubicBezTo>
                  <a:cubicBezTo>
                    <a:pt x="24" y="6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60"/>
            <p:cNvSpPr/>
            <p:nvPr/>
          </p:nvSpPr>
          <p:spPr>
            <a:xfrm>
              <a:off x="4872375" y="1793225"/>
              <a:ext cx="9850" cy="21400"/>
            </a:xfrm>
            <a:custGeom>
              <a:avLst/>
              <a:gdLst/>
              <a:ahLst/>
              <a:cxnLst/>
              <a:rect l="l" t="t" r="r" b="b"/>
              <a:pathLst>
                <a:path w="394" h="856" extrusionOk="0">
                  <a:moveTo>
                    <a:pt x="29" y="0"/>
                  </a:moveTo>
                  <a:cubicBezTo>
                    <a:pt x="24" y="0"/>
                    <a:pt x="15" y="4"/>
                    <a:pt x="10" y="10"/>
                  </a:cubicBezTo>
                  <a:cubicBezTo>
                    <a:pt x="1" y="19"/>
                    <a:pt x="24" y="66"/>
                    <a:pt x="48" y="66"/>
                  </a:cubicBezTo>
                  <a:cubicBezTo>
                    <a:pt x="51" y="66"/>
                    <a:pt x="55" y="66"/>
                    <a:pt x="58" y="61"/>
                  </a:cubicBezTo>
                  <a:lnTo>
                    <a:pt x="58" y="61"/>
                  </a:lnTo>
                  <a:cubicBezTo>
                    <a:pt x="57" y="65"/>
                    <a:pt x="58" y="71"/>
                    <a:pt x="61" y="74"/>
                  </a:cubicBezTo>
                  <a:cubicBezTo>
                    <a:pt x="61" y="107"/>
                    <a:pt x="71" y="143"/>
                    <a:pt x="75" y="177"/>
                  </a:cubicBezTo>
                  <a:cubicBezTo>
                    <a:pt x="93" y="250"/>
                    <a:pt x="112" y="324"/>
                    <a:pt x="135" y="398"/>
                  </a:cubicBezTo>
                  <a:cubicBezTo>
                    <a:pt x="172" y="542"/>
                    <a:pt x="223" y="680"/>
                    <a:pt x="283" y="815"/>
                  </a:cubicBezTo>
                  <a:cubicBezTo>
                    <a:pt x="287" y="842"/>
                    <a:pt x="311" y="856"/>
                    <a:pt x="334" y="856"/>
                  </a:cubicBezTo>
                  <a:cubicBezTo>
                    <a:pt x="338" y="856"/>
                    <a:pt x="343" y="856"/>
                    <a:pt x="348" y="851"/>
                  </a:cubicBezTo>
                  <a:cubicBezTo>
                    <a:pt x="380" y="847"/>
                    <a:pt x="394" y="815"/>
                    <a:pt x="385" y="787"/>
                  </a:cubicBezTo>
                  <a:cubicBezTo>
                    <a:pt x="362" y="666"/>
                    <a:pt x="325" y="550"/>
                    <a:pt x="287" y="440"/>
                  </a:cubicBezTo>
                  <a:cubicBezTo>
                    <a:pt x="251" y="324"/>
                    <a:pt x="204" y="213"/>
                    <a:pt x="149" y="102"/>
                  </a:cubicBezTo>
                  <a:cubicBezTo>
                    <a:pt x="135" y="66"/>
                    <a:pt x="107" y="32"/>
                    <a:pt x="75" y="10"/>
                  </a:cubicBezTo>
                  <a:cubicBezTo>
                    <a:pt x="61" y="10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60"/>
            <p:cNvSpPr/>
            <p:nvPr/>
          </p:nvSpPr>
          <p:spPr>
            <a:xfrm>
              <a:off x="4961850" y="1912750"/>
              <a:ext cx="11600" cy="27775"/>
            </a:xfrm>
            <a:custGeom>
              <a:avLst/>
              <a:gdLst/>
              <a:ahLst/>
              <a:cxnLst/>
              <a:rect l="l" t="t" r="r" b="b"/>
              <a:pathLst>
                <a:path w="464" h="1111" extrusionOk="0">
                  <a:moveTo>
                    <a:pt x="24" y="1"/>
                  </a:moveTo>
                  <a:cubicBezTo>
                    <a:pt x="15" y="1"/>
                    <a:pt x="1" y="14"/>
                    <a:pt x="1" y="19"/>
                  </a:cubicBezTo>
                  <a:cubicBezTo>
                    <a:pt x="29" y="208"/>
                    <a:pt x="65" y="394"/>
                    <a:pt x="121" y="578"/>
                  </a:cubicBezTo>
                  <a:cubicBezTo>
                    <a:pt x="182" y="759"/>
                    <a:pt x="265" y="930"/>
                    <a:pt x="366" y="1087"/>
                  </a:cubicBezTo>
                  <a:cubicBezTo>
                    <a:pt x="376" y="1101"/>
                    <a:pt x="389" y="1111"/>
                    <a:pt x="404" y="1111"/>
                  </a:cubicBezTo>
                  <a:cubicBezTo>
                    <a:pt x="431" y="1111"/>
                    <a:pt x="464" y="1077"/>
                    <a:pt x="445" y="1041"/>
                  </a:cubicBezTo>
                  <a:cubicBezTo>
                    <a:pt x="361" y="874"/>
                    <a:pt x="283" y="703"/>
                    <a:pt x="214" y="532"/>
                  </a:cubicBezTo>
                  <a:cubicBezTo>
                    <a:pt x="182" y="445"/>
                    <a:pt x="139" y="366"/>
                    <a:pt x="107" y="283"/>
                  </a:cubicBezTo>
                  <a:cubicBezTo>
                    <a:pt x="75" y="195"/>
                    <a:pt x="47" y="102"/>
                    <a:pt x="29" y="10"/>
                  </a:cubicBezTo>
                  <a:cubicBezTo>
                    <a:pt x="29" y="5"/>
                    <a:pt x="29" y="1"/>
                    <a:pt x="24" y="1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60"/>
            <p:cNvSpPr/>
            <p:nvPr/>
          </p:nvSpPr>
          <p:spPr>
            <a:xfrm>
              <a:off x="5648275" y="1667225"/>
              <a:ext cx="11125" cy="1175"/>
            </a:xfrm>
            <a:custGeom>
              <a:avLst/>
              <a:gdLst/>
              <a:ahLst/>
              <a:cxnLst/>
              <a:rect l="l" t="t" r="r" b="b"/>
              <a:pathLst>
                <a:path w="445" h="47" extrusionOk="0">
                  <a:moveTo>
                    <a:pt x="356" y="1"/>
                  </a:moveTo>
                  <a:cubicBezTo>
                    <a:pt x="338" y="1"/>
                    <a:pt x="323" y="1"/>
                    <a:pt x="305" y="5"/>
                  </a:cubicBezTo>
                  <a:cubicBezTo>
                    <a:pt x="240" y="10"/>
                    <a:pt x="139" y="23"/>
                    <a:pt x="0" y="42"/>
                  </a:cubicBezTo>
                  <a:cubicBezTo>
                    <a:pt x="46" y="42"/>
                    <a:pt x="88" y="46"/>
                    <a:pt x="135" y="46"/>
                  </a:cubicBezTo>
                  <a:cubicBezTo>
                    <a:pt x="231" y="46"/>
                    <a:pt x="333" y="42"/>
                    <a:pt x="430" y="37"/>
                  </a:cubicBezTo>
                  <a:cubicBezTo>
                    <a:pt x="440" y="33"/>
                    <a:pt x="444" y="23"/>
                    <a:pt x="440" y="19"/>
                  </a:cubicBezTo>
                  <a:cubicBezTo>
                    <a:pt x="440" y="14"/>
                    <a:pt x="434" y="10"/>
                    <a:pt x="434" y="10"/>
                  </a:cubicBezTo>
                  <a:cubicBezTo>
                    <a:pt x="406" y="5"/>
                    <a:pt x="384" y="1"/>
                    <a:pt x="35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60"/>
            <p:cNvSpPr/>
            <p:nvPr/>
          </p:nvSpPr>
          <p:spPr>
            <a:xfrm>
              <a:off x="5475100" y="1656475"/>
              <a:ext cx="182100" cy="23025"/>
            </a:xfrm>
            <a:custGeom>
              <a:avLst/>
              <a:gdLst/>
              <a:ahLst/>
              <a:cxnLst/>
              <a:rect l="l" t="t" r="r" b="b"/>
              <a:pathLst>
                <a:path w="7284" h="921" extrusionOk="0">
                  <a:moveTo>
                    <a:pt x="33" y="0"/>
                  </a:moveTo>
                  <a:cubicBezTo>
                    <a:pt x="19" y="0"/>
                    <a:pt x="0" y="15"/>
                    <a:pt x="15" y="24"/>
                  </a:cubicBezTo>
                  <a:cubicBezTo>
                    <a:pt x="214" y="186"/>
                    <a:pt x="398" y="342"/>
                    <a:pt x="592" y="495"/>
                  </a:cubicBezTo>
                  <a:cubicBezTo>
                    <a:pt x="749" y="634"/>
                    <a:pt x="925" y="754"/>
                    <a:pt x="1115" y="851"/>
                  </a:cubicBezTo>
                  <a:cubicBezTo>
                    <a:pt x="1258" y="897"/>
                    <a:pt x="1406" y="920"/>
                    <a:pt x="1554" y="920"/>
                  </a:cubicBezTo>
                  <a:cubicBezTo>
                    <a:pt x="1633" y="920"/>
                    <a:pt x="1712" y="911"/>
                    <a:pt x="1790" y="897"/>
                  </a:cubicBezTo>
                  <a:cubicBezTo>
                    <a:pt x="2045" y="875"/>
                    <a:pt x="2294" y="833"/>
                    <a:pt x="2548" y="791"/>
                  </a:cubicBezTo>
                  <a:cubicBezTo>
                    <a:pt x="3560" y="619"/>
                    <a:pt x="4587" y="514"/>
                    <a:pt x="5613" y="481"/>
                  </a:cubicBezTo>
                  <a:cubicBezTo>
                    <a:pt x="5901" y="481"/>
                    <a:pt x="6187" y="467"/>
                    <a:pt x="6473" y="467"/>
                  </a:cubicBezTo>
                  <a:cubicBezTo>
                    <a:pt x="6622" y="467"/>
                    <a:pt x="6774" y="472"/>
                    <a:pt x="6927" y="472"/>
                  </a:cubicBezTo>
                  <a:cubicBezTo>
                    <a:pt x="7066" y="453"/>
                    <a:pt x="7167" y="440"/>
                    <a:pt x="7232" y="435"/>
                  </a:cubicBezTo>
                  <a:cubicBezTo>
                    <a:pt x="7250" y="431"/>
                    <a:pt x="7265" y="431"/>
                    <a:pt x="7283" y="431"/>
                  </a:cubicBezTo>
                  <a:cubicBezTo>
                    <a:pt x="6881" y="375"/>
                    <a:pt x="6469" y="348"/>
                    <a:pt x="6057" y="348"/>
                  </a:cubicBezTo>
                  <a:lnTo>
                    <a:pt x="5901" y="348"/>
                  </a:lnTo>
                  <a:cubicBezTo>
                    <a:pt x="5397" y="348"/>
                    <a:pt x="4898" y="365"/>
                    <a:pt x="4398" y="403"/>
                  </a:cubicBezTo>
                  <a:cubicBezTo>
                    <a:pt x="3893" y="440"/>
                    <a:pt x="3422" y="495"/>
                    <a:pt x="2928" y="570"/>
                  </a:cubicBezTo>
                  <a:cubicBezTo>
                    <a:pt x="2442" y="675"/>
                    <a:pt x="1951" y="740"/>
                    <a:pt x="1457" y="764"/>
                  </a:cubicBezTo>
                  <a:cubicBezTo>
                    <a:pt x="1189" y="740"/>
                    <a:pt x="935" y="638"/>
                    <a:pt x="731" y="463"/>
                  </a:cubicBezTo>
                  <a:cubicBezTo>
                    <a:pt x="500" y="301"/>
                    <a:pt x="269" y="148"/>
                    <a:pt x="33" y="0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60"/>
            <p:cNvSpPr/>
            <p:nvPr/>
          </p:nvSpPr>
          <p:spPr>
            <a:xfrm>
              <a:off x="5458450" y="1683175"/>
              <a:ext cx="71250" cy="23150"/>
            </a:xfrm>
            <a:custGeom>
              <a:avLst/>
              <a:gdLst/>
              <a:ahLst/>
              <a:cxnLst/>
              <a:rect l="l" t="t" r="r" b="b"/>
              <a:pathLst>
                <a:path w="2850" h="926" extrusionOk="0">
                  <a:moveTo>
                    <a:pt x="15" y="1"/>
                  </a:moveTo>
                  <a:cubicBezTo>
                    <a:pt x="5" y="1"/>
                    <a:pt x="1" y="10"/>
                    <a:pt x="5" y="29"/>
                  </a:cubicBezTo>
                  <a:cubicBezTo>
                    <a:pt x="176" y="232"/>
                    <a:pt x="376" y="417"/>
                    <a:pt x="592" y="569"/>
                  </a:cubicBezTo>
                  <a:cubicBezTo>
                    <a:pt x="801" y="736"/>
                    <a:pt x="1042" y="851"/>
                    <a:pt x="1300" y="906"/>
                  </a:cubicBezTo>
                  <a:cubicBezTo>
                    <a:pt x="1379" y="921"/>
                    <a:pt x="1458" y="925"/>
                    <a:pt x="1531" y="925"/>
                  </a:cubicBezTo>
                  <a:cubicBezTo>
                    <a:pt x="2003" y="925"/>
                    <a:pt x="2442" y="699"/>
                    <a:pt x="2845" y="467"/>
                  </a:cubicBezTo>
                  <a:cubicBezTo>
                    <a:pt x="2849" y="463"/>
                    <a:pt x="2845" y="449"/>
                    <a:pt x="2835" y="449"/>
                  </a:cubicBezTo>
                  <a:lnTo>
                    <a:pt x="2830" y="449"/>
                  </a:lnTo>
                  <a:cubicBezTo>
                    <a:pt x="2442" y="584"/>
                    <a:pt x="2021" y="740"/>
                    <a:pt x="1601" y="740"/>
                  </a:cubicBezTo>
                  <a:cubicBezTo>
                    <a:pt x="1508" y="740"/>
                    <a:pt x="1415" y="731"/>
                    <a:pt x="1323" y="712"/>
                  </a:cubicBezTo>
                  <a:cubicBezTo>
                    <a:pt x="1091" y="667"/>
                    <a:pt x="870" y="578"/>
                    <a:pt x="671" y="458"/>
                  </a:cubicBezTo>
                  <a:cubicBezTo>
                    <a:pt x="440" y="338"/>
                    <a:pt x="223" y="185"/>
                    <a:pt x="28" y="5"/>
                  </a:cubicBezTo>
                  <a:cubicBezTo>
                    <a:pt x="24" y="1"/>
                    <a:pt x="19" y="1"/>
                    <a:pt x="15" y="1"/>
                  </a:cubicBezTo>
                  <a:close/>
                </a:path>
              </a:pathLst>
            </a:custGeom>
            <a:solidFill>
              <a:srgbClr val="594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60"/>
            <p:cNvSpPr/>
            <p:nvPr/>
          </p:nvSpPr>
          <p:spPr>
            <a:xfrm>
              <a:off x="4240050" y="1510875"/>
              <a:ext cx="678500" cy="255300"/>
            </a:xfrm>
            <a:custGeom>
              <a:avLst/>
              <a:gdLst/>
              <a:ahLst/>
              <a:cxnLst/>
              <a:rect l="l" t="t" r="r" b="b"/>
              <a:pathLst>
                <a:path w="27140" h="10212" extrusionOk="0">
                  <a:moveTo>
                    <a:pt x="24925" y="0"/>
                  </a:moveTo>
                  <a:cubicBezTo>
                    <a:pt x="24776" y="0"/>
                    <a:pt x="24612" y="22"/>
                    <a:pt x="24443" y="68"/>
                  </a:cubicBezTo>
                  <a:cubicBezTo>
                    <a:pt x="23796" y="248"/>
                    <a:pt x="22774" y="2685"/>
                    <a:pt x="22270" y="2745"/>
                  </a:cubicBezTo>
                  <a:cubicBezTo>
                    <a:pt x="21792" y="2797"/>
                    <a:pt x="13982" y="3453"/>
                    <a:pt x="12341" y="3453"/>
                  </a:cubicBezTo>
                  <a:cubicBezTo>
                    <a:pt x="12252" y="3453"/>
                    <a:pt x="12181" y="3451"/>
                    <a:pt x="12131" y="3447"/>
                  </a:cubicBezTo>
                  <a:cubicBezTo>
                    <a:pt x="11145" y="3370"/>
                    <a:pt x="8426" y="2888"/>
                    <a:pt x="7428" y="2745"/>
                  </a:cubicBezTo>
                  <a:cubicBezTo>
                    <a:pt x="7221" y="2714"/>
                    <a:pt x="6925" y="2703"/>
                    <a:pt x="6585" y="2703"/>
                  </a:cubicBezTo>
                  <a:cubicBezTo>
                    <a:pt x="5640" y="2703"/>
                    <a:pt x="4346" y="2790"/>
                    <a:pt x="3615" y="2790"/>
                  </a:cubicBezTo>
                  <a:cubicBezTo>
                    <a:pt x="3344" y="2790"/>
                    <a:pt x="3150" y="2778"/>
                    <a:pt x="3081" y="2745"/>
                  </a:cubicBezTo>
                  <a:cubicBezTo>
                    <a:pt x="2758" y="2587"/>
                    <a:pt x="1172" y="568"/>
                    <a:pt x="876" y="479"/>
                  </a:cubicBezTo>
                  <a:cubicBezTo>
                    <a:pt x="854" y="472"/>
                    <a:pt x="831" y="469"/>
                    <a:pt x="807" y="469"/>
                  </a:cubicBezTo>
                  <a:cubicBezTo>
                    <a:pt x="500" y="469"/>
                    <a:pt x="0" y="953"/>
                    <a:pt x="39" y="1334"/>
                  </a:cubicBezTo>
                  <a:cubicBezTo>
                    <a:pt x="85" y="1746"/>
                    <a:pt x="2110" y="3447"/>
                    <a:pt x="2060" y="3614"/>
                  </a:cubicBezTo>
                  <a:cubicBezTo>
                    <a:pt x="2060" y="3614"/>
                    <a:pt x="10993" y="4396"/>
                    <a:pt x="11742" y="4516"/>
                  </a:cubicBezTo>
                  <a:cubicBezTo>
                    <a:pt x="11799" y="4525"/>
                    <a:pt x="11906" y="4529"/>
                    <a:pt x="12054" y="4529"/>
                  </a:cubicBezTo>
                  <a:cubicBezTo>
                    <a:pt x="13863" y="4529"/>
                    <a:pt x="21881" y="3929"/>
                    <a:pt x="21882" y="3929"/>
                  </a:cubicBezTo>
                  <a:lnTo>
                    <a:pt x="21882" y="3929"/>
                  </a:lnTo>
                  <a:cubicBezTo>
                    <a:pt x="21882" y="3929"/>
                    <a:pt x="21119" y="6162"/>
                    <a:pt x="20998" y="6689"/>
                  </a:cubicBezTo>
                  <a:cubicBezTo>
                    <a:pt x="20883" y="7220"/>
                    <a:pt x="20661" y="9616"/>
                    <a:pt x="20698" y="9926"/>
                  </a:cubicBezTo>
                  <a:cubicBezTo>
                    <a:pt x="20723" y="10130"/>
                    <a:pt x="21006" y="10212"/>
                    <a:pt x="21280" y="10212"/>
                  </a:cubicBezTo>
                  <a:cubicBezTo>
                    <a:pt x="21415" y="10212"/>
                    <a:pt x="21548" y="10192"/>
                    <a:pt x="21646" y="10157"/>
                  </a:cubicBezTo>
                  <a:cubicBezTo>
                    <a:pt x="21941" y="10050"/>
                    <a:pt x="21896" y="8580"/>
                    <a:pt x="22112" y="7817"/>
                  </a:cubicBezTo>
                  <a:cubicBezTo>
                    <a:pt x="22233" y="7406"/>
                    <a:pt x="22880" y="4826"/>
                    <a:pt x="23042" y="4511"/>
                  </a:cubicBezTo>
                  <a:cubicBezTo>
                    <a:pt x="23132" y="4334"/>
                    <a:pt x="23307" y="4245"/>
                    <a:pt x="23509" y="4245"/>
                  </a:cubicBezTo>
                  <a:cubicBezTo>
                    <a:pt x="23659" y="4245"/>
                    <a:pt x="23825" y="4295"/>
                    <a:pt x="23981" y="4396"/>
                  </a:cubicBezTo>
                  <a:cubicBezTo>
                    <a:pt x="24346" y="4627"/>
                    <a:pt x="26519" y="8464"/>
                    <a:pt x="26700" y="8566"/>
                  </a:cubicBezTo>
                  <a:cubicBezTo>
                    <a:pt x="26760" y="8602"/>
                    <a:pt x="26824" y="8622"/>
                    <a:pt x="26883" y="8622"/>
                  </a:cubicBezTo>
                  <a:cubicBezTo>
                    <a:pt x="26995" y="8622"/>
                    <a:pt x="27090" y="8548"/>
                    <a:pt x="27112" y="8363"/>
                  </a:cubicBezTo>
                  <a:cubicBezTo>
                    <a:pt x="27139" y="8080"/>
                    <a:pt x="25313" y="4400"/>
                    <a:pt x="24993" y="4044"/>
                  </a:cubicBezTo>
                  <a:cubicBezTo>
                    <a:pt x="24679" y="3684"/>
                    <a:pt x="24022" y="3120"/>
                    <a:pt x="23824" y="3069"/>
                  </a:cubicBezTo>
                  <a:cubicBezTo>
                    <a:pt x="23629" y="3018"/>
                    <a:pt x="25503" y="890"/>
                    <a:pt x="25580" y="479"/>
                  </a:cubicBezTo>
                  <a:cubicBezTo>
                    <a:pt x="25638" y="176"/>
                    <a:pt x="25344" y="0"/>
                    <a:pt x="24925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60"/>
            <p:cNvSpPr/>
            <p:nvPr/>
          </p:nvSpPr>
          <p:spPr>
            <a:xfrm>
              <a:off x="4799550" y="1572225"/>
              <a:ext cx="41075" cy="12675"/>
            </a:xfrm>
            <a:custGeom>
              <a:avLst/>
              <a:gdLst/>
              <a:ahLst/>
              <a:cxnLst/>
              <a:rect l="l" t="t" r="r" b="b"/>
              <a:pathLst>
                <a:path w="1643" h="507" extrusionOk="0">
                  <a:moveTo>
                    <a:pt x="1" y="0"/>
                  </a:moveTo>
                  <a:lnTo>
                    <a:pt x="1" y="0"/>
                  </a:lnTo>
                  <a:cubicBezTo>
                    <a:pt x="80" y="139"/>
                    <a:pt x="191" y="250"/>
                    <a:pt x="325" y="327"/>
                  </a:cubicBezTo>
                  <a:cubicBezTo>
                    <a:pt x="459" y="416"/>
                    <a:pt x="607" y="472"/>
                    <a:pt x="764" y="494"/>
                  </a:cubicBezTo>
                  <a:cubicBezTo>
                    <a:pt x="819" y="502"/>
                    <a:pt x="875" y="506"/>
                    <a:pt x="931" y="506"/>
                  </a:cubicBezTo>
                  <a:cubicBezTo>
                    <a:pt x="1032" y="506"/>
                    <a:pt x="1133" y="493"/>
                    <a:pt x="1231" y="466"/>
                  </a:cubicBezTo>
                  <a:cubicBezTo>
                    <a:pt x="1305" y="448"/>
                    <a:pt x="1375" y="421"/>
                    <a:pt x="1444" y="388"/>
                  </a:cubicBezTo>
                  <a:cubicBezTo>
                    <a:pt x="1513" y="351"/>
                    <a:pt x="1578" y="310"/>
                    <a:pt x="1642" y="267"/>
                  </a:cubicBezTo>
                  <a:lnTo>
                    <a:pt x="1642" y="267"/>
                  </a:lnTo>
                  <a:cubicBezTo>
                    <a:pt x="1563" y="272"/>
                    <a:pt x="1495" y="300"/>
                    <a:pt x="1420" y="305"/>
                  </a:cubicBezTo>
                  <a:cubicBezTo>
                    <a:pt x="1347" y="310"/>
                    <a:pt x="1277" y="327"/>
                    <a:pt x="1208" y="327"/>
                  </a:cubicBezTo>
                  <a:cubicBezTo>
                    <a:pt x="1147" y="334"/>
                    <a:pt x="1086" y="337"/>
                    <a:pt x="1025" y="337"/>
                  </a:cubicBezTo>
                  <a:cubicBezTo>
                    <a:pt x="947" y="337"/>
                    <a:pt x="870" y="332"/>
                    <a:pt x="792" y="319"/>
                  </a:cubicBezTo>
                  <a:cubicBezTo>
                    <a:pt x="653" y="300"/>
                    <a:pt x="519" y="263"/>
                    <a:pt x="389" y="208"/>
                  </a:cubicBezTo>
                  <a:cubicBezTo>
                    <a:pt x="255" y="152"/>
                    <a:pt x="121" y="8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60"/>
            <p:cNvSpPr/>
            <p:nvPr/>
          </p:nvSpPr>
          <p:spPr>
            <a:xfrm>
              <a:off x="4801425" y="1574150"/>
              <a:ext cx="37800" cy="14350"/>
            </a:xfrm>
            <a:custGeom>
              <a:avLst/>
              <a:gdLst/>
              <a:ahLst/>
              <a:cxnLst/>
              <a:rect l="l" t="t" r="r" b="b"/>
              <a:pathLst>
                <a:path w="1512" h="574" extrusionOk="0">
                  <a:moveTo>
                    <a:pt x="0" y="1"/>
                  </a:moveTo>
                  <a:lnTo>
                    <a:pt x="0" y="1"/>
                  </a:lnTo>
                  <a:cubicBezTo>
                    <a:pt x="116" y="288"/>
                    <a:pt x="365" y="496"/>
                    <a:pt x="671" y="556"/>
                  </a:cubicBezTo>
                  <a:cubicBezTo>
                    <a:pt x="732" y="567"/>
                    <a:pt x="795" y="573"/>
                    <a:pt x="858" y="573"/>
                  </a:cubicBezTo>
                  <a:cubicBezTo>
                    <a:pt x="945" y="573"/>
                    <a:pt x="1033" y="562"/>
                    <a:pt x="1119" y="538"/>
                  </a:cubicBezTo>
                  <a:cubicBezTo>
                    <a:pt x="1189" y="519"/>
                    <a:pt x="1262" y="496"/>
                    <a:pt x="1328" y="463"/>
                  </a:cubicBezTo>
                  <a:cubicBezTo>
                    <a:pt x="1392" y="431"/>
                    <a:pt x="1452" y="389"/>
                    <a:pt x="1512" y="344"/>
                  </a:cubicBezTo>
                  <a:lnTo>
                    <a:pt x="1512" y="344"/>
                  </a:lnTo>
                  <a:cubicBezTo>
                    <a:pt x="1438" y="353"/>
                    <a:pt x="1369" y="376"/>
                    <a:pt x="1300" y="380"/>
                  </a:cubicBezTo>
                  <a:cubicBezTo>
                    <a:pt x="1230" y="385"/>
                    <a:pt x="1165" y="404"/>
                    <a:pt x="1096" y="404"/>
                  </a:cubicBezTo>
                  <a:cubicBezTo>
                    <a:pt x="1056" y="408"/>
                    <a:pt x="1016" y="410"/>
                    <a:pt x="976" y="410"/>
                  </a:cubicBezTo>
                  <a:cubicBezTo>
                    <a:pt x="885" y="410"/>
                    <a:pt x="794" y="399"/>
                    <a:pt x="707" y="380"/>
                  </a:cubicBezTo>
                  <a:cubicBezTo>
                    <a:pt x="578" y="357"/>
                    <a:pt x="453" y="311"/>
                    <a:pt x="338" y="246"/>
                  </a:cubicBezTo>
                  <a:cubicBezTo>
                    <a:pt x="218" y="177"/>
                    <a:pt x="107" y="9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60"/>
            <p:cNvSpPr/>
            <p:nvPr/>
          </p:nvSpPr>
          <p:spPr>
            <a:xfrm>
              <a:off x="4799550" y="1573925"/>
              <a:ext cx="39800" cy="16925"/>
            </a:xfrm>
            <a:custGeom>
              <a:avLst/>
              <a:gdLst/>
              <a:ahLst/>
              <a:cxnLst/>
              <a:rect l="l" t="t" r="r" b="b"/>
              <a:pathLst>
                <a:path w="1592" h="677" extrusionOk="0">
                  <a:moveTo>
                    <a:pt x="1" y="1"/>
                  </a:moveTo>
                  <a:cubicBezTo>
                    <a:pt x="56" y="148"/>
                    <a:pt x="144" y="283"/>
                    <a:pt x="265" y="389"/>
                  </a:cubicBezTo>
                  <a:cubicBezTo>
                    <a:pt x="380" y="500"/>
                    <a:pt x="524" y="583"/>
                    <a:pt x="681" y="635"/>
                  </a:cubicBezTo>
                  <a:cubicBezTo>
                    <a:pt x="773" y="663"/>
                    <a:pt x="869" y="677"/>
                    <a:pt x="967" y="677"/>
                  </a:cubicBezTo>
                  <a:cubicBezTo>
                    <a:pt x="1032" y="677"/>
                    <a:pt x="1097" y="671"/>
                    <a:pt x="1162" y="658"/>
                  </a:cubicBezTo>
                  <a:cubicBezTo>
                    <a:pt x="1319" y="630"/>
                    <a:pt x="1462" y="560"/>
                    <a:pt x="1591" y="464"/>
                  </a:cubicBezTo>
                  <a:lnTo>
                    <a:pt x="1591" y="464"/>
                  </a:lnTo>
                  <a:cubicBezTo>
                    <a:pt x="1444" y="496"/>
                    <a:pt x="1296" y="515"/>
                    <a:pt x="1147" y="519"/>
                  </a:cubicBezTo>
                  <a:cubicBezTo>
                    <a:pt x="1134" y="520"/>
                    <a:pt x="1120" y="520"/>
                    <a:pt x="1106" y="520"/>
                  </a:cubicBezTo>
                  <a:cubicBezTo>
                    <a:pt x="978" y="520"/>
                    <a:pt x="853" y="501"/>
                    <a:pt x="731" y="464"/>
                  </a:cubicBezTo>
                  <a:cubicBezTo>
                    <a:pt x="454" y="366"/>
                    <a:pt x="204" y="209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60"/>
            <p:cNvSpPr/>
            <p:nvPr/>
          </p:nvSpPr>
          <p:spPr>
            <a:xfrm>
              <a:off x="4152925" y="1579475"/>
              <a:ext cx="657750" cy="494475"/>
            </a:xfrm>
            <a:custGeom>
              <a:avLst/>
              <a:gdLst/>
              <a:ahLst/>
              <a:cxnLst/>
              <a:rect l="l" t="t" r="r" b="b"/>
              <a:pathLst>
                <a:path w="26310" h="19779" extrusionOk="0">
                  <a:moveTo>
                    <a:pt x="25736" y="1"/>
                  </a:moveTo>
                  <a:cubicBezTo>
                    <a:pt x="25736" y="1"/>
                    <a:pt x="18775" y="727"/>
                    <a:pt x="16221" y="727"/>
                  </a:cubicBezTo>
                  <a:cubicBezTo>
                    <a:pt x="15965" y="727"/>
                    <a:pt x="15753" y="719"/>
                    <a:pt x="15597" y="703"/>
                  </a:cubicBezTo>
                  <a:cubicBezTo>
                    <a:pt x="14350" y="575"/>
                    <a:pt x="10758" y="361"/>
                    <a:pt x="8291" y="361"/>
                  </a:cubicBezTo>
                  <a:cubicBezTo>
                    <a:pt x="7380" y="361"/>
                    <a:pt x="6622" y="390"/>
                    <a:pt x="6192" y="464"/>
                  </a:cubicBezTo>
                  <a:cubicBezTo>
                    <a:pt x="5780" y="532"/>
                    <a:pt x="1550" y="9961"/>
                    <a:pt x="1314" y="10548"/>
                  </a:cubicBezTo>
                  <a:cubicBezTo>
                    <a:pt x="1078" y="11135"/>
                    <a:pt x="1" y="17891"/>
                    <a:pt x="33" y="18066"/>
                  </a:cubicBezTo>
                  <a:cubicBezTo>
                    <a:pt x="60" y="18236"/>
                    <a:pt x="10014" y="19778"/>
                    <a:pt x="12251" y="19778"/>
                  </a:cubicBezTo>
                  <a:cubicBezTo>
                    <a:pt x="12330" y="19778"/>
                    <a:pt x="12399" y="19777"/>
                    <a:pt x="12457" y="19773"/>
                  </a:cubicBezTo>
                  <a:cubicBezTo>
                    <a:pt x="14191" y="19657"/>
                    <a:pt x="25552" y="18126"/>
                    <a:pt x="25930" y="17950"/>
                  </a:cubicBezTo>
                  <a:cubicBezTo>
                    <a:pt x="26310" y="17775"/>
                    <a:pt x="24123" y="8578"/>
                    <a:pt x="24090" y="7963"/>
                  </a:cubicBezTo>
                  <a:cubicBezTo>
                    <a:pt x="24063" y="7344"/>
                    <a:pt x="25177" y="1027"/>
                    <a:pt x="257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60"/>
            <p:cNvSpPr/>
            <p:nvPr/>
          </p:nvSpPr>
          <p:spPr>
            <a:xfrm>
              <a:off x="4178925" y="1570850"/>
              <a:ext cx="617775" cy="525725"/>
            </a:xfrm>
            <a:custGeom>
              <a:avLst/>
              <a:gdLst/>
              <a:ahLst/>
              <a:cxnLst/>
              <a:rect l="l" t="t" r="r" b="b"/>
              <a:pathLst>
                <a:path w="24711" h="21029" extrusionOk="0">
                  <a:moveTo>
                    <a:pt x="8889" y="1"/>
                  </a:moveTo>
                  <a:cubicBezTo>
                    <a:pt x="7846" y="1"/>
                    <a:pt x="6709" y="93"/>
                    <a:pt x="5521" y="346"/>
                  </a:cubicBezTo>
                  <a:cubicBezTo>
                    <a:pt x="4740" y="508"/>
                    <a:pt x="1176" y="11462"/>
                    <a:pt x="939" y="12728"/>
                  </a:cubicBezTo>
                  <a:cubicBezTo>
                    <a:pt x="704" y="14000"/>
                    <a:pt x="1" y="19706"/>
                    <a:pt x="412" y="19821"/>
                  </a:cubicBezTo>
                  <a:cubicBezTo>
                    <a:pt x="824" y="19941"/>
                    <a:pt x="8694" y="21029"/>
                    <a:pt x="11486" y="21029"/>
                  </a:cubicBezTo>
                  <a:cubicBezTo>
                    <a:pt x="14275" y="21029"/>
                    <a:pt x="23592" y="19821"/>
                    <a:pt x="23827" y="19503"/>
                  </a:cubicBezTo>
                  <a:cubicBezTo>
                    <a:pt x="24064" y="19179"/>
                    <a:pt x="22477" y="9981"/>
                    <a:pt x="22357" y="8688"/>
                  </a:cubicBezTo>
                  <a:cubicBezTo>
                    <a:pt x="22237" y="7397"/>
                    <a:pt x="23915" y="1609"/>
                    <a:pt x="24711" y="346"/>
                  </a:cubicBezTo>
                  <a:cubicBezTo>
                    <a:pt x="24711" y="346"/>
                    <a:pt x="24618" y="268"/>
                    <a:pt x="23982" y="268"/>
                  </a:cubicBezTo>
                  <a:cubicBezTo>
                    <a:pt x="23664" y="268"/>
                    <a:pt x="23211" y="287"/>
                    <a:pt x="22565" y="346"/>
                  </a:cubicBezTo>
                  <a:cubicBezTo>
                    <a:pt x="20912" y="495"/>
                    <a:pt x="16789" y="689"/>
                    <a:pt x="15003" y="689"/>
                  </a:cubicBezTo>
                  <a:cubicBezTo>
                    <a:pt x="14691" y="689"/>
                    <a:pt x="14451" y="683"/>
                    <a:pt x="14307" y="670"/>
                  </a:cubicBezTo>
                  <a:cubicBezTo>
                    <a:pt x="13612" y="607"/>
                    <a:pt x="11560" y="1"/>
                    <a:pt x="8889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60"/>
            <p:cNvSpPr/>
            <p:nvPr/>
          </p:nvSpPr>
          <p:spPr>
            <a:xfrm>
              <a:off x="4186800" y="2011100"/>
              <a:ext cx="585725" cy="52875"/>
            </a:xfrm>
            <a:custGeom>
              <a:avLst/>
              <a:gdLst/>
              <a:ahLst/>
              <a:cxnLst/>
              <a:rect l="l" t="t" r="r" b="b"/>
              <a:pathLst>
                <a:path w="23429" h="2115" extrusionOk="0">
                  <a:moveTo>
                    <a:pt x="23373" y="1"/>
                  </a:moveTo>
                  <a:cubicBezTo>
                    <a:pt x="20206" y="440"/>
                    <a:pt x="11939" y="1588"/>
                    <a:pt x="10949" y="1588"/>
                  </a:cubicBezTo>
                  <a:cubicBezTo>
                    <a:pt x="10362" y="1588"/>
                    <a:pt x="4148" y="811"/>
                    <a:pt x="28" y="288"/>
                  </a:cubicBezTo>
                  <a:cubicBezTo>
                    <a:pt x="14" y="472"/>
                    <a:pt x="1" y="649"/>
                    <a:pt x="1" y="815"/>
                  </a:cubicBezTo>
                  <a:cubicBezTo>
                    <a:pt x="3052" y="1204"/>
                    <a:pt x="10279" y="2115"/>
                    <a:pt x="10949" y="2115"/>
                  </a:cubicBezTo>
                  <a:cubicBezTo>
                    <a:pt x="11976" y="2115"/>
                    <a:pt x="20234" y="972"/>
                    <a:pt x="23429" y="528"/>
                  </a:cubicBezTo>
                  <a:cubicBezTo>
                    <a:pt x="23410" y="361"/>
                    <a:pt x="23388" y="186"/>
                    <a:pt x="233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60"/>
            <p:cNvSpPr/>
            <p:nvPr/>
          </p:nvSpPr>
          <p:spPr>
            <a:xfrm>
              <a:off x="4192675" y="1941750"/>
              <a:ext cx="570250" cy="51700"/>
            </a:xfrm>
            <a:custGeom>
              <a:avLst/>
              <a:gdLst/>
              <a:ahLst/>
              <a:cxnLst/>
              <a:rect l="l" t="t" r="r" b="b"/>
              <a:pathLst>
                <a:path w="22810" h="2068" extrusionOk="0">
                  <a:moveTo>
                    <a:pt x="22731" y="0"/>
                  </a:moveTo>
                  <a:cubicBezTo>
                    <a:pt x="19324" y="478"/>
                    <a:pt x="11653" y="1536"/>
                    <a:pt x="10705" y="1536"/>
                  </a:cubicBezTo>
                  <a:cubicBezTo>
                    <a:pt x="10142" y="1532"/>
                    <a:pt x="4177" y="792"/>
                    <a:pt x="61" y="269"/>
                  </a:cubicBezTo>
                  <a:cubicBezTo>
                    <a:pt x="38" y="444"/>
                    <a:pt x="15" y="621"/>
                    <a:pt x="1" y="796"/>
                  </a:cubicBezTo>
                  <a:cubicBezTo>
                    <a:pt x="3178" y="1199"/>
                    <a:pt x="10053" y="2068"/>
                    <a:pt x="10705" y="2068"/>
                  </a:cubicBezTo>
                  <a:cubicBezTo>
                    <a:pt x="11695" y="2068"/>
                    <a:pt x="19384" y="1005"/>
                    <a:pt x="22810" y="528"/>
                  </a:cubicBezTo>
                  <a:cubicBezTo>
                    <a:pt x="22787" y="352"/>
                    <a:pt x="22759" y="177"/>
                    <a:pt x="227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60"/>
            <p:cNvSpPr/>
            <p:nvPr/>
          </p:nvSpPr>
          <p:spPr>
            <a:xfrm>
              <a:off x="4188625" y="1968100"/>
              <a:ext cx="580100" cy="65575"/>
            </a:xfrm>
            <a:custGeom>
              <a:avLst/>
              <a:gdLst/>
              <a:ahLst/>
              <a:cxnLst/>
              <a:rect l="l" t="t" r="r" b="b"/>
              <a:pathLst>
                <a:path w="23204" h="2623" extrusionOk="0">
                  <a:moveTo>
                    <a:pt x="23051" y="1"/>
                  </a:moveTo>
                  <a:cubicBezTo>
                    <a:pt x="18991" y="574"/>
                    <a:pt x="11746" y="1560"/>
                    <a:pt x="10867" y="1560"/>
                  </a:cubicBezTo>
                  <a:cubicBezTo>
                    <a:pt x="10345" y="1560"/>
                    <a:pt x="4583" y="852"/>
                    <a:pt x="99" y="278"/>
                  </a:cubicBezTo>
                  <a:cubicBezTo>
                    <a:pt x="61" y="634"/>
                    <a:pt x="29" y="991"/>
                    <a:pt x="1" y="1332"/>
                  </a:cubicBezTo>
                  <a:cubicBezTo>
                    <a:pt x="3183" y="1740"/>
                    <a:pt x="10183" y="2623"/>
                    <a:pt x="10867" y="2623"/>
                  </a:cubicBezTo>
                  <a:cubicBezTo>
                    <a:pt x="11894" y="2623"/>
                    <a:pt x="19888" y="1527"/>
                    <a:pt x="23204" y="1060"/>
                  </a:cubicBezTo>
                  <a:cubicBezTo>
                    <a:pt x="23157" y="732"/>
                    <a:pt x="23106" y="376"/>
                    <a:pt x="230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60"/>
            <p:cNvSpPr/>
            <p:nvPr/>
          </p:nvSpPr>
          <p:spPr>
            <a:xfrm>
              <a:off x="4206325" y="1847325"/>
              <a:ext cx="545775" cy="57125"/>
            </a:xfrm>
            <a:custGeom>
              <a:avLst/>
              <a:gdLst/>
              <a:ahLst/>
              <a:cxnLst/>
              <a:rect l="l" t="t" r="r" b="b"/>
              <a:pathLst>
                <a:path w="21831" h="2285" extrusionOk="0">
                  <a:moveTo>
                    <a:pt x="306" y="0"/>
                  </a:moveTo>
                  <a:cubicBezTo>
                    <a:pt x="181" y="403"/>
                    <a:pt x="80" y="749"/>
                    <a:pt x="1" y="1031"/>
                  </a:cubicBezTo>
                  <a:cubicBezTo>
                    <a:pt x="3446" y="1466"/>
                    <a:pt x="9794" y="2262"/>
                    <a:pt x="10418" y="2285"/>
                  </a:cubicBezTo>
                  <a:lnTo>
                    <a:pt x="10506" y="2285"/>
                  </a:lnTo>
                  <a:cubicBezTo>
                    <a:pt x="11741" y="2285"/>
                    <a:pt x="18390" y="1739"/>
                    <a:pt x="21830" y="1453"/>
                  </a:cubicBezTo>
                  <a:lnTo>
                    <a:pt x="21658" y="403"/>
                  </a:lnTo>
                  <a:cubicBezTo>
                    <a:pt x="17415" y="758"/>
                    <a:pt x="11594" y="1222"/>
                    <a:pt x="10525" y="1222"/>
                  </a:cubicBezTo>
                  <a:cubicBezTo>
                    <a:pt x="10495" y="1222"/>
                    <a:pt x="10468" y="1221"/>
                    <a:pt x="10446" y="1221"/>
                  </a:cubicBezTo>
                  <a:cubicBezTo>
                    <a:pt x="9918" y="1207"/>
                    <a:pt x="4195" y="49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60"/>
            <p:cNvSpPr/>
            <p:nvPr/>
          </p:nvSpPr>
          <p:spPr>
            <a:xfrm>
              <a:off x="4241925" y="1735750"/>
              <a:ext cx="502075" cy="52400"/>
            </a:xfrm>
            <a:custGeom>
              <a:avLst/>
              <a:gdLst/>
              <a:ahLst/>
              <a:cxnLst/>
              <a:rect l="l" t="t" r="r" b="b"/>
              <a:pathLst>
                <a:path w="20083" h="2096" extrusionOk="0">
                  <a:moveTo>
                    <a:pt x="348" y="1"/>
                  </a:moveTo>
                  <a:cubicBezTo>
                    <a:pt x="227" y="344"/>
                    <a:pt x="112" y="690"/>
                    <a:pt x="1" y="1027"/>
                  </a:cubicBezTo>
                  <a:cubicBezTo>
                    <a:pt x="3552" y="1481"/>
                    <a:pt x="8458" y="2096"/>
                    <a:pt x="9013" y="2096"/>
                  </a:cubicBezTo>
                  <a:cubicBezTo>
                    <a:pt x="10455" y="2096"/>
                    <a:pt x="16401" y="1615"/>
                    <a:pt x="19888" y="1319"/>
                  </a:cubicBezTo>
                  <a:cubicBezTo>
                    <a:pt x="19929" y="1005"/>
                    <a:pt x="19994" y="639"/>
                    <a:pt x="20082" y="237"/>
                  </a:cubicBezTo>
                  <a:lnTo>
                    <a:pt x="20082" y="237"/>
                  </a:lnTo>
                  <a:cubicBezTo>
                    <a:pt x="16661" y="528"/>
                    <a:pt x="10432" y="1037"/>
                    <a:pt x="9017" y="1037"/>
                  </a:cubicBezTo>
                  <a:cubicBezTo>
                    <a:pt x="8578" y="1037"/>
                    <a:pt x="4393" y="519"/>
                    <a:pt x="3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60"/>
            <p:cNvSpPr/>
            <p:nvPr/>
          </p:nvSpPr>
          <p:spPr>
            <a:xfrm>
              <a:off x="4219400" y="1803975"/>
              <a:ext cx="525625" cy="55525"/>
            </a:xfrm>
            <a:custGeom>
              <a:avLst/>
              <a:gdLst/>
              <a:ahLst/>
              <a:cxnLst/>
              <a:rect l="l" t="t" r="r" b="b"/>
              <a:pathLst>
                <a:path w="21025" h="2221" extrusionOk="0">
                  <a:moveTo>
                    <a:pt x="328" y="1"/>
                  </a:moveTo>
                  <a:cubicBezTo>
                    <a:pt x="208" y="361"/>
                    <a:pt x="97" y="708"/>
                    <a:pt x="1" y="1032"/>
                  </a:cubicBezTo>
                  <a:cubicBezTo>
                    <a:pt x="3518" y="1475"/>
                    <a:pt x="9336" y="2201"/>
                    <a:pt x="9933" y="2220"/>
                  </a:cubicBezTo>
                  <a:lnTo>
                    <a:pt x="10020" y="2220"/>
                  </a:lnTo>
                  <a:cubicBezTo>
                    <a:pt x="11213" y="2220"/>
                    <a:pt x="17515" y="1711"/>
                    <a:pt x="21024" y="1416"/>
                  </a:cubicBezTo>
                  <a:cubicBezTo>
                    <a:pt x="20969" y="1027"/>
                    <a:pt x="20913" y="671"/>
                    <a:pt x="20863" y="375"/>
                  </a:cubicBezTo>
                  <a:cubicBezTo>
                    <a:pt x="16636" y="726"/>
                    <a:pt x="11042" y="1171"/>
                    <a:pt x="10032" y="1171"/>
                  </a:cubicBezTo>
                  <a:cubicBezTo>
                    <a:pt x="10007" y="1171"/>
                    <a:pt x="9984" y="1171"/>
                    <a:pt x="9965" y="1170"/>
                  </a:cubicBezTo>
                  <a:cubicBezTo>
                    <a:pt x="9461" y="1147"/>
                    <a:pt x="4190" y="486"/>
                    <a:pt x="3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60"/>
            <p:cNvSpPr/>
            <p:nvPr/>
          </p:nvSpPr>
          <p:spPr>
            <a:xfrm>
              <a:off x="4231900" y="1778425"/>
              <a:ext cx="507450" cy="41275"/>
            </a:xfrm>
            <a:custGeom>
              <a:avLst/>
              <a:gdLst/>
              <a:ahLst/>
              <a:cxnLst/>
              <a:rect l="l" t="t" r="r" b="b"/>
              <a:pathLst>
                <a:path w="20298" h="1651" extrusionOk="0">
                  <a:moveTo>
                    <a:pt x="171" y="1"/>
                  </a:moveTo>
                  <a:cubicBezTo>
                    <a:pt x="115" y="171"/>
                    <a:pt x="55" y="342"/>
                    <a:pt x="0" y="513"/>
                  </a:cubicBezTo>
                  <a:cubicBezTo>
                    <a:pt x="3541" y="963"/>
                    <a:pt x="8919" y="1633"/>
                    <a:pt x="9483" y="1651"/>
                  </a:cubicBezTo>
                  <a:lnTo>
                    <a:pt x="9571" y="1651"/>
                  </a:lnTo>
                  <a:cubicBezTo>
                    <a:pt x="10718" y="1651"/>
                    <a:pt x="16747" y="1170"/>
                    <a:pt x="20298" y="869"/>
                  </a:cubicBezTo>
                  <a:cubicBezTo>
                    <a:pt x="20270" y="662"/>
                    <a:pt x="20247" y="500"/>
                    <a:pt x="20242" y="380"/>
                  </a:cubicBezTo>
                  <a:lnTo>
                    <a:pt x="20242" y="342"/>
                  </a:lnTo>
                  <a:cubicBezTo>
                    <a:pt x="16696" y="635"/>
                    <a:pt x="10687" y="1120"/>
                    <a:pt x="9581" y="1120"/>
                  </a:cubicBezTo>
                  <a:cubicBezTo>
                    <a:pt x="9551" y="1120"/>
                    <a:pt x="9524" y="1120"/>
                    <a:pt x="9501" y="1119"/>
                  </a:cubicBezTo>
                  <a:cubicBezTo>
                    <a:pt x="8965" y="1106"/>
                    <a:pt x="3703" y="444"/>
                    <a:pt x="1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60"/>
            <p:cNvSpPr/>
            <p:nvPr/>
          </p:nvSpPr>
          <p:spPr>
            <a:xfrm>
              <a:off x="4212000" y="1903600"/>
              <a:ext cx="22550" cy="22575"/>
            </a:xfrm>
            <a:custGeom>
              <a:avLst/>
              <a:gdLst/>
              <a:ahLst/>
              <a:cxnLst/>
              <a:rect l="l" t="t" r="r" b="b"/>
              <a:pathLst>
                <a:path w="902" h="903" extrusionOk="0">
                  <a:moveTo>
                    <a:pt x="449" y="1"/>
                  </a:moveTo>
                  <a:cubicBezTo>
                    <a:pt x="203" y="1"/>
                    <a:pt x="0" y="205"/>
                    <a:pt x="0" y="450"/>
                  </a:cubicBezTo>
                  <a:cubicBezTo>
                    <a:pt x="0" y="700"/>
                    <a:pt x="203" y="903"/>
                    <a:pt x="449" y="903"/>
                  </a:cubicBezTo>
                  <a:cubicBezTo>
                    <a:pt x="698" y="903"/>
                    <a:pt x="901" y="700"/>
                    <a:pt x="901" y="450"/>
                  </a:cubicBezTo>
                  <a:cubicBezTo>
                    <a:pt x="901" y="200"/>
                    <a:pt x="698" y="1"/>
                    <a:pt x="4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60"/>
            <p:cNvSpPr/>
            <p:nvPr/>
          </p:nvSpPr>
          <p:spPr>
            <a:xfrm>
              <a:off x="4270950" y="1912175"/>
              <a:ext cx="22550" cy="22550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53" y="1"/>
                  </a:moveTo>
                  <a:cubicBezTo>
                    <a:pt x="204" y="1"/>
                    <a:pt x="0" y="204"/>
                    <a:pt x="0" y="453"/>
                  </a:cubicBezTo>
                  <a:cubicBezTo>
                    <a:pt x="0" y="699"/>
                    <a:pt x="204" y="902"/>
                    <a:pt x="453" y="902"/>
                  </a:cubicBezTo>
                  <a:cubicBezTo>
                    <a:pt x="703" y="902"/>
                    <a:pt x="902" y="699"/>
                    <a:pt x="902" y="453"/>
                  </a:cubicBezTo>
                  <a:cubicBezTo>
                    <a:pt x="902" y="204"/>
                    <a:pt x="703" y="1"/>
                    <a:pt x="4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60"/>
            <p:cNvSpPr/>
            <p:nvPr/>
          </p:nvSpPr>
          <p:spPr>
            <a:xfrm>
              <a:off x="4338550" y="1922000"/>
              <a:ext cx="22475" cy="22550"/>
            </a:xfrm>
            <a:custGeom>
              <a:avLst/>
              <a:gdLst/>
              <a:ahLst/>
              <a:cxnLst/>
              <a:rect l="l" t="t" r="r" b="b"/>
              <a:pathLst>
                <a:path w="899" h="902" extrusionOk="0">
                  <a:moveTo>
                    <a:pt x="450" y="0"/>
                  </a:moveTo>
                  <a:cubicBezTo>
                    <a:pt x="201" y="0"/>
                    <a:pt x="1" y="203"/>
                    <a:pt x="1" y="449"/>
                  </a:cubicBezTo>
                  <a:cubicBezTo>
                    <a:pt x="1" y="698"/>
                    <a:pt x="201" y="901"/>
                    <a:pt x="450" y="901"/>
                  </a:cubicBezTo>
                  <a:cubicBezTo>
                    <a:pt x="700" y="901"/>
                    <a:pt x="899" y="698"/>
                    <a:pt x="899" y="449"/>
                  </a:cubicBezTo>
                  <a:cubicBezTo>
                    <a:pt x="899" y="203"/>
                    <a:pt x="700" y="0"/>
                    <a:pt x="4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60"/>
            <p:cNvSpPr/>
            <p:nvPr/>
          </p:nvSpPr>
          <p:spPr>
            <a:xfrm>
              <a:off x="4407350" y="1929275"/>
              <a:ext cx="22575" cy="22575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454" y="0"/>
                  </a:moveTo>
                  <a:cubicBezTo>
                    <a:pt x="204" y="0"/>
                    <a:pt x="1" y="204"/>
                    <a:pt x="1" y="450"/>
                  </a:cubicBezTo>
                  <a:cubicBezTo>
                    <a:pt x="1" y="699"/>
                    <a:pt x="204" y="902"/>
                    <a:pt x="454" y="902"/>
                  </a:cubicBezTo>
                  <a:cubicBezTo>
                    <a:pt x="703" y="902"/>
                    <a:pt x="902" y="699"/>
                    <a:pt x="902" y="450"/>
                  </a:cubicBezTo>
                  <a:cubicBezTo>
                    <a:pt x="902" y="204"/>
                    <a:pt x="703" y="0"/>
                    <a:pt x="4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60"/>
            <p:cNvSpPr/>
            <p:nvPr/>
          </p:nvSpPr>
          <p:spPr>
            <a:xfrm>
              <a:off x="4472200" y="1931925"/>
              <a:ext cx="22425" cy="22575"/>
            </a:xfrm>
            <a:custGeom>
              <a:avLst/>
              <a:gdLst/>
              <a:ahLst/>
              <a:cxnLst/>
              <a:rect l="l" t="t" r="r" b="b"/>
              <a:pathLst>
                <a:path w="897" h="903" extrusionOk="0">
                  <a:moveTo>
                    <a:pt x="449" y="1"/>
                  </a:moveTo>
                  <a:cubicBezTo>
                    <a:pt x="199" y="1"/>
                    <a:pt x="0" y="205"/>
                    <a:pt x="0" y="455"/>
                  </a:cubicBezTo>
                  <a:cubicBezTo>
                    <a:pt x="0" y="699"/>
                    <a:pt x="199" y="903"/>
                    <a:pt x="449" y="903"/>
                  </a:cubicBezTo>
                  <a:cubicBezTo>
                    <a:pt x="698" y="903"/>
                    <a:pt x="897" y="699"/>
                    <a:pt x="897" y="455"/>
                  </a:cubicBezTo>
                  <a:cubicBezTo>
                    <a:pt x="897" y="205"/>
                    <a:pt x="698" y="1"/>
                    <a:pt x="4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60"/>
            <p:cNvSpPr/>
            <p:nvPr/>
          </p:nvSpPr>
          <p:spPr>
            <a:xfrm>
              <a:off x="4537975" y="1926625"/>
              <a:ext cx="22550" cy="22550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49" y="1"/>
                  </a:moveTo>
                  <a:cubicBezTo>
                    <a:pt x="204" y="1"/>
                    <a:pt x="0" y="199"/>
                    <a:pt x="0" y="449"/>
                  </a:cubicBezTo>
                  <a:cubicBezTo>
                    <a:pt x="0" y="699"/>
                    <a:pt x="204" y="902"/>
                    <a:pt x="449" y="902"/>
                  </a:cubicBezTo>
                  <a:cubicBezTo>
                    <a:pt x="698" y="902"/>
                    <a:pt x="902" y="699"/>
                    <a:pt x="902" y="449"/>
                  </a:cubicBezTo>
                  <a:cubicBezTo>
                    <a:pt x="902" y="199"/>
                    <a:pt x="698" y="1"/>
                    <a:pt x="4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60"/>
            <p:cNvSpPr/>
            <p:nvPr/>
          </p:nvSpPr>
          <p:spPr>
            <a:xfrm>
              <a:off x="4600625" y="1920725"/>
              <a:ext cx="22450" cy="22575"/>
            </a:xfrm>
            <a:custGeom>
              <a:avLst/>
              <a:gdLst/>
              <a:ahLst/>
              <a:cxnLst/>
              <a:rect l="l" t="t" r="r" b="b"/>
              <a:pathLst>
                <a:path w="898" h="903" extrusionOk="0">
                  <a:moveTo>
                    <a:pt x="457" y="0"/>
                  </a:moveTo>
                  <a:cubicBezTo>
                    <a:pt x="454" y="0"/>
                    <a:pt x="451" y="0"/>
                    <a:pt x="449" y="0"/>
                  </a:cubicBezTo>
                  <a:cubicBezTo>
                    <a:pt x="199" y="0"/>
                    <a:pt x="0" y="199"/>
                    <a:pt x="0" y="449"/>
                  </a:cubicBezTo>
                  <a:cubicBezTo>
                    <a:pt x="0" y="698"/>
                    <a:pt x="199" y="903"/>
                    <a:pt x="449" y="903"/>
                  </a:cubicBezTo>
                  <a:cubicBezTo>
                    <a:pt x="698" y="903"/>
                    <a:pt x="898" y="698"/>
                    <a:pt x="898" y="449"/>
                  </a:cubicBezTo>
                  <a:lnTo>
                    <a:pt x="898" y="444"/>
                  </a:lnTo>
                  <a:cubicBezTo>
                    <a:pt x="898" y="202"/>
                    <a:pt x="702" y="0"/>
                    <a:pt x="4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60"/>
            <p:cNvSpPr/>
            <p:nvPr/>
          </p:nvSpPr>
          <p:spPr>
            <a:xfrm>
              <a:off x="4662350" y="1913550"/>
              <a:ext cx="22575" cy="22575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462" y="1"/>
                  </a:moveTo>
                  <a:cubicBezTo>
                    <a:pt x="459" y="1"/>
                    <a:pt x="457" y="1"/>
                    <a:pt x="454" y="1"/>
                  </a:cubicBezTo>
                  <a:cubicBezTo>
                    <a:pt x="204" y="1"/>
                    <a:pt x="0" y="200"/>
                    <a:pt x="0" y="449"/>
                  </a:cubicBezTo>
                  <a:cubicBezTo>
                    <a:pt x="0" y="699"/>
                    <a:pt x="204" y="902"/>
                    <a:pt x="454" y="902"/>
                  </a:cubicBezTo>
                  <a:cubicBezTo>
                    <a:pt x="704" y="902"/>
                    <a:pt x="903" y="699"/>
                    <a:pt x="903" y="449"/>
                  </a:cubicBezTo>
                  <a:lnTo>
                    <a:pt x="903" y="445"/>
                  </a:lnTo>
                  <a:cubicBezTo>
                    <a:pt x="903" y="202"/>
                    <a:pt x="703" y="1"/>
                    <a:pt x="4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60"/>
            <p:cNvSpPr/>
            <p:nvPr/>
          </p:nvSpPr>
          <p:spPr>
            <a:xfrm>
              <a:off x="4720975" y="1906375"/>
              <a:ext cx="22550" cy="22575"/>
            </a:xfrm>
            <a:custGeom>
              <a:avLst/>
              <a:gdLst/>
              <a:ahLst/>
              <a:cxnLst/>
              <a:rect l="l" t="t" r="r" b="b"/>
              <a:pathLst>
                <a:path w="902" h="903" extrusionOk="0">
                  <a:moveTo>
                    <a:pt x="453" y="1"/>
                  </a:moveTo>
                  <a:cubicBezTo>
                    <a:pt x="203" y="1"/>
                    <a:pt x="0" y="205"/>
                    <a:pt x="0" y="454"/>
                  </a:cubicBezTo>
                  <a:cubicBezTo>
                    <a:pt x="0" y="704"/>
                    <a:pt x="203" y="903"/>
                    <a:pt x="453" y="903"/>
                  </a:cubicBezTo>
                  <a:cubicBezTo>
                    <a:pt x="703" y="903"/>
                    <a:pt x="901" y="704"/>
                    <a:pt x="901" y="454"/>
                  </a:cubicBezTo>
                  <a:cubicBezTo>
                    <a:pt x="901" y="205"/>
                    <a:pt x="703" y="1"/>
                    <a:pt x="4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60"/>
            <p:cNvSpPr/>
            <p:nvPr/>
          </p:nvSpPr>
          <p:spPr>
            <a:xfrm>
              <a:off x="5270725" y="1512225"/>
              <a:ext cx="331325" cy="173750"/>
            </a:xfrm>
            <a:custGeom>
              <a:avLst/>
              <a:gdLst/>
              <a:ahLst/>
              <a:cxnLst/>
              <a:rect l="l" t="t" r="r" b="b"/>
              <a:pathLst>
                <a:path w="13253" h="6950" extrusionOk="0">
                  <a:moveTo>
                    <a:pt x="12659" y="0"/>
                  </a:moveTo>
                  <a:cubicBezTo>
                    <a:pt x="12565" y="0"/>
                    <a:pt x="12470" y="26"/>
                    <a:pt x="12383" y="79"/>
                  </a:cubicBezTo>
                  <a:cubicBezTo>
                    <a:pt x="10145" y="1600"/>
                    <a:pt x="8425" y="4799"/>
                    <a:pt x="7898" y="5858"/>
                  </a:cubicBezTo>
                  <a:cubicBezTo>
                    <a:pt x="5360" y="5548"/>
                    <a:pt x="2951" y="4550"/>
                    <a:pt x="939" y="2973"/>
                  </a:cubicBezTo>
                  <a:cubicBezTo>
                    <a:pt x="837" y="2886"/>
                    <a:pt x="713" y="2843"/>
                    <a:pt x="589" y="2843"/>
                  </a:cubicBezTo>
                  <a:cubicBezTo>
                    <a:pt x="441" y="2843"/>
                    <a:pt x="295" y="2903"/>
                    <a:pt x="190" y="3024"/>
                  </a:cubicBezTo>
                  <a:cubicBezTo>
                    <a:pt x="0" y="3241"/>
                    <a:pt x="19" y="3579"/>
                    <a:pt x="241" y="3768"/>
                  </a:cubicBezTo>
                  <a:cubicBezTo>
                    <a:pt x="2511" y="5581"/>
                    <a:pt x="5267" y="6690"/>
                    <a:pt x="8167" y="6950"/>
                  </a:cubicBezTo>
                  <a:lnTo>
                    <a:pt x="8212" y="6950"/>
                  </a:lnTo>
                  <a:cubicBezTo>
                    <a:pt x="8416" y="6950"/>
                    <a:pt x="8600" y="6829"/>
                    <a:pt x="8689" y="6645"/>
                  </a:cubicBezTo>
                  <a:cubicBezTo>
                    <a:pt x="8711" y="6611"/>
                    <a:pt x="10576" y="2589"/>
                    <a:pt x="12979" y="957"/>
                  </a:cubicBezTo>
                  <a:cubicBezTo>
                    <a:pt x="13197" y="791"/>
                    <a:pt x="13252" y="490"/>
                    <a:pt x="13114" y="254"/>
                  </a:cubicBezTo>
                  <a:cubicBezTo>
                    <a:pt x="13011" y="91"/>
                    <a:pt x="12837" y="0"/>
                    <a:pt x="1265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60"/>
            <p:cNvSpPr/>
            <p:nvPr/>
          </p:nvSpPr>
          <p:spPr>
            <a:xfrm>
              <a:off x="5227150" y="1718500"/>
              <a:ext cx="222200" cy="102750"/>
            </a:xfrm>
            <a:custGeom>
              <a:avLst/>
              <a:gdLst/>
              <a:ahLst/>
              <a:cxnLst/>
              <a:rect l="l" t="t" r="r" b="b"/>
              <a:pathLst>
                <a:path w="8888" h="4110" extrusionOk="0">
                  <a:moveTo>
                    <a:pt x="605" y="1"/>
                  </a:moveTo>
                  <a:cubicBezTo>
                    <a:pt x="503" y="1"/>
                    <a:pt x="401" y="30"/>
                    <a:pt x="311" y="90"/>
                  </a:cubicBezTo>
                  <a:cubicBezTo>
                    <a:pt x="65" y="252"/>
                    <a:pt x="1" y="585"/>
                    <a:pt x="162" y="825"/>
                  </a:cubicBezTo>
                  <a:cubicBezTo>
                    <a:pt x="245" y="941"/>
                    <a:pt x="2202" y="3623"/>
                    <a:pt x="8282" y="4103"/>
                  </a:cubicBezTo>
                  <a:lnTo>
                    <a:pt x="8324" y="4103"/>
                  </a:lnTo>
                  <a:lnTo>
                    <a:pt x="8328" y="4109"/>
                  </a:lnTo>
                  <a:cubicBezTo>
                    <a:pt x="8334" y="4109"/>
                    <a:pt x="8339" y="4109"/>
                    <a:pt x="8345" y="4109"/>
                  </a:cubicBezTo>
                  <a:cubicBezTo>
                    <a:pt x="8628" y="4109"/>
                    <a:pt x="8869" y="3886"/>
                    <a:pt x="8879" y="3599"/>
                  </a:cubicBezTo>
                  <a:cubicBezTo>
                    <a:pt x="8888" y="3309"/>
                    <a:pt x="8661" y="3063"/>
                    <a:pt x="8369" y="3049"/>
                  </a:cubicBezTo>
                  <a:cubicBezTo>
                    <a:pt x="5471" y="2823"/>
                    <a:pt x="3625" y="2060"/>
                    <a:pt x="2590" y="1459"/>
                  </a:cubicBezTo>
                  <a:cubicBezTo>
                    <a:pt x="1485" y="821"/>
                    <a:pt x="1041" y="229"/>
                    <a:pt x="1032" y="215"/>
                  </a:cubicBezTo>
                  <a:cubicBezTo>
                    <a:pt x="927" y="75"/>
                    <a:pt x="767" y="1"/>
                    <a:pt x="6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60"/>
            <p:cNvSpPr/>
            <p:nvPr/>
          </p:nvSpPr>
          <p:spPr>
            <a:xfrm>
              <a:off x="5462025" y="1659750"/>
              <a:ext cx="59800" cy="80200"/>
            </a:xfrm>
            <a:custGeom>
              <a:avLst/>
              <a:gdLst/>
              <a:ahLst/>
              <a:cxnLst/>
              <a:rect l="l" t="t" r="r" b="b"/>
              <a:pathLst>
                <a:path w="2392" h="3208" extrusionOk="0">
                  <a:moveTo>
                    <a:pt x="558" y="1"/>
                  </a:moveTo>
                  <a:cubicBezTo>
                    <a:pt x="541" y="1"/>
                    <a:pt x="523" y="2"/>
                    <a:pt x="505" y="4"/>
                  </a:cubicBezTo>
                  <a:cubicBezTo>
                    <a:pt x="214" y="36"/>
                    <a:pt x="1" y="294"/>
                    <a:pt x="33" y="586"/>
                  </a:cubicBezTo>
                  <a:cubicBezTo>
                    <a:pt x="43" y="637"/>
                    <a:pt x="205" y="1820"/>
                    <a:pt x="1435" y="3051"/>
                  </a:cubicBezTo>
                  <a:cubicBezTo>
                    <a:pt x="1537" y="3152"/>
                    <a:pt x="1670" y="3207"/>
                    <a:pt x="1808" y="3207"/>
                  </a:cubicBezTo>
                  <a:cubicBezTo>
                    <a:pt x="1953" y="3207"/>
                    <a:pt x="2086" y="3152"/>
                    <a:pt x="2184" y="3051"/>
                  </a:cubicBezTo>
                  <a:cubicBezTo>
                    <a:pt x="2391" y="2847"/>
                    <a:pt x="2391" y="2509"/>
                    <a:pt x="2184" y="2302"/>
                  </a:cubicBezTo>
                  <a:cubicBezTo>
                    <a:pt x="1236" y="1354"/>
                    <a:pt x="1083" y="471"/>
                    <a:pt x="1083" y="447"/>
                  </a:cubicBezTo>
                  <a:cubicBezTo>
                    <a:pt x="1044" y="188"/>
                    <a:pt x="819" y="1"/>
                    <a:pt x="55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60"/>
            <p:cNvSpPr/>
            <p:nvPr/>
          </p:nvSpPr>
          <p:spPr>
            <a:xfrm>
              <a:off x="5208425" y="1741550"/>
              <a:ext cx="43600" cy="43625"/>
            </a:xfrm>
            <a:custGeom>
              <a:avLst/>
              <a:gdLst/>
              <a:ahLst/>
              <a:cxnLst/>
              <a:rect l="l" t="t" r="r" b="b"/>
              <a:pathLst>
                <a:path w="1744" h="1745" extrusionOk="0">
                  <a:moveTo>
                    <a:pt x="870" y="1"/>
                  </a:moveTo>
                  <a:cubicBezTo>
                    <a:pt x="389" y="1"/>
                    <a:pt x="1" y="389"/>
                    <a:pt x="1" y="874"/>
                  </a:cubicBezTo>
                  <a:cubicBezTo>
                    <a:pt x="1" y="1356"/>
                    <a:pt x="389" y="1744"/>
                    <a:pt x="870" y="1744"/>
                  </a:cubicBezTo>
                  <a:cubicBezTo>
                    <a:pt x="1355" y="1744"/>
                    <a:pt x="1743" y="1356"/>
                    <a:pt x="1743" y="874"/>
                  </a:cubicBezTo>
                  <a:cubicBezTo>
                    <a:pt x="1743" y="389"/>
                    <a:pt x="1355" y="1"/>
                    <a:pt x="8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60"/>
            <p:cNvSpPr/>
            <p:nvPr/>
          </p:nvSpPr>
          <p:spPr>
            <a:xfrm>
              <a:off x="5255825" y="1611500"/>
              <a:ext cx="43600" cy="43600"/>
            </a:xfrm>
            <a:custGeom>
              <a:avLst/>
              <a:gdLst/>
              <a:ahLst/>
              <a:cxnLst/>
              <a:rect l="l" t="t" r="r" b="b"/>
              <a:pathLst>
                <a:path w="1744" h="1744" extrusionOk="0">
                  <a:moveTo>
                    <a:pt x="869" y="0"/>
                  </a:moveTo>
                  <a:cubicBezTo>
                    <a:pt x="389" y="0"/>
                    <a:pt x="0" y="393"/>
                    <a:pt x="0" y="875"/>
                  </a:cubicBezTo>
                  <a:cubicBezTo>
                    <a:pt x="0" y="1355"/>
                    <a:pt x="389" y="1744"/>
                    <a:pt x="869" y="1744"/>
                  </a:cubicBezTo>
                  <a:cubicBezTo>
                    <a:pt x="1351" y="1744"/>
                    <a:pt x="1744" y="1355"/>
                    <a:pt x="1744" y="875"/>
                  </a:cubicBezTo>
                  <a:cubicBezTo>
                    <a:pt x="1744" y="393"/>
                    <a:pt x="1351" y="0"/>
                    <a:pt x="8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60"/>
            <p:cNvSpPr/>
            <p:nvPr/>
          </p:nvSpPr>
          <p:spPr>
            <a:xfrm>
              <a:off x="5305400" y="1642375"/>
              <a:ext cx="43600" cy="43600"/>
            </a:xfrm>
            <a:custGeom>
              <a:avLst/>
              <a:gdLst/>
              <a:ahLst/>
              <a:cxnLst/>
              <a:rect l="l" t="t" r="r" b="b"/>
              <a:pathLst>
                <a:path w="1744" h="1744" extrusionOk="0">
                  <a:moveTo>
                    <a:pt x="870" y="1"/>
                  </a:moveTo>
                  <a:cubicBezTo>
                    <a:pt x="389" y="1"/>
                    <a:pt x="0" y="393"/>
                    <a:pt x="0" y="874"/>
                  </a:cubicBezTo>
                  <a:cubicBezTo>
                    <a:pt x="0" y="1355"/>
                    <a:pt x="389" y="1744"/>
                    <a:pt x="870" y="1744"/>
                  </a:cubicBezTo>
                  <a:cubicBezTo>
                    <a:pt x="1351" y="1744"/>
                    <a:pt x="1744" y="1355"/>
                    <a:pt x="1744" y="874"/>
                  </a:cubicBezTo>
                  <a:cubicBezTo>
                    <a:pt x="1744" y="393"/>
                    <a:pt x="1351" y="1"/>
                    <a:pt x="8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60"/>
            <p:cNvSpPr/>
            <p:nvPr/>
          </p:nvSpPr>
          <p:spPr>
            <a:xfrm>
              <a:off x="5360775" y="1666750"/>
              <a:ext cx="43600" cy="43625"/>
            </a:xfrm>
            <a:custGeom>
              <a:avLst/>
              <a:gdLst/>
              <a:ahLst/>
              <a:cxnLst/>
              <a:rect l="l" t="t" r="r" b="b"/>
              <a:pathLst>
                <a:path w="1744" h="1745" extrusionOk="0">
                  <a:moveTo>
                    <a:pt x="870" y="1"/>
                  </a:moveTo>
                  <a:cubicBezTo>
                    <a:pt x="389" y="1"/>
                    <a:pt x="0" y="389"/>
                    <a:pt x="0" y="874"/>
                  </a:cubicBezTo>
                  <a:cubicBezTo>
                    <a:pt x="0" y="1356"/>
                    <a:pt x="389" y="1744"/>
                    <a:pt x="870" y="1744"/>
                  </a:cubicBezTo>
                  <a:cubicBezTo>
                    <a:pt x="1351" y="1744"/>
                    <a:pt x="1744" y="1356"/>
                    <a:pt x="1744" y="874"/>
                  </a:cubicBezTo>
                  <a:cubicBezTo>
                    <a:pt x="1744" y="389"/>
                    <a:pt x="1351" y="1"/>
                    <a:pt x="8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60"/>
            <p:cNvSpPr/>
            <p:nvPr/>
          </p:nvSpPr>
          <p:spPr>
            <a:xfrm>
              <a:off x="5419500" y="1681450"/>
              <a:ext cx="43600" cy="43600"/>
            </a:xfrm>
            <a:custGeom>
              <a:avLst/>
              <a:gdLst/>
              <a:ahLst/>
              <a:cxnLst/>
              <a:rect l="l" t="t" r="r" b="b"/>
              <a:pathLst>
                <a:path w="1744" h="1744" extrusionOk="0">
                  <a:moveTo>
                    <a:pt x="869" y="0"/>
                  </a:moveTo>
                  <a:cubicBezTo>
                    <a:pt x="389" y="0"/>
                    <a:pt x="1" y="388"/>
                    <a:pt x="1" y="874"/>
                  </a:cubicBezTo>
                  <a:cubicBezTo>
                    <a:pt x="1" y="1355"/>
                    <a:pt x="389" y="1743"/>
                    <a:pt x="869" y="1743"/>
                  </a:cubicBezTo>
                  <a:cubicBezTo>
                    <a:pt x="1351" y="1743"/>
                    <a:pt x="1744" y="1355"/>
                    <a:pt x="1744" y="874"/>
                  </a:cubicBezTo>
                  <a:cubicBezTo>
                    <a:pt x="1744" y="388"/>
                    <a:pt x="1351" y="0"/>
                    <a:pt x="8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60"/>
            <p:cNvSpPr/>
            <p:nvPr/>
          </p:nvSpPr>
          <p:spPr>
            <a:xfrm>
              <a:off x="5457650" y="1726050"/>
              <a:ext cx="43600" cy="43600"/>
            </a:xfrm>
            <a:custGeom>
              <a:avLst/>
              <a:gdLst/>
              <a:ahLst/>
              <a:cxnLst/>
              <a:rect l="l" t="t" r="r" b="b"/>
              <a:pathLst>
                <a:path w="1744" h="1744" extrusionOk="0">
                  <a:moveTo>
                    <a:pt x="869" y="0"/>
                  </a:moveTo>
                  <a:cubicBezTo>
                    <a:pt x="389" y="0"/>
                    <a:pt x="0" y="394"/>
                    <a:pt x="0" y="875"/>
                  </a:cubicBezTo>
                  <a:cubicBezTo>
                    <a:pt x="0" y="1355"/>
                    <a:pt x="389" y="1744"/>
                    <a:pt x="869" y="1744"/>
                  </a:cubicBezTo>
                  <a:cubicBezTo>
                    <a:pt x="1351" y="1744"/>
                    <a:pt x="1744" y="1355"/>
                    <a:pt x="1744" y="875"/>
                  </a:cubicBezTo>
                  <a:cubicBezTo>
                    <a:pt x="1744" y="394"/>
                    <a:pt x="1351" y="0"/>
                    <a:pt x="8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60"/>
            <p:cNvSpPr/>
            <p:nvPr/>
          </p:nvSpPr>
          <p:spPr>
            <a:xfrm>
              <a:off x="5246225" y="1774275"/>
              <a:ext cx="43600" cy="43600"/>
            </a:xfrm>
            <a:custGeom>
              <a:avLst/>
              <a:gdLst/>
              <a:ahLst/>
              <a:cxnLst/>
              <a:rect l="l" t="t" r="r" b="b"/>
              <a:pathLst>
                <a:path w="1744" h="1744" extrusionOk="0">
                  <a:moveTo>
                    <a:pt x="869" y="0"/>
                  </a:moveTo>
                  <a:cubicBezTo>
                    <a:pt x="389" y="0"/>
                    <a:pt x="0" y="389"/>
                    <a:pt x="0" y="869"/>
                  </a:cubicBezTo>
                  <a:cubicBezTo>
                    <a:pt x="0" y="1351"/>
                    <a:pt x="389" y="1743"/>
                    <a:pt x="869" y="1743"/>
                  </a:cubicBezTo>
                  <a:cubicBezTo>
                    <a:pt x="1351" y="1743"/>
                    <a:pt x="1744" y="1351"/>
                    <a:pt x="1744" y="869"/>
                  </a:cubicBezTo>
                  <a:cubicBezTo>
                    <a:pt x="1744" y="389"/>
                    <a:pt x="1351" y="0"/>
                    <a:pt x="8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60"/>
            <p:cNvSpPr/>
            <p:nvPr/>
          </p:nvSpPr>
          <p:spPr>
            <a:xfrm>
              <a:off x="5293150" y="1796000"/>
              <a:ext cx="43625" cy="43600"/>
            </a:xfrm>
            <a:custGeom>
              <a:avLst/>
              <a:gdLst/>
              <a:ahLst/>
              <a:cxnLst/>
              <a:rect l="l" t="t" r="r" b="b"/>
              <a:pathLst>
                <a:path w="1745" h="1744" extrusionOk="0">
                  <a:moveTo>
                    <a:pt x="874" y="0"/>
                  </a:moveTo>
                  <a:cubicBezTo>
                    <a:pt x="394" y="0"/>
                    <a:pt x="1" y="393"/>
                    <a:pt x="1" y="874"/>
                  </a:cubicBezTo>
                  <a:cubicBezTo>
                    <a:pt x="1" y="1355"/>
                    <a:pt x="394" y="1743"/>
                    <a:pt x="874" y="1743"/>
                  </a:cubicBezTo>
                  <a:cubicBezTo>
                    <a:pt x="1356" y="1743"/>
                    <a:pt x="1744" y="1355"/>
                    <a:pt x="1744" y="874"/>
                  </a:cubicBezTo>
                  <a:cubicBezTo>
                    <a:pt x="1744" y="393"/>
                    <a:pt x="1356" y="0"/>
                    <a:pt x="8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60"/>
            <p:cNvSpPr/>
            <p:nvPr/>
          </p:nvSpPr>
          <p:spPr>
            <a:xfrm>
              <a:off x="5344225" y="1811025"/>
              <a:ext cx="43625" cy="43725"/>
            </a:xfrm>
            <a:custGeom>
              <a:avLst/>
              <a:gdLst/>
              <a:ahLst/>
              <a:cxnLst/>
              <a:rect l="l" t="t" r="r" b="b"/>
              <a:pathLst>
                <a:path w="1745" h="1749" extrusionOk="0">
                  <a:moveTo>
                    <a:pt x="871" y="0"/>
                  </a:moveTo>
                  <a:cubicBezTo>
                    <a:pt x="389" y="0"/>
                    <a:pt x="1" y="393"/>
                    <a:pt x="1" y="874"/>
                  </a:cubicBezTo>
                  <a:cubicBezTo>
                    <a:pt x="1" y="1355"/>
                    <a:pt x="389" y="1748"/>
                    <a:pt x="871" y="1748"/>
                  </a:cubicBezTo>
                  <a:cubicBezTo>
                    <a:pt x="1356" y="1748"/>
                    <a:pt x="1744" y="1355"/>
                    <a:pt x="1744" y="874"/>
                  </a:cubicBezTo>
                  <a:cubicBezTo>
                    <a:pt x="1744" y="393"/>
                    <a:pt x="1356" y="0"/>
                    <a:pt x="87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60"/>
            <p:cNvSpPr/>
            <p:nvPr/>
          </p:nvSpPr>
          <p:spPr>
            <a:xfrm>
              <a:off x="5400075" y="1819925"/>
              <a:ext cx="43625" cy="43625"/>
            </a:xfrm>
            <a:custGeom>
              <a:avLst/>
              <a:gdLst/>
              <a:ahLst/>
              <a:cxnLst/>
              <a:rect l="l" t="t" r="r" b="b"/>
              <a:pathLst>
                <a:path w="1745" h="1745" extrusionOk="0">
                  <a:moveTo>
                    <a:pt x="870" y="1"/>
                  </a:moveTo>
                  <a:cubicBezTo>
                    <a:pt x="389" y="1"/>
                    <a:pt x="1" y="389"/>
                    <a:pt x="1" y="870"/>
                  </a:cubicBezTo>
                  <a:cubicBezTo>
                    <a:pt x="1" y="1350"/>
                    <a:pt x="389" y="1744"/>
                    <a:pt x="870" y="1744"/>
                  </a:cubicBezTo>
                  <a:cubicBezTo>
                    <a:pt x="1356" y="1744"/>
                    <a:pt x="1744" y="1350"/>
                    <a:pt x="1744" y="870"/>
                  </a:cubicBezTo>
                  <a:cubicBezTo>
                    <a:pt x="1744" y="389"/>
                    <a:pt x="1356" y="1"/>
                    <a:pt x="8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60"/>
            <p:cNvSpPr/>
            <p:nvPr/>
          </p:nvSpPr>
          <p:spPr>
            <a:xfrm>
              <a:off x="4493375" y="1515900"/>
              <a:ext cx="226675" cy="123375"/>
            </a:xfrm>
            <a:custGeom>
              <a:avLst/>
              <a:gdLst/>
              <a:ahLst/>
              <a:cxnLst/>
              <a:rect l="l" t="t" r="r" b="b"/>
              <a:pathLst>
                <a:path w="9067" h="4935" extrusionOk="0">
                  <a:moveTo>
                    <a:pt x="120" y="0"/>
                  </a:moveTo>
                  <a:cubicBezTo>
                    <a:pt x="120" y="0"/>
                    <a:pt x="0" y="2452"/>
                    <a:pt x="545" y="3297"/>
                  </a:cubicBezTo>
                  <a:cubicBezTo>
                    <a:pt x="957" y="3940"/>
                    <a:pt x="2996" y="4934"/>
                    <a:pt x="2996" y="4934"/>
                  </a:cubicBezTo>
                  <a:cubicBezTo>
                    <a:pt x="2996" y="4934"/>
                    <a:pt x="6593" y="2742"/>
                    <a:pt x="9066" y="2618"/>
                  </a:cubicBezTo>
                  <a:cubicBezTo>
                    <a:pt x="9066" y="2618"/>
                    <a:pt x="6242" y="717"/>
                    <a:pt x="6020" y="555"/>
                  </a:cubicBezTo>
                  <a:cubicBezTo>
                    <a:pt x="5863" y="408"/>
                    <a:pt x="5752" y="213"/>
                    <a:pt x="57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60"/>
            <p:cNvSpPr/>
            <p:nvPr/>
          </p:nvSpPr>
          <p:spPr>
            <a:xfrm>
              <a:off x="4496150" y="1528700"/>
              <a:ext cx="198025" cy="109550"/>
            </a:xfrm>
            <a:custGeom>
              <a:avLst/>
              <a:gdLst/>
              <a:ahLst/>
              <a:cxnLst/>
              <a:rect l="l" t="t" r="r" b="b"/>
              <a:pathLst>
                <a:path w="7921" h="4382" extrusionOk="0">
                  <a:moveTo>
                    <a:pt x="143" y="0"/>
                  </a:moveTo>
                  <a:cubicBezTo>
                    <a:pt x="73" y="0"/>
                    <a:pt x="35" y="145"/>
                    <a:pt x="28" y="247"/>
                  </a:cubicBezTo>
                  <a:cubicBezTo>
                    <a:pt x="18" y="220"/>
                    <a:pt x="9" y="196"/>
                    <a:pt x="0" y="169"/>
                  </a:cubicBezTo>
                  <a:lnTo>
                    <a:pt x="0" y="427"/>
                  </a:lnTo>
                  <a:lnTo>
                    <a:pt x="0" y="442"/>
                  </a:lnTo>
                  <a:cubicBezTo>
                    <a:pt x="18" y="459"/>
                    <a:pt x="32" y="465"/>
                    <a:pt x="32" y="465"/>
                  </a:cubicBezTo>
                  <a:cubicBezTo>
                    <a:pt x="101" y="399"/>
                    <a:pt x="152" y="316"/>
                    <a:pt x="180" y="229"/>
                  </a:cubicBezTo>
                  <a:cubicBezTo>
                    <a:pt x="203" y="187"/>
                    <a:pt x="240" y="58"/>
                    <a:pt x="184" y="21"/>
                  </a:cubicBezTo>
                  <a:lnTo>
                    <a:pt x="184" y="15"/>
                  </a:lnTo>
                  <a:cubicBezTo>
                    <a:pt x="169" y="5"/>
                    <a:pt x="156" y="0"/>
                    <a:pt x="143" y="0"/>
                  </a:cubicBezTo>
                  <a:close/>
                  <a:moveTo>
                    <a:pt x="1682" y="5"/>
                  </a:moveTo>
                  <a:cubicBezTo>
                    <a:pt x="1611" y="5"/>
                    <a:pt x="1571" y="146"/>
                    <a:pt x="1567" y="252"/>
                  </a:cubicBezTo>
                  <a:cubicBezTo>
                    <a:pt x="1540" y="160"/>
                    <a:pt x="1481" y="10"/>
                    <a:pt x="1414" y="10"/>
                  </a:cubicBezTo>
                  <a:cubicBezTo>
                    <a:pt x="1401" y="10"/>
                    <a:pt x="1387" y="16"/>
                    <a:pt x="1373" y="30"/>
                  </a:cubicBezTo>
                  <a:cubicBezTo>
                    <a:pt x="1326" y="76"/>
                    <a:pt x="1373" y="192"/>
                    <a:pt x="1373" y="237"/>
                  </a:cubicBezTo>
                  <a:cubicBezTo>
                    <a:pt x="1415" y="331"/>
                    <a:pt x="1484" y="409"/>
                    <a:pt x="1567" y="465"/>
                  </a:cubicBezTo>
                  <a:cubicBezTo>
                    <a:pt x="1631" y="399"/>
                    <a:pt x="1682" y="321"/>
                    <a:pt x="1715" y="233"/>
                  </a:cubicBezTo>
                  <a:cubicBezTo>
                    <a:pt x="1738" y="187"/>
                    <a:pt x="1776" y="58"/>
                    <a:pt x="1725" y="21"/>
                  </a:cubicBezTo>
                  <a:cubicBezTo>
                    <a:pt x="1709" y="10"/>
                    <a:pt x="1695" y="5"/>
                    <a:pt x="1682" y="5"/>
                  </a:cubicBezTo>
                  <a:close/>
                  <a:moveTo>
                    <a:pt x="3213" y="0"/>
                  </a:moveTo>
                  <a:cubicBezTo>
                    <a:pt x="3143" y="0"/>
                    <a:pt x="3106" y="145"/>
                    <a:pt x="3097" y="247"/>
                  </a:cubicBezTo>
                  <a:cubicBezTo>
                    <a:pt x="3074" y="155"/>
                    <a:pt x="3013" y="5"/>
                    <a:pt x="2945" y="5"/>
                  </a:cubicBezTo>
                  <a:cubicBezTo>
                    <a:pt x="2931" y="5"/>
                    <a:pt x="2917" y="11"/>
                    <a:pt x="2903" y="25"/>
                  </a:cubicBezTo>
                  <a:cubicBezTo>
                    <a:pt x="2858" y="71"/>
                    <a:pt x="2894" y="187"/>
                    <a:pt x="2903" y="233"/>
                  </a:cubicBezTo>
                  <a:cubicBezTo>
                    <a:pt x="2950" y="326"/>
                    <a:pt x="3014" y="404"/>
                    <a:pt x="3097" y="465"/>
                  </a:cubicBezTo>
                  <a:cubicBezTo>
                    <a:pt x="3167" y="395"/>
                    <a:pt x="3218" y="316"/>
                    <a:pt x="3246" y="229"/>
                  </a:cubicBezTo>
                  <a:cubicBezTo>
                    <a:pt x="3278" y="187"/>
                    <a:pt x="3310" y="58"/>
                    <a:pt x="3259" y="21"/>
                  </a:cubicBezTo>
                  <a:lnTo>
                    <a:pt x="3255" y="15"/>
                  </a:lnTo>
                  <a:cubicBezTo>
                    <a:pt x="3240" y="5"/>
                    <a:pt x="3226" y="0"/>
                    <a:pt x="3213" y="0"/>
                  </a:cubicBezTo>
                  <a:close/>
                  <a:moveTo>
                    <a:pt x="5969" y="81"/>
                  </a:moveTo>
                  <a:cubicBezTo>
                    <a:pt x="5969" y="132"/>
                    <a:pt x="5978" y="187"/>
                    <a:pt x="5997" y="233"/>
                  </a:cubicBezTo>
                  <a:cubicBezTo>
                    <a:pt x="6042" y="326"/>
                    <a:pt x="6108" y="404"/>
                    <a:pt x="6191" y="465"/>
                  </a:cubicBezTo>
                  <a:cubicBezTo>
                    <a:pt x="6237" y="418"/>
                    <a:pt x="6279" y="367"/>
                    <a:pt x="6307" y="312"/>
                  </a:cubicBezTo>
                  <a:lnTo>
                    <a:pt x="6274" y="293"/>
                  </a:lnTo>
                  <a:cubicBezTo>
                    <a:pt x="6238" y="271"/>
                    <a:pt x="6207" y="253"/>
                    <a:pt x="6175" y="231"/>
                  </a:cubicBezTo>
                  <a:lnTo>
                    <a:pt x="6175" y="231"/>
                  </a:lnTo>
                  <a:cubicBezTo>
                    <a:pt x="6175" y="228"/>
                    <a:pt x="6174" y="226"/>
                    <a:pt x="6172" y="224"/>
                  </a:cubicBezTo>
                  <a:lnTo>
                    <a:pt x="6112" y="177"/>
                  </a:lnTo>
                  <a:lnTo>
                    <a:pt x="6042" y="132"/>
                  </a:lnTo>
                  <a:cubicBezTo>
                    <a:pt x="6015" y="113"/>
                    <a:pt x="5987" y="94"/>
                    <a:pt x="5969" y="81"/>
                  </a:cubicBezTo>
                  <a:close/>
                  <a:moveTo>
                    <a:pt x="4753" y="0"/>
                  </a:moveTo>
                  <a:cubicBezTo>
                    <a:pt x="4682" y="0"/>
                    <a:pt x="4641" y="145"/>
                    <a:pt x="4638" y="247"/>
                  </a:cubicBezTo>
                  <a:cubicBezTo>
                    <a:pt x="4619" y="169"/>
                    <a:pt x="4582" y="99"/>
                    <a:pt x="4535" y="34"/>
                  </a:cubicBezTo>
                  <a:lnTo>
                    <a:pt x="4494" y="34"/>
                  </a:lnTo>
                  <a:cubicBezTo>
                    <a:pt x="4487" y="30"/>
                    <a:pt x="4479" y="28"/>
                    <a:pt x="4471" y="28"/>
                  </a:cubicBezTo>
                  <a:cubicBezTo>
                    <a:pt x="4464" y="28"/>
                    <a:pt x="4457" y="30"/>
                    <a:pt x="4452" y="34"/>
                  </a:cubicBezTo>
                  <a:cubicBezTo>
                    <a:pt x="4448" y="34"/>
                    <a:pt x="4443" y="39"/>
                    <a:pt x="4439" y="43"/>
                  </a:cubicBezTo>
                  <a:cubicBezTo>
                    <a:pt x="4416" y="71"/>
                    <a:pt x="4411" y="109"/>
                    <a:pt x="4420" y="141"/>
                  </a:cubicBezTo>
                  <a:lnTo>
                    <a:pt x="4420" y="164"/>
                  </a:lnTo>
                  <a:cubicBezTo>
                    <a:pt x="4420" y="169"/>
                    <a:pt x="4429" y="201"/>
                    <a:pt x="4433" y="220"/>
                  </a:cubicBezTo>
                  <a:cubicBezTo>
                    <a:pt x="4439" y="229"/>
                    <a:pt x="4443" y="243"/>
                    <a:pt x="4448" y="252"/>
                  </a:cubicBezTo>
                  <a:cubicBezTo>
                    <a:pt x="4489" y="344"/>
                    <a:pt x="4559" y="423"/>
                    <a:pt x="4642" y="478"/>
                  </a:cubicBezTo>
                  <a:cubicBezTo>
                    <a:pt x="4706" y="414"/>
                    <a:pt x="4757" y="335"/>
                    <a:pt x="4790" y="247"/>
                  </a:cubicBezTo>
                  <a:cubicBezTo>
                    <a:pt x="4813" y="187"/>
                    <a:pt x="4849" y="58"/>
                    <a:pt x="4794" y="21"/>
                  </a:cubicBezTo>
                  <a:lnTo>
                    <a:pt x="4794" y="15"/>
                  </a:lnTo>
                  <a:cubicBezTo>
                    <a:pt x="4779" y="5"/>
                    <a:pt x="4765" y="0"/>
                    <a:pt x="4753" y="0"/>
                  </a:cubicBezTo>
                  <a:close/>
                  <a:moveTo>
                    <a:pt x="647" y="985"/>
                  </a:moveTo>
                  <a:cubicBezTo>
                    <a:pt x="634" y="985"/>
                    <a:pt x="620" y="990"/>
                    <a:pt x="605" y="1001"/>
                  </a:cubicBezTo>
                  <a:cubicBezTo>
                    <a:pt x="549" y="1042"/>
                    <a:pt x="587" y="1167"/>
                    <a:pt x="605" y="1218"/>
                  </a:cubicBezTo>
                  <a:cubicBezTo>
                    <a:pt x="638" y="1306"/>
                    <a:pt x="688" y="1385"/>
                    <a:pt x="754" y="1449"/>
                  </a:cubicBezTo>
                  <a:cubicBezTo>
                    <a:pt x="837" y="1394"/>
                    <a:pt x="906" y="1315"/>
                    <a:pt x="948" y="1223"/>
                  </a:cubicBezTo>
                  <a:cubicBezTo>
                    <a:pt x="971" y="1176"/>
                    <a:pt x="1003" y="1061"/>
                    <a:pt x="961" y="1020"/>
                  </a:cubicBezTo>
                  <a:lnTo>
                    <a:pt x="957" y="1014"/>
                  </a:lnTo>
                  <a:cubicBezTo>
                    <a:pt x="943" y="1000"/>
                    <a:pt x="929" y="994"/>
                    <a:pt x="915" y="994"/>
                  </a:cubicBezTo>
                  <a:cubicBezTo>
                    <a:pt x="848" y="994"/>
                    <a:pt x="789" y="1144"/>
                    <a:pt x="762" y="1236"/>
                  </a:cubicBezTo>
                  <a:cubicBezTo>
                    <a:pt x="762" y="1131"/>
                    <a:pt x="719" y="985"/>
                    <a:pt x="647" y="985"/>
                  </a:cubicBezTo>
                  <a:close/>
                  <a:moveTo>
                    <a:pt x="5257" y="990"/>
                  </a:moveTo>
                  <a:cubicBezTo>
                    <a:pt x="5244" y="990"/>
                    <a:pt x="5230" y="995"/>
                    <a:pt x="5216" y="1005"/>
                  </a:cubicBezTo>
                  <a:cubicBezTo>
                    <a:pt x="5165" y="1042"/>
                    <a:pt x="5201" y="1172"/>
                    <a:pt x="5216" y="1218"/>
                  </a:cubicBezTo>
                  <a:cubicBezTo>
                    <a:pt x="5248" y="1306"/>
                    <a:pt x="5299" y="1385"/>
                    <a:pt x="5363" y="1449"/>
                  </a:cubicBezTo>
                  <a:cubicBezTo>
                    <a:pt x="5446" y="1394"/>
                    <a:pt x="5515" y="1315"/>
                    <a:pt x="5557" y="1223"/>
                  </a:cubicBezTo>
                  <a:cubicBezTo>
                    <a:pt x="5581" y="1176"/>
                    <a:pt x="5613" y="1061"/>
                    <a:pt x="5571" y="1020"/>
                  </a:cubicBezTo>
                  <a:lnTo>
                    <a:pt x="5566" y="1014"/>
                  </a:lnTo>
                  <a:cubicBezTo>
                    <a:pt x="5553" y="1000"/>
                    <a:pt x="5540" y="994"/>
                    <a:pt x="5526" y="994"/>
                  </a:cubicBezTo>
                  <a:cubicBezTo>
                    <a:pt x="5461" y="994"/>
                    <a:pt x="5399" y="1144"/>
                    <a:pt x="5372" y="1236"/>
                  </a:cubicBezTo>
                  <a:cubicBezTo>
                    <a:pt x="5365" y="1135"/>
                    <a:pt x="5327" y="990"/>
                    <a:pt x="5257" y="990"/>
                  </a:cubicBezTo>
                  <a:close/>
                  <a:moveTo>
                    <a:pt x="6795" y="990"/>
                  </a:moveTo>
                  <a:cubicBezTo>
                    <a:pt x="6782" y="990"/>
                    <a:pt x="6769" y="995"/>
                    <a:pt x="6755" y="1005"/>
                  </a:cubicBezTo>
                  <a:cubicBezTo>
                    <a:pt x="6699" y="1042"/>
                    <a:pt x="6736" y="1172"/>
                    <a:pt x="6755" y="1218"/>
                  </a:cubicBezTo>
                  <a:cubicBezTo>
                    <a:pt x="6783" y="1306"/>
                    <a:pt x="6834" y="1385"/>
                    <a:pt x="6898" y="1449"/>
                  </a:cubicBezTo>
                  <a:cubicBezTo>
                    <a:pt x="6986" y="1394"/>
                    <a:pt x="7051" y="1315"/>
                    <a:pt x="7097" y="1223"/>
                  </a:cubicBezTo>
                  <a:cubicBezTo>
                    <a:pt x="7115" y="1176"/>
                    <a:pt x="7152" y="1061"/>
                    <a:pt x="7107" y="1020"/>
                  </a:cubicBezTo>
                  <a:lnTo>
                    <a:pt x="7107" y="1014"/>
                  </a:lnTo>
                  <a:cubicBezTo>
                    <a:pt x="7093" y="1000"/>
                    <a:pt x="7079" y="994"/>
                    <a:pt x="7065" y="994"/>
                  </a:cubicBezTo>
                  <a:cubicBezTo>
                    <a:pt x="6997" y="994"/>
                    <a:pt x="6935" y="1144"/>
                    <a:pt x="6908" y="1236"/>
                  </a:cubicBezTo>
                  <a:cubicBezTo>
                    <a:pt x="6908" y="1135"/>
                    <a:pt x="6864" y="990"/>
                    <a:pt x="6795" y="990"/>
                  </a:cubicBezTo>
                  <a:close/>
                  <a:moveTo>
                    <a:pt x="2192" y="990"/>
                  </a:moveTo>
                  <a:cubicBezTo>
                    <a:pt x="2179" y="990"/>
                    <a:pt x="2164" y="995"/>
                    <a:pt x="2150" y="1005"/>
                  </a:cubicBezTo>
                  <a:cubicBezTo>
                    <a:pt x="2098" y="1047"/>
                    <a:pt x="2136" y="1172"/>
                    <a:pt x="2150" y="1223"/>
                  </a:cubicBezTo>
                  <a:cubicBezTo>
                    <a:pt x="2182" y="1310"/>
                    <a:pt x="2233" y="1389"/>
                    <a:pt x="2297" y="1454"/>
                  </a:cubicBezTo>
                  <a:cubicBezTo>
                    <a:pt x="2380" y="1394"/>
                    <a:pt x="2450" y="1319"/>
                    <a:pt x="2497" y="1227"/>
                  </a:cubicBezTo>
                  <a:cubicBezTo>
                    <a:pt x="2506" y="1176"/>
                    <a:pt x="2542" y="1061"/>
                    <a:pt x="2497" y="1020"/>
                  </a:cubicBezTo>
                  <a:lnTo>
                    <a:pt x="2506" y="1020"/>
                  </a:lnTo>
                  <a:cubicBezTo>
                    <a:pt x="2492" y="1006"/>
                    <a:pt x="2478" y="1000"/>
                    <a:pt x="2464" y="1000"/>
                  </a:cubicBezTo>
                  <a:cubicBezTo>
                    <a:pt x="2396" y="1000"/>
                    <a:pt x="2334" y="1149"/>
                    <a:pt x="2307" y="1236"/>
                  </a:cubicBezTo>
                  <a:cubicBezTo>
                    <a:pt x="2307" y="1135"/>
                    <a:pt x="2264" y="990"/>
                    <a:pt x="2192" y="990"/>
                  </a:cubicBezTo>
                  <a:close/>
                  <a:moveTo>
                    <a:pt x="3739" y="985"/>
                  </a:moveTo>
                  <a:cubicBezTo>
                    <a:pt x="3726" y="985"/>
                    <a:pt x="3713" y="990"/>
                    <a:pt x="3699" y="1001"/>
                  </a:cubicBezTo>
                  <a:cubicBezTo>
                    <a:pt x="3643" y="1042"/>
                    <a:pt x="3680" y="1167"/>
                    <a:pt x="3699" y="1218"/>
                  </a:cubicBezTo>
                  <a:cubicBezTo>
                    <a:pt x="3722" y="1287"/>
                    <a:pt x="3759" y="1357"/>
                    <a:pt x="3805" y="1413"/>
                  </a:cubicBezTo>
                  <a:lnTo>
                    <a:pt x="3846" y="1454"/>
                  </a:lnTo>
                  <a:cubicBezTo>
                    <a:pt x="3870" y="1445"/>
                    <a:pt x="3888" y="1426"/>
                    <a:pt x="3906" y="1408"/>
                  </a:cubicBezTo>
                  <a:lnTo>
                    <a:pt x="3934" y="1380"/>
                  </a:lnTo>
                  <a:lnTo>
                    <a:pt x="3967" y="1343"/>
                  </a:lnTo>
                  <a:cubicBezTo>
                    <a:pt x="3976" y="1329"/>
                    <a:pt x="3989" y="1319"/>
                    <a:pt x="3995" y="1306"/>
                  </a:cubicBezTo>
                  <a:cubicBezTo>
                    <a:pt x="4013" y="1283"/>
                    <a:pt x="4027" y="1255"/>
                    <a:pt x="4040" y="1227"/>
                  </a:cubicBezTo>
                  <a:cubicBezTo>
                    <a:pt x="4055" y="1186"/>
                    <a:pt x="4068" y="1144"/>
                    <a:pt x="4068" y="1097"/>
                  </a:cubicBezTo>
                  <a:cubicBezTo>
                    <a:pt x="4073" y="1070"/>
                    <a:pt x="4059" y="1037"/>
                    <a:pt x="4032" y="1020"/>
                  </a:cubicBezTo>
                  <a:lnTo>
                    <a:pt x="4032" y="1014"/>
                  </a:lnTo>
                  <a:cubicBezTo>
                    <a:pt x="4020" y="1003"/>
                    <a:pt x="4006" y="995"/>
                    <a:pt x="3990" y="995"/>
                  </a:cubicBezTo>
                  <a:cubicBezTo>
                    <a:pt x="3987" y="995"/>
                    <a:pt x="3984" y="996"/>
                    <a:pt x="3981" y="996"/>
                  </a:cubicBezTo>
                  <a:lnTo>
                    <a:pt x="3967" y="996"/>
                  </a:lnTo>
                  <a:cubicBezTo>
                    <a:pt x="3953" y="1005"/>
                    <a:pt x="3944" y="1014"/>
                    <a:pt x="3934" y="1029"/>
                  </a:cubicBezTo>
                  <a:lnTo>
                    <a:pt x="3934" y="1037"/>
                  </a:lnTo>
                  <a:cubicBezTo>
                    <a:pt x="3912" y="1070"/>
                    <a:pt x="3893" y="1107"/>
                    <a:pt x="3878" y="1144"/>
                  </a:cubicBezTo>
                  <a:lnTo>
                    <a:pt x="3878" y="1163"/>
                  </a:lnTo>
                  <a:cubicBezTo>
                    <a:pt x="3870" y="1191"/>
                    <a:pt x="3861" y="1214"/>
                    <a:pt x="3856" y="1236"/>
                  </a:cubicBezTo>
                  <a:cubicBezTo>
                    <a:pt x="3856" y="1131"/>
                    <a:pt x="3809" y="985"/>
                    <a:pt x="3739" y="985"/>
                  </a:cubicBezTo>
                  <a:close/>
                  <a:moveTo>
                    <a:pt x="166" y="2041"/>
                  </a:moveTo>
                  <a:lnTo>
                    <a:pt x="180" y="2119"/>
                  </a:lnTo>
                  <a:lnTo>
                    <a:pt x="180" y="2138"/>
                  </a:lnTo>
                  <a:lnTo>
                    <a:pt x="199" y="2203"/>
                  </a:lnTo>
                  <a:cubicBezTo>
                    <a:pt x="216" y="2152"/>
                    <a:pt x="226" y="2083"/>
                    <a:pt x="184" y="2055"/>
                  </a:cubicBezTo>
                  <a:lnTo>
                    <a:pt x="184" y="2051"/>
                  </a:lnTo>
                  <a:lnTo>
                    <a:pt x="166" y="2041"/>
                  </a:lnTo>
                  <a:close/>
                  <a:moveTo>
                    <a:pt x="7826" y="2035"/>
                  </a:moveTo>
                  <a:cubicBezTo>
                    <a:pt x="7753" y="2035"/>
                    <a:pt x="7715" y="2180"/>
                    <a:pt x="7707" y="2281"/>
                  </a:cubicBezTo>
                  <a:cubicBezTo>
                    <a:pt x="7684" y="2190"/>
                    <a:pt x="7623" y="2043"/>
                    <a:pt x="7555" y="2043"/>
                  </a:cubicBezTo>
                  <a:cubicBezTo>
                    <a:pt x="7541" y="2043"/>
                    <a:pt x="7527" y="2050"/>
                    <a:pt x="7513" y="2064"/>
                  </a:cubicBezTo>
                  <a:cubicBezTo>
                    <a:pt x="7472" y="2106"/>
                    <a:pt x="7513" y="2222"/>
                    <a:pt x="7523" y="2268"/>
                  </a:cubicBezTo>
                  <a:cubicBezTo>
                    <a:pt x="7532" y="2296"/>
                    <a:pt x="7546" y="2318"/>
                    <a:pt x="7559" y="2341"/>
                  </a:cubicBezTo>
                  <a:cubicBezTo>
                    <a:pt x="7661" y="2314"/>
                    <a:pt x="7758" y="2286"/>
                    <a:pt x="7869" y="2268"/>
                  </a:cubicBezTo>
                  <a:cubicBezTo>
                    <a:pt x="7883" y="2222"/>
                    <a:pt x="7920" y="2092"/>
                    <a:pt x="7869" y="2055"/>
                  </a:cubicBezTo>
                  <a:lnTo>
                    <a:pt x="7869" y="2051"/>
                  </a:lnTo>
                  <a:cubicBezTo>
                    <a:pt x="7853" y="2040"/>
                    <a:pt x="7839" y="2035"/>
                    <a:pt x="7826" y="2035"/>
                  </a:cubicBezTo>
                  <a:close/>
                  <a:moveTo>
                    <a:pt x="3213" y="2035"/>
                  </a:moveTo>
                  <a:cubicBezTo>
                    <a:pt x="3143" y="2035"/>
                    <a:pt x="3106" y="2180"/>
                    <a:pt x="3097" y="2281"/>
                  </a:cubicBezTo>
                  <a:cubicBezTo>
                    <a:pt x="3074" y="2190"/>
                    <a:pt x="3014" y="2042"/>
                    <a:pt x="2947" y="2042"/>
                  </a:cubicBezTo>
                  <a:cubicBezTo>
                    <a:pt x="2932" y="2042"/>
                    <a:pt x="2918" y="2049"/>
                    <a:pt x="2903" y="2064"/>
                  </a:cubicBezTo>
                  <a:cubicBezTo>
                    <a:pt x="2858" y="2106"/>
                    <a:pt x="2894" y="2222"/>
                    <a:pt x="2903" y="2273"/>
                  </a:cubicBezTo>
                  <a:cubicBezTo>
                    <a:pt x="2950" y="2360"/>
                    <a:pt x="3014" y="2439"/>
                    <a:pt x="3097" y="2499"/>
                  </a:cubicBezTo>
                  <a:cubicBezTo>
                    <a:pt x="3167" y="2435"/>
                    <a:pt x="3218" y="2351"/>
                    <a:pt x="3246" y="2263"/>
                  </a:cubicBezTo>
                  <a:cubicBezTo>
                    <a:pt x="3278" y="2222"/>
                    <a:pt x="3310" y="2106"/>
                    <a:pt x="3259" y="2055"/>
                  </a:cubicBezTo>
                  <a:lnTo>
                    <a:pt x="3255" y="2051"/>
                  </a:lnTo>
                  <a:cubicBezTo>
                    <a:pt x="3240" y="2040"/>
                    <a:pt x="3226" y="2035"/>
                    <a:pt x="3213" y="2035"/>
                  </a:cubicBezTo>
                  <a:close/>
                  <a:moveTo>
                    <a:pt x="4750" y="2038"/>
                  </a:moveTo>
                  <a:cubicBezTo>
                    <a:pt x="4681" y="2038"/>
                    <a:pt x="4641" y="2182"/>
                    <a:pt x="4638" y="2286"/>
                  </a:cubicBezTo>
                  <a:cubicBezTo>
                    <a:pt x="4611" y="2194"/>
                    <a:pt x="4552" y="2044"/>
                    <a:pt x="4482" y="2044"/>
                  </a:cubicBezTo>
                  <a:cubicBezTo>
                    <a:pt x="4468" y="2044"/>
                    <a:pt x="4454" y="2050"/>
                    <a:pt x="4439" y="2064"/>
                  </a:cubicBezTo>
                  <a:cubicBezTo>
                    <a:pt x="4397" y="2106"/>
                    <a:pt x="4439" y="2226"/>
                    <a:pt x="4452" y="2273"/>
                  </a:cubicBezTo>
                  <a:cubicBezTo>
                    <a:pt x="4494" y="2365"/>
                    <a:pt x="4563" y="2444"/>
                    <a:pt x="4646" y="2499"/>
                  </a:cubicBezTo>
                  <a:lnTo>
                    <a:pt x="4683" y="2457"/>
                  </a:lnTo>
                  <a:cubicBezTo>
                    <a:pt x="4734" y="2401"/>
                    <a:pt x="4772" y="2333"/>
                    <a:pt x="4790" y="2263"/>
                  </a:cubicBezTo>
                  <a:cubicBezTo>
                    <a:pt x="4813" y="2222"/>
                    <a:pt x="4849" y="2106"/>
                    <a:pt x="4794" y="2055"/>
                  </a:cubicBezTo>
                  <a:cubicBezTo>
                    <a:pt x="4778" y="2043"/>
                    <a:pt x="4764" y="2038"/>
                    <a:pt x="4750" y="2038"/>
                  </a:cubicBezTo>
                  <a:close/>
                  <a:moveTo>
                    <a:pt x="6288" y="2035"/>
                  </a:moveTo>
                  <a:cubicBezTo>
                    <a:pt x="6217" y="2035"/>
                    <a:pt x="6180" y="2180"/>
                    <a:pt x="6172" y="2281"/>
                  </a:cubicBezTo>
                  <a:cubicBezTo>
                    <a:pt x="6149" y="2190"/>
                    <a:pt x="6089" y="2042"/>
                    <a:pt x="6022" y="2042"/>
                  </a:cubicBezTo>
                  <a:cubicBezTo>
                    <a:pt x="6007" y="2042"/>
                    <a:pt x="5993" y="2049"/>
                    <a:pt x="5978" y="2064"/>
                  </a:cubicBezTo>
                  <a:cubicBezTo>
                    <a:pt x="5937" y="2106"/>
                    <a:pt x="5978" y="2222"/>
                    <a:pt x="5978" y="2268"/>
                  </a:cubicBezTo>
                  <a:cubicBezTo>
                    <a:pt x="6025" y="2360"/>
                    <a:pt x="6089" y="2439"/>
                    <a:pt x="6172" y="2499"/>
                  </a:cubicBezTo>
                  <a:cubicBezTo>
                    <a:pt x="6242" y="2435"/>
                    <a:pt x="6292" y="2351"/>
                    <a:pt x="6325" y="2263"/>
                  </a:cubicBezTo>
                  <a:cubicBezTo>
                    <a:pt x="6348" y="2222"/>
                    <a:pt x="6385" y="2106"/>
                    <a:pt x="6334" y="2055"/>
                  </a:cubicBezTo>
                  <a:lnTo>
                    <a:pt x="6330" y="2051"/>
                  </a:lnTo>
                  <a:cubicBezTo>
                    <a:pt x="6315" y="2040"/>
                    <a:pt x="6301" y="2035"/>
                    <a:pt x="6288" y="2035"/>
                  </a:cubicBezTo>
                  <a:close/>
                  <a:moveTo>
                    <a:pt x="1682" y="2040"/>
                  </a:moveTo>
                  <a:cubicBezTo>
                    <a:pt x="1611" y="2040"/>
                    <a:pt x="1571" y="2185"/>
                    <a:pt x="1567" y="2286"/>
                  </a:cubicBezTo>
                  <a:cubicBezTo>
                    <a:pt x="1540" y="2194"/>
                    <a:pt x="1482" y="2046"/>
                    <a:pt x="1416" y="2046"/>
                  </a:cubicBezTo>
                  <a:cubicBezTo>
                    <a:pt x="1402" y="2046"/>
                    <a:pt x="1387" y="2053"/>
                    <a:pt x="1373" y="2068"/>
                  </a:cubicBezTo>
                  <a:cubicBezTo>
                    <a:pt x="1326" y="2111"/>
                    <a:pt x="1373" y="2226"/>
                    <a:pt x="1373" y="2273"/>
                  </a:cubicBezTo>
                  <a:cubicBezTo>
                    <a:pt x="1415" y="2365"/>
                    <a:pt x="1479" y="2444"/>
                    <a:pt x="1567" y="2503"/>
                  </a:cubicBezTo>
                  <a:cubicBezTo>
                    <a:pt x="1631" y="2435"/>
                    <a:pt x="1682" y="2356"/>
                    <a:pt x="1715" y="2268"/>
                  </a:cubicBezTo>
                  <a:cubicBezTo>
                    <a:pt x="1738" y="2222"/>
                    <a:pt x="1776" y="2106"/>
                    <a:pt x="1725" y="2055"/>
                  </a:cubicBezTo>
                  <a:cubicBezTo>
                    <a:pt x="1709" y="2044"/>
                    <a:pt x="1695" y="2040"/>
                    <a:pt x="1682" y="2040"/>
                  </a:cubicBezTo>
                  <a:close/>
                  <a:moveTo>
                    <a:pt x="649" y="3026"/>
                  </a:moveTo>
                  <a:cubicBezTo>
                    <a:pt x="647" y="3026"/>
                    <a:pt x="645" y="3026"/>
                    <a:pt x="643" y="3026"/>
                  </a:cubicBezTo>
                  <a:cubicBezTo>
                    <a:pt x="670" y="3054"/>
                    <a:pt x="698" y="3082"/>
                    <a:pt x="730" y="3105"/>
                  </a:cubicBezTo>
                  <a:cubicBezTo>
                    <a:pt x="713" y="3057"/>
                    <a:pt x="683" y="3026"/>
                    <a:pt x="649" y="3026"/>
                  </a:cubicBezTo>
                  <a:close/>
                  <a:moveTo>
                    <a:pt x="5262" y="3025"/>
                  </a:moveTo>
                  <a:cubicBezTo>
                    <a:pt x="5249" y="3025"/>
                    <a:pt x="5235" y="3029"/>
                    <a:pt x="5220" y="3039"/>
                  </a:cubicBezTo>
                  <a:cubicBezTo>
                    <a:pt x="5188" y="3063"/>
                    <a:pt x="5188" y="3118"/>
                    <a:pt x="5192" y="3165"/>
                  </a:cubicBezTo>
                  <a:lnTo>
                    <a:pt x="5336" y="3100"/>
                  </a:lnTo>
                  <a:cubicBezTo>
                    <a:pt x="5319" y="3056"/>
                    <a:pt x="5295" y="3025"/>
                    <a:pt x="5262" y="3025"/>
                  </a:cubicBezTo>
                  <a:close/>
                  <a:moveTo>
                    <a:pt x="916" y="3033"/>
                  </a:moveTo>
                  <a:cubicBezTo>
                    <a:pt x="873" y="3033"/>
                    <a:pt x="831" y="3096"/>
                    <a:pt x="799" y="3169"/>
                  </a:cubicBezTo>
                  <a:cubicBezTo>
                    <a:pt x="846" y="3206"/>
                    <a:pt x="892" y="3239"/>
                    <a:pt x="943" y="3276"/>
                  </a:cubicBezTo>
                  <a:lnTo>
                    <a:pt x="943" y="3261"/>
                  </a:lnTo>
                  <a:cubicBezTo>
                    <a:pt x="971" y="3216"/>
                    <a:pt x="1003" y="3095"/>
                    <a:pt x="961" y="3054"/>
                  </a:cubicBezTo>
                  <a:lnTo>
                    <a:pt x="957" y="3054"/>
                  </a:lnTo>
                  <a:cubicBezTo>
                    <a:pt x="943" y="3039"/>
                    <a:pt x="930" y="3033"/>
                    <a:pt x="916" y="3033"/>
                  </a:cubicBezTo>
                  <a:close/>
                  <a:moveTo>
                    <a:pt x="2187" y="3020"/>
                  </a:moveTo>
                  <a:cubicBezTo>
                    <a:pt x="2174" y="3020"/>
                    <a:pt x="2160" y="3024"/>
                    <a:pt x="2145" y="3035"/>
                  </a:cubicBezTo>
                  <a:cubicBezTo>
                    <a:pt x="2090" y="3077"/>
                    <a:pt x="2126" y="3206"/>
                    <a:pt x="2145" y="3252"/>
                  </a:cubicBezTo>
                  <a:cubicBezTo>
                    <a:pt x="2173" y="3340"/>
                    <a:pt x="2224" y="3419"/>
                    <a:pt x="2293" y="3483"/>
                  </a:cubicBezTo>
                  <a:cubicBezTo>
                    <a:pt x="2376" y="3428"/>
                    <a:pt x="2441" y="3350"/>
                    <a:pt x="2487" y="3257"/>
                  </a:cubicBezTo>
                  <a:cubicBezTo>
                    <a:pt x="2506" y="3216"/>
                    <a:pt x="2542" y="3095"/>
                    <a:pt x="2497" y="3054"/>
                  </a:cubicBezTo>
                  <a:lnTo>
                    <a:pt x="2497" y="3049"/>
                  </a:lnTo>
                  <a:cubicBezTo>
                    <a:pt x="2483" y="3035"/>
                    <a:pt x="2469" y="3029"/>
                    <a:pt x="2455" y="3029"/>
                  </a:cubicBezTo>
                  <a:cubicBezTo>
                    <a:pt x="2387" y="3029"/>
                    <a:pt x="2326" y="3178"/>
                    <a:pt x="2303" y="3267"/>
                  </a:cubicBezTo>
                  <a:cubicBezTo>
                    <a:pt x="2303" y="3164"/>
                    <a:pt x="2259" y="3020"/>
                    <a:pt x="2187" y="3020"/>
                  </a:cubicBezTo>
                  <a:close/>
                  <a:moveTo>
                    <a:pt x="3720" y="3024"/>
                  </a:moveTo>
                  <a:cubicBezTo>
                    <a:pt x="3708" y="3024"/>
                    <a:pt x="3694" y="3029"/>
                    <a:pt x="3680" y="3039"/>
                  </a:cubicBezTo>
                  <a:cubicBezTo>
                    <a:pt x="3624" y="3082"/>
                    <a:pt x="3662" y="3206"/>
                    <a:pt x="3680" y="3252"/>
                  </a:cubicBezTo>
                  <a:cubicBezTo>
                    <a:pt x="3708" y="3340"/>
                    <a:pt x="3759" y="3423"/>
                    <a:pt x="3829" y="3489"/>
                  </a:cubicBezTo>
                  <a:cubicBezTo>
                    <a:pt x="3912" y="3428"/>
                    <a:pt x="3976" y="3350"/>
                    <a:pt x="4023" y="3257"/>
                  </a:cubicBezTo>
                  <a:cubicBezTo>
                    <a:pt x="4040" y="3216"/>
                    <a:pt x="4078" y="3095"/>
                    <a:pt x="4032" y="3054"/>
                  </a:cubicBezTo>
                  <a:cubicBezTo>
                    <a:pt x="4017" y="3038"/>
                    <a:pt x="4003" y="3032"/>
                    <a:pt x="3988" y="3032"/>
                  </a:cubicBezTo>
                  <a:cubicBezTo>
                    <a:pt x="3922" y="3032"/>
                    <a:pt x="3864" y="3180"/>
                    <a:pt x="3837" y="3271"/>
                  </a:cubicBezTo>
                  <a:cubicBezTo>
                    <a:pt x="3837" y="3169"/>
                    <a:pt x="3791" y="3024"/>
                    <a:pt x="3720" y="3024"/>
                  </a:cubicBezTo>
                  <a:close/>
                  <a:moveTo>
                    <a:pt x="3219" y="4075"/>
                  </a:moveTo>
                  <a:cubicBezTo>
                    <a:pt x="3156" y="4075"/>
                    <a:pt x="3118" y="4191"/>
                    <a:pt x="3107" y="4283"/>
                  </a:cubicBezTo>
                  <a:lnTo>
                    <a:pt x="3287" y="4177"/>
                  </a:lnTo>
                  <a:cubicBezTo>
                    <a:pt x="3291" y="4145"/>
                    <a:pt x="3283" y="4113"/>
                    <a:pt x="3259" y="4089"/>
                  </a:cubicBezTo>
                  <a:cubicBezTo>
                    <a:pt x="3245" y="4079"/>
                    <a:pt x="3232" y="4075"/>
                    <a:pt x="3219" y="4075"/>
                  </a:cubicBezTo>
                  <a:close/>
                  <a:moveTo>
                    <a:pt x="2949" y="4083"/>
                  </a:moveTo>
                  <a:cubicBezTo>
                    <a:pt x="2935" y="4083"/>
                    <a:pt x="2921" y="4089"/>
                    <a:pt x="2907" y="4104"/>
                  </a:cubicBezTo>
                  <a:cubicBezTo>
                    <a:pt x="2862" y="4145"/>
                    <a:pt x="2899" y="4260"/>
                    <a:pt x="2907" y="4311"/>
                  </a:cubicBezTo>
                  <a:cubicBezTo>
                    <a:pt x="2917" y="4334"/>
                    <a:pt x="2931" y="4358"/>
                    <a:pt x="2945" y="4381"/>
                  </a:cubicBezTo>
                  <a:lnTo>
                    <a:pt x="3084" y="4298"/>
                  </a:lnTo>
                  <a:cubicBezTo>
                    <a:pt x="3065" y="4207"/>
                    <a:pt x="3009" y="4083"/>
                    <a:pt x="2949" y="4083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60"/>
            <p:cNvSpPr/>
            <p:nvPr/>
          </p:nvSpPr>
          <p:spPr>
            <a:xfrm>
              <a:off x="4452675" y="1782000"/>
              <a:ext cx="180975" cy="233200"/>
            </a:xfrm>
            <a:custGeom>
              <a:avLst/>
              <a:gdLst/>
              <a:ahLst/>
              <a:cxnLst/>
              <a:rect l="l" t="t" r="r" b="b"/>
              <a:pathLst>
                <a:path w="7239" h="9328" extrusionOk="0">
                  <a:moveTo>
                    <a:pt x="2506" y="1"/>
                  </a:moveTo>
                  <a:cubicBezTo>
                    <a:pt x="2506" y="1"/>
                    <a:pt x="1887" y="1513"/>
                    <a:pt x="1165" y="3187"/>
                  </a:cubicBezTo>
                  <a:cubicBezTo>
                    <a:pt x="1054" y="3445"/>
                    <a:pt x="948" y="3695"/>
                    <a:pt x="846" y="3945"/>
                  </a:cubicBezTo>
                  <a:lnTo>
                    <a:pt x="824" y="3991"/>
                  </a:lnTo>
                  <a:cubicBezTo>
                    <a:pt x="356" y="5110"/>
                    <a:pt x="0" y="6044"/>
                    <a:pt x="64" y="6136"/>
                  </a:cubicBezTo>
                  <a:cubicBezTo>
                    <a:pt x="241" y="6405"/>
                    <a:pt x="6635" y="9299"/>
                    <a:pt x="6894" y="9327"/>
                  </a:cubicBezTo>
                  <a:cubicBezTo>
                    <a:pt x="6898" y="9327"/>
                    <a:pt x="6903" y="9328"/>
                    <a:pt x="6908" y="9328"/>
                  </a:cubicBezTo>
                  <a:cubicBezTo>
                    <a:pt x="7156" y="9328"/>
                    <a:pt x="7238" y="8619"/>
                    <a:pt x="7088" y="8315"/>
                  </a:cubicBezTo>
                  <a:cubicBezTo>
                    <a:pt x="6917" y="8061"/>
                    <a:pt x="6727" y="7820"/>
                    <a:pt x="6529" y="7593"/>
                  </a:cubicBezTo>
                  <a:cubicBezTo>
                    <a:pt x="5895" y="6840"/>
                    <a:pt x="4966" y="5799"/>
                    <a:pt x="4966" y="5799"/>
                  </a:cubicBezTo>
                  <a:lnTo>
                    <a:pt x="6917" y="1970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60"/>
            <p:cNvSpPr/>
            <p:nvPr/>
          </p:nvSpPr>
          <p:spPr>
            <a:xfrm>
              <a:off x="4452775" y="1862350"/>
              <a:ext cx="180875" cy="152850"/>
            </a:xfrm>
            <a:custGeom>
              <a:avLst/>
              <a:gdLst/>
              <a:ahLst/>
              <a:cxnLst/>
              <a:rect l="l" t="t" r="r" b="b"/>
              <a:pathLst>
                <a:path w="7235" h="6114" extrusionOk="0">
                  <a:moveTo>
                    <a:pt x="1152" y="0"/>
                  </a:moveTo>
                  <a:cubicBezTo>
                    <a:pt x="1036" y="250"/>
                    <a:pt x="944" y="495"/>
                    <a:pt x="842" y="735"/>
                  </a:cubicBezTo>
                  <a:lnTo>
                    <a:pt x="824" y="782"/>
                  </a:lnTo>
                  <a:cubicBezTo>
                    <a:pt x="352" y="1896"/>
                    <a:pt x="1" y="2830"/>
                    <a:pt x="65" y="2927"/>
                  </a:cubicBezTo>
                  <a:cubicBezTo>
                    <a:pt x="237" y="3191"/>
                    <a:pt x="6631" y="6089"/>
                    <a:pt x="6890" y="6113"/>
                  </a:cubicBezTo>
                  <a:cubicBezTo>
                    <a:pt x="6894" y="6113"/>
                    <a:pt x="6898" y="6113"/>
                    <a:pt x="6902" y="6113"/>
                  </a:cubicBezTo>
                  <a:cubicBezTo>
                    <a:pt x="7152" y="6113"/>
                    <a:pt x="7235" y="5401"/>
                    <a:pt x="7079" y="5091"/>
                  </a:cubicBezTo>
                  <a:cubicBezTo>
                    <a:pt x="6909" y="4837"/>
                    <a:pt x="6723" y="4597"/>
                    <a:pt x="6520" y="4369"/>
                  </a:cubicBezTo>
                  <a:cubicBezTo>
                    <a:pt x="5882" y="3616"/>
                    <a:pt x="4958" y="2576"/>
                    <a:pt x="4958" y="2576"/>
                  </a:cubicBezTo>
                  <a:lnTo>
                    <a:pt x="5350" y="1827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60"/>
            <p:cNvSpPr/>
            <p:nvPr/>
          </p:nvSpPr>
          <p:spPr>
            <a:xfrm>
              <a:off x="4450475" y="1878625"/>
              <a:ext cx="185475" cy="137525"/>
            </a:xfrm>
            <a:custGeom>
              <a:avLst/>
              <a:gdLst/>
              <a:ahLst/>
              <a:cxnLst/>
              <a:rect l="l" t="t" r="r" b="b"/>
              <a:pathLst>
                <a:path w="7419" h="5501" extrusionOk="0">
                  <a:moveTo>
                    <a:pt x="957" y="1"/>
                  </a:moveTo>
                  <a:cubicBezTo>
                    <a:pt x="361" y="1074"/>
                    <a:pt x="0" y="2128"/>
                    <a:pt x="69" y="2235"/>
                  </a:cubicBezTo>
                  <a:cubicBezTo>
                    <a:pt x="246" y="2503"/>
                    <a:pt x="6797" y="5476"/>
                    <a:pt x="7060" y="5500"/>
                  </a:cubicBezTo>
                  <a:cubicBezTo>
                    <a:pt x="7065" y="5500"/>
                    <a:pt x="7070" y="5500"/>
                    <a:pt x="7074" y="5500"/>
                  </a:cubicBezTo>
                  <a:cubicBezTo>
                    <a:pt x="7328" y="5500"/>
                    <a:pt x="7418" y="4758"/>
                    <a:pt x="7259" y="4454"/>
                  </a:cubicBezTo>
                  <a:cubicBezTo>
                    <a:pt x="7093" y="4145"/>
                    <a:pt x="5178" y="1921"/>
                    <a:pt x="5178" y="1921"/>
                  </a:cubicBezTo>
                  <a:lnTo>
                    <a:pt x="95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60"/>
            <p:cNvSpPr/>
            <p:nvPr/>
          </p:nvSpPr>
          <p:spPr>
            <a:xfrm>
              <a:off x="4461800" y="1934125"/>
              <a:ext cx="166200" cy="74900"/>
            </a:xfrm>
            <a:custGeom>
              <a:avLst/>
              <a:gdLst/>
              <a:ahLst/>
              <a:cxnLst/>
              <a:rect l="l" t="t" r="r" b="b"/>
              <a:pathLst>
                <a:path w="6648" h="2996" extrusionOk="0">
                  <a:moveTo>
                    <a:pt x="0" y="0"/>
                  </a:moveTo>
                  <a:lnTo>
                    <a:pt x="0" y="0"/>
                  </a:lnTo>
                  <a:cubicBezTo>
                    <a:pt x="1063" y="546"/>
                    <a:pt x="5512" y="2525"/>
                    <a:pt x="6631" y="2988"/>
                  </a:cubicBezTo>
                  <a:cubicBezTo>
                    <a:pt x="6637" y="2994"/>
                    <a:pt x="6641" y="2996"/>
                    <a:pt x="6643" y="2996"/>
                  </a:cubicBezTo>
                  <a:cubicBezTo>
                    <a:pt x="6648" y="2996"/>
                    <a:pt x="6644" y="2985"/>
                    <a:pt x="6631" y="2979"/>
                  </a:cubicBezTo>
                  <a:cubicBezTo>
                    <a:pt x="5549" y="2452"/>
                    <a:pt x="1119" y="44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60"/>
            <p:cNvSpPr/>
            <p:nvPr/>
          </p:nvSpPr>
          <p:spPr>
            <a:xfrm>
              <a:off x="4591850" y="1977050"/>
              <a:ext cx="32425" cy="13675"/>
            </a:xfrm>
            <a:custGeom>
              <a:avLst/>
              <a:gdLst/>
              <a:ahLst/>
              <a:cxnLst/>
              <a:rect l="l" t="t" r="r" b="b"/>
              <a:pathLst>
                <a:path w="1297" h="547" extrusionOk="0">
                  <a:moveTo>
                    <a:pt x="864" y="0"/>
                  </a:moveTo>
                  <a:cubicBezTo>
                    <a:pt x="744" y="0"/>
                    <a:pt x="624" y="23"/>
                    <a:pt x="509" y="69"/>
                  </a:cubicBezTo>
                  <a:cubicBezTo>
                    <a:pt x="282" y="152"/>
                    <a:pt x="102" y="323"/>
                    <a:pt x="1" y="540"/>
                  </a:cubicBezTo>
                  <a:cubicBezTo>
                    <a:pt x="1" y="540"/>
                    <a:pt x="1" y="546"/>
                    <a:pt x="4" y="546"/>
                  </a:cubicBezTo>
                  <a:cubicBezTo>
                    <a:pt x="6" y="546"/>
                    <a:pt x="9" y="545"/>
                    <a:pt x="14" y="540"/>
                  </a:cubicBezTo>
                  <a:cubicBezTo>
                    <a:pt x="225" y="228"/>
                    <a:pt x="574" y="51"/>
                    <a:pt x="937" y="51"/>
                  </a:cubicBezTo>
                  <a:cubicBezTo>
                    <a:pt x="1052" y="51"/>
                    <a:pt x="1168" y="69"/>
                    <a:pt x="1281" y="105"/>
                  </a:cubicBezTo>
                  <a:cubicBezTo>
                    <a:pt x="1283" y="108"/>
                    <a:pt x="1285" y="108"/>
                    <a:pt x="1287" y="108"/>
                  </a:cubicBezTo>
                  <a:cubicBezTo>
                    <a:pt x="1293" y="108"/>
                    <a:pt x="1297" y="100"/>
                    <a:pt x="1290" y="97"/>
                  </a:cubicBezTo>
                  <a:cubicBezTo>
                    <a:pt x="1156" y="33"/>
                    <a:pt x="1010" y="0"/>
                    <a:pt x="8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60"/>
            <p:cNvSpPr/>
            <p:nvPr/>
          </p:nvSpPr>
          <p:spPr>
            <a:xfrm>
              <a:off x="4550450" y="1928475"/>
              <a:ext cx="37475" cy="6275"/>
            </a:xfrm>
            <a:custGeom>
              <a:avLst/>
              <a:gdLst/>
              <a:ahLst/>
              <a:cxnLst/>
              <a:rect l="l" t="t" r="r" b="b"/>
              <a:pathLst>
                <a:path w="1499" h="251" extrusionOk="0">
                  <a:moveTo>
                    <a:pt x="642" y="1"/>
                  </a:moveTo>
                  <a:cubicBezTo>
                    <a:pt x="423" y="1"/>
                    <a:pt x="207" y="43"/>
                    <a:pt x="20" y="143"/>
                  </a:cubicBezTo>
                  <a:cubicBezTo>
                    <a:pt x="1" y="153"/>
                    <a:pt x="20" y="181"/>
                    <a:pt x="33" y="181"/>
                  </a:cubicBezTo>
                  <a:cubicBezTo>
                    <a:pt x="163" y="173"/>
                    <a:pt x="293" y="169"/>
                    <a:pt x="422" y="169"/>
                  </a:cubicBezTo>
                  <a:cubicBezTo>
                    <a:pt x="768" y="169"/>
                    <a:pt x="1114" y="196"/>
                    <a:pt x="1457" y="250"/>
                  </a:cubicBezTo>
                  <a:cubicBezTo>
                    <a:pt x="1459" y="250"/>
                    <a:pt x="1462" y="251"/>
                    <a:pt x="1464" y="251"/>
                  </a:cubicBezTo>
                  <a:cubicBezTo>
                    <a:pt x="1477" y="251"/>
                    <a:pt x="1491" y="242"/>
                    <a:pt x="1495" y="226"/>
                  </a:cubicBezTo>
                  <a:cubicBezTo>
                    <a:pt x="1499" y="213"/>
                    <a:pt x="1490" y="199"/>
                    <a:pt x="1471" y="190"/>
                  </a:cubicBezTo>
                  <a:cubicBezTo>
                    <a:pt x="1224" y="74"/>
                    <a:pt x="930" y="1"/>
                    <a:pt x="6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60"/>
            <p:cNvSpPr/>
            <p:nvPr/>
          </p:nvSpPr>
          <p:spPr>
            <a:xfrm>
              <a:off x="4557500" y="1935600"/>
              <a:ext cx="37375" cy="6350"/>
            </a:xfrm>
            <a:custGeom>
              <a:avLst/>
              <a:gdLst/>
              <a:ahLst/>
              <a:cxnLst/>
              <a:rect l="l" t="t" r="r" b="b"/>
              <a:pathLst>
                <a:path w="1495" h="254" extrusionOk="0">
                  <a:moveTo>
                    <a:pt x="639" y="0"/>
                  </a:moveTo>
                  <a:cubicBezTo>
                    <a:pt x="421" y="0"/>
                    <a:pt x="207" y="44"/>
                    <a:pt x="20" y="145"/>
                  </a:cubicBezTo>
                  <a:cubicBezTo>
                    <a:pt x="1" y="154"/>
                    <a:pt x="20" y="182"/>
                    <a:pt x="28" y="182"/>
                  </a:cubicBezTo>
                  <a:cubicBezTo>
                    <a:pt x="167" y="173"/>
                    <a:pt x="305" y="168"/>
                    <a:pt x="443" y="168"/>
                  </a:cubicBezTo>
                  <a:cubicBezTo>
                    <a:pt x="780" y="168"/>
                    <a:pt x="1117" y="196"/>
                    <a:pt x="1452" y="252"/>
                  </a:cubicBezTo>
                  <a:cubicBezTo>
                    <a:pt x="1455" y="253"/>
                    <a:pt x="1457" y="253"/>
                    <a:pt x="1459" y="253"/>
                  </a:cubicBezTo>
                  <a:cubicBezTo>
                    <a:pt x="1472" y="253"/>
                    <a:pt x="1486" y="244"/>
                    <a:pt x="1490" y="229"/>
                  </a:cubicBezTo>
                  <a:cubicBezTo>
                    <a:pt x="1494" y="214"/>
                    <a:pt x="1486" y="201"/>
                    <a:pt x="1471" y="191"/>
                  </a:cubicBezTo>
                  <a:cubicBezTo>
                    <a:pt x="1221" y="76"/>
                    <a:pt x="926" y="0"/>
                    <a:pt x="6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60"/>
            <p:cNvSpPr/>
            <p:nvPr/>
          </p:nvSpPr>
          <p:spPr>
            <a:xfrm>
              <a:off x="4564475" y="1942775"/>
              <a:ext cx="37225" cy="6300"/>
            </a:xfrm>
            <a:custGeom>
              <a:avLst/>
              <a:gdLst/>
              <a:ahLst/>
              <a:cxnLst/>
              <a:rect l="l" t="t" r="r" b="b"/>
              <a:pathLst>
                <a:path w="1489" h="252" extrusionOk="0">
                  <a:moveTo>
                    <a:pt x="639" y="0"/>
                  </a:moveTo>
                  <a:cubicBezTo>
                    <a:pt x="420" y="0"/>
                    <a:pt x="205" y="43"/>
                    <a:pt x="18" y="145"/>
                  </a:cubicBezTo>
                  <a:cubicBezTo>
                    <a:pt x="0" y="145"/>
                    <a:pt x="16" y="177"/>
                    <a:pt x="29" y="177"/>
                  </a:cubicBezTo>
                  <a:cubicBezTo>
                    <a:pt x="30" y="177"/>
                    <a:pt x="31" y="177"/>
                    <a:pt x="31" y="177"/>
                  </a:cubicBezTo>
                  <a:cubicBezTo>
                    <a:pt x="153" y="170"/>
                    <a:pt x="274" y="166"/>
                    <a:pt x="396" y="166"/>
                  </a:cubicBezTo>
                  <a:cubicBezTo>
                    <a:pt x="751" y="166"/>
                    <a:pt x="1105" y="196"/>
                    <a:pt x="1456" y="251"/>
                  </a:cubicBezTo>
                  <a:cubicBezTo>
                    <a:pt x="1470" y="251"/>
                    <a:pt x="1484" y="237"/>
                    <a:pt x="1488" y="219"/>
                  </a:cubicBezTo>
                  <a:cubicBezTo>
                    <a:pt x="1488" y="209"/>
                    <a:pt x="1478" y="196"/>
                    <a:pt x="1470" y="191"/>
                  </a:cubicBezTo>
                  <a:cubicBezTo>
                    <a:pt x="1222" y="75"/>
                    <a:pt x="927" y="0"/>
                    <a:pt x="6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60"/>
            <p:cNvSpPr/>
            <p:nvPr/>
          </p:nvSpPr>
          <p:spPr>
            <a:xfrm>
              <a:off x="4571500" y="1950000"/>
              <a:ext cx="37350" cy="6150"/>
            </a:xfrm>
            <a:custGeom>
              <a:avLst/>
              <a:gdLst/>
              <a:ahLst/>
              <a:cxnLst/>
              <a:rect l="l" t="t" r="r" b="b"/>
              <a:pathLst>
                <a:path w="1494" h="246" extrusionOk="0">
                  <a:moveTo>
                    <a:pt x="628" y="1"/>
                  </a:moveTo>
                  <a:cubicBezTo>
                    <a:pt x="414" y="1"/>
                    <a:pt x="204" y="42"/>
                    <a:pt x="19" y="142"/>
                  </a:cubicBezTo>
                  <a:cubicBezTo>
                    <a:pt x="0" y="142"/>
                    <a:pt x="19" y="175"/>
                    <a:pt x="28" y="175"/>
                  </a:cubicBezTo>
                  <a:cubicBezTo>
                    <a:pt x="159" y="168"/>
                    <a:pt x="291" y="164"/>
                    <a:pt x="422" y="164"/>
                  </a:cubicBezTo>
                  <a:cubicBezTo>
                    <a:pt x="767" y="164"/>
                    <a:pt x="1111" y="190"/>
                    <a:pt x="1453" y="244"/>
                  </a:cubicBezTo>
                  <a:cubicBezTo>
                    <a:pt x="1455" y="245"/>
                    <a:pt x="1457" y="245"/>
                    <a:pt x="1460" y="245"/>
                  </a:cubicBezTo>
                  <a:cubicBezTo>
                    <a:pt x="1472" y="245"/>
                    <a:pt x="1486" y="237"/>
                    <a:pt x="1489" y="225"/>
                  </a:cubicBezTo>
                  <a:cubicBezTo>
                    <a:pt x="1494" y="208"/>
                    <a:pt x="1485" y="193"/>
                    <a:pt x="1466" y="189"/>
                  </a:cubicBezTo>
                  <a:cubicBezTo>
                    <a:pt x="1216" y="77"/>
                    <a:pt x="918" y="1"/>
                    <a:pt x="6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60"/>
            <p:cNvSpPr/>
            <p:nvPr/>
          </p:nvSpPr>
          <p:spPr>
            <a:xfrm>
              <a:off x="4461250" y="1910225"/>
              <a:ext cx="30325" cy="21250"/>
            </a:xfrm>
            <a:custGeom>
              <a:avLst/>
              <a:gdLst/>
              <a:ahLst/>
              <a:cxnLst/>
              <a:rect l="l" t="t" r="r" b="b"/>
              <a:pathLst>
                <a:path w="1213" h="850" extrusionOk="0">
                  <a:moveTo>
                    <a:pt x="604" y="1"/>
                  </a:moveTo>
                  <a:cubicBezTo>
                    <a:pt x="213" y="1"/>
                    <a:pt x="1" y="611"/>
                    <a:pt x="434" y="809"/>
                  </a:cubicBezTo>
                  <a:cubicBezTo>
                    <a:pt x="496" y="837"/>
                    <a:pt x="556" y="850"/>
                    <a:pt x="612" y="850"/>
                  </a:cubicBezTo>
                  <a:cubicBezTo>
                    <a:pt x="1003" y="850"/>
                    <a:pt x="1213" y="235"/>
                    <a:pt x="780" y="41"/>
                  </a:cubicBezTo>
                  <a:cubicBezTo>
                    <a:pt x="719" y="13"/>
                    <a:pt x="659" y="1"/>
                    <a:pt x="6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60"/>
            <p:cNvSpPr/>
            <p:nvPr/>
          </p:nvSpPr>
          <p:spPr>
            <a:xfrm>
              <a:off x="4571500" y="1904125"/>
              <a:ext cx="44175" cy="28525"/>
            </a:xfrm>
            <a:custGeom>
              <a:avLst/>
              <a:gdLst/>
              <a:ahLst/>
              <a:cxnLst/>
              <a:rect l="l" t="t" r="r" b="b"/>
              <a:pathLst>
                <a:path w="1767" h="1141" extrusionOk="0">
                  <a:moveTo>
                    <a:pt x="1309" y="145"/>
                  </a:moveTo>
                  <a:cubicBezTo>
                    <a:pt x="1467" y="145"/>
                    <a:pt x="1585" y="221"/>
                    <a:pt x="1494" y="479"/>
                  </a:cubicBezTo>
                  <a:cubicBezTo>
                    <a:pt x="1402" y="756"/>
                    <a:pt x="916" y="850"/>
                    <a:pt x="676" y="895"/>
                  </a:cubicBezTo>
                  <a:cubicBezTo>
                    <a:pt x="482" y="942"/>
                    <a:pt x="273" y="969"/>
                    <a:pt x="70" y="1021"/>
                  </a:cubicBezTo>
                  <a:cubicBezTo>
                    <a:pt x="241" y="831"/>
                    <a:pt x="426" y="651"/>
                    <a:pt x="615" y="479"/>
                  </a:cubicBezTo>
                  <a:cubicBezTo>
                    <a:pt x="708" y="401"/>
                    <a:pt x="805" y="327"/>
                    <a:pt x="911" y="257"/>
                  </a:cubicBezTo>
                  <a:cubicBezTo>
                    <a:pt x="989" y="209"/>
                    <a:pt x="1165" y="145"/>
                    <a:pt x="1309" y="145"/>
                  </a:cubicBezTo>
                  <a:close/>
                  <a:moveTo>
                    <a:pt x="1281" y="1"/>
                  </a:moveTo>
                  <a:cubicBezTo>
                    <a:pt x="1153" y="1"/>
                    <a:pt x="1017" y="44"/>
                    <a:pt x="911" y="105"/>
                  </a:cubicBezTo>
                  <a:cubicBezTo>
                    <a:pt x="532" y="336"/>
                    <a:pt x="218" y="660"/>
                    <a:pt x="4" y="1048"/>
                  </a:cubicBezTo>
                  <a:cubicBezTo>
                    <a:pt x="0" y="1053"/>
                    <a:pt x="0" y="1062"/>
                    <a:pt x="4" y="1067"/>
                  </a:cubicBezTo>
                  <a:cubicBezTo>
                    <a:pt x="4" y="1102"/>
                    <a:pt x="21" y="1141"/>
                    <a:pt x="63" y="1141"/>
                  </a:cubicBezTo>
                  <a:cubicBezTo>
                    <a:pt x="65" y="1141"/>
                    <a:pt x="68" y="1141"/>
                    <a:pt x="70" y="1140"/>
                  </a:cubicBezTo>
                  <a:cubicBezTo>
                    <a:pt x="476" y="1067"/>
                    <a:pt x="930" y="1034"/>
                    <a:pt x="1304" y="835"/>
                  </a:cubicBezTo>
                  <a:cubicBezTo>
                    <a:pt x="1530" y="720"/>
                    <a:pt x="1767" y="479"/>
                    <a:pt x="1637" y="207"/>
                  </a:cubicBezTo>
                  <a:cubicBezTo>
                    <a:pt x="1563" y="57"/>
                    <a:pt x="1427" y="1"/>
                    <a:pt x="12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60"/>
            <p:cNvSpPr/>
            <p:nvPr/>
          </p:nvSpPr>
          <p:spPr>
            <a:xfrm>
              <a:off x="4531625" y="1901225"/>
              <a:ext cx="42900" cy="31225"/>
            </a:xfrm>
            <a:custGeom>
              <a:avLst/>
              <a:gdLst/>
              <a:ahLst/>
              <a:cxnLst/>
              <a:rect l="l" t="t" r="r" b="b"/>
              <a:pathLst>
                <a:path w="1716" h="1249" extrusionOk="0">
                  <a:moveTo>
                    <a:pt x="460" y="139"/>
                  </a:moveTo>
                  <a:cubicBezTo>
                    <a:pt x="611" y="139"/>
                    <a:pt x="806" y="230"/>
                    <a:pt x="884" y="290"/>
                  </a:cubicBezTo>
                  <a:cubicBezTo>
                    <a:pt x="980" y="369"/>
                    <a:pt x="1072" y="452"/>
                    <a:pt x="1156" y="545"/>
                  </a:cubicBezTo>
                  <a:cubicBezTo>
                    <a:pt x="1332" y="729"/>
                    <a:pt x="1494" y="923"/>
                    <a:pt x="1650" y="1128"/>
                  </a:cubicBezTo>
                  <a:cubicBezTo>
                    <a:pt x="1452" y="1062"/>
                    <a:pt x="1258" y="1011"/>
                    <a:pt x="1063" y="951"/>
                  </a:cubicBezTo>
                  <a:cubicBezTo>
                    <a:pt x="828" y="882"/>
                    <a:pt x="342" y="744"/>
                    <a:pt x="282" y="466"/>
                  </a:cubicBezTo>
                  <a:lnTo>
                    <a:pt x="282" y="462"/>
                  </a:lnTo>
                  <a:cubicBezTo>
                    <a:pt x="220" y="216"/>
                    <a:pt x="321" y="139"/>
                    <a:pt x="460" y="139"/>
                  </a:cubicBezTo>
                  <a:close/>
                  <a:moveTo>
                    <a:pt x="489" y="0"/>
                  </a:moveTo>
                  <a:cubicBezTo>
                    <a:pt x="362" y="0"/>
                    <a:pt x="243" y="49"/>
                    <a:pt x="167" y="174"/>
                  </a:cubicBezTo>
                  <a:cubicBezTo>
                    <a:pt x="0" y="447"/>
                    <a:pt x="227" y="697"/>
                    <a:pt x="430" y="831"/>
                  </a:cubicBezTo>
                  <a:cubicBezTo>
                    <a:pt x="790" y="1062"/>
                    <a:pt x="1234" y="1132"/>
                    <a:pt x="1637" y="1248"/>
                  </a:cubicBezTo>
                  <a:cubicBezTo>
                    <a:pt x="1641" y="1248"/>
                    <a:pt x="1645" y="1249"/>
                    <a:pt x="1649" y="1249"/>
                  </a:cubicBezTo>
                  <a:cubicBezTo>
                    <a:pt x="1684" y="1249"/>
                    <a:pt x="1706" y="1216"/>
                    <a:pt x="1706" y="1183"/>
                  </a:cubicBezTo>
                  <a:cubicBezTo>
                    <a:pt x="1710" y="1178"/>
                    <a:pt x="1716" y="1173"/>
                    <a:pt x="1716" y="1169"/>
                  </a:cubicBezTo>
                  <a:lnTo>
                    <a:pt x="1716" y="1164"/>
                  </a:lnTo>
                  <a:cubicBezTo>
                    <a:pt x="1535" y="757"/>
                    <a:pt x="1253" y="406"/>
                    <a:pt x="897" y="142"/>
                  </a:cubicBezTo>
                  <a:cubicBezTo>
                    <a:pt x="784" y="62"/>
                    <a:pt x="631" y="0"/>
                    <a:pt x="4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60"/>
            <p:cNvSpPr/>
            <p:nvPr/>
          </p:nvSpPr>
          <p:spPr>
            <a:xfrm>
              <a:off x="4433725" y="1516025"/>
              <a:ext cx="278000" cy="371550"/>
            </a:xfrm>
            <a:custGeom>
              <a:avLst/>
              <a:gdLst/>
              <a:ahLst/>
              <a:cxnLst/>
              <a:rect l="l" t="t" r="r" b="b"/>
              <a:pathLst>
                <a:path w="11120" h="14862" extrusionOk="0">
                  <a:moveTo>
                    <a:pt x="809" y="1"/>
                  </a:moveTo>
                  <a:cubicBezTo>
                    <a:pt x="809" y="1"/>
                    <a:pt x="0" y="2039"/>
                    <a:pt x="448" y="2821"/>
                  </a:cubicBezTo>
                  <a:cubicBezTo>
                    <a:pt x="897" y="3602"/>
                    <a:pt x="5234" y="6220"/>
                    <a:pt x="5234" y="6220"/>
                  </a:cubicBezTo>
                  <a:cubicBezTo>
                    <a:pt x="3819" y="9007"/>
                    <a:pt x="2205" y="13322"/>
                    <a:pt x="2205" y="13322"/>
                  </a:cubicBezTo>
                  <a:lnTo>
                    <a:pt x="6413" y="14861"/>
                  </a:lnTo>
                  <a:cubicBezTo>
                    <a:pt x="7056" y="13973"/>
                    <a:pt x="11119" y="6348"/>
                    <a:pt x="9988" y="4666"/>
                  </a:cubicBezTo>
                  <a:cubicBezTo>
                    <a:pt x="9196" y="3496"/>
                    <a:pt x="6459" y="1544"/>
                    <a:pt x="6459" y="1544"/>
                  </a:cubicBezTo>
                  <a:lnTo>
                    <a:pt x="7245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60"/>
            <p:cNvSpPr/>
            <p:nvPr/>
          </p:nvSpPr>
          <p:spPr>
            <a:xfrm>
              <a:off x="4564100" y="1655875"/>
              <a:ext cx="14600" cy="17225"/>
            </a:xfrm>
            <a:custGeom>
              <a:avLst/>
              <a:gdLst/>
              <a:ahLst/>
              <a:cxnLst/>
              <a:rect l="l" t="t" r="r" b="b"/>
              <a:pathLst>
                <a:path w="584" h="689" extrusionOk="0">
                  <a:moveTo>
                    <a:pt x="575" y="0"/>
                  </a:moveTo>
                  <a:cubicBezTo>
                    <a:pt x="574" y="0"/>
                    <a:pt x="574" y="1"/>
                    <a:pt x="573" y="1"/>
                  </a:cubicBezTo>
                  <a:cubicBezTo>
                    <a:pt x="458" y="94"/>
                    <a:pt x="351" y="195"/>
                    <a:pt x="251" y="306"/>
                  </a:cubicBezTo>
                  <a:lnTo>
                    <a:pt x="241" y="316"/>
                  </a:lnTo>
                  <a:cubicBezTo>
                    <a:pt x="268" y="233"/>
                    <a:pt x="300" y="150"/>
                    <a:pt x="343" y="71"/>
                  </a:cubicBezTo>
                  <a:cubicBezTo>
                    <a:pt x="343" y="61"/>
                    <a:pt x="336" y="52"/>
                    <a:pt x="330" y="52"/>
                  </a:cubicBezTo>
                  <a:cubicBezTo>
                    <a:pt x="326" y="52"/>
                    <a:pt x="322" y="55"/>
                    <a:pt x="319" y="61"/>
                  </a:cubicBezTo>
                  <a:cubicBezTo>
                    <a:pt x="264" y="159"/>
                    <a:pt x="223" y="270"/>
                    <a:pt x="195" y="380"/>
                  </a:cubicBezTo>
                  <a:cubicBezTo>
                    <a:pt x="167" y="413"/>
                    <a:pt x="144" y="440"/>
                    <a:pt x="121" y="473"/>
                  </a:cubicBezTo>
                  <a:cubicBezTo>
                    <a:pt x="78" y="538"/>
                    <a:pt x="37" y="602"/>
                    <a:pt x="1" y="667"/>
                  </a:cubicBezTo>
                  <a:cubicBezTo>
                    <a:pt x="1" y="677"/>
                    <a:pt x="5" y="686"/>
                    <a:pt x="14" y="686"/>
                  </a:cubicBezTo>
                  <a:cubicBezTo>
                    <a:pt x="16" y="688"/>
                    <a:pt x="19" y="689"/>
                    <a:pt x="21" y="689"/>
                  </a:cubicBezTo>
                  <a:cubicBezTo>
                    <a:pt x="23" y="689"/>
                    <a:pt x="26" y="688"/>
                    <a:pt x="29" y="686"/>
                  </a:cubicBezTo>
                  <a:cubicBezTo>
                    <a:pt x="78" y="635"/>
                    <a:pt x="125" y="584"/>
                    <a:pt x="176" y="528"/>
                  </a:cubicBezTo>
                  <a:cubicBezTo>
                    <a:pt x="223" y="477"/>
                    <a:pt x="268" y="417"/>
                    <a:pt x="315" y="362"/>
                  </a:cubicBezTo>
                  <a:cubicBezTo>
                    <a:pt x="361" y="311"/>
                    <a:pt x="403" y="255"/>
                    <a:pt x="439" y="200"/>
                  </a:cubicBezTo>
                  <a:cubicBezTo>
                    <a:pt x="486" y="135"/>
                    <a:pt x="532" y="75"/>
                    <a:pt x="583" y="20"/>
                  </a:cubicBezTo>
                  <a:cubicBezTo>
                    <a:pt x="583" y="20"/>
                    <a:pt x="579" y="0"/>
                    <a:pt x="5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60"/>
            <p:cNvSpPr/>
            <p:nvPr/>
          </p:nvSpPr>
          <p:spPr>
            <a:xfrm>
              <a:off x="4432875" y="1515900"/>
              <a:ext cx="222325" cy="146725"/>
            </a:xfrm>
            <a:custGeom>
              <a:avLst/>
              <a:gdLst/>
              <a:ahLst/>
              <a:cxnLst/>
              <a:rect l="l" t="t" r="r" b="b"/>
              <a:pathLst>
                <a:path w="8893" h="5869" extrusionOk="0">
                  <a:moveTo>
                    <a:pt x="704" y="0"/>
                  </a:moveTo>
                  <a:cubicBezTo>
                    <a:pt x="704" y="0"/>
                    <a:pt x="1" y="1754"/>
                    <a:pt x="288" y="2674"/>
                  </a:cubicBezTo>
                  <a:cubicBezTo>
                    <a:pt x="417" y="3085"/>
                    <a:pt x="732" y="3918"/>
                    <a:pt x="1976" y="4569"/>
                  </a:cubicBezTo>
                  <a:cubicBezTo>
                    <a:pt x="3012" y="5115"/>
                    <a:pt x="4352" y="5869"/>
                    <a:pt x="4352" y="5869"/>
                  </a:cubicBezTo>
                  <a:cubicBezTo>
                    <a:pt x="6785" y="4546"/>
                    <a:pt x="8893" y="3348"/>
                    <a:pt x="8893" y="3348"/>
                  </a:cubicBezTo>
                  <a:cubicBezTo>
                    <a:pt x="8144" y="2683"/>
                    <a:pt x="7339" y="2077"/>
                    <a:pt x="6498" y="1541"/>
                  </a:cubicBezTo>
                  <a:lnTo>
                    <a:pt x="738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60"/>
            <p:cNvSpPr/>
            <p:nvPr/>
          </p:nvSpPr>
          <p:spPr>
            <a:xfrm>
              <a:off x="4439025" y="1528825"/>
              <a:ext cx="197450" cy="129750"/>
            </a:xfrm>
            <a:custGeom>
              <a:avLst/>
              <a:gdLst/>
              <a:ahLst/>
              <a:cxnLst/>
              <a:rect l="l" t="t" r="r" b="b"/>
              <a:pathLst>
                <a:path w="7898" h="5190" extrusionOk="0">
                  <a:moveTo>
                    <a:pt x="6773" y="5"/>
                  </a:moveTo>
                  <a:cubicBezTo>
                    <a:pt x="6758" y="5"/>
                    <a:pt x="6744" y="11"/>
                    <a:pt x="6728" y="25"/>
                  </a:cubicBezTo>
                  <a:lnTo>
                    <a:pt x="6737" y="25"/>
                  </a:lnTo>
                  <a:cubicBezTo>
                    <a:pt x="6701" y="61"/>
                    <a:pt x="6714" y="145"/>
                    <a:pt x="6737" y="200"/>
                  </a:cubicBezTo>
                  <a:lnTo>
                    <a:pt x="6835" y="34"/>
                  </a:lnTo>
                  <a:cubicBezTo>
                    <a:pt x="6811" y="15"/>
                    <a:pt x="6792" y="5"/>
                    <a:pt x="6773" y="5"/>
                  </a:cubicBezTo>
                  <a:close/>
                  <a:moveTo>
                    <a:pt x="900" y="0"/>
                  </a:moveTo>
                  <a:cubicBezTo>
                    <a:pt x="828" y="0"/>
                    <a:pt x="790" y="145"/>
                    <a:pt x="781" y="247"/>
                  </a:cubicBezTo>
                  <a:cubicBezTo>
                    <a:pt x="758" y="155"/>
                    <a:pt x="697" y="5"/>
                    <a:pt x="629" y="5"/>
                  </a:cubicBezTo>
                  <a:cubicBezTo>
                    <a:pt x="615" y="5"/>
                    <a:pt x="601" y="11"/>
                    <a:pt x="587" y="25"/>
                  </a:cubicBezTo>
                  <a:cubicBezTo>
                    <a:pt x="542" y="71"/>
                    <a:pt x="587" y="187"/>
                    <a:pt x="597" y="232"/>
                  </a:cubicBezTo>
                  <a:cubicBezTo>
                    <a:pt x="643" y="326"/>
                    <a:pt x="708" y="404"/>
                    <a:pt x="791" y="460"/>
                  </a:cubicBezTo>
                  <a:cubicBezTo>
                    <a:pt x="860" y="394"/>
                    <a:pt x="911" y="316"/>
                    <a:pt x="943" y="228"/>
                  </a:cubicBezTo>
                  <a:cubicBezTo>
                    <a:pt x="953" y="182"/>
                    <a:pt x="990" y="53"/>
                    <a:pt x="930" y="16"/>
                  </a:cubicBezTo>
                  <a:lnTo>
                    <a:pt x="943" y="16"/>
                  </a:lnTo>
                  <a:cubicBezTo>
                    <a:pt x="928" y="5"/>
                    <a:pt x="913" y="0"/>
                    <a:pt x="900" y="0"/>
                  </a:cubicBezTo>
                  <a:close/>
                  <a:moveTo>
                    <a:pt x="2434" y="0"/>
                  </a:moveTo>
                  <a:cubicBezTo>
                    <a:pt x="2366" y="0"/>
                    <a:pt x="2325" y="145"/>
                    <a:pt x="2322" y="247"/>
                  </a:cubicBezTo>
                  <a:cubicBezTo>
                    <a:pt x="2295" y="155"/>
                    <a:pt x="2236" y="5"/>
                    <a:pt x="2169" y="5"/>
                  </a:cubicBezTo>
                  <a:cubicBezTo>
                    <a:pt x="2155" y="5"/>
                    <a:pt x="2141" y="11"/>
                    <a:pt x="2127" y="25"/>
                  </a:cubicBezTo>
                  <a:cubicBezTo>
                    <a:pt x="2081" y="71"/>
                    <a:pt x="2127" y="187"/>
                    <a:pt x="2127" y="232"/>
                  </a:cubicBezTo>
                  <a:cubicBezTo>
                    <a:pt x="2169" y="326"/>
                    <a:pt x="2234" y="404"/>
                    <a:pt x="2322" y="460"/>
                  </a:cubicBezTo>
                  <a:cubicBezTo>
                    <a:pt x="2386" y="394"/>
                    <a:pt x="2437" y="316"/>
                    <a:pt x="2469" y="228"/>
                  </a:cubicBezTo>
                  <a:cubicBezTo>
                    <a:pt x="2488" y="182"/>
                    <a:pt x="2525" y="53"/>
                    <a:pt x="2469" y="16"/>
                  </a:cubicBezTo>
                  <a:lnTo>
                    <a:pt x="2474" y="16"/>
                  </a:lnTo>
                  <a:cubicBezTo>
                    <a:pt x="2459" y="5"/>
                    <a:pt x="2446" y="0"/>
                    <a:pt x="2434" y="0"/>
                  </a:cubicBezTo>
                  <a:close/>
                  <a:moveTo>
                    <a:pt x="3972" y="0"/>
                  </a:moveTo>
                  <a:cubicBezTo>
                    <a:pt x="3902" y="0"/>
                    <a:pt x="3865" y="145"/>
                    <a:pt x="3856" y="247"/>
                  </a:cubicBezTo>
                  <a:cubicBezTo>
                    <a:pt x="3830" y="155"/>
                    <a:pt x="3771" y="5"/>
                    <a:pt x="3704" y="5"/>
                  </a:cubicBezTo>
                  <a:cubicBezTo>
                    <a:pt x="3690" y="5"/>
                    <a:pt x="3676" y="11"/>
                    <a:pt x="3662" y="25"/>
                  </a:cubicBezTo>
                  <a:cubicBezTo>
                    <a:pt x="3621" y="71"/>
                    <a:pt x="3662" y="187"/>
                    <a:pt x="3662" y="232"/>
                  </a:cubicBezTo>
                  <a:cubicBezTo>
                    <a:pt x="3704" y="326"/>
                    <a:pt x="3773" y="404"/>
                    <a:pt x="3856" y="460"/>
                  </a:cubicBezTo>
                  <a:cubicBezTo>
                    <a:pt x="3926" y="394"/>
                    <a:pt x="3977" y="316"/>
                    <a:pt x="4005" y="228"/>
                  </a:cubicBezTo>
                  <a:cubicBezTo>
                    <a:pt x="4023" y="182"/>
                    <a:pt x="4061" y="53"/>
                    <a:pt x="4010" y="16"/>
                  </a:cubicBezTo>
                  <a:lnTo>
                    <a:pt x="4014" y="16"/>
                  </a:lnTo>
                  <a:cubicBezTo>
                    <a:pt x="3999" y="5"/>
                    <a:pt x="3985" y="0"/>
                    <a:pt x="3972" y="0"/>
                  </a:cubicBezTo>
                  <a:close/>
                  <a:moveTo>
                    <a:pt x="5507" y="0"/>
                  </a:moveTo>
                  <a:cubicBezTo>
                    <a:pt x="5437" y="0"/>
                    <a:pt x="5400" y="145"/>
                    <a:pt x="5392" y="247"/>
                  </a:cubicBezTo>
                  <a:cubicBezTo>
                    <a:pt x="5369" y="155"/>
                    <a:pt x="5308" y="5"/>
                    <a:pt x="5240" y="5"/>
                  </a:cubicBezTo>
                  <a:cubicBezTo>
                    <a:pt x="5226" y="5"/>
                    <a:pt x="5212" y="11"/>
                    <a:pt x="5198" y="25"/>
                  </a:cubicBezTo>
                  <a:cubicBezTo>
                    <a:pt x="5151" y="71"/>
                    <a:pt x="5188" y="187"/>
                    <a:pt x="5198" y="232"/>
                  </a:cubicBezTo>
                  <a:cubicBezTo>
                    <a:pt x="5239" y="326"/>
                    <a:pt x="5309" y="404"/>
                    <a:pt x="5392" y="460"/>
                  </a:cubicBezTo>
                  <a:cubicBezTo>
                    <a:pt x="5461" y="394"/>
                    <a:pt x="5508" y="316"/>
                    <a:pt x="5540" y="228"/>
                  </a:cubicBezTo>
                  <a:cubicBezTo>
                    <a:pt x="5563" y="182"/>
                    <a:pt x="5595" y="53"/>
                    <a:pt x="5544" y="16"/>
                  </a:cubicBezTo>
                  <a:lnTo>
                    <a:pt x="5549" y="16"/>
                  </a:lnTo>
                  <a:cubicBezTo>
                    <a:pt x="5534" y="5"/>
                    <a:pt x="5520" y="0"/>
                    <a:pt x="5507" y="0"/>
                  </a:cubicBezTo>
                  <a:close/>
                  <a:moveTo>
                    <a:pt x="136" y="993"/>
                  </a:moveTo>
                  <a:cubicBezTo>
                    <a:pt x="84" y="993"/>
                    <a:pt x="39" y="1077"/>
                    <a:pt x="10" y="1153"/>
                  </a:cubicBezTo>
                  <a:lnTo>
                    <a:pt x="10" y="1162"/>
                  </a:lnTo>
                  <a:lnTo>
                    <a:pt x="0" y="1254"/>
                  </a:lnTo>
                  <a:lnTo>
                    <a:pt x="0" y="1338"/>
                  </a:lnTo>
                  <a:lnTo>
                    <a:pt x="0" y="1370"/>
                  </a:lnTo>
                  <a:lnTo>
                    <a:pt x="0" y="1408"/>
                  </a:lnTo>
                  <a:lnTo>
                    <a:pt x="0" y="1444"/>
                  </a:lnTo>
                  <a:cubicBezTo>
                    <a:pt x="79" y="1384"/>
                    <a:pt x="149" y="1305"/>
                    <a:pt x="194" y="1218"/>
                  </a:cubicBezTo>
                  <a:cubicBezTo>
                    <a:pt x="181" y="1171"/>
                    <a:pt x="218" y="1056"/>
                    <a:pt x="171" y="1015"/>
                  </a:cubicBezTo>
                  <a:lnTo>
                    <a:pt x="181" y="1015"/>
                  </a:lnTo>
                  <a:cubicBezTo>
                    <a:pt x="166" y="999"/>
                    <a:pt x="151" y="993"/>
                    <a:pt x="136" y="993"/>
                  </a:cubicBezTo>
                  <a:close/>
                  <a:moveTo>
                    <a:pt x="1406" y="985"/>
                  </a:moveTo>
                  <a:cubicBezTo>
                    <a:pt x="1393" y="985"/>
                    <a:pt x="1379" y="990"/>
                    <a:pt x="1364" y="1000"/>
                  </a:cubicBezTo>
                  <a:cubicBezTo>
                    <a:pt x="1308" y="1042"/>
                    <a:pt x="1346" y="1167"/>
                    <a:pt x="1364" y="1218"/>
                  </a:cubicBezTo>
                  <a:cubicBezTo>
                    <a:pt x="1392" y="1305"/>
                    <a:pt x="1443" y="1384"/>
                    <a:pt x="1513" y="1449"/>
                  </a:cubicBezTo>
                  <a:cubicBezTo>
                    <a:pt x="1596" y="1393"/>
                    <a:pt x="1660" y="1314"/>
                    <a:pt x="1707" y="1222"/>
                  </a:cubicBezTo>
                  <a:cubicBezTo>
                    <a:pt x="1716" y="1171"/>
                    <a:pt x="1752" y="1056"/>
                    <a:pt x="1707" y="1015"/>
                  </a:cubicBezTo>
                  <a:lnTo>
                    <a:pt x="1716" y="1015"/>
                  </a:lnTo>
                  <a:cubicBezTo>
                    <a:pt x="1702" y="1001"/>
                    <a:pt x="1688" y="995"/>
                    <a:pt x="1674" y="995"/>
                  </a:cubicBezTo>
                  <a:cubicBezTo>
                    <a:pt x="1607" y="995"/>
                    <a:pt x="1548" y="1144"/>
                    <a:pt x="1522" y="1231"/>
                  </a:cubicBezTo>
                  <a:cubicBezTo>
                    <a:pt x="1522" y="1130"/>
                    <a:pt x="1479" y="985"/>
                    <a:pt x="1406" y="985"/>
                  </a:cubicBezTo>
                  <a:close/>
                  <a:moveTo>
                    <a:pt x="2941" y="985"/>
                  </a:moveTo>
                  <a:cubicBezTo>
                    <a:pt x="2928" y="985"/>
                    <a:pt x="2915" y="990"/>
                    <a:pt x="2900" y="1000"/>
                  </a:cubicBezTo>
                  <a:cubicBezTo>
                    <a:pt x="2844" y="1042"/>
                    <a:pt x="2881" y="1167"/>
                    <a:pt x="2900" y="1218"/>
                  </a:cubicBezTo>
                  <a:cubicBezTo>
                    <a:pt x="2928" y="1305"/>
                    <a:pt x="2979" y="1384"/>
                    <a:pt x="3047" y="1449"/>
                  </a:cubicBezTo>
                  <a:cubicBezTo>
                    <a:pt x="3131" y="1389"/>
                    <a:pt x="3201" y="1314"/>
                    <a:pt x="3242" y="1222"/>
                  </a:cubicBezTo>
                  <a:cubicBezTo>
                    <a:pt x="3256" y="1171"/>
                    <a:pt x="3288" y="1056"/>
                    <a:pt x="3246" y="1015"/>
                  </a:cubicBezTo>
                  <a:lnTo>
                    <a:pt x="3250" y="1015"/>
                  </a:lnTo>
                  <a:cubicBezTo>
                    <a:pt x="3236" y="1001"/>
                    <a:pt x="3222" y="995"/>
                    <a:pt x="3209" y="995"/>
                  </a:cubicBezTo>
                  <a:cubicBezTo>
                    <a:pt x="3141" y="995"/>
                    <a:pt x="3079" y="1144"/>
                    <a:pt x="3056" y="1231"/>
                  </a:cubicBezTo>
                  <a:cubicBezTo>
                    <a:pt x="3056" y="1130"/>
                    <a:pt x="3013" y="985"/>
                    <a:pt x="2941" y="985"/>
                  </a:cubicBezTo>
                  <a:close/>
                  <a:moveTo>
                    <a:pt x="4479" y="985"/>
                  </a:moveTo>
                  <a:cubicBezTo>
                    <a:pt x="4467" y="985"/>
                    <a:pt x="4453" y="990"/>
                    <a:pt x="4439" y="1000"/>
                  </a:cubicBezTo>
                  <a:cubicBezTo>
                    <a:pt x="4383" y="1042"/>
                    <a:pt x="4421" y="1167"/>
                    <a:pt x="4439" y="1218"/>
                  </a:cubicBezTo>
                  <a:cubicBezTo>
                    <a:pt x="4467" y="1305"/>
                    <a:pt x="4518" y="1384"/>
                    <a:pt x="4588" y="1449"/>
                  </a:cubicBezTo>
                  <a:cubicBezTo>
                    <a:pt x="4671" y="1389"/>
                    <a:pt x="4735" y="1314"/>
                    <a:pt x="4782" y="1222"/>
                  </a:cubicBezTo>
                  <a:cubicBezTo>
                    <a:pt x="4791" y="1171"/>
                    <a:pt x="4827" y="1056"/>
                    <a:pt x="4782" y="1015"/>
                  </a:cubicBezTo>
                  <a:lnTo>
                    <a:pt x="4791" y="1015"/>
                  </a:lnTo>
                  <a:cubicBezTo>
                    <a:pt x="4777" y="1001"/>
                    <a:pt x="4763" y="995"/>
                    <a:pt x="4749" y="995"/>
                  </a:cubicBezTo>
                  <a:cubicBezTo>
                    <a:pt x="4681" y="995"/>
                    <a:pt x="4619" y="1144"/>
                    <a:pt x="4592" y="1231"/>
                  </a:cubicBezTo>
                  <a:cubicBezTo>
                    <a:pt x="4592" y="1130"/>
                    <a:pt x="4549" y="985"/>
                    <a:pt x="4479" y="985"/>
                  </a:cubicBezTo>
                  <a:close/>
                  <a:moveTo>
                    <a:pt x="6015" y="985"/>
                  </a:moveTo>
                  <a:cubicBezTo>
                    <a:pt x="6002" y="985"/>
                    <a:pt x="5989" y="990"/>
                    <a:pt x="5975" y="1000"/>
                  </a:cubicBezTo>
                  <a:cubicBezTo>
                    <a:pt x="5919" y="1042"/>
                    <a:pt x="5956" y="1167"/>
                    <a:pt x="5975" y="1218"/>
                  </a:cubicBezTo>
                  <a:cubicBezTo>
                    <a:pt x="6003" y="1305"/>
                    <a:pt x="6052" y="1384"/>
                    <a:pt x="6118" y="1449"/>
                  </a:cubicBezTo>
                  <a:cubicBezTo>
                    <a:pt x="6201" y="1389"/>
                    <a:pt x="6270" y="1314"/>
                    <a:pt x="6317" y="1222"/>
                  </a:cubicBezTo>
                  <a:cubicBezTo>
                    <a:pt x="6330" y="1181"/>
                    <a:pt x="6340" y="1139"/>
                    <a:pt x="6344" y="1092"/>
                  </a:cubicBezTo>
                  <a:lnTo>
                    <a:pt x="6257" y="1024"/>
                  </a:lnTo>
                  <a:lnTo>
                    <a:pt x="6270" y="996"/>
                  </a:lnTo>
                  <a:lnTo>
                    <a:pt x="6270" y="996"/>
                  </a:lnTo>
                  <a:cubicBezTo>
                    <a:pt x="6210" y="1005"/>
                    <a:pt x="6155" y="1148"/>
                    <a:pt x="6131" y="1231"/>
                  </a:cubicBezTo>
                  <a:cubicBezTo>
                    <a:pt x="6131" y="1130"/>
                    <a:pt x="6085" y="985"/>
                    <a:pt x="6015" y="985"/>
                  </a:cubicBezTo>
                  <a:close/>
                  <a:moveTo>
                    <a:pt x="900" y="2035"/>
                  </a:moveTo>
                  <a:cubicBezTo>
                    <a:pt x="828" y="2035"/>
                    <a:pt x="790" y="2180"/>
                    <a:pt x="781" y="2281"/>
                  </a:cubicBezTo>
                  <a:cubicBezTo>
                    <a:pt x="758" y="2189"/>
                    <a:pt x="697" y="2039"/>
                    <a:pt x="629" y="2039"/>
                  </a:cubicBezTo>
                  <a:cubicBezTo>
                    <a:pt x="615" y="2039"/>
                    <a:pt x="601" y="2045"/>
                    <a:pt x="587" y="2059"/>
                  </a:cubicBezTo>
                  <a:cubicBezTo>
                    <a:pt x="542" y="2106"/>
                    <a:pt x="587" y="2221"/>
                    <a:pt x="597" y="2268"/>
                  </a:cubicBezTo>
                  <a:cubicBezTo>
                    <a:pt x="643" y="2360"/>
                    <a:pt x="708" y="2439"/>
                    <a:pt x="791" y="2498"/>
                  </a:cubicBezTo>
                  <a:cubicBezTo>
                    <a:pt x="860" y="2434"/>
                    <a:pt x="911" y="2351"/>
                    <a:pt x="943" y="2263"/>
                  </a:cubicBezTo>
                  <a:cubicBezTo>
                    <a:pt x="953" y="2217"/>
                    <a:pt x="990" y="2101"/>
                    <a:pt x="930" y="2050"/>
                  </a:cubicBezTo>
                  <a:lnTo>
                    <a:pt x="943" y="2050"/>
                  </a:lnTo>
                  <a:cubicBezTo>
                    <a:pt x="928" y="2039"/>
                    <a:pt x="913" y="2035"/>
                    <a:pt x="900" y="2035"/>
                  </a:cubicBezTo>
                  <a:close/>
                  <a:moveTo>
                    <a:pt x="2434" y="2035"/>
                  </a:moveTo>
                  <a:cubicBezTo>
                    <a:pt x="2366" y="2035"/>
                    <a:pt x="2325" y="2180"/>
                    <a:pt x="2322" y="2281"/>
                  </a:cubicBezTo>
                  <a:cubicBezTo>
                    <a:pt x="2295" y="2189"/>
                    <a:pt x="2236" y="2039"/>
                    <a:pt x="2169" y="2039"/>
                  </a:cubicBezTo>
                  <a:cubicBezTo>
                    <a:pt x="2155" y="2039"/>
                    <a:pt x="2141" y="2045"/>
                    <a:pt x="2127" y="2059"/>
                  </a:cubicBezTo>
                  <a:cubicBezTo>
                    <a:pt x="2081" y="2106"/>
                    <a:pt x="2127" y="2221"/>
                    <a:pt x="2127" y="2268"/>
                  </a:cubicBezTo>
                  <a:cubicBezTo>
                    <a:pt x="2169" y="2360"/>
                    <a:pt x="2234" y="2439"/>
                    <a:pt x="2322" y="2498"/>
                  </a:cubicBezTo>
                  <a:cubicBezTo>
                    <a:pt x="2386" y="2430"/>
                    <a:pt x="2437" y="2351"/>
                    <a:pt x="2469" y="2263"/>
                  </a:cubicBezTo>
                  <a:cubicBezTo>
                    <a:pt x="2488" y="2217"/>
                    <a:pt x="2525" y="2101"/>
                    <a:pt x="2469" y="2050"/>
                  </a:cubicBezTo>
                  <a:lnTo>
                    <a:pt x="2474" y="2050"/>
                  </a:lnTo>
                  <a:cubicBezTo>
                    <a:pt x="2459" y="2039"/>
                    <a:pt x="2446" y="2035"/>
                    <a:pt x="2434" y="2035"/>
                  </a:cubicBezTo>
                  <a:close/>
                  <a:moveTo>
                    <a:pt x="3972" y="2035"/>
                  </a:moveTo>
                  <a:cubicBezTo>
                    <a:pt x="3902" y="2035"/>
                    <a:pt x="3865" y="2180"/>
                    <a:pt x="3856" y="2281"/>
                  </a:cubicBezTo>
                  <a:cubicBezTo>
                    <a:pt x="3830" y="2189"/>
                    <a:pt x="3771" y="2039"/>
                    <a:pt x="3704" y="2039"/>
                  </a:cubicBezTo>
                  <a:cubicBezTo>
                    <a:pt x="3690" y="2039"/>
                    <a:pt x="3676" y="2045"/>
                    <a:pt x="3662" y="2059"/>
                  </a:cubicBezTo>
                  <a:cubicBezTo>
                    <a:pt x="3621" y="2106"/>
                    <a:pt x="3662" y="2221"/>
                    <a:pt x="3662" y="2268"/>
                  </a:cubicBezTo>
                  <a:cubicBezTo>
                    <a:pt x="3704" y="2360"/>
                    <a:pt x="3773" y="2439"/>
                    <a:pt x="3856" y="2498"/>
                  </a:cubicBezTo>
                  <a:cubicBezTo>
                    <a:pt x="3926" y="2434"/>
                    <a:pt x="3977" y="2351"/>
                    <a:pt x="4005" y="2263"/>
                  </a:cubicBezTo>
                  <a:cubicBezTo>
                    <a:pt x="4023" y="2217"/>
                    <a:pt x="4061" y="2101"/>
                    <a:pt x="4010" y="2050"/>
                  </a:cubicBezTo>
                  <a:lnTo>
                    <a:pt x="4014" y="2050"/>
                  </a:lnTo>
                  <a:cubicBezTo>
                    <a:pt x="3999" y="2039"/>
                    <a:pt x="3985" y="2035"/>
                    <a:pt x="3972" y="2035"/>
                  </a:cubicBezTo>
                  <a:close/>
                  <a:moveTo>
                    <a:pt x="5507" y="2035"/>
                  </a:moveTo>
                  <a:cubicBezTo>
                    <a:pt x="5437" y="2035"/>
                    <a:pt x="5400" y="2180"/>
                    <a:pt x="5392" y="2281"/>
                  </a:cubicBezTo>
                  <a:cubicBezTo>
                    <a:pt x="5369" y="2189"/>
                    <a:pt x="5308" y="2039"/>
                    <a:pt x="5240" y="2039"/>
                  </a:cubicBezTo>
                  <a:cubicBezTo>
                    <a:pt x="5226" y="2039"/>
                    <a:pt x="5212" y="2045"/>
                    <a:pt x="5198" y="2059"/>
                  </a:cubicBezTo>
                  <a:cubicBezTo>
                    <a:pt x="5151" y="2106"/>
                    <a:pt x="5188" y="2221"/>
                    <a:pt x="5198" y="2268"/>
                  </a:cubicBezTo>
                  <a:cubicBezTo>
                    <a:pt x="5239" y="2360"/>
                    <a:pt x="5309" y="2439"/>
                    <a:pt x="5392" y="2498"/>
                  </a:cubicBezTo>
                  <a:cubicBezTo>
                    <a:pt x="5457" y="2434"/>
                    <a:pt x="5508" y="2351"/>
                    <a:pt x="5540" y="2263"/>
                  </a:cubicBezTo>
                  <a:cubicBezTo>
                    <a:pt x="5563" y="2217"/>
                    <a:pt x="5595" y="2101"/>
                    <a:pt x="5544" y="2050"/>
                  </a:cubicBezTo>
                  <a:lnTo>
                    <a:pt x="5549" y="2050"/>
                  </a:lnTo>
                  <a:cubicBezTo>
                    <a:pt x="5534" y="2039"/>
                    <a:pt x="5520" y="2035"/>
                    <a:pt x="5507" y="2035"/>
                  </a:cubicBezTo>
                  <a:close/>
                  <a:moveTo>
                    <a:pt x="7033" y="2035"/>
                  </a:moveTo>
                  <a:cubicBezTo>
                    <a:pt x="6963" y="2035"/>
                    <a:pt x="6926" y="2180"/>
                    <a:pt x="6918" y="2281"/>
                  </a:cubicBezTo>
                  <a:cubicBezTo>
                    <a:pt x="6895" y="2189"/>
                    <a:pt x="6834" y="2039"/>
                    <a:pt x="6766" y="2039"/>
                  </a:cubicBezTo>
                  <a:cubicBezTo>
                    <a:pt x="6752" y="2039"/>
                    <a:pt x="6738" y="2045"/>
                    <a:pt x="6724" y="2059"/>
                  </a:cubicBezTo>
                  <a:cubicBezTo>
                    <a:pt x="6677" y="2106"/>
                    <a:pt x="6714" y="2221"/>
                    <a:pt x="6733" y="2268"/>
                  </a:cubicBezTo>
                  <a:cubicBezTo>
                    <a:pt x="6774" y="2360"/>
                    <a:pt x="6844" y="2439"/>
                    <a:pt x="6927" y="2498"/>
                  </a:cubicBezTo>
                  <a:cubicBezTo>
                    <a:pt x="6991" y="2434"/>
                    <a:pt x="7042" y="2351"/>
                    <a:pt x="7075" y="2263"/>
                  </a:cubicBezTo>
                  <a:cubicBezTo>
                    <a:pt x="7098" y="2217"/>
                    <a:pt x="7134" y="2101"/>
                    <a:pt x="7079" y="2050"/>
                  </a:cubicBezTo>
                  <a:lnTo>
                    <a:pt x="7075" y="2050"/>
                  </a:lnTo>
                  <a:cubicBezTo>
                    <a:pt x="7060" y="2039"/>
                    <a:pt x="7046" y="2035"/>
                    <a:pt x="7033" y="2035"/>
                  </a:cubicBezTo>
                  <a:close/>
                  <a:moveTo>
                    <a:pt x="7544" y="3023"/>
                  </a:moveTo>
                  <a:cubicBezTo>
                    <a:pt x="7531" y="3023"/>
                    <a:pt x="7516" y="3028"/>
                    <a:pt x="7501" y="3040"/>
                  </a:cubicBezTo>
                  <a:cubicBezTo>
                    <a:pt x="7450" y="3077"/>
                    <a:pt x="7486" y="3201"/>
                    <a:pt x="7501" y="3247"/>
                  </a:cubicBezTo>
                  <a:cubicBezTo>
                    <a:pt x="7523" y="3312"/>
                    <a:pt x="7556" y="3373"/>
                    <a:pt x="7593" y="3423"/>
                  </a:cubicBezTo>
                  <a:cubicBezTo>
                    <a:pt x="7676" y="3377"/>
                    <a:pt x="7755" y="3335"/>
                    <a:pt x="7828" y="3290"/>
                  </a:cubicBezTo>
                  <a:cubicBezTo>
                    <a:pt x="7834" y="3280"/>
                    <a:pt x="7842" y="3266"/>
                    <a:pt x="7847" y="3256"/>
                  </a:cubicBezTo>
                  <a:cubicBezTo>
                    <a:pt x="7866" y="3211"/>
                    <a:pt x="7898" y="3090"/>
                    <a:pt x="7856" y="3049"/>
                  </a:cubicBezTo>
                  <a:cubicBezTo>
                    <a:pt x="7841" y="3034"/>
                    <a:pt x="7827" y="3027"/>
                    <a:pt x="7813" y="3027"/>
                  </a:cubicBezTo>
                  <a:cubicBezTo>
                    <a:pt x="7745" y="3027"/>
                    <a:pt x="7685" y="3178"/>
                    <a:pt x="7662" y="3266"/>
                  </a:cubicBezTo>
                  <a:cubicBezTo>
                    <a:pt x="7650" y="3165"/>
                    <a:pt x="7613" y="3023"/>
                    <a:pt x="7544" y="3023"/>
                  </a:cubicBezTo>
                  <a:close/>
                  <a:moveTo>
                    <a:pt x="1408" y="3023"/>
                  </a:moveTo>
                  <a:cubicBezTo>
                    <a:pt x="1395" y="3023"/>
                    <a:pt x="1380" y="3028"/>
                    <a:pt x="1364" y="3040"/>
                  </a:cubicBezTo>
                  <a:cubicBezTo>
                    <a:pt x="1308" y="3077"/>
                    <a:pt x="1346" y="3201"/>
                    <a:pt x="1364" y="3247"/>
                  </a:cubicBezTo>
                  <a:cubicBezTo>
                    <a:pt x="1392" y="3340"/>
                    <a:pt x="1443" y="3418"/>
                    <a:pt x="1513" y="3484"/>
                  </a:cubicBezTo>
                  <a:cubicBezTo>
                    <a:pt x="1596" y="3428"/>
                    <a:pt x="1660" y="3350"/>
                    <a:pt x="1707" y="3256"/>
                  </a:cubicBezTo>
                  <a:cubicBezTo>
                    <a:pt x="1716" y="3211"/>
                    <a:pt x="1752" y="3090"/>
                    <a:pt x="1707" y="3049"/>
                  </a:cubicBezTo>
                  <a:lnTo>
                    <a:pt x="1716" y="3049"/>
                  </a:lnTo>
                  <a:cubicBezTo>
                    <a:pt x="1701" y="3034"/>
                    <a:pt x="1687" y="3027"/>
                    <a:pt x="1673" y="3027"/>
                  </a:cubicBezTo>
                  <a:cubicBezTo>
                    <a:pt x="1607" y="3027"/>
                    <a:pt x="1548" y="3178"/>
                    <a:pt x="1522" y="3266"/>
                  </a:cubicBezTo>
                  <a:cubicBezTo>
                    <a:pt x="1522" y="3165"/>
                    <a:pt x="1480" y="3023"/>
                    <a:pt x="1408" y="3023"/>
                  </a:cubicBezTo>
                  <a:close/>
                  <a:moveTo>
                    <a:pt x="2944" y="3023"/>
                  </a:moveTo>
                  <a:cubicBezTo>
                    <a:pt x="2930" y="3023"/>
                    <a:pt x="2915" y="3028"/>
                    <a:pt x="2900" y="3040"/>
                  </a:cubicBezTo>
                  <a:cubicBezTo>
                    <a:pt x="2844" y="3077"/>
                    <a:pt x="2881" y="3201"/>
                    <a:pt x="2900" y="3247"/>
                  </a:cubicBezTo>
                  <a:cubicBezTo>
                    <a:pt x="2928" y="3340"/>
                    <a:pt x="2979" y="3418"/>
                    <a:pt x="3047" y="3484"/>
                  </a:cubicBezTo>
                  <a:cubicBezTo>
                    <a:pt x="3131" y="3428"/>
                    <a:pt x="3201" y="3350"/>
                    <a:pt x="3242" y="3256"/>
                  </a:cubicBezTo>
                  <a:cubicBezTo>
                    <a:pt x="3256" y="3211"/>
                    <a:pt x="3288" y="3090"/>
                    <a:pt x="3246" y="3049"/>
                  </a:cubicBezTo>
                  <a:lnTo>
                    <a:pt x="3250" y="3049"/>
                  </a:lnTo>
                  <a:cubicBezTo>
                    <a:pt x="3236" y="3034"/>
                    <a:pt x="3222" y="3027"/>
                    <a:pt x="3208" y="3027"/>
                  </a:cubicBezTo>
                  <a:cubicBezTo>
                    <a:pt x="3140" y="3027"/>
                    <a:pt x="3079" y="3178"/>
                    <a:pt x="3056" y="3266"/>
                  </a:cubicBezTo>
                  <a:cubicBezTo>
                    <a:pt x="3056" y="3165"/>
                    <a:pt x="3014" y="3023"/>
                    <a:pt x="2944" y="3023"/>
                  </a:cubicBezTo>
                  <a:close/>
                  <a:moveTo>
                    <a:pt x="4482" y="3023"/>
                  </a:moveTo>
                  <a:cubicBezTo>
                    <a:pt x="4468" y="3023"/>
                    <a:pt x="4454" y="3028"/>
                    <a:pt x="4439" y="3040"/>
                  </a:cubicBezTo>
                  <a:cubicBezTo>
                    <a:pt x="4383" y="3077"/>
                    <a:pt x="4421" y="3201"/>
                    <a:pt x="4439" y="3247"/>
                  </a:cubicBezTo>
                  <a:cubicBezTo>
                    <a:pt x="4467" y="3340"/>
                    <a:pt x="4518" y="3418"/>
                    <a:pt x="4588" y="3484"/>
                  </a:cubicBezTo>
                  <a:cubicBezTo>
                    <a:pt x="4671" y="3428"/>
                    <a:pt x="4735" y="3350"/>
                    <a:pt x="4782" y="3256"/>
                  </a:cubicBezTo>
                  <a:cubicBezTo>
                    <a:pt x="4791" y="3211"/>
                    <a:pt x="4827" y="3090"/>
                    <a:pt x="4782" y="3049"/>
                  </a:cubicBezTo>
                  <a:lnTo>
                    <a:pt x="4791" y="3049"/>
                  </a:lnTo>
                  <a:cubicBezTo>
                    <a:pt x="4776" y="3034"/>
                    <a:pt x="4762" y="3027"/>
                    <a:pt x="4748" y="3027"/>
                  </a:cubicBezTo>
                  <a:cubicBezTo>
                    <a:pt x="4680" y="3027"/>
                    <a:pt x="4619" y="3178"/>
                    <a:pt x="4592" y="3266"/>
                  </a:cubicBezTo>
                  <a:cubicBezTo>
                    <a:pt x="4592" y="3165"/>
                    <a:pt x="4550" y="3023"/>
                    <a:pt x="4482" y="3023"/>
                  </a:cubicBezTo>
                  <a:close/>
                  <a:moveTo>
                    <a:pt x="6014" y="3023"/>
                  </a:moveTo>
                  <a:cubicBezTo>
                    <a:pt x="6000" y="3023"/>
                    <a:pt x="5985" y="3028"/>
                    <a:pt x="5969" y="3040"/>
                  </a:cubicBezTo>
                  <a:cubicBezTo>
                    <a:pt x="5919" y="3077"/>
                    <a:pt x="5956" y="3201"/>
                    <a:pt x="5969" y="3252"/>
                  </a:cubicBezTo>
                  <a:cubicBezTo>
                    <a:pt x="6003" y="3340"/>
                    <a:pt x="6052" y="3418"/>
                    <a:pt x="6118" y="3484"/>
                  </a:cubicBezTo>
                  <a:cubicBezTo>
                    <a:pt x="6201" y="3428"/>
                    <a:pt x="6270" y="3350"/>
                    <a:pt x="6317" y="3256"/>
                  </a:cubicBezTo>
                  <a:cubicBezTo>
                    <a:pt x="6325" y="3211"/>
                    <a:pt x="6363" y="3090"/>
                    <a:pt x="6317" y="3049"/>
                  </a:cubicBezTo>
                  <a:lnTo>
                    <a:pt x="6325" y="3049"/>
                  </a:lnTo>
                  <a:cubicBezTo>
                    <a:pt x="6311" y="3034"/>
                    <a:pt x="6297" y="3027"/>
                    <a:pt x="6283" y="3027"/>
                  </a:cubicBezTo>
                  <a:cubicBezTo>
                    <a:pt x="6216" y="3027"/>
                    <a:pt x="6157" y="3178"/>
                    <a:pt x="6127" y="3266"/>
                  </a:cubicBezTo>
                  <a:cubicBezTo>
                    <a:pt x="6127" y="3165"/>
                    <a:pt x="6085" y="3023"/>
                    <a:pt x="6014" y="3023"/>
                  </a:cubicBezTo>
                  <a:close/>
                  <a:moveTo>
                    <a:pt x="2430" y="4069"/>
                  </a:moveTo>
                  <a:cubicBezTo>
                    <a:pt x="2361" y="4069"/>
                    <a:pt x="2320" y="4214"/>
                    <a:pt x="2313" y="4316"/>
                  </a:cubicBezTo>
                  <a:cubicBezTo>
                    <a:pt x="2290" y="4228"/>
                    <a:pt x="2229" y="4077"/>
                    <a:pt x="2161" y="4077"/>
                  </a:cubicBezTo>
                  <a:cubicBezTo>
                    <a:pt x="2147" y="4077"/>
                    <a:pt x="2133" y="4083"/>
                    <a:pt x="2119" y="4099"/>
                  </a:cubicBezTo>
                  <a:cubicBezTo>
                    <a:pt x="2085" y="4131"/>
                    <a:pt x="2100" y="4200"/>
                    <a:pt x="2119" y="4255"/>
                  </a:cubicBezTo>
                  <a:lnTo>
                    <a:pt x="2424" y="4417"/>
                  </a:lnTo>
                  <a:cubicBezTo>
                    <a:pt x="2446" y="4381"/>
                    <a:pt x="2465" y="4338"/>
                    <a:pt x="2479" y="4297"/>
                  </a:cubicBezTo>
                  <a:cubicBezTo>
                    <a:pt x="2488" y="4246"/>
                    <a:pt x="2525" y="4122"/>
                    <a:pt x="2469" y="4084"/>
                  </a:cubicBezTo>
                  <a:cubicBezTo>
                    <a:pt x="2455" y="4074"/>
                    <a:pt x="2442" y="4069"/>
                    <a:pt x="2430" y="4069"/>
                  </a:cubicBezTo>
                  <a:close/>
                  <a:moveTo>
                    <a:pt x="3968" y="4069"/>
                  </a:moveTo>
                  <a:cubicBezTo>
                    <a:pt x="3896" y="4069"/>
                    <a:pt x="3856" y="4214"/>
                    <a:pt x="3852" y="4316"/>
                  </a:cubicBezTo>
                  <a:cubicBezTo>
                    <a:pt x="3825" y="4228"/>
                    <a:pt x="3767" y="4077"/>
                    <a:pt x="3700" y="4077"/>
                  </a:cubicBezTo>
                  <a:cubicBezTo>
                    <a:pt x="3686" y="4077"/>
                    <a:pt x="3672" y="4083"/>
                    <a:pt x="3658" y="4099"/>
                  </a:cubicBezTo>
                  <a:cubicBezTo>
                    <a:pt x="3611" y="4140"/>
                    <a:pt x="3658" y="4255"/>
                    <a:pt x="3658" y="4306"/>
                  </a:cubicBezTo>
                  <a:cubicBezTo>
                    <a:pt x="3700" y="4399"/>
                    <a:pt x="3769" y="4477"/>
                    <a:pt x="3852" y="4533"/>
                  </a:cubicBezTo>
                  <a:cubicBezTo>
                    <a:pt x="3916" y="4468"/>
                    <a:pt x="3967" y="4385"/>
                    <a:pt x="4000" y="4297"/>
                  </a:cubicBezTo>
                  <a:cubicBezTo>
                    <a:pt x="4023" y="4246"/>
                    <a:pt x="4061" y="4122"/>
                    <a:pt x="4010" y="4084"/>
                  </a:cubicBezTo>
                  <a:cubicBezTo>
                    <a:pt x="3995" y="4074"/>
                    <a:pt x="3981" y="4069"/>
                    <a:pt x="3968" y="4069"/>
                  </a:cubicBezTo>
                  <a:close/>
                  <a:moveTo>
                    <a:pt x="5503" y="4069"/>
                  </a:moveTo>
                  <a:cubicBezTo>
                    <a:pt x="5433" y="4069"/>
                    <a:pt x="5395" y="4214"/>
                    <a:pt x="5387" y="4316"/>
                  </a:cubicBezTo>
                  <a:cubicBezTo>
                    <a:pt x="5360" y="4228"/>
                    <a:pt x="5302" y="4077"/>
                    <a:pt x="5235" y="4077"/>
                  </a:cubicBezTo>
                  <a:cubicBezTo>
                    <a:pt x="5221" y="4077"/>
                    <a:pt x="5207" y="4083"/>
                    <a:pt x="5192" y="4099"/>
                  </a:cubicBezTo>
                  <a:cubicBezTo>
                    <a:pt x="5147" y="4140"/>
                    <a:pt x="5179" y="4255"/>
                    <a:pt x="5192" y="4306"/>
                  </a:cubicBezTo>
                  <a:cubicBezTo>
                    <a:pt x="5235" y="4399"/>
                    <a:pt x="5303" y="4477"/>
                    <a:pt x="5387" y="4533"/>
                  </a:cubicBezTo>
                  <a:cubicBezTo>
                    <a:pt x="5452" y="4468"/>
                    <a:pt x="5503" y="4385"/>
                    <a:pt x="5531" y="4297"/>
                  </a:cubicBezTo>
                  <a:cubicBezTo>
                    <a:pt x="5563" y="4246"/>
                    <a:pt x="5595" y="4122"/>
                    <a:pt x="5544" y="4084"/>
                  </a:cubicBezTo>
                  <a:cubicBezTo>
                    <a:pt x="5529" y="4074"/>
                    <a:pt x="5516" y="4069"/>
                    <a:pt x="5503" y="4069"/>
                  </a:cubicBezTo>
                  <a:close/>
                  <a:moveTo>
                    <a:pt x="4475" y="5056"/>
                  </a:moveTo>
                  <a:cubicBezTo>
                    <a:pt x="4463" y="5056"/>
                    <a:pt x="4451" y="5060"/>
                    <a:pt x="4439" y="5070"/>
                  </a:cubicBezTo>
                  <a:cubicBezTo>
                    <a:pt x="4407" y="5093"/>
                    <a:pt x="4407" y="5143"/>
                    <a:pt x="4411" y="5189"/>
                  </a:cubicBezTo>
                  <a:lnTo>
                    <a:pt x="4546" y="5115"/>
                  </a:lnTo>
                  <a:cubicBezTo>
                    <a:pt x="4526" y="5080"/>
                    <a:pt x="4502" y="5056"/>
                    <a:pt x="4475" y="505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60"/>
            <p:cNvSpPr/>
            <p:nvPr/>
          </p:nvSpPr>
          <p:spPr>
            <a:xfrm>
              <a:off x="4594200" y="1524600"/>
              <a:ext cx="32425" cy="30675"/>
            </a:xfrm>
            <a:custGeom>
              <a:avLst/>
              <a:gdLst/>
              <a:ahLst/>
              <a:cxnLst/>
              <a:rect l="l" t="t" r="r" b="b"/>
              <a:pathLst>
                <a:path w="1297" h="1227" extrusionOk="0">
                  <a:moveTo>
                    <a:pt x="1287" y="0"/>
                  </a:moveTo>
                  <a:cubicBezTo>
                    <a:pt x="1285" y="0"/>
                    <a:pt x="1282" y="1"/>
                    <a:pt x="1279" y="4"/>
                  </a:cubicBezTo>
                  <a:cubicBezTo>
                    <a:pt x="1187" y="115"/>
                    <a:pt x="1085" y="226"/>
                    <a:pt x="979" y="328"/>
                  </a:cubicBezTo>
                  <a:cubicBezTo>
                    <a:pt x="882" y="429"/>
                    <a:pt x="775" y="522"/>
                    <a:pt x="669" y="629"/>
                  </a:cubicBezTo>
                  <a:cubicBezTo>
                    <a:pt x="562" y="734"/>
                    <a:pt x="456" y="823"/>
                    <a:pt x="345" y="920"/>
                  </a:cubicBezTo>
                  <a:lnTo>
                    <a:pt x="174" y="1063"/>
                  </a:lnTo>
                  <a:cubicBezTo>
                    <a:pt x="114" y="1101"/>
                    <a:pt x="59" y="1150"/>
                    <a:pt x="8" y="1201"/>
                  </a:cubicBezTo>
                  <a:cubicBezTo>
                    <a:pt x="0" y="1210"/>
                    <a:pt x="5" y="1227"/>
                    <a:pt x="18" y="1227"/>
                  </a:cubicBezTo>
                  <a:cubicBezTo>
                    <a:pt x="21" y="1227"/>
                    <a:pt x="23" y="1226"/>
                    <a:pt x="26" y="1225"/>
                  </a:cubicBezTo>
                  <a:cubicBezTo>
                    <a:pt x="161" y="1165"/>
                    <a:pt x="281" y="1086"/>
                    <a:pt x="396" y="994"/>
                  </a:cubicBezTo>
                  <a:cubicBezTo>
                    <a:pt x="511" y="901"/>
                    <a:pt x="628" y="809"/>
                    <a:pt x="733" y="707"/>
                  </a:cubicBezTo>
                  <a:cubicBezTo>
                    <a:pt x="840" y="601"/>
                    <a:pt x="942" y="495"/>
                    <a:pt x="1034" y="379"/>
                  </a:cubicBezTo>
                  <a:cubicBezTo>
                    <a:pt x="1127" y="258"/>
                    <a:pt x="1205" y="134"/>
                    <a:pt x="1294" y="9"/>
                  </a:cubicBezTo>
                  <a:cubicBezTo>
                    <a:pt x="1297" y="5"/>
                    <a:pt x="1293" y="0"/>
                    <a:pt x="12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60"/>
            <p:cNvSpPr/>
            <p:nvPr/>
          </p:nvSpPr>
          <p:spPr>
            <a:xfrm>
              <a:off x="4595025" y="1554350"/>
              <a:ext cx="58900" cy="43775"/>
            </a:xfrm>
            <a:custGeom>
              <a:avLst/>
              <a:gdLst/>
              <a:ahLst/>
              <a:cxnLst/>
              <a:rect l="l" t="t" r="r" b="b"/>
              <a:pathLst>
                <a:path w="2356" h="1751" extrusionOk="0">
                  <a:moveTo>
                    <a:pt x="23" y="1"/>
                  </a:moveTo>
                  <a:cubicBezTo>
                    <a:pt x="9" y="1"/>
                    <a:pt x="0" y="23"/>
                    <a:pt x="17" y="30"/>
                  </a:cubicBezTo>
                  <a:cubicBezTo>
                    <a:pt x="696" y="470"/>
                    <a:pt x="2111" y="1631"/>
                    <a:pt x="2328" y="1750"/>
                  </a:cubicBezTo>
                  <a:cubicBezTo>
                    <a:pt x="2343" y="1750"/>
                    <a:pt x="2356" y="1750"/>
                    <a:pt x="2352" y="1732"/>
                  </a:cubicBezTo>
                  <a:cubicBezTo>
                    <a:pt x="1677" y="1034"/>
                    <a:pt x="894" y="451"/>
                    <a:pt x="30" y="3"/>
                  </a:cubicBezTo>
                  <a:cubicBezTo>
                    <a:pt x="28" y="1"/>
                    <a:pt x="25" y="1"/>
                    <a:pt x="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60"/>
            <p:cNvSpPr/>
            <p:nvPr/>
          </p:nvSpPr>
          <p:spPr>
            <a:xfrm>
              <a:off x="4510450" y="1150225"/>
              <a:ext cx="218275" cy="227275"/>
            </a:xfrm>
            <a:custGeom>
              <a:avLst/>
              <a:gdLst/>
              <a:ahLst/>
              <a:cxnLst/>
              <a:rect l="l" t="t" r="r" b="b"/>
              <a:pathLst>
                <a:path w="8731" h="9091" extrusionOk="0">
                  <a:moveTo>
                    <a:pt x="4226" y="0"/>
                  </a:moveTo>
                  <a:cubicBezTo>
                    <a:pt x="3960" y="0"/>
                    <a:pt x="3668" y="40"/>
                    <a:pt x="3390" y="160"/>
                  </a:cubicBezTo>
                  <a:cubicBezTo>
                    <a:pt x="2183" y="678"/>
                    <a:pt x="1791" y="2693"/>
                    <a:pt x="1596" y="3161"/>
                  </a:cubicBezTo>
                  <a:cubicBezTo>
                    <a:pt x="1342" y="3752"/>
                    <a:pt x="639" y="3637"/>
                    <a:pt x="417" y="4219"/>
                  </a:cubicBezTo>
                  <a:cubicBezTo>
                    <a:pt x="255" y="4640"/>
                    <a:pt x="504" y="4885"/>
                    <a:pt x="468" y="5158"/>
                  </a:cubicBezTo>
                  <a:cubicBezTo>
                    <a:pt x="412" y="5551"/>
                    <a:pt x="1" y="5847"/>
                    <a:pt x="218" y="6296"/>
                  </a:cubicBezTo>
                  <a:cubicBezTo>
                    <a:pt x="431" y="6739"/>
                    <a:pt x="773" y="6703"/>
                    <a:pt x="939" y="6893"/>
                  </a:cubicBezTo>
                  <a:cubicBezTo>
                    <a:pt x="1106" y="7087"/>
                    <a:pt x="1180" y="7614"/>
                    <a:pt x="1550" y="8002"/>
                  </a:cubicBezTo>
                  <a:cubicBezTo>
                    <a:pt x="1752" y="8211"/>
                    <a:pt x="2074" y="8239"/>
                    <a:pt x="2378" y="8239"/>
                  </a:cubicBezTo>
                  <a:cubicBezTo>
                    <a:pt x="2490" y="8239"/>
                    <a:pt x="2599" y="8236"/>
                    <a:pt x="2698" y="8236"/>
                  </a:cubicBezTo>
                  <a:cubicBezTo>
                    <a:pt x="2832" y="8236"/>
                    <a:pt x="2950" y="8242"/>
                    <a:pt x="3035" y="8274"/>
                  </a:cubicBezTo>
                  <a:cubicBezTo>
                    <a:pt x="3358" y="8395"/>
                    <a:pt x="3594" y="9042"/>
                    <a:pt x="4361" y="9089"/>
                  </a:cubicBezTo>
                  <a:cubicBezTo>
                    <a:pt x="4384" y="9090"/>
                    <a:pt x="4407" y="9091"/>
                    <a:pt x="4430" y="9091"/>
                  </a:cubicBezTo>
                  <a:cubicBezTo>
                    <a:pt x="5149" y="9091"/>
                    <a:pt x="5404" y="8408"/>
                    <a:pt x="5632" y="8400"/>
                  </a:cubicBezTo>
                  <a:cubicBezTo>
                    <a:pt x="5634" y="8400"/>
                    <a:pt x="5635" y="8400"/>
                    <a:pt x="5636" y="8400"/>
                  </a:cubicBezTo>
                  <a:cubicBezTo>
                    <a:pt x="5829" y="8400"/>
                    <a:pt x="6137" y="8669"/>
                    <a:pt x="6488" y="8669"/>
                  </a:cubicBezTo>
                  <a:cubicBezTo>
                    <a:pt x="6561" y="8669"/>
                    <a:pt x="6635" y="8658"/>
                    <a:pt x="6710" y="8630"/>
                  </a:cubicBezTo>
                  <a:cubicBezTo>
                    <a:pt x="7149" y="8468"/>
                    <a:pt x="7284" y="7909"/>
                    <a:pt x="7523" y="7794"/>
                  </a:cubicBezTo>
                  <a:cubicBezTo>
                    <a:pt x="7760" y="7674"/>
                    <a:pt x="8157" y="7743"/>
                    <a:pt x="8379" y="7373"/>
                  </a:cubicBezTo>
                  <a:cubicBezTo>
                    <a:pt x="8620" y="6961"/>
                    <a:pt x="8333" y="6564"/>
                    <a:pt x="8356" y="6291"/>
                  </a:cubicBezTo>
                  <a:cubicBezTo>
                    <a:pt x="8383" y="5939"/>
                    <a:pt x="8731" y="5755"/>
                    <a:pt x="8592" y="5278"/>
                  </a:cubicBezTo>
                  <a:cubicBezTo>
                    <a:pt x="8430" y="4729"/>
                    <a:pt x="7796" y="4668"/>
                    <a:pt x="7681" y="4192"/>
                  </a:cubicBezTo>
                  <a:cubicBezTo>
                    <a:pt x="7561" y="3715"/>
                    <a:pt x="7325" y="1524"/>
                    <a:pt x="6780" y="811"/>
                  </a:cubicBezTo>
                  <a:cubicBezTo>
                    <a:pt x="6202" y="58"/>
                    <a:pt x="5365" y="173"/>
                    <a:pt x="5171" y="156"/>
                  </a:cubicBezTo>
                  <a:cubicBezTo>
                    <a:pt x="5171" y="156"/>
                    <a:pt x="4751" y="0"/>
                    <a:pt x="42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60"/>
            <p:cNvSpPr/>
            <p:nvPr/>
          </p:nvSpPr>
          <p:spPr>
            <a:xfrm>
              <a:off x="4693225" y="1252125"/>
              <a:ext cx="38400" cy="93075"/>
            </a:xfrm>
            <a:custGeom>
              <a:avLst/>
              <a:gdLst/>
              <a:ahLst/>
              <a:cxnLst/>
              <a:rect l="l" t="t" r="r" b="b"/>
              <a:pathLst>
                <a:path w="1536" h="3723" extrusionOk="0">
                  <a:moveTo>
                    <a:pt x="342" y="0"/>
                  </a:moveTo>
                  <a:lnTo>
                    <a:pt x="342" y="0"/>
                  </a:lnTo>
                  <a:cubicBezTo>
                    <a:pt x="393" y="102"/>
                    <a:pt x="462" y="190"/>
                    <a:pt x="555" y="254"/>
                  </a:cubicBezTo>
                  <a:lnTo>
                    <a:pt x="809" y="467"/>
                  </a:lnTo>
                  <a:cubicBezTo>
                    <a:pt x="980" y="592"/>
                    <a:pt x="1138" y="749"/>
                    <a:pt x="1262" y="925"/>
                  </a:cubicBezTo>
                  <a:cubicBezTo>
                    <a:pt x="1378" y="1097"/>
                    <a:pt x="1411" y="1308"/>
                    <a:pt x="1345" y="1507"/>
                  </a:cubicBezTo>
                  <a:cubicBezTo>
                    <a:pt x="1309" y="1605"/>
                    <a:pt x="1258" y="1697"/>
                    <a:pt x="1193" y="1780"/>
                  </a:cubicBezTo>
                  <a:cubicBezTo>
                    <a:pt x="1115" y="1868"/>
                    <a:pt x="1055" y="1970"/>
                    <a:pt x="1008" y="2076"/>
                  </a:cubicBezTo>
                  <a:cubicBezTo>
                    <a:pt x="980" y="2196"/>
                    <a:pt x="995" y="2322"/>
                    <a:pt x="1045" y="2437"/>
                  </a:cubicBezTo>
                  <a:cubicBezTo>
                    <a:pt x="1087" y="2539"/>
                    <a:pt x="1128" y="2640"/>
                    <a:pt x="1156" y="2742"/>
                  </a:cubicBezTo>
                  <a:cubicBezTo>
                    <a:pt x="1239" y="2936"/>
                    <a:pt x="1239" y="3154"/>
                    <a:pt x="1156" y="3348"/>
                  </a:cubicBezTo>
                  <a:cubicBezTo>
                    <a:pt x="1115" y="3436"/>
                    <a:pt x="1040" y="3510"/>
                    <a:pt x="953" y="3556"/>
                  </a:cubicBezTo>
                  <a:cubicBezTo>
                    <a:pt x="856" y="3602"/>
                    <a:pt x="754" y="3626"/>
                    <a:pt x="647" y="3630"/>
                  </a:cubicBezTo>
                  <a:cubicBezTo>
                    <a:pt x="536" y="3630"/>
                    <a:pt x="430" y="3630"/>
                    <a:pt x="319" y="3643"/>
                  </a:cubicBezTo>
                  <a:cubicBezTo>
                    <a:pt x="311" y="3643"/>
                    <a:pt x="304" y="3643"/>
                    <a:pt x="296" y="3643"/>
                  </a:cubicBezTo>
                  <a:cubicBezTo>
                    <a:pt x="193" y="3643"/>
                    <a:pt x="90" y="3670"/>
                    <a:pt x="0" y="3722"/>
                  </a:cubicBezTo>
                  <a:cubicBezTo>
                    <a:pt x="73" y="3688"/>
                    <a:pt x="154" y="3671"/>
                    <a:pt x="237" y="3671"/>
                  </a:cubicBezTo>
                  <a:cubicBezTo>
                    <a:pt x="264" y="3671"/>
                    <a:pt x="291" y="3673"/>
                    <a:pt x="319" y="3677"/>
                  </a:cubicBezTo>
                  <a:cubicBezTo>
                    <a:pt x="414" y="3677"/>
                    <a:pt x="512" y="3691"/>
                    <a:pt x="610" y="3691"/>
                  </a:cubicBezTo>
                  <a:cubicBezTo>
                    <a:pt x="623" y="3691"/>
                    <a:pt x="635" y="3690"/>
                    <a:pt x="647" y="3690"/>
                  </a:cubicBezTo>
                  <a:cubicBezTo>
                    <a:pt x="657" y="3690"/>
                    <a:pt x="666" y="3690"/>
                    <a:pt x="675" y="3690"/>
                  </a:cubicBezTo>
                  <a:cubicBezTo>
                    <a:pt x="781" y="3690"/>
                    <a:pt x="887" y="3668"/>
                    <a:pt x="985" y="3630"/>
                  </a:cubicBezTo>
                  <a:cubicBezTo>
                    <a:pt x="1096" y="3579"/>
                    <a:pt x="1189" y="3496"/>
                    <a:pt x="1244" y="3389"/>
                  </a:cubicBezTo>
                  <a:cubicBezTo>
                    <a:pt x="1350" y="3177"/>
                    <a:pt x="1360" y="2932"/>
                    <a:pt x="1277" y="2710"/>
                  </a:cubicBezTo>
                  <a:cubicBezTo>
                    <a:pt x="1244" y="2599"/>
                    <a:pt x="1202" y="2497"/>
                    <a:pt x="1170" y="2395"/>
                  </a:cubicBezTo>
                  <a:cubicBezTo>
                    <a:pt x="1128" y="2307"/>
                    <a:pt x="1115" y="2211"/>
                    <a:pt x="1133" y="2113"/>
                  </a:cubicBezTo>
                  <a:cubicBezTo>
                    <a:pt x="1198" y="1938"/>
                    <a:pt x="1392" y="1776"/>
                    <a:pt x="1461" y="1545"/>
                  </a:cubicBezTo>
                  <a:cubicBezTo>
                    <a:pt x="1535" y="1318"/>
                    <a:pt x="1494" y="1063"/>
                    <a:pt x="1345" y="875"/>
                  </a:cubicBezTo>
                  <a:cubicBezTo>
                    <a:pt x="1207" y="698"/>
                    <a:pt x="1040" y="546"/>
                    <a:pt x="850" y="421"/>
                  </a:cubicBezTo>
                  <a:lnTo>
                    <a:pt x="583" y="227"/>
                  </a:lnTo>
                  <a:cubicBezTo>
                    <a:pt x="485" y="171"/>
                    <a:pt x="402" y="92"/>
                    <a:pt x="3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60"/>
            <p:cNvSpPr/>
            <p:nvPr/>
          </p:nvSpPr>
          <p:spPr>
            <a:xfrm>
              <a:off x="4514625" y="1183125"/>
              <a:ext cx="53200" cy="96075"/>
            </a:xfrm>
            <a:custGeom>
              <a:avLst/>
              <a:gdLst/>
              <a:ahLst/>
              <a:cxnLst/>
              <a:rect l="l" t="t" r="r" b="b"/>
              <a:pathLst>
                <a:path w="2128" h="3843" extrusionOk="0">
                  <a:moveTo>
                    <a:pt x="2127" y="0"/>
                  </a:moveTo>
                  <a:lnTo>
                    <a:pt x="2127" y="0"/>
                  </a:lnTo>
                  <a:cubicBezTo>
                    <a:pt x="1942" y="351"/>
                    <a:pt x="1780" y="707"/>
                    <a:pt x="1641" y="1077"/>
                  </a:cubicBezTo>
                  <a:cubicBezTo>
                    <a:pt x="1564" y="1258"/>
                    <a:pt x="1494" y="1443"/>
                    <a:pt x="1402" y="1609"/>
                  </a:cubicBezTo>
                  <a:cubicBezTo>
                    <a:pt x="1359" y="1697"/>
                    <a:pt x="1308" y="1776"/>
                    <a:pt x="1249" y="1845"/>
                  </a:cubicBezTo>
                  <a:cubicBezTo>
                    <a:pt x="1235" y="1863"/>
                    <a:pt x="1221" y="1881"/>
                    <a:pt x="1203" y="1891"/>
                  </a:cubicBezTo>
                  <a:cubicBezTo>
                    <a:pt x="1189" y="1905"/>
                    <a:pt x="1170" y="1919"/>
                    <a:pt x="1152" y="1928"/>
                  </a:cubicBezTo>
                  <a:cubicBezTo>
                    <a:pt x="1110" y="1951"/>
                    <a:pt x="1069" y="1970"/>
                    <a:pt x="1022" y="1992"/>
                  </a:cubicBezTo>
                  <a:cubicBezTo>
                    <a:pt x="837" y="2067"/>
                    <a:pt x="661" y="2154"/>
                    <a:pt x="486" y="2252"/>
                  </a:cubicBezTo>
                  <a:cubicBezTo>
                    <a:pt x="305" y="2353"/>
                    <a:pt x="158" y="2506"/>
                    <a:pt x="66" y="2696"/>
                  </a:cubicBezTo>
                  <a:cubicBezTo>
                    <a:pt x="19" y="2792"/>
                    <a:pt x="0" y="2899"/>
                    <a:pt x="10" y="3005"/>
                  </a:cubicBezTo>
                  <a:cubicBezTo>
                    <a:pt x="23" y="3107"/>
                    <a:pt x="56" y="3204"/>
                    <a:pt x="107" y="3296"/>
                  </a:cubicBezTo>
                  <a:cubicBezTo>
                    <a:pt x="213" y="3463"/>
                    <a:pt x="278" y="3648"/>
                    <a:pt x="301" y="3842"/>
                  </a:cubicBezTo>
                  <a:cubicBezTo>
                    <a:pt x="301" y="3643"/>
                    <a:pt x="254" y="3445"/>
                    <a:pt x="162" y="3268"/>
                  </a:cubicBezTo>
                  <a:cubicBezTo>
                    <a:pt x="121" y="3185"/>
                    <a:pt x="98" y="3093"/>
                    <a:pt x="88" y="3001"/>
                  </a:cubicBezTo>
                  <a:cubicBezTo>
                    <a:pt x="88" y="2908"/>
                    <a:pt x="107" y="2820"/>
                    <a:pt x="149" y="2737"/>
                  </a:cubicBezTo>
                  <a:cubicBezTo>
                    <a:pt x="241" y="2575"/>
                    <a:pt x="375" y="2436"/>
                    <a:pt x="542" y="2348"/>
                  </a:cubicBezTo>
                  <a:cubicBezTo>
                    <a:pt x="708" y="2252"/>
                    <a:pt x="888" y="2182"/>
                    <a:pt x="1073" y="2099"/>
                  </a:cubicBezTo>
                  <a:cubicBezTo>
                    <a:pt x="1114" y="2081"/>
                    <a:pt x="1161" y="2058"/>
                    <a:pt x="1207" y="2030"/>
                  </a:cubicBezTo>
                  <a:cubicBezTo>
                    <a:pt x="1253" y="2002"/>
                    <a:pt x="1300" y="1964"/>
                    <a:pt x="1332" y="1923"/>
                  </a:cubicBezTo>
                  <a:cubicBezTo>
                    <a:pt x="1397" y="1840"/>
                    <a:pt x="1453" y="1753"/>
                    <a:pt x="1494" y="1659"/>
                  </a:cubicBezTo>
                  <a:cubicBezTo>
                    <a:pt x="1586" y="1480"/>
                    <a:pt x="1660" y="1299"/>
                    <a:pt x="1725" y="1110"/>
                  </a:cubicBezTo>
                  <a:lnTo>
                    <a:pt x="1919" y="550"/>
                  </a:lnTo>
                  <a:cubicBezTo>
                    <a:pt x="1980" y="361"/>
                    <a:pt x="2049" y="180"/>
                    <a:pt x="21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60"/>
            <p:cNvSpPr/>
            <p:nvPr/>
          </p:nvSpPr>
          <p:spPr>
            <a:xfrm>
              <a:off x="4529175" y="1319275"/>
              <a:ext cx="59450" cy="42050"/>
            </a:xfrm>
            <a:custGeom>
              <a:avLst/>
              <a:gdLst/>
              <a:ahLst/>
              <a:cxnLst/>
              <a:rect l="l" t="t" r="r" b="b"/>
              <a:pathLst>
                <a:path w="2378" h="1682" extrusionOk="0">
                  <a:moveTo>
                    <a:pt x="1" y="1"/>
                  </a:moveTo>
                  <a:lnTo>
                    <a:pt x="1" y="1"/>
                  </a:lnTo>
                  <a:cubicBezTo>
                    <a:pt x="71" y="121"/>
                    <a:pt x="116" y="255"/>
                    <a:pt x="135" y="394"/>
                  </a:cubicBezTo>
                  <a:cubicBezTo>
                    <a:pt x="167" y="532"/>
                    <a:pt x="199" y="667"/>
                    <a:pt x="241" y="805"/>
                  </a:cubicBezTo>
                  <a:cubicBezTo>
                    <a:pt x="278" y="944"/>
                    <a:pt x="329" y="1078"/>
                    <a:pt x="394" y="1207"/>
                  </a:cubicBezTo>
                  <a:cubicBezTo>
                    <a:pt x="463" y="1346"/>
                    <a:pt x="560" y="1462"/>
                    <a:pt x="685" y="1550"/>
                  </a:cubicBezTo>
                  <a:cubicBezTo>
                    <a:pt x="850" y="1637"/>
                    <a:pt x="1035" y="1682"/>
                    <a:pt x="1221" y="1682"/>
                  </a:cubicBezTo>
                  <a:cubicBezTo>
                    <a:pt x="1332" y="1682"/>
                    <a:pt x="1443" y="1666"/>
                    <a:pt x="1550" y="1633"/>
                  </a:cubicBezTo>
                  <a:cubicBezTo>
                    <a:pt x="1689" y="1605"/>
                    <a:pt x="1827" y="1573"/>
                    <a:pt x="1962" y="1545"/>
                  </a:cubicBezTo>
                  <a:cubicBezTo>
                    <a:pt x="2031" y="1529"/>
                    <a:pt x="2100" y="1521"/>
                    <a:pt x="2170" y="1521"/>
                  </a:cubicBezTo>
                  <a:cubicBezTo>
                    <a:pt x="2239" y="1521"/>
                    <a:pt x="2308" y="1529"/>
                    <a:pt x="2378" y="1545"/>
                  </a:cubicBezTo>
                  <a:cubicBezTo>
                    <a:pt x="2277" y="1504"/>
                    <a:pt x="2172" y="1483"/>
                    <a:pt x="2065" y="1483"/>
                  </a:cubicBezTo>
                  <a:cubicBezTo>
                    <a:pt x="2029" y="1483"/>
                    <a:pt x="1993" y="1485"/>
                    <a:pt x="1957" y="1490"/>
                  </a:cubicBezTo>
                  <a:cubicBezTo>
                    <a:pt x="1808" y="1503"/>
                    <a:pt x="1675" y="1531"/>
                    <a:pt x="1537" y="1545"/>
                  </a:cubicBezTo>
                  <a:cubicBezTo>
                    <a:pt x="1450" y="1565"/>
                    <a:pt x="1362" y="1575"/>
                    <a:pt x="1275" y="1575"/>
                  </a:cubicBezTo>
                  <a:cubicBezTo>
                    <a:pt x="1095" y="1575"/>
                    <a:pt x="916" y="1534"/>
                    <a:pt x="754" y="1452"/>
                  </a:cubicBezTo>
                  <a:cubicBezTo>
                    <a:pt x="649" y="1379"/>
                    <a:pt x="560" y="1277"/>
                    <a:pt x="500" y="1162"/>
                  </a:cubicBezTo>
                  <a:cubicBezTo>
                    <a:pt x="436" y="1041"/>
                    <a:pt x="376" y="912"/>
                    <a:pt x="329" y="782"/>
                  </a:cubicBezTo>
                  <a:cubicBezTo>
                    <a:pt x="283" y="652"/>
                    <a:pt x="241" y="519"/>
                    <a:pt x="195" y="394"/>
                  </a:cubicBezTo>
                  <a:cubicBezTo>
                    <a:pt x="167" y="325"/>
                    <a:pt x="144" y="259"/>
                    <a:pt x="116" y="199"/>
                  </a:cubicBezTo>
                  <a:cubicBezTo>
                    <a:pt x="98" y="121"/>
                    <a:pt x="56" y="56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60"/>
            <p:cNvSpPr/>
            <p:nvPr/>
          </p:nvSpPr>
          <p:spPr>
            <a:xfrm>
              <a:off x="4590825" y="1317375"/>
              <a:ext cx="187475" cy="216325"/>
            </a:xfrm>
            <a:custGeom>
              <a:avLst/>
              <a:gdLst/>
              <a:ahLst/>
              <a:cxnLst/>
              <a:rect l="l" t="t" r="r" b="b"/>
              <a:pathLst>
                <a:path w="7499" h="8653" extrusionOk="0">
                  <a:moveTo>
                    <a:pt x="506" y="1"/>
                  </a:moveTo>
                  <a:cubicBezTo>
                    <a:pt x="222" y="1"/>
                    <a:pt x="1" y="234"/>
                    <a:pt x="8" y="595"/>
                  </a:cubicBezTo>
                  <a:cubicBezTo>
                    <a:pt x="42" y="1765"/>
                    <a:pt x="364" y="6041"/>
                    <a:pt x="1446" y="7226"/>
                  </a:cubicBezTo>
                  <a:cubicBezTo>
                    <a:pt x="2146" y="8001"/>
                    <a:pt x="5683" y="8652"/>
                    <a:pt x="6811" y="8652"/>
                  </a:cubicBezTo>
                  <a:cubicBezTo>
                    <a:pt x="6853" y="8652"/>
                    <a:pt x="6891" y="8651"/>
                    <a:pt x="6926" y="8649"/>
                  </a:cubicBezTo>
                  <a:cubicBezTo>
                    <a:pt x="7328" y="8630"/>
                    <a:pt x="7499" y="5561"/>
                    <a:pt x="7106" y="5395"/>
                  </a:cubicBezTo>
                  <a:cubicBezTo>
                    <a:pt x="6676" y="5209"/>
                    <a:pt x="3731" y="5034"/>
                    <a:pt x="3482" y="4825"/>
                  </a:cubicBezTo>
                  <a:cubicBezTo>
                    <a:pt x="3236" y="4612"/>
                    <a:pt x="2085" y="1968"/>
                    <a:pt x="1243" y="534"/>
                  </a:cubicBezTo>
                  <a:cubicBezTo>
                    <a:pt x="1016" y="159"/>
                    <a:pt x="740" y="1"/>
                    <a:pt x="506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60"/>
            <p:cNvSpPr/>
            <p:nvPr/>
          </p:nvSpPr>
          <p:spPr>
            <a:xfrm>
              <a:off x="4738650" y="1453325"/>
              <a:ext cx="120575" cy="83275"/>
            </a:xfrm>
            <a:custGeom>
              <a:avLst/>
              <a:gdLst/>
              <a:ahLst/>
              <a:cxnLst/>
              <a:rect l="l" t="t" r="r" b="b"/>
              <a:pathLst>
                <a:path w="4823" h="3331" extrusionOk="0">
                  <a:moveTo>
                    <a:pt x="3860" y="1"/>
                  </a:moveTo>
                  <a:cubicBezTo>
                    <a:pt x="3486" y="1"/>
                    <a:pt x="2870" y="314"/>
                    <a:pt x="2465" y="349"/>
                  </a:cubicBezTo>
                  <a:cubicBezTo>
                    <a:pt x="2345" y="363"/>
                    <a:pt x="14" y="386"/>
                    <a:pt x="14" y="386"/>
                  </a:cubicBezTo>
                  <a:lnTo>
                    <a:pt x="0" y="3133"/>
                  </a:lnTo>
                  <a:cubicBezTo>
                    <a:pt x="304" y="3179"/>
                    <a:pt x="1778" y="3331"/>
                    <a:pt x="2519" y="3331"/>
                  </a:cubicBezTo>
                  <a:cubicBezTo>
                    <a:pt x="2657" y="3331"/>
                    <a:pt x="2769" y="3326"/>
                    <a:pt x="2844" y="3313"/>
                  </a:cubicBezTo>
                  <a:cubicBezTo>
                    <a:pt x="3316" y="3235"/>
                    <a:pt x="4665" y="2925"/>
                    <a:pt x="4643" y="2545"/>
                  </a:cubicBezTo>
                  <a:cubicBezTo>
                    <a:pt x="4626" y="2272"/>
                    <a:pt x="4410" y="2235"/>
                    <a:pt x="4294" y="2235"/>
                  </a:cubicBezTo>
                  <a:cubicBezTo>
                    <a:pt x="4251" y="2235"/>
                    <a:pt x="4221" y="2240"/>
                    <a:pt x="4221" y="2240"/>
                  </a:cubicBezTo>
                  <a:cubicBezTo>
                    <a:pt x="4221" y="2240"/>
                    <a:pt x="4823" y="2004"/>
                    <a:pt x="4712" y="1643"/>
                  </a:cubicBezTo>
                  <a:cubicBezTo>
                    <a:pt x="4649" y="1441"/>
                    <a:pt x="4336" y="1412"/>
                    <a:pt x="4164" y="1412"/>
                  </a:cubicBezTo>
                  <a:cubicBezTo>
                    <a:pt x="4096" y="1412"/>
                    <a:pt x="4050" y="1417"/>
                    <a:pt x="4050" y="1417"/>
                  </a:cubicBezTo>
                  <a:cubicBezTo>
                    <a:pt x="4050" y="1417"/>
                    <a:pt x="4699" y="1122"/>
                    <a:pt x="4541" y="783"/>
                  </a:cubicBezTo>
                  <a:cubicBezTo>
                    <a:pt x="4483" y="655"/>
                    <a:pt x="4346" y="617"/>
                    <a:pt x="4204" y="617"/>
                  </a:cubicBezTo>
                  <a:cubicBezTo>
                    <a:pt x="4006" y="617"/>
                    <a:pt x="3801" y="691"/>
                    <a:pt x="3801" y="691"/>
                  </a:cubicBezTo>
                  <a:cubicBezTo>
                    <a:pt x="3801" y="691"/>
                    <a:pt x="4319" y="386"/>
                    <a:pt x="4125" y="109"/>
                  </a:cubicBezTo>
                  <a:cubicBezTo>
                    <a:pt x="4069" y="31"/>
                    <a:pt x="3976" y="1"/>
                    <a:pt x="3860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60"/>
            <p:cNvSpPr/>
            <p:nvPr/>
          </p:nvSpPr>
          <p:spPr>
            <a:xfrm>
              <a:off x="4789525" y="1469675"/>
              <a:ext cx="45575" cy="11800"/>
            </a:xfrm>
            <a:custGeom>
              <a:avLst/>
              <a:gdLst/>
              <a:ahLst/>
              <a:cxnLst/>
              <a:rect l="l" t="t" r="r" b="b"/>
              <a:pathLst>
                <a:path w="1823" h="472" extrusionOk="0">
                  <a:moveTo>
                    <a:pt x="1793" y="1"/>
                  </a:moveTo>
                  <a:cubicBezTo>
                    <a:pt x="1788" y="1"/>
                    <a:pt x="1782" y="2"/>
                    <a:pt x="1776" y="5"/>
                  </a:cubicBezTo>
                  <a:cubicBezTo>
                    <a:pt x="1131" y="298"/>
                    <a:pt x="820" y="421"/>
                    <a:pt x="218" y="421"/>
                  </a:cubicBezTo>
                  <a:cubicBezTo>
                    <a:pt x="154" y="421"/>
                    <a:pt x="88" y="419"/>
                    <a:pt x="18" y="417"/>
                  </a:cubicBezTo>
                  <a:cubicBezTo>
                    <a:pt x="5" y="417"/>
                    <a:pt x="0" y="440"/>
                    <a:pt x="18" y="440"/>
                  </a:cubicBezTo>
                  <a:cubicBezTo>
                    <a:pt x="180" y="460"/>
                    <a:pt x="324" y="471"/>
                    <a:pt x="458" y="471"/>
                  </a:cubicBezTo>
                  <a:cubicBezTo>
                    <a:pt x="929" y="471"/>
                    <a:pt x="1272" y="340"/>
                    <a:pt x="1808" y="37"/>
                  </a:cubicBezTo>
                  <a:cubicBezTo>
                    <a:pt x="1822" y="22"/>
                    <a:pt x="1813" y="1"/>
                    <a:pt x="17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60"/>
            <p:cNvSpPr/>
            <p:nvPr/>
          </p:nvSpPr>
          <p:spPr>
            <a:xfrm>
              <a:off x="4792400" y="1488500"/>
              <a:ext cx="48375" cy="11225"/>
            </a:xfrm>
            <a:custGeom>
              <a:avLst/>
              <a:gdLst/>
              <a:ahLst/>
              <a:cxnLst/>
              <a:rect l="l" t="t" r="r" b="b"/>
              <a:pathLst>
                <a:path w="1935" h="449" extrusionOk="0">
                  <a:moveTo>
                    <a:pt x="1918" y="0"/>
                  </a:moveTo>
                  <a:cubicBezTo>
                    <a:pt x="1913" y="0"/>
                    <a:pt x="1905" y="2"/>
                    <a:pt x="1896" y="5"/>
                  </a:cubicBezTo>
                  <a:cubicBezTo>
                    <a:pt x="1179" y="343"/>
                    <a:pt x="801" y="389"/>
                    <a:pt x="10" y="417"/>
                  </a:cubicBezTo>
                  <a:cubicBezTo>
                    <a:pt x="10" y="417"/>
                    <a:pt x="1" y="436"/>
                    <a:pt x="10" y="436"/>
                  </a:cubicBezTo>
                  <a:cubicBezTo>
                    <a:pt x="170" y="444"/>
                    <a:pt x="317" y="449"/>
                    <a:pt x="454" y="449"/>
                  </a:cubicBezTo>
                  <a:cubicBezTo>
                    <a:pt x="985" y="449"/>
                    <a:pt x="1378" y="369"/>
                    <a:pt x="1915" y="24"/>
                  </a:cubicBezTo>
                  <a:cubicBezTo>
                    <a:pt x="1935" y="11"/>
                    <a:pt x="1933" y="0"/>
                    <a:pt x="19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60"/>
            <p:cNvSpPr/>
            <p:nvPr/>
          </p:nvSpPr>
          <p:spPr>
            <a:xfrm>
              <a:off x="4795175" y="1509225"/>
              <a:ext cx="49075" cy="9950"/>
            </a:xfrm>
            <a:custGeom>
              <a:avLst/>
              <a:gdLst/>
              <a:ahLst/>
              <a:cxnLst/>
              <a:rect l="l" t="t" r="r" b="b"/>
              <a:pathLst>
                <a:path w="1963" h="398" extrusionOk="0">
                  <a:moveTo>
                    <a:pt x="1950" y="0"/>
                  </a:moveTo>
                  <a:cubicBezTo>
                    <a:pt x="1944" y="0"/>
                    <a:pt x="1934" y="3"/>
                    <a:pt x="1919" y="9"/>
                  </a:cubicBezTo>
                  <a:cubicBezTo>
                    <a:pt x="1453" y="219"/>
                    <a:pt x="951" y="326"/>
                    <a:pt x="442" y="326"/>
                  </a:cubicBezTo>
                  <a:cubicBezTo>
                    <a:pt x="300" y="326"/>
                    <a:pt x="157" y="318"/>
                    <a:pt x="14" y="301"/>
                  </a:cubicBezTo>
                  <a:cubicBezTo>
                    <a:pt x="9" y="301"/>
                    <a:pt x="1" y="305"/>
                    <a:pt x="1" y="314"/>
                  </a:cubicBezTo>
                  <a:cubicBezTo>
                    <a:pt x="1" y="318"/>
                    <a:pt x="9" y="328"/>
                    <a:pt x="14" y="328"/>
                  </a:cubicBezTo>
                  <a:cubicBezTo>
                    <a:pt x="208" y="375"/>
                    <a:pt x="406" y="398"/>
                    <a:pt x="603" y="398"/>
                  </a:cubicBezTo>
                  <a:cubicBezTo>
                    <a:pt x="1067" y="398"/>
                    <a:pt x="1526" y="271"/>
                    <a:pt x="1928" y="28"/>
                  </a:cubicBezTo>
                  <a:cubicBezTo>
                    <a:pt x="1954" y="12"/>
                    <a:pt x="1962" y="0"/>
                    <a:pt x="19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60"/>
            <p:cNvSpPr/>
            <p:nvPr/>
          </p:nvSpPr>
          <p:spPr>
            <a:xfrm>
              <a:off x="4725450" y="1435275"/>
              <a:ext cx="88375" cy="64700"/>
            </a:xfrm>
            <a:custGeom>
              <a:avLst/>
              <a:gdLst/>
              <a:ahLst/>
              <a:cxnLst/>
              <a:rect l="l" t="t" r="r" b="b"/>
              <a:pathLst>
                <a:path w="3535" h="2588" extrusionOk="0">
                  <a:moveTo>
                    <a:pt x="2903" y="0"/>
                  </a:moveTo>
                  <a:cubicBezTo>
                    <a:pt x="2442" y="0"/>
                    <a:pt x="1689" y="234"/>
                    <a:pt x="1365" y="290"/>
                  </a:cubicBezTo>
                  <a:cubicBezTo>
                    <a:pt x="944" y="363"/>
                    <a:pt x="1" y="534"/>
                    <a:pt x="1" y="534"/>
                  </a:cubicBezTo>
                  <a:cubicBezTo>
                    <a:pt x="1" y="534"/>
                    <a:pt x="284" y="2587"/>
                    <a:pt x="951" y="2587"/>
                  </a:cubicBezTo>
                  <a:cubicBezTo>
                    <a:pt x="976" y="2587"/>
                    <a:pt x="1001" y="2584"/>
                    <a:pt x="1027" y="2578"/>
                  </a:cubicBezTo>
                  <a:cubicBezTo>
                    <a:pt x="1744" y="2407"/>
                    <a:pt x="1883" y="1159"/>
                    <a:pt x="1883" y="1159"/>
                  </a:cubicBezTo>
                  <a:cubicBezTo>
                    <a:pt x="2641" y="1016"/>
                    <a:pt x="3534" y="359"/>
                    <a:pt x="3229" y="82"/>
                  </a:cubicBezTo>
                  <a:cubicBezTo>
                    <a:pt x="3164" y="23"/>
                    <a:pt x="3048" y="0"/>
                    <a:pt x="2903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60"/>
            <p:cNvSpPr/>
            <p:nvPr/>
          </p:nvSpPr>
          <p:spPr>
            <a:xfrm>
              <a:off x="4752975" y="1463475"/>
              <a:ext cx="20025" cy="35350"/>
            </a:xfrm>
            <a:custGeom>
              <a:avLst/>
              <a:gdLst/>
              <a:ahLst/>
              <a:cxnLst/>
              <a:rect l="l" t="t" r="r" b="b"/>
              <a:pathLst>
                <a:path w="801" h="1414" extrusionOk="0">
                  <a:moveTo>
                    <a:pt x="748" y="1"/>
                  </a:moveTo>
                  <a:cubicBezTo>
                    <a:pt x="731" y="1"/>
                    <a:pt x="717" y="21"/>
                    <a:pt x="713" y="72"/>
                  </a:cubicBezTo>
                  <a:cubicBezTo>
                    <a:pt x="675" y="558"/>
                    <a:pt x="440" y="1164"/>
                    <a:pt x="10" y="1390"/>
                  </a:cubicBezTo>
                  <a:cubicBezTo>
                    <a:pt x="1" y="1395"/>
                    <a:pt x="1" y="1399"/>
                    <a:pt x="1" y="1404"/>
                  </a:cubicBezTo>
                  <a:cubicBezTo>
                    <a:pt x="5" y="1414"/>
                    <a:pt x="14" y="1414"/>
                    <a:pt x="20" y="1414"/>
                  </a:cubicBezTo>
                  <a:cubicBezTo>
                    <a:pt x="513" y="1228"/>
                    <a:pt x="801" y="535"/>
                    <a:pt x="801" y="95"/>
                  </a:cubicBezTo>
                  <a:cubicBezTo>
                    <a:pt x="801" y="45"/>
                    <a:pt x="772" y="1"/>
                    <a:pt x="7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60"/>
            <p:cNvSpPr/>
            <p:nvPr/>
          </p:nvSpPr>
          <p:spPr>
            <a:xfrm>
              <a:off x="4450225" y="1302275"/>
              <a:ext cx="185675" cy="214350"/>
            </a:xfrm>
            <a:custGeom>
              <a:avLst/>
              <a:gdLst/>
              <a:ahLst/>
              <a:cxnLst/>
              <a:rect l="l" t="t" r="r" b="b"/>
              <a:pathLst>
                <a:path w="7427" h="8574" extrusionOk="0">
                  <a:moveTo>
                    <a:pt x="5221" y="1"/>
                  </a:moveTo>
                  <a:cubicBezTo>
                    <a:pt x="4927" y="1"/>
                    <a:pt x="4603" y="97"/>
                    <a:pt x="4283" y="333"/>
                  </a:cubicBezTo>
                  <a:cubicBezTo>
                    <a:pt x="1937" y="2074"/>
                    <a:pt x="12" y="8563"/>
                    <a:pt x="0" y="8573"/>
                  </a:cubicBezTo>
                  <a:lnTo>
                    <a:pt x="0" y="8573"/>
                  </a:lnTo>
                  <a:lnTo>
                    <a:pt x="7427" y="8545"/>
                  </a:lnTo>
                  <a:cubicBezTo>
                    <a:pt x="7427" y="8545"/>
                    <a:pt x="7057" y="2216"/>
                    <a:pt x="6304" y="625"/>
                  </a:cubicBezTo>
                  <a:cubicBezTo>
                    <a:pt x="6142" y="283"/>
                    <a:pt x="5725" y="1"/>
                    <a:pt x="5221" y="1"/>
                  </a:cubicBezTo>
                  <a:close/>
                  <a:moveTo>
                    <a:pt x="0" y="8573"/>
                  </a:moveTo>
                  <a:lnTo>
                    <a:pt x="0" y="8573"/>
                  </a:lnTo>
                  <a:cubicBezTo>
                    <a:pt x="0" y="8573"/>
                    <a:pt x="0" y="8573"/>
                    <a:pt x="0" y="8573"/>
                  </a:cubicBezTo>
                  <a:cubicBezTo>
                    <a:pt x="0" y="8573"/>
                    <a:pt x="0" y="8573"/>
                    <a:pt x="0" y="8573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60"/>
            <p:cNvSpPr/>
            <p:nvPr/>
          </p:nvSpPr>
          <p:spPr>
            <a:xfrm>
              <a:off x="4450225" y="1371625"/>
              <a:ext cx="188575" cy="145000"/>
            </a:xfrm>
            <a:custGeom>
              <a:avLst/>
              <a:gdLst/>
              <a:ahLst/>
              <a:cxnLst/>
              <a:rect l="l" t="t" r="r" b="b"/>
              <a:pathLst>
                <a:path w="7543" h="5800" extrusionOk="0">
                  <a:moveTo>
                    <a:pt x="4379" y="1"/>
                  </a:moveTo>
                  <a:cubicBezTo>
                    <a:pt x="4379" y="1"/>
                    <a:pt x="3899" y="1449"/>
                    <a:pt x="3122" y="2032"/>
                  </a:cubicBezTo>
                  <a:cubicBezTo>
                    <a:pt x="2341" y="2614"/>
                    <a:pt x="977" y="3058"/>
                    <a:pt x="977" y="3058"/>
                  </a:cubicBezTo>
                  <a:cubicBezTo>
                    <a:pt x="597" y="3950"/>
                    <a:pt x="273" y="4870"/>
                    <a:pt x="0" y="5799"/>
                  </a:cubicBezTo>
                  <a:lnTo>
                    <a:pt x="7436" y="5758"/>
                  </a:lnTo>
                  <a:cubicBezTo>
                    <a:pt x="7542" y="4783"/>
                    <a:pt x="6895" y="103"/>
                    <a:pt x="6895" y="103"/>
                  </a:cubicBezTo>
                  <a:lnTo>
                    <a:pt x="437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60"/>
            <p:cNvSpPr/>
            <p:nvPr/>
          </p:nvSpPr>
          <p:spPr>
            <a:xfrm>
              <a:off x="4458800" y="1376100"/>
              <a:ext cx="177675" cy="138000"/>
            </a:xfrm>
            <a:custGeom>
              <a:avLst/>
              <a:gdLst/>
              <a:ahLst/>
              <a:cxnLst/>
              <a:rect l="l" t="t" r="r" b="b"/>
              <a:pathLst>
                <a:path w="7107" h="5520" extrusionOk="0">
                  <a:moveTo>
                    <a:pt x="4712" y="1"/>
                  </a:moveTo>
                  <a:cubicBezTo>
                    <a:pt x="4642" y="1"/>
                    <a:pt x="4604" y="145"/>
                    <a:pt x="4596" y="248"/>
                  </a:cubicBezTo>
                  <a:cubicBezTo>
                    <a:pt x="4569" y="159"/>
                    <a:pt x="4510" y="10"/>
                    <a:pt x="4443" y="10"/>
                  </a:cubicBezTo>
                  <a:cubicBezTo>
                    <a:pt x="4429" y="10"/>
                    <a:pt x="4416" y="16"/>
                    <a:pt x="4401" y="30"/>
                  </a:cubicBezTo>
                  <a:cubicBezTo>
                    <a:pt x="4356" y="71"/>
                    <a:pt x="4401" y="188"/>
                    <a:pt x="4401" y="238"/>
                  </a:cubicBezTo>
                  <a:cubicBezTo>
                    <a:pt x="4444" y="331"/>
                    <a:pt x="4512" y="410"/>
                    <a:pt x="4596" y="465"/>
                  </a:cubicBezTo>
                  <a:cubicBezTo>
                    <a:pt x="4661" y="400"/>
                    <a:pt x="4712" y="317"/>
                    <a:pt x="4744" y="229"/>
                  </a:cubicBezTo>
                  <a:cubicBezTo>
                    <a:pt x="4772" y="182"/>
                    <a:pt x="4804" y="58"/>
                    <a:pt x="4753" y="16"/>
                  </a:cubicBezTo>
                  <a:cubicBezTo>
                    <a:pt x="4738" y="5"/>
                    <a:pt x="4725" y="1"/>
                    <a:pt x="4712" y="1"/>
                  </a:cubicBezTo>
                  <a:close/>
                  <a:moveTo>
                    <a:pt x="6248" y="1"/>
                  </a:moveTo>
                  <a:cubicBezTo>
                    <a:pt x="6180" y="1"/>
                    <a:pt x="6139" y="145"/>
                    <a:pt x="6132" y="248"/>
                  </a:cubicBezTo>
                  <a:cubicBezTo>
                    <a:pt x="6108" y="159"/>
                    <a:pt x="6047" y="10"/>
                    <a:pt x="5979" y="10"/>
                  </a:cubicBezTo>
                  <a:cubicBezTo>
                    <a:pt x="5965" y="10"/>
                    <a:pt x="5951" y="16"/>
                    <a:pt x="5937" y="30"/>
                  </a:cubicBezTo>
                  <a:cubicBezTo>
                    <a:pt x="5891" y="71"/>
                    <a:pt x="5927" y="188"/>
                    <a:pt x="5937" y="238"/>
                  </a:cubicBezTo>
                  <a:cubicBezTo>
                    <a:pt x="5983" y="331"/>
                    <a:pt x="6048" y="404"/>
                    <a:pt x="6132" y="465"/>
                  </a:cubicBezTo>
                  <a:cubicBezTo>
                    <a:pt x="6200" y="400"/>
                    <a:pt x="6247" y="317"/>
                    <a:pt x="6279" y="229"/>
                  </a:cubicBezTo>
                  <a:cubicBezTo>
                    <a:pt x="6307" y="182"/>
                    <a:pt x="6343" y="58"/>
                    <a:pt x="6288" y="16"/>
                  </a:cubicBezTo>
                  <a:cubicBezTo>
                    <a:pt x="6274" y="5"/>
                    <a:pt x="6261" y="1"/>
                    <a:pt x="6248" y="1"/>
                  </a:cubicBezTo>
                  <a:close/>
                  <a:moveTo>
                    <a:pt x="6691" y="1034"/>
                  </a:moveTo>
                  <a:cubicBezTo>
                    <a:pt x="6693" y="1046"/>
                    <a:pt x="6694" y="1058"/>
                    <a:pt x="6696" y="1071"/>
                  </a:cubicBezTo>
                  <a:lnTo>
                    <a:pt x="6696" y="1071"/>
                  </a:lnTo>
                  <a:cubicBezTo>
                    <a:pt x="6697" y="1059"/>
                    <a:pt x="6698" y="1046"/>
                    <a:pt x="6700" y="1034"/>
                  </a:cubicBezTo>
                  <a:close/>
                  <a:moveTo>
                    <a:pt x="6696" y="1071"/>
                  </a:moveTo>
                  <a:lnTo>
                    <a:pt x="6696" y="1071"/>
                  </a:lnTo>
                  <a:cubicBezTo>
                    <a:pt x="6693" y="1120"/>
                    <a:pt x="6699" y="1167"/>
                    <a:pt x="6717" y="1214"/>
                  </a:cubicBezTo>
                  <a:lnTo>
                    <a:pt x="6717" y="1214"/>
                  </a:lnTo>
                  <a:cubicBezTo>
                    <a:pt x="6710" y="1166"/>
                    <a:pt x="6703" y="1118"/>
                    <a:pt x="6696" y="1071"/>
                  </a:cubicBezTo>
                  <a:close/>
                  <a:moveTo>
                    <a:pt x="6717" y="1214"/>
                  </a:moveTo>
                  <a:cubicBezTo>
                    <a:pt x="6717" y="1218"/>
                    <a:pt x="6718" y="1223"/>
                    <a:pt x="6719" y="1228"/>
                  </a:cubicBezTo>
                  <a:lnTo>
                    <a:pt x="6719" y="1219"/>
                  </a:lnTo>
                  <a:cubicBezTo>
                    <a:pt x="6718" y="1217"/>
                    <a:pt x="6717" y="1216"/>
                    <a:pt x="6717" y="1214"/>
                  </a:cubicBezTo>
                  <a:close/>
                  <a:moveTo>
                    <a:pt x="3691" y="989"/>
                  </a:moveTo>
                  <a:cubicBezTo>
                    <a:pt x="3678" y="989"/>
                    <a:pt x="3663" y="994"/>
                    <a:pt x="3648" y="1006"/>
                  </a:cubicBezTo>
                  <a:cubicBezTo>
                    <a:pt x="3588" y="1042"/>
                    <a:pt x="3625" y="1168"/>
                    <a:pt x="3658" y="1219"/>
                  </a:cubicBezTo>
                  <a:cubicBezTo>
                    <a:pt x="3686" y="1307"/>
                    <a:pt x="3736" y="1385"/>
                    <a:pt x="3806" y="1450"/>
                  </a:cubicBezTo>
                  <a:cubicBezTo>
                    <a:pt x="3889" y="1394"/>
                    <a:pt x="3958" y="1315"/>
                    <a:pt x="4000" y="1223"/>
                  </a:cubicBezTo>
                  <a:cubicBezTo>
                    <a:pt x="4009" y="1177"/>
                    <a:pt x="4046" y="1061"/>
                    <a:pt x="4000" y="1015"/>
                  </a:cubicBezTo>
                  <a:cubicBezTo>
                    <a:pt x="3986" y="1001"/>
                    <a:pt x="3972" y="995"/>
                    <a:pt x="3958" y="995"/>
                  </a:cubicBezTo>
                  <a:cubicBezTo>
                    <a:pt x="3890" y="995"/>
                    <a:pt x="3829" y="1144"/>
                    <a:pt x="3806" y="1237"/>
                  </a:cubicBezTo>
                  <a:cubicBezTo>
                    <a:pt x="3798" y="1136"/>
                    <a:pt x="3761" y="989"/>
                    <a:pt x="3691" y="989"/>
                  </a:cubicBezTo>
                  <a:close/>
                  <a:moveTo>
                    <a:pt x="5217" y="989"/>
                  </a:moveTo>
                  <a:cubicBezTo>
                    <a:pt x="5204" y="989"/>
                    <a:pt x="5189" y="994"/>
                    <a:pt x="5174" y="1006"/>
                  </a:cubicBezTo>
                  <a:cubicBezTo>
                    <a:pt x="5123" y="1042"/>
                    <a:pt x="5161" y="1168"/>
                    <a:pt x="5174" y="1219"/>
                  </a:cubicBezTo>
                  <a:lnTo>
                    <a:pt x="5184" y="1219"/>
                  </a:lnTo>
                  <a:cubicBezTo>
                    <a:pt x="5216" y="1307"/>
                    <a:pt x="5267" y="1385"/>
                    <a:pt x="5331" y="1450"/>
                  </a:cubicBezTo>
                  <a:cubicBezTo>
                    <a:pt x="5415" y="1394"/>
                    <a:pt x="5483" y="1315"/>
                    <a:pt x="5526" y="1223"/>
                  </a:cubicBezTo>
                  <a:cubicBezTo>
                    <a:pt x="5544" y="1177"/>
                    <a:pt x="5581" y="1061"/>
                    <a:pt x="5526" y="1015"/>
                  </a:cubicBezTo>
                  <a:cubicBezTo>
                    <a:pt x="5512" y="1001"/>
                    <a:pt x="5499" y="995"/>
                    <a:pt x="5486" y="995"/>
                  </a:cubicBezTo>
                  <a:cubicBezTo>
                    <a:pt x="5420" y="995"/>
                    <a:pt x="5358" y="1144"/>
                    <a:pt x="5331" y="1237"/>
                  </a:cubicBezTo>
                  <a:cubicBezTo>
                    <a:pt x="5331" y="1136"/>
                    <a:pt x="5289" y="989"/>
                    <a:pt x="5217" y="989"/>
                  </a:cubicBezTo>
                  <a:close/>
                  <a:moveTo>
                    <a:pt x="3171" y="2039"/>
                  </a:moveTo>
                  <a:cubicBezTo>
                    <a:pt x="3101" y="2039"/>
                    <a:pt x="3064" y="2185"/>
                    <a:pt x="3056" y="2282"/>
                  </a:cubicBezTo>
                  <a:cubicBezTo>
                    <a:pt x="3030" y="2194"/>
                    <a:pt x="2971" y="2043"/>
                    <a:pt x="2905" y="2043"/>
                  </a:cubicBezTo>
                  <a:cubicBezTo>
                    <a:pt x="2891" y="2043"/>
                    <a:pt x="2877" y="2049"/>
                    <a:pt x="2862" y="2065"/>
                  </a:cubicBezTo>
                  <a:cubicBezTo>
                    <a:pt x="2816" y="2107"/>
                    <a:pt x="2862" y="2227"/>
                    <a:pt x="2862" y="2273"/>
                  </a:cubicBezTo>
                  <a:cubicBezTo>
                    <a:pt x="2903" y="2365"/>
                    <a:pt x="2973" y="2444"/>
                    <a:pt x="3056" y="2500"/>
                  </a:cubicBezTo>
                  <a:cubicBezTo>
                    <a:pt x="3121" y="2435"/>
                    <a:pt x="3172" y="2356"/>
                    <a:pt x="3204" y="2263"/>
                  </a:cubicBezTo>
                  <a:cubicBezTo>
                    <a:pt x="3232" y="2218"/>
                    <a:pt x="3270" y="2092"/>
                    <a:pt x="3219" y="2056"/>
                  </a:cubicBezTo>
                  <a:lnTo>
                    <a:pt x="3214" y="2056"/>
                  </a:lnTo>
                  <a:cubicBezTo>
                    <a:pt x="3199" y="2044"/>
                    <a:pt x="3184" y="2039"/>
                    <a:pt x="3171" y="2039"/>
                  </a:cubicBezTo>
                  <a:close/>
                  <a:moveTo>
                    <a:pt x="4706" y="2039"/>
                  </a:moveTo>
                  <a:cubicBezTo>
                    <a:pt x="4636" y="2039"/>
                    <a:pt x="4600" y="2185"/>
                    <a:pt x="4591" y="2282"/>
                  </a:cubicBezTo>
                  <a:cubicBezTo>
                    <a:pt x="4568" y="2194"/>
                    <a:pt x="4507" y="2043"/>
                    <a:pt x="4440" y="2043"/>
                  </a:cubicBezTo>
                  <a:cubicBezTo>
                    <a:pt x="4426" y="2043"/>
                    <a:pt x="4411" y="2049"/>
                    <a:pt x="4397" y="2065"/>
                  </a:cubicBezTo>
                  <a:cubicBezTo>
                    <a:pt x="4352" y="2107"/>
                    <a:pt x="4397" y="2227"/>
                    <a:pt x="4397" y="2273"/>
                  </a:cubicBezTo>
                  <a:cubicBezTo>
                    <a:pt x="4439" y="2365"/>
                    <a:pt x="4508" y="2444"/>
                    <a:pt x="4591" y="2500"/>
                  </a:cubicBezTo>
                  <a:cubicBezTo>
                    <a:pt x="4657" y="2435"/>
                    <a:pt x="4707" y="2356"/>
                    <a:pt x="4740" y="2263"/>
                  </a:cubicBezTo>
                  <a:cubicBezTo>
                    <a:pt x="4772" y="2218"/>
                    <a:pt x="4804" y="2092"/>
                    <a:pt x="4753" y="2056"/>
                  </a:cubicBezTo>
                  <a:lnTo>
                    <a:pt x="4749" y="2056"/>
                  </a:lnTo>
                  <a:cubicBezTo>
                    <a:pt x="4733" y="2044"/>
                    <a:pt x="4719" y="2039"/>
                    <a:pt x="4706" y="2039"/>
                  </a:cubicBezTo>
                  <a:close/>
                  <a:moveTo>
                    <a:pt x="6242" y="2039"/>
                  </a:moveTo>
                  <a:cubicBezTo>
                    <a:pt x="6175" y="2039"/>
                    <a:pt x="6135" y="2185"/>
                    <a:pt x="6127" y="2282"/>
                  </a:cubicBezTo>
                  <a:cubicBezTo>
                    <a:pt x="6104" y="2194"/>
                    <a:pt x="6043" y="2043"/>
                    <a:pt x="5976" y="2043"/>
                  </a:cubicBezTo>
                  <a:cubicBezTo>
                    <a:pt x="5962" y="2043"/>
                    <a:pt x="5947" y="2049"/>
                    <a:pt x="5933" y="2065"/>
                  </a:cubicBezTo>
                  <a:cubicBezTo>
                    <a:pt x="5886" y="2107"/>
                    <a:pt x="5923" y="2227"/>
                    <a:pt x="5933" y="2273"/>
                  </a:cubicBezTo>
                  <a:cubicBezTo>
                    <a:pt x="5974" y="2365"/>
                    <a:pt x="6044" y="2444"/>
                    <a:pt x="6127" y="2500"/>
                  </a:cubicBezTo>
                  <a:cubicBezTo>
                    <a:pt x="6196" y="2435"/>
                    <a:pt x="6242" y="2356"/>
                    <a:pt x="6275" y="2263"/>
                  </a:cubicBezTo>
                  <a:cubicBezTo>
                    <a:pt x="6307" y="2218"/>
                    <a:pt x="6343" y="2092"/>
                    <a:pt x="6288" y="2056"/>
                  </a:cubicBezTo>
                  <a:lnTo>
                    <a:pt x="6284" y="2056"/>
                  </a:lnTo>
                  <a:cubicBezTo>
                    <a:pt x="6269" y="2044"/>
                    <a:pt x="6255" y="2039"/>
                    <a:pt x="6242" y="2039"/>
                  </a:cubicBezTo>
                  <a:close/>
                  <a:moveTo>
                    <a:pt x="600" y="3025"/>
                  </a:moveTo>
                  <a:cubicBezTo>
                    <a:pt x="587" y="3025"/>
                    <a:pt x="574" y="3029"/>
                    <a:pt x="560" y="3040"/>
                  </a:cubicBezTo>
                  <a:cubicBezTo>
                    <a:pt x="513" y="3078"/>
                    <a:pt x="551" y="3206"/>
                    <a:pt x="564" y="3253"/>
                  </a:cubicBezTo>
                  <a:cubicBezTo>
                    <a:pt x="596" y="3341"/>
                    <a:pt x="647" y="3424"/>
                    <a:pt x="712" y="3489"/>
                  </a:cubicBezTo>
                  <a:cubicBezTo>
                    <a:pt x="800" y="3428"/>
                    <a:pt x="865" y="3351"/>
                    <a:pt x="911" y="3257"/>
                  </a:cubicBezTo>
                  <a:cubicBezTo>
                    <a:pt x="925" y="3212"/>
                    <a:pt x="961" y="3095"/>
                    <a:pt x="911" y="3050"/>
                  </a:cubicBezTo>
                  <a:cubicBezTo>
                    <a:pt x="897" y="3036"/>
                    <a:pt x="882" y="3030"/>
                    <a:pt x="868" y="3030"/>
                  </a:cubicBezTo>
                  <a:cubicBezTo>
                    <a:pt x="798" y="3030"/>
                    <a:pt x="739" y="3183"/>
                    <a:pt x="712" y="3272"/>
                  </a:cubicBezTo>
                  <a:cubicBezTo>
                    <a:pt x="712" y="3169"/>
                    <a:pt x="669" y="3025"/>
                    <a:pt x="600" y="3025"/>
                  </a:cubicBezTo>
                  <a:close/>
                  <a:moveTo>
                    <a:pt x="2136" y="3025"/>
                  </a:moveTo>
                  <a:cubicBezTo>
                    <a:pt x="2123" y="3025"/>
                    <a:pt x="2109" y="3029"/>
                    <a:pt x="2094" y="3040"/>
                  </a:cubicBezTo>
                  <a:cubicBezTo>
                    <a:pt x="2049" y="3078"/>
                    <a:pt x="2085" y="3206"/>
                    <a:pt x="2104" y="3253"/>
                  </a:cubicBezTo>
                  <a:cubicBezTo>
                    <a:pt x="2132" y="3341"/>
                    <a:pt x="2182" y="3424"/>
                    <a:pt x="2252" y="3489"/>
                  </a:cubicBezTo>
                  <a:cubicBezTo>
                    <a:pt x="2335" y="3428"/>
                    <a:pt x="2404" y="3351"/>
                    <a:pt x="2446" y="3257"/>
                  </a:cubicBezTo>
                  <a:cubicBezTo>
                    <a:pt x="2465" y="3212"/>
                    <a:pt x="2497" y="3095"/>
                    <a:pt x="2446" y="3050"/>
                  </a:cubicBezTo>
                  <a:cubicBezTo>
                    <a:pt x="2432" y="3036"/>
                    <a:pt x="2419" y="3030"/>
                    <a:pt x="2405" y="3030"/>
                  </a:cubicBezTo>
                  <a:cubicBezTo>
                    <a:pt x="2338" y="3030"/>
                    <a:pt x="2279" y="3183"/>
                    <a:pt x="2252" y="3272"/>
                  </a:cubicBezTo>
                  <a:cubicBezTo>
                    <a:pt x="2252" y="3169"/>
                    <a:pt x="2209" y="3025"/>
                    <a:pt x="2136" y="3025"/>
                  </a:cubicBezTo>
                  <a:close/>
                  <a:moveTo>
                    <a:pt x="3672" y="3025"/>
                  </a:moveTo>
                  <a:cubicBezTo>
                    <a:pt x="3659" y="3025"/>
                    <a:pt x="3645" y="3029"/>
                    <a:pt x="3630" y="3040"/>
                  </a:cubicBezTo>
                  <a:cubicBezTo>
                    <a:pt x="3588" y="3078"/>
                    <a:pt x="3625" y="3206"/>
                    <a:pt x="3648" y="3253"/>
                  </a:cubicBezTo>
                  <a:lnTo>
                    <a:pt x="3639" y="3253"/>
                  </a:lnTo>
                  <a:cubicBezTo>
                    <a:pt x="3667" y="3341"/>
                    <a:pt x="3718" y="3424"/>
                    <a:pt x="3787" y="3489"/>
                  </a:cubicBezTo>
                  <a:cubicBezTo>
                    <a:pt x="3870" y="3428"/>
                    <a:pt x="3940" y="3351"/>
                    <a:pt x="3981" y="3257"/>
                  </a:cubicBezTo>
                  <a:cubicBezTo>
                    <a:pt x="4000" y="3212"/>
                    <a:pt x="4036" y="3095"/>
                    <a:pt x="3981" y="3050"/>
                  </a:cubicBezTo>
                  <a:cubicBezTo>
                    <a:pt x="3968" y="3036"/>
                    <a:pt x="3955" y="3030"/>
                    <a:pt x="3942" y="3030"/>
                  </a:cubicBezTo>
                  <a:cubicBezTo>
                    <a:pt x="3876" y="3030"/>
                    <a:pt x="3814" y="3183"/>
                    <a:pt x="3787" y="3272"/>
                  </a:cubicBezTo>
                  <a:cubicBezTo>
                    <a:pt x="3787" y="3169"/>
                    <a:pt x="3744" y="3025"/>
                    <a:pt x="3672" y="3025"/>
                  </a:cubicBezTo>
                  <a:close/>
                  <a:moveTo>
                    <a:pt x="5207" y="3025"/>
                  </a:moveTo>
                  <a:cubicBezTo>
                    <a:pt x="5194" y="3025"/>
                    <a:pt x="5180" y="3029"/>
                    <a:pt x="5165" y="3040"/>
                  </a:cubicBezTo>
                  <a:cubicBezTo>
                    <a:pt x="5123" y="3078"/>
                    <a:pt x="5161" y="3206"/>
                    <a:pt x="5174" y="3253"/>
                  </a:cubicBezTo>
                  <a:cubicBezTo>
                    <a:pt x="5206" y="3341"/>
                    <a:pt x="5257" y="3424"/>
                    <a:pt x="5323" y="3489"/>
                  </a:cubicBezTo>
                  <a:cubicBezTo>
                    <a:pt x="5410" y="3428"/>
                    <a:pt x="5475" y="3351"/>
                    <a:pt x="5521" y="3257"/>
                  </a:cubicBezTo>
                  <a:cubicBezTo>
                    <a:pt x="5534" y="3212"/>
                    <a:pt x="5572" y="3095"/>
                    <a:pt x="5521" y="3050"/>
                  </a:cubicBezTo>
                  <a:cubicBezTo>
                    <a:pt x="5507" y="3036"/>
                    <a:pt x="5494" y="3030"/>
                    <a:pt x="5480" y="3030"/>
                  </a:cubicBezTo>
                  <a:cubicBezTo>
                    <a:pt x="5412" y="3030"/>
                    <a:pt x="5349" y="3183"/>
                    <a:pt x="5323" y="3272"/>
                  </a:cubicBezTo>
                  <a:cubicBezTo>
                    <a:pt x="5323" y="3169"/>
                    <a:pt x="5279" y="3025"/>
                    <a:pt x="5207" y="3025"/>
                  </a:cubicBezTo>
                  <a:close/>
                  <a:moveTo>
                    <a:pt x="6751" y="3025"/>
                  </a:moveTo>
                  <a:cubicBezTo>
                    <a:pt x="6738" y="3025"/>
                    <a:pt x="6724" y="3029"/>
                    <a:pt x="6710" y="3040"/>
                  </a:cubicBezTo>
                  <a:cubicBezTo>
                    <a:pt x="6659" y="3078"/>
                    <a:pt x="6691" y="3206"/>
                    <a:pt x="6710" y="3253"/>
                  </a:cubicBezTo>
                  <a:cubicBezTo>
                    <a:pt x="6742" y="3341"/>
                    <a:pt x="6793" y="3420"/>
                    <a:pt x="6857" y="3489"/>
                  </a:cubicBezTo>
                  <a:cubicBezTo>
                    <a:pt x="6898" y="3462"/>
                    <a:pt x="6936" y="3434"/>
                    <a:pt x="6964" y="3396"/>
                  </a:cubicBezTo>
                  <a:cubicBezTo>
                    <a:pt x="6964" y="3300"/>
                    <a:pt x="6945" y="3202"/>
                    <a:pt x="6936" y="3110"/>
                  </a:cubicBezTo>
                  <a:lnTo>
                    <a:pt x="6932" y="3110"/>
                  </a:lnTo>
                  <a:cubicBezTo>
                    <a:pt x="6904" y="3161"/>
                    <a:pt x="6881" y="3216"/>
                    <a:pt x="6866" y="3272"/>
                  </a:cubicBezTo>
                  <a:cubicBezTo>
                    <a:pt x="6859" y="3169"/>
                    <a:pt x="6821" y="3025"/>
                    <a:pt x="6751" y="3025"/>
                  </a:cubicBezTo>
                  <a:close/>
                  <a:moveTo>
                    <a:pt x="148" y="4090"/>
                  </a:moveTo>
                  <a:cubicBezTo>
                    <a:pt x="92" y="4243"/>
                    <a:pt x="46" y="4391"/>
                    <a:pt x="0" y="4529"/>
                  </a:cubicBezTo>
                  <a:cubicBezTo>
                    <a:pt x="60" y="4465"/>
                    <a:pt x="107" y="4391"/>
                    <a:pt x="139" y="4307"/>
                  </a:cubicBezTo>
                  <a:cubicBezTo>
                    <a:pt x="162" y="4256"/>
                    <a:pt x="195" y="4141"/>
                    <a:pt x="148" y="4094"/>
                  </a:cubicBezTo>
                  <a:lnTo>
                    <a:pt x="148" y="4090"/>
                  </a:lnTo>
                  <a:close/>
                  <a:moveTo>
                    <a:pt x="1639" y="4075"/>
                  </a:moveTo>
                  <a:cubicBezTo>
                    <a:pt x="1570" y="4075"/>
                    <a:pt x="1529" y="4219"/>
                    <a:pt x="1522" y="4322"/>
                  </a:cubicBezTo>
                  <a:cubicBezTo>
                    <a:pt x="1499" y="4229"/>
                    <a:pt x="1437" y="4080"/>
                    <a:pt x="1369" y="4080"/>
                  </a:cubicBezTo>
                  <a:cubicBezTo>
                    <a:pt x="1356" y="4080"/>
                    <a:pt x="1342" y="4086"/>
                    <a:pt x="1328" y="4100"/>
                  </a:cubicBezTo>
                  <a:cubicBezTo>
                    <a:pt x="1285" y="4145"/>
                    <a:pt x="1328" y="4261"/>
                    <a:pt x="1328" y="4312"/>
                  </a:cubicBezTo>
                  <a:cubicBezTo>
                    <a:pt x="1373" y="4399"/>
                    <a:pt x="1439" y="4478"/>
                    <a:pt x="1522" y="4538"/>
                  </a:cubicBezTo>
                  <a:cubicBezTo>
                    <a:pt x="1591" y="4474"/>
                    <a:pt x="1642" y="4391"/>
                    <a:pt x="1669" y="4303"/>
                  </a:cubicBezTo>
                  <a:cubicBezTo>
                    <a:pt x="1697" y="4252"/>
                    <a:pt x="1734" y="4128"/>
                    <a:pt x="1678" y="4085"/>
                  </a:cubicBezTo>
                  <a:lnTo>
                    <a:pt x="1678" y="4085"/>
                  </a:lnTo>
                  <a:lnTo>
                    <a:pt x="1678" y="4090"/>
                  </a:lnTo>
                  <a:cubicBezTo>
                    <a:pt x="1664" y="4079"/>
                    <a:pt x="1651" y="4075"/>
                    <a:pt x="1639" y="4075"/>
                  </a:cubicBezTo>
                  <a:close/>
                  <a:moveTo>
                    <a:pt x="3177" y="4075"/>
                  </a:moveTo>
                  <a:cubicBezTo>
                    <a:pt x="3105" y="4075"/>
                    <a:pt x="3065" y="4219"/>
                    <a:pt x="3061" y="4322"/>
                  </a:cubicBezTo>
                  <a:cubicBezTo>
                    <a:pt x="3034" y="4229"/>
                    <a:pt x="2975" y="4080"/>
                    <a:pt x="2908" y="4080"/>
                  </a:cubicBezTo>
                  <a:cubicBezTo>
                    <a:pt x="2895" y="4080"/>
                    <a:pt x="2881" y="4086"/>
                    <a:pt x="2867" y="4100"/>
                  </a:cubicBezTo>
                  <a:cubicBezTo>
                    <a:pt x="2820" y="4145"/>
                    <a:pt x="2867" y="4261"/>
                    <a:pt x="2867" y="4312"/>
                  </a:cubicBezTo>
                  <a:cubicBezTo>
                    <a:pt x="2909" y="4399"/>
                    <a:pt x="2978" y="4478"/>
                    <a:pt x="3061" y="4538"/>
                  </a:cubicBezTo>
                  <a:cubicBezTo>
                    <a:pt x="3125" y="4474"/>
                    <a:pt x="3176" y="4391"/>
                    <a:pt x="3209" y="4303"/>
                  </a:cubicBezTo>
                  <a:cubicBezTo>
                    <a:pt x="3232" y="4252"/>
                    <a:pt x="3270" y="4128"/>
                    <a:pt x="3219" y="4085"/>
                  </a:cubicBezTo>
                  <a:lnTo>
                    <a:pt x="3219" y="4085"/>
                  </a:lnTo>
                  <a:lnTo>
                    <a:pt x="3219" y="4090"/>
                  </a:lnTo>
                  <a:cubicBezTo>
                    <a:pt x="3204" y="4079"/>
                    <a:pt x="3190" y="4075"/>
                    <a:pt x="3177" y="4075"/>
                  </a:cubicBezTo>
                  <a:close/>
                  <a:moveTo>
                    <a:pt x="4712" y="4075"/>
                  </a:moveTo>
                  <a:cubicBezTo>
                    <a:pt x="4642" y="4075"/>
                    <a:pt x="4604" y="4219"/>
                    <a:pt x="4596" y="4322"/>
                  </a:cubicBezTo>
                  <a:cubicBezTo>
                    <a:pt x="4569" y="4229"/>
                    <a:pt x="4510" y="4080"/>
                    <a:pt x="4443" y="4080"/>
                  </a:cubicBezTo>
                  <a:cubicBezTo>
                    <a:pt x="4429" y="4080"/>
                    <a:pt x="4415" y="4086"/>
                    <a:pt x="4401" y="4100"/>
                  </a:cubicBezTo>
                  <a:cubicBezTo>
                    <a:pt x="4356" y="4145"/>
                    <a:pt x="4401" y="4261"/>
                    <a:pt x="4401" y="4312"/>
                  </a:cubicBezTo>
                  <a:cubicBezTo>
                    <a:pt x="4444" y="4399"/>
                    <a:pt x="4512" y="4478"/>
                    <a:pt x="4596" y="4538"/>
                  </a:cubicBezTo>
                  <a:cubicBezTo>
                    <a:pt x="4661" y="4474"/>
                    <a:pt x="4712" y="4391"/>
                    <a:pt x="4744" y="4303"/>
                  </a:cubicBezTo>
                  <a:cubicBezTo>
                    <a:pt x="4772" y="4252"/>
                    <a:pt x="4804" y="4128"/>
                    <a:pt x="4753" y="4085"/>
                  </a:cubicBezTo>
                  <a:lnTo>
                    <a:pt x="4753" y="4085"/>
                  </a:lnTo>
                  <a:lnTo>
                    <a:pt x="4753" y="4090"/>
                  </a:lnTo>
                  <a:cubicBezTo>
                    <a:pt x="4738" y="4079"/>
                    <a:pt x="4725" y="4075"/>
                    <a:pt x="4712" y="4075"/>
                  </a:cubicBezTo>
                  <a:close/>
                  <a:moveTo>
                    <a:pt x="6248" y="4075"/>
                  </a:moveTo>
                  <a:cubicBezTo>
                    <a:pt x="6180" y="4075"/>
                    <a:pt x="6139" y="4219"/>
                    <a:pt x="6132" y="4322"/>
                  </a:cubicBezTo>
                  <a:cubicBezTo>
                    <a:pt x="6108" y="4229"/>
                    <a:pt x="6047" y="4080"/>
                    <a:pt x="5979" y="4080"/>
                  </a:cubicBezTo>
                  <a:cubicBezTo>
                    <a:pt x="5965" y="4080"/>
                    <a:pt x="5951" y="4086"/>
                    <a:pt x="5937" y="4100"/>
                  </a:cubicBezTo>
                  <a:cubicBezTo>
                    <a:pt x="5891" y="4145"/>
                    <a:pt x="5927" y="4261"/>
                    <a:pt x="5937" y="4312"/>
                  </a:cubicBezTo>
                  <a:cubicBezTo>
                    <a:pt x="5978" y="4399"/>
                    <a:pt x="6048" y="4478"/>
                    <a:pt x="6132" y="4538"/>
                  </a:cubicBezTo>
                  <a:cubicBezTo>
                    <a:pt x="6196" y="4474"/>
                    <a:pt x="6247" y="4391"/>
                    <a:pt x="6279" y="4303"/>
                  </a:cubicBezTo>
                  <a:cubicBezTo>
                    <a:pt x="6307" y="4252"/>
                    <a:pt x="6343" y="4128"/>
                    <a:pt x="6288" y="4085"/>
                  </a:cubicBezTo>
                  <a:lnTo>
                    <a:pt x="6288" y="4085"/>
                  </a:lnTo>
                  <a:lnTo>
                    <a:pt x="6288" y="4090"/>
                  </a:lnTo>
                  <a:cubicBezTo>
                    <a:pt x="6274" y="4079"/>
                    <a:pt x="6261" y="4075"/>
                    <a:pt x="6248" y="4075"/>
                  </a:cubicBezTo>
                  <a:close/>
                  <a:moveTo>
                    <a:pt x="600" y="5055"/>
                  </a:moveTo>
                  <a:cubicBezTo>
                    <a:pt x="587" y="5055"/>
                    <a:pt x="574" y="5060"/>
                    <a:pt x="560" y="5071"/>
                  </a:cubicBezTo>
                  <a:cubicBezTo>
                    <a:pt x="513" y="5116"/>
                    <a:pt x="551" y="5242"/>
                    <a:pt x="564" y="5283"/>
                  </a:cubicBezTo>
                  <a:cubicBezTo>
                    <a:pt x="596" y="5370"/>
                    <a:pt x="647" y="5454"/>
                    <a:pt x="712" y="5519"/>
                  </a:cubicBezTo>
                  <a:cubicBezTo>
                    <a:pt x="800" y="5459"/>
                    <a:pt x="865" y="5380"/>
                    <a:pt x="911" y="5287"/>
                  </a:cubicBezTo>
                  <a:cubicBezTo>
                    <a:pt x="925" y="5242"/>
                    <a:pt x="961" y="5126"/>
                    <a:pt x="911" y="5080"/>
                  </a:cubicBezTo>
                  <a:cubicBezTo>
                    <a:pt x="896" y="5066"/>
                    <a:pt x="882" y="5059"/>
                    <a:pt x="868" y="5059"/>
                  </a:cubicBezTo>
                  <a:cubicBezTo>
                    <a:pt x="798" y="5059"/>
                    <a:pt x="739" y="5209"/>
                    <a:pt x="712" y="5302"/>
                  </a:cubicBezTo>
                  <a:cubicBezTo>
                    <a:pt x="712" y="5200"/>
                    <a:pt x="669" y="5055"/>
                    <a:pt x="600" y="5055"/>
                  </a:cubicBezTo>
                  <a:close/>
                  <a:moveTo>
                    <a:pt x="2137" y="5055"/>
                  </a:moveTo>
                  <a:cubicBezTo>
                    <a:pt x="2124" y="5055"/>
                    <a:pt x="2109" y="5060"/>
                    <a:pt x="2094" y="5071"/>
                  </a:cubicBezTo>
                  <a:cubicBezTo>
                    <a:pt x="2049" y="5116"/>
                    <a:pt x="2085" y="5242"/>
                    <a:pt x="2104" y="5283"/>
                  </a:cubicBezTo>
                  <a:cubicBezTo>
                    <a:pt x="2132" y="5370"/>
                    <a:pt x="2182" y="5454"/>
                    <a:pt x="2252" y="5519"/>
                  </a:cubicBezTo>
                  <a:cubicBezTo>
                    <a:pt x="2335" y="5459"/>
                    <a:pt x="2400" y="5380"/>
                    <a:pt x="2446" y="5287"/>
                  </a:cubicBezTo>
                  <a:cubicBezTo>
                    <a:pt x="2465" y="5242"/>
                    <a:pt x="2497" y="5126"/>
                    <a:pt x="2446" y="5080"/>
                  </a:cubicBezTo>
                  <a:cubicBezTo>
                    <a:pt x="2432" y="5066"/>
                    <a:pt x="2418" y="5059"/>
                    <a:pt x="2405" y="5059"/>
                  </a:cubicBezTo>
                  <a:cubicBezTo>
                    <a:pt x="2338" y="5059"/>
                    <a:pt x="2279" y="5209"/>
                    <a:pt x="2252" y="5302"/>
                  </a:cubicBezTo>
                  <a:cubicBezTo>
                    <a:pt x="2252" y="5200"/>
                    <a:pt x="2209" y="5055"/>
                    <a:pt x="2137" y="5055"/>
                  </a:cubicBezTo>
                  <a:close/>
                  <a:moveTo>
                    <a:pt x="3672" y="5055"/>
                  </a:moveTo>
                  <a:cubicBezTo>
                    <a:pt x="3659" y="5055"/>
                    <a:pt x="3645" y="5060"/>
                    <a:pt x="3630" y="5071"/>
                  </a:cubicBezTo>
                  <a:cubicBezTo>
                    <a:pt x="3588" y="5116"/>
                    <a:pt x="3625" y="5242"/>
                    <a:pt x="3648" y="5283"/>
                  </a:cubicBezTo>
                  <a:lnTo>
                    <a:pt x="3639" y="5283"/>
                  </a:lnTo>
                  <a:cubicBezTo>
                    <a:pt x="3671" y="5370"/>
                    <a:pt x="3722" y="5454"/>
                    <a:pt x="3787" y="5519"/>
                  </a:cubicBezTo>
                  <a:cubicBezTo>
                    <a:pt x="3870" y="5459"/>
                    <a:pt x="3940" y="5380"/>
                    <a:pt x="3981" y="5287"/>
                  </a:cubicBezTo>
                  <a:cubicBezTo>
                    <a:pt x="4000" y="5242"/>
                    <a:pt x="4036" y="5126"/>
                    <a:pt x="3981" y="5080"/>
                  </a:cubicBezTo>
                  <a:cubicBezTo>
                    <a:pt x="3968" y="5066"/>
                    <a:pt x="3954" y="5059"/>
                    <a:pt x="3941" y="5059"/>
                  </a:cubicBezTo>
                  <a:cubicBezTo>
                    <a:pt x="3876" y="5059"/>
                    <a:pt x="3813" y="5209"/>
                    <a:pt x="3787" y="5302"/>
                  </a:cubicBezTo>
                  <a:cubicBezTo>
                    <a:pt x="3787" y="5200"/>
                    <a:pt x="3744" y="5055"/>
                    <a:pt x="3672" y="5055"/>
                  </a:cubicBezTo>
                  <a:close/>
                  <a:moveTo>
                    <a:pt x="5207" y="5055"/>
                  </a:moveTo>
                  <a:cubicBezTo>
                    <a:pt x="5194" y="5055"/>
                    <a:pt x="5180" y="5060"/>
                    <a:pt x="5165" y="5071"/>
                  </a:cubicBezTo>
                  <a:cubicBezTo>
                    <a:pt x="5123" y="5116"/>
                    <a:pt x="5161" y="5242"/>
                    <a:pt x="5174" y="5283"/>
                  </a:cubicBezTo>
                  <a:cubicBezTo>
                    <a:pt x="5206" y="5370"/>
                    <a:pt x="5257" y="5454"/>
                    <a:pt x="5323" y="5519"/>
                  </a:cubicBezTo>
                  <a:cubicBezTo>
                    <a:pt x="5410" y="5459"/>
                    <a:pt x="5475" y="5380"/>
                    <a:pt x="5521" y="5287"/>
                  </a:cubicBezTo>
                  <a:cubicBezTo>
                    <a:pt x="5534" y="5242"/>
                    <a:pt x="5572" y="5126"/>
                    <a:pt x="5521" y="5080"/>
                  </a:cubicBezTo>
                  <a:cubicBezTo>
                    <a:pt x="5507" y="5066"/>
                    <a:pt x="5493" y="5059"/>
                    <a:pt x="5479" y="5059"/>
                  </a:cubicBezTo>
                  <a:cubicBezTo>
                    <a:pt x="5411" y="5059"/>
                    <a:pt x="5349" y="5209"/>
                    <a:pt x="5323" y="5302"/>
                  </a:cubicBezTo>
                  <a:cubicBezTo>
                    <a:pt x="5323" y="5200"/>
                    <a:pt x="5279" y="5055"/>
                    <a:pt x="5207" y="5055"/>
                  </a:cubicBezTo>
                  <a:close/>
                  <a:moveTo>
                    <a:pt x="6742" y="5055"/>
                  </a:moveTo>
                  <a:cubicBezTo>
                    <a:pt x="6729" y="5055"/>
                    <a:pt x="6715" y="5060"/>
                    <a:pt x="6700" y="5071"/>
                  </a:cubicBezTo>
                  <a:cubicBezTo>
                    <a:pt x="6659" y="5116"/>
                    <a:pt x="6695" y="5242"/>
                    <a:pt x="6714" y="5283"/>
                  </a:cubicBezTo>
                  <a:cubicBezTo>
                    <a:pt x="6742" y="5370"/>
                    <a:pt x="6793" y="5449"/>
                    <a:pt x="6857" y="5519"/>
                  </a:cubicBezTo>
                  <a:cubicBezTo>
                    <a:pt x="6945" y="5459"/>
                    <a:pt x="7009" y="5380"/>
                    <a:pt x="7056" y="5287"/>
                  </a:cubicBezTo>
                  <a:cubicBezTo>
                    <a:pt x="7070" y="5242"/>
                    <a:pt x="7107" y="5126"/>
                    <a:pt x="7056" y="5080"/>
                  </a:cubicBezTo>
                  <a:cubicBezTo>
                    <a:pt x="7042" y="5066"/>
                    <a:pt x="7028" y="5059"/>
                    <a:pt x="7014" y="5059"/>
                  </a:cubicBezTo>
                  <a:cubicBezTo>
                    <a:pt x="6946" y="5059"/>
                    <a:pt x="6884" y="5209"/>
                    <a:pt x="6857" y="5302"/>
                  </a:cubicBezTo>
                  <a:cubicBezTo>
                    <a:pt x="6857" y="5200"/>
                    <a:pt x="6814" y="5055"/>
                    <a:pt x="6742" y="5055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60"/>
            <p:cNvSpPr/>
            <p:nvPr/>
          </p:nvSpPr>
          <p:spPr>
            <a:xfrm>
              <a:off x="4559700" y="1302275"/>
              <a:ext cx="30200" cy="69850"/>
            </a:xfrm>
            <a:custGeom>
              <a:avLst/>
              <a:gdLst/>
              <a:ahLst/>
              <a:cxnLst/>
              <a:rect l="l" t="t" r="r" b="b"/>
              <a:pathLst>
                <a:path w="1208" h="2794" extrusionOk="0">
                  <a:moveTo>
                    <a:pt x="606" y="1"/>
                  </a:moveTo>
                  <a:cubicBezTo>
                    <a:pt x="472" y="1"/>
                    <a:pt x="343" y="43"/>
                    <a:pt x="232" y="121"/>
                  </a:cubicBezTo>
                  <a:cubicBezTo>
                    <a:pt x="713" y="894"/>
                    <a:pt x="0" y="2775"/>
                    <a:pt x="0" y="2775"/>
                  </a:cubicBezTo>
                  <a:lnTo>
                    <a:pt x="491" y="2794"/>
                  </a:lnTo>
                  <a:cubicBezTo>
                    <a:pt x="1208" y="833"/>
                    <a:pt x="606" y="1"/>
                    <a:pt x="60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60"/>
            <p:cNvSpPr/>
            <p:nvPr/>
          </p:nvSpPr>
          <p:spPr>
            <a:xfrm>
              <a:off x="4607450" y="1313850"/>
              <a:ext cx="15050" cy="60475"/>
            </a:xfrm>
            <a:custGeom>
              <a:avLst/>
              <a:gdLst/>
              <a:ahLst/>
              <a:cxnLst/>
              <a:rect l="l" t="t" r="r" b="b"/>
              <a:pathLst>
                <a:path w="602" h="2419" extrusionOk="0">
                  <a:moveTo>
                    <a:pt x="0" y="0"/>
                  </a:moveTo>
                  <a:lnTo>
                    <a:pt x="0" y="0"/>
                  </a:lnTo>
                  <a:cubicBezTo>
                    <a:pt x="269" y="527"/>
                    <a:pt x="282" y="2405"/>
                    <a:pt x="282" y="2405"/>
                  </a:cubicBezTo>
                  <a:lnTo>
                    <a:pt x="602" y="2418"/>
                  </a:lnTo>
                  <a:cubicBezTo>
                    <a:pt x="532" y="1757"/>
                    <a:pt x="425" y="1097"/>
                    <a:pt x="282" y="444"/>
                  </a:cubicBezTo>
                  <a:cubicBezTo>
                    <a:pt x="199" y="287"/>
                    <a:pt x="107" y="139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60"/>
            <p:cNvSpPr/>
            <p:nvPr/>
          </p:nvSpPr>
          <p:spPr>
            <a:xfrm>
              <a:off x="4577275" y="1244700"/>
              <a:ext cx="52500" cy="92175"/>
            </a:xfrm>
            <a:custGeom>
              <a:avLst/>
              <a:gdLst/>
              <a:ahLst/>
              <a:cxnLst/>
              <a:rect l="l" t="t" r="r" b="b"/>
              <a:pathLst>
                <a:path w="2100" h="3687" extrusionOk="0">
                  <a:moveTo>
                    <a:pt x="633" y="1"/>
                  </a:moveTo>
                  <a:cubicBezTo>
                    <a:pt x="633" y="1"/>
                    <a:pt x="1" y="2365"/>
                    <a:pt x="5" y="2429"/>
                  </a:cubicBezTo>
                  <a:cubicBezTo>
                    <a:pt x="19" y="2577"/>
                    <a:pt x="556" y="3613"/>
                    <a:pt x="1216" y="3686"/>
                  </a:cubicBezTo>
                  <a:cubicBezTo>
                    <a:pt x="1218" y="3686"/>
                    <a:pt x="1220" y="3687"/>
                    <a:pt x="1222" y="3687"/>
                  </a:cubicBezTo>
                  <a:cubicBezTo>
                    <a:pt x="1437" y="3687"/>
                    <a:pt x="1604" y="2540"/>
                    <a:pt x="1604" y="2540"/>
                  </a:cubicBezTo>
                  <a:lnTo>
                    <a:pt x="1638" y="2457"/>
                  </a:lnTo>
                  <a:lnTo>
                    <a:pt x="2099" y="1287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60"/>
            <p:cNvSpPr/>
            <p:nvPr/>
          </p:nvSpPr>
          <p:spPr>
            <a:xfrm>
              <a:off x="4583275" y="1244950"/>
              <a:ext cx="46600" cy="74700"/>
            </a:xfrm>
            <a:custGeom>
              <a:avLst/>
              <a:gdLst/>
              <a:ahLst/>
              <a:cxnLst/>
              <a:rect l="l" t="t" r="r" b="b"/>
              <a:pathLst>
                <a:path w="1864" h="2988" extrusionOk="0">
                  <a:moveTo>
                    <a:pt x="393" y="1"/>
                  </a:moveTo>
                  <a:cubicBezTo>
                    <a:pt x="393" y="1"/>
                    <a:pt x="182" y="805"/>
                    <a:pt x="1" y="1489"/>
                  </a:cubicBezTo>
                  <a:cubicBezTo>
                    <a:pt x="116" y="2188"/>
                    <a:pt x="611" y="2765"/>
                    <a:pt x="1281" y="2987"/>
                  </a:cubicBezTo>
                  <a:cubicBezTo>
                    <a:pt x="1337" y="2747"/>
                    <a:pt x="1370" y="2534"/>
                    <a:pt x="1370" y="2534"/>
                  </a:cubicBezTo>
                  <a:lnTo>
                    <a:pt x="1402" y="2451"/>
                  </a:lnTo>
                  <a:lnTo>
                    <a:pt x="1864" y="1281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60"/>
            <p:cNvSpPr/>
            <p:nvPr/>
          </p:nvSpPr>
          <p:spPr>
            <a:xfrm>
              <a:off x="4570675" y="1153725"/>
              <a:ext cx="130900" cy="158700"/>
            </a:xfrm>
            <a:custGeom>
              <a:avLst/>
              <a:gdLst/>
              <a:ahLst/>
              <a:cxnLst/>
              <a:rect l="l" t="t" r="r" b="b"/>
              <a:pathLst>
                <a:path w="5236" h="6348" extrusionOk="0">
                  <a:moveTo>
                    <a:pt x="2507" y="0"/>
                  </a:moveTo>
                  <a:cubicBezTo>
                    <a:pt x="1375" y="0"/>
                    <a:pt x="189" y="750"/>
                    <a:pt x="98" y="3257"/>
                  </a:cubicBezTo>
                  <a:cubicBezTo>
                    <a:pt x="1" y="5938"/>
                    <a:pt x="1763" y="6258"/>
                    <a:pt x="2280" y="6331"/>
                  </a:cubicBezTo>
                  <a:cubicBezTo>
                    <a:pt x="2352" y="6340"/>
                    <a:pt x="2441" y="6347"/>
                    <a:pt x="2541" y="6347"/>
                  </a:cubicBezTo>
                  <a:cubicBezTo>
                    <a:pt x="3244" y="6347"/>
                    <a:pt x="4538" y="6003"/>
                    <a:pt x="4865" y="3678"/>
                  </a:cubicBezTo>
                  <a:cubicBezTo>
                    <a:pt x="5235" y="1014"/>
                    <a:pt x="3945" y="116"/>
                    <a:pt x="2743" y="11"/>
                  </a:cubicBezTo>
                  <a:cubicBezTo>
                    <a:pt x="2665" y="4"/>
                    <a:pt x="2586" y="0"/>
                    <a:pt x="2507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60"/>
            <p:cNvSpPr/>
            <p:nvPr/>
          </p:nvSpPr>
          <p:spPr>
            <a:xfrm>
              <a:off x="4673925" y="1233675"/>
              <a:ext cx="12700" cy="8425"/>
            </a:xfrm>
            <a:custGeom>
              <a:avLst/>
              <a:gdLst/>
              <a:ahLst/>
              <a:cxnLst/>
              <a:rect l="l" t="t" r="r" b="b"/>
              <a:pathLst>
                <a:path w="508" h="337" extrusionOk="0">
                  <a:moveTo>
                    <a:pt x="162" y="1"/>
                  </a:moveTo>
                  <a:cubicBezTo>
                    <a:pt x="120" y="1"/>
                    <a:pt x="78" y="12"/>
                    <a:pt x="41" y="36"/>
                  </a:cubicBezTo>
                  <a:cubicBezTo>
                    <a:pt x="9" y="63"/>
                    <a:pt x="0" y="109"/>
                    <a:pt x="19" y="147"/>
                  </a:cubicBezTo>
                  <a:cubicBezTo>
                    <a:pt x="56" y="202"/>
                    <a:pt x="111" y="239"/>
                    <a:pt x="175" y="258"/>
                  </a:cubicBezTo>
                  <a:cubicBezTo>
                    <a:pt x="231" y="285"/>
                    <a:pt x="286" y="313"/>
                    <a:pt x="346" y="331"/>
                  </a:cubicBezTo>
                  <a:cubicBezTo>
                    <a:pt x="356" y="334"/>
                    <a:pt x="366" y="336"/>
                    <a:pt x="376" y="336"/>
                  </a:cubicBezTo>
                  <a:cubicBezTo>
                    <a:pt x="442" y="336"/>
                    <a:pt x="508" y="262"/>
                    <a:pt x="476" y="202"/>
                  </a:cubicBezTo>
                  <a:cubicBezTo>
                    <a:pt x="435" y="123"/>
                    <a:pt x="365" y="63"/>
                    <a:pt x="282" y="36"/>
                  </a:cubicBezTo>
                  <a:cubicBezTo>
                    <a:pt x="245" y="12"/>
                    <a:pt x="203" y="1"/>
                    <a:pt x="1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60"/>
            <p:cNvSpPr/>
            <p:nvPr/>
          </p:nvSpPr>
          <p:spPr>
            <a:xfrm>
              <a:off x="4635075" y="1228300"/>
              <a:ext cx="13200" cy="6450"/>
            </a:xfrm>
            <a:custGeom>
              <a:avLst/>
              <a:gdLst/>
              <a:ahLst/>
              <a:cxnLst/>
              <a:rect l="l" t="t" r="r" b="b"/>
              <a:pathLst>
                <a:path w="528" h="258" extrusionOk="0">
                  <a:moveTo>
                    <a:pt x="273" y="1"/>
                  </a:moveTo>
                  <a:cubicBezTo>
                    <a:pt x="192" y="1"/>
                    <a:pt x="116" y="28"/>
                    <a:pt x="52" y="74"/>
                  </a:cubicBezTo>
                  <a:cubicBezTo>
                    <a:pt x="9" y="112"/>
                    <a:pt x="0" y="176"/>
                    <a:pt x="37" y="219"/>
                  </a:cubicBezTo>
                  <a:cubicBezTo>
                    <a:pt x="52" y="236"/>
                    <a:pt x="75" y="251"/>
                    <a:pt x="93" y="255"/>
                  </a:cubicBezTo>
                  <a:lnTo>
                    <a:pt x="291" y="255"/>
                  </a:lnTo>
                  <a:cubicBezTo>
                    <a:pt x="305" y="257"/>
                    <a:pt x="318" y="258"/>
                    <a:pt x="331" y="258"/>
                  </a:cubicBezTo>
                  <a:cubicBezTo>
                    <a:pt x="384" y="258"/>
                    <a:pt x="438" y="244"/>
                    <a:pt x="485" y="219"/>
                  </a:cubicBezTo>
                  <a:cubicBezTo>
                    <a:pt x="519" y="191"/>
                    <a:pt x="528" y="144"/>
                    <a:pt x="509" y="102"/>
                  </a:cubicBezTo>
                  <a:cubicBezTo>
                    <a:pt x="460" y="37"/>
                    <a:pt x="383" y="1"/>
                    <a:pt x="305" y="1"/>
                  </a:cubicBezTo>
                  <a:cubicBezTo>
                    <a:pt x="300" y="1"/>
                    <a:pt x="296" y="1"/>
                    <a:pt x="291" y="1"/>
                  </a:cubicBezTo>
                  <a:cubicBezTo>
                    <a:pt x="285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60"/>
            <p:cNvSpPr/>
            <p:nvPr/>
          </p:nvSpPr>
          <p:spPr>
            <a:xfrm>
              <a:off x="4631775" y="1244100"/>
              <a:ext cx="15675" cy="14675"/>
            </a:xfrm>
            <a:custGeom>
              <a:avLst/>
              <a:gdLst/>
              <a:ahLst/>
              <a:cxnLst/>
              <a:rect l="l" t="t" r="r" b="b"/>
              <a:pathLst>
                <a:path w="627" h="587" extrusionOk="0">
                  <a:moveTo>
                    <a:pt x="351" y="0"/>
                  </a:moveTo>
                  <a:cubicBezTo>
                    <a:pt x="103" y="0"/>
                    <a:pt x="1" y="511"/>
                    <a:pt x="248" y="580"/>
                  </a:cubicBezTo>
                  <a:cubicBezTo>
                    <a:pt x="264" y="584"/>
                    <a:pt x="279" y="586"/>
                    <a:pt x="294" y="586"/>
                  </a:cubicBezTo>
                  <a:cubicBezTo>
                    <a:pt x="530" y="586"/>
                    <a:pt x="626" y="68"/>
                    <a:pt x="401" y="7"/>
                  </a:cubicBezTo>
                  <a:cubicBezTo>
                    <a:pt x="384" y="3"/>
                    <a:pt x="367" y="0"/>
                    <a:pt x="3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60"/>
            <p:cNvSpPr/>
            <p:nvPr/>
          </p:nvSpPr>
          <p:spPr>
            <a:xfrm>
              <a:off x="4629300" y="1242175"/>
              <a:ext cx="10375" cy="7125"/>
            </a:xfrm>
            <a:custGeom>
              <a:avLst/>
              <a:gdLst/>
              <a:ahLst/>
              <a:cxnLst/>
              <a:rect l="l" t="t" r="r" b="b"/>
              <a:pathLst>
                <a:path w="415" h="285" extrusionOk="0">
                  <a:moveTo>
                    <a:pt x="46" y="1"/>
                  </a:moveTo>
                  <a:cubicBezTo>
                    <a:pt x="1" y="102"/>
                    <a:pt x="46" y="227"/>
                    <a:pt x="148" y="274"/>
                  </a:cubicBezTo>
                  <a:cubicBezTo>
                    <a:pt x="168" y="281"/>
                    <a:pt x="187" y="285"/>
                    <a:pt x="206" y="285"/>
                  </a:cubicBezTo>
                  <a:cubicBezTo>
                    <a:pt x="289" y="285"/>
                    <a:pt x="362" y="216"/>
                    <a:pt x="407" y="130"/>
                  </a:cubicBezTo>
                  <a:cubicBezTo>
                    <a:pt x="415" y="111"/>
                    <a:pt x="407" y="89"/>
                    <a:pt x="391" y="89"/>
                  </a:cubicBezTo>
                  <a:cubicBezTo>
                    <a:pt x="387" y="89"/>
                    <a:pt x="383" y="91"/>
                    <a:pt x="379" y="93"/>
                  </a:cubicBezTo>
                  <a:cubicBezTo>
                    <a:pt x="328" y="110"/>
                    <a:pt x="274" y="150"/>
                    <a:pt x="216" y="150"/>
                  </a:cubicBezTo>
                  <a:cubicBezTo>
                    <a:pt x="210" y="150"/>
                    <a:pt x="205" y="149"/>
                    <a:pt x="199" y="148"/>
                  </a:cubicBezTo>
                  <a:cubicBezTo>
                    <a:pt x="139" y="144"/>
                    <a:pt x="88" y="70"/>
                    <a:pt x="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60"/>
            <p:cNvSpPr/>
            <p:nvPr/>
          </p:nvSpPr>
          <p:spPr>
            <a:xfrm>
              <a:off x="4665450" y="1250100"/>
              <a:ext cx="15975" cy="14700"/>
            </a:xfrm>
            <a:custGeom>
              <a:avLst/>
              <a:gdLst/>
              <a:ahLst/>
              <a:cxnLst/>
              <a:rect l="l" t="t" r="r" b="b"/>
              <a:pathLst>
                <a:path w="639" h="588" extrusionOk="0">
                  <a:moveTo>
                    <a:pt x="328" y="0"/>
                  </a:moveTo>
                  <a:cubicBezTo>
                    <a:pt x="105" y="0"/>
                    <a:pt x="1" y="545"/>
                    <a:pt x="260" y="585"/>
                  </a:cubicBezTo>
                  <a:cubicBezTo>
                    <a:pt x="270" y="586"/>
                    <a:pt x="279" y="587"/>
                    <a:pt x="288" y="587"/>
                  </a:cubicBezTo>
                  <a:cubicBezTo>
                    <a:pt x="541" y="587"/>
                    <a:pt x="638" y="47"/>
                    <a:pt x="352" y="2"/>
                  </a:cubicBezTo>
                  <a:cubicBezTo>
                    <a:pt x="344" y="1"/>
                    <a:pt x="336" y="0"/>
                    <a:pt x="3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60"/>
            <p:cNvSpPr/>
            <p:nvPr/>
          </p:nvSpPr>
          <p:spPr>
            <a:xfrm>
              <a:off x="4675875" y="1251550"/>
              <a:ext cx="8800" cy="6350"/>
            </a:xfrm>
            <a:custGeom>
              <a:avLst/>
              <a:gdLst/>
              <a:ahLst/>
              <a:cxnLst/>
              <a:rect l="l" t="t" r="r" b="b"/>
              <a:pathLst>
                <a:path w="352" h="254" extrusionOk="0">
                  <a:moveTo>
                    <a:pt x="41" y="1"/>
                  </a:moveTo>
                  <a:cubicBezTo>
                    <a:pt x="26" y="1"/>
                    <a:pt x="12" y="20"/>
                    <a:pt x="1" y="28"/>
                  </a:cubicBezTo>
                  <a:cubicBezTo>
                    <a:pt x="5" y="143"/>
                    <a:pt x="42" y="254"/>
                    <a:pt x="157" y="254"/>
                  </a:cubicBezTo>
                  <a:cubicBezTo>
                    <a:pt x="274" y="254"/>
                    <a:pt x="334" y="143"/>
                    <a:pt x="352" y="32"/>
                  </a:cubicBezTo>
                  <a:lnTo>
                    <a:pt x="352" y="32"/>
                  </a:lnTo>
                  <a:cubicBezTo>
                    <a:pt x="307" y="81"/>
                    <a:pt x="247" y="127"/>
                    <a:pt x="198" y="127"/>
                  </a:cubicBezTo>
                  <a:cubicBezTo>
                    <a:pt x="192" y="127"/>
                    <a:pt x="186" y="127"/>
                    <a:pt x="181" y="125"/>
                  </a:cubicBezTo>
                  <a:cubicBezTo>
                    <a:pt x="125" y="106"/>
                    <a:pt x="93" y="42"/>
                    <a:pt x="52" y="4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60"/>
            <p:cNvSpPr/>
            <p:nvPr/>
          </p:nvSpPr>
          <p:spPr>
            <a:xfrm>
              <a:off x="4634150" y="1283950"/>
              <a:ext cx="8900" cy="5375"/>
            </a:xfrm>
            <a:custGeom>
              <a:avLst/>
              <a:gdLst/>
              <a:ahLst/>
              <a:cxnLst/>
              <a:rect l="l" t="t" r="r" b="b"/>
              <a:pathLst>
                <a:path w="356" h="215" extrusionOk="0">
                  <a:moveTo>
                    <a:pt x="28" y="0"/>
                  </a:moveTo>
                  <a:cubicBezTo>
                    <a:pt x="23" y="0"/>
                    <a:pt x="18" y="1"/>
                    <a:pt x="14" y="3"/>
                  </a:cubicBezTo>
                  <a:cubicBezTo>
                    <a:pt x="1" y="82"/>
                    <a:pt x="42" y="156"/>
                    <a:pt x="106" y="198"/>
                  </a:cubicBezTo>
                  <a:cubicBezTo>
                    <a:pt x="136" y="209"/>
                    <a:pt x="168" y="215"/>
                    <a:pt x="199" y="215"/>
                  </a:cubicBezTo>
                  <a:cubicBezTo>
                    <a:pt x="256" y="215"/>
                    <a:pt x="312" y="196"/>
                    <a:pt x="356" y="161"/>
                  </a:cubicBezTo>
                  <a:lnTo>
                    <a:pt x="356" y="161"/>
                  </a:lnTo>
                  <a:cubicBezTo>
                    <a:pt x="330" y="165"/>
                    <a:pt x="304" y="167"/>
                    <a:pt x="277" y="167"/>
                  </a:cubicBezTo>
                  <a:cubicBezTo>
                    <a:pt x="239" y="167"/>
                    <a:pt x="201" y="162"/>
                    <a:pt x="162" y="151"/>
                  </a:cubicBezTo>
                  <a:cubicBezTo>
                    <a:pt x="102" y="129"/>
                    <a:pt x="74" y="59"/>
                    <a:pt x="42" y="8"/>
                  </a:cubicBezTo>
                  <a:cubicBezTo>
                    <a:pt x="42" y="3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60"/>
            <p:cNvSpPr/>
            <p:nvPr/>
          </p:nvSpPr>
          <p:spPr>
            <a:xfrm>
              <a:off x="4640725" y="1245675"/>
              <a:ext cx="24525" cy="36625"/>
            </a:xfrm>
            <a:custGeom>
              <a:avLst/>
              <a:gdLst/>
              <a:ahLst/>
              <a:cxnLst/>
              <a:rect l="l" t="t" r="r" b="b"/>
              <a:pathLst>
                <a:path w="981" h="1465" extrusionOk="0">
                  <a:moveTo>
                    <a:pt x="940" y="1"/>
                  </a:moveTo>
                  <a:cubicBezTo>
                    <a:pt x="930" y="1"/>
                    <a:pt x="921" y="6"/>
                    <a:pt x="921" y="17"/>
                  </a:cubicBezTo>
                  <a:cubicBezTo>
                    <a:pt x="889" y="341"/>
                    <a:pt x="865" y="850"/>
                    <a:pt x="848" y="1026"/>
                  </a:cubicBezTo>
                  <a:cubicBezTo>
                    <a:pt x="797" y="1003"/>
                    <a:pt x="658" y="933"/>
                    <a:pt x="575" y="901"/>
                  </a:cubicBezTo>
                  <a:cubicBezTo>
                    <a:pt x="574" y="901"/>
                    <a:pt x="574" y="901"/>
                    <a:pt x="574" y="901"/>
                  </a:cubicBezTo>
                  <a:cubicBezTo>
                    <a:pt x="556" y="901"/>
                    <a:pt x="551" y="1336"/>
                    <a:pt x="537" y="1368"/>
                  </a:cubicBezTo>
                  <a:cubicBezTo>
                    <a:pt x="338" y="1336"/>
                    <a:pt x="158" y="1238"/>
                    <a:pt x="24" y="1095"/>
                  </a:cubicBezTo>
                  <a:cubicBezTo>
                    <a:pt x="22" y="1092"/>
                    <a:pt x="19" y="1091"/>
                    <a:pt x="16" y="1091"/>
                  </a:cubicBezTo>
                  <a:cubicBezTo>
                    <a:pt x="8" y="1091"/>
                    <a:pt x="1" y="1099"/>
                    <a:pt x="1" y="1109"/>
                  </a:cubicBezTo>
                  <a:cubicBezTo>
                    <a:pt x="98" y="1312"/>
                    <a:pt x="306" y="1447"/>
                    <a:pt x="532" y="1456"/>
                  </a:cubicBezTo>
                  <a:cubicBezTo>
                    <a:pt x="558" y="1461"/>
                    <a:pt x="579" y="1465"/>
                    <a:pt x="593" y="1465"/>
                  </a:cubicBezTo>
                  <a:cubicBezTo>
                    <a:pt x="605" y="1465"/>
                    <a:pt x="611" y="1462"/>
                    <a:pt x="611" y="1456"/>
                  </a:cubicBezTo>
                  <a:cubicBezTo>
                    <a:pt x="639" y="1331"/>
                    <a:pt x="662" y="1054"/>
                    <a:pt x="662" y="1054"/>
                  </a:cubicBezTo>
                  <a:cubicBezTo>
                    <a:pt x="707" y="1082"/>
                    <a:pt x="901" y="1169"/>
                    <a:pt x="948" y="1169"/>
                  </a:cubicBezTo>
                  <a:cubicBezTo>
                    <a:pt x="954" y="1169"/>
                    <a:pt x="958" y="1168"/>
                    <a:pt x="959" y="1165"/>
                  </a:cubicBezTo>
                  <a:cubicBezTo>
                    <a:pt x="981" y="781"/>
                    <a:pt x="981" y="397"/>
                    <a:pt x="959" y="17"/>
                  </a:cubicBezTo>
                  <a:cubicBezTo>
                    <a:pt x="959" y="6"/>
                    <a:pt x="949" y="1"/>
                    <a:pt x="9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60"/>
            <p:cNvSpPr/>
            <p:nvPr/>
          </p:nvSpPr>
          <p:spPr>
            <a:xfrm>
              <a:off x="4637725" y="1272800"/>
              <a:ext cx="16800" cy="12275"/>
            </a:xfrm>
            <a:custGeom>
              <a:avLst/>
              <a:gdLst/>
              <a:ahLst/>
              <a:cxnLst/>
              <a:rect l="l" t="t" r="r" b="b"/>
              <a:pathLst>
                <a:path w="672" h="491" extrusionOk="0">
                  <a:moveTo>
                    <a:pt x="135" y="1"/>
                  </a:moveTo>
                  <a:cubicBezTo>
                    <a:pt x="102" y="52"/>
                    <a:pt x="70" y="112"/>
                    <a:pt x="52" y="172"/>
                  </a:cubicBezTo>
                  <a:cubicBezTo>
                    <a:pt x="10" y="278"/>
                    <a:pt x="1" y="417"/>
                    <a:pt x="149" y="473"/>
                  </a:cubicBezTo>
                  <a:cubicBezTo>
                    <a:pt x="181" y="484"/>
                    <a:pt x="215" y="490"/>
                    <a:pt x="250" y="490"/>
                  </a:cubicBezTo>
                  <a:cubicBezTo>
                    <a:pt x="285" y="490"/>
                    <a:pt x="319" y="484"/>
                    <a:pt x="352" y="473"/>
                  </a:cubicBezTo>
                  <a:cubicBezTo>
                    <a:pt x="473" y="436"/>
                    <a:pt x="584" y="366"/>
                    <a:pt x="671" y="278"/>
                  </a:cubicBezTo>
                  <a:cubicBezTo>
                    <a:pt x="468" y="242"/>
                    <a:pt x="283" y="144"/>
                    <a:pt x="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60"/>
            <p:cNvSpPr/>
            <p:nvPr/>
          </p:nvSpPr>
          <p:spPr>
            <a:xfrm>
              <a:off x="4637725" y="1277200"/>
              <a:ext cx="8800" cy="7975"/>
            </a:xfrm>
            <a:custGeom>
              <a:avLst/>
              <a:gdLst/>
              <a:ahLst/>
              <a:cxnLst/>
              <a:rect l="l" t="t" r="r" b="b"/>
              <a:pathLst>
                <a:path w="352" h="319" extrusionOk="0">
                  <a:moveTo>
                    <a:pt x="52" y="0"/>
                  </a:moveTo>
                  <a:lnTo>
                    <a:pt x="52" y="0"/>
                  </a:lnTo>
                  <a:cubicBezTo>
                    <a:pt x="10" y="107"/>
                    <a:pt x="1" y="250"/>
                    <a:pt x="149" y="301"/>
                  </a:cubicBezTo>
                  <a:cubicBezTo>
                    <a:pt x="181" y="313"/>
                    <a:pt x="215" y="319"/>
                    <a:pt x="250" y="319"/>
                  </a:cubicBezTo>
                  <a:cubicBezTo>
                    <a:pt x="285" y="319"/>
                    <a:pt x="319" y="313"/>
                    <a:pt x="352" y="301"/>
                  </a:cubicBezTo>
                  <a:cubicBezTo>
                    <a:pt x="334" y="143"/>
                    <a:pt x="209" y="19"/>
                    <a:pt x="52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60"/>
            <p:cNvSpPr/>
            <p:nvPr/>
          </p:nvSpPr>
          <p:spPr>
            <a:xfrm>
              <a:off x="4564900" y="1150925"/>
              <a:ext cx="136425" cy="90700"/>
            </a:xfrm>
            <a:custGeom>
              <a:avLst/>
              <a:gdLst/>
              <a:ahLst/>
              <a:cxnLst/>
              <a:rect l="l" t="t" r="r" b="b"/>
              <a:pathLst>
                <a:path w="5457" h="3628" extrusionOk="0">
                  <a:moveTo>
                    <a:pt x="2651" y="1"/>
                  </a:moveTo>
                  <a:cubicBezTo>
                    <a:pt x="2215" y="1"/>
                    <a:pt x="1778" y="120"/>
                    <a:pt x="1393" y="358"/>
                  </a:cubicBezTo>
                  <a:cubicBezTo>
                    <a:pt x="1" y="1205"/>
                    <a:pt x="324" y="3628"/>
                    <a:pt x="324" y="3628"/>
                  </a:cubicBezTo>
                  <a:cubicBezTo>
                    <a:pt x="703" y="3558"/>
                    <a:pt x="1027" y="3299"/>
                    <a:pt x="1166" y="2934"/>
                  </a:cubicBezTo>
                  <a:cubicBezTo>
                    <a:pt x="1670" y="2870"/>
                    <a:pt x="2151" y="2665"/>
                    <a:pt x="2553" y="2351"/>
                  </a:cubicBezTo>
                  <a:lnTo>
                    <a:pt x="2553" y="2351"/>
                  </a:lnTo>
                  <a:cubicBezTo>
                    <a:pt x="2521" y="2398"/>
                    <a:pt x="2285" y="2740"/>
                    <a:pt x="2165" y="2920"/>
                  </a:cubicBezTo>
                  <a:cubicBezTo>
                    <a:pt x="2286" y="2931"/>
                    <a:pt x="2402" y="2937"/>
                    <a:pt x="2514" y="2937"/>
                  </a:cubicBezTo>
                  <a:cubicBezTo>
                    <a:pt x="3998" y="2937"/>
                    <a:pt x="4745" y="1986"/>
                    <a:pt x="4745" y="1986"/>
                  </a:cubicBezTo>
                  <a:cubicBezTo>
                    <a:pt x="4971" y="2360"/>
                    <a:pt x="5115" y="2786"/>
                    <a:pt x="5157" y="3220"/>
                  </a:cubicBezTo>
                  <a:cubicBezTo>
                    <a:pt x="5157" y="3220"/>
                    <a:pt x="5456" y="2226"/>
                    <a:pt x="5138" y="1413"/>
                  </a:cubicBezTo>
                  <a:cubicBezTo>
                    <a:pt x="4935" y="839"/>
                    <a:pt x="4440" y="418"/>
                    <a:pt x="3843" y="317"/>
                  </a:cubicBezTo>
                  <a:cubicBezTo>
                    <a:pt x="3473" y="106"/>
                    <a:pt x="3062" y="1"/>
                    <a:pt x="26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60"/>
            <p:cNvSpPr/>
            <p:nvPr/>
          </p:nvSpPr>
          <p:spPr>
            <a:xfrm>
              <a:off x="4628725" y="1194525"/>
              <a:ext cx="57850" cy="33550"/>
            </a:xfrm>
            <a:custGeom>
              <a:avLst/>
              <a:gdLst/>
              <a:ahLst/>
              <a:cxnLst/>
              <a:rect l="l" t="t" r="r" b="b"/>
              <a:pathLst>
                <a:path w="2314" h="1342" extrusionOk="0">
                  <a:moveTo>
                    <a:pt x="2291" y="0"/>
                  </a:moveTo>
                  <a:cubicBezTo>
                    <a:pt x="2287" y="0"/>
                    <a:pt x="2284" y="2"/>
                    <a:pt x="2284" y="6"/>
                  </a:cubicBezTo>
                  <a:cubicBezTo>
                    <a:pt x="2192" y="219"/>
                    <a:pt x="2062" y="409"/>
                    <a:pt x="1896" y="565"/>
                  </a:cubicBezTo>
                  <a:cubicBezTo>
                    <a:pt x="1748" y="714"/>
                    <a:pt x="1582" y="848"/>
                    <a:pt x="1401" y="954"/>
                  </a:cubicBezTo>
                  <a:cubicBezTo>
                    <a:pt x="983" y="1205"/>
                    <a:pt x="506" y="1333"/>
                    <a:pt x="25" y="1333"/>
                  </a:cubicBezTo>
                  <a:cubicBezTo>
                    <a:pt x="17" y="1333"/>
                    <a:pt x="8" y="1333"/>
                    <a:pt x="0" y="1333"/>
                  </a:cubicBezTo>
                  <a:lnTo>
                    <a:pt x="0" y="1333"/>
                  </a:lnTo>
                  <a:cubicBezTo>
                    <a:pt x="77" y="1339"/>
                    <a:pt x="154" y="1342"/>
                    <a:pt x="231" y="1342"/>
                  </a:cubicBezTo>
                  <a:cubicBezTo>
                    <a:pt x="462" y="1342"/>
                    <a:pt x="695" y="1316"/>
                    <a:pt x="920" y="1264"/>
                  </a:cubicBezTo>
                  <a:lnTo>
                    <a:pt x="920" y="1264"/>
                  </a:lnTo>
                  <a:lnTo>
                    <a:pt x="916" y="1269"/>
                  </a:lnTo>
                  <a:cubicBezTo>
                    <a:pt x="1110" y="1227"/>
                    <a:pt x="1300" y="1153"/>
                    <a:pt x="1475" y="1056"/>
                  </a:cubicBezTo>
                  <a:cubicBezTo>
                    <a:pt x="1674" y="945"/>
                    <a:pt x="1849" y="797"/>
                    <a:pt x="1993" y="621"/>
                  </a:cubicBezTo>
                  <a:cubicBezTo>
                    <a:pt x="2132" y="441"/>
                    <a:pt x="2238" y="238"/>
                    <a:pt x="2307" y="16"/>
                  </a:cubicBezTo>
                  <a:cubicBezTo>
                    <a:pt x="2314" y="9"/>
                    <a:pt x="2300" y="0"/>
                    <a:pt x="22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60"/>
            <p:cNvSpPr/>
            <p:nvPr/>
          </p:nvSpPr>
          <p:spPr>
            <a:xfrm>
              <a:off x="4552650" y="1220750"/>
              <a:ext cx="30325" cy="44150"/>
            </a:xfrm>
            <a:custGeom>
              <a:avLst/>
              <a:gdLst/>
              <a:ahLst/>
              <a:cxnLst/>
              <a:rect l="l" t="t" r="r" b="b"/>
              <a:pathLst>
                <a:path w="1213" h="1766" extrusionOk="0">
                  <a:moveTo>
                    <a:pt x="485" y="1"/>
                  </a:moveTo>
                  <a:cubicBezTo>
                    <a:pt x="461" y="1"/>
                    <a:pt x="437" y="4"/>
                    <a:pt x="412" y="11"/>
                  </a:cubicBezTo>
                  <a:cubicBezTo>
                    <a:pt x="1" y="127"/>
                    <a:pt x="148" y="1413"/>
                    <a:pt x="546" y="1671"/>
                  </a:cubicBezTo>
                  <a:cubicBezTo>
                    <a:pt x="631" y="1735"/>
                    <a:pt x="728" y="1765"/>
                    <a:pt x="825" y="1765"/>
                  </a:cubicBezTo>
                  <a:cubicBezTo>
                    <a:pt x="961" y="1765"/>
                    <a:pt x="1095" y="1704"/>
                    <a:pt x="1185" y="1588"/>
                  </a:cubicBezTo>
                  <a:cubicBezTo>
                    <a:pt x="1189" y="1584"/>
                    <a:pt x="1193" y="1579"/>
                    <a:pt x="1198" y="1575"/>
                  </a:cubicBezTo>
                  <a:lnTo>
                    <a:pt x="1212" y="839"/>
                  </a:lnTo>
                  <a:cubicBezTo>
                    <a:pt x="1212" y="839"/>
                    <a:pt x="869" y="1"/>
                    <a:pt x="485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60"/>
            <p:cNvSpPr/>
            <p:nvPr/>
          </p:nvSpPr>
          <p:spPr>
            <a:xfrm>
              <a:off x="4563975" y="1230275"/>
              <a:ext cx="14950" cy="29200"/>
            </a:xfrm>
            <a:custGeom>
              <a:avLst/>
              <a:gdLst/>
              <a:ahLst/>
              <a:cxnLst/>
              <a:rect l="l" t="t" r="r" b="b"/>
              <a:pathLst>
                <a:path w="598" h="1168" extrusionOk="0">
                  <a:moveTo>
                    <a:pt x="11" y="10"/>
                  </a:moveTo>
                  <a:lnTo>
                    <a:pt x="11" y="10"/>
                  </a:lnTo>
                  <a:cubicBezTo>
                    <a:pt x="256" y="218"/>
                    <a:pt x="403" y="518"/>
                    <a:pt x="416" y="838"/>
                  </a:cubicBezTo>
                  <a:cubicBezTo>
                    <a:pt x="383" y="732"/>
                    <a:pt x="283" y="664"/>
                    <a:pt x="175" y="664"/>
                  </a:cubicBezTo>
                  <a:cubicBezTo>
                    <a:pt x="149" y="664"/>
                    <a:pt x="123" y="667"/>
                    <a:pt x="98" y="676"/>
                  </a:cubicBezTo>
                  <a:cubicBezTo>
                    <a:pt x="89" y="680"/>
                    <a:pt x="75" y="684"/>
                    <a:pt x="66" y="689"/>
                  </a:cubicBezTo>
                  <a:lnTo>
                    <a:pt x="11" y="10"/>
                  </a:lnTo>
                  <a:close/>
                  <a:moveTo>
                    <a:pt x="10" y="1"/>
                  </a:moveTo>
                  <a:cubicBezTo>
                    <a:pt x="10" y="1"/>
                    <a:pt x="0" y="1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10"/>
                  </a:lnTo>
                  <a:lnTo>
                    <a:pt x="66" y="708"/>
                  </a:lnTo>
                  <a:cubicBezTo>
                    <a:pt x="76" y="707"/>
                    <a:pt x="86" y="706"/>
                    <a:pt x="95" y="706"/>
                  </a:cubicBezTo>
                  <a:cubicBezTo>
                    <a:pt x="204" y="706"/>
                    <a:pt x="300" y="772"/>
                    <a:pt x="343" y="870"/>
                  </a:cubicBezTo>
                  <a:cubicBezTo>
                    <a:pt x="384" y="957"/>
                    <a:pt x="412" y="1049"/>
                    <a:pt x="431" y="1147"/>
                  </a:cubicBezTo>
                  <a:cubicBezTo>
                    <a:pt x="435" y="1161"/>
                    <a:pt x="451" y="1168"/>
                    <a:pt x="466" y="1168"/>
                  </a:cubicBezTo>
                  <a:cubicBezTo>
                    <a:pt x="480" y="1168"/>
                    <a:pt x="493" y="1161"/>
                    <a:pt x="491" y="1147"/>
                  </a:cubicBezTo>
                  <a:cubicBezTo>
                    <a:pt x="597" y="744"/>
                    <a:pt x="416" y="130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60"/>
            <p:cNvSpPr/>
            <p:nvPr/>
          </p:nvSpPr>
          <p:spPr>
            <a:xfrm>
              <a:off x="4579800" y="1206800"/>
              <a:ext cx="19700" cy="18175"/>
            </a:xfrm>
            <a:custGeom>
              <a:avLst/>
              <a:gdLst/>
              <a:ahLst/>
              <a:cxnLst/>
              <a:rect l="l" t="t" r="r" b="b"/>
              <a:pathLst>
                <a:path w="788" h="727" extrusionOk="0">
                  <a:moveTo>
                    <a:pt x="154" y="1"/>
                  </a:moveTo>
                  <a:lnTo>
                    <a:pt x="1" y="181"/>
                  </a:lnTo>
                  <a:lnTo>
                    <a:pt x="699" y="727"/>
                  </a:lnTo>
                  <a:lnTo>
                    <a:pt x="788" y="625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60"/>
            <p:cNvSpPr/>
            <p:nvPr/>
          </p:nvSpPr>
          <p:spPr>
            <a:xfrm>
              <a:off x="4574850" y="1214550"/>
              <a:ext cx="21400" cy="15400"/>
            </a:xfrm>
            <a:custGeom>
              <a:avLst/>
              <a:gdLst/>
              <a:ahLst/>
              <a:cxnLst/>
              <a:rect l="l" t="t" r="r" b="b"/>
              <a:pathLst>
                <a:path w="856" h="616" extrusionOk="0">
                  <a:moveTo>
                    <a:pt x="120" y="1"/>
                  </a:moveTo>
                  <a:lnTo>
                    <a:pt x="0" y="204"/>
                  </a:lnTo>
                  <a:lnTo>
                    <a:pt x="786" y="615"/>
                  </a:lnTo>
                  <a:lnTo>
                    <a:pt x="856" y="500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60"/>
            <p:cNvSpPr/>
            <p:nvPr/>
          </p:nvSpPr>
          <p:spPr>
            <a:xfrm>
              <a:off x="4667300" y="1375000"/>
              <a:ext cx="134150" cy="199875"/>
            </a:xfrm>
            <a:custGeom>
              <a:avLst/>
              <a:gdLst/>
              <a:ahLst/>
              <a:cxnLst/>
              <a:rect l="l" t="t" r="r" b="b"/>
              <a:pathLst>
                <a:path w="5366" h="7995" extrusionOk="0">
                  <a:moveTo>
                    <a:pt x="1514" y="356"/>
                  </a:moveTo>
                  <a:cubicBezTo>
                    <a:pt x="1576" y="356"/>
                    <a:pt x="1638" y="364"/>
                    <a:pt x="1699" y="380"/>
                  </a:cubicBezTo>
                  <a:cubicBezTo>
                    <a:pt x="1870" y="440"/>
                    <a:pt x="2008" y="574"/>
                    <a:pt x="2077" y="745"/>
                  </a:cubicBezTo>
                  <a:cubicBezTo>
                    <a:pt x="2258" y="1138"/>
                    <a:pt x="2378" y="1558"/>
                    <a:pt x="2438" y="1989"/>
                  </a:cubicBezTo>
                  <a:cubicBezTo>
                    <a:pt x="2476" y="2206"/>
                    <a:pt x="2498" y="2428"/>
                    <a:pt x="2508" y="2646"/>
                  </a:cubicBezTo>
                  <a:cubicBezTo>
                    <a:pt x="2521" y="2858"/>
                    <a:pt x="2508" y="3071"/>
                    <a:pt x="2466" y="3278"/>
                  </a:cubicBezTo>
                  <a:cubicBezTo>
                    <a:pt x="2457" y="3316"/>
                    <a:pt x="2442" y="3357"/>
                    <a:pt x="2425" y="3395"/>
                  </a:cubicBezTo>
                  <a:lnTo>
                    <a:pt x="2410" y="3408"/>
                  </a:lnTo>
                  <a:lnTo>
                    <a:pt x="2374" y="3464"/>
                  </a:lnTo>
                  <a:cubicBezTo>
                    <a:pt x="2355" y="3491"/>
                    <a:pt x="2341" y="3528"/>
                    <a:pt x="2327" y="3561"/>
                  </a:cubicBezTo>
                  <a:cubicBezTo>
                    <a:pt x="2281" y="3677"/>
                    <a:pt x="2248" y="3792"/>
                    <a:pt x="2230" y="3916"/>
                  </a:cubicBezTo>
                  <a:cubicBezTo>
                    <a:pt x="2188" y="4144"/>
                    <a:pt x="2160" y="4375"/>
                    <a:pt x="2143" y="4605"/>
                  </a:cubicBezTo>
                  <a:cubicBezTo>
                    <a:pt x="2106" y="5048"/>
                    <a:pt x="2097" y="5490"/>
                    <a:pt x="2108" y="5936"/>
                  </a:cubicBezTo>
                  <a:lnTo>
                    <a:pt x="2108" y="5936"/>
                  </a:lnTo>
                  <a:cubicBezTo>
                    <a:pt x="2079" y="5563"/>
                    <a:pt x="2071" y="5184"/>
                    <a:pt x="2041" y="4804"/>
                  </a:cubicBezTo>
                  <a:cubicBezTo>
                    <a:pt x="2022" y="4569"/>
                    <a:pt x="1994" y="4342"/>
                    <a:pt x="1953" y="4110"/>
                  </a:cubicBezTo>
                  <a:cubicBezTo>
                    <a:pt x="1911" y="3866"/>
                    <a:pt x="1823" y="3634"/>
                    <a:pt x="1693" y="3427"/>
                  </a:cubicBezTo>
                  <a:cubicBezTo>
                    <a:pt x="1411" y="3043"/>
                    <a:pt x="1097" y="2719"/>
                    <a:pt x="829" y="2368"/>
                  </a:cubicBezTo>
                  <a:cubicBezTo>
                    <a:pt x="695" y="2202"/>
                    <a:pt x="575" y="2021"/>
                    <a:pt x="473" y="1831"/>
                  </a:cubicBezTo>
                  <a:cubicBezTo>
                    <a:pt x="376" y="1669"/>
                    <a:pt x="339" y="1480"/>
                    <a:pt x="362" y="1291"/>
                  </a:cubicBezTo>
                  <a:cubicBezTo>
                    <a:pt x="427" y="1105"/>
                    <a:pt x="528" y="934"/>
                    <a:pt x="672" y="796"/>
                  </a:cubicBezTo>
                  <a:cubicBezTo>
                    <a:pt x="811" y="648"/>
                    <a:pt x="977" y="527"/>
                    <a:pt x="1162" y="444"/>
                  </a:cubicBezTo>
                  <a:cubicBezTo>
                    <a:pt x="1272" y="386"/>
                    <a:pt x="1392" y="356"/>
                    <a:pt x="1514" y="356"/>
                  </a:cubicBezTo>
                  <a:close/>
                  <a:moveTo>
                    <a:pt x="2563" y="6983"/>
                  </a:moveTo>
                  <a:lnTo>
                    <a:pt x="2563" y="6983"/>
                  </a:lnTo>
                  <a:cubicBezTo>
                    <a:pt x="2637" y="7029"/>
                    <a:pt x="2714" y="7069"/>
                    <a:pt x="2794" y="7107"/>
                  </a:cubicBezTo>
                  <a:cubicBezTo>
                    <a:pt x="3026" y="7213"/>
                    <a:pt x="3262" y="7314"/>
                    <a:pt x="3501" y="7407"/>
                  </a:cubicBezTo>
                  <a:lnTo>
                    <a:pt x="3501" y="7407"/>
                  </a:lnTo>
                  <a:cubicBezTo>
                    <a:pt x="3267" y="7323"/>
                    <a:pt x="3038" y="7229"/>
                    <a:pt x="2813" y="7121"/>
                  </a:cubicBezTo>
                  <a:cubicBezTo>
                    <a:pt x="2725" y="7082"/>
                    <a:pt x="2641" y="7036"/>
                    <a:pt x="2563" y="6983"/>
                  </a:cubicBezTo>
                  <a:close/>
                  <a:moveTo>
                    <a:pt x="1528" y="0"/>
                  </a:moveTo>
                  <a:cubicBezTo>
                    <a:pt x="1359" y="0"/>
                    <a:pt x="1190" y="39"/>
                    <a:pt x="1037" y="115"/>
                  </a:cubicBezTo>
                  <a:cubicBezTo>
                    <a:pt x="811" y="222"/>
                    <a:pt x="607" y="371"/>
                    <a:pt x="436" y="550"/>
                  </a:cubicBezTo>
                  <a:cubicBezTo>
                    <a:pt x="251" y="736"/>
                    <a:pt x="117" y="962"/>
                    <a:pt x="43" y="1212"/>
                  </a:cubicBezTo>
                  <a:cubicBezTo>
                    <a:pt x="1" y="1475"/>
                    <a:pt x="48" y="1748"/>
                    <a:pt x="186" y="1980"/>
                  </a:cubicBezTo>
                  <a:cubicBezTo>
                    <a:pt x="297" y="2187"/>
                    <a:pt x="427" y="2382"/>
                    <a:pt x="575" y="2567"/>
                  </a:cubicBezTo>
                  <a:cubicBezTo>
                    <a:pt x="867" y="2928"/>
                    <a:pt x="1194" y="3250"/>
                    <a:pt x="1454" y="3593"/>
                  </a:cubicBezTo>
                  <a:cubicBezTo>
                    <a:pt x="1565" y="3769"/>
                    <a:pt x="1643" y="3963"/>
                    <a:pt x="1684" y="4166"/>
                  </a:cubicBezTo>
                  <a:cubicBezTo>
                    <a:pt x="1731" y="4379"/>
                    <a:pt x="1763" y="4601"/>
                    <a:pt x="1786" y="4818"/>
                  </a:cubicBezTo>
                  <a:cubicBezTo>
                    <a:pt x="1838" y="5262"/>
                    <a:pt x="1860" y="5720"/>
                    <a:pt x="1930" y="6173"/>
                  </a:cubicBezTo>
                  <a:cubicBezTo>
                    <a:pt x="1948" y="6289"/>
                    <a:pt x="1971" y="6404"/>
                    <a:pt x="1994" y="6515"/>
                  </a:cubicBezTo>
                  <a:cubicBezTo>
                    <a:pt x="2008" y="6580"/>
                    <a:pt x="2032" y="6641"/>
                    <a:pt x="2054" y="6696"/>
                  </a:cubicBezTo>
                  <a:cubicBezTo>
                    <a:pt x="2082" y="6756"/>
                    <a:pt x="2119" y="6812"/>
                    <a:pt x="2160" y="6857"/>
                  </a:cubicBezTo>
                  <a:cubicBezTo>
                    <a:pt x="2327" y="7023"/>
                    <a:pt x="2526" y="7158"/>
                    <a:pt x="2747" y="7245"/>
                  </a:cubicBezTo>
                  <a:cubicBezTo>
                    <a:pt x="3169" y="7422"/>
                    <a:pt x="3608" y="7556"/>
                    <a:pt x="4051" y="7657"/>
                  </a:cubicBezTo>
                  <a:lnTo>
                    <a:pt x="4689" y="7804"/>
                  </a:lnTo>
                  <a:lnTo>
                    <a:pt x="4689" y="7804"/>
                  </a:lnTo>
                  <a:cubicBezTo>
                    <a:pt x="4914" y="7871"/>
                    <a:pt x="5140" y="7935"/>
                    <a:pt x="5365" y="7994"/>
                  </a:cubicBezTo>
                  <a:cubicBezTo>
                    <a:pt x="5264" y="7961"/>
                    <a:pt x="5163" y="7926"/>
                    <a:pt x="5062" y="7891"/>
                  </a:cubicBezTo>
                  <a:lnTo>
                    <a:pt x="5062" y="7891"/>
                  </a:lnTo>
                  <a:cubicBezTo>
                    <a:pt x="5165" y="7921"/>
                    <a:pt x="5266" y="7955"/>
                    <a:pt x="5365" y="7994"/>
                  </a:cubicBezTo>
                  <a:cubicBezTo>
                    <a:pt x="5190" y="7915"/>
                    <a:pt x="5008" y="7853"/>
                    <a:pt x="4820" y="7805"/>
                  </a:cubicBezTo>
                  <a:lnTo>
                    <a:pt x="4820" y="7805"/>
                  </a:lnTo>
                  <a:cubicBezTo>
                    <a:pt x="4578" y="7718"/>
                    <a:pt x="4339" y="7628"/>
                    <a:pt x="4102" y="7537"/>
                  </a:cubicBezTo>
                  <a:cubicBezTo>
                    <a:pt x="3682" y="7375"/>
                    <a:pt x="3270" y="7190"/>
                    <a:pt x="2873" y="6982"/>
                  </a:cubicBezTo>
                  <a:cubicBezTo>
                    <a:pt x="2775" y="6931"/>
                    <a:pt x="2683" y="6871"/>
                    <a:pt x="2595" y="6812"/>
                  </a:cubicBezTo>
                  <a:cubicBezTo>
                    <a:pt x="2508" y="6756"/>
                    <a:pt x="2438" y="6686"/>
                    <a:pt x="2382" y="6603"/>
                  </a:cubicBezTo>
                  <a:cubicBezTo>
                    <a:pt x="2355" y="6506"/>
                    <a:pt x="2341" y="6404"/>
                    <a:pt x="2341" y="6308"/>
                  </a:cubicBezTo>
                  <a:lnTo>
                    <a:pt x="2341" y="5969"/>
                  </a:lnTo>
                  <a:cubicBezTo>
                    <a:pt x="2346" y="5525"/>
                    <a:pt x="2374" y="5073"/>
                    <a:pt x="2420" y="4629"/>
                  </a:cubicBezTo>
                  <a:cubicBezTo>
                    <a:pt x="2442" y="4407"/>
                    <a:pt x="2480" y="4189"/>
                    <a:pt x="2526" y="3972"/>
                  </a:cubicBezTo>
                  <a:cubicBezTo>
                    <a:pt x="2549" y="3871"/>
                    <a:pt x="2577" y="3773"/>
                    <a:pt x="2619" y="3677"/>
                  </a:cubicBezTo>
                  <a:cubicBezTo>
                    <a:pt x="2623" y="3658"/>
                    <a:pt x="2632" y="3639"/>
                    <a:pt x="2647" y="3621"/>
                  </a:cubicBezTo>
                  <a:lnTo>
                    <a:pt x="2655" y="3607"/>
                  </a:lnTo>
                  <a:lnTo>
                    <a:pt x="2692" y="3556"/>
                  </a:lnTo>
                  <a:cubicBezTo>
                    <a:pt x="2734" y="3496"/>
                    <a:pt x="2762" y="3427"/>
                    <a:pt x="2781" y="3357"/>
                  </a:cubicBezTo>
                  <a:cubicBezTo>
                    <a:pt x="2831" y="3122"/>
                    <a:pt x="2854" y="2881"/>
                    <a:pt x="2841" y="2640"/>
                  </a:cubicBezTo>
                  <a:cubicBezTo>
                    <a:pt x="2836" y="2409"/>
                    <a:pt x="2817" y="2174"/>
                    <a:pt x="2785" y="1947"/>
                  </a:cubicBezTo>
                  <a:cubicBezTo>
                    <a:pt x="2725" y="1470"/>
                    <a:pt x="2595" y="1013"/>
                    <a:pt x="2392" y="578"/>
                  </a:cubicBezTo>
                  <a:cubicBezTo>
                    <a:pt x="2337" y="463"/>
                    <a:pt x="2263" y="356"/>
                    <a:pt x="2170" y="260"/>
                  </a:cubicBezTo>
                  <a:cubicBezTo>
                    <a:pt x="2073" y="158"/>
                    <a:pt x="1953" y="79"/>
                    <a:pt x="1814" y="38"/>
                  </a:cubicBezTo>
                  <a:cubicBezTo>
                    <a:pt x="1720" y="13"/>
                    <a:pt x="1624" y="0"/>
                    <a:pt x="15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60"/>
            <p:cNvSpPr/>
            <p:nvPr/>
          </p:nvSpPr>
          <p:spPr>
            <a:xfrm>
              <a:off x="4426900" y="1310675"/>
              <a:ext cx="234775" cy="236725"/>
            </a:xfrm>
            <a:custGeom>
              <a:avLst/>
              <a:gdLst/>
              <a:ahLst/>
              <a:cxnLst/>
              <a:rect l="l" t="t" r="r" b="b"/>
              <a:pathLst>
                <a:path w="9391" h="9469" extrusionOk="0">
                  <a:moveTo>
                    <a:pt x="5364" y="0"/>
                  </a:moveTo>
                  <a:cubicBezTo>
                    <a:pt x="5112" y="0"/>
                    <a:pt x="4706" y="315"/>
                    <a:pt x="4425" y="552"/>
                  </a:cubicBezTo>
                  <a:cubicBezTo>
                    <a:pt x="2621" y="2093"/>
                    <a:pt x="0" y="6147"/>
                    <a:pt x="1044" y="7280"/>
                  </a:cubicBezTo>
                  <a:cubicBezTo>
                    <a:pt x="2325" y="8671"/>
                    <a:pt x="7566" y="9468"/>
                    <a:pt x="8684" y="9468"/>
                  </a:cubicBezTo>
                  <a:cubicBezTo>
                    <a:pt x="8700" y="9468"/>
                    <a:pt x="8715" y="9468"/>
                    <a:pt x="8729" y="9468"/>
                  </a:cubicBezTo>
                  <a:cubicBezTo>
                    <a:pt x="9160" y="9468"/>
                    <a:pt x="9391" y="5930"/>
                    <a:pt x="8923" y="5930"/>
                  </a:cubicBezTo>
                  <a:cubicBezTo>
                    <a:pt x="8522" y="5930"/>
                    <a:pt x="4503" y="5200"/>
                    <a:pt x="4332" y="4899"/>
                  </a:cubicBezTo>
                  <a:cubicBezTo>
                    <a:pt x="4258" y="4779"/>
                    <a:pt x="4989" y="2722"/>
                    <a:pt x="5461" y="1071"/>
                  </a:cubicBezTo>
                  <a:cubicBezTo>
                    <a:pt x="5694" y="259"/>
                    <a:pt x="5592" y="0"/>
                    <a:pt x="5364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60"/>
            <p:cNvSpPr/>
            <p:nvPr/>
          </p:nvSpPr>
          <p:spPr>
            <a:xfrm>
              <a:off x="4631725" y="1444975"/>
              <a:ext cx="139850" cy="103750"/>
            </a:xfrm>
            <a:custGeom>
              <a:avLst/>
              <a:gdLst/>
              <a:ahLst/>
              <a:cxnLst/>
              <a:rect l="l" t="t" r="r" b="b"/>
              <a:pathLst>
                <a:path w="5594" h="4150" extrusionOk="0">
                  <a:moveTo>
                    <a:pt x="2171" y="1"/>
                  </a:moveTo>
                  <a:cubicBezTo>
                    <a:pt x="1869" y="1"/>
                    <a:pt x="1564" y="36"/>
                    <a:pt x="1263" y="110"/>
                  </a:cubicBezTo>
                  <a:cubicBezTo>
                    <a:pt x="847" y="248"/>
                    <a:pt x="425" y="364"/>
                    <a:pt x="0" y="457"/>
                  </a:cubicBezTo>
                  <a:lnTo>
                    <a:pt x="264" y="4091"/>
                  </a:lnTo>
                  <a:cubicBezTo>
                    <a:pt x="383" y="4132"/>
                    <a:pt x="510" y="4150"/>
                    <a:pt x="640" y="4150"/>
                  </a:cubicBezTo>
                  <a:cubicBezTo>
                    <a:pt x="1469" y="4150"/>
                    <a:pt x="2446" y="3439"/>
                    <a:pt x="2446" y="3439"/>
                  </a:cubicBezTo>
                  <a:cubicBezTo>
                    <a:pt x="2511" y="3509"/>
                    <a:pt x="2576" y="3569"/>
                    <a:pt x="2645" y="3624"/>
                  </a:cubicBezTo>
                  <a:cubicBezTo>
                    <a:pt x="3020" y="3342"/>
                    <a:pt x="3376" y="3032"/>
                    <a:pt x="3713" y="2699"/>
                  </a:cubicBezTo>
                  <a:cubicBezTo>
                    <a:pt x="4093" y="2316"/>
                    <a:pt x="3940" y="1395"/>
                    <a:pt x="3940" y="1395"/>
                  </a:cubicBezTo>
                  <a:lnTo>
                    <a:pt x="3940" y="1395"/>
                  </a:lnTo>
                  <a:cubicBezTo>
                    <a:pt x="4125" y="1488"/>
                    <a:pt x="4402" y="1806"/>
                    <a:pt x="4855" y="2214"/>
                  </a:cubicBezTo>
                  <a:cubicBezTo>
                    <a:pt x="5033" y="2373"/>
                    <a:pt x="5180" y="2440"/>
                    <a:pt x="5288" y="2440"/>
                  </a:cubicBezTo>
                  <a:cubicBezTo>
                    <a:pt x="5574" y="2440"/>
                    <a:pt x="5594" y="1975"/>
                    <a:pt x="5225" y="1506"/>
                  </a:cubicBezTo>
                  <a:cubicBezTo>
                    <a:pt x="4489" y="545"/>
                    <a:pt x="3351" y="1"/>
                    <a:pt x="2171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60"/>
            <p:cNvSpPr/>
            <p:nvPr/>
          </p:nvSpPr>
          <p:spPr>
            <a:xfrm>
              <a:off x="4729400" y="1478225"/>
              <a:ext cx="41600" cy="27825"/>
            </a:xfrm>
            <a:custGeom>
              <a:avLst/>
              <a:gdLst/>
              <a:ahLst/>
              <a:cxnLst/>
              <a:rect l="l" t="t" r="r" b="b"/>
              <a:pathLst>
                <a:path w="1664" h="1113" extrusionOk="0">
                  <a:moveTo>
                    <a:pt x="1179" y="0"/>
                  </a:moveTo>
                  <a:cubicBezTo>
                    <a:pt x="1179" y="0"/>
                    <a:pt x="1157" y="15"/>
                    <a:pt x="1166" y="24"/>
                  </a:cubicBezTo>
                  <a:cubicBezTo>
                    <a:pt x="1345" y="213"/>
                    <a:pt x="1475" y="440"/>
                    <a:pt x="1554" y="689"/>
                  </a:cubicBezTo>
                  <a:cubicBezTo>
                    <a:pt x="1582" y="805"/>
                    <a:pt x="1586" y="980"/>
                    <a:pt x="1443" y="1027"/>
                  </a:cubicBezTo>
                  <a:cubicBezTo>
                    <a:pt x="1427" y="1029"/>
                    <a:pt x="1411" y="1030"/>
                    <a:pt x="1394" y="1030"/>
                  </a:cubicBezTo>
                  <a:cubicBezTo>
                    <a:pt x="1294" y="1030"/>
                    <a:pt x="1194" y="992"/>
                    <a:pt x="1119" y="925"/>
                  </a:cubicBezTo>
                  <a:cubicBezTo>
                    <a:pt x="925" y="786"/>
                    <a:pt x="741" y="630"/>
                    <a:pt x="569" y="463"/>
                  </a:cubicBezTo>
                  <a:cubicBezTo>
                    <a:pt x="402" y="306"/>
                    <a:pt x="218" y="162"/>
                    <a:pt x="19" y="47"/>
                  </a:cubicBezTo>
                  <a:cubicBezTo>
                    <a:pt x="17" y="45"/>
                    <a:pt x="14" y="44"/>
                    <a:pt x="12" y="44"/>
                  </a:cubicBezTo>
                  <a:cubicBezTo>
                    <a:pt x="9" y="44"/>
                    <a:pt x="7" y="45"/>
                    <a:pt x="5" y="47"/>
                  </a:cubicBezTo>
                  <a:cubicBezTo>
                    <a:pt x="0" y="51"/>
                    <a:pt x="5" y="60"/>
                    <a:pt x="9" y="65"/>
                  </a:cubicBezTo>
                  <a:cubicBezTo>
                    <a:pt x="250" y="237"/>
                    <a:pt x="477" y="431"/>
                    <a:pt x="685" y="647"/>
                  </a:cubicBezTo>
                  <a:cubicBezTo>
                    <a:pt x="861" y="824"/>
                    <a:pt x="1055" y="1036"/>
                    <a:pt x="1309" y="1101"/>
                  </a:cubicBezTo>
                  <a:cubicBezTo>
                    <a:pt x="1339" y="1109"/>
                    <a:pt x="1367" y="1112"/>
                    <a:pt x="1393" y="1112"/>
                  </a:cubicBezTo>
                  <a:cubicBezTo>
                    <a:pt x="1586" y="1112"/>
                    <a:pt x="1663" y="914"/>
                    <a:pt x="1618" y="722"/>
                  </a:cubicBezTo>
                  <a:cubicBezTo>
                    <a:pt x="1540" y="449"/>
                    <a:pt x="1388" y="199"/>
                    <a:pt x="11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60"/>
            <p:cNvSpPr/>
            <p:nvPr/>
          </p:nvSpPr>
          <p:spPr>
            <a:xfrm>
              <a:off x="4679100" y="1445300"/>
              <a:ext cx="82450" cy="109050"/>
            </a:xfrm>
            <a:custGeom>
              <a:avLst/>
              <a:gdLst/>
              <a:ahLst/>
              <a:cxnLst/>
              <a:rect l="l" t="t" r="r" b="b"/>
              <a:pathLst>
                <a:path w="3298" h="4362" extrusionOk="0">
                  <a:moveTo>
                    <a:pt x="103" y="0"/>
                  </a:moveTo>
                  <a:cubicBezTo>
                    <a:pt x="103" y="0"/>
                    <a:pt x="1" y="3412"/>
                    <a:pt x="126" y="3454"/>
                  </a:cubicBezTo>
                  <a:cubicBezTo>
                    <a:pt x="629" y="3631"/>
                    <a:pt x="819" y="4362"/>
                    <a:pt x="1159" y="4362"/>
                  </a:cubicBezTo>
                  <a:cubicBezTo>
                    <a:pt x="1191" y="4362"/>
                    <a:pt x="1224" y="4355"/>
                    <a:pt x="1259" y="4341"/>
                  </a:cubicBezTo>
                  <a:cubicBezTo>
                    <a:pt x="1596" y="4203"/>
                    <a:pt x="1485" y="3810"/>
                    <a:pt x="1485" y="3810"/>
                  </a:cubicBezTo>
                  <a:lnTo>
                    <a:pt x="1485" y="3810"/>
                  </a:lnTo>
                  <a:cubicBezTo>
                    <a:pt x="1485" y="3810"/>
                    <a:pt x="1669" y="4034"/>
                    <a:pt x="1901" y="4034"/>
                  </a:cubicBezTo>
                  <a:cubicBezTo>
                    <a:pt x="1963" y="4034"/>
                    <a:pt x="2029" y="4017"/>
                    <a:pt x="2096" y="3976"/>
                  </a:cubicBezTo>
                  <a:cubicBezTo>
                    <a:pt x="2437" y="3759"/>
                    <a:pt x="2147" y="3153"/>
                    <a:pt x="2147" y="3153"/>
                  </a:cubicBezTo>
                  <a:lnTo>
                    <a:pt x="2147" y="3153"/>
                  </a:lnTo>
                  <a:cubicBezTo>
                    <a:pt x="2147" y="3153"/>
                    <a:pt x="2374" y="3401"/>
                    <a:pt x="2618" y="3401"/>
                  </a:cubicBezTo>
                  <a:cubicBezTo>
                    <a:pt x="2702" y="3401"/>
                    <a:pt x="2789" y="3371"/>
                    <a:pt x="2868" y="3292"/>
                  </a:cubicBezTo>
                  <a:cubicBezTo>
                    <a:pt x="3298" y="2866"/>
                    <a:pt x="2337" y="1614"/>
                    <a:pt x="1748" y="1040"/>
                  </a:cubicBezTo>
                  <a:cubicBezTo>
                    <a:pt x="1263" y="605"/>
                    <a:pt x="704" y="254"/>
                    <a:pt x="103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60"/>
            <p:cNvSpPr/>
            <p:nvPr/>
          </p:nvSpPr>
          <p:spPr>
            <a:xfrm>
              <a:off x="4705025" y="1484125"/>
              <a:ext cx="27750" cy="40150"/>
            </a:xfrm>
            <a:custGeom>
              <a:avLst/>
              <a:gdLst/>
              <a:ahLst/>
              <a:cxnLst/>
              <a:rect l="l" t="t" r="r" b="b"/>
              <a:pathLst>
                <a:path w="1110" h="1606" extrusionOk="0">
                  <a:moveTo>
                    <a:pt x="4" y="1"/>
                  </a:moveTo>
                  <a:cubicBezTo>
                    <a:pt x="0" y="1"/>
                    <a:pt x="0" y="5"/>
                    <a:pt x="0" y="5"/>
                  </a:cubicBezTo>
                  <a:cubicBezTo>
                    <a:pt x="430" y="490"/>
                    <a:pt x="795" y="1027"/>
                    <a:pt x="1095" y="1600"/>
                  </a:cubicBezTo>
                  <a:cubicBezTo>
                    <a:pt x="1100" y="1604"/>
                    <a:pt x="1103" y="1606"/>
                    <a:pt x="1105" y="1606"/>
                  </a:cubicBezTo>
                  <a:cubicBezTo>
                    <a:pt x="1110" y="1606"/>
                    <a:pt x="1110" y="1596"/>
                    <a:pt x="1110" y="1586"/>
                  </a:cubicBezTo>
                  <a:cubicBezTo>
                    <a:pt x="911" y="957"/>
                    <a:pt x="527" y="402"/>
                    <a:pt x="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60"/>
            <p:cNvSpPr/>
            <p:nvPr/>
          </p:nvSpPr>
          <p:spPr>
            <a:xfrm>
              <a:off x="4691250" y="1499150"/>
              <a:ext cx="25325" cy="41800"/>
            </a:xfrm>
            <a:custGeom>
              <a:avLst/>
              <a:gdLst/>
              <a:ahLst/>
              <a:cxnLst/>
              <a:rect l="l" t="t" r="r" b="b"/>
              <a:pathLst>
                <a:path w="1013" h="1672" extrusionOk="0">
                  <a:moveTo>
                    <a:pt x="5" y="0"/>
                  </a:moveTo>
                  <a:lnTo>
                    <a:pt x="1" y="10"/>
                  </a:lnTo>
                  <a:cubicBezTo>
                    <a:pt x="393" y="518"/>
                    <a:pt x="731" y="1078"/>
                    <a:pt x="999" y="1665"/>
                  </a:cubicBezTo>
                  <a:cubicBezTo>
                    <a:pt x="1004" y="1669"/>
                    <a:pt x="1007" y="1672"/>
                    <a:pt x="1009" y="1672"/>
                  </a:cubicBezTo>
                  <a:cubicBezTo>
                    <a:pt x="1013" y="1672"/>
                    <a:pt x="1013" y="1663"/>
                    <a:pt x="1013" y="1651"/>
                  </a:cubicBezTo>
                  <a:cubicBezTo>
                    <a:pt x="833" y="1018"/>
                    <a:pt x="486" y="448"/>
                    <a:pt x="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60"/>
            <p:cNvSpPr/>
            <p:nvPr/>
          </p:nvSpPr>
          <p:spPr>
            <a:xfrm>
              <a:off x="4715525" y="1522825"/>
              <a:ext cx="24625" cy="24850"/>
            </a:xfrm>
            <a:custGeom>
              <a:avLst/>
              <a:gdLst/>
              <a:ahLst/>
              <a:cxnLst/>
              <a:rect l="l" t="t" r="r" b="b"/>
              <a:pathLst>
                <a:path w="985" h="994" extrusionOk="0">
                  <a:moveTo>
                    <a:pt x="658" y="1"/>
                  </a:moveTo>
                  <a:cubicBezTo>
                    <a:pt x="810" y="344"/>
                    <a:pt x="791" y="667"/>
                    <a:pt x="703" y="778"/>
                  </a:cubicBezTo>
                  <a:cubicBezTo>
                    <a:pt x="640" y="872"/>
                    <a:pt x="534" y="926"/>
                    <a:pt x="425" y="926"/>
                  </a:cubicBezTo>
                  <a:cubicBezTo>
                    <a:pt x="399" y="926"/>
                    <a:pt x="373" y="923"/>
                    <a:pt x="347" y="916"/>
                  </a:cubicBezTo>
                  <a:cubicBezTo>
                    <a:pt x="214" y="875"/>
                    <a:pt x="97" y="792"/>
                    <a:pt x="19" y="677"/>
                  </a:cubicBezTo>
                  <a:cubicBezTo>
                    <a:pt x="19" y="677"/>
                    <a:pt x="1" y="677"/>
                    <a:pt x="5" y="685"/>
                  </a:cubicBezTo>
                  <a:cubicBezTo>
                    <a:pt x="86" y="801"/>
                    <a:pt x="234" y="993"/>
                    <a:pt x="436" y="993"/>
                  </a:cubicBezTo>
                  <a:cubicBezTo>
                    <a:pt x="477" y="993"/>
                    <a:pt x="519" y="985"/>
                    <a:pt x="564" y="967"/>
                  </a:cubicBezTo>
                  <a:cubicBezTo>
                    <a:pt x="791" y="875"/>
                    <a:pt x="985" y="538"/>
                    <a:pt x="6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60"/>
            <p:cNvSpPr/>
            <p:nvPr/>
          </p:nvSpPr>
          <p:spPr>
            <a:xfrm>
              <a:off x="4729225" y="1479625"/>
              <a:ext cx="26075" cy="51775"/>
            </a:xfrm>
            <a:custGeom>
              <a:avLst/>
              <a:gdLst/>
              <a:ahLst/>
              <a:cxnLst/>
              <a:rect l="l" t="t" r="r" b="b"/>
              <a:pathLst>
                <a:path w="1043" h="2071" extrusionOk="0">
                  <a:moveTo>
                    <a:pt x="11" y="0"/>
                  </a:moveTo>
                  <a:cubicBezTo>
                    <a:pt x="4" y="0"/>
                    <a:pt x="1" y="3"/>
                    <a:pt x="7" y="9"/>
                  </a:cubicBezTo>
                  <a:cubicBezTo>
                    <a:pt x="104" y="92"/>
                    <a:pt x="714" y="855"/>
                    <a:pt x="859" y="1290"/>
                  </a:cubicBezTo>
                  <a:cubicBezTo>
                    <a:pt x="927" y="1485"/>
                    <a:pt x="964" y="1780"/>
                    <a:pt x="775" y="1929"/>
                  </a:cubicBezTo>
                  <a:cubicBezTo>
                    <a:pt x="717" y="1974"/>
                    <a:pt x="656" y="1993"/>
                    <a:pt x="596" y="1993"/>
                  </a:cubicBezTo>
                  <a:cubicBezTo>
                    <a:pt x="412" y="1993"/>
                    <a:pt x="228" y="1819"/>
                    <a:pt x="114" y="1697"/>
                  </a:cubicBezTo>
                  <a:cubicBezTo>
                    <a:pt x="114" y="1697"/>
                    <a:pt x="91" y="1697"/>
                    <a:pt x="95" y="1715"/>
                  </a:cubicBezTo>
                  <a:cubicBezTo>
                    <a:pt x="221" y="1881"/>
                    <a:pt x="392" y="2071"/>
                    <a:pt x="606" y="2071"/>
                  </a:cubicBezTo>
                  <a:cubicBezTo>
                    <a:pt x="643" y="2071"/>
                    <a:pt x="681" y="2065"/>
                    <a:pt x="720" y="2053"/>
                  </a:cubicBezTo>
                  <a:cubicBezTo>
                    <a:pt x="927" y="1956"/>
                    <a:pt x="1043" y="1724"/>
                    <a:pt x="987" y="1502"/>
                  </a:cubicBezTo>
                  <a:cubicBezTo>
                    <a:pt x="914" y="930"/>
                    <a:pt x="193" y="139"/>
                    <a:pt x="40" y="9"/>
                  </a:cubicBezTo>
                  <a:cubicBezTo>
                    <a:pt x="32" y="4"/>
                    <a:pt x="19" y="0"/>
                    <a:pt x="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60"/>
            <p:cNvSpPr/>
            <p:nvPr/>
          </p:nvSpPr>
          <p:spPr>
            <a:xfrm>
              <a:off x="4632400" y="1444225"/>
              <a:ext cx="130175" cy="38525"/>
            </a:xfrm>
            <a:custGeom>
              <a:avLst/>
              <a:gdLst/>
              <a:ahLst/>
              <a:cxnLst/>
              <a:rect l="l" t="t" r="r" b="b"/>
              <a:pathLst>
                <a:path w="5207" h="1541" extrusionOk="0">
                  <a:moveTo>
                    <a:pt x="2174" y="1"/>
                  </a:moveTo>
                  <a:cubicBezTo>
                    <a:pt x="1744" y="1"/>
                    <a:pt x="1226" y="33"/>
                    <a:pt x="15" y="449"/>
                  </a:cubicBezTo>
                  <a:cubicBezTo>
                    <a:pt x="5" y="449"/>
                    <a:pt x="1" y="464"/>
                    <a:pt x="5" y="468"/>
                  </a:cubicBezTo>
                  <a:cubicBezTo>
                    <a:pt x="10" y="473"/>
                    <a:pt x="15" y="477"/>
                    <a:pt x="24" y="477"/>
                  </a:cubicBezTo>
                  <a:cubicBezTo>
                    <a:pt x="259" y="398"/>
                    <a:pt x="1143" y="191"/>
                    <a:pt x="1402" y="159"/>
                  </a:cubicBezTo>
                  <a:cubicBezTo>
                    <a:pt x="1629" y="126"/>
                    <a:pt x="1856" y="110"/>
                    <a:pt x="2084" y="110"/>
                  </a:cubicBezTo>
                  <a:cubicBezTo>
                    <a:pt x="2469" y="110"/>
                    <a:pt x="2853" y="156"/>
                    <a:pt x="3228" y="246"/>
                  </a:cubicBezTo>
                  <a:cubicBezTo>
                    <a:pt x="3710" y="398"/>
                    <a:pt x="4158" y="635"/>
                    <a:pt x="4551" y="944"/>
                  </a:cubicBezTo>
                  <a:cubicBezTo>
                    <a:pt x="4773" y="1120"/>
                    <a:pt x="4981" y="1314"/>
                    <a:pt x="5170" y="1527"/>
                  </a:cubicBezTo>
                  <a:cubicBezTo>
                    <a:pt x="5175" y="1537"/>
                    <a:pt x="5182" y="1541"/>
                    <a:pt x="5188" y="1541"/>
                  </a:cubicBezTo>
                  <a:cubicBezTo>
                    <a:pt x="5199" y="1541"/>
                    <a:pt x="5207" y="1529"/>
                    <a:pt x="5198" y="1518"/>
                  </a:cubicBezTo>
                  <a:cubicBezTo>
                    <a:pt x="5129" y="1411"/>
                    <a:pt x="5050" y="1309"/>
                    <a:pt x="4967" y="1217"/>
                  </a:cubicBezTo>
                  <a:cubicBezTo>
                    <a:pt x="4875" y="1120"/>
                    <a:pt x="4782" y="1032"/>
                    <a:pt x="4681" y="944"/>
                  </a:cubicBezTo>
                  <a:cubicBezTo>
                    <a:pt x="4098" y="436"/>
                    <a:pt x="3377" y="116"/>
                    <a:pt x="2609" y="24"/>
                  </a:cubicBezTo>
                  <a:cubicBezTo>
                    <a:pt x="2466" y="5"/>
                    <a:pt x="2322" y="1"/>
                    <a:pt x="21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60"/>
            <p:cNvSpPr/>
            <p:nvPr/>
          </p:nvSpPr>
          <p:spPr>
            <a:xfrm>
              <a:off x="4112225" y="2084075"/>
              <a:ext cx="333425" cy="298100"/>
            </a:xfrm>
            <a:custGeom>
              <a:avLst/>
              <a:gdLst/>
              <a:ahLst/>
              <a:cxnLst/>
              <a:rect l="l" t="t" r="r" b="b"/>
              <a:pathLst>
                <a:path w="13337" h="11924" extrusionOk="0">
                  <a:moveTo>
                    <a:pt x="570" y="0"/>
                  </a:moveTo>
                  <a:lnTo>
                    <a:pt x="1" y="6104"/>
                  </a:lnTo>
                  <a:lnTo>
                    <a:pt x="1" y="6288"/>
                  </a:lnTo>
                  <a:cubicBezTo>
                    <a:pt x="1" y="6732"/>
                    <a:pt x="15" y="7176"/>
                    <a:pt x="15" y="7602"/>
                  </a:cubicBezTo>
                  <a:lnTo>
                    <a:pt x="15" y="7666"/>
                  </a:lnTo>
                  <a:cubicBezTo>
                    <a:pt x="52" y="9743"/>
                    <a:pt x="126" y="11458"/>
                    <a:pt x="302" y="11569"/>
                  </a:cubicBezTo>
                  <a:cubicBezTo>
                    <a:pt x="631" y="11784"/>
                    <a:pt x="7333" y="11923"/>
                    <a:pt x="10838" y="11923"/>
                  </a:cubicBezTo>
                  <a:cubicBezTo>
                    <a:pt x="12007" y="11923"/>
                    <a:pt x="12820" y="11908"/>
                    <a:pt x="12925" y="11874"/>
                  </a:cubicBezTo>
                  <a:cubicBezTo>
                    <a:pt x="13336" y="11744"/>
                    <a:pt x="12999" y="10556"/>
                    <a:pt x="12549" y="10186"/>
                  </a:cubicBezTo>
                  <a:cubicBezTo>
                    <a:pt x="12101" y="9811"/>
                    <a:pt x="7617" y="7741"/>
                    <a:pt x="7617" y="7741"/>
                  </a:cubicBezTo>
                  <a:lnTo>
                    <a:pt x="7617" y="7611"/>
                  </a:lnTo>
                  <a:lnTo>
                    <a:pt x="7662" y="6358"/>
                  </a:lnTo>
                  <a:lnTo>
                    <a:pt x="7662" y="6122"/>
                  </a:lnTo>
                  <a:lnTo>
                    <a:pt x="8439" y="74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60"/>
            <p:cNvSpPr/>
            <p:nvPr/>
          </p:nvSpPr>
          <p:spPr>
            <a:xfrm>
              <a:off x="4112225" y="2236650"/>
              <a:ext cx="333425" cy="145525"/>
            </a:xfrm>
            <a:custGeom>
              <a:avLst/>
              <a:gdLst/>
              <a:ahLst/>
              <a:cxnLst/>
              <a:rect l="l" t="t" r="r" b="b"/>
              <a:pathLst>
                <a:path w="13337" h="5821" extrusionOk="0">
                  <a:moveTo>
                    <a:pt x="1" y="1"/>
                  </a:moveTo>
                  <a:lnTo>
                    <a:pt x="1" y="185"/>
                  </a:lnTo>
                  <a:cubicBezTo>
                    <a:pt x="1" y="629"/>
                    <a:pt x="15" y="1073"/>
                    <a:pt x="15" y="1499"/>
                  </a:cubicBezTo>
                  <a:lnTo>
                    <a:pt x="15" y="1563"/>
                  </a:lnTo>
                  <a:cubicBezTo>
                    <a:pt x="52" y="3640"/>
                    <a:pt x="126" y="5355"/>
                    <a:pt x="302" y="5466"/>
                  </a:cubicBezTo>
                  <a:cubicBezTo>
                    <a:pt x="631" y="5681"/>
                    <a:pt x="7333" y="5820"/>
                    <a:pt x="10838" y="5820"/>
                  </a:cubicBezTo>
                  <a:cubicBezTo>
                    <a:pt x="12007" y="5820"/>
                    <a:pt x="12820" y="5805"/>
                    <a:pt x="12925" y="5771"/>
                  </a:cubicBezTo>
                  <a:cubicBezTo>
                    <a:pt x="13336" y="5641"/>
                    <a:pt x="13003" y="4453"/>
                    <a:pt x="12555" y="4083"/>
                  </a:cubicBezTo>
                  <a:cubicBezTo>
                    <a:pt x="12106" y="3713"/>
                    <a:pt x="7617" y="1638"/>
                    <a:pt x="7617" y="1638"/>
                  </a:cubicBezTo>
                  <a:lnTo>
                    <a:pt x="7617" y="1512"/>
                  </a:lnTo>
                  <a:lnTo>
                    <a:pt x="7667" y="259"/>
                  </a:lnTo>
                  <a:lnTo>
                    <a:pt x="7667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60"/>
            <p:cNvSpPr/>
            <p:nvPr/>
          </p:nvSpPr>
          <p:spPr>
            <a:xfrm>
              <a:off x="4112700" y="2274100"/>
              <a:ext cx="332950" cy="108050"/>
            </a:xfrm>
            <a:custGeom>
              <a:avLst/>
              <a:gdLst/>
              <a:ahLst/>
              <a:cxnLst/>
              <a:rect l="l" t="t" r="r" b="b"/>
              <a:pathLst>
                <a:path w="13318" h="4322" extrusionOk="0">
                  <a:moveTo>
                    <a:pt x="1" y="1"/>
                  </a:moveTo>
                  <a:lnTo>
                    <a:pt x="1" y="65"/>
                  </a:lnTo>
                  <a:lnTo>
                    <a:pt x="1" y="153"/>
                  </a:lnTo>
                  <a:cubicBezTo>
                    <a:pt x="33" y="2193"/>
                    <a:pt x="107" y="3857"/>
                    <a:pt x="283" y="3968"/>
                  </a:cubicBezTo>
                  <a:cubicBezTo>
                    <a:pt x="453" y="4079"/>
                    <a:pt x="2293" y="4167"/>
                    <a:pt x="4523" y="4231"/>
                  </a:cubicBezTo>
                  <a:lnTo>
                    <a:pt x="6372" y="4273"/>
                  </a:lnTo>
                  <a:cubicBezTo>
                    <a:pt x="7986" y="4304"/>
                    <a:pt x="9621" y="4322"/>
                    <a:pt x="10853" y="4322"/>
                  </a:cubicBezTo>
                  <a:cubicBezTo>
                    <a:pt x="12004" y="4322"/>
                    <a:pt x="12803" y="4307"/>
                    <a:pt x="12906" y="4273"/>
                  </a:cubicBezTo>
                  <a:cubicBezTo>
                    <a:pt x="13317" y="4143"/>
                    <a:pt x="12965" y="2955"/>
                    <a:pt x="12517" y="2585"/>
                  </a:cubicBezTo>
                  <a:cubicBezTo>
                    <a:pt x="12069" y="2210"/>
                    <a:pt x="7583" y="140"/>
                    <a:pt x="7583" y="140"/>
                  </a:cubicBezTo>
                  <a:lnTo>
                    <a:pt x="7583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60"/>
            <p:cNvSpPr/>
            <p:nvPr/>
          </p:nvSpPr>
          <p:spPr>
            <a:xfrm>
              <a:off x="4132825" y="2365975"/>
              <a:ext cx="300075" cy="4575"/>
            </a:xfrm>
            <a:custGeom>
              <a:avLst/>
              <a:gdLst/>
              <a:ahLst/>
              <a:cxnLst/>
              <a:rect l="l" t="t" r="r" b="b"/>
              <a:pathLst>
                <a:path w="12003" h="183" extrusionOk="0">
                  <a:moveTo>
                    <a:pt x="2313" y="1"/>
                  </a:moveTo>
                  <a:cubicBezTo>
                    <a:pt x="1311" y="1"/>
                    <a:pt x="490" y="9"/>
                    <a:pt x="18" y="29"/>
                  </a:cubicBezTo>
                  <a:cubicBezTo>
                    <a:pt x="0" y="29"/>
                    <a:pt x="0" y="43"/>
                    <a:pt x="18" y="43"/>
                  </a:cubicBezTo>
                  <a:cubicBezTo>
                    <a:pt x="1572" y="135"/>
                    <a:pt x="6901" y="182"/>
                    <a:pt x="10044" y="182"/>
                  </a:cubicBezTo>
                  <a:cubicBezTo>
                    <a:pt x="10877" y="182"/>
                    <a:pt x="11556" y="179"/>
                    <a:pt x="11971" y="172"/>
                  </a:cubicBezTo>
                  <a:cubicBezTo>
                    <a:pt x="12003" y="172"/>
                    <a:pt x="12003" y="140"/>
                    <a:pt x="11971" y="140"/>
                  </a:cubicBezTo>
                  <a:cubicBezTo>
                    <a:pt x="10464" y="83"/>
                    <a:pt x="5482" y="1"/>
                    <a:pt x="23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60"/>
            <p:cNvSpPr/>
            <p:nvPr/>
          </p:nvSpPr>
          <p:spPr>
            <a:xfrm>
              <a:off x="4264400" y="2273600"/>
              <a:ext cx="60300" cy="15350"/>
            </a:xfrm>
            <a:custGeom>
              <a:avLst/>
              <a:gdLst/>
              <a:ahLst/>
              <a:cxnLst/>
              <a:rect l="l" t="t" r="r" b="b"/>
              <a:pathLst>
                <a:path w="2412" h="614" extrusionOk="0">
                  <a:moveTo>
                    <a:pt x="1699" y="1"/>
                  </a:moveTo>
                  <a:cubicBezTo>
                    <a:pt x="1091" y="1"/>
                    <a:pt x="466" y="165"/>
                    <a:pt x="22" y="566"/>
                  </a:cubicBezTo>
                  <a:cubicBezTo>
                    <a:pt x="1" y="583"/>
                    <a:pt x="17" y="614"/>
                    <a:pt x="48" y="614"/>
                  </a:cubicBezTo>
                  <a:cubicBezTo>
                    <a:pt x="52" y="614"/>
                    <a:pt x="55" y="613"/>
                    <a:pt x="59" y="612"/>
                  </a:cubicBezTo>
                  <a:cubicBezTo>
                    <a:pt x="808" y="382"/>
                    <a:pt x="1575" y="233"/>
                    <a:pt x="2357" y="164"/>
                  </a:cubicBezTo>
                  <a:cubicBezTo>
                    <a:pt x="2384" y="164"/>
                    <a:pt x="2408" y="145"/>
                    <a:pt x="2412" y="117"/>
                  </a:cubicBezTo>
                  <a:cubicBezTo>
                    <a:pt x="2412" y="90"/>
                    <a:pt x="2390" y="66"/>
                    <a:pt x="2367" y="66"/>
                  </a:cubicBezTo>
                  <a:cubicBezTo>
                    <a:pt x="2153" y="24"/>
                    <a:pt x="1928" y="1"/>
                    <a:pt x="16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60"/>
            <p:cNvSpPr/>
            <p:nvPr/>
          </p:nvSpPr>
          <p:spPr>
            <a:xfrm>
              <a:off x="4278450" y="2282275"/>
              <a:ext cx="60275" cy="15350"/>
            </a:xfrm>
            <a:custGeom>
              <a:avLst/>
              <a:gdLst/>
              <a:ahLst/>
              <a:cxnLst/>
              <a:rect l="l" t="t" r="r" b="b"/>
              <a:pathLst>
                <a:path w="2411" h="614" extrusionOk="0">
                  <a:moveTo>
                    <a:pt x="1695" y="0"/>
                  </a:moveTo>
                  <a:cubicBezTo>
                    <a:pt x="1086" y="0"/>
                    <a:pt x="461" y="166"/>
                    <a:pt x="25" y="566"/>
                  </a:cubicBezTo>
                  <a:cubicBezTo>
                    <a:pt x="0" y="586"/>
                    <a:pt x="18" y="613"/>
                    <a:pt x="45" y="613"/>
                  </a:cubicBezTo>
                  <a:cubicBezTo>
                    <a:pt x="49" y="613"/>
                    <a:pt x="53" y="613"/>
                    <a:pt x="57" y="612"/>
                  </a:cubicBezTo>
                  <a:cubicBezTo>
                    <a:pt x="806" y="381"/>
                    <a:pt x="1578" y="233"/>
                    <a:pt x="2355" y="163"/>
                  </a:cubicBezTo>
                  <a:cubicBezTo>
                    <a:pt x="2383" y="163"/>
                    <a:pt x="2405" y="146"/>
                    <a:pt x="2410" y="118"/>
                  </a:cubicBezTo>
                  <a:cubicBezTo>
                    <a:pt x="2410" y="90"/>
                    <a:pt x="2387" y="67"/>
                    <a:pt x="2364" y="67"/>
                  </a:cubicBezTo>
                  <a:cubicBezTo>
                    <a:pt x="2151" y="24"/>
                    <a:pt x="1924" y="0"/>
                    <a:pt x="16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60"/>
            <p:cNvSpPr/>
            <p:nvPr/>
          </p:nvSpPr>
          <p:spPr>
            <a:xfrm>
              <a:off x="4292425" y="2290950"/>
              <a:ext cx="60175" cy="15350"/>
            </a:xfrm>
            <a:custGeom>
              <a:avLst/>
              <a:gdLst/>
              <a:ahLst/>
              <a:cxnLst/>
              <a:rect l="l" t="t" r="r" b="b"/>
              <a:pathLst>
                <a:path w="2407" h="614" extrusionOk="0">
                  <a:moveTo>
                    <a:pt x="1696" y="0"/>
                  </a:moveTo>
                  <a:cubicBezTo>
                    <a:pt x="1087" y="0"/>
                    <a:pt x="461" y="165"/>
                    <a:pt x="25" y="565"/>
                  </a:cubicBezTo>
                  <a:cubicBezTo>
                    <a:pt x="0" y="586"/>
                    <a:pt x="19" y="613"/>
                    <a:pt x="43" y="613"/>
                  </a:cubicBezTo>
                  <a:cubicBezTo>
                    <a:pt x="46" y="613"/>
                    <a:pt x="49" y="613"/>
                    <a:pt x="53" y="612"/>
                  </a:cubicBezTo>
                  <a:cubicBezTo>
                    <a:pt x="802" y="381"/>
                    <a:pt x="1574" y="232"/>
                    <a:pt x="2355" y="164"/>
                  </a:cubicBezTo>
                  <a:cubicBezTo>
                    <a:pt x="2383" y="159"/>
                    <a:pt x="2406" y="136"/>
                    <a:pt x="2401" y="108"/>
                  </a:cubicBezTo>
                  <a:cubicBezTo>
                    <a:pt x="2396" y="85"/>
                    <a:pt x="2383" y="70"/>
                    <a:pt x="2364" y="66"/>
                  </a:cubicBezTo>
                  <a:cubicBezTo>
                    <a:pt x="2151" y="23"/>
                    <a:pt x="1925" y="0"/>
                    <a:pt x="16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60"/>
            <p:cNvSpPr/>
            <p:nvPr/>
          </p:nvSpPr>
          <p:spPr>
            <a:xfrm>
              <a:off x="4112825" y="2274100"/>
              <a:ext cx="159325" cy="106850"/>
            </a:xfrm>
            <a:custGeom>
              <a:avLst/>
              <a:gdLst/>
              <a:ahLst/>
              <a:cxnLst/>
              <a:rect l="l" t="t" r="r" b="b"/>
              <a:pathLst>
                <a:path w="6373" h="4274" extrusionOk="0">
                  <a:moveTo>
                    <a:pt x="0" y="1"/>
                  </a:moveTo>
                  <a:lnTo>
                    <a:pt x="0" y="65"/>
                  </a:lnTo>
                  <a:lnTo>
                    <a:pt x="0" y="153"/>
                  </a:lnTo>
                  <a:cubicBezTo>
                    <a:pt x="32" y="2193"/>
                    <a:pt x="107" y="3857"/>
                    <a:pt x="278" y="3968"/>
                  </a:cubicBezTo>
                  <a:cubicBezTo>
                    <a:pt x="453" y="4079"/>
                    <a:pt x="2294" y="4167"/>
                    <a:pt x="4522" y="4231"/>
                  </a:cubicBezTo>
                  <a:lnTo>
                    <a:pt x="6372" y="4273"/>
                  </a:lnTo>
                  <a:cubicBezTo>
                    <a:pt x="4702" y="3164"/>
                    <a:pt x="1035" y="727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60"/>
            <p:cNvSpPr/>
            <p:nvPr/>
          </p:nvSpPr>
          <p:spPr>
            <a:xfrm>
              <a:off x="4005650" y="1236175"/>
              <a:ext cx="342300" cy="1038975"/>
            </a:xfrm>
            <a:custGeom>
              <a:avLst/>
              <a:gdLst/>
              <a:ahLst/>
              <a:cxnLst/>
              <a:rect l="l" t="t" r="r" b="b"/>
              <a:pathLst>
                <a:path w="13692" h="41559" extrusionOk="0">
                  <a:moveTo>
                    <a:pt x="0" y="0"/>
                  </a:moveTo>
                  <a:cubicBezTo>
                    <a:pt x="0" y="0"/>
                    <a:pt x="713" y="2728"/>
                    <a:pt x="1628" y="6242"/>
                  </a:cubicBezTo>
                  <a:cubicBezTo>
                    <a:pt x="2234" y="8581"/>
                    <a:pt x="2932" y="11273"/>
                    <a:pt x="3566" y="13737"/>
                  </a:cubicBezTo>
                  <a:cubicBezTo>
                    <a:pt x="3797" y="14648"/>
                    <a:pt x="4023" y="15527"/>
                    <a:pt x="4232" y="16345"/>
                  </a:cubicBezTo>
                  <a:cubicBezTo>
                    <a:pt x="4902" y="18972"/>
                    <a:pt x="5401" y="20974"/>
                    <a:pt x="5485" y="21413"/>
                  </a:cubicBezTo>
                  <a:cubicBezTo>
                    <a:pt x="5549" y="21765"/>
                    <a:pt x="3848" y="41559"/>
                    <a:pt x="3848" y="41559"/>
                  </a:cubicBezTo>
                  <a:lnTo>
                    <a:pt x="12324" y="41559"/>
                  </a:lnTo>
                  <a:cubicBezTo>
                    <a:pt x="12324" y="41559"/>
                    <a:pt x="13692" y="24363"/>
                    <a:pt x="13327" y="21315"/>
                  </a:cubicBezTo>
                  <a:cubicBezTo>
                    <a:pt x="13100" y="19439"/>
                    <a:pt x="10798" y="11716"/>
                    <a:pt x="9078" y="6103"/>
                  </a:cubicBezTo>
                  <a:cubicBezTo>
                    <a:pt x="8024" y="2654"/>
                    <a:pt x="7186" y="0"/>
                    <a:pt x="718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60"/>
            <p:cNvSpPr/>
            <p:nvPr/>
          </p:nvSpPr>
          <p:spPr>
            <a:xfrm>
              <a:off x="4113850" y="2237475"/>
              <a:ext cx="191100" cy="3975"/>
            </a:xfrm>
            <a:custGeom>
              <a:avLst/>
              <a:gdLst/>
              <a:ahLst/>
              <a:cxnLst/>
              <a:rect l="l" t="t" r="r" b="b"/>
              <a:pathLst>
                <a:path w="7644" h="159" extrusionOk="0">
                  <a:moveTo>
                    <a:pt x="2981" y="0"/>
                  </a:moveTo>
                  <a:cubicBezTo>
                    <a:pt x="1696" y="0"/>
                    <a:pt x="334" y="12"/>
                    <a:pt x="15" y="64"/>
                  </a:cubicBezTo>
                  <a:cubicBezTo>
                    <a:pt x="0" y="64"/>
                    <a:pt x="0" y="88"/>
                    <a:pt x="15" y="92"/>
                  </a:cubicBezTo>
                  <a:cubicBezTo>
                    <a:pt x="333" y="145"/>
                    <a:pt x="1726" y="158"/>
                    <a:pt x="3026" y="158"/>
                  </a:cubicBezTo>
                  <a:cubicBezTo>
                    <a:pt x="4102" y="158"/>
                    <a:pt x="5114" y="150"/>
                    <a:pt x="5401" y="148"/>
                  </a:cubicBezTo>
                  <a:cubicBezTo>
                    <a:pt x="6696" y="134"/>
                    <a:pt x="6326" y="124"/>
                    <a:pt x="7621" y="96"/>
                  </a:cubicBezTo>
                  <a:cubicBezTo>
                    <a:pt x="7644" y="96"/>
                    <a:pt x="7644" y="60"/>
                    <a:pt x="7621" y="60"/>
                  </a:cubicBezTo>
                  <a:cubicBezTo>
                    <a:pt x="6326" y="32"/>
                    <a:pt x="6696" y="23"/>
                    <a:pt x="5401" y="9"/>
                  </a:cubicBezTo>
                  <a:cubicBezTo>
                    <a:pt x="5110" y="9"/>
                    <a:pt x="4073" y="0"/>
                    <a:pt x="29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60"/>
            <p:cNvSpPr/>
            <p:nvPr/>
          </p:nvSpPr>
          <p:spPr>
            <a:xfrm>
              <a:off x="4042150" y="1281550"/>
              <a:ext cx="145600" cy="935925"/>
            </a:xfrm>
            <a:custGeom>
              <a:avLst/>
              <a:gdLst/>
              <a:ahLst/>
              <a:cxnLst/>
              <a:rect l="l" t="t" r="r" b="b"/>
              <a:pathLst>
                <a:path w="5824" h="37437" extrusionOk="0">
                  <a:moveTo>
                    <a:pt x="23" y="0"/>
                  </a:moveTo>
                  <a:cubicBezTo>
                    <a:pt x="0" y="0"/>
                    <a:pt x="5" y="127"/>
                    <a:pt x="62" y="326"/>
                  </a:cubicBezTo>
                  <a:cubicBezTo>
                    <a:pt x="238" y="955"/>
                    <a:pt x="418" y="1589"/>
                    <a:pt x="603" y="2217"/>
                  </a:cubicBezTo>
                  <a:cubicBezTo>
                    <a:pt x="968" y="3471"/>
                    <a:pt x="1333" y="4719"/>
                    <a:pt x="1703" y="5962"/>
                  </a:cubicBezTo>
                  <a:cubicBezTo>
                    <a:pt x="2439" y="8445"/>
                    <a:pt x="3179" y="10923"/>
                    <a:pt x="3928" y="13403"/>
                  </a:cubicBezTo>
                  <a:cubicBezTo>
                    <a:pt x="4302" y="14651"/>
                    <a:pt x="4677" y="15889"/>
                    <a:pt x="5051" y="17133"/>
                  </a:cubicBezTo>
                  <a:cubicBezTo>
                    <a:pt x="5241" y="17725"/>
                    <a:pt x="5393" y="18331"/>
                    <a:pt x="5509" y="18937"/>
                  </a:cubicBezTo>
                  <a:cubicBezTo>
                    <a:pt x="5610" y="19575"/>
                    <a:pt x="5634" y="20222"/>
                    <a:pt x="5583" y="20870"/>
                  </a:cubicBezTo>
                  <a:cubicBezTo>
                    <a:pt x="5504" y="22164"/>
                    <a:pt x="5356" y="23459"/>
                    <a:pt x="5236" y="24754"/>
                  </a:cubicBezTo>
                  <a:cubicBezTo>
                    <a:pt x="5115" y="26043"/>
                    <a:pt x="4996" y="27347"/>
                    <a:pt x="4876" y="28642"/>
                  </a:cubicBezTo>
                  <a:cubicBezTo>
                    <a:pt x="4639" y="31222"/>
                    <a:pt x="4400" y="33803"/>
                    <a:pt x="4168" y="36383"/>
                  </a:cubicBezTo>
                  <a:cubicBezTo>
                    <a:pt x="4140" y="36711"/>
                    <a:pt x="4112" y="37034"/>
                    <a:pt x="4084" y="37358"/>
                  </a:cubicBezTo>
                  <a:cubicBezTo>
                    <a:pt x="4084" y="37411"/>
                    <a:pt x="4123" y="37436"/>
                    <a:pt x="4163" y="37436"/>
                  </a:cubicBezTo>
                  <a:cubicBezTo>
                    <a:pt x="4204" y="37436"/>
                    <a:pt x="4246" y="37410"/>
                    <a:pt x="4251" y="37358"/>
                  </a:cubicBezTo>
                  <a:cubicBezTo>
                    <a:pt x="4533" y="34806"/>
                    <a:pt x="4746" y="32244"/>
                    <a:pt x="4987" y="29692"/>
                  </a:cubicBezTo>
                  <a:lnTo>
                    <a:pt x="5698" y="22063"/>
                  </a:lnTo>
                  <a:cubicBezTo>
                    <a:pt x="5759" y="21425"/>
                    <a:pt x="5823" y="20787"/>
                    <a:pt x="5823" y="20144"/>
                  </a:cubicBezTo>
                  <a:cubicBezTo>
                    <a:pt x="5823" y="19556"/>
                    <a:pt x="5753" y="18969"/>
                    <a:pt x="5620" y="18391"/>
                  </a:cubicBezTo>
                  <a:cubicBezTo>
                    <a:pt x="5337" y="17166"/>
                    <a:pt x="4927" y="15968"/>
                    <a:pt x="4560" y="14766"/>
                  </a:cubicBezTo>
                  <a:cubicBezTo>
                    <a:pt x="3826" y="12321"/>
                    <a:pt x="3086" y="9879"/>
                    <a:pt x="2341" y="7438"/>
                  </a:cubicBezTo>
                  <a:cubicBezTo>
                    <a:pt x="1972" y="6222"/>
                    <a:pt x="1602" y="5001"/>
                    <a:pt x="1227" y="3780"/>
                  </a:cubicBezTo>
                  <a:cubicBezTo>
                    <a:pt x="1033" y="3165"/>
                    <a:pt x="849" y="2545"/>
                    <a:pt x="654" y="1935"/>
                  </a:cubicBezTo>
                  <a:cubicBezTo>
                    <a:pt x="460" y="1320"/>
                    <a:pt x="251" y="737"/>
                    <a:pt x="81" y="127"/>
                  </a:cubicBezTo>
                  <a:cubicBezTo>
                    <a:pt x="56" y="39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60"/>
            <p:cNvSpPr/>
            <p:nvPr/>
          </p:nvSpPr>
          <p:spPr>
            <a:xfrm>
              <a:off x="4005650" y="1236525"/>
              <a:ext cx="159200" cy="356525"/>
            </a:xfrm>
            <a:custGeom>
              <a:avLst/>
              <a:gdLst/>
              <a:ahLst/>
              <a:cxnLst/>
              <a:rect l="l" t="t" r="r" b="b"/>
              <a:pathLst>
                <a:path w="6368" h="14261" extrusionOk="0">
                  <a:moveTo>
                    <a:pt x="6368" y="0"/>
                  </a:moveTo>
                  <a:lnTo>
                    <a:pt x="0" y="5"/>
                  </a:lnTo>
                  <a:cubicBezTo>
                    <a:pt x="6" y="9"/>
                    <a:pt x="6" y="14"/>
                    <a:pt x="0" y="18"/>
                  </a:cubicBezTo>
                  <a:cubicBezTo>
                    <a:pt x="66" y="259"/>
                    <a:pt x="755" y="2895"/>
                    <a:pt x="1624" y="6237"/>
                  </a:cubicBezTo>
                  <a:cubicBezTo>
                    <a:pt x="2230" y="8577"/>
                    <a:pt x="2928" y="11269"/>
                    <a:pt x="3557" y="13733"/>
                  </a:cubicBezTo>
                  <a:cubicBezTo>
                    <a:pt x="3602" y="13913"/>
                    <a:pt x="3653" y="14088"/>
                    <a:pt x="3696" y="14260"/>
                  </a:cubicBezTo>
                  <a:cubicBezTo>
                    <a:pt x="4528" y="9312"/>
                    <a:pt x="5937" y="3311"/>
                    <a:pt x="6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60"/>
            <p:cNvSpPr/>
            <p:nvPr/>
          </p:nvSpPr>
          <p:spPr>
            <a:xfrm>
              <a:off x="3882775" y="2087975"/>
              <a:ext cx="334575" cy="297300"/>
            </a:xfrm>
            <a:custGeom>
              <a:avLst/>
              <a:gdLst/>
              <a:ahLst/>
              <a:cxnLst/>
              <a:rect l="l" t="t" r="r" b="b"/>
              <a:pathLst>
                <a:path w="13383" h="11892" extrusionOk="0">
                  <a:moveTo>
                    <a:pt x="222" y="1"/>
                  </a:moveTo>
                  <a:cubicBezTo>
                    <a:pt x="222" y="1"/>
                    <a:pt x="0" y="3112"/>
                    <a:pt x="28" y="6109"/>
                  </a:cubicBezTo>
                  <a:lnTo>
                    <a:pt x="28" y="6290"/>
                  </a:lnTo>
                  <a:cubicBezTo>
                    <a:pt x="28" y="6738"/>
                    <a:pt x="47" y="7177"/>
                    <a:pt x="47" y="7607"/>
                  </a:cubicBezTo>
                  <a:lnTo>
                    <a:pt x="47" y="7672"/>
                  </a:lnTo>
                  <a:cubicBezTo>
                    <a:pt x="88" y="9749"/>
                    <a:pt x="171" y="11463"/>
                    <a:pt x="343" y="11574"/>
                  </a:cubicBezTo>
                  <a:cubicBezTo>
                    <a:pt x="662" y="11778"/>
                    <a:pt x="6699" y="11891"/>
                    <a:pt x="10313" y="11891"/>
                  </a:cubicBezTo>
                  <a:cubicBezTo>
                    <a:pt x="11783" y="11891"/>
                    <a:pt x="12852" y="11873"/>
                    <a:pt x="12971" y="11834"/>
                  </a:cubicBezTo>
                  <a:cubicBezTo>
                    <a:pt x="13382" y="11699"/>
                    <a:pt x="13058" y="10511"/>
                    <a:pt x="12600" y="10141"/>
                  </a:cubicBezTo>
                  <a:cubicBezTo>
                    <a:pt x="12143" y="9771"/>
                    <a:pt x="7657" y="7713"/>
                    <a:pt x="7657" y="7713"/>
                  </a:cubicBezTo>
                  <a:lnTo>
                    <a:pt x="7657" y="7585"/>
                  </a:lnTo>
                  <a:lnTo>
                    <a:pt x="7700" y="6336"/>
                  </a:lnTo>
                  <a:lnTo>
                    <a:pt x="7700" y="6095"/>
                  </a:lnTo>
                  <a:lnTo>
                    <a:pt x="7917" y="52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60"/>
            <p:cNvSpPr/>
            <p:nvPr/>
          </p:nvSpPr>
          <p:spPr>
            <a:xfrm>
              <a:off x="3883475" y="2240675"/>
              <a:ext cx="333875" cy="144600"/>
            </a:xfrm>
            <a:custGeom>
              <a:avLst/>
              <a:gdLst/>
              <a:ahLst/>
              <a:cxnLst/>
              <a:rect l="l" t="t" r="r" b="b"/>
              <a:pathLst>
                <a:path w="13355" h="5784" extrusionOk="0">
                  <a:moveTo>
                    <a:pt x="0" y="1"/>
                  </a:moveTo>
                  <a:lnTo>
                    <a:pt x="0" y="182"/>
                  </a:lnTo>
                  <a:cubicBezTo>
                    <a:pt x="0" y="630"/>
                    <a:pt x="19" y="1069"/>
                    <a:pt x="19" y="1499"/>
                  </a:cubicBezTo>
                  <a:lnTo>
                    <a:pt x="19" y="1564"/>
                  </a:lnTo>
                  <a:cubicBezTo>
                    <a:pt x="60" y="3641"/>
                    <a:pt x="143" y="5355"/>
                    <a:pt x="315" y="5466"/>
                  </a:cubicBezTo>
                  <a:cubicBezTo>
                    <a:pt x="634" y="5670"/>
                    <a:pt x="6671" y="5783"/>
                    <a:pt x="10285" y="5783"/>
                  </a:cubicBezTo>
                  <a:cubicBezTo>
                    <a:pt x="11755" y="5783"/>
                    <a:pt x="12824" y="5765"/>
                    <a:pt x="12943" y="5726"/>
                  </a:cubicBezTo>
                  <a:cubicBezTo>
                    <a:pt x="13354" y="5591"/>
                    <a:pt x="13021" y="4412"/>
                    <a:pt x="12563" y="4047"/>
                  </a:cubicBezTo>
                  <a:cubicBezTo>
                    <a:pt x="12106" y="3677"/>
                    <a:pt x="7621" y="1620"/>
                    <a:pt x="7621" y="1620"/>
                  </a:cubicBezTo>
                  <a:lnTo>
                    <a:pt x="7621" y="1490"/>
                  </a:lnTo>
                  <a:lnTo>
                    <a:pt x="7667" y="237"/>
                  </a:lnTo>
                  <a:lnTo>
                    <a:pt x="766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60"/>
            <p:cNvSpPr/>
            <p:nvPr/>
          </p:nvSpPr>
          <p:spPr>
            <a:xfrm>
              <a:off x="3883950" y="2277700"/>
              <a:ext cx="333400" cy="107575"/>
            </a:xfrm>
            <a:custGeom>
              <a:avLst/>
              <a:gdLst/>
              <a:ahLst/>
              <a:cxnLst/>
              <a:rect l="l" t="t" r="r" b="b"/>
              <a:pathLst>
                <a:path w="13336" h="4303" extrusionOk="0">
                  <a:moveTo>
                    <a:pt x="7593" y="0"/>
                  </a:moveTo>
                  <a:lnTo>
                    <a:pt x="0" y="18"/>
                  </a:lnTo>
                  <a:lnTo>
                    <a:pt x="0" y="83"/>
                  </a:lnTo>
                  <a:cubicBezTo>
                    <a:pt x="41" y="2160"/>
                    <a:pt x="124" y="3874"/>
                    <a:pt x="296" y="3985"/>
                  </a:cubicBezTo>
                  <a:cubicBezTo>
                    <a:pt x="615" y="4189"/>
                    <a:pt x="6652" y="4302"/>
                    <a:pt x="10266" y="4302"/>
                  </a:cubicBezTo>
                  <a:cubicBezTo>
                    <a:pt x="11736" y="4302"/>
                    <a:pt x="12805" y="4284"/>
                    <a:pt x="12924" y="4245"/>
                  </a:cubicBezTo>
                  <a:cubicBezTo>
                    <a:pt x="13335" y="4110"/>
                    <a:pt x="12988" y="2926"/>
                    <a:pt x="12535" y="2557"/>
                  </a:cubicBezTo>
                  <a:cubicBezTo>
                    <a:pt x="12077" y="2187"/>
                    <a:pt x="7593" y="129"/>
                    <a:pt x="7593" y="129"/>
                  </a:cubicBezTo>
                  <a:lnTo>
                    <a:pt x="7593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60"/>
            <p:cNvSpPr/>
            <p:nvPr/>
          </p:nvSpPr>
          <p:spPr>
            <a:xfrm>
              <a:off x="3904625" y="2369875"/>
              <a:ext cx="300250" cy="3850"/>
            </a:xfrm>
            <a:custGeom>
              <a:avLst/>
              <a:gdLst/>
              <a:ahLst/>
              <a:cxnLst/>
              <a:rect l="l" t="t" r="r" b="b"/>
              <a:pathLst>
                <a:path w="12010" h="154" extrusionOk="0">
                  <a:moveTo>
                    <a:pt x="3091" y="0"/>
                  </a:moveTo>
                  <a:cubicBezTo>
                    <a:pt x="1738" y="0"/>
                    <a:pt x="604" y="10"/>
                    <a:pt x="14" y="35"/>
                  </a:cubicBezTo>
                  <a:cubicBezTo>
                    <a:pt x="1" y="35"/>
                    <a:pt x="1" y="48"/>
                    <a:pt x="14" y="48"/>
                  </a:cubicBezTo>
                  <a:cubicBezTo>
                    <a:pt x="1324" y="122"/>
                    <a:pt x="5319" y="153"/>
                    <a:pt x="8423" y="153"/>
                  </a:cubicBezTo>
                  <a:cubicBezTo>
                    <a:pt x="9976" y="153"/>
                    <a:pt x="11306" y="146"/>
                    <a:pt x="11967" y="132"/>
                  </a:cubicBezTo>
                  <a:cubicBezTo>
                    <a:pt x="12009" y="132"/>
                    <a:pt x="12009" y="99"/>
                    <a:pt x="11967" y="99"/>
                  </a:cubicBezTo>
                  <a:cubicBezTo>
                    <a:pt x="10582" y="54"/>
                    <a:pt x="6244" y="0"/>
                    <a:pt x="30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60"/>
            <p:cNvSpPr/>
            <p:nvPr/>
          </p:nvSpPr>
          <p:spPr>
            <a:xfrm>
              <a:off x="4035775" y="2276925"/>
              <a:ext cx="60050" cy="15500"/>
            </a:xfrm>
            <a:custGeom>
              <a:avLst/>
              <a:gdLst/>
              <a:ahLst/>
              <a:cxnLst/>
              <a:rect l="l" t="t" r="r" b="b"/>
              <a:pathLst>
                <a:path w="2402" h="620" extrusionOk="0">
                  <a:moveTo>
                    <a:pt x="1712" y="0"/>
                  </a:moveTo>
                  <a:cubicBezTo>
                    <a:pt x="1099" y="0"/>
                    <a:pt x="465" y="168"/>
                    <a:pt x="22" y="571"/>
                  </a:cubicBezTo>
                  <a:cubicBezTo>
                    <a:pt x="1" y="592"/>
                    <a:pt x="17" y="620"/>
                    <a:pt x="43" y="620"/>
                  </a:cubicBezTo>
                  <a:cubicBezTo>
                    <a:pt x="46" y="620"/>
                    <a:pt x="50" y="619"/>
                    <a:pt x="54" y="618"/>
                  </a:cubicBezTo>
                  <a:cubicBezTo>
                    <a:pt x="803" y="387"/>
                    <a:pt x="1575" y="234"/>
                    <a:pt x="2356" y="165"/>
                  </a:cubicBezTo>
                  <a:cubicBezTo>
                    <a:pt x="2384" y="160"/>
                    <a:pt x="2402" y="138"/>
                    <a:pt x="2402" y="110"/>
                  </a:cubicBezTo>
                  <a:cubicBezTo>
                    <a:pt x="2397" y="87"/>
                    <a:pt x="2384" y="68"/>
                    <a:pt x="2361" y="63"/>
                  </a:cubicBezTo>
                  <a:cubicBezTo>
                    <a:pt x="2154" y="22"/>
                    <a:pt x="1934" y="0"/>
                    <a:pt x="17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60"/>
            <p:cNvSpPr/>
            <p:nvPr/>
          </p:nvSpPr>
          <p:spPr>
            <a:xfrm>
              <a:off x="4049875" y="2285600"/>
              <a:ext cx="60075" cy="15475"/>
            </a:xfrm>
            <a:custGeom>
              <a:avLst/>
              <a:gdLst/>
              <a:ahLst/>
              <a:cxnLst/>
              <a:rect l="l" t="t" r="r" b="b"/>
              <a:pathLst>
                <a:path w="2403" h="619" extrusionOk="0">
                  <a:moveTo>
                    <a:pt x="1712" y="0"/>
                  </a:moveTo>
                  <a:cubicBezTo>
                    <a:pt x="1098" y="0"/>
                    <a:pt x="466" y="167"/>
                    <a:pt x="21" y="572"/>
                  </a:cubicBezTo>
                  <a:cubicBezTo>
                    <a:pt x="1" y="588"/>
                    <a:pt x="17" y="619"/>
                    <a:pt x="43" y="619"/>
                  </a:cubicBezTo>
                  <a:cubicBezTo>
                    <a:pt x="46" y="619"/>
                    <a:pt x="50" y="618"/>
                    <a:pt x="53" y="617"/>
                  </a:cubicBezTo>
                  <a:cubicBezTo>
                    <a:pt x="798" y="382"/>
                    <a:pt x="1570" y="229"/>
                    <a:pt x="2352" y="160"/>
                  </a:cubicBezTo>
                  <a:cubicBezTo>
                    <a:pt x="2379" y="160"/>
                    <a:pt x="2403" y="132"/>
                    <a:pt x="2398" y="105"/>
                  </a:cubicBezTo>
                  <a:cubicBezTo>
                    <a:pt x="2398" y="86"/>
                    <a:pt x="2379" y="68"/>
                    <a:pt x="2361" y="62"/>
                  </a:cubicBezTo>
                  <a:cubicBezTo>
                    <a:pt x="2153" y="22"/>
                    <a:pt x="1934" y="0"/>
                    <a:pt x="17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60"/>
            <p:cNvSpPr/>
            <p:nvPr/>
          </p:nvSpPr>
          <p:spPr>
            <a:xfrm>
              <a:off x="4063825" y="2294175"/>
              <a:ext cx="59900" cy="15575"/>
            </a:xfrm>
            <a:custGeom>
              <a:avLst/>
              <a:gdLst/>
              <a:ahLst/>
              <a:cxnLst/>
              <a:rect l="l" t="t" r="r" b="b"/>
              <a:pathLst>
                <a:path w="2396" h="623" extrusionOk="0">
                  <a:moveTo>
                    <a:pt x="1717" y="0"/>
                  </a:moveTo>
                  <a:cubicBezTo>
                    <a:pt x="1102" y="0"/>
                    <a:pt x="468" y="169"/>
                    <a:pt x="23" y="571"/>
                  </a:cubicBezTo>
                  <a:cubicBezTo>
                    <a:pt x="1" y="592"/>
                    <a:pt x="20" y="622"/>
                    <a:pt x="49" y="622"/>
                  </a:cubicBezTo>
                  <a:cubicBezTo>
                    <a:pt x="51" y="622"/>
                    <a:pt x="53" y="622"/>
                    <a:pt x="55" y="622"/>
                  </a:cubicBezTo>
                  <a:cubicBezTo>
                    <a:pt x="804" y="381"/>
                    <a:pt x="1576" y="224"/>
                    <a:pt x="2357" y="154"/>
                  </a:cubicBezTo>
                  <a:cubicBezTo>
                    <a:pt x="2385" y="146"/>
                    <a:pt x="2395" y="118"/>
                    <a:pt x="2385" y="90"/>
                  </a:cubicBezTo>
                  <a:cubicBezTo>
                    <a:pt x="2381" y="80"/>
                    <a:pt x="2372" y="71"/>
                    <a:pt x="2362" y="62"/>
                  </a:cubicBezTo>
                  <a:cubicBezTo>
                    <a:pt x="2156" y="22"/>
                    <a:pt x="1937" y="0"/>
                    <a:pt x="17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60"/>
            <p:cNvSpPr/>
            <p:nvPr/>
          </p:nvSpPr>
          <p:spPr>
            <a:xfrm>
              <a:off x="3869475" y="1236525"/>
              <a:ext cx="309950" cy="1042675"/>
            </a:xfrm>
            <a:custGeom>
              <a:avLst/>
              <a:gdLst/>
              <a:ahLst/>
              <a:cxnLst/>
              <a:rect l="l" t="t" r="r" b="b"/>
              <a:pathLst>
                <a:path w="12398" h="41707" extrusionOk="0">
                  <a:moveTo>
                    <a:pt x="12397" y="0"/>
                  </a:moveTo>
                  <a:lnTo>
                    <a:pt x="2618" y="9"/>
                  </a:lnTo>
                  <a:cubicBezTo>
                    <a:pt x="2618" y="9"/>
                    <a:pt x="2451" y="2756"/>
                    <a:pt x="2257" y="6326"/>
                  </a:cubicBezTo>
                  <a:cubicBezTo>
                    <a:pt x="1930" y="12114"/>
                    <a:pt x="1503" y="20053"/>
                    <a:pt x="1518" y="21852"/>
                  </a:cubicBezTo>
                  <a:cubicBezTo>
                    <a:pt x="1531" y="22972"/>
                    <a:pt x="1" y="41707"/>
                    <a:pt x="1" y="41707"/>
                  </a:cubicBezTo>
                  <a:lnTo>
                    <a:pt x="8477" y="41670"/>
                  </a:lnTo>
                  <a:cubicBezTo>
                    <a:pt x="8477" y="41670"/>
                    <a:pt x="8925" y="24895"/>
                    <a:pt x="8851" y="21843"/>
                  </a:cubicBezTo>
                  <a:cubicBezTo>
                    <a:pt x="8832" y="21024"/>
                    <a:pt x="8925" y="17182"/>
                    <a:pt x="9017" y="13733"/>
                  </a:cubicBezTo>
                  <a:cubicBezTo>
                    <a:pt x="9100" y="10648"/>
                    <a:pt x="9184" y="7884"/>
                    <a:pt x="9184" y="7884"/>
                  </a:cubicBezTo>
                  <a:cubicBezTo>
                    <a:pt x="9841" y="7468"/>
                    <a:pt x="10530" y="7112"/>
                    <a:pt x="11251" y="6820"/>
                  </a:cubicBezTo>
                  <a:cubicBezTo>
                    <a:pt x="11315" y="6608"/>
                    <a:pt x="11384" y="6386"/>
                    <a:pt x="11445" y="6159"/>
                  </a:cubicBezTo>
                  <a:cubicBezTo>
                    <a:pt x="12231" y="3435"/>
                    <a:pt x="12397" y="0"/>
                    <a:pt x="123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60"/>
            <p:cNvSpPr/>
            <p:nvPr/>
          </p:nvSpPr>
          <p:spPr>
            <a:xfrm>
              <a:off x="3883475" y="2239475"/>
              <a:ext cx="191450" cy="4150"/>
            </a:xfrm>
            <a:custGeom>
              <a:avLst/>
              <a:gdLst/>
              <a:ahLst/>
              <a:cxnLst/>
              <a:rect l="l" t="t" r="r" b="b"/>
              <a:pathLst>
                <a:path w="7658" h="166" extrusionOk="0">
                  <a:moveTo>
                    <a:pt x="3983" y="1"/>
                  </a:moveTo>
                  <a:cubicBezTo>
                    <a:pt x="2508" y="1"/>
                    <a:pt x="418" y="12"/>
                    <a:pt x="15" y="82"/>
                  </a:cubicBezTo>
                  <a:cubicBezTo>
                    <a:pt x="5" y="86"/>
                    <a:pt x="0" y="95"/>
                    <a:pt x="5" y="100"/>
                  </a:cubicBezTo>
                  <a:cubicBezTo>
                    <a:pt x="5" y="104"/>
                    <a:pt x="10" y="110"/>
                    <a:pt x="15" y="110"/>
                  </a:cubicBezTo>
                  <a:cubicBezTo>
                    <a:pt x="276" y="153"/>
                    <a:pt x="1263" y="166"/>
                    <a:pt x="2328" y="166"/>
                  </a:cubicBezTo>
                  <a:cubicBezTo>
                    <a:pt x="3632" y="166"/>
                    <a:pt x="5052" y="147"/>
                    <a:pt x="5401" y="142"/>
                  </a:cubicBezTo>
                  <a:cubicBezTo>
                    <a:pt x="6696" y="123"/>
                    <a:pt x="6321" y="114"/>
                    <a:pt x="7616" y="82"/>
                  </a:cubicBezTo>
                  <a:cubicBezTo>
                    <a:pt x="7623" y="82"/>
                    <a:pt x="7629" y="82"/>
                    <a:pt x="7634" y="82"/>
                  </a:cubicBezTo>
                  <a:cubicBezTo>
                    <a:pt x="7648" y="82"/>
                    <a:pt x="7657" y="80"/>
                    <a:pt x="7657" y="63"/>
                  </a:cubicBezTo>
                  <a:cubicBezTo>
                    <a:pt x="7657" y="47"/>
                    <a:pt x="7649" y="34"/>
                    <a:pt x="7637" y="34"/>
                  </a:cubicBezTo>
                  <a:cubicBezTo>
                    <a:pt x="7631" y="34"/>
                    <a:pt x="7624" y="37"/>
                    <a:pt x="7616" y="44"/>
                  </a:cubicBezTo>
                  <a:cubicBezTo>
                    <a:pt x="6321" y="21"/>
                    <a:pt x="6696" y="8"/>
                    <a:pt x="5401" y="3"/>
                  </a:cubicBezTo>
                  <a:cubicBezTo>
                    <a:pt x="5203" y="3"/>
                    <a:pt x="4657" y="1"/>
                    <a:pt x="39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60"/>
            <p:cNvSpPr/>
            <p:nvPr/>
          </p:nvSpPr>
          <p:spPr>
            <a:xfrm>
              <a:off x="3899200" y="1266525"/>
              <a:ext cx="54925" cy="935850"/>
            </a:xfrm>
            <a:custGeom>
              <a:avLst/>
              <a:gdLst/>
              <a:ahLst/>
              <a:cxnLst/>
              <a:rect l="l" t="t" r="r" b="b"/>
              <a:pathLst>
                <a:path w="2197" h="37434" extrusionOk="0">
                  <a:moveTo>
                    <a:pt x="2172" y="0"/>
                  </a:moveTo>
                  <a:cubicBezTo>
                    <a:pt x="2155" y="0"/>
                    <a:pt x="2137" y="9"/>
                    <a:pt x="2137" y="30"/>
                  </a:cubicBezTo>
                  <a:cubicBezTo>
                    <a:pt x="1979" y="4760"/>
                    <a:pt x="1817" y="9486"/>
                    <a:pt x="1605" y="14211"/>
                  </a:cubicBezTo>
                  <a:cubicBezTo>
                    <a:pt x="1396" y="18936"/>
                    <a:pt x="1110" y="23695"/>
                    <a:pt x="717" y="28424"/>
                  </a:cubicBezTo>
                  <a:cubicBezTo>
                    <a:pt x="495" y="31065"/>
                    <a:pt x="287" y="34783"/>
                    <a:pt x="0" y="37419"/>
                  </a:cubicBezTo>
                  <a:cubicBezTo>
                    <a:pt x="0" y="37428"/>
                    <a:pt x="8" y="37434"/>
                    <a:pt x="15" y="37434"/>
                  </a:cubicBezTo>
                  <a:cubicBezTo>
                    <a:pt x="22" y="37434"/>
                    <a:pt x="28" y="37429"/>
                    <a:pt x="28" y="37419"/>
                  </a:cubicBezTo>
                  <a:cubicBezTo>
                    <a:pt x="643" y="32739"/>
                    <a:pt x="990" y="26932"/>
                    <a:pt x="1290" y="22206"/>
                  </a:cubicBezTo>
                  <a:cubicBezTo>
                    <a:pt x="1591" y="17485"/>
                    <a:pt x="1799" y="12764"/>
                    <a:pt x="1956" y="8039"/>
                  </a:cubicBezTo>
                  <a:cubicBezTo>
                    <a:pt x="2049" y="5366"/>
                    <a:pt x="2113" y="2693"/>
                    <a:pt x="2196" y="16"/>
                  </a:cubicBezTo>
                  <a:cubicBezTo>
                    <a:pt x="2196" y="6"/>
                    <a:pt x="2185" y="0"/>
                    <a:pt x="21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60"/>
            <p:cNvSpPr/>
            <p:nvPr/>
          </p:nvSpPr>
          <p:spPr>
            <a:xfrm>
              <a:off x="4098350" y="1401775"/>
              <a:ext cx="63150" cy="33175"/>
            </a:xfrm>
            <a:custGeom>
              <a:avLst/>
              <a:gdLst/>
              <a:ahLst/>
              <a:cxnLst/>
              <a:rect l="l" t="t" r="r" b="b"/>
              <a:pathLst>
                <a:path w="2526" h="1327" extrusionOk="0">
                  <a:moveTo>
                    <a:pt x="2466" y="0"/>
                  </a:moveTo>
                  <a:cubicBezTo>
                    <a:pt x="2458" y="0"/>
                    <a:pt x="2450" y="2"/>
                    <a:pt x="2442" y="7"/>
                  </a:cubicBezTo>
                  <a:cubicBezTo>
                    <a:pt x="1601" y="358"/>
                    <a:pt x="787" y="783"/>
                    <a:pt x="20" y="1274"/>
                  </a:cubicBezTo>
                  <a:cubicBezTo>
                    <a:pt x="5" y="1283"/>
                    <a:pt x="1" y="1297"/>
                    <a:pt x="10" y="1311"/>
                  </a:cubicBezTo>
                  <a:cubicBezTo>
                    <a:pt x="14" y="1321"/>
                    <a:pt x="25" y="1327"/>
                    <a:pt x="37" y="1327"/>
                  </a:cubicBezTo>
                  <a:cubicBezTo>
                    <a:pt x="40" y="1327"/>
                    <a:pt x="44" y="1326"/>
                    <a:pt x="48" y="1325"/>
                  </a:cubicBezTo>
                  <a:cubicBezTo>
                    <a:pt x="861" y="931"/>
                    <a:pt x="1698" y="543"/>
                    <a:pt x="2489" y="104"/>
                  </a:cubicBezTo>
                  <a:cubicBezTo>
                    <a:pt x="2517" y="85"/>
                    <a:pt x="2526" y="53"/>
                    <a:pt x="2512" y="25"/>
                  </a:cubicBezTo>
                  <a:cubicBezTo>
                    <a:pt x="2502" y="10"/>
                    <a:pt x="2484" y="0"/>
                    <a:pt x="24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60"/>
            <p:cNvSpPr/>
            <p:nvPr/>
          </p:nvSpPr>
          <p:spPr>
            <a:xfrm>
              <a:off x="4122050" y="1328700"/>
              <a:ext cx="39350" cy="92825"/>
            </a:xfrm>
            <a:custGeom>
              <a:avLst/>
              <a:gdLst/>
              <a:ahLst/>
              <a:cxnLst/>
              <a:rect l="l" t="t" r="r" b="b"/>
              <a:pathLst>
                <a:path w="1574" h="3713" extrusionOk="0">
                  <a:moveTo>
                    <a:pt x="1555" y="0"/>
                  </a:moveTo>
                  <a:cubicBezTo>
                    <a:pt x="1549" y="0"/>
                    <a:pt x="1543" y="4"/>
                    <a:pt x="1541" y="12"/>
                  </a:cubicBezTo>
                  <a:cubicBezTo>
                    <a:pt x="1485" y="313"/>
                    <a:pt x="1411" y="608"/>
                    <a:pt x="1347" y="909"/>
                  </a:cubicBezTo>
                  <a:cubicBezTo>
                    <a:pt x="1277" y="1210"/>
                    <a:pt x="1240" y="1478"/>
                    <a:pt x="1166" y="1756"/>
                  </a:cubicBezTo>
                  <a:cubicBezTo>
                    <a:pt x="1106" y="2023"/>
                    <a:pt x="967" y="2268"/>
                    <a:pt x="773" y="2462"/>
                  </a:cubicBezTo>
                  <a:cubicBezTo>
                    <a:pt x="662" y="2565"/>
                    <a:pt x="542" y="2657"/>
                    <a:pt x="427" y="2754"/>
                  </a:cubicBezTo>
                  <a:cubicBezTo>
                    <a:pt x="361" y="2800"/>
                    <a:pt x="293" y="2851"/>
                    <a:pt x="233" y="2902"/>
                  </a:cubicBezTo>
                  <a:cubicBezTo>
                    <a:pt x="241" y="2861"/>
                    <a:pt x="246" y="2823"/>
                    <a:pt x="255" y="2782"/>
                  </a:cubicBezTo>
                  <a:lnTo>
                    <a:pt x="310" y="2439"/>
                  </a:lnTo>
                  <a:cubicBezTo>
                    <a:pt x="357" y="2185"/>
                    <a:pt x="393" y="1931"/>
                    <a:pt x="431" y="1677"/>
                  </a:cubicBezTo>
                  <a:cubicBezTo>
                    <a:pt x="510" y="1177"/>
                    <a:pt x="579" y="674"/>
                    <a:pt x="685" y="174"/>
                  </a:cubicBezTo>
                  <a:cubicBezTo>
                    <a:pt x="685" y="170"/>
                    <a:pt x="676" y="160"/>
                    <a:pt x="666" y="160"/>
                  </a:cubicBezTo>
                  <a:cubicBezTo>
                    <a:pt x="662" y="160"/>
                    <a:pt x="653" y="170"/>
                    <a:pt x="653" y="174"/>
                  </a:cubicBezTo>
                  <a:cubicBezTo>
                    <a:pt x="528" y="669"/>
                    <a:pt x="393" y="1150"/>
                    <a:pt x="283" y="1645"/>
                  </a:cubicBezTo>
                  <a:cubicBezTo>
                    <a:pt x="233" y="1890"/>
                    <a:pt x="43" y="3087"/>
                    <a:pt x="33" y="3170"/>
                  </a:cubicBezTo>
                  <a:cubicBezTo>
                    <a:pt x="20" y="3254"/>
                    <a:pt x="15" y="3346"/>
                    <a:pt x="15" y="3433"/>
                  </a:cubicBezTo>
                  <a:cubicBezTo>
                    <a:pt x="1" y="3521"/>
                    <a:pt x="1" y="3614"/>
                    <a:pt x="15" y="3702"/>
                  </a:cubicBezTo>
                  <a:cubicBezTo>
                    <a:pt x="18" y="3708"/>
                    <a:pt x="26" y="3713"/>
                    <a:pt x="34" y="3713"/>
                  </a:cubicBezTo>
                  <a:cubicBezTo>
                    <a:pt x="37" y="3713"/>
                    <a:pt x="40" y="3712"/>
                    <a:pt x="43" y="3711"/>
                  </a:cubicBezTo>
                  <a:cubicBezTo>
                    <a:pt x="47" y="3711"/>
                    <a:pt x="52" y="3706"/>
                    <a:pt x="52" y="3702"/>
                  </a:cubicBezTo>
                  <a:cubicBezTo>
                    <a:pt x="88" y="3619"/>
                    <a:pt x="112" y="3531"/>
                    <a:pt x="130" y="3438"/>
                  </a:cubicBezTo>
                  <a:cubicBezTo>
                    <a:pt x="149" y="3355"/>
                    <a:pt x="172" y="3267"/>
                    <a:pt x="186" y="3179"/>
                  </a:cubicBezTo>
                  <a:cubicBezTo>
                    <a:pt x="186" y="3152"/>
                    <a:pt x="195" y="3119"/>
                    <a:pt x="199" y="3087"/>
                  </a:cubicBezTo>
                  <a:cubicBezTo>
                    <a:pt x="320" y="3013"/>
                    <a:pt x="427" y="2921"/>
                    <a:pt x="538" y="2842"/>
                  </a:cubicBezTo>
                  <a:cubicBezTo>
                    <a:pt x="649" y="2759"/>
                    <a:pt x="777" y="2671"/>
                    <a:pt x="888" y="2573"/>
                  </a:cubicBezTo>
                  <a:cubicBezTo>
                    <a:pt x="1097" y="2398"/>
                    <a:pt x="1249" y="2167"/>
                    <a:pt x="1319" y="1903"/>
                  </a:cubicBezTo>
                  <a:cubicBezTo>
                    <a:pt x="1392" y="1621"/>
                    <a:pt x="1439" y="1335"/>
                    <a:pt x="1462" y="1043"/>
                  </a:cubicBezTo>
                  <a:cubicBezTo>
                    <a:pt x="1499" y="701"/>
                    <a:pt x="1527" y="358"/>
                    <a:pt x="1573" y="21"/>
                  </a:cubicBezTo>
                  <a:cubicBezTo>
                    <a:pt x="1573" y="8"/>
                    <a:pt x="1564" y="0"/>
                    <a:pt x="15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60"/>
            <p:cNvSpPr/>
            <p:nvPr/>
          </p:nvSpPr>
          <p:spPr>
            <a:xfrm>
              <a:off x="3873525" y="1411950"/>
              <a:ext cx="223375" cy="405450"/>
            </a:xfrm>
            <a:custGeom>
              <a:avLst/>
              <a:gdLst/>
              <a:ahLst/>
              <a:cxnLst/>
              <a:rect l="l" t="t" r="r" b="b"/>
              <a:pathLst>
                <a:path w="8935" h="16218" extrusionOk="0">
                  <a:moveTo>
                    <a:pt x="5587" y="0"/>
                  </a:moveTo>
                  <a:cubicBezTo>
                    <a:pt x="5477" y="0"/>
                    <a:pt x="5367" y="8"/>
                    <a:pt x="5258" y="25"/>
                  </a:cubicBezTo>
                  <a:cubicBezTo>
                    <a:pt x="5142" y="52"/>
                    <a:pt x="5036" y="95"/>
                    <a:pt x="4935" y="150"/>
                  </a:cubicBezTo>
                  <a:cubicBezTo>
                    <a:pt x="4841" y="201"/>
                    <a:pt x="4758" y="261"/>
                    <a:pt x="4675" y="330"/>
                  </a:cubicBezTo>
                  <a:cubicBezTo>
                    <a:pt x="4527" y="455"/>
                    <a:pt x="4393" y="594"/>
                    <a:pt x="4273" y="746"/>
                  </a:cubicBezTo>
                  <a:cubicBezTo>
                    <a:pt x="3834" y="1324"/>
                    <a:pt x="3473" y="1958"/>
                    <a:pt x="3196" y="2632"/>
                  </a:cubicBezTo>
                  <a:cubicBezTo>
                    <a:pt x="2655" y="3936"/>
                    <a:pt x="2197" y="5278"/>
                    <a:pt x="1832" y="6642"/>
                  </a:cubicBezTo>
                  <a:cubicBezTo>
                    <a:pt x="1096" y="9370"/>
                    <a:pt x="551" y="12116"/>
                    <a:pt x="1" y="14873"/>
                  </a:cubicBezTo>
                  <a:lnTo>
                    <a:pt x="1119" y="10812"/>
                  </a:lnTo>
                  <a:cubicBezTo>
                    <a:pt x="1490" y="9463"/>
                    <a:pt x="1851" y="8098"/>
                    <a:pt x="2257" y="6776"/>
                  </a:cubicBezTo>
                  <a:cubicBezTo>
                    <a:pt x="2664" y="5444"/>
                    <a:pt x="3140" y="4136"/>
                    <a:pt x="3695" y="2864"/>
                  </a:cubicBezTo>
                  <a:cubicBezTo>
                    <a:pt x="3959" y="2240"/>
                    <a:pt x="4301" y="1648"/>
                    <a:pt x="4708" y="1107"/>
                  </a:cubicBezTo>
                  <a:cubicBezTo>
                    <a:pt x="4911" y="867"/>
                    <a:pt x="5161" y="622"/>
                    <a:pt x="5379" y="589"/>
                  </a:cubicBezTo>
                  <a:cubicBezTo>
                    <a:pt x="5446" y="581"/>
                    <a:pt x="5513" y="577"/>
                    <a:pt x="5581" y="577"/>
                  </a:cubicBezTo>
                  <a:cubicBezTo>
                    <a:pt x="5808" y="577"/>
                    <a:pt x="6033" y="625"/>
                    <a:pt x="6247" y="714"/>
                  </a:cubicBezTo>
                  <a:cubicBezTo>
                    <a:pt x="6858" y="950"/>
                    <a:pt x="7404" y="1324"/>
                    <a:pt x="7843" y="1810"/>
                  </a:cubicBezTo>
                  <a:cubicBezTo>
                    <a:pt x="7940" y="1921"/>
                    <a:pt x="8023" y="2045"/>
                    <a:pt x="8083" y="2180"/>
                  </a:cubicBezTo>
                  <a:cubicBezTo>
                    <a:pt x="8130" y="2323"/>
                    <a:pt x="8166" y="2476"/>
                    <a:pt x="8189" y="2628"/>
                  </a:cubicBezTo>
                  <a:cubicBezTo>
                    <a:pt x="8249" y="2957"/>
                    <a:pt x="8282" y="3304"/>
                    <a:pt x="8309" y="3646"/>
                  </a:cubicBezTo>
                  <a:cubicBezTo>
                    <a:pt x="8416" y="5028"/>
                    <a:pt x="8430" y="6429"/>
                    <a:pt x="8416" y="7826"/>
                  </a:cubicBezTo>
                  <a:cubicBezTo>
                    <a:pt x="8407" y="9226"/>
                    <a:pt x="8360" y="10622"/>
                    <a:pt x="8309" y="12024"/>
                  </a:cubicBezTo>
                  <a:cubicBezTo>
                    <a:pt x="8259" y="13424"/>
                    <a:pt x="8162" y="14822"/>
                    <a:pt x="8027" y="16218"/>
                  </a:cubicBezTo>
                  <a:cubicBezTo>
                    <a:pt x="8503" y="13448"/>
                    <a:pt x="8781" y="10646"/>
                    <a:pt x="8870" y="7835"/>
                  </a:cubicBezTo>
                  <a:cubicBezTo>
                    <a:pt x="8925" y="6429"/>
                    <a:pt x="8934" y="5018"/>
                    <a:pt x="8855" y="3603"/>
                  </a:cubicBezTo>
                  <a:cubicBezTo>
                    <a:pt x="8836" y="3243"/>
                    <a:pt x="8800" y="2888"/>
                    <a:pt x="8740" y="2531"/>
                  </a:cubicBezTo>
                  <a:cubicBezTo>
                    <a:pt x="8712" y="2337"/>
                    <a:pt x="8665" y="2148"/>
                    <a:pt x="8601" y="1962"/>
                  </a:cubicBezTo>
                  <a:cubicBezTo>
                    <a:pt x="8518" y="1772"/>
                    <a:pt x="8407" y="1597"/>
                    <a:pt x="8277" y="1445"/>
                  </a:cubicBezTo>
                  <a:cubicBezTo>
                    <a:pt x="8027" y="1158"/>
                    <a:pt x="7746" y="908"/>
                    <a:pt x="7436" y="696"/>
                  </a:cubicBezTo>
                  <a:cubicBezTo>
                    <a:pt x="7131" y="479"/>
                    <a:pt x="6798" y="302"/>
                    <a:pt x="6446" y="173"/>
                  </a:cubicBezTo>
                  <a:cubicBezTo>
                    <a:pt x="6174" y="59"/>
                    <a:pt x="5881" y="0"/>
                    <a:pt x="5587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60"/>
            <p:cNvSpPr/>
            <p:nvPr/>
          </p:nvSpPr>
          <p:spPr>
            <a:xfrm>
              <a:off x="3861750" y="1769200"/>
              <a:ext cx="210175" cy="147750"/>
            </a:xfrm>
            <a:custGeom>
              <a:avLst/>
              <a:gdLst/>
              <a:ahLst/>
              <a:cxnLst/>
              <a:rect l="l" t="t" r="r" b="b"/>
              <a:pathLst>
                <a:path w="8407" h="5910" extrusionOk="0">
                  <a:moveTo>
                    <a:pt x="777" y="0"/>
                  </a:moveTo>
                  <a:lnTo>
                    <a:pt x="0" y="4633"/>
                  </a:lnTo>
                  <a:lnTo>
                    <a:pt x="7630" y="5909"/>
                  </a:lnTo>
                  <a:lnTo>
                    <a:pt x="8406" y="1276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60"/>
            <p:cNvSpPr/>
            <p:nvPr/>
          </p:nvSpPr>
          <p:spPr>
            <a:xfrm>
              <a:off x="3902550" y="1767675"/>
              <a:ext cx="34450" cy="10675"/>
            </a:xfrm>
            <a:custGeom>
              <a:avLst/>
              <a:gdLst/>
              <a:ahLst/>
              <a:cxnLst/>
              <a:rect l="l" t="t" r="r" b="b"/>
              <a:pathLst>
                <a:path w="1378" h="427" extrusionOk="0">
                  <a:moveTo>
                    <a:pt x="33" y="0"/>
                  </a:moveTo>
                  <a:lnTo>
                    <a:pt x="1" y="204"/>
                  </a:lnTo>
                  <a:lnTo>
                    <a:pt x="1346" y="426"/>
                  </a:lnTo>
                  <a:lnTo>
                    <a:pt x="1378" y="22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60"/>
            <p:cNvSpPr/>
            <p:nvPr/>
          </p:nvSpPr>
          <p:spPr>
            <a:xfrm>
              <a:off x="3909600" y="1763850"/>
              <a:ext cx="22100" cy="8575"/>
            </a:xfrm>
            <a:custGeom>
              <a:avLst/>
              <a:gdLst/>
              <a:ahLst/>
              <a:cxnLst/>
              <a:rect l="l" t="t" r="r" b="b"/>
              <a:pathLst>
                <a:path w="884" h="343" extrusionOk="0">
                  <a:moveTo>
                    <a:pt x="33" y="1"/>
                  </a:moveTo>
                  <a:lnTo>
                    <a:pt x="0" y="204"/>
                  </a:lnTo>
                  <a:lnTo>
                    <a:pt x="852" y="343"/>
                  </a:lnTo>
                  <a:lnTo>
                    <a:pt x="884" y="144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60"/>
            <p:cNvSpPr/>
            <p:nvPr/>
          </p:nvSpPr>
          <p:spPr>
            <a:xfrm>
              <a:off x="3984500" y="1771825"/>
              <a:ext cx="50775" cy="23150"/>
            </a:xfrm>
            <a:custGeom>
              <a:avLst/>
              <a:gdLst/>
              <a:ahLst/>
              <a:cxnLst/>
              <a:rect l="l" t="t" r="r" b="b"/>
              <a:pathLst>
                <a:path w="2031" h="926" extrusionOk="0">
                  <a:moveTo>
                    <a:pt x="315" y="0"/>
                  </a:moveTo>
                  <a:lnTo>
                    <a:pt x="1" y="589"/>
                  </a:lnTo>
                  <a:lnTo>
                    <a:pt x="2030" y="926"/>
                  </a:lnTo>
                  <a:lnTo>
                    <a:pt x="1919" y="269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60"/>
            <p:cNvSpPr/>
            <p:nvPr/>
          </p:nvSpPr>
          <p:spPr>
            <a:xfrm>
              <a:off x="3996875" y="1779225"/>
              <a:ext cx="27200" cy="13800"/>
            </a:xfrm>
            <a:custGeom>
              <a:avLst/>
              <a:gdLst/>
              <a:ahLst/>
              <a:cxnLst/>
              <a:rect l="l" t="t" r="r" b="b"/>
              <a:pathLst>
                <a:path w="1088" h="552" extrusionOk="0">
                  <a:moveTo>
                    <a:pt x="65" y="1"/>
                  </a:moveTo>
                  <a:lnTo>
                    <a:pt x="1" y="376"/>
                  </a:lnTo>
                  <a:lnTo>
                    <a:pt x="1027" y="551"/>
                  </a:lnTo>
                  <a:lnTo>
                    <a:pt x="1087" y="176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60"/>
            <p:cNvSpPr/>
            <p:nvPr/>
          </p:nvSpPr>
          <p:spPr>
            <a:xfrm>
              <a:off x="3868575" y="1779000"/>
              <a:ext cx="10875" cy="20375"/>
            </a:xfrm>
            <a:custGeom>
              <a:avLst/>
              <a:gdLst/>
              <a:ahLst/>
              <a:cxnLst/>
              <a:rect l="l" t="t" r="r" b="b"/>
              <a:pathLst>
                <a:path w="435" h="815" extrusionOk="0">
                  <a:moveTo>
                    <a:pt x="434" y="1"/>
                  </a:moveTo>
                  <a:lnTo>
                    <a:pt x="97" y="52"/>
                  </a:lnTo>
                  <a:lnTo>
                    <a:pt x="0" y="652"/>
                  </a:lnTo>
                  <a:lnTo>
                    <a:pt x="295" y="814"/>
                  </a:lnTo>
                  <a:lnTo>
                    <a:pt x="323" y="657"/>
                  </a:lnTo>
                  <a:lnTo>
                    <a:pt x="139" y="560"/>
                  </a:lnTo>
                  <a:lnTo>
                    <a:pt x="199" y="191"/>
                  </a:lnTo>
                  <a:lnTo>
                    <a:pt x="406" y="157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60"/>
            <p:cNvSpPr/>
            <p:nvPr/>
          </p:nvSpPr>
          <p:spPr>
            <a:xfrm>
              <a:off x="4066675" y="1810925"/>
              <a:ext cx="10900" cy="20450"/>
            </a:xfrm>
            <a:custGeom>
              <a:avLst/>
              <a:gdLst/>
              <a:ahLst/>
              <a:cxnLst/>
              <a:rect l="l" t="t" r="r" b="b"/>
              <a:pathLst>
                <a:path w="436" h="818" extrusionOk="0">
                  <a:moveTo>
                    <a:pt x="139" y="0"/>
                  </a:moveTo>
                  <a:lnTo>
                    <a:pt x="112" y="157"/>
                  </a:lnTo>
                  <a:lnTo>
                    <a:pt x="297" y="254"/>
                  </a:lnTo>
                  <a:lnTo>
                    <a:pt x="233" y="624"/>
                  </a:lnTo>
                  <a:lnTo>
                    <a:pt x="28" y="656"/>
                  </a:lnTo>
                  <a:lnTo>
                    <a:pt x="1" y="818"/>
                  </a:lnTo>
                  <a:lnTo>
                    <a:pt x="339" y="762"/>
                  </a:lnTo>
                  <a:lnTo>
                    <a:pt x="436" y="16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60"/>
            <p:cNvSpPr/>
            <p:nvPr/>
          </p:nvSpPr>
          <p:spPr>
            <a:xfrm>
              <a:off x="3919100" y="1796925"/>
              <a:ext cx="13875" cy="82900"/>
            </a:xfrm>
            <a:custGeom>
              <a:avLst/>
              <a:gdLst/>
              <a:ahLst/>
              <a:cxnLst/>
              <a:rect l="l" t="t" r="r" b="b"/>
              <a:pathLst>
                <a:path w="555" h="3316" extrusionOk="0">
                  <a:moveTo>
                    <a:pt x="555" y="1"/>
                  </a:moveTo>
                  <a:cubicBezTo>
                    <a:pt x="388" y="537"/>
                    <a:pt x="259" y="1083"/>
                    <a:pt x="171" y="1638"/>
                  </a:cubicBezTo>
                  <a:cubicBezTo>
                    <a:pt x="69" y="2192"/>
                    <a:pt x="13" y="2752"/>
                    <a:pt x="0" y="3315"/>
                  </a:cubicBezTo>
                  <a:cubicBezTo>
                    <a:pt x="323" y="2238"/>
                    <a:pt x="508" y="1124"/>
                    <a:pt x="5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60"/>
            <p:cNvSpPr/>
            <p:nvPr/>
          </p:nvSpPr>
          <p:spPr>
            <a:xfrm>
              <a:off x="3948075" y="1802950"/>
              <a:ext cx="103375" cy="95925"/>
            </a:xfrm>
            <a:custGeom>
              <a:avLst/>
              <a:gdLst/>
              <a:ahLst/>
              <a:cxnLst/>
              <a:rect l="l" t="t" r="r" b="b"/>
              <a:pathLst>
                <a:path w="4135" h="3837" extrusionOk="0">
                  <a:moveTo>
                    <a:pt x="2065" y="108"/>
                  </a:moveTo>
                  <a:cubicBezTo>
                    <a:pt x="2165" y="108"/>
                    <a:pt x="2267" y="117"/>
                    <a:pt x="2369" y="134"/>
                  </a:cubicBezTo>
                  <a:lnTo>
                    <a:pt x="2369" y="129"/>
                  </a:lnTo>
                  <a:lnTo>
                    <a:pt x="2373" y="129"/>
                  </a:lnTo>
                  <a:cubicBezTo>
                    <a:pt x="3358" y="300"/>
                    <a:pt x="4019" y="1235"/>
                    <a:pt x="3852" y="2219"/>
                  </a:cubicBezTo>
                  <a:cubicBezTo>
                    <a:pt x="3703" y="3103"/>
                    <a:pt x="2937" y="3729"/>
                    <a:pt x="2070" y="3729"/>
                  </a:cubicBezTo>
                  <a:cubicBezTo>
                    <a:pt x="1970" y="3729"/>
                    <a:pt x="1869" y="3721"/>
                    <a:pt x="1767" y="3704"/>
                  </a:cubicBezTo>
                  <a:cubicBezTo>
                    <a:pt x="783" y="3542"/>
                    <a:pt x="117" y="2607"/>
                    <a:pt x="284" y="1623"/>
                  </a:cubicBezTo>
                  <a:cubicBezTo>
                    <a:pt x="433" y="735"/>
                    <a:pt x="1195" y="108"/>
                    <a:pt x="2065" y="108"/>
                  </a:cubicBezTo>
                  <a:close/>
                  <a:moveTo>
                    <a:pt x="2062" y="0"/>
                  </a:moveTo>
                  <a:cubicBezTo>
                    <a:pt x="1142" y="0"/>
                    <a:pt x="330" y="662"/>
                    <a:pt x="177" y="1600"/>
                  </a:cubicBezTo>
                  <a:cubicBezTo>
                    <a:pt x="1" y="2645"/>
                    <a:pt x="704" y="3634"/>
                    <a:pt x="1748" y="3810"/>
                  </a:cubicBezTo>
                  <a:cubicBezTo>
                    <a:pt x="1856" y="3828"/>
                    <a:pt x="1962" y="3837"/>
                    <a:pt x="2067" y="3837"/>
                  </a:cubicBezTo>
                  <a:cubicBezTo>
                    <a:pt x="2988" y="3837"/>
                    <a:pt x="3802" y="3171"/>
                    <a:pt x="3959" y="2238"/>
                  </a:cubicBezTo>
                  <a:cubicBezTo>
                    <a:pt x="4134" y="1188"/>
                    <a:pt x="3432" y="198"/>
                    <a:pt x="2382" y="27"/>
                  </a:cubicBezTo>
                  <a:cubicBezTo>
                    <a:pt x="2274" y="9"/>
                    <a:pt x="2167" y="0"/>
                    <a:pt x="206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60"/>
            <p:cNvSpPr/>
            <p:nvPr/>
          </p:nvSpPr>
          <p:spPr>
            <a:xfrm>
              <a:off x="3960125" y="1813875"/>
              <a:ext cx="79425" cy="73750"/>
            </a:xfrm>
            <a:custGeom>
              <a:avLst/>
              <a:gdLst/>
              <a:ahLst/>
              <a:cxnLst/>
              <a:rect l="l" t="t" r="r" b="b"/>
              <a:pathLst>
                <a:path w="3177" h="2950" extrusionOk="0">
                  <a:moveTo>
                    <a:pt x="1585" y="0"/>
                  </a:moveTo>
                  <a:cubicBezTo>
                    <a:pt x="877" y="0"/>
                    <a:pt x="254" y="510"/>
                    <a:pt x="135" y="1231"/>
                  </a:cubicBezTo>
                  <a:cubicBezTo>
                    <a:pt x="0" y="2032"/>
                    <a:pt x="541" y="2795"/>
                    <a:pt x="1341" y="2929"/>
                  </a:cubicBezTo>
                  <a:cubicBezTo>
                    <a:pt x="1423" y="2943"/>
                    <a:pt x="1505" y="2950"/>
                    <a:pt x="1585" y="2950"/>
                  </a:cubicBezTo>
                  <a:cubicBezTo>
                    <a:pt x="2294" y="2950"/>
                    <a:pt x="2917" y="2440"/>
                    <a:pt x="3042" y="1722"/>
                  </a:cubicBezTo>
                  <a:lnTo>
                    <a:pt x="3042" y="1718"/>
                  </a:lnTo>
                  <a:cubicBezTo>
                    <a:pt x="3176" y="917"/>
                    <a:pt x="2631" y="155"/>
                    <a:pt x="1831" y="21"/>
                  </a:cubicBezTo>
                  <a:cubicBezTo>
                    <a:pt x="1749" y="7"/>
                    <a:pt x="1666" y="0"/>
                    <a:pt x="158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60"/>
            <p:cNvSpPr/>
            <p:nvPr/>
          </p:nvSpPr>
          <p:spPr>
            <a:xfrm>
              <a:off x="4106975" y="949950"/>
              <a:ext cx="338050" cy="266550"/>
            </a:xfrm>
            <a:custGeom>
              <a:avLst/>
              <a:gdLst/>
              <a:ahLst/>
              <a:cxnLst/>
              <a:rect l="l" t="t" r="r" b="b"/>
              <a:pathLst>
                <a:path w="13522" h="10662" extrusionOk="0">
                  <a:moveTo>
                    <a:pt x="683" y="0"/>
                  </a:moveTo>
                  <a:cubicBezTo>
                    <a:pt x="0" y="0"/>
                    <a:pt x="268" y="1484"/>
                    <a:pt x="627" y="2368"/>
                  </a:cubicBezTo>
                  <a:cubicBezTo>
                    <a:pt x="1875" y="5424"/>
                    <a:pt x="4104" y="9974"/>
                    <a:pt x="5792" y="10395"/>
                  </a:cubicBezTo>
                  <a:cubicBezTo>
                    <a:pt x="6431" y="10556"/>
                    <a:pt x="7493" y="10661"/>
                    <a:pt x="8673" y="10661"/>
                  </a:cubicBezTo>
                  <a:cubicBezTo>
                    <a:pt x="10105" y="10661"/>
                    <a:pt x="11712" y="10506"/>
                    <a:pt x="12954" y="10109"/>
                  </a:cubicBezTo>
                  <a:cubicBezTo>
                    <a:pt x="13522" y="9919"/>
                    <a:pt x="12882" y="5189"/>
                    <a:pt x="12288" y="5189"/>
                  </a:cubicBezTo>
                  <a:cubicBezTo>
                    <a:pt x="12273" y="5189"/>
                    <a:pt x="12257" y="5192"/>
                    <a:pt x="12242" y="5198"/>
                  </a:cubicBezTo>
                  <a:cubicBezTo>
                    <a:pt x="11058" y="5693"/>
                    <a:pt x="8478" y="5984"/>
                    <a:pt x="7524" y="5984"/>
                  </a:cubicBezTo>
                  <a:cubicBezTo>
                    <a:pt x="7454" y="5984"/>
                    <a:pt x="7392" y="5982"/>
                    <a:pt x="7341" y="5979"/>
                  </a:cubicBezTo>
                  <a:cubicBezTo>
                    <a:pt x="6670" y="5933"/>
                    <a:pt x="3665" y="2382"/>
                    <a:pt x="1922" y="759"/>
                  </a:cubicBezTo>
                  <a:cubicBezTo>
                    <a:pt x="1340" y="215"/>
                    <a:pt x="942" y="0"/>
                    <a:pt x="683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60"/>
            <p:cNvSpPr/>
            <p:nvPr/>
          </p:nvSpPr>
          <p:spPr>
            <a:xfrm>
              <a:off x="4108900" y="949525"/>
              <a:ext cx="100825" cy="143900"/>
            </a:xfrm>
            <a:custGeom>
              <a:avLst/>
              <a:gdLst/>
              <a:ahLst/>
              <a:cxnLst/>
              <a:rect l="l" t="t" r="r" b="b"/>
              <a:pathLst>
                <a:path w="4033" h="5756" extrusionOk="0">
                  <a:moveTo>
                    <a:pt x="564" y="1"/>
                  </a:moveTo>
                  <a:cubicBezTo>
                    <a:pt x="77" y="1"/>
                    <a:pt x="1" y="630"/>
                    <a:pt x="226" y="1617"/>
                  </a:cubicBezTo>
                  <a:cubicBezTo>
                    <a:pt x="610" y="3296"/>
                    <a:pt x="1752" y="5755"/>
                    <a:pt x="1752" y="5755"/>
                  </a:cubicBezTo>
                  <a:lnTo>
                    <a:pt x="4032" y="2902"/>
                  </a:lnTo>
                  <a:cubicBezTo>
                    <a:pt x="3477" y="2232"/>
                    <a:pt x="2871" y="1598"/>
                    <a:pt x="2223" y="1016"/>
                  </a:cubicBezTo>
                  <a:cubicBezTo>
                    <a:pt x="1445" y="308"/>
                    <a:pt x="905" y="1"/>
                    <a:pt x="564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60"/>
            <p:cNvSpPr/>
            <p:nvPr/>
          </p:nvSpPr>
          <p:spPr>
            <a:xfrm>
              <a:off x="4146700" y="1012700"/>
              <a:ext cx="48150" cy="58500"/>
            </a:xfrm>
            <a:custGeom>
              <a:avLst/>
              <a:gdLst/>
              <a:ahLst/>
              <a:cxnLst/>
              <a:rect l="l" t="t" r="r" b="b"/>
              <a:pathLst>
                <a:path w="1926" h="2340" extrusionOk="0">
                  <a:moveTo>
                    <a:pt x="1908" y="0"/>
                  </a:moveTo>
                  <a:cubicBezTo>
                    <a:pt x="1904" y="0"/>
                    <a:pt x="1900" y="2"/>
                    <a:pt x="1895" y="6"/>
                  </a:cubicBezTo>
                  <a:cubicBezTo>
                    <a:pt x="1206" y="727"/>
                    <a:pt x="573" y="1500"/>
                    <a:pt x="5" y="2317"/>
                  </a:cubicBezTo>
                  <a:cubicBezTo>
                    <a:pt x="0" y="2327"/>
                    <a:pt x="0" y="2332"/>
                    <a:pt x="5" y="2336"/>
                  </a:cubicBezTo>
                  <a:cubicBezTo>
                    <a:pt x="9" y="2338"/>
                    <a:pt x="12" y="2340"/>
                    <a:pt x="15" y="2340"/>
                  </a:cubicBezTo>
                  <a:cubicBezTo>
                    <a:pt x="18" y="2340"/>
                    <a:pt x="21" y="2338"/>
                    <a:pt x="23" y="2336"/>
                  </a:cubicBezTo>
                  <a:cubicBezTo>
                    <a:pt x="384" y="1999"/>
                    <a:pt x="1776" y="228"/>
                    <a:pt x="1919" y="25"/>
                  </a:cubicBezTo>
                  <a:cubicBezTo>
                    <a:pt x="1925" y="11"/>
                    <a:pt x="1918" y="0"/>
                    <a:pt x="19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60"/>
            <p:cNvSpPr/>
            <p:nvPr/>
          </p:nvSpPr>
          <p:spPr>
            <a:xfrm>
              <a:off x="4111550" y="965200"/>
              <a:ext cx="74125" cy="128225"/>
            </a:xfrm>
            <a:custGeom>
              <a:avLst/>
              <a:gdLst/>
              <a:ahLst/>
              <a:cxnLst/>
              <a:rect l="l" t="t" r="r" b="b"/>
              <a:pathLst>
                <a:path w="2965" h="5129" extrusionOk="0">
                  <a:moveTo>
                    <a:pt x="5" y="0"/>
                  </a:moveTo>
                  <a:lnTo>
                    <a:pt x="5" y="0"/>
                  </a:lnTo>
                  <a:cubicBezTo>
                    <a:pt x="0" y="333"/>
                    <a:pt x="37" y="666"/>
                    <a:pt x="120" y="990"/>
                  </a:cubicBezTo>
                  <a:cubicBezTo>
                    <a:pt x="504" y="2669"/>
                    <a:pt x="1646" y="5128"/>
                    <a:pt x="1646" y="5128"/>
                  </a:cubicBezTo>
                  <a:lnTo>
                    <a:pt x="2964" y="348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60"/>
            <p:cNvSpPr/>
            <p:nvPr/>
          </p:nvSpPr>
          <p:spPr>
            <a:xfrm>
              <a:off x="4386075" y="1048225"/>
              <a:ext cx="204275" cy="157275"/>
            </a:xfrm>
            <a:custGeom>
              <a:avLst/>
              <a:gdLst/>
              <a:ahLst/>
              <a:cxnLst/>
              <a:rect l="l" t="t" r="r" b="b"/>
              <a:pathLst>
                <a:path w="8171" h="6291" extrusionOk="0">
                  <a:moveTo>
                    <a:pt x="6197" y="0"/>
                  </a:moveTo>
                  <a:cubicBezTo>
                    <a:pt x="5607" y="0"/>
                    <a:pt x="4604" y="786"/>
                    <a:pt x="3917" y="971"/>
                  </a:cubicBezTo>
                  <a:cubicBezTo>
                    <a:pt x="3876" y="985"/>
                    <a:pt x="3663" y="1026"/>
                    <a:pt x="3358" y="1091"/>
                  </a:cubicBezTo>
                  <a:cubicBezTo>
                    <a:pt x="3006" y="1160"/>
                    <a:pt x="2534" y="1248"/>
                    <a:pt x="2049" y="1346"/>
                  </a:cubicBezTo>
                  <a:lnTo>
                    <a:pt x="1" y="1734"/>
                  </a:lnTo>
                  <a:lnTo>
                    <a:pt x="643" y="4287"/>
                  </a:lnTo>
                  <a:lnTo>
                    <a:pt x="643" y="4295"/>
                  </a:lnTo>
                  <a:lnTo>
                    <a:pt x="658" y="4346"/>
                  </a:lnTo>
                  <a:lnTo>
                    <a:pt x="1143" y="6284"/>
                  </a:lnTo>
                  <a:cubicBezTo>
                    <a:pt x="1224" y="6288"/>
                    <a:pt x="1305" y="6291"/>
                    <a:pt x="1386" y="6291"/>
                  </a:cubicBezTo>
                  <a:cubicBezTo>
                    <a:pt x="1467" y="6291"/>
                    <a:pt x="1548" y="6288"/>
                    <a:pt x="1629" y="6284"/>
                  </a:cubicBezTo>
                  <a:cubicBezTo>
                    <a:pt x="2899" y="6195"/>
                    <a:pt x="4153" y="5964"/>
                    <a:pt x="5368" y="5595"/>
                  </a:cubicBezTo>
                  <a:cubicBezTo>
                    <a:pt x="6113" y="5354"/>
                    <a:pt x="8170" y="4434"/>
                    <a:pt x="8027" y="3852"/>
                  </a:cubicBezTo>
                  <a:cubicBezTo>
                    <a:pt x="7945" y="3514"/>
                    <a:pt x="7704" y="3443"/>
                    <a:pt x="7514" y="3443"/>
                  </a:cubicBezTo>
                  <a:cubicBezTo>
                    <a:pt x="7374" y="3443"/>
                    <a:pt x="7261" y="3482"/>
                    <a:pt x="7261" y="3482"/>
                  </a:cubicBezTo>
                  <a:cubicBezTo>
                    <a:pt x="7261" y="3482"/>
                    <a:pt x="8070" y="2964"/>
                    <a:pt x="7875" y="2390"/>
                  </a:cubicBezTo>
                  <a:cubicBezTo>
                    <a:pt x="7788" y="2136"/>
                    <a:pt x="7552" y="2064"/>
                    <a:pt x="7316" y="2064"/>
                  </a:cubicBezTo>
                  <a:cubicBezTo>
                    <a:pt x="7115" y="2064"/>
                    <a:pt x="6913" y="2116"/>
                    <a:pt x="6802" y="2150"/>
                  </a:cubicBezTo>
                  <a:lnTo>
                    <a:pt x="6761" y="2164"/>
                  </a:lnTo>
                  <a:lnTo>
                    <a:pt x="6719" y="2178"/>
                  </a:lnTo>
                  <a:cubicBezTo>
                    <a:pt x="6719" y="2178"/>
                    <a:pt x="7515" y="1595"/>
                    <a:pt x="7278" y="1026"/>
                  </a:cubicBezTo>
                  <a:cubicBezTo>
                    <a:pt x="7198" y="834"/>
                    <a:pt x="7038" y="770"/>
                    <a:pt x="6862" y="770"/>
                  </a:cubicBezTo>
                  <a:cubicBezTo>
                    <a:pt x="6581" y="770"/>
                    <a:pt x="6263" y="931"/>
                    <a:pt x="6169" y="985"/>
                  </a:cubicBezTo>
                  <a:lnTo>
                    <a:pt x="6145" y="994"/>
                  </a:lnTo>
                  <a:lnTo>
                    <a:pt x="6145" y="994"/>
                  </a:lnTo>
                  <a:lnTo>
                    <a:pt x="6160" y="980"/>
                  </a:lnTo>
                  <a:cubicBezTo>
                    <a:pt x="6284" y="892"/>
                    <a:pt x="6849" y="448"/>
                    <a:pt x="6501" y="111"/>
                  </a:cubicBezTo>
                  <a:cubicBezTo>
                    <a:pt x="6421" y="33"/>
                    <a:pt x="6318" y="0"/>
                    <a:pt x="6197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60"/>
            <p:cNvSpPr/>
            <p:nvPr/>
          </p:nvSpPr>
          <p:spPr>
            <a:xfrm>
              <a:off x="4470925" y="1072850"/>
              <a:ext cx="69850" cy="30175"/>
            </a:xfrm>
            <a:custGeom>
              <a:avLst/>
              <a:gdLst/>
              <a:ahLst/>
              <a:cxnLst/>
              <a:rect l="l" t="t" r="r" b="b"/>
              <a:pathLst>
                <a:path w="2794" h="1207" extrusionOk="0">
                  <a:moveTo>
                    <a:pt x="2770" y="0"/>
                  </a:moveTo>
                  <a:cubicBezTo>
                    <a:pt x="2761" y="0"/>
                    <a:pt x="2747" y="0"/>
                    <a:pt x="2734" y="13"/>
                  </a:cubicBezTo>
                  <a:cubicBezTo>
                    <a:pt x="2290" y="425"/>
                    <a:pt x="1767" y="739"/>
                    <a:pt x="1198" y="933"/>
                  </a:cubicBezTo>
                  <a:cubicBezTo>
                    <a:pt x="815" y="1049"/>
                    <a:pt x="426" y="1128"/>
                    <a:pt x="28" y="1179"/>
                  </a:cubicBezTo>
                  <a:cubicBezTo>
                    <a:pt x="25" y="1178"/>
                    <a:pt x="22" y="1177"/>
                    <a:pt x="20" y="1177"/>
                  </a:cubicBezTo>
                  <a:cubicBezTo>
                    <a:pt x="1" y="1177"/>
                    <a:pt x="3" y="1206"/>
                    <a:pt x="24" y="1206"/>
                  </a:cubicBezTo>
                  <a:cubicBezTo>
                    <a:pt x="399" y="1193"/>
                    <a:pt x="773" y="1151"/>
                    <a:pt x="1138" y="1077"/>
                  </a:cubicBezTo>
                  <a:cubicBezTo>
                    <a:pt x="1790" y="943"/>
                    <a:pt x="2368" y="577"/>
                    <a:pt x="2770" y="56"/>
                  </a:cubicBezTo>
                  <a:cubicBezTo>
                    <a:pt x="2793" y="28"/>
                    <a:pt x="2793" y="9"/>
                    <a:pt x="27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60"/>
            <p:cNvSpPr/>
            <p:nvPr/>
          </p:nvSpPr>
          <p:spPr>
            <a:xfrm>
              <a:off x="4482375" y="1101800"/>
              <a:ext cx="74450" cy="31850"/>
            </a:xfrm>
            <a:custGeom>
              <a:avLst/>
              <a:gdLst/>
              <a:ahLst/>
              <a:cxnLst/>
              <a:rect l="l" t="t" r="r" b="b"/>
              <a:pathLst>
                <a:path w="2978" h="1274" extrusionOk="0">
                  <a:moveTo>
                    <a:pt x="2938" y="0"/>
                  </a:moveTo>
                  <a:cubicBezTo>
                    <a:pt x="2930" y="0"/>
                    <a:pt x="2920" y="4"/>
                    <a:pt x="2914" y="12"/>
                  </a:cubicBezTo>
                  <a:cubicBezTo>
                    <a:pt x="1864" y="756"/>
                    <a:pt x="1267" y="964"/>
                    <a:pt x="18" y="1237"/>
                  </a:cubicBezTo>
                  <a:cubicBezTo>
                    <a:pt x="1" y="1237"/>
                    <a:pt x="5" y="1274"/>
                    <a:pt x="24" y="1274"/>
                  </a:cubicBezTo>
                  <a:cubicBezTo>
                    <a:pt x="1272" y="1107"/>
                    <a:pt x="1994" y="955"/>
                    <a:pt x="2946" y="72"/>
                  </a:cubicBezTo>
                  <a:cubicBezTo>
                    <a:pt x="2978" y="44"/>
                    <a:pt x="2978" y="7"/>
                    <a:pt x="2946" y="2"/>
                  </a:cubicBezTo>
                  <a:cubicBezTo>
                    <a:pt x="2943" y="1"/>
                    <a:pt x="2941" y="0"/>
                    <a:pt x="29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60"/>
            <p:cNvSpPr/>
            <p:nvPr/>
          </p:nvSpPr>
          <p:spPr>
            <a:xfrm>
              <a:off x="4490700" y="1136000"/>
              <a:ext cx="76375" cy="27150"/>
            </a:xfrm>
            <a:custGeom>
              <a:avLst/>
              <a:gdLst/>
              <a:ahLst/>
              <a:cxnLst/>
              <a:rect l="l" t="t" r="r" b="b"/>
              <a:pathLst>
                <a:path w="3055" h="1086" extrusionOk="0">
                  <a:moveTo>
                    <a:pt x="3036" y="1"/>
                  </a:moveTo>
                  <a:cubicBezTo>
                    <a:pt x="3027" y="1"/>
                    <a:pt x="3011" y="7"/>
                    <a:pt x="2987" y="21"/>
                  </a:cubicBezTo>
                  <a:cubicBezTo>
                    <a:pt x="1915" y="673"/>
                    <a:pt x="1272" y="928"/>
                    <a:pt x="24" y="1039"/>
                  </a:cubicBezTo>
                  <a:cubicBezTo>
                    <a:pt x="14" y="1039"/>
                    <a:pt x="1" y="1047"/>
                    <a:pt x="1" y="1062"/>
                  </a:cubicBezTo>
                  <a:cubicBezTo>
                    <a:pt x="1" y="1075"/>
                    <a:pt x="14" y="1085"/>
                    <a:pt x="24" y="1085"/>
                  </a:cubicBezTo>
                  <a:cubicBezTo>
                    <a:pt x="50" y="1085"/>
                    <a:pt x="75" y="1086"/>
                    <a:pt x="100" y="1086"/>
                  </a:cubicBezTo>
                  <a:cubicBezTo>
                    <a:pt x="1341" y="1086"/>
                    <a:pt x="2131" y="765"/>
                    <a:pt x="3001" y="54"/>
                  </a:cubicBezTo>
                  <a:cubicBezTo>
                    <a:pt x="3044" y="24"/>
                    <a:pt x="3054" y="1"/>
                    <a:pt x="30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60"/>
            <p:cNvSpPr/>
            <p:nvPr/>
          </p:nvSpPr>
          <p:spPr>
            <a:xfrm>
              <a:off x="4362600" y="1052200"/>
              <a:ext cx="133575" cy="99600"/>
            </a:xfrm>
            <a:custGeom>
              <a:avLst/>
              <a:gdLst/>
              <a:ahLst/>
              <a:cxnLst/>
              <a:rect l="l" t="t" r="r" b="b"/>
              <a:pathLst>
                <a:path w="5343" h="3984" extrusionOk="0">
                  <a:moveTo>
                    <a:pt x="3481" y="1"/>
                  </a:moveTo>
                  <a:cubicBezTo>
                    <a:pt x="2812" y="1"/>
                    <a:pt x="2151" y="73"/>
                    <a:pt x="1874" y="178"/>
                  </a:cubicBezTo>
                  <a:cubicBezTo>
                    <a:pt x="1439" y="349"/>
                    <a:pt x="1" y="1631"/>
                    <a:pt x="1" y="1631"/>
                  </a:cubicBezTo>
                  <a:cubicBezTo>
                    <a:pt x="1" y="1631"/>
                    <a:pt x="815" y="3983"/>
                    <a:pt x="1789" y="3983"/>
                  </a:cubicBezTo>
                  <a:cubicBezTo>
                    <a:pt x="1876" y="3983"/>
                    <a:pt x="1965" y="3964"/>
                    <a:pt x="2054" y="3923"/>
                  </a:cubicBezTo>
                  <a:cubicBezTo>
                    <a:pt x="2114" y="3896"/>
                    <a:pt x="2174" y="3868"/>
                    <a:pt x="2229" y="3831"/>
                  </a:cubicBezTo>
                  <a:lnTo>
                    <a:pt x="2276" y="3799"/>
                  </a:lnTo>
                  <a:cubicBezTo>
                    <a:pt x="3127" y="3179"/>
                    <a:pt x="3006" y="1653"/>
                    <a:pt x="3006" y="1653"/>
                  </a:cubicBezTo>
                  <a:cubicBezTo>
                    <a:pt x="3353" y="1625"/>
                    <a:pt x="3695" y="1565"/>
                    <a:pt x="4033" y="1478"/>
                  </a:cubicBezTo>
                  <a:cubicBezTo>
                    <a:pt x="4519" y="1348"/>
                    <a:pt x="4990" y="1149"/>
                    <a:pt x="5203" y="867"/>
                  </a:cubicBezTo>
                  <a:cubicBezTo>
                    <a:pt x="5263" y="798"/>
                    <a:pt x="5304" y="710"/>
                    <a:pt x="5323" y="618"/>
                  </a:cubicBezTo>
                  <a:cubicBezTo>
                    <a:pt x="5336" y="571"/>
                    <a:pt x="5342" y="521"/>
                    <a:pt x="5336" y="470"/>
                  </a:cubicBezTo>
                  <a:lnTo>
                    <a:pt x="5336" y="456"/>
                  </a:lnTo>
                  <a:cubicBezTo>
                    <a:pt x="5295" y="178"/>
                    <a:pt x="4653" y="44"/>
                    <a:pt x="3922" y="12"/>
                  </a:cubicBezTo>
                  <a:cubicBezTo>
                    <a:pt x="3777" y="4"/>
                    <a:pt x="3629" y="1"/>
                    <a:pt x="3481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60"/>
            <p:cNvSpPr/>
            <p:nvPr/>
          </p:nvSpPr>
          <p:spPr>
            <a:xfrm>
              <a:off x="4414850" y="1068975"/>
              <a:ext cx="80325" cy="82675"/>
            </a:xfrm>
            <a:custGeom>
              <a:avLst/>
              <a:gdLst/>
              <a:ahLst/>
              <a:cxnLst/>
              <a:rect l="l" t="t" r="r" b="b"/>
              <a:pathLst>
                <a:path w="3213" h="3307" extrusionOk="0">
                  <a:moveTo>
                    <a:pt x="3207" y="0"/>
                  </a:moveTo>
                  <a:cubicBezTo>
                    <a:pt x="3206" y="0"/>
                    <a:pt x="3205" y="1"/>
                    <a:pt x="3205" y="2"/>
                  </a:cubicBezTo>
                  <a:cubicBezTo>
                    <a:pt x="2747" y="747"/>
                    <a:pt x="1688" y="765"/>
                    <a:pt x="916" y="890"/>
                  </a:cubicBezTo>
                  <a:cubicBezTo>
                    <a:pt x="875" y="894"/>
                    <a:pt x="847" y="932"/>
                    <a:pt x="852" y="973"/>
                  </a:cubicBezTo>
                  <a:cubicBezTo>
                    <a:pt x="852" y="977"/>
                    <a:pt x="856" y="987"/>
                    <a:pt x="861" y="996"/>
                  </a:cubicBezTo>
                  <a:cubicBezTo>
                    <a:pt x="861" y="1750"/>
                    <a:pt x="662" y="2808"/>
                    <a:pt x="15" y="3271"/>
                  </a:cubicBezTo>
                  <a:cubicBezTo>
                    <a:pt x="6" y="3280"/>
                    <a:pt x="1" y="3290"/>
                    <a:pt x="6" y="3299"/>
                  </a:cubicBezTo>
                  <a:cubicBezTo>
                    <a:pt x="9" y="3304"/>
                    <a:pt x="14" y="3306"/>
                    <a:pt x="21" y="3306"/>
                  </a:cubicBezTo>
                  <a:cubicBezTo>
                    <a:pt x="25" y="3306"/>
                    <a:pt x="30" y="3305"/>
                    <a:pt x="34" y="3303"/>
                  </a:cubicBezTo>
                  <a:cubicBezTo>
                    <a:pt x="792" y="2902"/>
                    <a:pt x="1083" y="1875"/>
                    <a:pt x="1023" y="1052"/>
                  </a:cubicBezTo>
                  <a:cubicBezTo>
                    <a:pt x="1818" y="936"/>
                    <a:pt x="2877" y="866"/>
                    <a:pt x="3210" y="6"/>
                  </a:cubicBezTo>
                  <a:cubicBezTo>
                    <a:pt x="3213" y="3"/>
                    <a:pt x="3209" y="0"/>
                    <a:pt x="32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60"/>
            <p:cNvSpPr/>
            <p:nvPr/>
          </p:nvSpPr>
          <p:spPr>
            <a:xfrm>
              <a:off x="3931100" y="936350"/>
              <a:ext cx="282900" cy="372550"/>
            </a:xfrm>
            <a:custGeom>
              <a:avLst/>
              <a:gdLst/>
              <a:ahLst/>
              <a:cxnLst/>
              <a:rect l="l" t="t" r="r" b="b"/>
              <a:pathLst>
                <a:path w="11316" h="14902" extrusionOk="0">
                  <a:moveTo>
                    <a:pt x="6152" y="1"/>
                  </a:moveTo>
                  <a:cubicBezTo>
                    <a:pt x="5689" y="1"/>
                    <a:pt x="5203" y="111"/>
                    <a:pt x="4828" y="420"/>
                  </a:cubicBezTo>
                  <a:cubicBezTo>
                    <a:pt x="2835" y="2042"/>
                    <a:pt x="1480" y="7392"/>
                    <a:pt x="985" y="9048"/>
                  </a:cubicBezTo>
                  <a:cubicBezTo>
                    <a:pt x="449" y="10958"/>
                    <a:pt x="120" y="12923"/>
                    <a:pt x="1" y="14902"/>
                  </a:cubicBezTo>
                  <a:lnTo>
                    <a:pt x="11162" y="14902"/>
                  </a:lnTo>
                  <a:cubicBezTo>
                    <a:pt x="11315" y="14731"/>
                    <a:pt x="8832" y="2029"/>
                    <a:pt x="7634" y="448"/>
                  </a:cubicBezTo>
                  <a:cubicBezTo>
                    <a:pt x="7482" y="246"/>
                    <a:pt x="6842" y="1"/>
                    <a:pt x="6152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60"/>
            <p:cNvSpPr/>
            <p:nvPr/>
          </p:nvSpPr>
          <p:spPr>
            <a:xfrm>
              <a:off x="3898975" y="1313850"/>
              <a:ext cx="202400" cy="206125"/>
            </a:xfrm>
            <a:custGeom>
              <a:avLst/>
              <a:gdLst/>
              <a:ahLst/>
              <a:cxnLst/>
              <a:rect l="l" t="t" r="r" b="b"/>
              <a:pathLst>
                <a:path w="8096" h="8245" extrusionOk="0">
                  <a:moveTo>
                    <a:pt x="5016" y="0"/>
                  </a:moveTo>
                  <a:lnTo>
                    <a:pt x="0" y="2164"/>
                  </a:lnTo>
                  <a:cubicBezTo>
                    <a:pt x="88" y="2645"/>
                    <a:pt x="282" y="5179"/>
                    <a:pt x="620" y="5961"/>
                  </a:cubicBezTo>
                  <a:cubicBezTo>
                    <a:pt x="957" y="6746"/>
                    <a:pt x="1456" y="7986"/>
                    <a:pt x="2321" y="8133"/>
                  </a:cubicBezTo>
                  <a:cubicBezTo>
                    <a:pt x="2380" y="8141"/>
                    <a:pt x="2439" y="8145"/>
                    <a:pt x="2499" y="8145"/>
                  </a:cubicBezTo>
                  <a:cubicBezTo>
                    <a:pt x="2764" y="8145"/>
                    <a:pt x="3028" y="8068"/>
                    <a:pt x="3251" y="7921"/>
                  </a:cubicBezTo>
                  <a:cubicBezTo>
                    <a:pt x="3251" y="7921"/>
                    <a:pt x="3722" y="8245"/>
                    <a:pt x="4140" y="8245"/>
                  </a:cubicBezTo>
                  <a:cubicBezTo>
                    <a:pt x="4233" y="8245"/>
                    <a:pt x="4324" y="8229"/>
                    <a:pt x="4406" y="8189"/>
                  </a:cubicBezTo>
                  <a:cubicBezTo>
                    <a:pt x="4683" y="8046"/>
                    <a:pt x="4911" y="7819"/>
                    <a:pt x="5054" y="7542"/>
                  </a:cubicBezTo>
                  <a:cubicBezTo>
                    <a:pt x="5054" y="7542"/>
                    <a:pt x="5461" y="7916"/>
                    <a:pt x="5851" y="7916"/>
                  </a:cubicBezTo>
                  <a:cubicBezTo>
                    <a:pt x="5944" y="7916"/>
                    <a:pt x="6036" y="7895"/>
                    <a:pt x="6122" y="7843"/>
                  </a:cubicBezTo>
                  <a:cubicBezTo>
                    <a:pt x="6362" y="7676"/>
                    <a:pt x="6542" y="7431"/>
                    <a:pt x="6621" y="7149"/>
                  </a:cubicBezTo>
                  <a:cubicBezTo>
                    <a:pt x="6753" y="7224"/>
                    <a:pt x="6900" y="7261"/>
                    <a:pt x="7047" y="7261"/>
                  </a:cubicBezTo>
                  <a:cubicBezTo>
                    <a:pt x="7244" y="7261"/>
                    <a:pt x="7440" y="7194"/>
                    <a:pt x="7596" y="7061"/>
                  </a:cubicBezTo>
                  <a:cubicBezTo>
                    <a:pt x="8096" y="6612"/>
                    <a:pt x="7980" y="4897"/>
                    <a:pt x="7763" y="4070"/>
                  </a:cubicBezTo>
                  <a:cubicBezTo>
                    <a:pt x="7513" y="3094"/>
                    <a:pt x="5016" y="0"/>
                    <a:pt x="5016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60"/>
            <p:cNvSpPr/>
            <p:nvPr/>
          </p:nvSpPr>
          <p:spPr>
            <a:xfrm>
              <a:off x="4051550" y="1423100"/>
              <a:ext cx="14825" cy="68200"/>
            </a:xfrm>
            <a:custGeom>
              <a:avLst/>
              <a:gdLst/>
              <a:ahLst/>
              <a:cxnLst/>
              <a:rect l="l" t="t" r="r" b="b"/>
              <a:pathLst>
                <a:path w="593" h="2728" extrusionOk="0">
                  <a:moveTo>
                    <a:pt x="19" y="0"/>
                  </a:moveTo>
                  <a:cubicBezTo>
                    <a:pt x="10" y="0"/>
                    <a:pt x="1" y="5"/>
                    <a:pt x="1" y="14"/>
                  </a:cubicBezTo>
                  <a:cubicBezTo>
                    <a:pt x="255" y="897"/>
                    <a:pt x="334" y="1812"/>
                    <a:pt x="546" y="2705"/>
                  </a:cubicBezTo>
                  <a:cubicBezTo>
                    <a:pt x="551" y="2720"/>
                    <a:pt x="562" y="2727"/>
                    <a:pt x="572" y="2727"/>
                  </a:cubicBezTo>
                  <a:cubicBezTo>
                    <a:pt x="583" y="2727"/>
                    <a:pt x="592" y="2719"/>
                    <a:pt x="592" y="2705"/>
                  </a:cubicBezTo>
                  <a:cubicBezTo>
                    <a:pt x="569" y="1776"/>
                    <a:pt x="278" y="901"/>
                    <a:pt x="33" y="14"/>
                  </a:cubicBezTo>
                  <a:cubicBezTo>
                    <a:pt x="33" y="5"/>
                    <a:pt x="29" y="0"/>
                    <a:pt x="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60"/>
            <p:cNvSpPr/>
            <p:nvPr/>
          </p:nvSpPr>
          <p:spPr>
            <a:xfrm>
              <a:off x="4004250" y="1438325"/>
              <a:ext cx="22925" cy="64000"/>
            </a:xfrm>
            <a:custGeom>
              <a:avLst/>
              <a:gdLst/>
              <a:ahLst/>
              <a:cxnLst/>
              <a:rect l="l" t="t" r="r" b="b"/>
              <a:pathLst>
                <a:path w="917" h="2560" extrusionOk="0">
                  <a:moveTo>
                    <a:pt x="25" y="0"/>
                  </a:moveTo>
                  <a:cubicBezTo>
                    <a:pt x="14" y="0"/>
                    <a:pt x="0" y="8"/>
                    <a:pt x="6" y="19"/>
                  </a:cubicBezTo>
                  <a:cubicBezTo>
                    <a:pt x="158" y="440"/>
                    <a:pt x="306" y="862"/>
                    <a:pt x="445" y="1291"/>
                  </a:cubicBezTo>
                  <a:cubicBezTo>
                    <a:pt x="510" y="1504"/>
                    <a:pt x="575" y="1722"/>
                    <a:pt x="639" y="1934"/>
                  </a:cubicBezTo>
                  <a:cubicBezTo>
                    <a:pt x="686" y="2142"/>
                    <a:pt x="755" y="2345"/>
                    <a:pt x="848" y="2535"/>
                  </a:cubicBezTo>
                  <a:cubicBezTo>
                    <a:pt x="851" y="2551"/>
                    <a:pt x="865" y="2560"/>
                    <a:pt x="880" y="2560"/>
                  </a:cubicBezTo>
                  <a:cubicBezTo>
                    <a:pt x="883" y="2560"/>
                    <a:pt x="886" y="2559"/>
                    <a:pt x="889" y="2558"/>
                  </a:cubicBezTo>
                  <a:cubicBezTo>
                    <a:pt x="907" y="2554"/>
                    <a:pt x="916" y="2535"/>
                    <a:pt x="912" y="2516"/>
                  </a:cubicBezTo>
                  <a:cubicBezTo>
                    <a:pt x="884" y="2309"/>
                    <a:pt x="833" y="2100"/>
                    <a:pt x="755" y="1902"/>
                  </a:cubicBezTo>
                  <a:cubicBezTo>
                    <a:pt x="686" y="1688"/>
                    <a:pt x="611" y="1476"/>
                    <a:pt x="533" y="1263"/>
                  </a:cubicBezTo>
                  <a:cubicBezTo>
                    <a:pt x="380" y="843"/>
                    <a:pt x="214" y="427"/>
                    <a:pt x="39" y="11"/>
                  </a:cubicBezTo>
                  <a:cubicBezTo>
                    <a:pt x="39" y="3"/>
                    <a:pt x="32" y="0"/>
                    <a:pt x="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60"/>
            <p:cNvSpPr/>
            <p:nvPr/>
          </p:nvSpPr>
          <p:spPr>
            <a:xfrm>
              <a:off x="3959025" y="1454225"/>
              <a:ext cx="21225" cy="57425"/>
            </a:xfrm>
            <a:custGeom>
              <a:avLst/>
              <a:gdLst/>
              <a:ahLst/>
              <a:cxnLst/>
              <a:rect l="l" t="t" r="r" b="b"/>
              <a:pathLst>
                <a:path w="849" h="2297" extrusionOk="0">
                  <a:moveTo>
                    <a:pt x="26" y="0"/>
                  </a:moveTo>
                  <a:cubicBezTo>
                    <a:pt x="16" y="0"/>
                    <a:pt x="0" y="11"/>
                    <a:pt x="7" y="17"/>
                  </a:cubicBezTo>
                  <a:cubicBezTo>
                    <a:pt x="136" y="410"/>
                    <a:pt x="266" y="813"/>
                    <a:pt x="395" y="1206"/>
                  </a:cubicBezTo>
                  <a:cubicBezTo>
                    <a:pt x="465" y="1400"/>
                    <a:pt x="529" y="1594"/>
                    <a:pt x="595" y="1788"/>
                  </a:cubicBezTo>
                  <a:cubicBezTo>
                    <a:pt x="640" y="1974"/>
                    <a:pt x="715" y="2144"/>
                    <a:pt x="821" y="2296"/>
                  </a:cubicBezTo>
                  <a:cubicBezTo>
                    <a:pt x="821" y="2296"/>
                    <a:pt x="849" y="2296"/>
                    <a:pt x="849" y="2288"/>
                  </a:cubicBezTo>
                  <a:cubicBezTo>
                    <a:pt x="826" y="2098"/>
                    <a:pt x="766" y="1912"/>
                    <a:pt x="678" y="1742"/>
                  </a:cubicBezTo>
                  <a:cubicBezTo>
                    <a:pt x="604" y="1547"/>
                    <a:pt x="529" y="1349"/>
                    <a:pt x="456" y="1163"/>
                  </a:cubicBezTo>
                  <a:cubicBezTo>
                    <a:pt x="312" y="775"/>
                    <a:pt x="169" y="397"/>
                    <a:pt x="34" y="8"/>
                  </a:cubicBezTo>
                  <a:cubicBezTo>
                    <a:pt x="34" y="2"/>
                    <a:pt x="31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60"/>
            <p:cNvSpPr/>
            <p:nvPr/>
          </p:nvSpPr>
          <p:spPr>
            <a:xfrm>
              <a:off x="3848575" y="948500"/>
              <a:ext cx="221150" cy="422025"/>
            </a:xfrm>
            <a:custGeom>
              <a:avLst/>
              <a:gdLst/>
              <a:ahLst/>
              <a:cxnLst/>
              <a:rect l="l" t="t" r="r" b="b"/>
              <a:pathLst>
                <a:path w="8846" h="16881" extrusionOk="0">
                  <a:moveTo>
                    <a:pt x="8183" y="1"/>
                  </a:moveTo>
                  <a:cubicBezTo>
                    <a:pt x="7933" y="1"/>
                    <a:pt x="7605" y="150"/>
                    <a:pt x="7260" y="447"/>
                  </a:cubicBezTo>
                  <a:cubicBezTo>
                    <a:pt x="6270" y="1302"/>
                    <a:pt x="1522" y="6916"/>
                    <a:pt x="762" y="8210"/>
                  </a:cubicBezTo>
                  <a:cubicBezTo>
                    <a:pt x="0" y="9505"/>
                    <a:pt x="1462" y="14309"/>
                    <a:pt x="2025" y="16778"/>
                  </a:cubicBezTo>
                  <a:cubicBezTo>
                    <a:pt x="2041" y="16849"/>
                    <a:pt x="2162" y="16880"/>
                    <a:pt x="2357" y="16880"/>
                  </a:cubicBezTo>
                  <a:cubicBezTo>
                    <a:pt x="3542" y="16880"/>
                    <a:pt x="7475" y="15711"/>
                    <a:pt x="7329" y="14984"/>
                  </a:cubicBezTo>
                  <a:cubicBezTo>
                    <a:pt x="7158" y="14138"/>
                    <a:pt x="4985" y="9546"/>
                    <a:pt x="5165" y="9186"/>
                  </a:cubicBezTo>
                  <a:cubicBezTo>
                    <a:pt x="5346" y="8825"/>
                    <a:pt x="7587" y="3221"/>
                    <a:pt x="8351" y="1594"/>
                  </a:cubicBezTo>
                  <a:cubicBezTo>
                    <a:pt x="8846" y="528"/>
                    <a:pt x="8653" y="1"/>
                    <a:pt x="8183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60"/>
            <p:cNvSpPr/>
            <p:nvPr/>
          </p:nvSpPr>
          <p:spPr>
            <a:xfrm>
              <a:off x="3943800" y="946025"/>
              <a:ext cx="129775" cy="113675"/>
            </a:xfrm>
            <a:custGeom>
              <a:avLst/>
              <a:gdLst/>
              <a:ahLst/>
              <a:cxnLst/>
              <a:rect l="l" t="t" r="r" b="b"/>
              <a:pathLst>
                <a:path w="5191" h="4547" extrusionOk="0">
                  <a:moveTo>
                    <a:pt x="4540" y="0"/>
                  </a:moveTo>
                  <a:cubicBezTo>
                    <a:pt x="4245" y="0"/>
                    <a:pt x="3822" y="192"/>
                    <a:pt x="3317" y="532"/>
                  </a:cubicBezTo>
                  <a:cubicBezTo>
                    <a:pt x="1887" y="1494"/>
                    <a:pt x="1" y="3441"/>
                    <a:pt x="1" y="3441"/>
                  </a:cubicBezTo>
                  <a:lnTo>
                    <a:pt x="3483" y="4546"/>
                  </a:lnTo>
                  <a:cubicBezTo>
                    <a:pt x="3908" y="3783"/>
                    <a:pt x="4278" y="2992"/>
                    <a:pt x="4593" y="2178"/>
                  </a:cubicBezTo>
                  <a:cubicBezTo>
                    <a:pt x="5190" y="639"/>
                    <a:pt x="5079" y="0"/>
                    <a:pt x="4540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60"/>
            <p:cNvSpPr/>
            <p:nvPr/>
          </p:nvSpPr>
          <p:spPr>
            <a:xfrm>
              <a:off x="3964350" y="1017775"/>
              <a:ext cx="71400" cy="25375"/>
            </a:xfrm>
            <a:custGeom>
              <a:avLst/>
              <a:gdLst/>
              <a:ahLst/>
              <a:cxnLst/>
              <a:rect l="l" t="t" r="r" b="b"/>
              <a:pathLst>
                <a:path w="2856" h="1015" extrusionOk="0">
                  <a:moveTo>
                    <a:pt x="16" y="1"/>
                  </a:moveTo>
                  <a:cubicBezTo>
                    <a:pt x="2" y="1"/>
                    <a:pt x="0" y="16"/>
                    <a:pt x="21" y="20"/>
                  </a:cubicBezTo>
                  <a:cubicBezTo>
                    <a:pt x="459" y="247"/>
                    <a:pt x="2601" y="945"/>
                    <a:pt x="2841" y="1015"/>
                  </a:cubicBezTo>
                  <a:cubicBezTo>
                    <a:pt x="2851" y="1015"/>
                    <a:pt x="2855" y="1005"/>
                    <a:pt x="2855" y="1000"/>
                  </a:cubicBezTo>
                  <a:cubicBezTo>
                    <a:pt x="2855" y="991"/>
                    <a:pt x="2851" y="987"/>
                    <a:pt x="2841" y="987"/>
                  </a:cubicBezTo>
                  <a:cubicBezTo>
                    <a:pt x="1930" y="584"/>
                    <a:pt x="986" y="256"/>
                    <a:pt x="21" y="1"/>
                  </a:cubicBezTo>
                  <a:cubicBezTo>
                    <a:pt x="19" y="1"/>
                    <a:pt x="17" y="1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60"/>
            <p:cNvSpPr/>
            <p:nvPr/>
          </p:nvSpPr>
          <p:spPr>
            <a:xfrm>
              <a:off x="4026825" y="1007750"/>
              <a:ext cx="30750" cy="53875"/>
            </a:xfrm>
            <a:custGeom>
              <a:avLst/>
              <a:gdLst/>
              <a:ahLst/>
              <a:cxnLst/>
              <a:rect l="l" t="t" r="r" b="b"/>
              <a:pathLst>
                <a:path w="1230" h="2155" extrusionOk="0">
                  <a:moveTo>
                    <a:pt x="1225" y="1"/>
                  </a:moveTo>
                  <a:cubicBezTo>
                    <a:pt x="1050" y="351"/>
                    <a:pt x="263" y="1924"/>
                    <a:pt x="175" y="2090"/>
                  </a:cubicBezTo>
                  <a:cubicBezTo>
                    <a:pt x="162" y="2090"/>
                    <a:pt x="97" y="2067"/>
                    <a:pt x="28" y="2039"/>
                  </a:cubicBezTo>
                  <a:cubicBezTo>
                    <a:pt x="13" y="2039"/>
                    <a:pt x="0" y="2063"/>
                    <a:pt x="19" y="2067"/>
                  </a:cubicBezTo>
                  <a:cubicBezTo>
                    <a:pt x="83" y="2105"/>
                    <a:pt x="152" y="2133"/>
                    <a:pt x="226" y="2155"/>
                  </a:cubicBezTo>
                  <a:cubicBezTo>
                    <a:pt x="453" y="1822"/>
                    <a:pt x="643" y="1461"/>
                    <a:pt x="790" y="1087"/>
                  </a:cubicBezTo>
                  <a:cubicBezTo>
                    <a:pt x="832" y="995"/>
                    <a:pt x="873" y="893"/>
                    <a:pt x="911" y="805"/>
                  </a:cubicBezTo>
                  <a:cubicBezTo>
                    <a:pt x="1012" y="634"/>
                    <a:pt x="1123" y="462"/>
                    <a:pt x="1230" y="287"/>
                  </a:cubicBezTo>
                  <a:lnTo>
                    <a:pt x="1230" y="287"/>
                  </a:lnTo>
                  <a:cubicBezTo>
                    <a:pt x="1137" y="407"/>
                    <a:pt x="1054" y="528"/>
                    <a:pt x="971" y="652"/>
                  </a:cubicBezTo>
                  <a:cubicBezTo>
                    <a:pt x="1059" y="435"/>
                    <a:pt x="1146" y="223"/>
                    <a:pt x="12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60"/>
            <p:cNvSpPr/>
            <p:nvPr/>
          </p:nvSpPr>
          <p:spPr>
            <a:xfrm>
              <a:off x="4057450" y="885625"/>
              <a:ext cx="74350" cy="104650"/>
            </a:xfrm>
            <a:custGeom>
              <a:avLst/>
              <a:gdLst/>
              <a:ahLst/>
              <a:cxnLst/>
              <a:rect l="l" t="t" r="r" b="b"/>
              <a:pathLst>
                <a:path w="2974" h="4186" extrusionOk="0">
                  <a:moveTo>
                    <a:pt x="225" y="0"/>
                  </a:moveTo>
                  <a:cubicBezTo>
                    <a:pt x="208" y="0"/>
                    <a:pt x="199" y="2"/>
                    <a:pt x="199" y="7"/>
                  </a:cubicBezTo>
                  <a:cubicBezTo>
                    <a:pt x="203" y="447"/>
                    <a:pt x="0" y="2652"/>
                    <a:pt x="32" y="2707"/>
                  </a:cubicBezTo>
                  <a:cubicBezTo>
                    <a:pt x="463" y="3472"/>
                    <a:pt x="1574" y="4186"/>
                    <a:pt x="2017" y="4186"/>
                  </a:cubicBezTo>
                  <a:cubicBezTo>
                    <a:pt x="2035" y="4186"/>
                    <a:pt x="2052" y="4185"/>
                    <a:pt x="2068" y="4182"/>
                  </a:cubicBezTo>
                  <a:cubicBezTo>
                    <a:pt x="2663" y="4095"/>
                    <a:pt x="2811" y="2897"/>
                    <a:pt x="2747" y="2551"/>
                  </a:cubicBezTo>
                  <a:lnTo>
                    <a:pt x="2747" y="2523"/>
                  </a:lnTo>
                  <a:cubicBezTo>
                    <a:pt x="2733" y="2462"/>
                    <a:pt x="2728" y="2402"/>
                    <a:pt x="2723" y="2342"/>
                  </a:cubicBezTo>
                  <a:cubicBezTo>
                    <a:pt x="2738" y="1769"/>
                    <a:pt x="2821" y="1200"/>
                    <a:pt x="2973" y="646"/>
                  </a:cubicBezTo>
                  <a:cubicBezTo>
                    <a:pt x="2973" y="646"/>
                    <a:pt x="506" y="0"/>
                    <a:pt x="225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60"/>
            <p:cNvSpPr/>
            <p:nvPr/>
          </p:nvSpPr>
          <p:spPr>
            <a:xfrm>
              <a:off x="4066925" y="886125"/>
              <a:ext cx="64975" cy="63850"/>
            </a:xfrm>
            <a:custGeom>
              <a:avLst/>
              <a:gdLst/>
              <a:ahLst/>
              <a:cxnLst/>
              <a:rect l="l" t="t" r="r" b="b"/>
              <a:pathLst>
                <a:path w="2599" h="2554" extrusionOk="0">
                  <a:moveTo>
                    <a:pt x="1" y="1"/>
                  </a:moveTo>
                  <a:cubicBezTo>
                    <a:pt x="112" y="667"/>
                    <a:pt x="560" y="2535"/>
                    <a:pt x="2090" y="2553"/>
                  </a:cubicBezTo>
                  <a:cubicBezTo>
                    <a:pt x="2182" y="2553"/>
                    <a:pt x="2276" y="2549"/>
                    <a:pt x="2372" y="2531"/>
                  </a:cubicBezTo>
                  <a:cubicBezTo>
                    <a:pt x="2368" y="2521"/>
                    <a:pt x="2368" y="2512"/>
                    <a:pt x="2372" y="2503"/>
                  </a:cubicBezTo>
                  <a:cubicBezTo>
                    <a:pt x="2359" y="2442"/>
                    <a:pt x="2354" y="2382"/>
                    <a:pt x="2349" y="2322"/>
                  </a:cubicBezTo>
                  <a:cubicBezTo>
                    <a:pt x="2363" y="1749"/>
                    <a:pt x="2446" y="1180"/>
                    <a:pt x="2598" y="626"/>
                  </a:cubicBezTo>
                  <a:cubicBezTo>
                    <a:pt x="2598" y="626"/>
                    <a:pt x="615" y="11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60"/>
            <p:cNvSpPr/>
            <p:nvPr/>
          </p:nvSpPr>
          <p:spPr>
            <a:xfrm>
              <a:off x="4051775" y="763125"/>
              <a:ext cx="124875" cy="170175"/>
            </a:xfrm>
            <a:custGeom>
              <a:avLst/>
              <a:gdLst/>
              <a:ahLst/>
              <a:cxnLst/>
              <a:rect l="l" t="t" r="r" b="b"/>
              <a:pathLst>
                <a:path w="4995" h="6807" extrusionOk="0">
                  <a:moveTo>
                    <a:pt x="2652" y="0"/>
                  </a:moveTo>
                  <a:cubicBezTo>
                    <a:pt x="1816" y="0"/>
                    <a:pt x="963" y="390"/>
                    <a:pt x="551" y="1153"/>
                  </a:cubicBezTo>
                  <a:cubicBezTo>
                    <a:pt x="56" y="2059"/>
                    <a:pt x="1" y="4958"/>
                    <a:pt x="560" y="5725"/>
                  </a:cubicBezTo>
                  <a:cubicBezTo>
                    <a:pt x="1052" y="6390"/>
                    <a:pt x="1832" y="6807"/>
                    <a:pt x="2595" y="6807"/>
                  </a:cubicBezTo>
                  <a:cubicBezTo>
                    <a:pt x="3102" y="6807"/>
                    <a:pt x="3601" y="6623"/>
                    <a:pt x="4005" y="6207"/>
                  </a:cubicBezTo>
                  <a:cubicBezTo>
                    <a:pt x="4980" y="5194"/>
                    <a:pt x="4994" y="1412"/>
                    <a:pt x="4338" y="691"/>
                  </a:cubicBezTo>
                  <a:cubicBezTo>
                    <a:pt x="3921" y="228"/>
                    <a:pt x="3292" y="0"/>
                    <a:pt x="2652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60"/>
            <p:cNvSpPr/>
            <p:nvPr/>
          </p:nvSpPr>
          <p:spPr>
            <a:xfrm>
              <a:off x="4120225" y="849950"/>
              <a:ext cx="6600" cy="12775"/>
            </a:xfrm>
            <a:custGeom>
              <a:avLst/>
              <a:gdLst/>
              <a:ahLst/>
              <a:cxnLst/>
              <a:rect l="l" t="t" r="r" b="b"/>
              <a:pathLst>
                <a:path w="264" h="511" extrusionOk="0">
                  <a:moveTo>
                    <a:pt x="222" y="1"/>
                  </a:moveTo>
                  <a:cubicBezTo>
                    <a:pt x="222" y="1"/>
                    <a:pt x="208" y="1"/>
                    <a:pt x="208" y="15"/>
                  </a:cubicBezTo>
                  <a:cubicBezTo>
                    <a:pt x="208" y="21"/>
                    <a:pt x="208" y="27"/>
                    <a:pt x="208" y="33"/>
                  </a:cubicBezTo>
                  <a:lnTo>
                    <a:pt x="208" y="33"/>
                  </a:lnTo>
                  <a:lnTo>
                    <a:pt x="222" y="1"/>
                  </a:lnTo>
                  <a:lnTo>
                    <a:pt x="222" y="1"/>
                  </a:lnTo>
                  <a:cubicBezTo>
                    <a:pt x="222" y="1"/>
                    <a:pt x="222" y="1"/>
                    <a:pt x="222" y="1"/>
                  </a:cubicBezTo>
                  <a:close/>
                  <a:moveTo>
                    <a:pt x="208" y="34"/>
                  </a:moveTo>
                  <a:cubicBezTo>
                    <a:pt x="206" y="225"/>
                    <a:pt x="175" y="432"/>
                    <a:pt x="8" y="493"/>
                  </a:cubicBezTo>
                  <a:lnTo>
                    <a:pt x="8" y="493"/>
                  </a:lnTo>
                  <a:lnTo>
                    <a:pt x="208" y="34"/>
                  </a:lnTo>
                  <a:close/>
                  <a:moveTo>
                    <a:pt x="222" y="1"/>
                  </a:moveTo>
                  <a:lnTo>
                    <a:pt x="208" y="34"/>
                  </a:lnTo>
                  <a:lnTo>
                    <a:pt x="208" y="34"/>
                  </a:lnTo>
                  <a:cubicBezTo>
                    <a:pt x="208" y="34"/>
                    <a:pt x="208" y="33"/>
                    <a:pt x="208" y="33"/>
                  </a:cubicBezTo>
                  <a:lnTo>
                    <a:pt x="208" y="33"/>
                  </a:lnTo>
                  <a:lnTo>
                    <a:pt x="0" y="496"/>
                  </a:lnTo>
                  <a:cubicBezTo>
                    <a:pt x="3" y="495"/>
                    <a:pt x="5" y="494"/>
                    <a:pt x="8" y="493"/>
                  </a:cubicBezTo>
                  <a:lnTo>
                    <a:pt x="8" y="493"/>
                  </a:lnTo>
                  <a:lnTo>
                    <a:pt x="0" y="510"/>
                  </a:lnTo>
                  <a:cubicBezTo>
                    <a:pt x="222" y="472"/>
                    <a:pt x="263" y="177"/>
                    <a:pt x="2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60"/>
            <p:cNvSpPr/>
            <p:nvPr/>
          </p:nvSpPr>
          <p:spPr>
            <a:xfrm>
              <a:off x="4113100" y="844475"/>
              <a:ext cx="15075" cy="15825"/>
            </a:xfrm>
            <a:custGeom>
              <a:avLst/>
              <a:gdLst/>
              <a:ahLst/>
              <a:cxnLst/>
              <a:rect l="l" t="t" r="r" b="b"/>
              <a:pathLst>
                <a:path w="603" h="633" extrusionOk="0">
                  <a:moveTo>
                    <a:pt x="322" y="1"/>
                  </a:moveTo>
                  <a:cubicBezTo>
                    <a:pt x="29" y="1"/>
                    <a:pt x="1" y="600"/>
                    <a:pt x="285" y="631"/>
                  </a:cubicBezTo>
                  <a:cubicBezTo>
                    <a:pt x="292" y="632"/>
                    <a:pt x="298" y="632"/>
                    <a:pt x="304" y="632"/>
                  </a:cubicBezTo>
                  <a:cubicBezTo>
                    <a:pt x="577" y="632"/>
                    <a:pt x="603" y="25"/>
                    <a:pt x="345" y="2"/>
                  </a:cubicBezTo>
                  <a:cubicBezTo>
                    <a:pt x="337" y="1"/>
                    <a:pt x="330" y="1"/>
                    <a:pt x="3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60"/>
            <p:cNvSpPr/>
            <p:nvPr/>
          </p:nvSpPr>
          <p:spPr>
            <a:xfrm>
              <a:off x="4152450" y="852150"/>
              <a:ext cx="5700" cy="13200"/>
            </a:xfrm>
            <a:custGeom>
              <a:avLst/>
              <a:gdLst/>
              <a:ahLst/>
              <a:cxnLst/>
              <a:rect l="l" t="t" r="r" b="b"/>
              <a:pathLst>
                <a:path w="228" h="528" extrusionOk="0">
                  <a:moveTo>
                    <a:pt x="52" y="0"/>
                  </a:moveTo>
                  <a:cubicBezTo>
                    <a:pt x="1" y="181"/>
                    <a:pt x="15" y="482"/>
                    <a:pt x="227" y="527"/>
                  </a:cubicBezTo>
                  <a:lnTo>
                    <a:pt x="227" y="514"/>
                  </a:lnTo>
                  <a:cubicBezTo>
                    <a:pt x="61" y="440"/>
                    <a:pt x="43" y="213"/>
                    <a:pt x="61" y="19"/>
                  </a:cubicBezTo>
                  <a:cubicBezTo>
                    <a:pt x="61" y="10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60"/>
            <p:cNvSpPr/>
            <p:nvPr/>
          </p:nvSpPr>
          <p:spPr>
            <a:xfrm>
              <a:off x="4150850" y="847425"/>
              <a:ext cx="15400" cy="15725"/>
            </a:xfrm>
            <a:custGeom>
              <a:avLst/>
              <a:gdLst/>
              <a:ahLst/>
              <a:cxnLst/>
              <a:rect l="l" t="t" r="r" b="b"/>
              <a:pathLst>
                <a:path w="616" h="629" extrusionOk="0">
                  <a:moveTo>
                    <a:pt x="301" y="1"/>
                  </a:moveTo>
                  <a:cubicBezTo>
                    <a:pt x="38" y="1"/>
                    <a:pt x="1" y="629"/>
                    <a:pt x="298" y="629"/>
                  </a:cubicBezTo>
                  <a:cubicBezTo>
                    <a:pt x="299" y="629"/>
                    <a:pt x="300" y="629"/>
                    <a:pt x="301" y="629"/>
                  </a:cubicBezTo>
                  <a:cubicBezTo>
                    <a:pt x="601" y="624"/>
                    <a:pt x="615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60"/>
            <p:cNvSpPr/>
            <p:nvPr/>
          </p:nvSpPr>
          <p:spPr>
            <a:xfrm>
              <a:off x="4111425" y="826175"/>
              <a:ext cx="17700" cy="10800"/>
            </a:xfrm>
            <a:custGeom>
              <a:avLst/>
              <a:gdLst/>
              <a:ahLst/>
              <a:cxnLst/>
              <a:rect l="l" t="t" r="r" b="b"/>
              <a:pathLst>
                <a:path w="708" h="432" extrusionOk="0">
                  <a:moveTo>
                    <a:pt x="452" y="1"/>
                  </a:moveTo>
                  <a:cubicBezTo>
                    <a:pt x="412" y="1"/>
                    <a:pt x="372" y="8"/>
                    <a:pt x="334" y="23"/>
                  </a:cubicBezTo>
                  <a:cubicBezTo>
                    <a:pt x="214" y="51"/>
                    <a:pt x="112" y="119"/>
                    <a:pt x="42" y="217"/>
                  </a:cubicBezTo>
                  <a:cubicBezTo>
                    <a:pt x="1" y="286"/>
                    <a:pt x="24" y="374"/>
                    <a:pt x="93" y="416"/>
                  </a:cubicBezTo>
                  <a:cubicBezTo>
                    <a:pt x="113" y="426"/>
                    <a:pt x="136" y="431"/>
                    <a:pt x="160" y="431"/>
                  </a:cubicBezTo>
                  <a:cubicBezTo>
                    <a:pt x="169" y="431"/>
                    <a:pt x="177" y="430"/>
                    <a:pt x="186" y="429"/>
                  </a:cubicBezTo>
                  <a:cubicBezTo>
                    <a:pt x="269" y="411"/>
                    <a:pt x="352" y="388"/>
                    <a:pt x="436" y="360"/>
                  </a:cubicBezTo>
                  <a:cubicBezTo>
                    <a:pt x="528" y="351"/>
                    <a:pt x="611" y="305"/>
                    <a:pt x="675" y="240"/>
                  </a:cubicBezTo>
                  <a:cubicBezTo>
                    <a:pt x="708" y="189"/>
                    <a:pt x="703" y="124"/>
                    <a:pt x="662" y="78"/>
                  </a:cubicBezTo>
                  <a:cubicBezTo>
                    <a:pt x="601" y="27"/>
                    <a:pt x="527" y="1"/>
                    <a:pt x="4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60"/>
            <p:cNvSpPr/>
            <p:nvPr/>
          </p:nvSpPr>
          <p:spPr>
            <a:xfrm>
              <a:off x="4152000" y="828800"/>
              <a:ext cx="17825" cy="11175"/>
            </a:xfrm>
            <a:custGeom>
              <a:avLst/>
              <a:gdLst/>
              <a:ahLst/>
              <a:cxnLst/>
              <a:rect l="l" t="t" r="r" b="b"/>
              <a:pathLst>
                <a:path w="713" h="447" extrusionOk="0">
                  <a:moveTo>
                    <a:pt x="251" y="0"/>
                  </a:moveTo>
                  <a:cubicBezTo>
                    <a:pt x="179" y="0"/>
                    <a:pt x="107" y="25"/>
                    <a:pt x="47" y="70"/>
                  </a:cubicBezTo>
                  <a:cubicBezTo>
                    <a:pt x="6" y="112"/>
                    <a:pt x="0" y="176"/>
                    <a:pt x="33" y="232"/>
                  </a:cubicBezTo>
                  <a:cubicBezTo>
                    <a:pt x="93" y="296"/>
                    <a:pt x="176" y="343"/>
                    <a:pt x="269" y="362"/>
                  </a:cubicBezTo>
                  <a:cubicBezTo>
                    <a:pt x="352" y="389"/>
                    <a:pt x="426" y="422"/>
                    <a:pt x="514" y="441"/>
                  </a:cubicBezTo>
                  <a:cubicBezTo>
                    <a:pt x="525" y="445"/>
                    <a:pt x="538" y="447"/>
                    <a:pt x="551" y="447"/>
                  </a:cubicBezTo>
                  <a:cubicBezTo>
                    <a:pt x="579" y="447"/>
                    <a:pt x="607" y="438"/>
                    <a:pt x="629" y="422"/>
                  </a:cubicBezTo>
                  <a:cubicBezTo>
                    <a:pt x="694" y="375"/>
                    <a:pt x="712" y="287"/>
                    <a:pt x="666" y="223"/>
                  </a:cubicBezTo>
                  <a:cubicBezTo>
                    <a:pt x="597" y="125"/>
                    <a:pt x="495" y="57"/>
                    <a:pt x="380" y="29"/>
                  </a:cubicBezTo>
                  <a:cubicBezTo>
                    <a:pt x="339" y="9"/>
                    <a:pt x="295" y="0"/>
                    <a:pt x="2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60"/>
            <p:cNvSpPr/>
            <p:nvPr/>
          </p:nvSpPr>
          <p:spPr>
            <a:xfrm>
              <a:off x="4116050" y="894425"/>
              <a:ext cx="9850" cy="4800"/>
            </a:xfrm>
            <a:custGeom>
              <a:avLst/>
              <a:gdLst/>
              <a:ahLst/>
              <a:cxnLst/>
              <a:rect l="l" t="t" r="r" b="b"/>
              <a:pathLst>
                <a:path w="394" h="192" extrusionOk="0">
                  <a:moveTo>
                    <a:pt x="10" y="1"/>
                  </a:moveTo>
                  <a:cubicBezTo>
                    <a:pt x="5" y="1"/>
                    <a:pt x="1" y="2"/>
                    <a:pt x="1" y="2"/>
                  </a:cubicBezTo>
                  <a:cubicBezTo>
                    <a:pt x="1" y="90"/>
                    <a:pt x="61" y="164"/>
                    <a:pt x="140" y="187"/>
                  </a:cubicBezTo>
                  <a:cubicBezTo>
                    <a:pt x="156" y="190"/>
                    <a:pt x="173" y="192"/>
                    <a:pt x="189" y="192"/>
                  </a:cubicBezTo>
                  <a:cubicBezTo>
                    <a:pt x="269" y="192"/>
                    <a:pt x="344" y="156"/>
                    <a:pt x="394" y="95"/>
                  </a:cubicBezTo>
                  <a:lnTo>
                    <a:pt x="394" y="95"/>
                  </a:lnTo>
                  <a:cubicBezTo>
                    <a:pt x="333" y="119"/>
                    <a:pt x="273" y="132"/>
                    <a:pt x="209" y="132"/>
                  </a:cubicBezTo>
                  <a:cubicBezTo>
                    <a:pt x="199" y="132"/>
                    <a:pt x="190" y="132"/>
                    <a:pt x="181" y="132"/>
                  </a:cubicBezTo>
                  <a:cubicBezTo>
                    <a:pt x="112" y="123"/>
                    <a:pt x="70" y="53"/>
                    <a:pt x="23" y="7"/>
                  </a:cubicBezTo>
                  <a:cubicBezTo>
                    <a:pt x="21" y="2"/>
                    <a:pt x="15" y="1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60"/>
            <p:cNvSpPr/>
            <p:nvPr/>
          </p:nvSpPr>
          <p:spPr>
            <a:xfrm>
              <a:off x="4122600" y="829000"/>
              <a:ext cx="29075" cy="60150"/>
            </a:xfrm>
            <a:custGeom>
              <a:avLst/>
              <a:gdLst/>
              <a:ahLst/>
              <a:cxnLst/>
              <a:rect l="l" t="t" r="r" b="b"/>
              <a:pathLst>
                <a:path w="1163" h="2406" extrusionOk="0">
                  <a:moveTo>
                    <a:pt x="994" y="0"/>
                  </a:moveTo>
                  <a:cubicBezTo>
                    <a:pt x="992" y="0"/>
                    <a:pt x="990" y="1"/>
                    <a:pt x="987" y="2"/>
                  </a:cubicBezTo>
                  <a:cubicBezTo>
                    <a:pt x="977" y="2"/>
                    <a:pt x="973" y="6"/>
                    <a:pt x="973" y="16"/>
                  </a:cubicBezTo>
                  <a:cubicBezTo>
                    <a:pt x="945" y="640"/>
                    <a:pt x="1028" y="1269"/>
                    <a:pt x="1010" y="1897"/>
                  </a:cubicBezTo>
                  <a:cubicBezTo>
                    <a:pt x="917" y="1842"/>
                    <a:pt x="811" y="1805"/>
                    <a:pt x="704" y="1782"/>
                  </a:cubicBezTo>
                  <a:cubicBezTo>
                    <a:pt x="682" y="1782"/>
                    <a:pt x="704" y="2226"/>
                    <a:pt x="704" y="2291"/>
                  </a:cubicBezTo>
                  <a:cubicBezTo>
                    <a:pt x="693" y="2292"/>
                    <a:pt x="682" y="2292"/>
                    <a:pt x="671" y="2292"/>
                  </a:cubicBezTo>
                  <a:cubicBezTo>
                    <a:pt x="433" y="2292"/>
                    <a:pt x="203" y="2200"/>
                    <a:pt x="30" y="2036"/>
                  </a:cubicBezTo>
                  <a:cubicBezTo>
                    <a:pt x="24" y="2032"/>
                    <a:pt x="19" y="2031"/>
                    <a:pt x="15" y="2031"/>
                  </a:cubicBezTo>
                  <a:cubicBezTo>
                    <a:pt x="5" y="2031"/>
                    <a:pt x="0" y="2040"/>
                    <a:pt x="6" y="2051"/>
                  </a:cubicBezTo>
                  <a:cubicBezTo>
                    <a:pt x="94" y="2213"/>
                    <a:pt x="252" y="2332"/>
                    <a:pt x="433" y="2375"/>
                  </a:cubicBezTo>
                  <a:cubicBezTo>
                    <a:pt x="494" y="2393"/>
                    <a:pt x="563" y="2403"/>
                    <a:pt x="631" y="2403"/>
                  </a:cubicBezTo>
                  <a:cubicBezTo>
                    <a:pt x="643" y="2403"/>
                    <a:pt x="656" y="2403"/>
                    <a:pt x="668" y="2402"/>
                  </a:cubicBezTo>
                  <a:cubicBezTo>
                    <a:pt x="675" y="2405"/>
                    <a:pt x="683" y="2406"/>
                    <a:pt x="691" y="2406"/>
                  </a:cubicBezTo>
                  <a:cubicBezTo>
                    <a:pt x="699" y="2406"/>
                    <a:pt x="707" y="2405"/>
                    <a:pt x="714" y="2402"/>
                  </a:cubicBezTo>
                  <a:cubicBezTo>
                    <a:pt x="721" y="2405"/>
                    <a:pt x="728" y="2406"/>
                    <a:pt x="735" y="2406"/>
                  </a:cubicBezTo>
                  <a:cubicBezTo>
                    <a:pt x="743" y="2406"/>
                    <a:pt x="751" y="2405"/>
                    <a:pt x="760" y="2402"/>
                  </a:cubicBezTo>
                  <a:cubicBezTo>
                    <a:pt x="779" y="2402"/>
                    <a:pt x="793" y="2383"/>
                    <a:pt x="798" y="2360"/>
                  </a:cubicBezTo>
                  <a:lnTo>
                    <a:pt x="798" y="2341"/>
                  </a:lnTo>
                  <a:lnTo>
                    <a:pt x="798" y="2323"/>
                  </a:lnTo>
                  <a:cubicBezTo>
                    <a:pt x="811" y="2170"/>
                    <a:pt x="811" y="1944"/>
                    <a:pt x="811" y="1944"/>
                  </a:cubicBezTo>
                  <a:cubicBezTo>
                    <a:pt x="855" y="1966"/>
                    <a:pt x="1037" y="2064"/>
                    <a:pt x="1109" y="2064"/>
                  </a:cubicBezTo>
                  <a:cubicBezTo>
                    <a:pt x="1128" y="2064"/>
                    <a:pt x="1139" y="2058"/>
                    <a:pt x="1139" y="2042"/>
                  </a:cubicBezTo>
                  <a:cubicBezTo>
                    <a:pt x="1163" y="1361"/>
                    <a:pt x="1121" y="682"/>
                    <a:pt x="1010" y="16"/>
                  </a:cubicBezTo>
                  <a:cubicBezTo>
                    <a:pt x="1006" y="6"/>
                    <a:pt x="1000" y="0"/>
                    <a:pt x="9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60"/>
            <p:cNvSpPr/>
            <p:nvPr/>
          </p:nvSpPr>
          <p:spPr>
            <a:xfrm>
              <a:off x="4119750" y="880150"/>
              <a:ext cx="17475" cy="12925"/>
            </a:xfrm>
            <a:custGeom>
              <a:avLst/>
              <a:gdLst/>
              <a:ahLst/>
              <a:cxnLst/>
              <a:rect l="l" t="t" r="r" b="b"/>
              <a:pathLst>
                <a:path w="699" h="517" extrusionOk="0">
                  <a:moveTo>
                    <a:pt x="120" y="0"/>
                  </a:moveTo>
                  <a:cubicBezTo>
                    <a:pt x="88" y="60"/>
                    <a:pt x="60" y="120"/>
                    <a:pt x="37" y="184"/>
                  </a:cubicBezTo>
                  <a:cubicBezTo>
                    <a:pt x="5" y="305"/>
                    <a:pt x="1" y="448"/>
                    <a:pt x="148" y="499"/>
                  </a:cubicBezTo>
                  <a:cubicBezTo>
                    <a:pt x="185" y="511"/>
                    <a:pt x="222" y="517"/>
                    <a:pt x="259" y="517"/>
                  </a:cubicBezTo>
                  <a:cubicBezTo>
                    <a:pt x="295" y="517"/>
                    <a:pt x="331" y="511"/>
                    <a:pt x="366" y="499"/>
                  </a:cubicBezTo>
                  <a:cubicBezTo>
                    <a:pt x="495" y="453"/>
                    <a:pt x="611" y="378"/>
                    <a:pt x="699" y="277"/>
                  </a:cubicBezTo>
                  <a:cubicBezTo>
                    <a:pt x="481" y="250"/>
                    <a:pt x="278" y="152"/>
                    <a:pt x="1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60"/>
            <p:cNvSpPr/>
            <p:nvPr/>
          </p:nvSpPr>
          <p:spPr>
            <a:xfrm>
              <a:off x="4119750" y="884750"/>
              <a:ext cx="9150" cy="8325"/>
            </a:xfrm>
            <a:custGeom>
              <a:avLst/>
              <a:gdLst/>
              <a:ahLst/>
              <a:cxnLst/>
              <a:rect l="l" t="t" r="r" b="b"/>
              <a:pathLst>
                <a:path w="366" h="333" extrusionOk="0">
                  <a:moveTo>
                    <a:pt x="37" y="0"/>
                  </a:moveTo>
                  <a:lnTo>
                    <a:pt x="37" y="0"/>
                  </a:lnTo>
                  <a:cubicBezTo>
                    <a:pt x="5" y="121"/>
                    <a:pt x="1" y="264"/>
                    <a:pt x="148" y="315"/>
                  </a:cubicBezTo>
                  <a:cubicBezTo>
                    <a:pt x="185" y="327"/>
                    <a:pt x="222" y="333"/>
                    <a:pt x="259" y="333"/>
                  </a:cubicBezTo>
                  <a:cubicBezTo>
                    <a:pt x="295" y="333"/>
                    <a:pt x="331" y="327"/>
                    <a:pt x="366" y="315"/>
                  </a:cubicBezTo>
                  <a:cubicBezTo>
                    <a:pt x="342" y="149"/>
                    <a:pt x="208" y="15"/>
                    <a:pt x="37" y="0"/>
                  </a:cubicBez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60"/>
            <p:cNvSpPr/>
            <p:nvPr/>
          </p:nvSpPr>
          <p:spPr>
            <a:xfrm>
              <a:off x="4052725" y="761575"/>
              <a:ext cx="118525" cy="96525"/>
            </a:xfrm>
            <a:custGeom>
              <a:avLst/>
              <a:gdLst/>
              <a:ahLst/>
              <a:cxnLst/>
              <a:rect l="l" t="t" r="r" b="b"/>
              <a:pathLst>
                <a:path w="4741" h="3861" extrusionOk="0">
                  <a:moveTo>
                    <a:pt x="2617" y="1"/>
                  </a:moveTo>
                  <a:cubicBezTo>
                    <a:pt x="2421" y="1"/>
                    <a:pt x="2224" y="24"/>
                    <a:pt x="2029" y="72"/>
                  </a:cubicBezTo>
                  <a:cubicBezTo>
                    <a:pt x="1248" y="211"/>
                    <a:pt x="596" y="738"/>
                    <a:pt x="309" y="1478"/>
                  </a:cubicBezTo>
                  <a:cubicBezTo>
                    <a:pt x="75" y="1974"/>
                    <a:pt x="0" y="3860"/>
                    <a:pt x="189" y="3860"/>
                  </a:cubicBezTo>
                  <a:cubicBezTo>
                    <a:pt x="191" y="3860"/>
                    <a:pt x="192" y="3860"/>
                    <a:pt x="194" y="3860"/>
                  </a:cubicBezTo>
                  <a:cubicBezTo>
                    <a:pt x="725" y="3785"/>
                    <a:pt x="1230" y="2108"/>
                    <a:pt x="1230" y="2107"/>
                  </a:cubicBezTo>
                  <a:lnTo>
                    <a:pt x="1230" y="2107"/>
                  </a:lnTo>
                  <a:cubicBezTo>
                    <a:pt x="1230" y="2108"/>
                    <a:pt x="1124" y="2833"/>
                    <a:pt x="1262" y="2838"/>
                  </a:cubicBezTo>
                  <a:cubicBezTo>
                    <a:pt x="1397" y="2838"/>
                    <a:pt x="2099" y="1927"/>
                    <a:pt x="2261" y="1229"/>
                  </a:cubicBezTo>
                  <a:cubicBezTo>
                    <a:pt x="2626" y="1553"/>
                    <a:pt x="3033" y="1826"/>
                    <a:pt x="3467" y="2042"/>
                  </a:cubicBezTo>
                  <a:cubicBezTo>
                    <a:pt x="3879" y="2233"/>
                    <a:pt x="4306" y="2313"/>
                    <a:pt x="4546" y="2313"/>
                  </a:cubicBezTo>
                  <a:cubicBezTo>
                    <a:pt x="4667" y="2313"/>
                    <a:pt x="4740" y="2292"/>
                    <a:pt x="4739" y="2255"/>
                  </a:cubicBezTo>
                  <a:cubicBezTo>
                    <a:pt x="4726" y="1913"/>
                    <a:pt x="4660" y="1062"/>
                    <a:pt x="4438" y="804"/>
                  </a:cubicBezTo>
                  <a:cubicBezTo>
                    <a:pt x="3964" y="286"/>
                    <a:pt x="3300" y="1"/>
                    <a:pt x="26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60"/>
            <p:cNvSpPr/>
            <p:nvPr/>
          </p:nvSpPr>
          <p:spPr>
            <a:xfrm>
              <a:off x="4052700" y="756425"/>
              <a:ext cx="118400" cy="67675"/>
            </a:xfrm>
            <a:custGeom>
              <a:avLst/>
              <a:gdLst/>
              <a:ahLst/>
              <a:cxnLst/>
              <a:rect l="l" t="t" r="r" b="b"/>
              <a:pathLst>
                <a:path w="4736" h="2707" extrusionOk="0">
                  <a:moveTo>
                    <a:pt x="2453" y="1"/>
                  </a:moveTo>
                  <a:cubicBezTo>
                    <a:pt x="2348" y="1"/>
                    <a:pt x="2238" y="5"/>
                    <a:pt x="2123" y="15"/>
                  </a:cubicBezTo>
                  <a:cubicBezTo>
                    <a:pt x="45" y="199"/>
                    <a:pt x="1" y="2707"/>
                    <a:pt x="73" y="2707"/>
                  </a:cubicBezTo>
                  <a:cubicBezTo>
                    <a:pt x="74" y="2707"/>
                    <a:pt x="74" y="2707"/>
                    <a:pt x="75" y="2706"/>
                  </a:cubicBezTo>
                  <a:cubicBezTo>
                    <a:pt x="149" y="2664"/>
                    <a:pt x="1494" y="1846"/>
                    <a:pt x="2220" y="1643"/>
                  </a:cubicBezTo>
                  <a:cubicBezTo>
                    <a:pt x="2475" y="1571"/>
                    <a:pt x="2831" y="1544"/>
                    <a:pt x="3196" y="1544"/>
                  </a:cubicBezTo>
                  <a:cubicBezTo>
                    <a:pt x="3865" y="1544"/>
                    <a:pt x="4565" y="1634"/>
                    <a:pt x="4736" y="1703"/>
                  </a:cubicBezTo>
                  <a:cubicBezTo>
                    <a:pt x="4736" y="1703"/>
                    <a:pt x="4447" y="1"/>
                    <a:pt x="2453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60"/>
            <p:cNvSpPr/>
            <p:nvPr/>
          </p:nvSpPr>
          <p:spPr>
            <a:xfrm>
              <a:off x="4057925" y="769450"/>
              <a:ext cx="165675" cy="52450"/>
            </a:xfrm>
            <a:custGeom>
              <a:avLst/>
              <a:gdLst/>
              <a:ahLst/>
              <a:cxnLst/>
              <a:rect l="l" t="t" r="r" b="b"/>
              <a:pathLst>
                <a:path w="6627" h="2098" extrusionOk="0">
                  <a:moveTo>
                    <a:pt x="3755" y="0"/>
                  </a:moveTo>
                  <a:cubicBezTo>
                    <a:pt x="3221" y="0"/>
                    <a:pt x="2724" y="75"/>
                    <a:pt x="2386" y="201"/>
                  </a:cubicBezTo>
                  <a:cubicBezTo>
                    <a:pt x="1586" y="502"/>
                    <a:pt x="0" y="2098"/>
                    <a:pt x="0" y="2098"/>
                  </a:cubicBezTo>
                  <a:cubicBezTo>
                    <a:pt x="0" y="2098"/>
                    <a:pt x="1511" y="1298"/>
                    <a:pt x="2228" y="1159"/>
                  </a:cubicBezTo>
                  <a:cubicBezTo>
                    <a:pt x="2471" y="1113"/>
                    <a:pt x="2788" y="1082"/>
                    <a:pt x="3108" y="1082"/>
                  </a:cubicBezTo>
                  <a:cubicBezTo>
                    <a:pt x="3541" y="1082"/>
                    <a:pt x="3980" y="1139"/>
                    <a:pt x="4254" y="1293"/>
                  </a:cubicBezTo>
                  <a:cubicBezTo>
                    <a:pt x="4407" y="1390"/>
                    <a:pt x="4503" y="1547"/>
                    <a:pt x="4518" y="1723"/>
                  </a:cubicBezTo>
                  <a:cubicBezTo>
                    <a:pt x="4518" y="1723"/>
                    <a:pt x="6626" y="950"/>
                    <a:pt x="5867" y="489"/>
                  </a:cubicBezTo>
                  <a:cubicBezTo>
                    <a:pt x="5302" y="143"/>
                    <a:pt x="4493" y="0"/>
                    <a:pt x="3755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60"/>
            <p:cNvSpPr/>
            <p:nvPr/>
          </p:nvSpPr>
          <p:spPr>
            <a:xfrm>
              <a:off x="4057925" y="769400"/>
              <a:ext cx="150850" cy="52500"/>
            </a:xfrm>
            <a:custGeom>
              <a:avLst/>
              <a:gdLst/>
              <a:ahLst/>
              <a:cxnLst/>
              <a:rect l="l" t="t" r="r" b="b"/>
              <a:pathLst>
                <a:path w="6034" h="2100" extrusionOk="0">
                  <a:moveTo>
                    <a:pt x="3754" y="0"/>
                  </a:moveTo>
                  <a:cubicBezTo>
                    <a:pt x="3218" y="0"/>
                    <a:pt x="2723" y="79"/>
                    <a:pt x="2386" y="203"/>
                  </a:cubicBezTo>
                  <a:cubicBezTo>
                    <a:pt x="1586" y="504"/>
                    <a:pt x="0" y="2100"/>
                    <a:pt x="0" y="2100"/>
                  </a:cubicBezTo>
                  <a:cubicBezTo>
                    <a:pt x="0" y="2100"/>
                    <a:pt x="1511" y="1300"/>
                    <a:pt x="2228" y="1161"/>
                  </a:cubicBezTo>
                  <a:cubicBezTo>
                    <a:pt x="2474" y="1114"/>
                    <a:pt x="2788" y="1082"/>
                    <a:pt x="3107" y="1082"/>
                  </a:cubicBezTo>
                  <a:cubicBezTo>
                    <a:pt x="3541" y="1082"/>
                    <a:pt x="3981" y="1142"/>
                    <a:pt x="4254" y="1295"/>
                  </a:cubicBezTo>
                  <a:cubicBezTo>
                    <a:pt x="4407" y="1392"/>
                    <a:pt x="4503" y="1549"/>
                    <a:pt x="4518" y="1725"/>
                  </a:cubicBezTo>
                  <a:cubicBezTo>
                    <a:pt x="4518" y="1725"/>
                    <a:pt x="6034" y="1170"/>
                    <a:pt x="6034" y="721"/>
                  </a:cubicBezTo>
                  <a:cubicBezTo>
                    <a:pt x="6034" y="638"/>
                    <a:pt x="5982" y="559"/>
                    <a:pt x="5867" y="491"/>
                  </a:cubicBezTo>
                  <a:cubicBezTo>
                    <a:pt x="5303" y="143"/>
                    <a:pt x="4490" y="0"/>
                    <a:pt x="3754" y="0"/>
                  </a:cubicBez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60"/>
            <p:cNvSpPr/>
            <p:nvPr/>
          </p:nvSpPr>
          <p:spPr>
            <a:xfrm>
              <a:off x="4034550" y="829700"/>
              <a:ext cx="34825" cy="48175"/>
            </a:xfrm>
            <a:custGeom>
              <a:avLst/>
              <a:gdLst/>
              <a:ahLst/>
              <a:cxnLst/>
              <a:rect l="l" t="t" r="r" b="b"/>
              <a:pathLst>
                <a:path w="1393" h="1927" extrusionOk="0">
                  <a:moveTo>
                    <a:pt x="547" y="1"/>
                  </a:moveTo>
                  <a:cubicBezTo>
                    <a:pt x="516" y="1"/>
                    <a:pt x="485" y="6"/>
                    <a:pt x="453" y="16"/>
                  </a:cubicBezTo>
                  <a:cubicBezTo>
                    <a:pt x="1" y="168"/>
                    <a:pt x="237" y="1579"/>
                    <a:pt x="685" y="1837"/>
                  </a:cubicBezTo>
                  <a:cubicBezTo>
                    <a:pt x="772" y="1898"/>
                    <a:pt x="872" y="1927"/>
                    <a:pt x="970" y="1927"/>
                  </a:cubicBezTo>
                  <a:cubicBezTo>
                    <a:pt x="1127" y="1927"/>
                    <a:pt x="1282" y="1852"/>
                    <a:pt x="1379" y="1713"/>
                  </a:cubicBezTo>
                  <a:cubicBezTo>
                    <a:pt x="1383" y="1708"/>
                    <a:pt x="1388" y="1698"/>
                    <a:pt x="1392" y="1694"/>
                  </a:cubicBezTo>
                  <a:lnTo>
                    <a:pt x="1374" y="889"/>
                  </a:lnTo>
                  <a:cubicBezTo>
                    <a:pt x="1374" y="889"/>
                    <a:pt x="966" y="1"/>
                    <a:pt x="547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60"/>
            <p:cNvSpPr/>
            <p:nvPr/>
          </p:nvSpPr>
          <p:spPr>
            <a:xfrm>
              <a:off x="4047500" y="840250"/>
              <a:ext cx="17375" cy="31650"/>
            </a:xfrm>
            <a:custGeom>
              <a:avLst/>
              <a:gdLst/>
              <a:ahLst/>
              <a:cxnLst/>
              <a:rect l="l" t="t" r="r" b="b"/>
              <a:pathLst>
                <a:path w="695" h="1266" extrusionOk="0">
                  <a:moveTo>
                    <a:pt x="10" y="0"/>
                  </a:moveTo>
                  <a:cubicBezTo>
                    <a:pt x="10" y="0"/>
                    <a:pt x="1" y="0"/>
                    <a:pt x="10" y="15"/>
                  </a:cubicBezTo>
                  <a:cubicBezTo>
                    <a:pt x="324" y="209"/>
                    <a:pt x="445" y="560"/>
                    <a:pt x="514" y="907"/>
                  </a:cubicBezTo>
                  <a:cubicBezTo>
                    <a:pt x="471" y="796"/>
                    <a:pt x="364" y="726"/>
                    <a:pt x="251" y="726"/>
                  </a:cubicBezTo>
                  <a:cubicBezTo>
                    <a:pt x="218" y="726"/>
                    <a:pt x="185" y="732"/>
                    <a:pt x="153" y="745"/>
                  </a:cubicBezTo>
                  <a:cubicBezTo>
                    <a:pt x="144" y="749"/>
                    <a:pt x="135" y="754"/>
                    <a:pt x="121" y="759"/>
                  </a:cubicBezTo>
                  <a:lnTo>
                    <a:pt x="121" y="777"/>
                  </a:lnTo>
                  <a:cubicBezTo>
                    <a:pt x="134" y="775"/>
                    <a:pt x="148" y="774"/>
                    <a:pt x="162" y="774"/>
                  </a:cubicBezTo>
                  <a:cubicBezTo>
                    <a:pt x="277" y="774"/>
                    <a:pt x="385" y="840"/>
                    <a:pt x="435" y="944"/>
                  </a:cubicBezTo>
                  <a:cubicBezTo>
                    <a:pt x="481" y="1041"/>
                    <a:pt x="518" y="1138"/>
                    <a:pt x="546" y="1244"/>
                  </a:cubicBezTo>
                  <a:cubicBezTo>
                    <a:pt x="546" y="1259"/>
                    <a:pt x="560" y="1266"/>
                    <a:pt x="575" y="1266"/>
                  </a:cubicBezTo>
                  <a:cubicBezTo>
                    <a:pt x="594" y="1266"/>
                    <a:pt x="614" y="1255"/>
                    <a:pt x="611" y="1235"/>
                  </a:cubicBezTo>
                  <a:cubicBezTo>
                    <a:pt x="694" y="792"/>
                    <a:pt x="468" y="126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1" name="Google Shape;9191;p60"/>
          <p:cNvGrpSpPr/>
          <p:nvPr/>
        </p:nvGrpSpPr>
        <p:grpSpPr>
          <a:xfrm>
            <a:off x="1108186" y="2874108"/>
            <a:ext cx="1924682" cy="1195267"/>
            <a:chOff x="733050" y="3376300"/>
            <a:chExt cx="3381975" cy="2100275"/>
          </a:xfrm>
        </p:grpSpPr>
        <p:sp>
          <p:nvSpPr>
            <p:cNvPr id="9192" name="Google Shape;9192;p60"/>
            <p:cNvSpPr/>
            <p:nvPr/>
          </p:nvSpPr>
          <p:spPr>
            <a:xfrm>
              <a:off x="3433700" y="3724225"/>
              <a:ext cx="524950" cy="142225"/>
            </a:xfrm>
            <a:custGeom>
              <a:avLst/>
              <a:gdLst/>
              <a:ahLst/>
              <a:cxnLst/>
              <a:rect l="l" t="t" r="r" b="b"/>
              <a:pathLst>
                <a:path w="20998" h="5689" extrusionOk="0">
                  <a:moveTo>
                    <a:pt x="5285" y="1"/>
                  </a:moveTo>
                  <a:cubicBezTo>
                    <a:pt x="2081" y="1"/>
                    <a:pt x="0" y="5688"/>
                    <a:pt x="0" y="5688"/>
                  </a:cubicBezTo>
                  <a:lnTo>
                    <a:pt x="20997" y="5688"/>
                  </a:lnTo>
                  <a:cubicBezTo>
                    <a:pt x="20196" y="4491"/>
                    <a:pt x="19229" y="4168"/>
                    <a:pt x="18419" y="4168"/>
                  </a:cubicBezTo>
                  <a:cubicBezTo>
                    <a:pt x="17476" y="4168"/>
                    <a:pt x="16747" y="4606"/>
                    <a:pt x="16747" y="4606"/>
                  </a:cubicBezTo>
                  <a:cubicBezTo>
                    <a:pt x="16747" y="4606"/>
                    <a:pt x="15208" y="1786"/>
                    <a:pt x="13432" y="1786"/>
                  </a:cubicBezTo>
                  <a:cubicBezTo>
                    <a:pt x="11657" y="1786"/>
                    <a:pt x="9493" y="3931"/>
                    <a:pt x="9493" y="3931"/>
                  </a:cubicBezTo>
                  <a:cubicBezTo>
                    <a:pt x="9493" y="3931"/>
                    <a:pt x="8490" y="1"/>
                    <a:pt x="5285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60"/>
            <p:cNvSpPr/>
            <p:nvPr/>
          </p:nvSpPr>
          <p:spPr>
            <a:xfrm>
              <a:off x="3071075" y="3548525"/>
              <a:ext cx="245325" cy="79475"/>
            </a:xfrm>
            <a:custGeom>
              <a:avLst/>
              <a:gdLst/>
              <a:ahLst/>
              <a:cxnLst/>
              <a:rect l="l" t="t" r="r" b="b"/>
              <a:pathLst>
                <a:path w="9813" h="3179" extrusionOk="0">
                  <a:moveTo>
                    <a:pt x="3917" y="1"/>
                  </a:moveTo>
                  <a:cubicBezTo>
                    <a:pt x="2192" y="1"/>
                    <a:pt x="0" y="3178"/>
                    <a:pt x="0" y="3178"/>
                  </a:cubicBezTo>
                  <a:lnTo>
                    <a:pt x="9813" y="3178"/>
                  </a:lnTo>
                  <a:cubicBezTo>
                    <a:pt x="9813" y="3178"/>
                    <a:pt x="9613" y="1480"/>
                    <a:pt x="8494" y="1305"/>
                  </a:cubicBezTo>
                  <a:cubicBezTo>
                    <a:pt x="8403" y="1291"/>
                    <a:pt x="8311" y="1284"/>
                    <a:pt x="8220" y="1284"/>
                  </a:cubicBezTo>
                  <a:cubicBezTo>
                    <a:pt x="7185" y="1284"/>
                    <a:pt x="6155" y="2118"/>
                    <a:pt x="6155" y="2118"/>
                  </a:cubicBezTo>
                  <a:cubicBezTo>
                    <a:pt x="6155" y="2118"/>
                    <a:pt x="5646" y="1"/>
                    <a:pt x="391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60"/>
            <p:cNvSpPr/>
            <p:nvPr/>
          </p:nvSpPr>
          <p:spPr>
            <a:xfrm>
              <a:off x="1661750" y="3790475"/>
              <a:ext cx="245650" cy="79425"/>
            </a:xfrm>
            <a:custGeom>
              <a:avLst/>
              <a:gdLst/>
              <a:ahLst/>
              <a:cxnLst/>
              <a:rect l="l" t="t" r="r" b="b"/>
              <a:pathLst>
                <a:path w="9826" h="3177" extrusionOk="0">
                  <a:moveTo>
                    <a:pt x="3921" y="1"/>
                  </a:moveTo>
                  <a:cubicBezTo>
                    <a:pt x="2192" y="1"/>
                    <a:pt x="0" y="3177"/>
                    <a:pt x="0" y="3177"/>
                  </a:cubicBezTo>
                  <a:lnTo>
                    <a:pt x="9825" y="3177"/>
                  </a:lnTo>
                  <a:cubicBezTo>
                    <a:pt x="9825" y="3177"/>
                    <a:pt x="9622" y="1480"/>
                    <a:pt x="8498" y="1305"/>
                  </a:cubicBezTo>
                  <a:cubicBezTo>
                    <a:pt x="8407" y="1290"/>
                    <a:pt x="8315" y="1284"/>
                    <a:pt x="8224" y="1284"/>
                  </a:cubicBezTo>
                  <a:cubicBezTo>
                    <a:pt x="7189" y="1284"/>
                    <a:pt x="6159" y="2118"/>
                    <a:pt x="6159" y="2118"/>
                  </a:cubicBezTo>
                  <a:cubicBezTo>
                    <a:pt x="6159" y="2118"/>
                    <a:pt x="5651" y="1"/>
                    <a:pt x="39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60"/>
            <p:cNvSpPr/>
            <p:nvPr/>
          </p:nvSpPr>
          <p:spPr>
            <a:xfrm>
              <a:off x="850725" y="3599250"/>
              <a:ext cx="477775" cy="155775"/>
            </a:xfrm>
            <a:custGeom>
              <a:avLst/>
              <a:gdLst/>
              <a:ahLst/>
              <a:cxnLst/>
              <a:rect l="l" t="t" r="r" b="b"/>
              <a:pathLst>
                <a:path w="19111" h="6231" extrusionOk="0">
                  <a:moveTo>
                    <a:pt x="5724" y="1"/>
                  </a:moveTo>
                  <a:cubicBezTo>
                    <a:pt x="5625" y="1"/>
                    <a:pt x="5523" y="7"/>
                    <a:pt x="5420" y="20"/>
                  </a:cubicBezTo>
                  <a:cubicBezTo>
                    <a:pt x="2618" y="377"/>
                    <a:pt x="1" y="6230"/>
                    <a:pt x="1" y="6230"/>
                  </a:cubicBezTo>
                  <a:lnTo>
                    <a:pt x="19110" y="6230"/>
                  </a:lnTo>
                  <a:cubicBezTo>
                    <a:pt x="18636" y="4847"/>
                    <a:pt x="17722" y="4492"/>
                    <a:pt x="16908" y="4492"/>
                  </a:cubicBezTo>
                  <a:cubicBezTo>
                    <a:pt x="16048" y="4492"/>
                    <a:pt x="15300" y="4889"/>
                    <a:pt x="15300" y="4889"/>
                  </a:cubicBezTo>
                  <a:cubicBezTo>
                    <a:pt x="15300" y="4889"/>
                    <a:pt x="14205" y="2697"/>
                    <a:pt x="12785" y="2697"/>
                  </a:cubicBezTo>
                  <a:cubicBezTo>
                    <a:pt x="11361" y="2697"/>
                    <a:pt x="9558" y="4362"/>
                    <a:pt x="9558" y="4362"/>
                  </a:cubicBezTo>
                  <a:cubicBezTo>
                    <a:pt x="9558" y="4362"/>
                    <a:pt x="8318" y="1"/>
                    <a:pt x="572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60"/>
            <p:cNvSpPr/>
            <p:nvPr/>
          </p:nvSpPr>
          <p:spPr>
            <a:xfrm>
              <a:off x="1854200" y="3376300"/>
              <a:ext cx="322775" cy="107275"/>
            </a:xfrm>
            <a:custGeom>
              <a:avLst/>
              <a:gdLst/>
              <a:ahLst/>
              <a:cxnLst/>
              <a:rect l="l" t="t" r="r" b="b"/>
              <a:pathLst>
                <a:path w="12911" h="4291" extrusionOk="0">
                  <a:moveTo>
                    <a:pt x="4685" y="0"/>
                  </a:moveTo>
                  <a:cubicBezTo>
                    <a:pt x="4665" y="0"/>
                    <a:pt x="4645" y="0"/>
                    <a:pt x="4624" y="1"/>
                  </a:cubicBezTo>
                  <a:cubicBezTo>
                    <a:pt x="2215" y="56"/>
                    <a:pt x="0" y="4291"/>
                    <a:pt x="0" y="4291"/>
                  </a:cubicBezTo>
                  <a:lnTo>
                    <a:pt x="12911" y="4291"/>
                  </a:lnTo>
                  <a:cubicBezTo>
                    <a:pt x="12556" y="2632"/>
                    <a:pt x="11732" y="2139"/>
                    <a:pt x="10877" y="2139"/>
                  </a:cubicBezTo>
                  <a:cubicBezTo>
                    <a:pt x="9620" y="2139"/>
                    <a:pt x="8295" y="3205"/>
                    <a:pt x="8295" y="3205"/>
                  </a:cubicBezTo>
                  <a:cubicBezTo>
                    <a:pt x="8295" y="3205"/>
                    <a:pt x="7050" y="0"/>
                    <a:pt x="468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60"/>
            <p:cNvSpPr/>
            <p:nvPr/>
          </p:nvSpPr>
          <p:spPr>
            <a:xfrm>
              <a:off x="884825" y="5318525"/>
              <a:ext cx="1114025" cy="158050"/>
            </a:xfrm>
            <a:custGeom>
              <a:avLst/>
              <a:gdLst/>
              <a:ahLst/>
              <a:cxnLst/>
              <a:rect l="l" t="t" r="r" b="b"/>
              <a:pathLst>
                <a:path w="44561" h="6322" extrusionOk="0">
                  <a:moveTo>
                    <a:pt x="22278" y="1"/>
                  </a:moveTo>
                  <a:cubicBezTo>
                    <a:pt x="9974" y="1"/>
                    <a:pt x="1" y="1416"/>
                    <a:pt x="1" y="3159"/>
                  </a:cubicBezTo>
                  <a:cubicBezTo>
                    <a:pt x="1" y="4907"/>
                    <a:pt x="9974" y="6322"/>
                    <a:pt x="22278" y="6322"/>
                  </a:cubicBezTo>
                  <a:cubicBezTo>
                    <a:pt x="34586" y="6322"/>
                    <a:pt x="44560" y="4907"/>
                    <a:pt x="44560" y="3159"/>
                  </a:cubicBezTo>
                  <a:cubicBezTo>
                    <a:pt x="44560" y="1416"/>
                    <a:pt x="34586" y="1"/>
                    <a:pt x="2227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60"/>
            <p:cNvSpPr/>
            <p:nvPr/>
          </p:nvSpPr>
          <p:spPr>
            <a:xfrm>
              <a:off x="2887600" y="5318525"/>
              <a:ext cx="1114050" cy="158050"/>
            </a:xfrm>
            <a:custGeom>
              <a:avLst/>
              <a:gdLst/>
              <a:ahLst/>
              <a:cxnLst/>
              <a:rect l="l" t="t" r="r" b="b"/>
              <a:pathLst>
                <a:path w="44562" h="6322" extrusionOk="0">
                  <a:moveTo>
                    <a:pt x="22284" y="1"/>
                  </a:moveTo>
                  <a:cubicBezTo>
                    <a:pt x="9975" y="1"/>
                    <a:pt x="1" y="1416"/>
                    <a:pt x="1" y="3159"/>
                  </a:cubicBezTo>
                  <a:cubicBezTo>
                    <a:pt x="1" y="4907"/>
                    <a:pt x="9975" y="6322"/>
                    <a:pt x="22284" y="6322"/>
                  </a:cubicBezTo>
                  <a:cubicBezTo>
                    <a:pt x="34587" y="6322"/>
                    <a:pt x="44561" y="4907"/>
                    <a:pt x="44561" y="3159"/>
                  </a:cubicBezTo>
                  <a:cubicBezTo>
                    <a:pt x="44561" y="1416"/>
                    <a:pt x="34587" y="1"/>
                    <a:pt x="2228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60"/>
            <p:cNvSpPr/>
            <p:nvPr/>
          </p:nvSpPr>
          <p:spPr>
            <a:xfrm>
              <a:off x="733050" y="4262925"/>
              <a:ext cx="359300" cy="543675"/>
            </a:xfrm>
            <a:custGeom>
              <a:avLst/>
              <a:gdLst/>
              <a:ahLst/>
              <a:cxnLst/>
              <a:rect l="l" t="t" r="r" b="b"/>
              <a:pathLst>
                <a:path w="14372" h="21747" extrusionOk="0">
                  <a:moveTo>
                    <a:pt x="5867" y="0"/>
                  </a:moveTo>
                  <a:cubicBezTo>
                    <a:pt x="4855" y="0"/>
                    <a:pt x="3917" y="2363"/>
                    <a:pt x="4606" y="5984"/>
                  </a:cubicBezTo>
                  <a:cubicBezTo>
                    <a:pt x="4587" y="5993"/>
                    <a:pt x="2062" y="10510"/>
                    <a:pt x="4388" y="11976"/>
                  </a:cubicBezTo>
                  <a:cubicBezTo>
                    <a:pt x="4388" y="11976"/>
                    <a:pt x="0" y="21746"/>
                    <a:pt x="7186" y="21746"/>
                  </a:cubicBezTo>
                  <a:cubicBezTo>
                    <a:pt x="14371" y="21746"/>
                    <a:pt x="9724" y="11643"/>
                    <a:pt x="9724" y="11643"/>
                  </a:cubicBezTo>
                  <a:cubicBezTo>
                    <a:pt x="9724" y="11643"/>
                    <a:pt x="11384" y="10912"/>
                    <a:pt x="9456" y="5461"/>
                  </a:cubicBezTo>
                  <a:cubicBezTo>
                    <a:pt x="7528" y="15"/>
                    <a:pt x="6668" y="0"/>
                    <a:pt x="5867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60"/>
            <p:cNvSpPr/>
            <p:nvPr/>
          </p:nvSpPr>
          <p:spPr>
            <a:xfrm>
              <a:off x="809575" y="4262925"/>
              <a:ext cx="183800" cy="543450"/>
            </a:xfrm>
            <a:custGeom>
              <a:avLst/>
              <a:gdLst/>
              <a:ahLst/>
              <a:cxnLst/>
              <a:rect l="l" t="t" r="r" b="b"/>
              <a:pathLst>
                <a:path w="7352" h="21738" extrusionOk="0">
                  <a:moveTo>
                    <a:pt x="2806" y="0"/>
                  </a:moveTo>
                  <a:cubicBezTo>
                    <a:pt x="2035" y="0"/>
                    <a:pt x="1308" y="1368"/>
                    <a:pt x="1308" y="3626"/>
                  </a:cubicBezTo>
                  <a:cubicBezTo>
                    <a:pt x="1308" y="4328"/>
                    <a:pt x="1378" y="5119"/>
                    <a:pt x="1545" y="5984"/>
                  </a:cubicBezTo>
                  <a:cubicBezTo>
                    <a:pt x="1530" y="5988"/>
                    <a:pt x="343" y="8110"/>
                    <a:pt x="343" y="9913"/>
                  </a:cubicBezTo>
                  <a:cubicBezTo>
                    <a:pt x="343" y="10746"/>
                    <a:pt x="593" y="11513"/>
                    <a:pt x="1327" y="11976"/>
                  </a:cubicBezTo>
                  <a:cubicBezTo>
                    <a:pt x="1327" y="11976"/>
                    <a:pt x="0" y="14926"/>
                    <a:pt x="0" y="17585"/>
                  </a:cubicBezTo>
                  <a:cubicBezTo>
                    <a:pt x="0" y="19661"/>
                    <a:pt x="809" y="21552"/>
                    <a:pt x="3676" y="21732"/>
                  </a:cubicBezTo>
                  <a:lnTo>
                    <a:pt x="3861" y="17834"/>
                  </a:lnTo>
                  <a:cubicBezTo>
                    <a:pt x="3367" y="17626"/>
                    <a:pt x="2927" y="17233"/>
                    <a:pt x="2900" y="16498"/>
                  </a:cubicBezTo>
                  <a:lnTo>
                    <a:pt x="2900" y="16401"/>
                  </a:lnTo>
                  <a:cubicBezTo>
                    <a:pt x="2900" y="15319"/>
                    <a:pt x="3570" y="14324"/>
                    <a:pt x="4050" y="13756"/>
                  </a:cubicBezTo>
                  <a:lnTo>
                    <a:pt x="4065" y="13507"/>
                  </a:lnTo>
                  <a:lnTo>
                    <a:pt x="4074" y="13728"/>
                  </a:lnTo>
                  <a:cubicBezTo>
                    <a:pt x="4328" y="13428"/>
                    <a:pt x="4527" y="13248"/>
                    <a:pt x="4527" y="13248"/>
                  </a:cubicBezTo>
                  <a:cubicBezTo>
                    <a:pt x="4527" y="13248"/>
                    <a:pt x="4620" y="9095"/>
                    <a:pt x="7283" y="8993"/>
                  </a:cubicBezTo>
                  <a:cubicBezTo>
                    <a:pt x="7190" y="8124"/>
                    <a:pt x="6931" y="6972"/>
                    <a:pt x="6395" y="5461"/>
                  </a:cubicBezTo>
                  <a:cubicBezTo>
                    <a:pt x="4467" y="15"/>
                    <a:pt x="3607" y="0"/>
                    <a:pt x="2806" y="0"/>
                  </a:cubicBezTo>
                  <a:close/>
                  <a:moveTo>
                    <a:pt x="4272" y="17969"/>
                  </a:moveTo>
                  <a:lnTo>
                    <a:pt x="4449" y="21737"/>
                  </a:lnTo>
                  <a:cubicBezTo>
                    <a:pt x="5873" y="21672"/>
                    <a:pt x="6788" y="21187"/>
                    <a:pt x="7352" y="20456"/>
                  </a:cubicBezTo>
                  <a:cubicBezTo>
                    <a:pt x="5586" y="19614"/>
                    <a:pt x="5271" y="18056"/>
                    <a:pt x="5271" y="18056"/>
                  </a:cubicBezTo>
                  <a:cubicBezTo>
                    <a:pt x="5271" y="18056"/>
                    <a:pt x="5216" y="18061"/>
                    <a:pt x="5119" y="18061"/>
                  </a:cubicBezTo>
                  <a:cubicBezTo>
                    <a:pt x="4934" y="18061"/>
                    <a:pt x="4615" y="18047"/>
                    <a:pt x="4272" y="17969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60"/>
            <p:cNvSpPr/>
            <p:nvPr/>
          </p:nvSpPr>
          <p:spPr>
            <a:xfrm>
              <a:off x="893850" y="4600575"/>
              <a:ext cx="34600" cy="367950"/>
            </a:xfrm>
            <a:custGeom>
              <a:avLst/>
              <a:gdLst/>
              <a:ahLst/>
              <a:cxnLst/>
              <a:rect l="l" t="t" r="r" b="b"/>
              <a:pathLst>
                <a:path w="1384" h="14718" extrusionOk="0">
                  <a:moveTo>
                    <a:pt x="694" y="1"/>
                  </a:moveTo>
                  <a:lnTo>
                    <a:pt x="0" y="14718"/>
                  </a:lnTo>
                  <a:lnTo>
                    <a:pt x="1383" y="14718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60"/>
            <p:cNvSpPr/>
            <p:nvPr/>
          </p:nvSpPr>
          <p:spPr>
            <a:xfrm>
              <a:off x="852925" y="4678600"/>
              <a:ext cx="65225" cy="86275"/>
            </a:xfrm>
            <a:custGeom>
              <a:avLst/>
              <a:gdLst/>
              <a:ahLst/>
              <a:cxnLst/>
              <a:rect l="l" t="t" r="r" b="b"/>
              <a:pathLst>
                <a:path w="2609" h="3451" extrusionOk="0">
                  <a:moveTo>
                    <a:pt x="0" y="0"/>
                  </a:moveTo>
                  <a:lnTo>
                    <a:pt x="2049" y="3450"/>
                  </a:lnTo>
                  <a:lnTo>
                    <a:pt x="2608" y="3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60"/>
            <p:cNvSpPr/>
            <p:nvPr/>
          </p:nvSpPr>
          <p:spPr>
            <a:xfrm>
              <a:off x="1537125" y="4388825"/>
              <a:ext cx="295025" cy="446525"/>
            </a:xfrm>
            <a:custGeom>
              <a:avLst/>
              <a:gdLst/>
              <a:ahLst/>
              <a:cxnLst/>
              <a:rect l="l" t="t" r="r" b="b"/>
              <a:pathLst>
                <a:path w="11801" h="17861" extrusionOk="0">
                  <a:moveTo>
                    <a:pt x="4814" y="0"/>
                  </a:moveTo>
                  <a:cubicBezTo>
                    <a:pt x="3982" y="0"/>
                    <a:pt x="3210" y="1942"/>
                    <a:pt x="3778" y="4919"/>
                  </a:cubicBezTo>
                  <a:lnTo>
                    <a:pt x="3778" y="4919"/>
                  </a:lnTo>
                  <a:cubicBezTo>
                    <a:pt x="3778" y="4919"/>
                    <a:pt x="3778" y="4919"/>
                    <a:pt x="3778" y="4919"/>
                  </a:cubicBezTo>
                  <a:cubicBezTo>
                    <a:pt x="3771" y="4919"/>
                    <a:pt x="1694" y="8629"/>
                    <a:pt x="3607" y="9830"/>
                  </a:cubicBezTo>
                  <a:cubicBezTo>
                    <a:pt x="3607" y="9830"/>
                    <a:pt x="0" y="17861"/>
                    <a:pt x="5901" y="17861"/>
                  </a:cubicBezTo>
                  <a:cubicBezTo>
                    <a:pt x="11801" y="17861"/>
                    <a:pt x="7981" y="9557"/>
                    <a:pt x="7981" y="9557"/>
                  </a:cubicBezTo>
                  <a:cubicBezTo>
                    <a:pt x="7981" y="9557"/>
                    <a:pt x="9350" y="8955"/>
                    <a:pt x="7764" y="4484"/>
                  </a:cubicBezTo>
                  <a:cubicBezTo>
                    <a:pt x="6182" y="18"/>
                    <a:pt x="5470" y="0"/>
                    <a:pt x="4814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60"/>
            <p:cNvSpPr/>
            <p:nvPr/>
          </p:nvSpPr>
          <p:spPr>
            <a:xfrm>
              <a:off x="1647650" y="4416550"/>
              <a:ext cx="119425" cy="418800"/>
            </a:xfrm>
            <a:custGeom>
              <a:avLst/>
              <a:gdLst/>
              <a:ahLst/>
              <a:cxnLst/>
              <a:rect l="l" t="t" r="r" b="b"/>
              <a:pathLst>
                <a:path w="4777" h="16752" extrusionOk="0">
                  <a:moveTo>
                    <a:pt x="1891" y="1"/>
                  </a:moveTo>
                  <a:cubicBezTo>
                    <a:pt x="739" y="930"/>
                    <a:pt x="0" y="2349"/>
                    <a:pt x="0" y="3949"/>
                  </a:cubicBezTo>
                  <a:lnTo>
                    <a:pt x="0" y="16536"/>
                  </a:lnTo>
                  <a:cubicBezTo>
                    <a:pt x="411" y="16674"/>
                    <a:pt x="901" y="16752"/>
                    <a:pt x="1480" y="16752"/>
                  </a:cubicBezTo>
                  <a:cubicBezTo>
                    <a:pt x="4055" y="16752"/>
                    <a:pt x="4777" y="15171"/>
                    <a:pt x="4777" y="13391"/>
                  </a:cubicBezTo>
                  <a:cubicBezTo>
                    <a:pt x="4777" y="11088"/>
                    <a:pt x="3560" y="8448"/>
                    <a:pt x="3560" y="8448"/>
                  </a:cubicBezTo>
                  <a:cubicBezTo>
                    <a:pt x="3560" y="8448"/>
                    <a:pt x="4111" y="8207"/>
                    <a:pt x="4111" y="6899"/>
                  </a:cubicBezTo>
                  <a:cubicBezTo>
                    <a:pt x="4111" y="6136"/>
                    <a:pt x="3925" y="5017"/>
                    <a:pt x="3343" y="3375"/>
                  </a:cubicBezTo>
                  <a:cubicBezTo>
                    <a:pt x="2751" y="1706"/>
                    <a:pt x="2280" y="657"/>
                    <a:pt x="1891" y="1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60"/>
            <p:cNvSpPr/>
            <p:nvPr/>
          </p:nvSpPr>
          <p:spPr>
            <a:xfrm>
              <a:off x="1669375" y="4666000"/>
              <a:ext cx="28450" cy="302525"/>
            </a:xfrm>
            <a:custGeom>
              <a:avLst/>
              <a:gdLst/>
              <a:ahLst/>
              <a:cxnLst/>
              <a:rect l="l" t="t" r="r" b="b"/>
              <a:pathLst>
                <a:path w="1138" h="12101" extrusionOk="0">
                  <a:moveTo>
                    <a:pt x="568" y="0"/>
                  </a:moveTo>
                  <a:lnTo>
                    <a:pt x="0" y="12101"/>
                  </a:lnTo>
                  <a:lnTo>
                    <a:pt x="1138" y="1210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60"/>
            <p:cNvSpPr/>
            <p:nvPr/>
          </p:nvSpPr>
          <p:spPr>
            <a:xfrm>
              <a:off x="1635725" y="4730275"/>
              <a:ext cx="53675" cy="70875"/>
            </a:xfrm>
            <a:custGeom>
              <a:avLst/>
              <a:gdLst/>
              <a:ahLst/>
              <a:cxnLst/>
              <a:rect l="l" t="t" r="r" b="b"/>
              <a:pathLst>
                <a:path w="2147" h="2835" extrusionOk="0">
                  <a:moveTo>
                    <a:pt x="0" y="0"/>
                  </a:moveTo>
                  <a:lnTo>
                    <a:pt x="1684" y="2835"/>
                  </a:lnTo>
                  <a:lnTo>
                    <a:pt x="2146" y="2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60"/>
            <p:cNvSpPr/>
            <p:nvPr/>
          </p:nvSpPr>
          <p:spPr>
            <a:xfrm>
              <a:off x="880425" y="4487750"/>
              <a:ext cx="319300" cy="297425"/>
            </a:xfrm>
            <a:custGeom>
              <a:avLst/>
              <a:gdLst/>
              <a:ahLst/>
              <a:cxnLst/>
              <a:rect l="l" t="t" r="r" b="b"/>
              <a:pathLst>
                <a:path w="12772" h="11897" extrusionOk="0">
                  <a:moveTo>
                    <a:pt x="4548" y="0"/>
                  </a:moveTo>
                  <a:cubicBezTo>
                    <a:pt x="1789" y="0"/>
                    <a:pt x="1693" y="4255"/>
                    <a:pt x="1693" y="4255"/>
                  </a:cubicBezTo>
                  <a:cubicBezTo>
                    <a:pt x="1693" y="4255"/>
                    <a:pt x="0" y="5785"/>
                    <a:pt x="66" y="7505"/>
                  </a:cubicBezTo>
                  <a:cubicBezTo>
                    <a:pt x="120" y="8953"/>
                    <a:pt x="1762" y="9067"/>
                    <a:pt x="2281" y="9067"/>
                  </a:cubicBezTo>
                  <a:cubicBezTo>
                    <a:pt x="2379" y="9067"/>
                    <a:pt x="2437" y="9063"/>
                    <a:pt x="2437" y="9063"/>
                  </a:cubicBezTo>
                  <a:cubicBezTo>
                    <a:pt x="2437" y="9063"/>
                    <a:pt x="2858" y="11144"/>
                    <a:pt x="5461" y="11795"/>
                  </a:cubicBezTo>
                  <a:cubicBezTo>
                    <a:pt x="5738" y="11865"/>
                    <a:pt x="6001" y="11896"/>
                    <a:pt x="6248" y="11896"/>
                  </a:cubicBezTo>
                  <a:cubicBezTo>
                    <a:pt x="8322" y="11896"/>
                    <a:pt x="9360" y="9715"/>
                    <a:pt x="9360" y="9715"/>
                  </a:cubicBezTo>
                  <a:cubicBezTo>
                    <a:pt x="9692" y="9943"/>
                    <a:pt x="10041" y="10048"/>
                    <a:pt x="10375" y="10048"/>
                  </a:cubicBezTo>
                  <a:cubicBezTo>
                    <a:pt x="11704" y="10048"/>
                    <a:pt x="12771" y="8364"/>
                    <a:pt x="11440" y="6048"/>
                  </a:cubicBezTo>
                  <a:cubicBezTo>
                    <a:pt x="10407" y="4252"/>
                    <a:pt x="9206" y="3924"/>
                    <a:pt x="8467" y="3924"/>
                  </a:cubicBezTo>
                  <a:cubicBezTo>
                    <a:pt x="8041" y="3924"/>
                    <a:pt x="7768" y="4033"/>
                    <a:pt x="7768" y="4033"/>
                  </a:cubicBezTo>
                  <a:cubicBezTo>
                    <a:pt x="7768" y="4033"/>
                    <a:pt x="7375" y="38"/>
                    <a:pt x="4583" y="0"/>
                  </a:cubicBezTo>
                  <a:cubicBezTo>
                    <a:pt x="4571" y="0"/>
                    <a:pt x="4560" y="0"/>
                    <a:pt x="4548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60"/>
            <p:cNvSpPr/>
            <p:nvPr/>
          </p:nvSpPr>
          <p:spPr>
            <a:xfrm>
              <a:off x="882050" y="4487750"/>
              <a:ext cx="200700" cy="297450"/>
            </a:xfrm>
            <a:custGeom>
              <a:avLst/>
              <a:gdLst/>
              <a:ahLst/>
              <a:cxnLst/>
              <a:rect l="l" t="t" r="r" b="b"/>
              <a:pathLst>
                <a:path w="8028" h="11898" extrusionOk="0">
                  <a:moveTo>
                    <a:pt x="4481" y="0"/>
                  </a:moveTo>
                  <a:cubicBezTo>
                    <a:pt x="1725" y="0"/>
                    <a:pt x="1628" y="4255"/>
                    <a:pt x="1628" y="4255"/>
                  </a:cubicBezTo>
                  <a:cubicBezTo>
                    <a:pt x="1628" y="4255"/>
                    <a:pt x="1429" y="4435"/>
                    <a:pt x="1175" y="4735"/>
                  </a:cubicBezTo>
                  <a:cubicBezTo>
                    <a:pt x="1166" y="4744"/>
                    <a:pt x="1161" y="4754"/>
                    <a:pt x="1151" y="4763"/>
                  </a:cubicBezTo>
                  <a:cubicBezTo>
                    <a:pt x="671" y="5331"/>
                    <a:pt x="1" y="6326"/>
                    <a:pt x="1" y="7408"/>
                  </a:cubicBezTo>
                  <a:lnTo>
                    <a:pt x="1" y="7505"/>
                  </a:lnTo>
                  <a:cubicBezTo>
                    <a:pt x="56" y="8957"/>
                    <a:pt x="1702" y="9068"/>
                    <a:pt x="2220" y="9068"/>
                  </a:cubicBezTo>
                  <a:cubicBezTo>
                    <a:pt x="2317" y="9068"/>
                    <a:pt x="2372" y="9063"/>
                    <a:pt x="2372" y="9063"/>
                  </a:cubicBezTo>
                  <a:cubicBezTo>
                    <a:pt x="2372" y="9063"/>
                    <a:pt x="2793" y="11144"/>
                    <a:pt x="5396" y="11795"/>
                  </a:cubicBezTo>
                  <a:cubicBezTo>
                    <a:pt x="5674" y="11865"/>
                    <a:pt x="5933" y="11898"/>
                    <a:pt x="6183" y="11898"/>
                  </a:cubicBezTo>
                  <a:cubicBezTo>
                    <a:pt x="6936" y="11898"/>
                    <a:pt x="7551" y="11611"/>
                    <a:pt x="8027" y="11246"/>
                  </a:cubicBezTo>
                  <a:lnTo>
                    <a:pt x="8027" y="3954"/>
                  </a:lnTo>
                  <a:cubicBezTo>
                    <a:pt x="7824" y="3986"/>
                    <a:pt x="7703" y="4033"/>
                    <a:pt x="7703" y="4033"/>
                  </a:cubicBezTo>
                  <a:cubicBezTo>
                    <a:pt x="7703" y="4033"/>
                    <a:pt x="7310" y="38"/>
                    <a:pt x="4518" y="0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60"/>
            <p:cNvSpPr/>
            <p:nvPr/>
          </p:nvSpPr>
          <p:spPr>
            <a:xfrm>
              <a:off x="997875" y="4649450"/>
              <a:ext cx="29275" cy="319075"/>
            </a:xfrm>
            <a:custGeom>
              <a:avLst/>
              <a:gdLst/>
              <a:ahLst/>
              <a:cxnLst/>
              <a:rect l="l" t="t" r="r" b="b"/>
              <a:pathLst>
                <a:path w="1171" h="12763" extrusionOk="0">
                  <a:moveTo>
                    <a:pt x="583" y="1"/>
                  </a:moveTo>
                  <a:lnTo>
                    <a:pt x="1" y="12763"/>
                  </a:lnTo>
                  <a:lnTo>
                    <a:pt x="1170" y="12763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60"/>
            <p:cNvSpPr/>
            <p:nvPr/>
          </p:nvSpPr>
          <p:spPr>
            <a:xfrm>
              <a:off x="1008275" y="4679875"/>
              <a:ext cx="53450" cy="87400"/>
            </a:xfrm>
            <a:custGeom>
              <a:avLst/>
              <a:gdLst/>
              <a:ahLst/>
              <a:cxnLst/>
              <a:rect l="l" t="t" r="r" b="b"/>
              <a:pathLst>
                <a:path w="2138" h="3496" extrusionOk="0">
                  <a:moveTo>
                    <a:pt x="2137" y="0"/>
                  </a:moveTo>
                  <a:lnTo>
                    <a:pt x="1" y="3006"/>
                  </a:lnTo>
                  <a:lnTo>
                    <a:pt x="385" y="3496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60"/>
            <p:cNvSpPr/>
            <p:nvPr/>
          </p:nvSpPr>
          <p:spPr>
            <a:xfrm>
              <a:off x="3756100" y="4262925"/>
              <a:ext cx="358925" cy="543675"/>
            </a:xfrm>
            <a:custGeom>
              <a:avLst/>
              <a:gdLst/>
              <a:ahLst/>
              <a:cxnLst/>
              <a:rect l="l" t="t" r="r" b="b"/>
              <a:pathLst>
                <a:path w="14357" h="21747" extrusionOk="0">
                  <a:moveTo>
                    <a:pt x="8499" y="0"/>
                  </a:moveTo>
                  <a:cubicBezTo>
                    <a:pt x="7699" y="0"/>
                    <a:pt x="6834" y="15"/>
                    <a:pt x="4911" y="5461"/>
                  </a:cubicBezTo>
                  <a:cubicBezTo>
                    <a:pt x="2982" y="10912"/>
                    <a:pt x="4642" y="11643"/>
                    <a:pt x="4642" y="11643"/>
                  </a:cubicBezTo>
                  <a:cubicBezTo>
                    <a:pt x="4642" y="11643"/>
                    <a:pt x="0" y="21746"/>
                    <a:pt x="7176" y="21746"/>
                  </a:cubicBezTo>
                  <a:cubicBezTo>
                    <a:pt x="14357" y="21746"/>
                    <a:pt x="9969" y="11976"/>
                    <a:pt x="9969" y="11976"/>
                  </a:cubicBezTo>
                  <a:cubicBezTo>
                    <a:pt x="12295" y="10510"/>
                    <a:pt x="9770" y="5993"/>
                    <a:pt x="9760" y="5984"/>
                  </a:cubicBezTo>
                  <a:cubicBezTo>
                    <a:pt x="10445" y="2363"/>
                    <a:pt x="9511" y="0"/>
                    <a:pt x="8499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60"/>
            <p:cNvSpPr/>
            <p:nvPr/>
          </p:nvSpPr>
          <p:spPr>
            <a:xfrm>
              <a:off x="3854800" y="4262925"/>
              <a:ext cx="183725" cy="543450"/>
            </a:xfrm>
            <a:custGeom>
              <a:avLst/>
              <a:gdLst/>
              <a:ahLst/>
              <a:cxnLst/>
              <a:rect l="l" t="t" r="r" b="b"/>
              <a:pathLst>
                <a:path w="7349" h="21738" extrusionOk="0">
                  <a:moveTo>
                    <a:pt x="4551" y="0"/>
                  </a:moveTo>
                  <a:cubicBezTo>
                    <a:pt x="3751" y="0"/>
                    <a:pt x="2886" y="15"/>
                    <a:pt x="963" y="5461"/>
                  </a:cubicBezTo>
                  <a:cubicBezTo>
                    <a:pt x="426" y="6978"/>
                    <a:pt x="167" y="8124"/>
                    <a:pt x="75" y="8998"/>
                  </a:cubicBezTo>
                  <a:cubicBezTo>
                    <a:pt x="2728" y="9109"/>
                    <a:pt x="2822" y="13248"/>
                    <a:pt x="2822" y="13248"/>
                  </a:cubicBezTo>
                  <a:cubicBezTo>
                    <a:pt x="2822" y="13248"/>
                    <a:pt x="3016" y="13428"/>
                    <a:pt x="3274" y="13728"/>
                  </a:cubicBezTo>
                  <a:lnTo>
                    <a:pt x="3283" y="13507"/>
                  </a:lnTo>
                  <a:lnTo>
                    <a:pt x="3298" y="13756"/>
                  </a:lnTo>
                  <a:cubicBezTo>
                    <a:pt x="3778" y="14330"/>
                    <a:pt x="4449" y="15323"/>
                    <a:pt x="4449" y="16401"/>
                  </a:cubicBezTo>
                  <a:cubicBezTo>
                    <a:pt x="4449" y="16433"/>
                    <a:pt x="4449" y="16466"/>
                    <a:pt x="4444" y="16498"/>
                  </a:cubicBezTo>
                  <a:cubicBezTo>
                    <a:pt x="4416" y="17233"/>
                    <a:pt x="3981" y="17626"/>
                    <a:pt x="3488" y="17834"/>
                  </a:cubicBezTo>
                  <a:lnTo>
                    <a:pt x="3672" y="21732"/>
                  </a:lnTo>
                  <a:cubicBezTo>
                    <a:pt x="6544" y="21556"/>
                    <a:pt x="7348" y="19661"/>
                    <a:pt x="7348" y="17585"/>
                  </a:cubicBezTo>
                  <a:cubicBezTo>
                    <a:pt x="7348" y="14926"/>
                    <a:pt x="6021" y="11976"/>
                    <a:pt x="6021" y="11976"/>
                  </a:cubicBezTo>
                  <a:cubicBezTo>
                    <a:pt x="6756" y="11513"/>
                    <a:pt x="7005" y="10746"/>
                    <a:pt x="7005" y="9913"/>
                  </a:cubicBezTo>
                  <a:cubicBezTo>
                    <a:pt x="7005" y="8110"/>
                    <a:pt x="5818" y="5988"/>
                    <a:pt x="5812" y="5984"/>
                  </a:cubicBezTo>
                  <a:cubicBezTo>
                    <a:pt x="5974" y="5119"/>
                    <a:pt x="6049" y="4328"/>
                    <a:pt x="6049" y="3626"/>
                  </a:cubicBezTo>
                  <a:cubicBezTo>
                    <a:pt x="6049" y="1368"/>
                    <a:pt x="5319" y="0"/>
                    <a:pt x="4551" y="0"/>
                  </a:cubicBezTo>
                  <a:close/>
                  <a:moveTo>
                    <a:pt x="3076" y="17969"/>
                  </a:moveTo>
                  <a:cubicBezTo>
                    <a:pt x="2733" y="18047"/>
                    <a:pt x="2410" y="18061"/>
                    <a:pt x="2229" y="18061"/>
                  </a:cubicBezTo>
                  <a:cubicBezTo>
                    <a:pt x="2133" y="18061"/>
                    <a:pt x="2073" y="18056"/>
                    <a:pt x="2073" y="18056"/>
                  </a:cubicBezTo>
                  <a:cubicBezTo>
                    <a:pt x="2073" y="18056"/>
                    <a:pt x="1762" y="19610"/>
                    <a:pt x="1" y="20451"/>
                  </a:cubicBezTo>
                  <a:cubicBezTo>
                    <a:pt x="565" y="21182"/>
                    <a:pt x="1480" y="21672"/>
                    <a:pt x="2899" y="21737"/>
                  </a:cubicBezTo>
                  <a:lnTo>
                    <a:pt x="3076" y="17969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60"/>
            <p:cNvSpPr/>
            <p:nvPr/>
          </p:nvSpPr>
          <p:spPr>
            <a:xfrm>
              <a:off x="3919650" y="4600575"/>
              <a:ext cx="34575" cy="367950"/>
            </a:xfrm>
            <a:custGeom>
              <a:avLst/>
              <a:gdLst/>
              <a:ahLst/>
              <a:cxnLst/>
              <a:rect l="l" t="t" r="r" b="b"/>
              <a:pathLst>
                <a:path w="1383" h="14718" extrusionOk="0">
                  <a:moveTo>
                    <a:pt x="689" y="1"/>
                  </a:moveTo>
                  <a:lnTo>
                    <a:pt x="0" y="14718"/>
                  </a:lnTo>
                  <a:lnTo>
                    <a:pt x="1383" y="14718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60"/>
            <p:cNvSpPr/>
            <p:nvPr/>
          </p:nvSpPr>
          <p:spPr>
            <a:xfrm>
              <a:off x="3929925" y="4678600"/>
              <a:ext cx="65125" cy="86275"/>
            </a:xfrm>
            <a:custGeom>
              <a:avLst/>
              <a:gdLst/>
              <a:ahLst/>
              <a:cxnLst/>
              <a:rect l="l" t="t" r="r" b="b"/>
              <a:pathLst>
                <a:path w="2605" h="3451" extrusionOk="0">
                  <a:moveTo>
                    <a:pt x="2604" y="0"/>
                  </a:moveTo>
                  <a:lnTo>
                    <a:pt x="1" y="3047"/>
                  </a:lnTo>
                  <a:lnTo>
                    <a:pt x="560" y="3450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60"/>
            <p:cNvSpPr/>
            <p:nvPr/>
          </p:nvSpPr>
          <p:spPr>
            <a:xfrm>
              <a:off x="3648350" y="4487750"/>
              <a:ext cx="319175" cy="297425"/>
            </a:xfrm>
            <a:custGeom>
              <a:avLst/>
              <a:gdLst/>
              <a:ahLst/>
              <a:cxnLst/>
              <a:rect l="l" t="t" r="r" b="b"/>
              <a:pathLst>
                <a:path w="12767" h="11897" extrusionOk="0">
                  <a:moveTo>
                    <a:pt x="8220" y="0"/>
                  </a:moveTo>
                  <a:cubicBezTo>
                    <a:pt x="8208" y="0"/>
                    <a:pt x="8196" y="0"/>
                    <a:pt x="8184" y="0"/>
                  </a:cubicBezTo>
                  <a:cubicBezTo>
                    <a:pt x="5392" y="38"/>
                    <a:pt x="5004" y="4033"/>
                    <a:pt x="5004" y="4033"/>
                  </a:cubicBezTo>
                  <a:cubicBezTo>
                    <a:pt x="5004" y="4033"/>
                    <a:pt x="4731" y="3924"/>
                    <a:pt x="4304" y="3924"/>
                  </a:cubicBezTo>
                  <a:cubicBezTo>
                    <a:pt x="3564" y="3924"/>
                    <a:pt x="2362" y="4252"/>
                    <a:pt x="1332" y="6048"/>
                  </a:cubicBezTo>
                  <a:cubicBezTo>
                    <a:pt x="1" y="8364"/>
                    <a:pt x="1068" y="10048"/>
                    <a:pt x="2395" y="10048"/>
                  </a:cubicBezTo>
                  <a:cubicBezTo>
                    <a:pt x="2728" y="10048"/>
                    <a:pt x="3077" y="9943"/>
                    <a:pt x="3408" y="9715"/>
                  </a:cubicBezTo>
                  <a:cubicBezTo>
                    <a:pt x="3408" y="9715"/>
                    <a:pt x="4449" y="11896"/>
                    <a:pt x="6524" y="11896"/>
                  </a:cubicBezTo>
                  <a:cubicBezTo>
                    <a:pt x="6772" y="11896"/>
                    <a:pt x="7034" y="11865"/>
                    <a:pt x="7311" y="11795"/>
                  </a:cubicBezTo>
                  <a:cubicBezTo>
                    <a:pt x="9909" y="11144"/>
                    <a:pt x="10331" y="9063"/>
                    <a:pt x="10331" y="9063"/>
                  </a:cubicBezTo>
                  <a:cubicBezTo>
                    <a:pt x="10331" y="9063"/>
                    <a:pt x="10389" y="9067"/>
                    <a:pt x="10486" y="9067"/>
                  </a:cubicBezTo>
                  <a:cubicBezTo>
                    <a:pt x="11006" y="9067"/>
                    <a:pt x="12648" y="8953"/>
                    <a:pt x="12702" y="7505"/>
                  </a:cubicBezTo>
                  <a:cubicBezTo>
                    <a:pt x="12766" y="5785"/>
                    <a:pt x="11080" y="4255"/>
                    <a:pt x="11080" y="4255"/>
                  </a:cubicBezTo>
                  <a:cubicBezTo>
                    <a:pt x="11080" y="4255"/>
                    <a:pt x="10983" y="0"/>
                    <a:pt x="8220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60"/>
            <p:cNvSpPr/>
            <p:nvPr/>
          </p:nvSpPr>
          <p:spPr>
            <a:xfrm>
              <a:off x="3666375" y="4487750"/>
              <a:ext cx="299650" cy="297450"/>
            </a:xfrm>
            <a:custGeom>
              <a:avLst/>
              <a:gdLst/>
              <a:ahLst/>
              <a:cxnLst/>
              <a:rect l="l" t="t" r="r" b="b"/>
              <a:pathLst>
                <a:path w="11986" h="11898" extrusionOk="0">
                  <a:moveTo>
                    <a:pt x="7463" y="0"/>
                  </a:moveTo>
                  <a:cubicBezTo>
                    <a:pt x="4671" y="38"/>
                    <a:pt x="4283" y="4033"/>
                    <a:pt x="4283" y="4033"/>
                  </a:cubicBezTo>
                  <a:cubicBezTo>
                    <a:pt x="4283" y="4033"/>
                    <a:pt x="4010" y="3922"/>
                    <a:pt x="3584" y="3922"/>
                  </a:cubicBezTo>
                  <a:cubicBezTo>
                    <a:pt x="2845" y="3922"/>
                    <a:pt x="1642" y="4249"/>
                    <a:pt x="611" y="6048"/>
                  </a:cubicBezTo>
                  <a:cubicBezTo>
                    <a:pt x="177" y="6797"/>
                    <a:pt x="1" y="7482"/>
                    <a:pt x="1" y="8065"/>
                  </a:cubicBezTo>
                  <a:cubicBezTo>
                    <a:pt x="1" y="9281"/>
                    <a:pt x="777" y="10048"/>
                    <a:pt x="1675" y="10048"/>
                  </a:cubicBezTo>
                  <a:cubicBezTo>
                    <a:pt x="2008" y="10048"/>
                    <a:pt x="2359" y="9947"/>
                    <a:pt x="2687" y="9715"/>
                  </a:cubicBezTo>
                  <a:cubicBezTo>
                    <a:pt x="2687" y="9715"/>
                    <a:pt x="3728" y="11898"/>
                    <a:pt x="5803" y="11898"/>
                  </a:cubicBezTo>
                  <a:cubicBezTo>
                    <a:pt x="6049" y="11898"/>
                    <a:pt x="6313" y="11865"/>
                    <a:pt x="6590" y="11795"/>
                  </a:cubicBezTo>
                  <a:cubicBezTo>
                    <a:pt x="9188" y="11144"/>
                    <a:pt x="9610" y="9063"/>
                    <a:pt x="9610" y="9063"/>
                  </a:cubicBezTo>
                  <a:cubicBezTo>
                    <a:pt x="9610" y="9063"/>
                    <a:pt x="9670" y="9068"/>
                    <a:pt x="9766" y="9068"/>
                  </a:cubicBezTo>
                  <a:cubicBezTo>
                    <a:pt x="10284" y="9068"/>
                    <a:pt x="11930" y="8957"/>
                    <a:pt x="11981" y="7505"/>
                  </a:cubicBezTo>
                  <a:cubicBezTo>
                    <a:pt x="11986" y="7473"/>
                    <a:pt x="11986" y="7440"/>
                    <a:pt x="11986" y="7408"/>
                  </a:cubicBezTo>
                  <a:cubicBezTo>
                    <a:pt x="11986" y="6330"/>
                    <a:pt x="11315" y="5337"/>
                    <a:pt x="10835" y="4763"/>
                  </a:cubicBezTo>
                  <a:cubicBezTo>
                    <a:pt x="10825" y="4754"/>
                    <a:pt x="10820" y="4744"/>
                    <a:pt x="10811" y="4735"/>
                  </a:cubicBezTo>
                  <a:cubicBezTo>
                    <a:pt x="10553" y="4435"/>
                    <a:pt x="10359" y="4255"/>
                    <a:pt x="10359" y="4255"/>
                  </a:cubicBezTo>
                  <a:cubicBezTo>
                    <a:pt x="10359" y="4255"/>
                    <a:pt x="10265" y="116"/>
                    <a:pt x="7612" y="5"/>
                  </a:cubicBezTo>
                  <a:cubicBezTo>
                    <a:pt x="7574" y="0"/>
                    <a:pt x="7538" y="0"/>
                    <a:pt x="7501" y="0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60"/>
            <p:cNvSpPr/>
            <p:nvPr/>
          </p:nvSpPr>
          <p:spPr>
            <a:xfrm>
              <a:off x="3820925" y="4649450"/>
              <a:ext cx="29275" cy="319075"/>
            </a:xfrm>
            <a:custGeom>
              <a:avLst/>
              <a:gdLst/>
              <a:ahLst/>
              <a:cxnLst/>
              <a:rect l="l" t="t" r="r" b="b"/>
              <a:pathLst>
                <a:path w="1171" h="12763" extrusionOk="0">
                  <a:moveTo>
                    <a:pt x="583" y="1"/>
                  </a:moveTo>
                  <a:lnTo>
                    <a:pt x="1" y="12763"/>
                  </a:lnTo>
                  <a:lnTo>
                    <a:pt x="1170" y="12763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60"/>
            <p:cNvSpPr/>
            <p:nvPr/>
          </p:nvSpPr>
          <p:spPr>
            <a:xfrm>
              <a:off x="3786375" y="4679875"/>
              <a:ext cx="53425" cy="87400"/>
            </a:xfrm>
            <a:custGeom>
              <a:avLst/>
              <a:gdLst/>
              <a:ahLst/>
              <a:cxnLst/>
              <a:rect l="l" t="t" r="r" b="b"/>
              <a:pathLst>
                <a:path w="2137" h="3496" extrusionOk="0">
                  <a:moveTo>
                    <a:pt x="0" y="0"/>
                  </a:moveTo>
                  <a:lnTo>
                    <a:pt x="1752" y="3496"/>
                  </a:lnTo>
                  <a:lnTo>
                    <a:pt x="2136" y="3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60"/>
            <p:cNvSpPr/>
            <p:nvPr/>
          </p:nvSpPr>
          <p:spPr>
            <a:xfrm>
              <a:off x="3024500" y="4600575"/>
              <a:ext cx="244375" cy="227575"/>
            </a:xfrm>
            <a:custGeom>
              <a:avLst/>
              <a:gdLst/>
              <a:ahLst/>
              <a:cxnLst/>
              <a:rect l="l" t="t" r="r" b="b"/>
              <a:pathLst>
                <a:path w="9775" h="9103" extrusionOk="0">
                  <a:moveTo>
                    <a:pt x="3486" y="0"/>
                  </a:moveTo>
                  <a:cubicBezTo>
                    <a:pt x="1368" y="0"/>
                    <a:pt x="1294" y="3255"/>
                    <a:pt x="1294" y="3255"/>
                  </a:cubicBezTo>
                  <a:cubicBezTo>
                    <a:pt x="1294" y="3255"/>
                    <a:pt x="0" y="4425"/>
                    <a:pt x="51" y="5743"/>
                  </a:cubicBezTo>
                  <a:cubicBezTo>
                    <a:pt x="93" y="6851"/>
                    <a:pt x="1347" y="6939"/>
                    <a:pt x="1744" y="6939"/>
                  </a:cubicBezTo>
                  <a:cubicBezTo>
                    <a:pt x="1819" y="6939"/>
                    <a:pt x="1863" y="6936"/>
                    <a:pt x="1863" y="6936"/>
                  </a:cubicBezTo>
                  <a:cubicBezTo>
                    <a:pt x="1863" y="6936"/>
                    <a:pt x="2187" y="8526"/>
                    <a:pt x="4179" y="9026"/>
                  </a:cubicBezTo>
                  <a:cubicBezTo>
                    <a:pt x="4392" y="9079"/>
                    <a:pt x="4593" y="9103"/>
                    <a:pt x="4782" y="9103"/>
                  </a:cubicBezTo>
                  <a:cubicBezTo>
                    <a:pt x="6369" y="9103"/>
                    <a:pt x="7162" y="7436"/>
                    <a:pt x="7162" y="7436"/>
                  </a:cubicBezTo>
                  <a:cubicBezTo>
                    <a:pt x="7417" y="7609"/>
                    <a:pt x="7684" y="7690"/>
                    <a:pt x="7939" y="7690"/>
                  </a:cubicBezTo>
                  <a:cubicBezTo>
                    <a:pt x="8957" y="7690"/>
                    <a:pt x="9774" y="6400"/>
                    <a:pt x="8757" y="4625"/>
                  </a:cubicBezTo>
                  <a:cubicBezTo>
                    <a:pt x="7962" y="3252"/>
                    <a:pt x="7045" y="3001"/>
                    <a:pt x="6480" y="3001"/>
                  </a:cubicBezTo>
                  <a:cubicBezTo>
                    <a:pt x="6154" y="3001"/>
                    <a:pt x="5946" y="3084"/>
                    <a:pt x="5946" y="3084"/>
                  </a:cubicBezTo>
                  <a:cubicBezTo>
                    <a:pt x="5946" y="3084"/>
                    <a:pt x="5645" y="28"/>
                    <a:pt x="3509" y="1"/>
                  </a:cubicBezTo>
                  <a:cubicBezTo>
                    <a:pt x="3502" y="0"/>
                    <a:pt x="3494" y="0"/>
                    <a:pt x="3486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60"/>
            <p:cNvSpPr/>
            <p:nvPr/>
          </p:nvSpPr>
          <p:spPr>
            <a:xfrm>
              <a:off x="3025625" y="4600575"/>
              <a:ext cx="229500" cy="227625"/>
            </a:xfrm>
            <a:custGeom>
              <a:avLst/>
              <a:gdLst/>
              <a:ahLst/>
              <a:cxnLst/>
              <a:rect l="l" t="t" r="r" b="b"/>
              <a:pathLst>
                <a:path w="9180" h="9105" extrusionOk="0">
                  <a:moveTo>
                    <a:pt x="3436" y="1"/>
                  </a:moveTo>
                  <a:cubicBezTo>
                    <a:pt x="1323" y="1"/>
                    <a:pt x="1249" y="3255"/>
                    <a:pt x="1249" y="3255"/>
                  </a:cubicBezTo>
                  <a:cubicBezTo>
                    <a:pt x="1249" y="3255"/>
                    <a:pt x="6" y="4379"/>
                    <a:pt x="1" y="5669"/>
                  </a:cubicBezTo>
                  <a:cubicBezTo>
                    <a:pt x="1" y="5692"/>
                    <a:pt x="1" y="5720"/>
                    <a:pt x="6" y="5743"/>
                  </a:cubicBezTo>
                  <a:cubicBezTo>
                    <a:pt x="47" y="6853"/>
                    <a:pt x="1300" y="6941"/>
                    <a:pt x="1699" y="6941"/>
                  </a:cubicBezTo>
                  <a:cubicBezTo>
                    <a:pt x="1776" y="6941"/>
                    <a:pt x="1818" y="6936"/>
                    <a:pt x="1818" y="6936"/>
                  </a:cubicBezTo>
                  <a:cubicBezTo>
                    <a:pt x="1818" y="6936"/>
                    <a:pt x="2142" y="8526"/>
                    <a:pt x="4134" y="9026"/>
                  </a:cubicBezTo>
                  <a:cubicBezTo>
                    <a:pt x="4343" y="9077"/>
                    <a:pt x="4546" y="9105"/>
                    <a:pt x="4736" y="9105"/>
                  </a:cubicBezTo>
                  <a:cubicBezTo>
                    <a:pt x="6322" y="9105"/>
                    <a:pt x="7117" y="7436"/>
                    <a:pt x="7117" y="7436"/>
                  </a:cubicBezTo>
                  <a:cubicBezTo>
                    <a:pt x="7371" y="7611"/>
                    <a:pt x="7640" y="7690"/>
                    <a:pt x="7894" y="7690"/>
                  </a:cubicBezTo>
                  <a:cubicBezTo>
                    <a:pt x="8583" y="7690"/>
                    <a:pt x="9179" y="7103"/>
                    <a:pt x="9179" y="6168"/>
                  </a:cubicBezTo>
                  <a:cubicBezTo>
                    <a:pt x="9179" y="5724"/>
                    <a:pt x="9040" y="5202"/>
                    <a:pt x="8712" y="4625"/>
                  </a:cubicBezTo>
                  <a:cubicBezTo>
                    <a:pt x="7917" y="3251"/>
                    <a:pt x="6997" y="3001"/>
                    <a:pt x="6433" y="3001"/>
                  </a:cubicBezTo>
                  <a:cubicBezTo>
                    <a:pt x="6110" y="3001"/>
                    <a:pt x="5901" y="3084"/>
                    <a:pt x="5901" y="3084"/>
                  </a:cubicBezTo>
                  <a:cubicBezTo>
                    <a:pt x="5901" y="3084"/>
                    <a:pt x="5600" y="28"/>
                    <a:pt x="3464" y="1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60"/>
            <p:cNvSpPr/>
            <p:nvPr/>
          </p:nvSpPr>
          <p:spPr>
            <a:xfrm>
              <a:off x="3114300" y="4724250"/>
              <a:ext cx="22475" cy="244275"/>
            </a:xfrm>
            <a:custGeom>
              <a:avLst/>
              <a:gdLst/>
              <a:ahLst/>
              <a:cxnLst/>
              <a:rect l="l" t="t" r="r" b="b"/>
              <a:pathLst>
                <a:path w="899" h="9771" extrusionOk="0">
                  <a:moveTo>
                    <a:pt x="449" y="1"/>
                  </a:moveTo>
                  <a:lnTo>
                    <a:pt x="0" y="9771"/>
                  </a:lnTo>
                  <a:lnTo>
                    <a:pt x="898" y="9771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60"/>
            <p:cNvSpPr/>
            <p:nvPr/>
          </p:nvSpPr>
          <p:spPr>
            <a:xfrm>
              <a:off x="3122275" y="4747500"/>
              <a:ext cx="40950" cy="66950"/>
            </a:xfrm>
            <a:custGeom>
              <a:avLst/>
              <a:gdLst/>
              <a:ahLst/>
              <a:cxnLst/>
              <a:rect l="l" t="t" r="r" b="b"/>
              <a:pathLst>
                <a:path w="1638" h="2678" extrusionOk="0">
                  <a:moveTo>
                    <a:pt x="1638" y="1"/>
                  </a:moveTo>
                  <a:lnTo>
                    <a:pt x="1" y="2303"/>
                  </a:lnTo>
                  <a:lnTo>
                    <a:pt x="296" y="2677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60"/>
            <p:cNvSpPr/>
            <p:nvPr/>
          </p:nvSpPr>
          <p:spPr>
            <a:xfrm>
              <a:off x="1390875" y="3861450"/>
              <a:ext cx="80850" cy="86975"/>
            </a:xfrm>
            <a:custGeom>
              <a:avLst/>
              <a:gdLst/>
              <a:ahLst/>
              <a:cxnLst/>
              <a:rect l="l" t="t" r="r" b="b"/>
              <a:pathLst>
                <a:path w="3234" h="3479" extrusionOk="0">
                  <a:moveTo>
                    <a:pt x="146" y="0"/>
                  </a:moveTo>
                  <a:cubicBezTo>
                    <a:pt x="146" y="0"/>
                    <a:pt x="145" y="0"/>
                    <a:pt x="145" y="0"/>
                  </a:cubicBezTo>
                  <a:cubicBezTo>
                    <a:pt x="122" y="38"/>
                    <a:pt x="1" y="186"/>
                    <a:pt x="48" y="255"/>
                  </a:cubicBezTo>
                  <a:cubicBezTo>
                    <a:pt x="94" y="329"/>
                    <a:pt x="1804" y="3118"/>
                    <a:pt x="1897" y="3163"/>
                  </a:cubicBezTo>
                  <a:cubicBezTo>
                    <a:pt x="1985" y="3214"/>
                    <a:pt x="3234" y="3478"/>
                    <a:pt x="3234" y="3478"/>
                  </a:cubicBezTo>
                  <a:lnTo>
                    <a:pt x="3234" y="2030"/>
                  </a:lnTo>
                  <a:cubicBezTo>
                    <a:pt x="3202" y="1971"/>
                    <a:pt x="216" y="0"/>
                    <a:pt x="1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60"/>
            <p:cNvSpPr/>
            <p:nvPr/>
          </p:nvSpPr>
          <p:spPr>
            <a:xfrm>
              <a:off x="1412175" y="3900175"/>
              <a:ext cx="59550" cy="48250"/>
            </a:xfrm>
            <a:custGeom>
              <a:avLst/>
              <a:gdLst/>
              <a:ahLst/>
              <a:cxnLst/>
              <a:rect l="l" t="t" r="r" b="b"/>
              <a:pathLst>
                <a:path w="2382" h="1930" extrusionOk="0">
                  <a:moveTo>
                    <a:pt x="0" y="1"/>
                  </a:moveTo>
                  <a:cubicBezTo>
                    <a:pt x="476" y="764"/>
                    <a:pt x="999" y="1591"/>
                    <a:pt x="1045" y="1614"/>
                  </a:cubicBezTo>
                  <a:cubicBezTo>
                    <a:pt x="1129" y="1665"/>
                    <a:pt x="2382" y="1929"/>
                    <a:pt x="2382" y="1929"/>
                  </a:cubicBezTo>
                  <a:lnTo>
                    <a:pt x="2382" y="1268"/>
                  </a:lnTo>
                  <a:cubicBezTo>
                    <a:pt x="1762" y="944"/>
                    <a:pt x="694" y="385"/>
                    <a:pt x="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60"/>
            <p:cNvSpPr/>
            <p:nvPr/>
          </p:nvSpPr>
          <p:spPr>
            <a:xfrm>
              <a:off x="1360850" y="3895675"/>
              <a:ext cx="110875" cy="80825"/>
            </a:xfrm>
            <a:custGeom>
              <a:avLst/>
              <a:gdLst/>
              <a:ahLst/>
              <a:cxnLst/>
              <a:rect l="l" t="t" r="r" b="b"/>
              <a:pathLst>
                <a:path w="4435" h="3233" extrusionOk="0">
                  <a:moveTo>
                    <a:pt x="146" y="0"/>
                  </a:moveTo>
                  <a:cubicBezTo>
                    <a:pt x="144" y="0"/>
                    <a:pt x="144" y="0"/>
                    <a:pt x="143" y="1"/>
                  </a:cubicBezTo>
                  <a:cubicBezTo>
                    <a:pt x="116" y="37"/>
                    <a:pt x="0" y="176"/>
                    <a:pt x="51" y="251"/>
                  </a:cubicBezTo>
                  <a:cubicBezTo>
                    <a:pt x="98" y="324"/>
                    <a:pt x="3005" y="2872"/>
                    <a:pt x="3088" y="2918"/>
                  </a:cubicBezTo>
                  <a:cubicBezTo>
                    <a:pt x="3172" y="2964"/>
                    <a:pt x="4430" y="3232"/>
                    <a:pt x="4430" y="3232"/>
                  </a:cubicBezTo>
                  <a:lnTo>
                    <a:pt x="4435" y="1785"/>
                  </a:lnTo>
                  <a:cubicBezTo>
                    <a:pt x="4403" y="1726"/>
                    <a:pt x="264" y="0"/>
                    <a:pt x="1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60"/>
            <p:cNvSpPr/>
            <p:nvPr/>
          </p:nvSpPr>
          <p:spPr>
            <a:xfrm>
              <a:off x="1505325" y="3861450"/>
              <a:ext cx="80850" cy="86975"/>
            </a:xfrm>
            <a:custGeom>
              <a:avLst/>
              <a:gdLst/>
              <a:ahLst/>
              <a:cxnLst/>
              <a:rect l="l" t="t" r="r" b="b"/>
              <a:pathLst>
                <a:path w="3234" h="3479" extrusionOk="0">
                  <a:moveTo>
                    <a:pt x="3089" y="0"/>
                  </a:moveTo>
                  <a:cubicBezTo>
                    <a:pt x="3018" y="0"/>
                    <a:pt x="34" y="1971"/>
                    <a:pt x="0" y="2030"/>
                  </a:cubicBezTo>
                  <a:lnTo>
                    <a:pt x="0" y="3478"/>
                  </a:lnTo>
                  <a:cubicBezTo>
                    <a:pt x="0" y="3478"/>
                    <a:pt x="1244" y="3214"/>
                    <a:pt x="1338" y="3163"/>
                  </a:cubicBezTo>
                  <a:cubicBezTo>
                    <a:pt x="1430" y="3118"/>
                    <a:pt x="3135" y="329"/>
                    <a:pt x="3186" y="255"/>
                  </a:cubicBezTo>
                  <a:cubicBezTo>
                    <a:pt x="3233" y="186"/>
                    <a:pt x="3113" y="38"/>
                    <a:pt x="3090" y="0"/>
                  </a:cubicBezTo>
                  <a:cubicBezTo>
                    <a:pt x="3090" y="0"/>
                    <a:pt x="3089" y="0"/>
                    <a:pt x="308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60"/>
            <p:cNvSpPr/>
            <p:nvPr/>
          </p:nvSpPr>
          <p:spPr>
            <a:xfrm>
              <a:off x="1505325" y="3900175"/>
              <a:ext cx="59550" cy="48250"/>
            </a:xfrm>
            <a:custGeom>
              <a:avLst/>
              <a:gdLst/>
              <a:ahLst/>
              <a:cxnLst/>
              <a:rect l="l" t="t" r="r" b="b"/>
              <a:pathLst>
                <a:path w="2382" h="1930" extrusionOk="0">
                  <a:moveTo>
                    <a:pt x="2382" y="1"/>
                  </a:moveTo>
                  <a:cubicBezTo>
                    <a:pt x="1684" y="385"/>
                    <a:pt x="621" y="944"/>
                    <a:pt x="0" y="1268"/>
                  </a:cubicBezTo>
                  <a:lnTo>
                    <a:pt x="0" y="1929"/>
                  </a:lnTo>
                  <a:cubicBezTo>
                    <a:pt x="0" y="1929"/>
                    <a:pt x="1254" y="1665"/>
                    <a:pt x="1338" y="1614"/>
                  </a:cubicBezTo>
                  <a:cubicBezTo>
                    <a:pt x="1383" y="1591"/>
                    <a:pt x="1906" y="764"/>
                    <a:pt x="238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60"/>
            <p:cNvSpPr/>
            <p:nvPr/>
          </p:nvSpPr>
          <p:spPr>
            <a:xfrm>
              <a:off x="1505325" y="3895675"/>
              <a:ext cx="110875" cy="80825"/>
            </a:xfrm>
            <a:custGeom>
              <a:avLst/>
              <a:gdLst/>
              <a:ahLst/>
              <a:cxnLst/>
              <a:rect l="l" t="t" r="r" b="b"/>
              <a:pathLst>
                <a:path w="4435" h="3233" extrusionOk="0">
                  <a:moveTo>
                    <a:pt x="4285" y="0"/>
                  </a:moveTo>
                  <a:cubicBezTo>
                    <a:pt x="4171" y="0"/>
                    <a:pt x="33" y="1726"/>
                    <a:pt x="0" y="1785"/>
                  </a:cubicBezTo>
                  <a:lnTo>
                    <a:pt x="6" y="3232"/>
                  </a:lnTo>
                  <a:cubicBezTo>
                    <a:pt x="6" y="3232"/>
                    <a:pt x="1259" y="2964"/>
                    <a:pt x="1347" y="2918"/>
                  </a:cubicBezTo>
                  <a:cubicBezTo>
                    <a:pt x="1430" y="2872"/>
                    <a:pt x="4338" y="324"/>
                    <a:pt x="4389" y="251"/>
                  </a:cubicBezTo>
                  <a:cubicBezTo>
                    <a:pt x="4435" y="176"/>
                    <a:pt x="4319" y="37"/>
                    <a:pt x="4287" y="1"/>
                  </a:cubicBezTo>
                  <a:cubicBezTo>
                    <a:pt x="4287" y="0"/>
                    <a:pt x="4286" y="0"/>
                    <a:pt x="428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60"/>
            <p:cNvSpPr/>
            <p:nvPr/>
          </p:nvSpPr>
          <p:spPr>
            <a:xfrm>
              <a:off x="1450775" y="3887575"/>
              <a:ext cx="75525" cy="84425"/>
            </a:xfrm>
            <a:custGeom>
              <a:avLst/>
              <a:gdLst/>
              <a:ahLst/>
              <a:cxnLst/>
              <a:rect l="l" t="t" r="r" b="b"/>
              <a:pathLst>
                <a:path w="3021" h="3377" extrusionOk="0">
                  <a:moveTo>
                    <a:pt x="1508" y="1"/>
                  </a:moveTo>
                  <a:cubicBezTo>
                    <a:pt x="675" y="1"/>
                    <a:pt x="1" y="754"/>
                    <a:pt x="1" y="1689"/>
                  </a:cubicBezTo>
                  <a:cubicBezTo>
                    <a:pt x="1" y="2622"/>
                    <a:pt x="675" y="3377"/>
                    <a:pt x="1508" y="3377"/>
                  </a:cubicBezTo>
                  <a:cubicBezTo>
                    <a:pt x="2345" y="3377"/>
                    <a:pt x="3020" y="2622"/>
                    <a:pt x="3020" y="1689"/>
                  </a:cubicBezTo>
                  <a:cubicBezTo>
                    <a:pt x="3020" y="754"/>
                    <a:pt x="2345" y="1"/>
                    <a:pt x="150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60"/>
            <p:cNvSpPr/>
            <p:nvPr/>
          </p:nvSpPr>
          <p:spPr>
            <a:xfrm>
              <a:off x="1454700" y="3891850"/>
              <a:ext cx="67650" cy="75850"/>
            </a:xfrm>
            <a:custGeom>
              <a:avLst/>
              <a:gdLst/>
              <a:ahLst/>
              <a:cxnLst/>
              <a:rect l="l" t="t" r="r" b="b"/>
              <a:pathLst>
                <a:path w="2706" h="3034" extrusionOk="0">
                  <a:moveTo>
                    <a:pt x="1351" y="1"/>
                  </a:moveTo>
                  <a:cubicBezTo>
                    <a:pt x="606" y="1"/>
                    <a:pt x="0" y="681"/>
                    <a:pt x="0" y="1518"/>
                  </a:cubicBezTo>
                  <a:cubicBezTo>
                    <a:pt x="0" y="2354"/>
                    <a:pt x="606" y="3034"/>
                    <a:pt x="1351" y="3034"/>
                  </a:cubicBezTo>
                  <a:cubicBezTo>
                    <a:pt x="2100" y="3034"/>
                    <a:pt x="2706" y="2354"/>
                    <a:pt x="2706" y="1518"/>
                  </a:cubicBezTo>
                  <a:cubicBezTo>
                    <a:pt x="2706" y="681"/>
                    <a:pt x="2100" y="1"/>
                    <a:pt x="1351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60"/>
            <p:cNvSpPr/>
            <p:nvPr/>
          </p:nvSpPr>
          <p:spPr>
            <a:xfrm>
              <a:off x="1022750" y="3861450"/>
              <a:ext cx="80800" cy="86975"/>
            </a:xfrm>
            <a:custGeom>
              <a:avLst/>
              <a:gdLst/>
              <a:ahLst/>
              <a:cxnLst/>
              <a:rect l="l" t="t" r="r" b="b"/>
              <a:pathLst>
                <a:path w="3232" h="3479" extrusionOk="0">
                  <a:moveTo>
                    <a:pt x="144" y="0"/>
                  </a:moveTo>
                  <a:cubicBezTo>
                    <a:pt x="144" y="0"/>
                    <a:pt x="143" y="0"/>
                    <a:pt x="143" y="0"/>
                  </a:cubicBezTo>
                  <a:cubicBezTo>
                    <a:pt x="120" y="38"/>
                    <a:pt x="0" y="186"/>
                    <a:pt x="46" y="255"/>
                  </a:cubicBezTo>
                  <a:cubicBezTo>
                    <a:pt x="92" y="329"/>
                    <a:pt x="1803" y="3118"/>
                    <a:pt x="1891" y="3163"/>
                  </a:cubicBezTo>
                  <a:cubicBezTo>
                    <a:pt x="1983" y="3214"/>
                    <a:pt x="3232" y="3478"/>
                    <a:pt x="3232" y="3478"/>
                  </a:cubicBezTo>
                  <a:lnTo>
                    <a:pt x="3232" y="2030"/>
                  </a:lnTo>
                  <a:cubicBezTo>
                    <a:pt x="3200" y="1971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60"/>
            <p:cNvSpPr/>
            <p:nvPr/>
          </p:nvSpPr>
          <p:spPr>
            <a:xfrm>
              <a:off x="1044000" y="3900175"/>
              <a:ext cx="59550" cy="48250"/>
            </a:xfrm>
            <a:custGeom>
              <a:avLst/>
              <a:gdLst/>
              <a:ahLst/>
              <a:cxnLst/>
              <a:rect l="l" t="t" r="r" b="b"/>
              <a:pathLst>
                <a:path w="2382" h="1930" extrusionOk="0">
                  <a:moveTo>
                    <a:pt x="0" y="1"/>
                  </a:moveTo>
                  <a:lnTo>
                    <a:pt x="0" y="1"/>
                  </a:lnTo>
                  <a:cubicBezTo>
                    <a:pt x="476" y="764"/>
                    <a:pt x="999" y="1591"/>
                    <a:pt x="1045" y="1614"/>
                  </a:cubicBezTo>
                  <a:cubicBezTo>
                    <a:pt x="1129" y="1665"/>
                    <a:pt x="2382" y="1929"/>
                    <a:pt x="2382" y="1929"/>
                  </a:cubicBezTo>
                  <a:lnTo>
                    <a:pt x="2382" y="1268"/>
                  </a:lnTo>
                  <a:cubicBezTo>
                    <a:pt x="1771" y="944"/>
                    <a:pt x="698" y="385"/>
                    <a:pt x="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60"/>
            <p:cNvSpPr/>
            <p:nvPr/>
          </p:nvSpPr>
          <p:spPr>
            <a:xfrm>
              <a:off x="992675" y="3895675"/>
              <a:ext cx="110875" cy="80825"/>
            </a:xfrm>
            <a:custGeom>
              <a:avLst/>
              <a:gdLst/>
              <a:ahLst/>
              <a:cxnLst/>
              <a:rect l="l" t="t" r="r" b="b"/>
              <a:pathLst>
                <a:path w="4435" h="3233" extrusionOk="0">
                  <a:moveTo>
                    <a:pt x="146" y="0"/>
                  </a:moveTo>
                  <a:cubicBezTo>
                    <a:pt x="144" y="0"/>
                    <a:pt x="144" y="0"/>
                    <a:pt x="143" y="1"/>
                  </a:cubicBezTo>
                  <a:cubicBezTo>
                    <a:pt x="116" y="37"/>
                    <a:pt x="0" y="176"/>
                    <a:pt x="51" y="251"/>
                  </a:cubicBezTo>
                  <a:cubicBezTo>
                    <a:pt x="98" y="324"/>
                    <a:pt x="3006" y="2872"/>
                    <a:pt x="3090" y="2918"/>
                  </a:cubicBezTo>
                  <a:cubicBezTo>
                    <a:pt x="3173" y="2964"/>
                    <a:pt x="4430" y="3232"/>
                    <a:pt x="4430" y="3232"/>
                  </a:cubicBezTo>
                  <a:lnTo>
                    <a:pt x="4435" y="1785"/>
                  </a:lnTo>
                  <a:cubicBezTo>
                    <a:pt x="4403" y="1726"/>
                    <a:pt x="266" y="0"/>
                    <a:pt x="1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60"/>
            <p:cNvSpPr/>
            <p:nvPr/>
          </p:nvSpPr>
          <p:spPr>
            <a:xfrm>
              <a:off x="1136925" y="3861450"/>
              <a:ext cx="80950" cy="86975"/>
            </a:xfrm>
            <a:custGeom>
              <a:avLst/>
              <a:gdLst/>
              <a:ahLst/>
              <a:cxnLst/>
              <a:rect l="l" t="t" r="r" b="b"/>
              <a:pathLst>
                <a:path w="3238" h="3479" extrusionOk="0">
                  <a:moveTo>
                    <a:pt x="3093" y="0"/>
                  </a:moveTo>
                  <a:cubicBezTo>
                    <a:pt x="3019" y="0"/>
                    <a:pt x="38" y="1971"/>
                    <a:pt x="1" y="2030"/>
                  </a:cubicBezTo>
                  <a:lnTo>
                    <a:pt x="1" y="3478"/>
                  </a:lnTo>
                  <a:cubicBezTo>
                    <a:pt x="1" y="3478"/>
                    <a:pt x="1249" y="3214"/>
                    <a:pt x="1342" y="3163"/>
                  </a:cubicBezTo>
                  <a:cubicBezTo>
                    <a:pt x="1434" y="3118"/>
                    <a:pt x="3140" y="329"/>
                    <a:pt x="3191" y="255"/>
                  </a:cubicBezTo>
                  <a:cubicBezTo>
                    <a:pt x="3238" y="186"/>
                    <a:pt x="3118" y="38"/>
                    <a:pt x="3094" y="0"/>
                  </a:cubicBezTo>
                  <a:cubicBezTo>
                    <a:pt x="3094" y="0"/>
                    <a:pt x="3094" y="0"/>
                    <a:pt x="309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60"/>
            <p:cNvSpPr/>
            <p:nvPr/>
          </p:nvSpPr>
          <p:spPr>
            <a:xfrm>
              <a:off x="1136925" y="3900175"/>
              <a:ext cx="59575" cy="48250"/>
            </a:xfrm>
            <a:custGeom>
              <a:avLst/>
              <a:gdLst/>
              <a:ahLst/>
              <a:cxnLst/>
              <a:rect l="l" t="t" r="r" b="b"/>
              <a:pathLst>
                <a:path w="2383" h="1930" extrusionOk="0">
                  <a:moveTo>
                    <a:pt x="2382" y="1"/>
                  </a:moveTo>
                  <a:lnTo>
                    <a:pt x="2382" y="1"/>
                  </a:lnTo>
                  <a:cubicBezTo>
                    <a:pt x="1693" y="385"/>
                    <a:pt x="630" y="944"/>
                    <a:pt x="1" y="1268"/>
                  </a:cubicBezTo>
                  <a:lnTo>
                    <a:pt x="1" y="1929"/>
                  </a:lnTo>
                  <a:cubicBezTo>
                    <a:pt x="1" y="1929"/>
                    <a:pt x="1259" y="1665"/>
                    <a:pt x="1342" y="1614"/>
                  </a:cubicBezTo>
                  <a:cubicBezTo>
                    <a:pt x="1388" y="1591"/>
                    <a:pt x="1910" y="764"/>
                    <a:pt x="238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60"/>
            <p:cNvSpPr/>
            <p:nvPr/>
          </p:nvSpPr>
          <p:spPr>
            <a:xfrm>
              <a:off x="1136925" y="3895675"/>
              <a:ext cx="111000" cy="80825"/>
            </a:xfrm>
            <a:custGeom>
              <a:avLst/>
              <a:gdLst/>
              <a:ahLst/>
              <a:cxnLst/>
              <a:rect l="l" t="t" r="r" b="b"/>
              <a:pathLst>
                <a:path w="4440" h="3233" extrusionOk="0">
                  <a:moveTo>
                    <a:pt x="4290" y="0"/>
                  </a:moveTo>
                  <a:cubicBezTo>
                    <a:pt x="4175" y="0"/>
                    <a:pt x="38" y="1726"/>
                    <a:pt x="1" y="1785"/>
                  </a:cubicBezTo>
                  <a:lnTo>
                    <a:pt x="11" y="3232"/>
                  </a:lnTo>
                  <a:cubicBezTo>
                    <a:pt x="11" y="3232"/>
                    <a:pt x="1263" y="2964"/>
                    <a:pt x="1347" y="2918"/>
                  </a:cubicBezTo>
                  <a:cubicBezTo>
                    <a:pt x="1434" y="2872"/>
                    <a:pt x="4343" y="324"/>
                    <a:pt x="4388" y="251"/>
                  </a:cubicBezTo>
                  <a:cubicBezTo>
                    <a:pt x="4439" y="176"/>
                    <a:pt x="4324" y="37"/>
                    <a:pt x="4292" y="1"/>
                  </a:cubicBezTo>
                  <a:cubicBezTo>
                    <a:pt x="4292" y="0"/>
                    <a:pt x="4291" y="0"/>
                    <a:pt x="429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60"/>
            <p:cNvSpPr/>
            <p:nvPr/>
          </p:nvSpPr>
          <p:spPr>
            <a:xfrm>
              <a:off x="1082600" y="3887575"/>
              <a:ext cx="75525" cy="84425"/>
            </a:xfrm>
            <a:custGeom>
              <a:avLst/>
              <a:gdLst/>
              <a:ahLst/>
              <a:cxnLst/>
              <a:rect l="l" t="t" r="r" b="b"/>
              <a:pathLst>
                <a:path w="3021" h="3377" extrusionOk="0">
                  <a:moveTo>
                    <a:pt x="1508" y="1"/>
                  </a:moveTo>
                  <a:cubicBezTo>
                    <a:pt x="676" y="1"/>
                    <a:pt x="1" y="754"/>
                    <a:pt x="1" y="1689"/>
                  </a:cubicBezTo>
                  <a:cubicBezTo>
                    <a:pt x="1" y="2622"/>
                    <a:pt x="676" y="3377"/>
                    <a:pt x="1508" y="3377"/>
                  </a:cubicBezTo>
                  <a:cubicBezTo>
                    <a:pt x="2340" y="3377"/>
                    <a:pt x="3020" y="2622"/>
                    <a:pt x="3020" y="1689"/>
                  </a:cubicBezTo>
                  <a:cubicBezTo>
                    <a:pt x="3020" y="754"/>
                    <a:pt x="2340" y="1"/>
                    <a:pt x="150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60"/>
            <p:cNvSpPr/>
            <p:nvPr/>
          </p:nvSpPr>
          <p:spPr>
            <a:xfrm>
              <a:off x="1086400" y="3891850"/>
              <a:ext cx="67775" cy="75850"/>
            </a:xfrm>
            <a:custGeom>
              <a:avLst/>
              <a:gdLst/>
              <a:ahLst/>
              <a:cxnLst/>
              <a:rect l="l" t="t" r="r" b="b"/>
              <a:pathLst>
                <a:path w="2711" h="3034" extrusionOk="0">
                  <a:moveTo>
                    <a:pt x="1356" y="1"/>
                  </a:moveTo>
                  <a:cubicBezTo>
                    <a:pt x="611" y="1"/>
                    <a:pt x="1" y="681"/>
                    <a:pt x="1" y="1518"/>
                  </a:cubicBezTo>
                  <a:cubicBezTo>
                    <a:pt x="1" y="2354"/>
                    <a:pt x="611" y="3034"/>
                    <a:pt x="1356" y="3034"/>
                  </a:cubicBezTo>
                  <a:cubicBezTo>
                    <a:pt x="2105" y="3034"/>
                    <a:pt x="2711" y="2354"/>
                    <a:pt x="2711" y="1518"/>
                  </a:cubicBezTo>
                  <a:cubicBezTo>
                    <a:pt x="2711" y="681"/>
                    <a:pt x="2105" y="1"/>
                    <a:pt x="135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60"/>
            <p:cNvSpPr/>
            <p:nvPr/>
          </p:nvSpPr>
          <p:spPr>
            <a:xfrm>
              <a:off x="3591350" y="3861450"/>
              <a:ext cx="80950" cy="86975"/>
            </a:xfrm>
            <a:custGeom>
              <a:avLst/>
              <a:gdLst/>
              <a:ahLst/>
              <a:cxnLst/>
              <a:rect l="l" t="t" r="r" b="b"/>
              <a:pathLst>
                <a:path w="3238" h="3479" extrusionOk="0">
                  <a:moveTo>
                    <a:pt x="150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26" y="38"/>
                    <a:pt x="1" y="186"/>
                    <a:pt x="52" y="255"/>
                  </a:cubicBezTo>
                  <a:cubicBezTo>
                    <a:pt x="99" y="329"/>
                    <a:pt x="1804" y="3118"/>
                    <a:pt x="1896" y="3163"/>
                  </a:cubicBezTo>
                  <a:cubicBezTo>
                    <a:pt x="1990" y="3214"/>
                    <a:pt x="3238" y="3478"/>
                    <a:pt x="3238" y="3478"/>
                  </a:cubicBezTo>
                  <a:lnTo>
                    <a:pt x="3238" y="2030"/>
                  </a:lnTo>
                  <a:cubicBezTo>
                    <a:pt x="3201" y="1971"/>
                    <a:pt x="220" y="0"/>
                    <a:pt x="15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60"/>
            <p:cNvSpPr/>
            <p:nvPr/>
          </p:nvSpPr>
          <p:spPr>
            <a:xfrm>
              <a:off x="3612750" y="3900175"/>
              <a:ext cx="59550" cy="48250"/>
            </a:xfrm>
            <a:custGeom>
              <a:avLst/>
              <a:gdLst/>
              <a:ahLst/>
              <a:cxnLst/>
              <a:rect l="l" t="t" r="r" b="b"/>
              <a:pathLst>
                <a:path w="2382" h="1930" extrusionOk="0">
                  <a:moveTo>
                    <a:pt x="1" y="1"/>
                  </a:moveTo>
                  <a:cubicBezTo>
                    <a:pt x="477" y="764"/>
                    <a:pt x="995" y="1591"/>
                    <a:pt x="1040" y="1614"/>
                  </a:cubicBezTo>
                  <a:cubicBezTo>
                    <a:pt x="1129" y="1665"/>
                    <a:pt x="2382" y="1929"/>
                    <a:pt x="2382" y="1929"/>
                  </a:cubicBezTo>
                  <a:lnTo>
                    <a:pt x="2382" y="1268"/>
                  </a:lnTo>
                  <a:cubicBezTo>
                    <a:pt x="1757" y="944"/>
                    <a:pt x="694" y="385"/>
                    <a:pt x="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60"/>
            <p:cNvSpPr/>
            <p:nvPr/>
          </p:nvSpPr>
          <p:spPr>
            <a:xfrm>
              <a:off x="3561425" y="3895675"/>
              <a:ext cx="110875" cy="80825"/>
            </a:xfrm>
            <a:custGeom>
              <a:avLst/>
              <a:gdLst/>
              <a:ahLst/>
              <a:cxnLst/>
              <a:rect l="l" t="t" r="r" b="b"/>
              <a:pathLst>
                <a:path w="4435" h="3233" extrusionOk="0">
                  <a:moveTo>
                    <a:pt x="146" y="0"/>
                  </a:moveTo>
                  <a:cubicBezTo>
                    <a:pt x="145" y="0"/>
                    <a:pt x="144" y="0"/>
                    <a:pt x="144" y="1"/>
                  </a:cubicBezTo>
                  <a:cubicBezTo>
                    <a:pt x="116" y="37"/>
                    <a:pt x="1" y="176"/>
                    <a:pt x="47" y="251"/>
                  </a:cubicBezTo>
                  <a:cubicBezTo>
                    <a:pt x="93" y="324"/>
                    <a:pt x="3006" y="2872"/>
                    <a:pt x="3089" y="2918"/>
                  </a:cubicBezTo>
                  <a:cubicBezTo>
                    <a:pt x="3172" y="2964"/>
                    <a:pt x="4431" y="3232"/>
                    <a:pt x="4431" y="3232"/>
                  </a:cubicBezTo>
                  <a:lnTo>
                    <a:pt x="4435" y="1785"/>
                  </a:lnTo>
                  <a:cubicBezTo>
                    <a:pt x="4398" y="1726"/>
                    <a:pt x="261" y="0"/>
                    <a:pt x="1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60"/>
            <p:cNvSpPr/>
            <p:nvPr/>
          </p:nvSpPr>
          <p:spPr>
            <a:xfrm>
              <a:off x="3705700" y="3861450"/>
              <a:ext cx="80950" cy="86975"/>
            </a:xfrm>
            <a:custGeom>
              <a:avLst/>
              <a:gdLst/>
              <a:ahLst/>
              <a:cxnLst/>
              <a:rect l="l" t="t" r="r" b="b"/>
              <a:pathLst>
                <a:path w="3238" h="3479" extrusionOk="0">
                  <a:moveTo>
                    <a:pt x="3087" y="0"/>
                  </a:moveTo>
                  <a:cubicBezTo>
                    <a:pt x="3017" y="0"/>
                    <a:pt x="36" y="1971"/>
                    <a:pt x="0" y="2030"/>
                  </a:cubicBezTo>
                  <a:lnTo>
                    <a:pt x="0" y="3478"/>
                  </a:lnTo>
                  <a:cubicBezTo>
                    <a:pt x="0" y="3478"/>
                    <a:pt x="1249" y="3214"/>
                    <a:pt x="1341" y="3163"/>
                  </a:cubicBezTo>
                  <a:cubicBezTo>
                    <a:pt x="1434" y="3118"/>
                    <a:pt x="3139" y="329"/>
                    <a:pt x="3186" y="255"/>
                  </a:cubicBezTo>
                  <a:cubicBezTo>
                    <a:pt x="3237" y="186"/>
                    <a:pt x="3112" y="38"/>
                    <a:pt x="3088" y="0"/>
                  </a:cubicBezTo>
                  <a:cubicBezTo>
                    <a:pt x="3088" y="0"/>
                    <a:pt x="3088" y="0"/>
                    <a:pt x="3087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60"/>
            <p:cNvSpPr/>
            <p:nvPr/>
          </p:nvSpPr>
          <p:spPr>
            <a:xfrm>
              <a:off x="3705700" y="3900175"/>
              <a:ext cx="59550" cy="48250"/>
            </a:xfrm>
            <a:custGeom>
              <a:avLst/>
              <a:gdLst/>
              <a:ahLst/>
              <a:cxnLst/>
              <a:rect l="l" t="t" r="r" b="b"/>
              <a:pathLst>
                <a:path w="2382" h="1930" extrusionOk="0">
                  <a:moveTo>
                    <a:pt x="2382" y="1"/>
                  </a:moveTo>
                  <a:lnTo>
                    <a:pt x="2382" y="1"/>
                  </a:lnTo>
                  <a:cubicBezTo>
                    <a:pt x="1688" y="385"/>
                    <a:pt x="624" y="944"/>
                    <a:pt x="0" y="1268"/>
                  </a:cubicBezTo>
                  <a:lnTo>
                    <a:pt x="0" y="1929"/>
                  </a:lnTo>
                  <a:cubicBezTo>
                    <a:pt x="0" y="1929"/>
                    <a:pt x="1253" y="1665"/>
                    <a:pt x="1341" y="1614"/>
                  </a:cubicBezTo>
                  <a:cubicBezTo>
                    <a:pt x="1387" y="1591"/>
                    <a:pt x="1905" y="764"/>
                    <a:pt x="238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60"/>
            <p:cNvSpPr/>
            <p:nvPr/>
          </p:nvSpPr>
          <p:spPr>
            <a:xfrm>
              <a:off x="3705700" y="3895675"/>
              <a:ext cx="110875" cy="81050"/>
            </a:xfrm>
            <a:custGeom>
              <a:avLst/>
              <a:gdLst/>
              <a:ahLst/>
              <a:cxnLst/>
              <a:rect l="l" t="t" r="r" b="b"/>
              <a:pathLst>
                <a:path w="4435" h="3242" extrusionOk="0">
                  <a:moveTo>
                    <a:pt x="4289" y="0"/>
                  </a:moveTo>
                  <a:cubicBezTo>
                    <a:pt x="4175" y="0"/>
                    <a:pt x="36" y="1726"/>
                    <a:pt x="0" y="1785"/>
                  </a:cubicBezTo>
                  <a:lnTo>
                    <a:pt x="0" y="3241"/>
                  </a:lnTo>
                  <a:cubicBezTo>
                    <a:pt x="0" y="3241"/>
                    <a:pt x="1257" y="2978"/>
                    <a:pt x="1341" y="2927"/>
                  </a:cubicBezTo>
                  <a:cubicBezTo>
                    <a:pt x="1424" y="2872"/>
                    <a:pt x="4337" y="324"/>
                    <a:pt x="4388" y="251"/>
                  </a:cubicBezTo>
                  <a:cubicBezTo>
                    <a:pt x="4435" y="176"/>
                    <a:pt x="4319" y="37"/>
                    <a:pt x="4291" y="1"/>
                  </a:cubicBezTo>
                  <a:cubicBezTo>
                    <a:pt x="4291" y="0"/>
                    <a:pt x="4290" y="0"/>
                    <a:pt x="428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60"/>
            <p:cNvSpPr/>
            <p:nvPr/>
          </p:nvSpPr>
          <p:spPr>
            <a:xfrm>
              <a:off x="3651225" y="3887575"/>
              <a:ext cx="75525" cy="84425"/>
            </a:xfrm>
            <a:custGeom>
              <a:avLst/>
              <a:gdLst/>
              <a:ahLst/>
              <a:cxnLst/>
              <a:rect l="l" t="t" r="r" b="b"/>
              <a:pathLst>
                <a:path w="3021" h="3377" extrusionOk="0">
                  <a:moveTo>
                    <a:pt x="1509" y="1"/>
                  </a:moveTo>
                  <a:cubicBezTo>
                    <a:pt x="677" y="1"/>
                    <a:pt x="1" y="754"/>
                    <a:pt x="1" y="1689"/>
                  </a:cubicBezTo>
                  <a:cubicBezTo>
                    <a:pt x="1" y="2622"/>
                    <a:pt x="677" y="3377"/>
                    <a:pt x="1509" y="3377"/>
                  </a:cubicBezTo>
                  <a:cubicBezTo>
                    <a:pt x="2341" y="3377"/>
                    <a:pt x="3020" y="2622"/>
                    <a:pt x="3020" y="1689"/>
                  </a:cubicBezTo>
                  <a:cubicBezTo>
                    <a:pt x="3020" y="754"/>
                    <a:pt x="2341" y="1"/>
                    <a:pt x="1509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60"/>
            <p:cNvSpPr/>
            <p:nvPr/>
          </p:nvSpPr>
          <p:spPr>
            <a:xfrm>
              <a:off x="3655050" y="3891850"/>
              <a:ext cx="67775" cy="75850"/>
            </a:xfrm>
            <a:custGeom>
              <a:avLst/>
              <a:gdLst/>
              <a:ahLst/>
              <a:cxnLst/>
              <a:rect l="l" t="t" r="r" b="b"/>
              <a:pathLst>
                <a:path w="2711" h="3034" extrusionOk="0">
                  <a:moveTo>
                    <a:pt x="1356" y="1"/>
                  </a:moveTo>
                  <a:cubicBezTo>
                    <a:pt x="607" y="1"/>
                    <a:pt x="1" y="681"/>
                    <a:pt x="1" y="1518"/>
                  </a:cubicBezTo>
                  <a:cubicBezTo>
                    <a:pt x="1" y="2354"/>
                    <a:pt x="607" y="3034"/>
                    <a:pt x="1356" y="3034"/>
                  </a:cubicBezTo>
                  <a:cubicBezTo>
                    <a:pt x="2105" y="3034"/>
                    <a:pt x="2711" y="2354"/>
                    <a:pt x="2711" y="1518"/>
                  </a:cubicBezTo>
                  <a:cubicBezTo>
                    <a:pt x="2711" y="681"/>
                    <a:pt x="2105" y="1"/>
                    <a:pt x="135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60"/>
            <p:cNvSpPr/>
            <p:nvPr/>
          </p:nvSpPr>
          <p:spPr>
            <a:xfrm>
              <a:off x="3220425" y="3861450"/>
              <a:ext cx="80950" cy="86975"/>
            </a:xfrm>
            <a:custGeom>
              <a:avLst/>
              <a:gdLst/>
              <a:ahLst/>
              <a:cxnLst/>
              <a:rect l="l" t="t" r="r" b="b"/>
              <a:pathLst>
                <a:path w="3238" h="3479" extrusionOk="0">
                  <a:moveTo>
                    <a:pt x="144" y="0"/>
                  </a:moveTo>
                  <a:cubicBezTo>
                    <a:pt x="144" y="0"/>
                    <a:pt x="143" y="0"/>
                    <a:pt x="143" y="0"/>
                  </a:cubicBezTo>
                  <a:cubicBezTo>
                    <a:pt x="121" y="38"/>
                    <a:pt x="0" y="186"/>
                    <a:pt x="47" y="255"/>
                  </a:cubicBezTo>
                  <a:cubicBezTo>
                    <a:pt x="98" y="329"/>
                    <a:pt x="1803" y="3118"/>
                    <a:pt x="1897" y="3163"/>
                  </a:cubicBezTo>
                  <a:cubicBezTo>
                    <a:pt x="1989" y="3214"/>
                    <a:pt x="3237" y="3478"/>
                    <a:pt x="3237" y="3478"/>
                  </a:cubicBezTo>
                  <a:lnTo>
                    <a:pt x="3237" y="2030"/>
                  </a:lnTo>
                  <a:cubicBezTo>
                    <a:pt x="3201" y="1971"/>
                    <a:pt x="219" y="0"/>
                    <a:pt x="144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60"/>
            <p:cNvSpPr/>
            <p:nvPr/>
          </p:nvSpPr>
          <p:spPr>
            <a:xfrm>
              <a:off x="3241800" y="3900175"/>
              <a:ext cx="59575" cy="48250"/>
            </a:xfrm>
            <a:custGeom>
              <a:avLst/>
              <a:gdLst/>
              <a:ahLst/>
              <a:cxnLst/>
              <a:rect l="l" t="t" r="r" b="b"/>
              <a:pathLst>
                <a:path w="2383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477" y="764"/>
                    <a:pt x="995" y="1591"/>
                    <a:pt x="1042" y="1614"/>
                  </a:cubicBezTo>
                  <a:cubicBezTo>
                    <a:pt x="1125" y="1665"/>
                    <a:pt x="2382" y="1929"/>
                    <a:pt x="2382" y="1929"/>
                  </a:cubicBezTo>
                  <a:lnTo>
                    <a:pt x="2382" y="1268"/>
                  </a:lnTo>
                  <a:cubicBezTo>
                    <a:pt x="1757" y="944"/>
                    <a:pt x="694" y="385"/>
                    <a:pt x="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60"/>
            <p:cNvSpPr/>
            <p:nvPr/>
          </p:nvSpPr>
          <p:spPr>
            <a:xfrm>
              <a:off x="3190375" y="3895675"/>
              <a:ext cx="111000" cy="81050"/>
            </a:xfrm>
            <a:custGeom>
              <a:avLst/>
              <a:gdLst/>
              <a:ahLst/>
              <a:cxnLst/>
              <a:rect l="l" t="t" r="r" b="b"/>
              <a:pathLst>
                <a:path w="4440" h="3242" extrusionOk="0">
                  <a:moveTo>
                    <a:pt x="150" y="0"/>
                  </a:moveTo>
                  <a:cubicBezTo>
                    <a:pt x="149" y="0"/>
                    <a:pt x="148" y="0"/>
                    <a:pt x="148" y="1"/>
                  </a:cubicBezTo>
                  <a:cubicBezTo>
                    <a:pt x="116" y="37"/>
                    <a:pt x="0" y="176"/>
                    <a:pt x="51" y="251"/>
                  </a:cubicBezTo>
                  <a:cubicBezTo>
                    <a:pt x="97" y="324"/>
                    <a:pt x="3015" y="2872"/>
                    <a:pt x="3089" y="2927"/>
                  </a:cubicBezTo>
                  <a:cubicBezTo>
                    <a:pt x="3167" y="2978"/>
                    <a:pt x="4430" y="3241"/>
                    <a:pt x="4430" y="3241"/>
                  </a:cubicBezTo>
                  <a:lnTo>
                    <a:pt x="4439" y="1785"/>
                  </a:lnTo>
                  <a:cubicBezTo>
                    <a:pt x="4403" y="1726"/>
                    <a:pt x="265" y="0"/>
                    <a:pt x="15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60"/>
            <p:cNvSpPr/>
            <p:nvPr/>
          </p:nvSpPr>
          <p:spPr>
            <a:xfrm>
              <a:off x="3334850" y="3861450"/>
              <a:ext cx="80850" cy="86975"/>
            </a:xfrm>
            <a:custGeom>
              <a:avLst/>
              <a:gdLst/>
              <a:ahLst/>
              <a:cxnLst/>
              <a:rect l="l" t="t" r="r" b="b"/>
              <a:pathLst>
                <a:path w="3234" h="3479" extrusionOk="0">
                  <a:moveTo>
                    <a:pt x="3089" y="0"/>
                  </a:moveTo>
                  <a:cubicBezTo>
                    <a:pt x="3019" y="0"/>
                    <a:pt x="33" y="1971"/>
                    <a:pt x="1" y="2030"/>
                  </a:cubicBezTo>
                  <a:lnTo>
                    <a:pt x="1" y="3478"/>
                  </a:lnTo>
                  <a:cubicBezTo>
                    <a:pt x="1" y="3478"/>
                    <a:pt x="1249" y="3214"/>
                    <a:pt x="1342" y="3163"/>
                  </a:cubicBezTo>
                  <a:cubicBezTo>
                    <a:pt x="1430" y="3118"/>
                    <a:pt x="3136" y="329"/>
                    <a:pt x="3187" y="255"/>
                  </a:cubicBezTo>
                  <a:cubicBezTo>
                    <a:pt x="3233" y="186"/>
                    <a:pt x="3112" y="38"/>
                    <a:pt x="3090" y="0"/>
                  </a:cubicBezTo>
                  <a:cubicBezTo>
                    <a:pt x="3090" y="0"/>
                    <a:pt x="3089" y="0"/>
                    <a:pt x="308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60"/>
            <p:cNvSpPr/>
            <p:nvPr/>
          </p:nvSpPr>
          <p:spPr>
            <a:xfrm>
              <a:off x="3334850" y="3900175"/>
              <a:ext cx="59575" cy="48250"/>
            </a:xfrm>
            <a:custGeom>
              <a:avLst/>
              <a:gdLst/>
              <a:ahLst/>
              <a:cxnLst/>
              <a:rect l="l" t="t" r="r" b="b"/>
              <a:pathLst>
                <a:path w="2383" h="1930" extrusionOk="0">
                  <a:moveTo>
                    <a:pt x="2382" y="1"/>
                  </a:moveTo>
                  <a:lnTo>
                    <a:pt x="2382" y="1"/>
                  </a:lnTo>
                  <a:cubicBezTo>
                    <a:pt x="1684" y="385"/>
                    <a:pt x="625" y="944"/>
                    <a:pt x="1" y="1268"/>
                  </a:cubicBezTo>
                  <a:lnTo>
                    <a:pt x="1" y="1929"/>
                  </a:lnTo>
                  <a:cubicBezTo>
                    <a:pt x="1" y="1929"/>
                    <a:pt x="1253" y="1665"/>
                    <a:pt x="1337" y="1614"/>
                  </a:cubicBezTo>
                  <a:cubicBezTo>
                    <a:pt x="1383" y="1591"/>
                    <a:pt x="1906" y="764"/>
                    <a:pt x="238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60"/>
            <p:cNvSpPr/>
            <p:nvPr/>
          </p:nvSpPr>
          <p:spPr>
            <a:xfrm>
              <a:off x="3334850" y="3895675"/>
              <a:ext cx="110875" cy="80825"/>
            </a:xfrm>
            <a:custGeom>
              <a:avLst/>
              <a:gdLst/>
              <a:ahLst/>
              <a:cxnLst/>
              <a:rect l="l" t="t" r="r" b="b"/>
              <a:pathLst>
                <a:path w="4435" h="3233" extrusionOk="0">
                  <a:moveTo>
                    <a:pt x="4289" y="0"/>
                  </a:moveTo>
                  <a:cubicBezTo>
                    <a:pt x="4171" y="0"/>
                    <a:pt x="32" y="1726"/>
                    <a:pt x="1" y="1785"/>
                  </a:cubicBezTo>
                  <a:lnTo>
                    <a:pt x="5" y="3232"/>
                  </a:lnTo>
                  <a:cubicBezTo>
                    <a:pt x="5" y="3232"/>
                    <a:pt x="1263" y="2964"/>
                    <a:pt x="1347" y="2918"/>
                  </a:cubicBezTo>
                  <a:cubicBezTo>
                    <a:pt x="1430" y="2872"/>
                    <a:pt x="4343" y="324"/>
                    <a:pt x="4388" y="251"/>
                  </a:cubicBezTo>
                  <a:cubicBezTo>
                    <a:pt x="4435" y="176"/>
                    <a:pt x="4320" y="37"/>
                    <a:pt x="4292" y="1"/>
                  </a:cubicBezTo>
                  <a:cubicBezTo>
                    <a:pt x="4291" y="0"/>
                    <a:pt x="4291" y="0"/>
                    <a:pt x="428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60"/>
            <p:cNvSpPr/>
            <p:nvPr/>
          </p:nvSpPr>
          <p:spPr>
            <a:xfrm>
              <a:off x="3280300" y="3887475"/>
              <a:ext cx="75500" cy="84525"/>
            </a:xfrm>
            <a:custGeom>
              <a:avLst/>
              <a:gdLst/>
              <a:ahLst/>
              <a:cxnLst/>
              <a:rect l="l" t="t" r="r" b="b"/>
              <a:pathLst>
                <a:path w="3020" h="3381" extrusionOk="0">
                  <a:moveTo>
                    <a:pt x="1512" y="0"/>
                  </a:moveTo>
                  <a:cubicBezTo>
                    <a:pt x="676" y="0"/>
                    <a:pt x="1" y="758"/>
                    <a:pt x="1" y="1693"/>
                  </a:cubicBezTo>
                  <a:cubicBezTo>
                    <a:pt x="1" y="2626"/>
                    <a:pt x="676" y="3381"/>
                    <a:pt x="1512" y="3381"/>
                  </a:cubicBezTo>
                  <a:cubicBezTo>
                    <a:pt x="2345" y="3381"/>
                    <a:pt x="3019" y="2626"/>
                    <a:pt x="3019" y="1693"/>
                  </a:cubicBezTo>
                  <a:cubicBezTo>
                    <a:pt x="3019" y="758"/>
                    <a:pt x="2345" y="0"/>
                    <a:pt x="1512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60"/>
            <p:cNvSpPr/>
            <p:nvPr/>
          </p:nvSpPr>
          <p:spPr>
            <a:xfrm>
              <a:off x="3284225" y="3891975"/>
              <a:ext cx="67650" cy="75725"/>
            </a:xfrm>
            <a:custGeom>
              <a:avLst/>
              <a:gdLst/>
              <a:ahLst/>
              <a:cxnLst/>
              <a:rect l="l" t="t" r="r" b="b"/>
              <a:pathLst>
                <a:path w="2706" h="3029" extrusionOk="0">
                  <a:moveTo>
                    <a:pt x="1355" y="0"/>
                  </a:moveTo>
                  <a:cubicBezTo>
                    <a:pt x="606" y="0"/>
                    <a:pt x="0" y="676"/>
                    <a:pt x="0" y="1513"/>
                  </a:cubicBezTo>
                  <a:cubicBezTo>
                    <a:pt x="0" y="2354"/>
                    <a:pt x="606" y="3029"/>
                    <a:pt x="1355" y="3029"/>
                  </a:cubicBezTo>
                  <a:cubicBezTo>
                    <a:pt x="2100" y="3029"/>
                    <a:pt x="2706" y="2354"/>
                    <a:pt x="2706" y="1513"/>
                  </a:cubicBezTo>
                  <a:cubicBezTo>
                    <a:pt x="2706" y="676"/>
                    <a:pt x="2100" y="0"/>
                    <a:pt x="135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60"/>
            <p:cNvSpPr/>
            <p:nvPr/>
          </p:nvSpPr>
          <p:spPr>
            <a:xfrm>
              <a:off x="2755975" y="4184425"/>
              <a:ext cx="1006950" cy="34125"/>
            </a:xfrm>
            <a:custGeom>
              <a:avLst/>
              <a:gdLst/>
              <a:ahLst/>
              <a:cxnLst/>
              <a:rect l="l" t="t" r="r" b="b"/>
              <a:pathLst>
                <a:path w="40278" h="1365" extrusionOk="0">
                  <a:moveTo>
                    <a:pt x="0" y="1"/>
                  </a:moveTo>
                  <a:lnTo>
                    <a:pt x="0" y="1365"/>
                  </a:lnTo>
                  <a:lnTo>
                    <a:pt x="40277" y="1365"/>
                  </a:lnTo>
                  <a:lnTo>
                    <a:pt x="4027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60"/>
            <p:cNvSpPr/>
            <p:nvPr/>
          </p:nvSpPr>
          <p:spPr>
            <a:xfrm>
              <a:off x="2755975" y="4111600"/>
              <a:ext cx="1006950" cy="64525"/>
            </a:xfrm>
            <a:custGeom>
              <a:avLst/>
              <a:gdLst/>
              <a:ahLst/>
              <a:cxnLst/>
              <a:rect l="l" t="t" r="r" b="b"/>
              <a:pathLst>
                <a:path w="40278" h="2581" extrusionOk="0">
                  <a:moveTo>
                    <a:pt x="0" y="1"/>
                  </a:moveTo>
                  <a:lnTo>
                    <a:pt x="0" y="2581"/>
                  </a:lnTo>
                  <a:lnTo>
                    <a:pt x="40277" y="2581"/>
                  </a:lnTo>
                  <a:lnTo>
                    <a:pt x="4027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60"/>
            <p:cNvSpPr/>
            <p:nvPr/>
          </p:nvSpPr>
          <p:spPr>
            <a:xfrm>
              <a:off x="2755975" y="3985150"/>
              <a:ext cx="1006950" cy="57350"/>
            </a:xfrm>
            <a:custGeom>
              <a:avLst/>
              <a:gdLst/>
              <a:ahLst/>
              <a:cxnLst/>
              <a:rect l="l" t="t" r="r" b="b"/>
              <a:pathLst>
                <a:path w="40278" h="2294" extrusionOk="0">
                  <a:moveTo>
                    <a:pt x="0" y="1"/>
                  </a:moveTo>
                  <a:lnTo>
                    <a:pt x="0" y="2293"/>
                  </a:lnTo>
                  <a:lnTo>
                    <a:pt x="40277" y="2293"/>
                  </a:lnTo>
                  <a:lnTo>
                    <a:pt x="4027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60"/>
            <p:cNvSpPr/>
            <p:nvPr/>
          </p:nvSpPr>
          <p:spPr>
            <a:xfrm>
              <a:off x="2755975" y="4176225"/>
              <a:ext cx="1012150" cy="8350"/>
            </a:xfrm>
            <a:custGeom>
              <a:avLst/>
              <a:gdLst/>
              <a:ahLst/>
              <a:cxnLst/>
              <a:rect l="l" t="t" r="r" b="b"/>
              <a:pathLst>
                <a:path w="40486" h="334" extrusionOk="0">
                  <a:moveTo>
                    <a:pt x="0" y="0"/>
                  </a:moveTo>
                  <a:lnTo>
                    <a:pt x="0" y="333"/>
                  </a:lnTo>
                  <a:lnTo>
                    <a:pt x="40486" y="333"/>
                  </a:lnTo>
                  <a:lnTo>
                    <a:pt x="4048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60"/>
            <p:cNvSpPr/>
            <p:nvPr/>
          </p:nvSpPr>
          <p:spPr>
            <a:xfrm>
              <a:off x="2755975" y="4088725"/>
              <a:ext cx="1027200" cy="22900"/>
            </a:xfrm>
            <a:custGeom>
              <a:avLst/>
              <a:gdLst/>
              <a:ahLst/>
              <a:cxnLst/>
              <a:rect l="l" t="t" r="r" b="b"/>
              <a:pathLst>
                <a:path w="41088" h="916" extrusionOk="0">
                  <a:moveTo>
                    <a:pt x="0" y="0"/>
                  </a:moveTo>
                  <a:lnTo>
                    <a:pt x="0" y="916"/>
                  </a:lnTo>
                  <a:lnTo>
                    <a:pt x="41087" y="916"/>
                  </a:lnTo>
                  <a:lnTo>
                    <a:pt x="4108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60"/>
            <p:cNvSpPr/>
            <p:nvPr/>
          </p:nvSpPr>
          <p:spPr>
            <a:xfrm>
              <a:off x="2755975" y="4078775"/>
              <a:ext cx="1049625" cy="9975"/>
            </a:xfrm>
            <a:custGeom>
              <a:avLst/>
              <a:gdLst/>
              <a:ahLst/>
              <a:cxnLst/>
              <a:rect l="l" t="t" r="r" b="b"/>
              <a:pathLst>
                <a:path w="41985" h="399" extrusionOk="0">
                  <a:moveTo>
                    <a:pt x="0" y="1"/>
                  </a:moveTo>
                  <a:lnTo>
                    <a:pt x="0" y="398"/>
                  </a:lnTo>
                  <a:lnTo>
                    <a:pt x="41087" y="398"/>
                  </a:lnTo>
                  <a:lnTo>
                    <a:pt x="41984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60"/>
            <p:cNvSpPr/>
            <p:nvPr/>
          </p:nvSpPr>
          <p:spPr>
            <a:xfrm>
              <a:off x="2755975" y="3975200"/>
              <a:ext cx="1029400" cy="10100"/>
            </a:xfrm>
            <a:custGeom>
              <a:avLst/>
              <a:gdLst/>
              <a:ahLst/>
              <a:cxnLst/>
              <a:rect l="l" t="t" r="r" b="b"/>
              <a:pathLst>
                <a:path w="41176" h="404" extrusionOk="0">
                  <a:moveTo>
                    <a:pt x="0" y="0"/>
                  </a:moveTo>
                  <a:lnTo>
                    <a:pt x="0" y="403"/>
                  </a:lnTo>
                  <a:lnTo>
                    <a:pt x="40277" y="403"/>
                  </a:lnTo>
                  <a:lnTo>
                    <a:pt x="4117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60"/>
            <p:cNvSpPr/>
            <p:nvPr/>
          </p:nvSpPr>
          <p:spPr>
            <a:xfrm>
              <a:off x="2755975" y="4056125"/>
              <a:ext cx="1071925" cy="10075"/>
            </a:xfrm>
            <a:custGeom>
              <a:avLst/>
              <a:gdLst/>
              <a:ahLst/>
              <a:cxnLst/>
              <a:rect l="l" t="t" r="r" b="b"/>
              <a:pathLst>
                <a:path w="42877" h="403" extrusionOk="0">
                  <a:moveTo>
                    <a:pt x="0" y="0"/>
                  </a:moveTo>
                  <a:lnTo>
                    <a:pt x="0" y="402"/>
                  </a:lnTo>
                  <a:lnTo>
                    <a:pt x="41984" y="402"/>
                  </a:lnTo>
                  <a:lnTo>
                    <a:pt x="4287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60"/>
            <p:cNvSpPr/>
            <p:nvPr/>
          </p:nvSpPr>
          <p:spPr>
            <a:xfrm>
              <a:off x="2755975" y="4066050"/>
              <a:ext cx="1049625" cy="12750"/>
            </a:xfrm>
            <a:custGeom>
              <a:avLst/>
              <a:gdLst/>
              <a:ahLst/>
              <a:cxnLst/>
              <a:rect l="l" t="t" r="r" b="b"/>
              <a:pathLst>
                <a:path w="41985" h="510" extrusionOk="0">
                  <a:moveTo>
                    <a:pt x="0" y="1"/>
                  </a:moveTo>
                  <a:lnTo>
                    <a:pt x="0" y="510"/>
                  </a:lnTo>
                  <a:lnTo>
                    <a:pt x="41984" y="510"/>
                  </a:lnTo>
                  <a:lnTo>
                    <a:pt x="4198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60"/>
            <p:cNvSpPr/>
            <p:nvPr/>
          </p:nvSpPr>
          <p:spPr>
            <a:xfrm>
              <a:off x="2755825" y="4042475"/>
              <a:ext cx="1072075" cy="13675"/>
            </a:xfrm>
            <a:custGeom>
              <a:avLst/>
              <a:gdLst/>
              <a:ahLst/>
              <a:cxnLst/>
              <a:rect l="l" t="t" r="r" b="b"/>
              <a:pathLst>
                <a:path w="42883" h="547" extrusionOk="0">
                  <a:moveTo>
                    <a:pt x="1" y="0"/>
                  </a:moveTo>
                  <a:lnTo>
                    <a:pt x="1" y="546"/>
                  </a:lnTo>
                  <a:lnTo>
                    <a:pt x="42882" y="546"/>
                  </a:lnTo>
                  <a:lnTo>
                    <a:pt x="4288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60"/>
            <p:cNvSpPr/>
            <p:nvPr/>
          </p:nvSpPr>
          <p:spPr>
            <a:xfrm>
              <a:off x="2755975" y="3968025"/>
              <a:ext cx="1030875" cy="7200"/>
            </a:xfrm>
            <a:custGeom>
              <a:avLst/>
              <a:gdLst/>
              <a:ahLst/>
              <a:cxnLst/>
              <a:rect l="l" t="t" r="r" b="b"/>
              <a:pathLst>
                <a:path w="41235" h="288" extrusionOk="0">
                  <a:moveTo>
                    <a:pt x="0" y="1"/>
                  </a:moveTo>
                  <a:lnTo>
                    <a:pt x="0" y="287"/>
                  </a:lnTo>
                  <a:lnTo>
                    <a:pt x="41235" y="287"/>
                  </a:lnTo>
                  <a:lnTo>
                    <a:pt x="4123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60"/>
            <p:cNvSpPr/>
            <p:nvPr/>
          </p:nvSpPr>
          <p:spPr>
            <a:xfrm>
              <a:off x="3736425" y="3985275"/>
              <a:ext cx="17725" cy="57325"/>
            </a:xfrm>
            <a:custGeom>
              <a:avLst/>
              <a:gdLst/>
              <a:ahLst/>
              <a:cxnLst/>
              <a:rect l="l" t="t" r="r" b="b"/>
              <a:pathLst>
                <a:path w="709" h="2293" extrusionOk="0">
                  <a:moveTo>
                    <a:pt x="1" y="0"/>
                  </a:moveTo>
                  <a:lnTo>
                    <a:pt x="1" y="2293"/>
                  </a:lnTo>
                  <a:lnTo>
                    <a:pt x="709" y="2293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60"/>
            <p:cNvSpPr/>
            <p:nvPr/>
          </p:nvSpPr>
          <p:spPr>
            <a:xfrm>
              <a:off x="3623850" y="3985275"/>
              <a:ext cx="17575" cy="57325"/>
            </a:xfrm>
            <a:custGeom>
              <a:avLst/>
              <a:gdLst/>
              <a:ahLst/>
              <a:cxnLst/>
              <a:rect l="l" t="t" r="r" b="b"/>
              <a:pathLst>
                <a:path w="703" h="2293" extrusionOk="0">
                  <a:moveTo>
                    <a:pt x="214" y="0"/>
                  </a:moveTo>
                  <a:lnTo>
                    <a:pt x="0" y="2293"/>
                  </a:lnTo>
                  <a:lnTo>
                    <a:pt x="703" y="2293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60"/>
            <p:cNvSpPr/>
            <p:nvPr/>
          </p:nvSpPr>
          <p:spPr>
            <a:xfrm>
              <a:off x="3632400" y="3985275"/>
              <a:ext cx="31700" cy="57325"/>
            </a:xfrm>
            <a:custGeom>
              <a:avLst/>
              <a:gdLst/>
              <a:ahLst/>
              <a:cxnLst/>
              <a:rect l="l" t="t" r="r" b="b"/>
              <a:pathLst>
                <a:path w="1268" h="2293" extrusionOk="0">
                  <a:moveTo>
                    <a:pt x="0" y="0"/>
                  </a:moveTo>
                  <a:lnTo>
                    <a:pt x="0" y="2293"/>
                  </a:lnTo>
                  <a:lnTo>
                    <a:pt x="1268" y="2293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60"/>
            <p:cNvSpPr/>
            <p:nvPr/>
          </p:nvSpPr>
          <p:spPr>
            <a:xfrm>
              <a:off x="3645350" y="3985275"/>
              <a:ext cx="17700" cy="57325"/>
            </a:xfrm>
            <a:custGeom>
              <a:avLst/>
              <a:gdLst/>
              <a:ahLst/>
              <a:cxnLst/>
              <a:rect l="l" t="t" r="r" b="b"/>
              <a:pathLst>
                <a:path w="708" h="2293" extrusionOk="0">
                  <a:moveTo>
                    <a:pt x="0" y="0"/>
                  </a:moveTo>
                  <a:lnTo>
                    <a:pt x="218" y="2293"/>
                  </a:lnTo>
                  <a:lnTo>
                    <a:pt x="707" y="2293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60"/>
            <p:cNvSpPr/>
            <p:nvPr/>
          </p:nvSpPr>
          <p:spPr>
            <a:xfrm>
              <a:off x="3712950" y="3985275"/>
              <a:ext cx="31725" cy="57325"/>
            </a:xfrm>
            <a:custGeom>
              <a:avLst/>
              <a:gdLst/>
              <a:ahLst/>
              <a:cxnLst/>
              <a:rect l="l" t="t" r="r" b="b"/>
              <a:pathLst>
                <a:path w="1269" h="2293" extrusionOk="0">
                  <a:moveTo>
                    <a:pt x="1" y="0"/>
                  </a:moveTo>
                  <a:lnTo>
                    <a:pt x="1" y="2293"/>
                  </a:lnTo>
                  <a:lnTo>
                    <a:pt x="1268" y="2293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60"/>
            <p:cNvSpPr/>
            <p:nvPr/>
          </p:nvSpPr>
          <p:spPr>
            <a:xfrm>
              <a:off x="3714925" y="3985275"/>
              <a:ext cx="17625" cy="57325"/>
            </a:xfrm>
            <a:custGeom>
              <a:avLst/>
              <a:gdLst/>
              <a:ahLst/>
              <a:cxnLst/>
              <a:rect l="l" t="t" r="r" b="b"/>
              <a:pathLst>
                <a:path w="705" h="2293" extrusionOk="0">
                  <a:moveTo>
                    <a:pt x="1" y="0"/>
                  </a:moveTo>
                  <a:lnTo>
                    <a:pt x="1" y="2293"/>
                  </a:lnTo>
                  <a:lnTo>
                    <a:pt x="487" y="2293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60"/>
            <p:cNvSpPr/>
            <p:nvPr/>
          </p:nvSpPr>
          <p:spPr>
            <a:xfrm>
              <a:off x="3654150" y="3985275"/>
              <a:ext cx="69600" cy="57325"/>
            </a:xfrm>
            <a:custGeom>
              <a:avLst/>
              <a:gdLst/>
              <a:ahLst/>
              <a:cxnLst/>
              <a:rect l="l" t="t" r="r" b="b"/>
              <a:pathLst>
                <a:path w="2784" h="2293" extrusionOk="0">
                  <a:moveTo>
                    <a:pt x="0" y="0"/>
                  </a:moveTo>
                  <a:lnTo>
                    <a:pt x="0" y="2293"/>
                  </a:lnTo>
                  <a:lnTo>
                    <a:pt x="2783" y="2293"/>
                  </a:lnTo>
                  <a:lnTo>
                    <a:pt x="2783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60"/>
            <p:cNvSpPr/>
            <p:nvPr/>
          </p:nvSpPr>
          <p:spPr>
            <a:xfrm>
              <a:off x="3654150" y="3985275"/>
              <a:ext cx="69700" cy="5900"/>
            </a:xfrm>
            <a:custGeom>
              <a:avLst/>
              <a:gdLst/>
              <a:ahLst/>
              <a:cxnLst/>
              <a:rect l="l" t="t" r="r" b="b"/>
              <a:pathLst>
                <a:path w="2788" h="236" extrusionOk="0">
                  <a:moveTo>
                    <a:pt x="0" y="0"/>
                  </a:moveTo>
                  <a:lnTo>
                    <a:pt x="0" y="235"/>
                  </a:lnTo>
                  <a:lnTo>
                    <a:pt x="2788" y="171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60"/>
            <p:cNvSpPr/>
            <p:nvPr/>
          </p:nvSpPr>
          <p:spPr>
            <a:xfrm>
              <a:off x="3365475" y="3985275"/>
              <a:ext cx="17725" cy="57325"/>
            </a:xfrm>
            <a:custGeom>
              <a:avLst/>
              <a:gdLst/>
              <a:ahLst/>
              <a:cxnLst/>
              <a:rect l="l" t="t" r="r" b="b"/>
              <a:pathLst>
                <a:path w="709" h="2293" extrusionOk="0">
                  <a:moveTo>
                    <a:pt x="1" y="0"/>
                  </a:moveTo>
                  <a:lnTo>
                    <a:pt x="1" y="2293"/>
                  </a:lnTo>
                  <a:lnTo>
                    <a:pt x="709" y="229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60"/>
            <p:cNvSpPr/>
            <p:nvPr/>
          </p:nvSpPr>
          <p:spPr>
            <a:xfrm>
              <a:off x="3252900" y="3985275"/>
              <a:ext cx="17725" cy="57325"/>
            </a:xfrm>
            <a:custGeom>
              <a:avLst/>
              <a:gdLst/>
              <a:ahLst/>
              <a:cxnLst/>
              <a:rect l="l" t="t" r="r" b="b"/>
              <a:pathLst>
                <a:path w="709" h="2293" extrusionOk="0">
                  <a:moveTo>
                    <a:pt x="218" y="0"/>
                  </a:moveTo>
                  <a:lnTo>
                    <a:pt x="0" y="2293"/>
                  </a:lnTo>
                  <a:lnTo>
                    <a:pt x="708" y="2293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60"/>
            <p:cNvSpPr/>
            <p:nvPr/>
          </p:nvSpPr>
          <p:spPr>
            <a:xfrm>
              <a:off x="3261450" y="3985275"/>
              <a:ext cx="31800" cy="57325"/>
            </a:xfrm>
            <a:custGeom>
              <a:avLst/>
              <a:gdLst/>
              <a:ahLst/>
              <a:cxnLst/>
              <a:rect l="l" t="t" r="r" b="b"/>
              <a:pathLst>
                <a:path w="1272" h="2293" extrusionOk="0">
                  <a:moveTo>
                    <a:pt x="0" y="0"/>
                  </a:moveTo>
                  <a:lnTo>
                    <a:pt x="0" y="2293"/>
                  </a:lnTo>
                  <a:lnTo>
                    <a:pt x="1272" y="229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60"/>
            <p:cNvSpPr/>
            <p:nvPr/>
          </p:nvSpPr>
          <p:spPr>
            <a:xfrm>
              <a:off x="3274500" y="3985275"/>
              <a:ext cx="17625" cy="57325"/>
            </a:xfrm>
            <a:custGeom>
              <a:avLst/>
              <a:gdLst/>
              <a:ahLst/>
              <a:cxnLst/>
              <a:rect l="l" t="t" r="r" b="b"/>
              <a:pathLst>
                <a:path w="705" h="2293" extrusionOk="0">
                  <a:moveTo>
                    <a:pt x="1" y="0"/>
                  </a:moveTo>
                  <a:lnTo>
                    <a:pt x="214" y="2293"/>
                  </a:lnTo>
                  <a:lnTo>
                    <a:pt x="705" y="2293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60"/>
            <p:cNvSpPr/>
            <p:nvPr/>
          </p:nvSpPr>
          <p:spPr>
            <a:xfrm>
              <a:off x="3342025" y="3985275"/>
              <a:ext cx="31700" cy="57325"/>
            </a:xfrm>
            <a:custGeom>
              <a:avLst/>
              <a:gdLst/>
              <a:ahLst/>
              <a:cxnLst/>
              <a:rect l="l" t="t" r="r" b="b"/>
              <a:pathLst>
                <a:path w="1268" h="2293" extrusionOk="0">
                  <a:moveTo>
                    <a:pt x="1" y="0"/>
                  </a:moveTo>
                  <a:lnTo>
                    <a:pt x="1" y="2293"/>
                  </a:lnTo>
                  <a:lnTo>
                    <a:pt x="1267" y="2293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60"/>
            <p:cNvSpPr/>
            <p:nvPr/>
          </p:nvSpPr>
          <p:spPr>
            <a:xfrm>
              <a:off x="3343975" y="3985275"/>
              <a:ext cx="17725" cy="57325"/>
            </a:xfrm>
            <a:custGeom>
              <a:avLst/>
              <a:gdLst/>
              <a:ahLst/>
              <a:cxnLst/>
              <a:rect l="l" t="t" r="r" b="b"/>
              <a:pathLst>
                <a:path w="709" h="2293" extrusionOk="0">
                  <a:moveTo>
                    <a:pt x="1" y="0"/>
                  </a:moveTo>
                  <a:lnTo>
                    <a:pt x="1" y="2293"/>
                  </a:lnTo>
                  <a:lnTo>
                    <a:pt x="491" y="2293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60"/>
            <p:cNvSpPr/>
            <p:nvPr/>
          </p:nvSpPr>
          <p:spPr>
            <a:xfrm>
              <a:off x="3283200" y="3985275"/>
              <a:ext cx="69700" cy="57325"/>
            </a:xfrm>
            <a:custGeom>
              <a:avLst/>
              <a:gdLst/>
              <a:ahLst/>
              <a:cxnLst/>
              <a:rect l="l" t="t" r="r" b="b"/>
              <a:pathLst>
                <a:path w="2788" h="2293" extrusionOk="0">
                  <a:moveTo>
                    <a:pt x="0" y="0"/>
                  </a:moveTo>
                  <a:lnTo>
                    <a:pt x="0" y="2293"/>
                  </a:lnTo>
                  <a:lnTo>
                    <a:pt x="2788" y="2293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60"/>
            <p:cNvSpPr/>
            <p:nvPr/>
          </p:nvSpPr>
          <p:spPr>
            <a:xfrm>
              <a:off x="3283200" y="3985275"/>
              <a:ext cx="69700" cy="5900"/>
            </a:xfrm>
            <a:custGeom>
              <a:avLst/>
              <a:gdLst/>
              <a:ahLst/>
              <a:cxnLst/>
              <a:rect l="l" t="t" r="r" b="b"/>
              <a:pathLst>
                <a:path w="2788" h="236" extrusionOk="0">
                  <a:moveTo>
                    <a:pt x="0" y="0"/>
                  </a:moveTo>
                  <a:lnTo>
                    <a:pt x="0" y="235"/>
                  </a:lnTo>
                  <a:lnTo>
                    <a:pt x="2788" y="171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60"/>
            <p:cNvSpPr/>
            <p:nvPr/>
          </p:nvSpPr>
          <p:spPr>
            <a:xfrm>
              <a:off x="1046325" y="4184550"/>
              <a:ext cx="1007075" cy="34125"/>
            </a:xfrm>
            <a:custGeom>
              <a:avLst/>
              <a:gdLst/>
              <a:ahLst/>
              <a:cxnLst/>
              <a:rect l="l" t="t" r="r" b="b"/>
              <a:pathLst>
                <a:path w="40283" h="1365" extrusionOk="0">
                  <a:moveTo>
                    <a:pt x="0" y="0"/>
                  </a:moveTo>
                  <a:lnTo>
                    <a:pt x="0" y="1364"/>
                  </a:lnTo>
                  <a:lnTo>
                    <a:pt x="40283" y="1364"/>
                  </a:lnTo>
                  <a:lnTo>
                    <a:pt x="4028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60"/>
            <p:cNvSpPr/>
            <p:nvPr/>
          </p:nvSpPr>
          <p:spPr>
            <a:xfrm>
              <a:off x="1046325" y="4111725"/>
              <a:ext cx="1007075" cy="64525"/>
            </a:xfrm>
            <a:custGeom>
              <a:avLst/>
              <a:gdLst/>
              <a:ahLst/>
              <a:cxnLst/>
              <a:rect l="l" t="t" r="r" b="b"/>
              <a:pathLst>
                <a:path w="40283" h="2581" extrusionOk="0">
                  <a:moveTo>
                    <a:pt x="0" y="0"/>
                  </a:moveTo>
                  <a:lnTo>
                    <a:pt x="0" y="2580"/>
                  </a:lnTo>
                  <a:lnTo>
                    <a:pt x="40283" y="2580"/>
                  </a:lnTo>
                  <a:lnTo>
                    <a:pt x="4028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60"/>
            <p:cNvSpPr/>
            <p:nvPr/>
          </p:nvSpPr>
          <p:spPr>
            <a:xfrm>
              <a:off x="1046325" y="3985275"/>
              <a:ext cx="1007075" cy="57325"/>
            </a:xfrm>
            <a:custGeom>
              <a:avLst/>
              <a:gdLst/>
              <a:ahLst/>
              <a:cxnLst/>
              <a:rect l="l" t="t" r="r" b="b"/>
              <a:pathLst>
                <a:path w="40283" h="2293" extrusionOk="0">
                  <a:moveTo>
                    <a:pt x="0" y="0"/>
                  </a:moveTo>
                  <a:lnTo>
                    <a:pt x="0" y="2293"/>
                  </a:lnTo>
                  <a:lnTo>
                    <a:pt x="40283" y="2293"/>
                  </a:lnTo>
                  <a:lnTo>
                    <a:pt x="4028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60"/>
            <p:cNvSpPr/>
            <p:nvPr/>
          </p:nvSpPr>
          <p:spPr>
            <a:xfrm>
              <a:off x="1041100" y="4176100"/>
              <a:ext cx="1012300" cy="8350"/>
            </a:xfrm>
            <a:custGeom>
              <a:avLst/>
              <a:gdLst/>
              <a:ahLst/>
              <a:cxnLst/>
              <a:rect l="l" t="t" r="r" b="b"/>
              <a:pathLst>
                <a:path w="40492" h="334" extrusionOk="0">
                  <a:moveTo>
                    <a:pt x="1" y="1"/>
                  </a:moveTo>
                  <a:lnTo>
                    <a:pt x="1" y="334"/>
                  </a:lnTo>
                  <a:lnTo>
                    <a:pt x="40492" y="334"/>
                  </a:lnTo>
                  <a:lnTo>
                    <a:pt x="40492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60"/>
            <p:cNvSpPr/>
            <p:nvPr/>
          </p:nvSpPr>
          <p:spPr>
            <a:xfrm>
              <a:off x="1026075" y="4088725"/>
              <a:ext cx="1027325" cy="23025"/>
            </a:xfrm>
            <a:custGeom>
              <a:avLst/>
              <a:gdLst/>
              <a:ahLst/>
              <a:cxnLst/>
              <a:rect l="l" t="t" r="r" b="b"/>
              <a:pathLst>
                <a:path w="41093" h="921" extrusionOk="0">
                  <a:moveTo>
                    <a:pt x="0" y="0"/>
                  </a:moveTo>
                  <a:lnTo>
                    <a:pt x="0" y="920"/>
                  </a:lnTo>
                  <a:lnTo>
                    <a:pt x="41093" y="920"/>
                  </a:lnTo>
                  <a:lnTo>
                    <a:pt x="4109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60"/>
            <p:cNvSpPr/>
            <p:nvPr/>
          </p:nvSpPr>
          <p:spPr>
            <a:xfrm>
              <a:off x="1003750" y="4078775"/>
              <a:ext cx="1049650" cy="9975"/>
            </a:xfrm>
            <a:custGeom>
              <a:avLst/>
              <a:gdLst/>
              <a:ahLst/>
              <a:cxnLst/>
              <a:rect l="l" t="t" r="r" b="b"/>
              <a:pathLst>
                <a:path w="41986" h="399" extrusionOk="0">
                  <a:moveTo>
                    <a:pt x="1" y="1"/>
                  </a:moveTo>
                  <a:lnTo>
                    <a:pt x="893" y="398"/>
                  </a:lnTo>
                  <a:lnTo>
                    <a:pt x="41986" y="398"/>
                  </a:lnTo>
                  <a:lnTo>
                    <a:pt x="4198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60"/>
            <p:cNvSpPr/>
            <p:nvPr/>
          </p:nvSpPr>
          <p:spPr>
            <a:xfrm>
              <a:off x="1023875" y="3975200"/>
              <a:ext cx="1029525" cy="10100"/>
            </a:xfrm>
            <a:custGeom>
              <a:avLst/>
              <a:gdLst/>
              <a:ahLst/>
              <a:cxnLst/>
              <a:rect l="l" t="t" r="r" b="b"/>
              <a:pathLst>
                <a:path w="41181" h="404" extrusionOk="0">
                  <a:moveTo>
                    <a:pt x="1" y="0"/>
                  </a:moveTo>
                  <a:lnTo>
                    <a:pt x="898" y="403"/>
                  </a:lnTo>
                  <a:lnTo>
                    <a:pt x="41181" y="403"/>
                  </a:lnTo>
                  <a:lnTo>
                    <a:pt x="4118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60"/>
            <p:cNvSpPr/>
            <p:nvPr/>
          </p:nvSpPr>
          <p:spPr>
            <a:xfrm>
              <a:off x="981350" y="4056125"/>
              <a:ext cx="1072050" cy="10075"/>
            </a:xfrm>
            <a:custGeom>
              <a:avLst/>
              <a:gdLst/>
              <a:ahLst/>
              <a:cxnLst/>
              <a:rect l="l" t="t" r="r" b="b"/>
              <a:pathLst>
                <a:path w="42882" h="403" extrusionOk="0">
                  <a:moveTo>
                    <a:pt x="0" y="0"/>
                  </a:moveTo>
                  <a:lnTo>
                    <a:pt x="897" y="402"/>
                  </a:lnTo>
                  <a:lnTo>
                    <a:pt x="42882" y="402"/>
                  </a:lnTo>
                  <a:lnTo>
                    <a:pt x="4288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60"/>
            <p:cNvSpPr/>
            <p:nvPr/>
          </p:nvSpPr>
          <p:spPr>
            <a:xfrm>
              <a:off x="1003750" y="4066175"/>
              <a:ext cx="1049650" cy="12625"/>
            </a:xfrm>
            <a:custGeom>
              <a:avLst/>
              <a:gdLst/>
              <a:ahLst/>
              <a:cxnLst/>
              <a:rect l="l" t="t" r="r" b="b"/>
              <a:pathLst>
                <a:path w="41986" h="505" extrusionOk="0">
                  <a:moveTo>
                    <a:pt x="1" y="0"/>
                  </a:moveTo>
                  <a:lnTo>
                    <a:pt x="1" y="505"/>
                  </a:lnTo>
                  <a:lnTo>
                    <a:pt x="41986" y="505"/>
                  </a:lnTo>
                  <a:lnTo>
                    <a:pt x="419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60"/>
            <p:cNvSpPr/>
            <p:nvPr/>
          </p:nvSpPr>
          <p:spPr>
            <a:xfrm>
              <a:off x="981350" y="4042575"/>
              <a:ext cx="1072050" cy="13575"/>
            </a:xfrm>
            <a:custGeom>
              <a:avLst/>
              <a:gdLst/>
              <a:ahLst/>
              <a:cxnLst/>
              <a:rect l="l" t="t" r="r" b="b"/>
              <a:pathLst>
                <a:path w="42882" h="543" extrusionOk="0">
                  <a:moveTo>
                    <a:pt x="0" y="1"/>
                  </a:moveTo>
                  <a:lnTo>
                    <a:pt x="0" y="542"/>
                  </a:lnTo>
                  <a:lnTo>
                    <a:pt x="42882" y="542"/>
                  </a:lnTo>
                  <a:lnTo>
                    <a:pt x="42882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60"/>
            <p:cNvSpPr/>
            <p:nvPr/>
          </p:nvSpPr>
          <p:spPr>
            <a:xfrm>
              <a:off x="1022375" y="3968025"/>
              <a:ext cx="1031025" cy="7200"/>
            </a:xfrm>
            <a:custGeom>
              <a:avLst/>
              <a:gdLst/>
              <a:ahLst/>
              <a:cxnLst/>
              <a:rect l="l" t="t" r="r" b="b"/>
              <a:pathLst>
                <a:path w="41241" h="288" extrusionOk="0">
                  <a:moveTo>
                    <a:pt x="1" y="1"/>
                  </a:moveTo>
                  <a:lnTo>
                    <a:pt x="1" y="287"/>
                  </a:lnTo>
                  <a:lnTo>
                    <a:pt x="41241" y="287"/>
                  </a:lnTo>
                  <a:lnTo>
                    <a:pt x="4124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60"/>
            <p:cNvSpPr/>
            <p:nvPr/>
          </p:nvSpPr>
          <p:spPr>
            <a:xfrm>
              <a:off x="1538625" y="3985275"/>
              <a:ext cx="17725" cy="57325"/>
            </a:xfrm>
            <a:custGeom>
              <a:avLst/>
              <a:gdLst/>
              <a:ahLst/>
              <a:cxnLst/>
              <a:rect l="l" t="t" r="r" b="b"/>
              <a:pathLst>
                <a:path w="709" h="2293" extrusionOk="0">
                  <a:moveTo>
                    <a:pt x="0" y="0"/>
                  </a:moveTo>
                  <a:lnTo>
                    <a:pt x="0" y="2293"/>
                  </a:lnTo>
                  <a:lnTo>
                    <a:pt x="708" y="229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60"/>
            <p:cNvSpPr/>
            <p:nvPr/>
          </p:nvSpPr>
          <p:spPr>
            <a:xfrm>
              <a:off x="1426025" y="3985275"/>
              <a:ext cx="17725" cy="57325"/>
            </a:xfrm>
            <a:custGeom>
              <a:avLst/>
              <a:gdLst/>
              <a:ahLst/>
              <a:cxnLst/>
              <a:rect l="l" t="t" r="r" b="b"/>
              <a:pathLst>
                <a:path w="709" h="2293" extrusionOk="0">
                  <a:moveTo>
                    <a:pt x="218" y="0"/>
                  </a:moveTo>
                  <a:lnTo>
                    <a:pt x="1" y="2293"/>
                  </a:lnTo>
                  <a:lnTo>
                    <a:pt x="709" y="2293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60"/>
            <p:cNvSpPr/>
            <p:nvPr/>
          </p:nvSpPr>
          <p:spPr>
            <a:xfrm>
              <a:off x="1434575" y="3985275"/>
              <a:ext cx="31825" cy="57325"/>
            </a:xfrm>
            <a:custGeom>
              <a:avLst/>
              <a:gdLst/>
              <a:ahLst/>
              <a:cxnLst/>
              <a:rect l="l" t="t" r="r" b="b"/>
              <a:pathLst>
                <a:path w="1273" h="2293" extrusionOk="0">
                  <a:moveTo>
                    <a:pt x="1" y="0"/>
                  </a:moveTo>
                  <a:lnTo>
                    <a:pt x="1" y="2293"/>
                  </a:lnTo>
                  <a:lnTo>
                    <a:pt x="1272" y="229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60"/>
            <p:cNvSpPr/>
            <p:nvPr/>
          </p:nvSpPr>
          <p:spPr>
            <a:xfrm>
              <a:off x="1447650" y="3985275"/>
              <a:ext cx="17600" cy="57325"/>
            </a:xfrm>
            <a:custGeom>
              <a:avLst/>
              <a:gdLst/>
              <a:ahLst/>
              <a:cxnLst/>
              <a:rect l="l" t="t" r="r" b="b"/>
              <a:pathLst>
                <a:path w="704" h="2293" extrusionOk="0">
                  <a:moveTo>
                    <a:pt x="0" y="0"/>
                  </a:moveTo>
                  <a:lnTo>
                    <a:pt x="213" y="2293"/>
                  </a:lnTo>
                  <a:lnTo>
                    <a:pt x="704" y="2293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60"/>
            <p:cNvSpPr/>
            <p:nvPr/>
          </p:nvSpPr>
          <p:spPr>
            <a:xfrm>
              <a:off x="1515175" y="3985275"/>
              <a:ext cx="31675" cy="57325"/>
            </a:xfrm>
            <a:custGeom>
              <a:avLst/>
              <a:gdLst/>
              <a:ahLst/>
              <a:cxnLst/>
              <a:rect l="l" t="t" r="r" b="b"/>
              <a:pathLst>
                <a:path w="1267" h="2293" extrusionOk="0">
                  <a:moveTo>
                    <a:pt x="0" y="0"/>
                  </a:moveTo>
                  <a:lnTo>
                    <a:pt x="0" y="2293"/>
                  </a:lnTo>
                  <a:lnTo>
                    <a:pt x="1267" y="2293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60"/>
            <p:cNvSpPr/>
            <p:nvPr/>
          </p:nvSpPr>
          <p:spPr>
            <a:xfrm>
              <a:off x="1517250" y="3985275"/>
              <a:ext cx="17700" cy="57325"/>
            </a:xfrm>
            <a:custGeom>
              <a:avLst/>
              <a:gdLst/>
              <a:ahLst/>
              <a:cxnLst/>
              <a:rect l="l" t="t" r="r" b="b"/>
              <a:pathLst>
                <a:path w="708" h="2293" extrusionOk="0">
                  <a:moveTo>
                    <a:pt x="1" y="0"/>
                  </a:moveTo>
                  <a:lnTo>
                    <a:pt x="1" y="2293"/>
                  </a:lnTo>
                  <a:lnTo>
                    <a:pt x="490" y="2293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60"/>
            <p:cNvSpPr/>
            <p:nvPr/>
          </p:nvSpPr>
          <p:spPr>
            <a:xfrm>
              <a:off x="1456325" y="3985275"/>
              <a:ext cx="69725" cy="57325"/>
            </a:xfrm>
            <a:custGeom>
              <a:avLst/>
              <a:gdLst/>
              <a:ahLst/>
              <a:cxnLst/>
              <a:rect l="l" t="t" r="r" b="b"/>
              <a:pathLst>
                <a:path w="2789" h="2293" extrusionOk="0">
                  <a:moveTo>
                    <a:pt x="1" y="0"/>
                  </a:moveTo>
                  <a:lnTo>
                    <a:pt x="1" y="2293"/>
                  </a:lnTo>
                  <a:lnTo>
                    <a:pt x="2788" y="2293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60"/>
            <p:cNvSpPr/>
            <p:nvPr/>
          </p:nvSpPr>
          <p:spPr>
            <a:xfrm>
              <a:off x="1456325" y="3985275"/>
              <a:ext cx="69725" cy="5900"/>
            </a:xfrm>
            <a:custGeom>
              <a:avLst/>
              <a:gdLst/>
              <a:ahLst/>
              <a:cxnLst/>
              <a:rect l="l" t="t" r="r" b="b"/>
              <a:pathLst>
                <a:path w="2789" h="236" extrusionOk="0">
                  <a:moveTo>
                    <a:pt x="1" y="0"/>
                  </a:moveTo>
                  <a:lnTo>
                    <a:pt x="1" y="235"/>
                  </a:lnTo>
                  <a:lnTo>
                    <a:pt x="2788" y="171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60"/>
            <p:cNvSpPr/>
            <p:nvPr/>
          </p:nvSpPr>
          <p:spPr>
            <a:xfrm>
              <a:off x="1167800" y="3985275"/>
              <a:ext cx="17700" cy="57325"/>
            </a:xfrm>
            <a:custGeom>
              <a:avLst/>
              <a:gdLst/>
              <a:ahLst/>
              <a:cxnLst/>
              <a:rect l="l" t="t" r="r" b="b"/>
              <a:pathLst>
                <a:path w="708" h="2293" extrusionOk="0">
                  <a:moveTo>
                    <a:pt x="1" y="0"/>
                  </a:moveTo>
                  <a:lnTo>
                    <a:pt x="1" y="2293"/>
                  </a:lnTo>
                  <a:lnTo>
                    <a:pt x="708" y="2293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60"/>
            <p:cNvSpPr/>
            <p:nvPr/>
          </p:nvSpPr>
          <p:spPr>
            <a:xfrm>
              <a:off x="1055200" y="3985275"/>
              <a:ext cx="17600" cy="57325"/>
            </a:xfrm>
            <a:custGeom>
              <a:avLst/>
              <a:gdLst/>
              <a:ahLst/>
              <a:cxnLst/>
              <a:rect l="l" t="t" r="r" b="b"/>
              <a:pathLst>
                <a:path w="704" h="2293" extrusionOk="0">
                  <a:moveTo>
                    <a:pt x="218" y="0"/>
                  </a:moveTo>
                  <a:lnTo>
                    <a:pt x="0" y="2293"/>
                  </a:lnTo>
                  <a:lnTo>
                    <a:pt x="704" y="2293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60"/>
            <p:cNvSpPr/>
            <p:nvPr/>
          </p:nvSpPr>
          <p:spPr>
            <a:xfrm>
              <a:off x="1063775" y="3985275"/>
              <a:ext cx="31675" cy="57325"/>
            </a:xfrm>
            <a:custGeom>
              <a:avLst/>
              <a:gdLst/>
              <a:ahLst/>
              <a:cxnLst/>
              <a:rect l="l" t="t" r="r" b="b"/>
              <a:pathLst>
                <a:path w="1267" h="2293" extrusionOk="0">
                  <a:moveTo>
                    <a:pt x="0" y="0"/>
                  </a:moveTo>
                  <a:lnTo>
                    <a:pt x="0" y="2293"/>
                  </a:lnTo>
                  <a:lnTo>
                    <a:pt x="1266" y="2293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60"/>
            <p:cNvSpPr/>
            <p:nvPr/>
          </p:nvSpPr>
          <p:spPr>
            <a:xfrm>
              <a:off x="1076700" y="3985275"/>
              <a:ext cx="17725" cy="57325"/>
            </a:xfrm>
            <a:custGeom>
              <a:avLst/>
              <a:gdLst/>
              <a:ahLst/>
              <a:cxnLst/>
              <a:rect l="l" t="t" r="r" b="b"/>
              <a:pathLst>
                <a:path w="709" h="2293" extrusionOk="0">
                  <a:moveTo>
                    <a:pt x="0" y="0"/>
                  </a:moveTo>
                  <a:lnTo>
                    <a:pt x="218" y="2293"/>
                  </a:lnTo>
                  <a:lnTo>
                    <a:pt x="708" y="2293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60"/>
            <p:cNvSpPr/>
            <p:nvPr/>
          </p:nvSpPr>
          <p:spPr>
            <a:xfrm>
              <a:off x="1144325" y="3985275"/>
              <a:ext cx="31725" cy="57325"/>
            </a:xfrm>
            <a:custGeom>
              <a:avLst/>
              <a:gdLst/>
              <a:ahLst/>
              <a:cxnLst/>
              <a:rect l="l" t="t" r="r" b="b"/>
              <a:pathLst>
                <a:path w="1269" h="2293" extrusionOk="0">
                  <a:moveTo>
                    <a:pt x="1" y="0"/>
                  </a:moveTo>
                  <a:lnTo>
                    <a:pt x="1" y="2293"/>
                  </a:lnTo>
                  <a:lnTo>
                    <a:pt x="1268" y="2293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60"/>
            <p:cNvSpPr/>
            <p:nvPr/>
          </p:nvSpPr>
          <p:spPr>
            <a:xfrm>
              <a:off x="1146300" y="3985275"/>
              <a:ext cx="17600" cy="57325"/>
            </a:xfrm>
            <a:custGeom>
              <a:avLst/>
              <a:gdLst/>
              <a:ahLst/>
              <a:cxnLst/>
              <a:rect l="l" t="t" r="r" b="b"/>
              <a:pathLst>
                <a:path w="704" h="2293" extrusionOk="0">
                  <a:moveTo>
                    <a:pt x="1" y="0"/>
                  </a:moveTo>
                  <a:lnTo>
                    <a:pt x="1" y="2293"/>
                  </a:lnTo>
                  <a:lnTo>
                    <a:pt x="486" y="2293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60"/>
            <p:cNvSpPr/>
            <p:nvPr/>
          </p:nvSpPr>
          <p:spPr>
            <a:xfrm>
              <a:off x="1085500" y="3985275"/>
              <a:ext cx="69600" cy="57325"/>
            </a:xfrm>
            <a:custGeom>
              <a:avLst/>
              <a:gdLst/>
              <a:ahLst/>
              <a:cxnLst/>
              <a:rect l="l" t="t" r="r" b="b"/>
              <a:pathLst>
                <a:path w="2784" h="2293" extrusionOk="0">
                  <a:moveTo>
                    <a:pt x="0" y="0"/>
                  </a:moveTo>
                  <a:lnTo>
                    <a:pt x="0" y="2293"/>
                  </a:lnTo>
                  <a:lnTo>
                    <a:pt x="2783" y="2293"/>
                  </a:lnTo>
                  <a:lnTo>
                    <a:pt x="2783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60"/>
            <p:cNvSpPr/>
            <p:nvPr/>
          </p:nvSpPr>
          <p:spPr>
            <a:xfrm>
              <a:off x="1085500" y="3985275"/>
              <a:ext cx="69725" cy="5900"/>
            </a:xfrm>
            <a:custGeom>
              <a:avLst/>
              <a:gdLst/>
              <a:ahLst/>
              <a:cxnLst/>
              <a:rect l="l" t="t" r="r" b="b"/>
              <a:pathLst>
                <a:path w="2789" h="236" extrusionOk="0">
                  <a:moveTo>
                    <a:pt x="0" y="0"/>
                  </a:moveTo>
                  <a:lnTo>
                    <a:pt x="0" y="235"/>
                  </a:lnTo>
                  <a:lnTo>
                    <a:pt x="2789" y="171"/>
                  </a:lnTo>
                  <a:lnTo>
                    <a:pt x="278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60"/>
            <p:cNvSpPr/>
            <p:nvPr/>
          </p:nvSpPr>
          <p:spPr>
            <a:xfrm>
              <a:off x="2018450" y="4150325"/>
              <a:ext cx="773475" cy="34250"/>
            </a:xfrm>
            <a:custGeom>
              <a:avLst/>
              <a:gdLst/>
              <a:ahLst/>
              <a:cxnLst/>
              <a:rect l="l" t="t" r="r" b="b"/>
              <a:pathLst>
                <a:path w="30939" h="1370" extrusionOk="0">
                  <a:moveTo>
                    <a:pt x="1" y="1"/>
                  </a:moveTo>
                  <a:lnTo>
                    <a:pt x="1" y="1369"/>
                  </a:lnTo>
                  <a:lnTo>
                    <a:pt x="30938" y="1369"/>
                  </a:lnTo>
                  <a:lnTo>
                    <a:pt x="309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60"/>
            <p:cNvSpPr/>
            <p:nvPr/>
          </p:nvSpPr>
          <p:spPr>
            <a:xfrm>
              <a:off x="2013850" y="4142000"/>
              <a:ext cx="782700" cy="8350"/>
            </a:xfrm>
            <a:custGeom>
              <a:avLst/>
              <a:gdLst/>
              <a:ahLst/>
              <a:cxnLst/>
              <a:rect l="l" t="t" r="r" b="b"/>
              <a:pathLst>
                <a:path w="31308" h="334" extrusionOk="0">
                  <a:moveTo>
                    <a:pt x="1" y="1"/>
                  </a:moveTo>
                  <a:lnTo>
                    <a:pt x="1" y="334"/>
                  </a:lnTo>
                  <a:lnTo>
                    <a:pt x="31308" y="334"/>
                  </a:lnTo>
                  <a:lnTo>
                    <a:pt x="3130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60"/>
            <p:cNvSpPr/>
            <p:nvPr/>
          </p:nvSpPr>
          <p:spPr>
            <a:xfrm>
              <a:off x="2018925" y="4082950"/>
              <a:ext cx="772450" cy="59075"/>
            </a:xfrm>
            <a:custGeom>
              <a:avLst/>
              <a:gdLst/>
              <a:ahLst/>
              <a:cxnLst/>
              <a:rect l="l" t="t" r="r" b="b"/>
              <a:pathLst>
                <a:path w="30898" h="2363" extrusionOk="0">
                  <a:moveTo>
                    <a:pt x="1" y="0"/>
                  </a:moveTo>
                  <a:lnTo>
                    <a:pt x="1" y="2363"/>
                  </a:lnTo>
                  <a:lnTo>
                    <a:pt x="30897" y="2363"/>
                  </a:lnTo>
                  <a:lnTo>
                    <a:pt x="3089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60"/>
            <p:cNvSpPr/>
            <p:nvPr/>
          </p:nvSpPr>
          <p:spPr>
            <a:xfrm>
              <a:off x="1998825" y="4060050"/>
              <a:ext cx="812775" cy="22925"/>
            </a:xfrm>
            <a:custGeom>
              <a:avLst/>
              <a:gdLst/>
              <a:ahLst/>
              <a:cxnLst/>
              <a:rect l="l" t="t" r="r" b="b"/>
              <a:pathLst>
                <a:path w="32511" h="917" extrusionOk="0">
                  <a:moveTo>
                    <a:pt x="0" y="1"/>
                  </a:moveTo>
                  <a:lnTo>
                    <a:pt x="0" y="916"/>
                  </a:lnTo>
                  <a:lnTo>
                    <a:pt x="32510" y="916"/>
                  </a:lnTo>
                  <a:lnTo>
                    <a:pt x="3251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60"/>
            <p:cNvSpPr/>
            <p:nvPr/>
          </p:nvSpPr>
          <p:spPr>
            <a:xfrm>
              <a:off x="1976500" y="4050100"/>
              <a:ext cx="857500" cy="9975"/>
            </a:xfrm>
            <a:custGeom>
              <a:avLst/>
              <a:gdLst/>
              <a:ahLst/>
              <a:cxnLst/>
              <a:rect l="l" t="t" r="r" b="b"/>
              <a:pathLst>
                <a:path w="34300" h="399" extrusionOk="0">
                  <a:moveTo>
                    <a:pt x="1" y="1"/>
                  </a:moveTo>
                  <a:lnTo>
                    <a:pt x="893" y="399"/>
                  </a:lnTo>
                  <a:lnTo>
                    <a:pt x="33403" y="399"/>
                  </a:lnTo>
                  <a:lnTo>
                    <a:pt x="3430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60"/>
            <p:cNvSpPr/>
            <p:nvPr/>
          </p:nvSpPr>
          <p:spPr>
            <a:xfrm>
              <a:off x="1954075" y="4027450"/>
              <a:ext cx="902250" cy="10075"/>
            </a:xfrm>
            <a:custGeom>
              <a:avLst/>
              <a:gdLst/>
              <a:ahLst/>
              <a:cxnLst/>
              <a:rect l="l" t="t" r="r" b="b"/>
              <a:pathLst>
                <a:path w="36090" h="403" extrusionOk="0">
                  <a:moveTo>
                    <a:pt x="0" y="1"/>
                  </a:moveTo>
                  <a:lnTo>
                    <a:pt x="898" y="403"/>
                  </a:lnTo>
                  <a:lnTo>
                    <a:pt x="35197" y="403"/>
                  </a:lnTo>
                  <a:lnTo>
                    <a:pt x="36089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60"/>
            <p:cNvSpPr/>
            <p:nvPr/>
          </p:nvSpPr>
          <p:spPr>
            <a:xfrm>
              <a:off x="1976500" y="4037500"/>
              <a:ext cx="857500" cy="12625"/>
            </a:xfrm>
            <a:custGeom>
              <a:avLst/>
              <a:gdLst/>
              <a:ahLst/>
              <a:cxnLst/>
              <a:rect l="l" t="t" r="r" b="b"/>
              <a:pathLst>
                <a:path w="34300" h="505" extrusionOk="0">
                  <a:moveTo>
                    <a:pt x="1" y="1"/>
                  </a:moveTo>
                  <a:lnTo>
                    <a:pt x="1" y="505"/>
                  </a:lnTo>
                  <a:lnTo>
                    <a:pt x="34300" y="505"/>
                  </a:lnTo>
                  <a:lnTo>
                    <a:pt x="3430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60"/>
            <p:cNvSpPr/>
            <p:nvPr/>
          </p:nvSpPr>
          <p:spPr>
            <a:xfrm>
              <a:off x="1954075" y="4013800"/>
              <a:ext cx="902250" cy="13675"/>
            </a:xfrm>
            <a:custGeom>
              <a:avLst/>
              <a:gdLst/>
              <a:ahLst/>
              <a:cxnLst/>
              <a:rect l="l" t="t" r="r" b="b"/>
              <a:pathLst>
                <a:path w="36090" h="547" extrusionOk="0">
                  <a:moveTo>
                    <a:pt x="0" y="1"/>
                  </a:moveTo>
                  <a:lnTo>
                    <a:pt x="0" y="547"/>
                  </a:lnTo>
                  <a:lnTo>
                    <a:pt x="36089" y="547"/>
                  </a:lnTo>
                  <a:lnTo>
                    <a:pt x="36089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60"/>
            <p:cNvSpPr/>
            <p:nvPr/>
          </p:nvSpPr>
          <p:spPr>
            <a:xfrm>
              <a:off x="2032800" y="4061200"/>
              <a:ext cx="744800" cy="80825"/>
            </a:xfrm>
            <a:custGeom>
              <a:avLst/>
              <a:gdLst/>
              <a:ahLst/>
              <a:cxnLst/>
              <a:rect l="l" t="t" r="r" b="b"/>
              <a:pathLst>
                <a:path w="29792" h="3233" extrusionOk="0">
                  <a:moveTo>
                    <a:pt x="0" y="0"/>
                  </a:moveTo>
                  <a:lnTo>
                    <a:pt x="0" y="3233"/>
                  </a:lnTo>
                  <a:lnTo>
                    <a:pt x="29792" y="3233"/>
                  </a:lnTo>
                  <a:lnTo>
                    <a:pt x="2979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60"/>
            <p:cNvSpPr/>
            <p:nvPr/>
          </p:nvSpPr>
          <p:spPr>
            <a:xfrm>
              <a:off x="2012575" y="4038200"/>
              <a:ext cx="785250" cy="23025"/>
            </a:xfrm>
            <a:custGeom>
              <a:avLst/>
              <a:gdLst/>
              <a:ahLst/>
              <a:cxnLst/>
              <a:rect l="l" t="t" r="r" b="b"/>
              <a:pathLst>
                <a:path w="31410" h="921" extrusionOk="0">
                  <a:moveTo>
                    <a:pt x="0" y="0"/>
                  </a:moveTo>
                  <a:lnTo>
                    <a:pt x="0" y="920"/>
                  </a:lnTo>
                  <a:lnTo>
                    <a:pt x="31410" y="920"/>
                  </a:lnTo>
                  <a:lnTo>
                    <a:pt x="3141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60"/>
            <p:cNvSpPr/>
            <p:nvPr/>
          </p:nvSpPr>
          <p:spPr>
            <a:xfrm>
              <a:off x="1990125" y="4028275"/>
              <a:ext cx="830125" cy="9950"/>
            </a:xfrm>
            <a:custGeom>
              <a:avLst/>
              <a:gdLst/>
              <a:ahLst/>
              <a:cxnLst/>
              <a:rect l="l" t="t" r="r" b="b"/>
              <a:pathLst>
                <a:path w="33205" h="398" extrusionOk="0">
                  <a:moveTo>
                    <a:pt x="1" y="0"/>
                  </a:moveTo>
                  <a:lnTo>
                    <a:pt x="898" y="397"/>
                  </a:lnTo>
                  <a:lnTo>
                    <a:pt x="32308" y="397"/>
                  </a:lnTo>
                  <a:lnTo>
                    <a:pt x="3320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60"/>
            <p:cNvSpPr/>
            <p:nvPr/>
          </p:nvSpPr>
          <p:spPr>
            <a:xfrm>
              <a:off x="1967725" y="4005600"/>
              <a:ext cx="874825" cy="10100"/>
            </a:xfrm>
            <a:custGeom>
              <a:avLst/>
              <a:gdLst/>
              <a:ahLst/>
              <a:cxnLst/>
              <a:rect l="l" t="t" r="r" b="b"/>
              <a:pathLst>
                <a:path w="34993" h="404" extrusionOk="0">
                  <a:moveTo>
                    <a:pt x="0" y="1"/>
                  </a:moveTo>
                  <a:lnTo>
                    <a:pt x="897" y="403"/>
                  </a:lnTo>
                  <a:lnTo>
                    <a:pt x="34100" y="403"/>
                  </a:lnTo>
                  <a:lnTo>
                    <a:pt x="3499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60"/>
            <p:cNvSpPr/>
            <p:nvPr/>
          </p:nvSpPr>
          <p:spPr>
            <a:xfrm>
              <a:off x="1990125" y="4015675"/>
              <a:ext cx="830125" cy="12625"/>
            </a:xfrm>
            <a:custGeom>
              <a:avLst/>
              <a:gdLst/>
              <a:ahLst/>
              <a:cxnLst/>
              <a:rect l="l" t="t" r="r" b="b"/>
              <a:pathLst>
                <a:path w="33205" h="505" extrusionOk="0">
                  <a:moveTo>
                    <a:pt x="1" y="0"/>
                  </a:moveTo>
                  <a:lnTo>
                    <a:pt x="1" y="504"/>
                  </a:lnTo>
                  <a:lnTo>
                    <a:pt x="33204" y="504"/>
                  </a:lnTo>
                  <a:lnTo>
                    <a:pt x="3320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60"/>
            <p:cNvSpPr/>
            <p:nvPr/>
          </p:nvSpPr>
          <p:spPr>
            <a:xfrm>
              <a:off x="1967725" y="3992100"/>
              <a:ext cx="874825" cy="13525"/>
            </a:xfrm>
            <a:custGeom>
              <a:avLst/>
              <a:gdLst/>
              <a:ahLst/>
              <a:cxnLst/>
              <a:rect l="l" t="t" r="r" b="b"/>
              <a:pathLst>
                <a:path w="34993" h="541" extrusionOk="0">
                  <a:moveTo>
                    <a:pt x="0" y="0"/>
                  </a:moveTo>
                  <a:lnTo>
                    <a:pt x="0" y="541"/>
                  </a:lnTo>
                  <a:lnTo>
                    <a:pt x="34993" y="541"/>
                  </a:lnTo>
                  <a:lnTo>
                    <a:pt x="3499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60"/>
            <p:cNvSpPr/>
            <p:nvPr/>
          </p:nvSpPr>
          <p:spPr>
            <a:xfrm>
              <a:off x="2013850" y="4142125"/>
              <a:ext cx="782700" cy="8225"/>
            </a:xfrm>
            <a:custGeom>
              <a:avLst/>
              <a:gdLst/>
              <a:ahLst/>
              <a:cxnLst/>
              <a:rect l="l" t="t" r="r" b="b"/>
              <a:pathLst>
                <a:path w="31308" h="329" extrusionOk="0">
                  <a:moveTo>
                    <a:pt x="1" y="0"/>
                  </a:moveTo>
                  <a:lnTo>
                    <a:pt x="1" y="329"/>
                  </a:lnTo>
                  <a:lnTo>
                    <a:pt x="31308" y="329"/>
                  </a:lnTo>
                  <a:lnTo>
                    <a:pt x="3130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60"/>
            <p:cNvSpPr/>
            <p:nvPr/>
          </p:nvSpPr>
          <p:spPr>
            <a:xfrm>
              <a:off x="2076975" y="4043425"/>
              <a:ext cx="656475" cy="98500"/>
            </a:xfrm>
            <a:custGeom>
              <a:avLst/>
              <a:gdLst/>
              <a:ahLst/>
              <a:cxnLst/>
              <a:rect l="l" t="t" r="r" b="b"/>
              <a:pathLst>
                <a:path w="26259" h="3940" extrusionOk="0">
                  <a:moveTo>
                    <a:pt x="0" y="0"/>
                  </a:moveTo>
                  <a:lnTo>
                    <a:pt x="0" y="3940"/>
                  </a:lnTo>
                  <a:lnTo>
                    <a:pt x="26258" y="3940"/>
                  </a:lnTo>
                  <a:lnTo>
                    <a:pt x="2625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60"/>
            <p:cNvSpPr/>
            <p:nvPr/>
          </p:nvSpPr>
          <p:spPr>
            <a:xfrm>
              <a:off x="2056725" y="4020375"/>
              <a:ext cx="696825" cy="23075"/>
            </a:xfrm>
            <a:custGeom>
              <a:avLst/>
              <a:gdLst/>
              <a:ahLst/>
              <a:cxnLst/>
              <a:rect l="l" t="t" r="r" b="b"/>
              <a:pathLst>
                <a:path w="27873" h="923" extrusionOk="0">
                  <a:moveTo>
                    <a:pt x="0" y="1"/>
                  </a:moveTo>
                  <a:lnTo>
                    <a:pt x="0" y="922"/>
                  </a:lnTo>
                  <a:lnTo>
                    <a:pt x="27873" y="922"/>
                  </a:lnTo>
                  <a:lnTo>
                    <a:pt x="2787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60"/>
            <p:cNvSpPr/>
            <p:nvPr/>
          </p:nvSpPr>
          <p:spPr>
            <a:xfrm>
              <a:off x="2034400" y="4010450"/>
              <a:ext cx="741575" cy="9950"/>
            </a:xfrm>
            <a:custGeom>
              <a:avLst/>
              <a:gdLst/>
              <a:ahLst/>
              <a:cxnLst/>
              <a:rect l="l" t="t" r="r" b="b"/>
              <a:pathLst>
                <a:path w="29663" h="398" extrusionOk="0">
                  <a:moveTo>
                    <a:pt x="1" y="1"/>
                  </a:moveTo>
                  <a:lnTo>
                    <a:pt x="893" y="398"/>
                  </a:lnTo>
                  <a:lnTo>
                    <a:pt x="28766" y="398"/>
                  </a:lnTo>
                  <a:lnTo>
                    <a:pt x="29662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60"/>
            <p:cNvSpPr/>
            <p:nvPr/>
          </p:nvSpPr>
          <p:spPr>
            <a:xfrm>
              <a:off x="2012000" y="3987800"/>
              <a:ext cx="786425" cy="10075"/>
            </a:xfrm>
            <a:custGeom>
              <a:avLst/>
              <a:gdLst/>
              <a:ahLst/>
              <a:cxnLst/>
              <a:rect l="l" t="t" r="r" b="b"/>
              <a:pathLst>
                <a:path w="31457" h="403" extrusionOk="0">
                  <a:moveTo>
                    <a:pt x="0" y="0"/>
                  </a:moveTo>
                  <a:lnTo>
                    <a:pt x="897" y="403"/>
                  </a:lnTo>
                  <a:lnTo>
                    <a:pt x="30558" y="403"/>
                  </a:lnTo>
                  <a:lnTo>
                    <a:pt x="3145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60"/>
            <p:cNvSpPr/>
            <p:nvPr/>
          </p:nvSpPr>
          <p:spPr>
            <a:xfrm>
              <a:off x="2034400" y="3997850"/>
              <a:ext cx="741575" cy="12625"/>
            </a:xfrm>
            <a:custGeom>
              <a:avLst/>
              <a:gdLst/>
              <a:ahLst/>
              <a:cxnLst/>
              <a:rect l="l" t="t" r="r" b="b"/>
              <a:pathLst>
                <a:path w="29663" h="505" extrusionOk="0">
                  <a:moveTo>
                    <a:pt x="1" y="1"/>
                  </a:moveTo>
                  <a:lnTo>
                    <a:pt x="1" y="505"/>
                  </a:lnTo>
                  <a:lnTo>
                    <a:pt x="29662" y="505"/>
                  </a:lnTo>
                  <a:lnTo>
                    <a:pt x="2966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60"/>
            <p:cNvSpPr/>
            <p:nvPr/>
          </p:nvSpPr>
          <p:spPr>
            <a:xfrm>
              <a:off x="2012000" y="3974175"/>
              <a:ext cx="786425" cy="13650"/>
            </a:xfrm>
            <a:custGeom>
              <a:avLst/>
              <a:gdLst/>
              <a:ahLst/>
              <a:cxnLst/>
              <a:rect l="l" t="t" r="r" b="b"/>
              <a:pathLst>
                <a:path w="31457" h="546" extrusionOk="0">
                  <a:moveTo>
                    <a:pt x="0" y="0"/>
                  </a:moveTo>
                  <a:lnTo>
                    <a:pt x="0" y="545"/>
                  </a:lnTo>
                  <a:lnTo>
                    <a:pt x="31456" y="545"/>
                  </a:lnTo>
                  <a:lnTo>
                    <a:pt x="3145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60"/>
            <p:cNvSpPr/>
            <p:nvPr/>
          </p:nvSpPr>
          <p:spPr>
            <a:xfrm>
              <a:off x="2141700" y="3688525"/>
              <a:ext cx="527025" cy="285675"/>
            </a:xfrm>
            <a:custGeom>
              <a:avLst/>
              <a:gdLst/>
              <a:ahLst/>
              <a:cxnLst/>
              <a:rect l="l" t="t" r="r" b="b"/>
              <a:pathLst>
                <a:path w="21081" h="11427" extrusionOk="0">
                  <a:moveTo>
                    <a:pt x="0" y="1"/>
                  </a:moveTo>
                  <a:lnTo>
                    <a:pt x="0" y="11426"/>
                  </a:lnTo>
                  <a:lnTo>
                    <a:pt x="21080" y="11426"/>
                  </a:lnTo>
                  <a:lnTo>
                    <a:pt x="2108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60"/>
            <p:cNvSpPr/>
            <p:nvPr/>
          </p:nvSpPr>
          <p:spPr>
            <a:xfrm>
              <a:off x="2265850" y="3748275"/>
              <a:ext cx="277550" cy="102675"/>
            </a:xfrm>
            <a:custGeom>
              <a:avLst/>
              <a:gdLst/>
              <a:ahLst/>
              <a:cxnLst/>
              <a:rect l="l" t="t" r="r" b="b"/>
              <a:pathLst>
                <a:path w="11102" h="4107" extrusionOk="0">
                  <a:moveTo>
                    <a:pt x="0" y="1"/>
                  </a:moveTo>
                  <a:lnTo>
                    <a:pt x="0" y="4107"/>
                  </a:lnTo>
                  <a:lnTo>
                    <a:pt x="11102" y="4107"/>
                  </a:lnTo>
                  <a:lnTo>
                    <a:pt x="11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60"/>
            <p:cNvSpPr/>
            <p:nvPr/>
          </p:nvSpPr>
          <p:spPr>
            <a:xfrm>
              <a:off x="2016375" y="3478025"/>
              <a:ext cx="777625" cy="164525"/>
            </a:xfrm>
            <a:custGeom>
              <a:avLst/>
              <a:gdLst/>
              <a:ahLst/>
              <a:cxnLst/>
              <a:rect l="l" t="t" r="r" b="b"/>
              <a:pathLst>
                <a:path w="31105" h="6581" extrusionOk="0">
                  <a:moveTo>
                    <a:pt x="15551" y="0"/>
                  </a:moveTo>
                  <a:lnTo>
                    <a:pt x="0" y="6581"/>
                  </a:lnTo>
                  <a:lnTo>
                    <a:pt x="31105" y="6581"/>
                  </a:lnTo>
                  <a:lnTo>
                    <a:pt x="1555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60"/>
            <p:cNvSpPr/>
            <p:nvPr/>
          </p:nvSpPr>
          <p:spPr>
            <a:xfrm>
              <a:off x="2029550" y="3483550"/>
              <a:ext cx="751275" cy="159000"/>
            </a:xfrm>
            <a:custGeom>
              <a:avLst/>
              <a:gdLst/>
              <a:ahLst/>
              <a:cxnLst/>
              <a:rect l="l" t="t" r="r" b="b"/>
              <a:pathLst>
                <a:path w="30051" h="6360" extrusionOk="0">
                  <a:moveTo>
                    <a:pt x="15024" y="1"/>
                  </a:moveTo>
                  <a:lnTo>
                    <a:pt x="1" y="6360"/>
                  </a:lnTo>
                  <a:lnTo>
                    <a:pt x="30051" y="6360"/>
                  </a:lnTo>
                  <a:lnTo>
                    <a:pt x="15024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60"/>
            <p:cNvSpPr/>
            <p:nvPr/>
          </p:nvSpPr>
          <p:spPr>
            <a:xfrm>
              <a:off x="2055675" y="3494550"/>
              <a:ext cx="699050" cy="148000"/>
            </a:xfrm>
            <a:custGeom>
              <a:avLst/>
              <a:gdLst/>
              <a:ahLst/>
              <a:cxnLst/>
              <a:rect l="l" t="t" r="r" b="b"/>
              <a:pathLst>
                <a:path w="27962" h="5920" extrusionOk="0">
                  <a:moveTo>
                    <a:pt x="13979" y="0"/>
                  </a:moveTo>
                  <a:lnTo>
                    <a:pt x="1" y="5920"/>
                  </a:lnTo>
                  <a:lnTo>
                    <a:pt x="27961" y="5920"/>
                  </a:lnTo>
                  <a:lnTo>
                    <a:pt x="1397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60"/>
            <p:cNvSpPr/>
            <p:nvPr/>
          </p:nvSpPr>
          <p:spPr>
            <a:xfrm>
              <a:off x="2079750" y="3504850"/>
              <a:ext cx="650800" cy="137700"/>
            </a:xfrm>
            <a:custGeom>
              <a:avLst/>
              <a:gdLst/>
              <a:ahLst/>
              <a:cxnLst/>
              <a:rect l="l" t="t" r="r" b="b"/>
              <a:pathLst>
                <a:path w="26032" h="5508" extrusionOk="0">
                  <a:moveTo>
                    <a:pt x="13016" y="0"/>
                  </a:moveTo>
                  <a:lnTo>
                    <a:pt x="0" y="5508"/>
                  </a:lnTo>
                  <a:lnTo>
                    <a:pt x="26032" y="5508"/>
                  </a:lnTo>
                  <a:lnTo>
                    <a:pt x="1301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60"/>
            <p:cNvSpPr/>
            <p:nvPr/>
          </p:nvSpPr>
          <p:spPr>
            <a:xfrm>
              <a:off x="2230800" y="3568650"/>
              <a:ext cx="348775" cy="74025"/>
            </a:xfrm>
            <a:custGeom>
              <a:avLst/>
              <a:gdLst/>
              <a:ahLst/>
              <a:cxnLst/>
              <a:rect l="l" t="t" r="r" b="b"/>
              <a:pathLst>
                <a:path w="13951" h="2961" extrusionOk="0">
                  <a:moveTo>
                    <a:pt x="6974" y="0"/>
                  </a:moveTo>
                  <a:lnTo>
                    <a:pt x="0" y="2960"/>
                  </a:lnTo>
                  <a:lnTo>
                    <a:pt x="6974" y="2956"/>
                  </a:lnTo>
                  <a:lnTo>
                    <a:pt x="13951" y="2960"/>
                  </a:lnTo>
                  <a:lnTo>
                    <a:pt x="697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60"/>
            <p:cNvSpPr/>
            <p:nvPr/>
          </p:nvSpPr>
          <p:spPr>
            <a:xfrm>
              <a:off x="2038825" y="3678700"/>
              <a:ext cx="732750" cy="10075"/>
            </a:xfrm>
            <a:custGeom>
              <a:avLst/>
              <a:gdLst/>
              <a:ahLst/>
              <a:cxnLst/>
              <a:rect l="l" t="t" r="r" b="b"/>
              <a:pathLst>
                <a:path w="29310" h="403" extrusionOk="0">
                  <a:moveTo>
                    <a:pt x="0" y="1"/>
                  </a:moveTo>
                  <a:lnTo>
                    <a:pt x="892" y="402"/>
                  </a:lnTo>
                  <a:lnTo>
                    <a:pt x="28418" y="402"/>
                  </a:lnTo>
                  <a:lnTo>
                    <a:pt x="2931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60"/>
            <p:cNvSpPr/>
            <p:nvPr/>
          </p:nvSpPr>
          <p:spPr>
            <a:xfrm>
              <a:off x="2016375" y="3656150"/>
              <a:ext cx="777625" cy="9975"/>
            </a:xfrm>
            <a:custGeom>
              <a:avLst/>
              <a:gdLst/>
              <a:ahLst/>
              <a:cxnLst/>
              <a:rect l="l" t="t" r="r" b="b"/>
              <a:pathLst>
                <a:path w="31105" h="399" extrusionOk="0">
                  <a:moveTo>
                    <a:pt x="0" y="1"/>
                  </a:moveTo>
                  <a:lnTo>
                    <a:pt x="898" y="399"/>
                  </a:lnTo>
                  <a:lnTo>
                    <a:pt x="30208" y="399"/>
                  </a:lnTo>
                  <a:lnTo>
                    <a:pt x="3110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60"/>
            <p:cNvSpPr/>
            <p:nvPr/>
          </p:nvSpPr>
          <p:spPr>
            <a:xfrm>
              <a:off x="2038825" y="3666100"/>
              <a:ext cx="732750" cy="12625"/>
            </a:xfrm>
            <a:custGeom>
              <a:avLst/>
              <a:gdLst/>
              <a:ahLst/>
              <a:cxnLst/>
              <a:rect l="l" t="t" r="r" b="b"/>
              <a:pathLst>
                <a:path w="29310" h="505" extrusionOk="0">
                  <a:moveTo>
                    <a:pt x="0" y="1"/>
                  </a:moveTo>
                  <a:lnTo>
                    <a:pt x="0" y="505"/>
                  </a:lnTo>
                  <a:lnTo>
                    <a:pt x="29310" y="505"/>
                  </a:lnTo>
                  <a:lnTo>
                    <a:pt x="2931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60"/>
            <p:cNvSpPr/>
            <p:nvPr/>
          </p:nvSpPr>
          <p:spPr>
            <a:xfrm>
              <a:off x="2016375" y="3642525"/>
              <a:ext cx="777625" cy="13650"/>
            </a:xfrm>
            <a:custGeom>
              <a:avLst/>
              <a:gdLst/>
              <a:ahLst/>
              <a:cxnLst/>
              <a:rect l="l" t="t" r="r" b="b"/>
              <a:pathLst>
                <a:path w="31105" h="546" extrusionOk="0">
                  <a:moveTo>
                    <a:pt x="0" y="1"/>
                  </a:moveTo>
                  <a:lnTo>
                    <a:pt x="0" y="546"/>
                  </a:lnTo>
                  <a:lnTo>
                    <a:pt x="31105" y="546"/>
                  </a:lnTo>
                  <a:lnTo>
                    <a:pt x="3110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60"/>
            <p:cNvSpPr/>
            <p:nvPr/>
          </p:nvSpPr>
          <p:spPr>
            <a:xfrm>
              <a:off x="1975350" y="3731750"/>
              <a:ext cx="104050" cy="21425"/>
            </a:xfrm>
            <a:custGeom>
              <a:avLst/>
              <a:gdLst/>
              <a:ahLst/>
              <a:cxnLst/>
              <a:rect l="l" t="t" r="r" b="b"/>
              <a:pathLst>
                <a:path w="4162" h="857" extrusionOk="0">
                  <a:moveTo>
                    <a:pt x="0" y="1"/>
                  </a:moveTo>
                  <a:lnTo>
                    <a:pt x="0" y="856"/>
                  </a:lnTo>
                  <a:lnTo>
                    <a:pt x="4162" y="856"/>
                  </a:lnTo>
                  <a:lnTo>
                    <a:pt x="416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60"/>
            <p:cNvSpPr/>
            <p:nvPr/>
          </p:nvSpPr>
          <p:spPr>
            <a:xfrm>
              <a:off x="1975350" y="3731750"/>
              <a:ext cx="104050" cy="7425"/>
            </a:xfrm>
            <a:custGeom>
              <a:avLst/>
              <a:gdLst/>
              <a:ahLst/>
              <a:cxnLst/>
              <a:rect l="l" t="t" r="r" b="b"/>
              <a:pathLst>
                <a:path w="4162" h="297" extrusionOk="0">
                  <a:moveTo>
                    <a:pt x="0" y="1"/>
                  </a:moveTo>
                  <a:lnTo>
                    <a:pt x="0" y="297"/>
                  </a:lnTo>
                  <a:lnTo>
                    <a:pt x="4162" y="195"/>
                  </a:lnTo>
                  <a:lnTo>
                    <a:pt x="4162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60"/>
            <p:cNvSpPr/>
            <p:nvPr/>
          </p:nvSpPr>
          <p:spPr>
            <a:xfrm>
              <a:off x="1962850" y="3724375"/>
              <a:ext cx="128000" cy="7400"/>
            </a:xfrm>
            <a:custGeom>
              <a:avLst/>
              <a:gdLst/>
              <a:ahLst/>
              <a:cxnLst/>
              <a:rect l="l" t="t" r="r" b="b"/>
              <a:pathLst>
                <a:path w="5120" h="296" extrusionOk="0">
                  <a:moveTo>
                    <a:pt x="1" y="0"/>
                  </a:moveTo>
                  <a:lnTo>
                    <a:pt x="426" y="296"/>
                  </a:lnTo>
                  <a:lnTo>
                    <a:pt x="4694" y="29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60"/>
            <p:cNvSpPr/>
            <p:nvPr/>
          </p:nvSpPr>
          <p:spPr>
            <a:xfrm>
              <a:off x="1952225" y="3707475"/>
              <a:ext cx="149150" cy="7425"/>
            </a:xfrm>
            <a:custGeom>
              <a:avLst/>
              <a:gdLst/>
              <a:ahLst/>
              <a:cxnLst/>
              <a:rect l="l" t="t" r="r" b="b"/>
              <a:pathLst>
                <a:path w="5966" h="297" extrusionOk="0">
                  <a:moveTo>
                    <a:pt x="1" y="1"/>
                  </a:moveTo>
                  <a:lnTo>
                    <a:pt x="426" y="297"/>
                  </a:lnTo>
                  <a:lnTo>
                    <a:pt x="5545" y="297"/>
                  </a:lnTo>
                  <a:lnTo>
                    <a:pt x="596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60"/>
            <p:cNvSpPr/>
            <p:nvPr/>
          </p:nvSpPr>
          <p:spPr>
            <a:xfrm>
              <a:off x="1962850" y="3714875"/>
              <a:ext cx="128000" cy="9525"/>
            </a:xfrm>
            <a:custGeom>
              <a:avLst/>
              <a:gdLst/>
              <a:ahLst/>
              <a:cxnLst/>
              <a:rect l="l" t="t" r="r" b="b"/>
              <a:pathLst>
                <a:path w="5120" h="381" extrusionOk="0">
                  <a:moveTo>
                    <a:pt x="1" y="1"/>
                  </a:moveTo>
                  <a:lnTo>
                    <a:pt x="1" y="380"/>
                  </a:lnTo>
                  <a:lnTo>
                    <a:pt x="5120" y="380"/>
                  </a:lnTo>
                  <a:lnTo>
                    <a:pt x="512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60"/>
            <p:cNvSpPr/>
            <p:nvPr/>
          </p:nvSpPr>
          <p:spPr>
            <a:xfrm>
              <a:off x="1952225" y="3697325"/>
              <a:ext cx="149150" cy="10175"/>
            </a:xfrm>
            <a:custGeom>
              <a:avLst/>
              <a:gdLst/>
              <a:ahLst/>
              <a:cxnLst/>
              <a:rect l="l" t="t" r="r" b="b"/>
              <a:pathLst>
                <a:path w="5966" h="407" extrusionOk="0">
                  <a:moveTo>
                    <a:pt x="1" y="0"/>
                  </a:moveTo>
                  <a:lnTo>
                    <a:pt x="1" y="407"/>
                  </a:lnTo>
                  <a:lnTo>
                    <a:pt x="5966" y="407"/>
                  </a:lnTo>
                  <a:lnTo>
                    <a:pt x="596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60"/>
            <p:cNvSpPr/>
            <p:nvPr/>
          </p:nvSpPr>
          <p:spPr>
            <a:xfrm>
              <a:off x="1927600" y="3753150"/>
              <a:ext cx="126950" cy="227975"/>
            </a:xfrm>
            <a:custGeom>
              <a:avLst/>
              <a:gdLst/>
              <a:ahLst/>
              <a:cxnLst/>
              <a:rect l="l" t="t" r="r" b="b"/>
              <a:pathLst>
                <a:path w="5078" h="9119" extrusionOk="0">
                  <a:moveTo>
                    <a:pt x="2858" y="0"/>
                  </a:moveTo>
                  <a:lnTo>
                    <a:pt x="2858" y="4010"/>
                  </a:lnTo>
                  <a:cubicBezTo>
                    <a:pt x="2858" y="4864"/>
                    <a:pt x="2424" y="5845"/>
                    <a:pt x="1170" y="6011"/>
                  </a:cubicBezTo>
                  <a:lnTo>
                    <a:pt x="1170" y="6358"/>
                  </a:lnTo>
                  <a:cubicBezTo>
                    <a:pt x="1170" y="6358"/>
                    <a:pt x="0" y="6723"/>
                    <a:pt x="0" y="7810"/>
                  </a:cubicBezTo>
                  <a:cubicBezTo>
                    <a:pt x="0" y="8897"/>
                    <a:pt x="990" y="9119"/>
                    <a:pt x="1652" y="9119"/>
                  </a:cubicBezTo>
                  <a:lnTo>
                    <a:pt x="5077" y="9119"/>
                  </a:lnTo>
                  <a:lnTo>
                    <a:pt x="507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60"/>
            <p:cNvSpPr/>
            <p:nvPr/>
          </p:nvSpPr>
          <p:spPr>
            <a:xfrm>
              <a:off x="2001600" y="3697325"/>
              <a:ext cx="99775" cy="283800"/>
            </a:xfrm>
            <a:custGeom>
              <a:avLst/>
              <a:gdLst/>
              <a:ahLst/>
              <a:cxnLst/>
              <a:rect l="l" t="t" r="r" b="b"/>
              <a:pathLst>
                <a:path w="3991" h="11352" extrusionOk="0">
                  <a:moveTo>
                    <a:pt x="0" y="0"/>
                  </a:moveTo>
                  <a:lnTo>
                    <a:pt x="37" y="407"/>
                  </a:lnTo>
                  <a:lnTo>
                    <a:pt x="69" y="703"/>
                  </a:lnTo>
                  <a:lnTo>
                    <a:pt x="102" y="1082"/>
                  </a:lnTo>
                  <a:lnTo>
                    <a:pt x="130" y="1378"/>
                  </a:lnTo>
                  <a:lnTo>
                    <a:pt x="152" y="1646"/>
                  </a:lnTo>
                  <a:lnTo>
                    <a:pt x="213" y="2233"/>
                  </a:lnTo>
                  <a:lnTo>
                    <a:pt x="1059" y="11352"/>
                  </a:lnTo>
                  <a:lnTo>
                    <a:pt x="2122" y="11352"/>
                  </a:lnTo>
                  <a:lnTo>
                    <a:pt x="2122" y="2233"/>
                  </a:lnTo>
                  <a:lnTo>
                    <a:pt x="3112" y="2233"/>
                  </a:lnTo>
                  <a:lnTo>
                    <a:pt x="3112" y="1378"/>
                  </a:lnTo>
                  <a:lnTo>
                    <a:pt x="3148" y="1378"/>
                  </a:lnTo>
                  <a:lnTo>
                    <a:pt x="3570" y="1082"/>
                  </a:lnTo>
                  <a:lnTo>
                    <a:pt x="3570" y="703"/>
                  </a:lnTo>
                  <a:lnTo>
                    <a:pt x="3991" y="407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60"/>
            <p:cNvSpPr/>
            <p:nvPr/>
          </p:nvSpPr>
          <p:spPr>
            <a:xfrm>
              <a:off x="1935000" y="3919900"/>
              <a:ext cx="53775" cy="56025"/>
            </a:xfrm>
            <a:custGeom>
              <a:avLst/>
              <a:gdLst/>
              <a:ahLst/>
              <a:cxnLst/>
              <a:rect l="l" t="t" r="r" b="b"/>
              <a:pathLst>
                <a:path w="2151" h="2241" extrusionOk="0">
                  <a:moveTo>
                    <a:pt x="1236" y="0"/>
                  </a:moveTo>
                  <a:cubicBezTo>
                    <a:pt x="927" y="0"/>
                    <a:pt x="623" y="118"/>
                    <a:pt x="394" y="345"/>
                  </a:cubicBezTo>
                  <a:cubicBezTo>
                    <a:pt x="214" y="520"/>
                    <a:pt x="97" y="752"/>
                    <a:pt x="65" y="1002"/>
                  </a:cubicBezTo>
                  <a:cubicBezTo>
                    <a:pt x="1" y="1523"/>
                    <a:pt x="315" y="2023"/>
                    <a:pt x="814" y="2189"/>
                  </a:cubicBezTo>
                  <a:cubicBezTo>
                    <a:pt x="916" y="2223"/>
                    <a:pt x="1022" y="2241"/>
                    <a:pt x="1127" y="2241"/>
                  </a:cubicBezTo>
                  <a:cubicBezTo>
                    <a:pt x="1276" y="2241"/>
                    <a:pt x="1424" y="2207"/>
                    <a:pt x="1559" y="2139"/>
                  </a:cubicBezTo>
                  <a:cubicBezTo>
                    <a:pt x="1790" y="2028"/>
                    <a:pt x="1970" y="1824"/>
                    <a:pt x="2054" y="1574"/>
                  </a:cubicBezTo>
                  <a:cubicBezTo>
                    <a:pt x="2067" y="1529"/>
                    <a:pt x="2081" y="1478"/>
                    <a:pt x="2086" y="1427"/>
                  </a:cubicBezTo>
                  <a:cubicBezTo>
                    <a:pt x="2150" y="941"/>
                    <a:pt x="1813" y="492"/>
                    <a:pt x="1328" y="428"/>
                  </a:cubicBezTo>
                  <a:cubicBezTo>
                    <a:pt x="1296" y="424"/>
                    <a:pt x="1263" y="422"/>
                    <a:pt x="1231" y="422"/>
                  </a:cubicBezTo>
                  <a:cubicBezTo>
                    <a:pt x="1002" y="422"/>
                    <a:pt x="784" y="522"/>
                    <a:pt x="634" y="701"/>
                  </a:cubicBezTo>
                  <a:cubicBezTo>
                    <a:pt x="458" y="904"/>
                    <a:pt x="412" y="1181"/>
                    <a:pt x="509" y="1431"/>
                  </a:cubicBezTo>
                  <a:cubicBezTo>
                    <a:pt x="607" y="1676"/>
                    <a:pt x="833" y="1847"/>
                    <a:pt x="1092" y="1870"/>
                  </a:cubicBezTo>
                  <a:cubicBezTo>
                    <a:pt x="1106" y="1871"/>
                    <a:pt x="1121" y="1872"/>
                    <a:pt x="1135" y="1872"/>
                  </a:cubicBezTo>
                  <a:cubicBezTo>
                    <a:pt x="1387" y="1872"/>
                    <a:pt x="1615" y="1718"/>
                    <a:pt x="1706" y="1482"/>
                  </a:cubicBezTo>
                  <a:cubicBezTo>
                    <a:pt x="1804" y="1232"/>
                    <a:pt x="1712" y="951"/>
                    <a:pt x="1484" y="807"/>
                  </a:cubicBezTo>
                  <a:cubicBezTo>
                    <a:pt x="1406" y="755"/>
                    <a:pt x="1312" y="727"/>
                    <a:pt x="1217" y="727"/>
                  </a:cubicBezTo>
                  <a:cubicBezTo>
                    <a:pt x="1185" y="727"/>
                    <a:pt x="1152" y="730"/>
                    <a:pt x="1119" y="737"/>
                  </a:cubicBezTo>
                  <a:cubicBezTo>
                    <a:pt x="995" y="761"/>
                    <a:pt x="884" y="835"/>
                    <a:pt x="814" y="941"/>
                  </a:cubicBezTo>
                  <a:cubicBezTo>
                    <a:pt x="745" y="1047"/>
                    <a:pt x="722" y="1177"/>
                    <a:pt x="759" y="1301"/>
                  </a:cubicBezTo>
                  <a:cubicBezTo>
                    <a:pt x="796" y="1418"/>
                    <a:pt x="884" y="1514"/>
                    <a:pt x="995" y="1565"/>
                  </a:cubicBezTo>
                  <a:cubicBezTo>
                    <a:pt x="884" y="1514"/>
                    <a:pt x="801" y="1418"/>
                    <a:pt x="763" y="1301"/>
                  </a:cubicBezTo>
                  <a:cubicBezTo>
                    <a:pt x="735" y="1181"/>
                    <a:pt x="754" y="1057"/>
                    <a:pt x="829" y="959"/>
                  </a:cubicBezTo>
                  <a:cubicBezTo>
                    <a:pt x="916" y="836"/>
                    <a:pt x="1053" y="770"/>
                    <a:pt x="1193" y="770"/>
                  </a:cubicBezTo>
                  <a:cubicBezTo>
                    <a:pt x="1282" y="770"/>
                    <a:pt x="1373" y="797"/>
                    <a:pt x="1452" y="853"/>
                  </a:cubicBezTo>
                  <a:cubicBezTo>
                    <a:pt x="1656" y="983"/>
                    <a:pt x="1734" y="1237"/>
                    <a:pt x="1646" y="1463"/>
                  </a:cubicBezTo>
                  <a:cubicBezTo>
                    <a:pt x="1561" y="1664"/>
                    <a:pt x="1365" y="1794"/>
                    <a:pt x="1149" y="1794"/>
                  </a:cubicBezTo>
                  <a:cubicBezTo>
                    <a:pt x="1132" y="1794"/>
                    <a:pt x="1114" y="1793"/>
                    <a:pt x="1096" y="1792"/>
                  </a:cubicBezTo>
                  <a:cubicBezTo>
                    <a:pt x="967" y="1778"/>
                    <a:pt x="846" y="1727"/>
                    <a:pt x="750" y="1640"/>
                  </a:cubicBezTo>
                  <a:cubicBezTo>
                    <a:pt x="486" y="1412"/>
                    <a:pt x="463" y="1015"/>
                    <a:pt x="690" y="752"/>
                  </a:cubicBezTo>
                  <a:cubicBezTo>
                    <a:pt x="823" y="597"/>
                    <a:pt x="1018" y="510"/>
                    <a:pt x="1220" y="510"/>
                  </a:cubicBezTo>
                  <a:cubicBezTo>
                    <a:pt x="1248" y="510"/>
                    <a:pt x="1276" y="512"/>
                    <a:pt x="1305" y="516"/>
                  </a:cubicBezTo>
                  <a:cubicBezTo>
                    <a:pt x="1341" y="520"/>
                    <a:pt x="1379" y="530"/>
                    <a:pt x="1416" y="539"/>
                  </a:cubicBezTo>
                  <a:cubicBezTo>
                    <a:pt x="1841" y="669"/>
                    <a:pt x="2081" y="1121"/>
                    <a:pt x="1952" y="1546"/>
                  </a:cubicBezTo>
                  <a:cubicBezTo>
                    <a:pt x="1878" y="1768"/>
                    <a:pt x="1721" y="1954"/>
                    <a:pt x="1512" y="2056"/>
                  </a:cubicBezTo>
                  <a:cubicBezTo>
                    <a:pt x="1386" y="2119"/>
                    <a:pt x="1248" y="2151"/>
                    <a:pt x="1110" y="2151"/>
                  </a:cubicBezTo>
                  <a:cubicBezTo>
                    <a:pt x="1016" y="2151"/>
                    <a:pt x="923" y="2136"/>
                    <a:pt x="833" y="2106"/>
                  </a:cubicBezTo>
                  <a:cubicBezTo>
                    <a:pt x="366" y="1954"/>
                    <a:pt x="70" y="1495"/>
                    <a:pt x="121" y="1010"/>
                  </a:cubicBezTo>
                  <a:cubicBezTo>
                    <a:pt x="148" y="770"/>
                    <a:pt x="255" y="548"/>
                    <a:pt x="426" y="377"/>
                  </a:cubicBezTo>
                  <a:cubicBezTo>
                    <a:pt x="652" y="142"/>
                    <a:pt x="963" y="15"/>
                    <a:pt x="1278" y="15"/>
                  </a:cubicBezTo>
                  <a:cubicBezTo>
                    <a:pt x="1440" y="15"/>
                    <a:pt x="1603" y="49"/>
                    <a:pt x="1757" y="118"/>
                  </a:cubicBezTo>
                  <a:cubicBezTo>
                    <a:pt x="1591" y="39"/>
                    <a:pt x="1412" y="0"/>
                    <a:pt x="123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60"/>
            <p:cNvSpPr/>
            <p:nvPr/>
          </p:nvSpPr>
          <p:spPr>
            <a:xfrm>
              <a:off x="2005650" y="3932075"/>
              <a:ext cx="107150" cy="42350"/>
            </a:xfrm>
            <a:custGeom>
              <a:avLst/>
              <a:gdLst/>
              <a:ahLst/>
              <a:cxnLst/>
              <a:rect l="l" t="t" r="r" b="b"/>
              <a:pathLst>
                <a:path w="4286" h="1694" extrusionOk="0">
                  <a:moveTo>
                    <a:pt x="0" y="1"/>
                  </a:moveTo>
                  <a:lnTo>
                    <a:pt x="0" y="1693"/>
                  </a:lnTo>
                  <a:lnTo>
                    <a:pt x="4286" y="1693"/>
                  </a:lnTo>
                  <a:lnTo>
                    <a:pt x="428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60"/>
            <p:cNvSpPr/>
            <p:nvPr/>
          </p:nvSpPr>
          <p:spPr>
            <a:xfrm>
              <a:off x="2009000" y="3914400"/>
              <a:ext cx="100450" cy="17700"/>
            </a:xfrm>
            <a:custGeom>
              <a:avLst/>
              <a:gdLst/>
              <a:ahLst/>
              <a:cxnLst/>
              <a:rect l="l" t="t" r="r" b="b"/>
              <a:pathLst>
                <a:path w="4018" h="708" extrusionOk="0">
                  <a:moveTo>
                    <a:pt x="0" y="1"/>
                  </a:moveTo>
                  <a:lnTo>
                    <a:pt x="0" y="708"/>
                  </a:lnTo>
                  <a:lnTo>
                    <a:pt x="4017" y="708"/>
                  </a:lnTo>
                  <a:lnTo>
                    <a:pt x="401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60"/>
            <p:cNvSpPr/>
            <p:nvPr/>
          </p:nvSpPr>
          <p:spPr>
            <a:xfrm>
              <a:off x="2009000" y="3925950"/>
              <a:ext cx="100450" cy="6150"/>
            </a:xfrm>
            <a:custGeom>
              <a:avLst/>
              <a:gdLst/>
              <a:ahLst/>
              <a:cxnLst/>
              <a:rect l="l" t="t" r="r" b="b"/>
              <a:pathLst>
                <a:path w="4018" h="246" extrusionOk="0">
                  <a:moveTo>
                    <a:pt x="4017" y="1"/>
                  </a:moveTo>
                  <a:lnTo>
                    <a:pt x="0" y="84"/>
                  </a:lnTo>
                  <a:lnTo>
                    <a:pt x="0" y="246"/>
                  </a:lnTo>
                  <a:lnTo>
                    <a:pt x="4017" y="246"/>
                  </a:lnTo>
                  <a:lnTo>
                    <a:pt x="4017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60"/>
            <p:cNvSpPr/>
            <p:nvPr/>
          </p:nvSpPr>
          <p:spPr>
            <a:xfrm>
              <a:off x="2009000" y="3679625"/>
              <a:ext cx="100600" cy="17725"/>
            </a:xfrm>
            <a:custGeom>
              <a:avLst/>
              <a:gdLst/>
              <a:ahLst/>
              <a:cxnLst/>
              <a:rect l="l" t="t" r="r" b="b"/>
              <a:pathLst>
                <a:path w="4024" h="709" extrusionOk="0">
                  <a:moveTo>
                    <a:pt x="0" y="0"/>
                  </a:moveTo>
                  <a:lnTo>
                    <a:pt x="0" y="708"/>
                  </a:lnTo>
                  <a:lnTo>
                    <a:pt x="4023" y="708"/>
                  </a:lnTo>
                  <a:lnTo>
                    <a:pt x="40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60"/>
            <p:cNvSpPr/>
            <p:nvPr/>
          </p:nvSpPr>
          <p:spPr>
            <a:xfrm>
              <a:off x="2009000" y="3679625"/>
              <a:ext cx="100450" cy="6150"/>
            </a:xfrm>
            <a:custGeom>
              <a:avLst/>
              <a:gdLst/>
              <a:ahLst/>
              <a:cxnLst/>
              <a:rect l="l" t="t" r="r" b="b"/>
              <a:pathLst>
                <a:path w="4018" h="246" extrusionOk="0">
                  <a:moveTo>
                    <a:pt x="0" y="0"/>
                  </a:moveTo>
                  <a:lnTo>
                    <a:pt x="0" y="246"/>
                  </a:lnTo>
                  <a:lnTo>
                    <a:pt x="4017" y="162"/>
                  </a:lnTo>
                  <a:lnTo>
                    <a:pt x="40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60"/>
            <p:cNvSpPr/>
            <p:nvPr/>
          </p:nvSpPr>
          <p:spPr>
            <a:xfrm>
              <a:off x="2024375" y="3784025"/>
              <a:ext cx="68675" cy="112250"/>
            </a:xfrm>
            <a:custGeom>
              <a:avLst/>
              <a:gdLst/>
              <a:ahLst/>
              <a:cxnLst/>
              <a:rect l="l" t="t" r="r" b="b"/>
              <a:pathLst>
                <a:path w="2747" h="4490" extrusionOk="0">
                  <a:moveTo>
                    <a:pt x="0" y="0"/>
                  </a:moveTo>
                  <a:lnTo>
                    <a:pt x="0" y="4489"/>
                  </a:lnTo>
                  <a:lnTo>
                    <a:pt x="2747" y="4489"/>
                  </a:lnTo>
                  <a:lnTo>
                    <a:pt x="274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60"/>
            <p:cNvSpPr/>
            <p:nvPr/>
          </p:nvSpPr>
          <p:spPr>
            <a:xfrm>
              <a:off x="2036050" y="3799600"/>
              <a:ext cx="45325" cy="81075"/>
            </a:xfrm>
            <a:custGeom>
              <a:avLst/>
              <a:gdLst/>
              <a:ahLst/>
              <a:cxnLst/>
              <a:rect l="l" t="t" r="r" b="b"/>
              <a:pathLst>
                <a:path w="1813" h="3243" extrusionOk="0">
                  <a:moveTo>
                    <a:pt x="0" y="1"/>
                  </a:moveTo>
                  <a:lnTo>
                    <a:pt x="0" y="3242"/>
                  </a:lnTo>
                  <a:lnTo>
                    <a:pt x="1812" y="3242"/>
                  </a:lnTo>
                  <a:lnTo>
                    <a:pt x="181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60"/>
            <p:cNvSpPr/>
            <p:nvPr/>
          </p:nvSpPr>
          <p:spPr>
            <a:xfrm>
              <a:off x="2024375" y="3889200"/>
              <a:ext cx="68675" cy="7075"/>
            </a:xfrm>
            <a:custGeom>
              <a:avLst/>
              <a:gdLst/>
              <a:ahLst/>
              <a:cxnLst/>
              <a:rect l="l" t="t" r="r" b="b"/>
              <a:pathLst>
                <a:path w="2747" h="283" extrusionOk="0">
                  <a:moveTo>
                    <a:pt x="2747" y="0"/>
                  </a:moveTo>
                  <a:lnTo>
                    <a:pt x="0" y="98"/>
                  </a:lnTo>
                  <a:lnTo>
                    <a:pt x="0" y="282"/>
                  </a:lnTo>
                  <a:lnTo>
                    <a:pt x="2747" y="282"/>
                  </a:lnTo>
                  <a:lnTo>
                    <a:pt x="274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60"/>
            <p:cNvSpPr/>
            <p:nvPr/>
          </p:nvSpPr>
          <p:spPr>
            <a:xfrm>
              <a:off x="2024375" y="3715475"/>
              <a:ext cx="68675" cy="56525"/>
            </a:xfrm>
            <a:custGeom>
              <a:avLst/>
              <a:gdLst/>
              <a:ahLst/>
              <a:cxnLst/>
              <a:rect l="l" t="t" r="r" b="b"/>
              <a:pathLst>
                <a:path w="2747" h="2261" extrusionOk="0">
                  <a:moveTo>
                    <a:pt x="0" y="0"/>
                  </a:moveTo>
                  <a:lnTo>
                    <a:pt x="0" y="2261"/>
                  </a:lnTo>
                  <a:lnTo>
                    <a:pt x="2747" y="2261"/>
                  </a:lnTo>
                  <a:lnTo>
                    <a:pt x="274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60"/>
            <p:cNvSpPr/>
            <p:nvPr/>
          </p:nvSpPr>
          <p:spPr>
            <a:xfrm>
              <a:off x="2024375" y="3764925"/>
              <a:ext cx="68675" cy="7075"/>
            </a:xfrm>
            <a:custGeom>
              <a:avLst/>
              <a:gdLst/>
              <a:ahLst/>
              <a:cxnLst/>
              <a:rect l="l" t="t" r="r" b="b"/>
              <a:pathLst>
                <a:path w="2747" h="283" extrusionOk="0">
                  <a:moveTo>
                    <a:pt x="2747" y="1"/>
                  </a:moveTo>
                  <a:lnTo>
                    <a:pt x="0" y="98"/>
                  </a:lnTo>
                  <a:lnTo>
                    <a:pt x="0" y="283"/>
                  </a:lnTo>
                  <a:lnTo>
                    <a:pt x="2747" y="283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60"/>
            <p:cNvSpPr/>
            <p:nvPr/>
          </p:nvSpPr>
          <p:spPr>
            <a:xfrm>
              <a:off x="2024375" y="3715475"/>
              <a:ext cx="68675" cy="7050"/>
            </a:xfrm>
            <a:custGeom>
              <a:avLst/>
              <a:gdLst/>
              <a:ahLst/>
              <a:cxnLst/>
              <a:rect l="l" t="t" r="r" b="b"/>
              <a:pathLst>
                <a:path w="2747" h="282" extrusionOk="0">
                  <a:moveTo>
                    <a:pt x="0" y="0"/>
                  </a:moveTo>
                  <a:lnTo>
                    <a:pt x="0" y="282"/>
                  </a:lnTo>
                  <a:lnTo>
                    <a:pt x="2747" y="184"/>
                  </a:lnTo>
                  <a:lnTo>
                    <a:pt x="274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60"/>
            <p:cNvSpPr/>
            <p:nvPr/>
          </p:nvSpPr>
          <p:spPr>
            <a:xfrm>
              <a:off x="2015000" y="3896250"/>
              <a:ext cx="88450" cy="6150"/>
            </a:xfrm>
            <a:custGeom>
              <a:avLst/>
              <a:gdLst/>
              <a:ahLst/>
              <a:cxnLst/>
              <a:rect l="l" t="t" r="r" b="b"/>
              <a:pathLst>
                <a:path w="3538" h="246" extrusionOk="0">
                  <a:moveTo>
                    <a:pt x="0" y="0"/>
                  </a:moveTo>
                  <a:lnTo>
                    <a:pt x="0" y="245"/>
                  </a:lnTo>
                  <a:lnTo>
                    <a:pt x="3538" y="245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60"/>
            <p:cNvSpPr/>
            <p:nvPr/>
          </p:nvSpPr>
          <p:spPr>
            <a:xfrm>
              <a:off x="2015000" y="3900300"/>
              <a:ext cx="88450" cy="2100"/>
            </a:xfrm>
            <a:custGeom>
              <a:avLst/>
              <a:gdLst/>
              <a:ahLst/>
              <a:cxnLst/>
              <a:rect l="l" t="t" r="r" b="b"/>
              <a:pathLst>
                <a:path w="3538" h="84" extrusionOk="0">
                  <a:moveTo>
                    <a:pt x="3538" y="0"/>
                  </a:moveTo>
                  <a:lnTo>
                    <a:pt x="0" y="28"/>
                  </a:lnTo>
                  <a:lnTo>
                    <a:pt x="0" y="83"/>
                  </a:lnTo>
                  <a:lnTo>
                    <a:pt x="3538" y="83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60"/>
            <p:cNvSpPr/>
            <p:nvPr/>
          </p:nvSpPr>
          <p:spPr>
            <a:xfrm>
              <a:off x="2011175" y="3902375"/>
              <a:ext cx="96075" cy="12050"/>
            </a:xfrm>
            <a:custGeom>
              <a:avLst/>
              <a:gdLst/>
              <a:ahLst/>
              <a:cxnLst/>
              <a:rect l="l" t="t" r="r" b="b"/>
              <a:pathLst>
                <a:path w="3843" h="482" extrusionOk="0">
                  <a:moveTo>
                    <a:pt x="1" y="0"/>
                  </a:moveTo>
                  <a:lnTo>
                    <a:pt x="1" y="482"/>
                  </a:lnTo>
                  <a:lnTo>
                    <a:pt x="3843" y="482"/>
                  </a:lnTo>
                  <a:lnTo>
                    <a:pt x="384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60"/>
            <p:cNvSpPr/>
            <p:nvPr/>
          </p:nvSpPr>
          <p:spPr>
            <a:xfrm>
              <a:off x="2011175" y="3909775"/>
              <a:ext cx="96075" cy="4650"/>
            </a:xfrm>
            <a:custGeom>
              <a:avLst/>
              <a:gdLst/>
              <a:ahLst/>
              <a:cxnLst/>
              <a:rect l="l" t="t" r="r" b="b"/>
              <a:pathLst>
                <a:path w="3843" h="186" extrusionOk="0">
                  <a:moveTo>
                    <a:pt x="1" y="1"/>
                  </a:moveTo>
                  <a:lnTo>
                    <a:pt x="1" y="186"/>
                  </a:lnTo>
                  <a:lnTo>
                    <a:pt x="3843" y="186"/>
                  </a:lnTo>
                  <a:lnTo>
                    <a:pt x="3843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60"/>
            <p:cNvSpPr/>
            <p:nvPr/>
          </p:nvSpPr>
          <p:spPr>
            <a:xfrm>
              <a:off x="2015000" y="3709325"/>
              <a:ext cx="88450" cy="6175"/>
            </a:xfrm>
            <a:custGeom>
              <a:avLst/>
              <a:gdLst/>
              <a:ahLst/>
              <a:cxnLst/>
              <a:rect l="l" t="t" r="r" b="b"/>
              <a:pathLst>
                <a:path w="3538" h="247" extrusionOk="0">
                  <a:moveTo>
                    <a:pt x="0" y="1"/>
                  </a:moveTo>
                  <a:lnTo>
                    <a:pt x="0" y="246"/>
                  </a:lnTo>
                  <a:lnTo>
                    <a:pt x="3538" y="246"/>
                  </a:lnTo>
                  <a:lnTo>
                    <a:pt x="35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60"/>
            <p:cNvSpPr/>
            <p:nvPr/>
          </p:nvSpPr>
          <p:spPr>
            <a:xfrm>
              <a:off x="2015000" y="3709325"/>
              <a:ext cx="88450" cy="2225"/>
            </a:xfrm>
            <a:custGeom>
              <a:avLst/>
              <a:gdLst/>
              <a:ahLst/>
              <a:cxnLst/>
              <a:rect l="l" t="t" r="r" b="b"/>
              <a:pathLst>
                <a:path w="3538" h="89" extrusionOk="0">
                  <a:moveTo>
                    <a:pt x="0" y="1"/>
                  </a:moveTo>
                  <a:lnTo>
                    <a:pt x="0" y="89"/>
                  </a:lnTo>
                  <a:lnTo>
                    <a:pt x="3538" y="56"/>
                  </a:lnTo>
                  <a:lnTo>
                    <a:pt x="353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60"/>
            <p:cNvSpPr/>
            <p:nvPr/>
          </p:nvSpPr>
          <p:spPr>
            <a:xfrm>
              <a:off x="2011175" y="3697425"/>
              <a:ext cx="96075" cy="11925"/>
            </a:xfrm>
            <a:custGeom>
              <a:avLst/>
              <a:gdLst/>
              <a:ahLst/>
              <a:cxnLst/>
              <a:rect l="l" t="t" r="r" b="b"/>
              <a:pathLst>
                <a:path w="3843" h="477" extrusionOk="0">
                  <a:moveTo>
                    <a:pt x="1" y="1"/>
                  </a:moveTo>
                  <a:lnTo>
                    <a:pt x="1" y="477"/>
                  </a:lnTo>
                  <a:lnTo>
                    <a:pt x="3843" y="477"/>
                  </a:lnTo>
                  <a:lnTo>
                    <a:pt x="384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60"/>
            <p:cNvSpPr/>
            <p:nvPr/>
          </p:nvSpPr>
          <p:spPr>
            <a:xfrm>
              <a:off x="2011175" y="3697325"/>
              <a:ext cx="96075" cy="4625"/>
            </a:xfrm>
            <a:custGeom>
              <a:avLst/>
              <a:gdLst/>
              <a:ahLst/>
              <a:cxnLst/>
              <a:rect l="l" t="t" r="r" b="b"/>
              <a:pathLst>
                <a:path w="3843" h="185" extrusionOk="0">
                  <a:moveTo>
                    <a:pt x="1" y="0"/>
                  </a:moveTo>
                  <a:lnTo>
                    <a:pt x="1" y="92"/>
                  </a:lnTo>
                  <a:lnTo>
                    <a:pt x="3843" y="185"/>
                  </a:lnTo>
                  <a:lnTo>
                    <a:pt x="384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60"/>
            <p:cNvSpPr/>
            <p:nvPr/>
          </p:nvSpPr>
          <p:spPr>
            <a:xfrm>
              <a:off x="2018825" y="3771975"/>
              <a:ext cx="80800" cy="12075"/>
            </a:xfrm>
            <a:custGeom>
              <a:avLst/>
              <a:gdLst/>
              <a:ahLst/>
              <a:cxnLst/>
              <a:rect l="l" t="t" r="r" b="b"/>
              <a:pathLst>
                <a:path w="3232" h="483" extrusionOk="0">
                  <a:moveTo>
                    <a:pt x="0" y="1"/>
                  </a:moveTo>
                  <a:lnTo>
                    <a:pt x="0" y="482"/>
                  </a:lnTo>
                  <a:lnTo>
                    <a:pt x="3232" y="482"/>
                  </a:lnTo>
                  <a:lnTo>
                    <a:pt x="323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60"/>
            <p:cNvSpPr/>
            <p:nvPr/>
          </p:nvSpPr>
          <p:spPr>
            <a:xfrm>
              <a:off x="2018825" y="3779375"/>
              <a:ext cx="80800" cy="4675"/>
            </a:xfrm>
            <a:custGeom>
              <a:avLst/>
              <a:gdLst/>
              <a:ahLst/>
              <a:cxnLst/>
              <a:rect l="l" t="t" r="r" b="b"/>
              <a:pathLst>
                <a:path w="3232" h="187" extrusionOk="0">
                  <a:moveTo>
                    <a:pt x="0" y="1"/>
                  </a:moveTo>
                  <a:lnTo>
                    <a:pt x="0" y="186"/>
                  </a:lnTo>
                  <a:lnTo>
                    <a:pt x="3232" y="186"/>
                  </a:lnTo>
                  <a:lnTo>
                    <a:pt x="3232" y="9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60"/>
            <p:cNvSpPr/>
            <p:nvPr/>
          </p:nvSpPr>
          <p:spPr>
            <a:xfrm>
              <a:off x="1996850" y="3673500"/>
              <a:ext cx="123700" cy="6150"/>
            </a:xfrm>
            <a:custGeom>
              <a:avLst/>
              <a:gdLst/>
              <a:ahLst/>
              <a:cxnLst/>
              <a:rect l="l" t="t" r="r" b="b"/>
              <a:pathLst>
                <a:path w="4948" h="246" extrusionOk="0">
                  <a:moveTo>
                    <a:pt x="0" y="0"/>
                  </a:moveTo>
                  <a:lnTo>
                    <a:pt x="412" y="245"/>
                  </a:lnTo>
                  <a:lnTo>
                    <a:pt x="4537" y="245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60"/>
            <p:cNvSpPr/>
            <p:nvPr/>
          </p:nvSpPr>
          <p:spPr>
            <a:xfrm>
              <a:off x="1986550" y="3659400"/>
              <a:ext cx="144175" cy="6275"/>
            </a:xfrm>
            <a:custGeom>
              <a:avLst/>
              <a:gdLst/>
              <a:ahLst/>
              <a:cxnLst/>
              <a:rect l="l" t="t" r="r" b="b"/>
              <a:pathLst>
                <a:path w="5767" h="251" extrusionOk="0">
                  <a:moveTo>
                    <a:pt x="1" y="0"/>
                  </a:moveTo>
                  <a:lnTo>
                    <a:pt x="412" y="250"/>
                  </a:lnTo>
                  <a:lnTo>
                    <a:pt x="5359" y="250"/>
                  </a:lnTo>
                  <a:lnTo>
                    <a:pt x="576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60"/>
            <p:cNvSpPr/>
            <p:nvPr/>
          </p:nvSpPr>
          <p:spPr>
            <a:xfrm>
              <a:off x="1996850" y="3665650"/>
              <a:ext cx="123700" cy="7875"/>
            </a:xfrm>
            <a:custGeom>
              <a:avLst/>
              <a:gdLst/>
              <a:ahLst/>
              <a:cxnLst/>
              <a:rect l="l" t="t" r="r" b="b"/>
              <a:pathLst>
                <a:path w="4948" h="315" extrusionOk="0">
                  <a:moveTo>
                    <a:pt x="0" y="0"/>
                  </a:moveTo>
                  <a:lnTo>
                    <a:pt x="0" y="314"/>
                  </a:lnTo>
                  <a:lnTo>
                    <a:pt x="4947" y="314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60"/>
            <p:cNvSpPr/>
            <p:nvPr/>
          </p:nvSpPr>
          <p:spPr>
            <a:xfrm>
              <a:off x="1986550" y="3651075"/>
              <a:ext cx="144175" cy="8350"/>
            </a:xfrm>
            <a:custGeom>
              <a:avLst/>
              <a:gdLst/>
              <a:ahLst/>
              <a:cxnLst/>
              <a:rect l="l" t="t" r="r" b="b"/>
              <a:pathLst>
                <a:path w="5767" h="334" extrusionOk="0">
                  <a:moveTo>
                    <a:pt x="1" y="0"/>
                  </a:moveTo>
                  <a:lnTo>
                    <a:pt x="1" y="333"/>
                  </a:lnTo>
                  <a:lnTo>
                    <a:pt x="5767" y="333"/>
                  </a:lnTo>
                  <a:lnTo>
                    <a:pt x="576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60"/>
            <p:cNvSpPr/>
            <p:nvPr/>
          </p:nvSpPr>
          <p:spPr>
            <a:xfrm>
              <a:off x="2040750" y="3651075"/>
              <a:ext cx="106625" cy="323350"/>
            </a:xfrm>
            <a:custGeom>
              <a:avLst/>
              <a:gdLst/>
              <a:ahLst/>
              <a:cxnLst/>
              <a:rect l="l" t="t" r="r" b="b"/>
              <a:pathLst>
                <a:path w="4265" h="12934" extrusionOk="0">
                  <a:moveTo>
                    <a:pt x="1" y="0"/>
                  </a:moveTo>
                  <a:lnTo>
                    <a:pt x="1061" y="12933"/>
                  </a:lnTo>
                  <a:lnTo>
                    <a:pt x="3863" y="12933"/>
                  </a:lnTo>
                  <a:lnTo>
                    <a:pt x="426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60"/>
            <p:cNvSpPr/>
            <p:nvPr/>
          </p:nvSpPr>
          <p:spPr>
            <a:xfrm>
              <a:off x="2040425" y="3928975"/>
              <a:ext cx="191225" cy="45450"/>
            </a:xfrm>
            <a:custGeom>
              <a:avLst/>
              <a:gdLst/>
              <a:ahLst/>
              <a:cxnLst/>
              <a:rect l="l" t="t" r="r" b="b"/>
              <a:pathLst>
                <a:path w="7649" h="1818" extrusionOk="0">
                  <a:moveTo>
                    <a:pt x="1" y="0"/>
                  </a:moveTo>
                  <a:lnTo>
                    <a:pt x="1" y="1817"/>
                  </a:lnTo>
                  <a:lnTo>
                    <a:pt x="7649" y="1817"/>
                  </a:lnTo>
                  <a:lnTo>
                    <a:pt x="764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60"/>
            <p:cNvSpPr/>
            <p:nvPr/>
          </p:nvSpPr>
          <p:spPr>
            <a:xfrm>
              <a:off x="2044000" y="3910000"/>
              <a:ext cx="184050" cy="19000"/>
            </a:xfrm>
            <a:custGeom>
              <a:avLst/>
              <a:gdLst/>
              <a:ahLst/>
              <a:cxnLst/>
              <a:rect l="l" t="t" r="r" b="b"/>
              <a:pathLst>
                <a:path w="7362" h="760" extrusionOk="0">
                  <a:moveTo>
                    <a:pt x="1" y="0"/>
                  </a:moveTo>
                  <a:lnTo>
                    <a:pt x="1" y="759"/>
                  </a:lnTo>
                  <a:lnTo>
                    <a:pt x="7361" y="759"/>
                  </a:lnTo>
                  <a:lnTo>
                    <a:pt x="736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60"/>
            <p:cNvSpPr/>
            <p:nvPr/>
          </p:nvSpPr>
          <p:spPr>
            <a:xfrm>
              <a:off x="2044000" y="3922375"/>
              <a:ext cx="184050" cy="6625"/>
            </a:xfrm>
            <a:custGeom>
              <a:avLst/>
              <a:gdLst/>
              <a:ahLst/>
              <a:cxnLst/>
              <a:rect l="l" t="t" r="r" b="b"/>
              <a:pathLst>
                <a:path w="7362" h="265" extrusionOk="0">
                  <a:moveTo>
                    <a:pt x="7361" y="0"/>
                  </a:moveTo>
                  <a:lnTo>
                    <a:pt x="1" y="92"/>
                  </a:lnTo>
                  <a:lnTo>
                    <a:pt x="1" y="264"/>
                  </a:lnTo>
                  <a:lnTo>
                    <a:pt x="7361" y="264"/>
                  </a:lnTo>
                  <a:lnTo>
                    <a:pt x="736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60"/>
            <p:cNvSpPr/>
            <p:nvPr/>
          </p:nvSpPr>
          <p:spPr>
            <a:xfrm>
              <a:off x="2044000" y="3657650"/>
              <a:ext cx="184050" cy="19100"/>
            </a:xfrm>
            <a:custGeom>
              <a:avLst/>
              <a:gdLst/>
              <a:ahLst/>
              <a:cxnLst/>
              <a:rect l="l" t="t" r="r" b="b"/>
              <a:pathLst>
                <a:path w="7362" h="764" extrusionOk="0">
                  <a:moveTo>
                    <a:pt x="1" y="0"/>
                  </a:moveTo>
                  <a:lnTo>
                    <a:pt x="1" y="764"/>
                  </a:lnTo>
                  <a:lnTo>
                    <a:pt x="7361" y="764"/>
                  </a:lnTo>
                  <a:lnTo>
                    <a:pt x="736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60"/>
            <p:cNvSpPr/>
            <p:nvPr/>
          </p:nvSpPr>
          <p:spPr>
            <a:xfrm>
              <a:off x="2044000" y="3657800"/>
              <a:ext cx="184050" cy="6475"/>
            </a:xfrm>
            <a:custGeom>
              <a:avLst/>
              <a:gdLst/>
              <a:ahLst/>
              <a:cxnLst/>
              <a:rect l="l" t="t" r="r" b="b"/>
              <a:pathLst>
                <a:path w="7362" h="259" extrusionOk="0">
                  <a:moveTo>
                    <a:pt x="1" y="0"/>
                  </a:moveTo>
                  <a:lnTo>
                    <a:pt x="1" y="259"/>
                  </a:lnTo>
                  <a:lnTo>
                    <a:pt x="7361" y="171"/>
                  </a:lnTo>
                  <a:lnTo>
                    <a:pt x="736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60"/>
            <p:cNvSpPr/>
            <p:nvPr/>
          </p:nvSpPr>
          <p:spPr>
            <a:xfrm>
              <a:off x="2060550" y="3769775"/>
              <a:ext cx="149825" cy="120725"/>
            </a:xfrm>
            <a:custGeom>
              <a:avLst/>
              <a:gdLst/>
              <a:ahLst/>
              <a:cxnLst/>
              <a:rect l="l" t="t" r="r" b="b"/>
              <a:pathLst>
                <a:path w="5993" h="4829" extrusionOk="0">
                  <a:moveTo>
                    <a:pt x="0" y="1"/>
                  </a:moveTo>
                  <a:lnTo>
                    <a:pt x="0" y="4828"/>
                  </a:lnTo>
                  <a:lnTo>
                    <a:pt x="5993" y="4828"/>
                  </a:lnTo>
                  <a:lnTo>
                    <a:pt x="599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60"/>
            <p:cNvSpPr/>
            <p:nvPr/>
          </p:nvSpPr>
          <p:spPr>
            <a:xfrm>
              <a:off x="2073125" y="3786550"/>
              <a:ext cx="124775" cy="87175"/>
            </a:xfrm>
            <a:custGeom>
              <a:avLst/>
              <a:gdLst/>
              <a:ahLst/>
              <a:cxnLst/>
              <a:rect l="l" t="t" r="r" b="b"/>
              <a:pathLst>
                <a:path w="4991" h="3487" extrusionOk="0">
                  <a:moveTo>
                    <a:pt x="1" y="0"/>
                  </a:moveTo>
                  <a:lnTo>
                    <a:pt x="1" y="3487"/>
                  </a:lnTo>
                  <a:lnTo>
                    <a:pt x="4990" y="3487"/>
                  </a:lnTo>
                  <a:lnTo>
                    <a:pt x="4990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60"/>
            <p:cNvSpPr/>
            <p:nvPr/>
          </p:nvSpPr>
          <p:spPr>
            <a:xfrm>
              <a:off x="2060550" y="3882850"/>
              <a:ext cx="149825" cy="7650"/>
            </a:xfrm>
            <a:custGeom>
              <a:avLst/>
              <a:gdLst/>
              <a:ahLst/>
              <a:cxnLst/>
              <a:rect l="l" t="t" r="r" b="b"/>
              <a:pathLst>
                <a:path w="5993" h="306" extrusionOk="0">
                  <a:moveTo>
                    <a:pt x="5993" y="0"/>
                  </a:moveTo>
                  <a:lnTo>
                    <a:pt x="0" y="107"/>
                  </a:lnTo>
                  <a:lnTo>
                    <a:pt x="0" y="305"/>
                  </a:lnTo>
                  <a:lnTo>
                    <a:pt x="5993" y="305"/>
                  </a:lnTo>
                  <a:lnTo>
                    <a:pt x="599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60"/>
            <p:cNvSpPr/>
            <p:nvPr/>
          </p:nvSpPr>
          <p:spPr>
            <a:xfrm>
              <a:off x="2060550" y="3696150"/>
              <a:ext cx="149825" cy="60850"/>
            </a:xfrm>
            <a:custGeom>
              <a:avLst/>
              <a:gdLst/>
              <a:ahLst/>
              <a:cxnLst/>
              <a:rect l="l" t="t" r="r" b="b"/>
              <a:pathLst>
                <a:path w="5993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5993" y="2433"/>
                  </a:lnTo>
                  <a:lnTo>
                    <a:pt x="599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60"/>
            <p:cNvSpPr/>
            <p:nvPr/>
          </p:nvSpPr>
          <p:spPr>
            <a:xfrm>
              <a:off x="2060550" y="3749350"/>
              <a:ext cx="149825" cy="7650"/>
            </a:xfrm>
            <a:custGeom>
              <a:avLst/>
              <a:gdLst/>
              <a:ahLst/>
              <a:cxnLst/>
              <a:rect l="l" t="t" r="r" b="b"/>
              <a:pathLst>
                <a:path w="5993" h="306" extrusionOk="0">
                  <a:moveTo>
                    <a:pt x="5993" y="0"/>
                  </a:moveTo>
                  <a:lnTo>
                    <a:pt x="0" y="105"/>
                  </a:lnTo>
                  <a:lnTo>
                    <a:pt x="0" y="305"/>
                  </a:lnTo>
                  <a:lnTo>
                    <a:pt x="5993" y="305"/>
                  </a:lnTo>
                  <a:lnTo>
                    <a:pt x="599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60"/>
            <p:cNvSpPr/>
            <p:nvPr/>
          </p:nvSpPr>
          <p:spPr>
            <a:xfrm>
              <a:off x="2060550" y="3696150"/>
              <a:ext cx="149825" cy="7650"/>
            </a:xfrm>
            <a:custGeom>
              <a:avLst/>
              <a:gdLst/>
              <a:ahLst/>
              <a:cxnLst/>
              <a:rect l="l" t="t" r="r" b="b"/>
              <a:pathLst>
                <a:path w="5993" h="306" extrusionOk="0">
                  <a:moveTo>
                    <a:pt x="0" y="1"/>
                  </a:moveTo>
                  <a:lnTo>
                    <a:pt x="0" y="306"/>
                  </a:lnTo>
                  <a:lnTo>
                    <a:pt x="5993" y="204"/>
                  </a:lnTo>
                  <a:lnTo>
                    <a:pt x="599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60"/>
            <p:cNvSpPr/>
            <p:nvPr/>
          </p:nvSpPr>
          <p:spPr>
            <a:xfrm>
              <a:off x="2050475" y="3890475"/>
              <a:ext cx="171100" cy="6625"/>
            </a:xfrm>
            <a:custGeom>
              <a:avLst/>
              <a:gdLst/>
              <a:ahLst/>
              <a:cxnLst/>
              <a:rect l="l" t="t" r="r" b="b"/>
              <a:pathLst>
                <a:path w="6844" h="265" extrusionOk="0">
                  <a:moveTo>
                    <a:pt x="0" y="0"/>
                  </a:moveTo>
                  <a:lnTo>
                    <a:pt x="0" y="264"/>
                  </a:lnTo>
                  <a:lnTo>
                    <a:pt x="6844" y="264"/>
                  </a:lnTo>
                  <a:lnTo>
                    <a:pt x="684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60"/>
            <p:cNvSpPr/>
            <p:nvPr/>
          </p:nvSpPr>
          <p:spPr>
            <a:xfrm>
              <a:off x="2050475" y="3894750"/>
              <a:ext cx="171100" cy="2350"/>
            </a:xfrm>
            <a:custGeom>
              <a:avLst/>
              <a:gdLst/>
              <a:ahLst/>
              <a:cxnLst/>
              <a:rect l="l" t="t" r="r" b="b"/>
              <a:pathLst>
                <a:path w="6844" h="94" extrusionOk="0">
                  <a:moveTo>
                    <a:pt x="6844" y="0"/>
                  </a:moveTo>
                  <a:lnTo>
                    <a:pt x="0" y="32"/>
                  </a:lnTo>
                  <a:lnTo>
                    <a:pt x="0" y="93"/>
                  </a:lnTo>
                  <a:lnTo>
                    <a:pt x="6844" y="93"/>
                  </a:lnTo>
                  <a:lnTo>
                    <a:pt x="684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60"/>
            <p:cNvSpPr/>
            <p:nvPr/>
          </p:nvSpPr>
          <p:spPr>
            <a:xfrm>
              <a:off x="2046450" y="3897075"/>
              <a:ext cx="179300" cy="12950"/>
            </a:xfrm>
            <a:custGeom>
              <a:avLst/>
              <a:gdLst/>
              <a:ahLst/>
              <a:cxnLst/>
              <a:rect l="l" t="t" r="r" b="b"/>
              <a:pathLst>
                <a:path w="7172" h="518" extrusionOk="0">
                  <a:moveTo>
                    <a:pt x="0" y="0"/>
                  </a:moveTo>
                  <a:lnTo>
                    <a:pt x="0" y="517"/>
                  </a:lnTo>
                  <a:lnTo>
                    <a:pt x="7171" y="517"/>
                  </a:lnTo>
                  <a:lnTo>
                    <a:pt x="717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60"/>
            <p:cNvSpPr/>
            <p:nvPr/>
          </p:nvSpPr>
          <p:spPr>
            <a:xfrm>
              <a:off x="2046450" y="3904925"/>
              <a:ext cx="179300" cy="5100"/>
            </a:xfrm>
            <a:custGeom>
              <a:avLst/>
              <a:gdLst/>
              <a:ahLst/>
              <a:cxnLst/>
              <a:rect l="l" t="t" r="r" b="b"/>
              <a:pathLst>
                <a:path w="7172" h="204" extrusionOk="0">
                  <a:moveTo>
                    <a:pt x="0" y="0"/>
                  </a:moveTo>
                  <a:lnTo>
                    <a:pt x="0" y="203"/>
                  </a:lnTo>
                  <a:lnTo>
                    <a:pt x="7171" y="203"/>
                  </a:lnTo>
                  <a:lnTo>
                    <a:pt x="7171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60"/>
            <p:cNvSpPr/>
            <p:nvPr/>
          </p:nvSpPr>
          <p:spPr>
            <a:xfrm>
              <a:off x="2050475" y="3689700"/>
              <a:ext cx="171225" cy="6475"/>
            </a:xfrm>
            <a:custGeom>
              <a:avLst/>
              <a:gdLst/>
              <a:ahLst/>
              <a:cxnLst/>
              <a:rect l="l" t="t" r="r" b="b"/>
              <a:pathLst>
                <a:path w="6849" h="259" extrusionOk="0">
                  <a:moveTo>
                    <a:pt x="0" y="0"/>
                  </a:moveTo>
                  <a:lnTo>
                    <a:pt x="0" y="259"/>
                  </a:lnTo>
                  <a:lnTo>
                    <a:pt x="6848" y="259"/>
                  </a:lnTo>
                  <a:lnTo>
                    <a:pt x="684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60"/>
            <p:cNvSpPr/>
            <p:nvPr/>
          </p:nvSpPr>
          <p:spPr>
            <a:xfrm>
              <a:off x="2050475" y="3689700"/>
              <a:ext cx="171100" cy="2200"/>
            </a:xfrm>
            <a:custGeom>
              <a:avLst/>
              <a:gdLst/>
              <a:ahLst/>
              <a:cxnLst/>
              <a:rect l="l" t="t" r="r" b="b"/>
              <a:pathLst>
                <a:path w="6844" h="88" extrusionOk="0">
                  <a:moveTo>
                    <a:pt x="0" y="0"/>
                  </a:moveTo>
                  <a:lnTo>
                    <a:pt x="0" y="88"/>
                  </a:lnTo>
                  <a:lnTo>
                    <a:pt x="6844" y="60"/>
                  </a:lnTo>
                  <a:lnTo>
                    <a:pt x="684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60"/>
            <p:cNvSpPr/>
            <p:nvPr/>
          </p:nvSpPr>
          <p:spPr>
            <a:xfrm>
              <a:off x="2046450" y="3676725"/>
              <a:ext cx="179300" cy="13000"/>
            </a:xfrm>
            <a:custGeom>
              <a:avLst/>
              <a:gdLst/>
              <a:ahLst/>
              <a:cxnLst/>
              <a:rect l="l" t="t" r="r" b="b"/>
              <a:pathLst>
                <a:path w="7172" h="520" extrusionOk="0">
                  <a:moveTo>
                    <a:pt x="0" y="1"/>
                  </a:moveTo>
                  <a:lnTo>
                    <a:pt x="0" y="519"/>
                  </a:lnTo>
                  <a:lnTo>
                    <a:pt x="7171" y="519"/>
                  </a:lnTo>
                  <a:lnTo>
                    <a:pt x="717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60"/>
            <p:cNvSpPr/>
            <p:nvPr/>
          </p:nvSpPr>
          <p:spPr>
            <a:xfrm>
              <a:off x="2046450" y="3676725"/>
              <a:ext cx="179300" cy="5000"/>
            </a:xfrm>
            <a:custGeom>
              <a:avLst/>
              <a:gdLst/>
              <a:ahLst/>
              <a:cxnLst/>
              <a:rect l="l" t="t" r="r" b="b"/>
              <a:pathLst>
                <a:path w="7172" h="200" extrusionOk="0">
                  <a:moveTo>
                    <a:pt x="0" y="1"/>
                  </a:moveTo>
                  <a:lnTo>
                    <a:pt x="0" y="103"/>
                  </a:lnTo>
                  <a:lnTo>
                    <a:pt x="7171" y="200"/>
                  </a:lnTo>
                  <a:lnTo>
                    <a:pt x="717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60"/>
            <p:cNvSpPr/>
            <p:nvPr/>
          </p:nvSpPr>
          <p:spPr>
            <a:xfrm>
              <a:off x="2054525" y="3756975"/>
              <a:ext cx="163000" cy="12950"/>
            </a:xfrm>
            <a:custGeom>
              <a:avLst/>
              <a:gdLst/>
              <a:ahLst/>
              <a:cxnLst/>
              <a:rect l="l" t="t" r="r" b="b"/>
              <a:pathLst>
                <a:path w="6520" h="518" extrusionOk="0">
                  <a:moveTo>
                    <a:pt x="0" y="0"/>
                  </a:moveTo>
                  <a:lnTo>
                    <a:pt x="0" y="517"/>
                  </a:lnTo>
                  <a:lnTo>
                    <a:pt x="6520" y="517"/>
                  </a:lnTo>
                  <a:lnTo>
                    <a:pt x="652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60"/>
            <p:cNvSpPr/>
            <p:nvPr/>
          </p:nvSpPr>
          <p:spPr>
            <a:xfrm>
              <a:off x="2054525" y="3764825"/>
              <a:ext cx="163000" cy="4975"/>
            </a:xfrm>
            <a:custGeom>
              <a:avLst/>
              <a:gdLst/>
              <a:ahLst/>
              <a:cxnLst/>
              <a:rect l="l" t="t" r="r" b="b"/>
              <a:pathLst>
                <a:path w="6520" h="199" extrusionOk="0">
                  <a:moveTo>
                    <a:pt x="0" y="0"/>
                  </a:moveTo>
                  <a:lnTo>
                    <a:pt x="0" y="199"/>
                  </a:lnTo>
                  <a:lnTo>
                    <a:pt x="6520" y="199"/>
                  </a:lnTo>
                  <a:lnTo>
                    <a:pt x="652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60"/>
            <p:cNvSpPr/>
            <p:nvPr/>
          </p:nvSpPr>
          <p:spPr>
            <a:xfrm>
              <a:off x="2031050" y="3651075"/>
              <a:ext cx="208925" cy="6600"/>
            </a:xfrm>
            <a:custGeom>
              <a:avLst/>
              <a:gdLst/>
              <a:ahLst/>
              <a:cxnLst/>
              <a:rect l="l" t="t" r="r" b="b"/>
              <a:pathLst>
                <a:path w="8357" h="264" extrusionOk="0">
                  <a:moveTo>
                    <a:pt x="1" y="0"/>
                  </a:moveTo>
                  <a:lnTo>
                    <a:pt x="440" y="263"/>
                  </a:lnTo>
                  <a:lnTo>
                    <a:pt x="7917" y="263"/>
                  </a:lnTo>
                  <a:lnTo>
                    <a:pt x="835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60"/>
            <p:cNvSpPr/>
            <p:nvPr/>
          </p:nvSpPr>
          <p:spPr>
            <a:xfrm>
              <a:off x="2020100" y="3636025"/>
              <a:ext cx="230825" cy="6650"/>
            </a:xfrm>
            <a:custGeom>
              <a:avLst/>
              <a:gdLst/>
              <a:ahLst/>
              <a:cxnLst/>
              <a:rect l="l" t="t" r="r" b="b"/>
              <a:pathLst>
                <a:path w="9233" h="266" extrusionOk="0">
                  <a:moveTo>
                    <a:pt x="0" y="1"/>
                  </a:moveTo>
                  <a:lnTo>
                    <a:pt x="439" y="265"/>
                  </a:lnTo>
                  <a:lnTo>
                    <a:pt x="8795" y="265"/>
                  </a:lnTo>
                  <a:lnTo>
                    <a:pt x="923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60"/>
            <p:cNvSpPr/>
            <p:nvPr/>
          </p:nvSpPr>
          <p:spPr>
            <a:xfrm>
              <a:off x="2031050" y="3642650"/>
              <a:ext cx="208925" cy="8450"/>
            </a:xfrm>
            <a:custGeom>
              <a:avLst/>
              <a:gdLst/>
              <a:ahLst/>
              <a:cxnLst/>
              <a:rect l="l" t="t" r="r" b="b"/>
              <a:pathLst>
                <a:path w="8357" h="338" extrusionOk="0">
                  <a:moveTo>
                    <a:pt x="1" y="0"/>
                  </a:moveTo>
                  <a:lnTo>
                    <a:pt x="1" y="337"/>
                  </a:lnTo>
                  <a:lnTo>
                    <a:pt x="8357" y="337"/>
                  </a:lnTo>
                  <a:lnTo>
                    <a:pt x="835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60"/>
            <p:cNvSpPr/>
            <p:nvPr/>
          </p:nvSpPr>
          <p:spPr>
            <a:xfrm>
              <a:off x="2020100" y="3627025"/>
              <a:ext cx="230825" cy="9025"/>
            </a:xfrm>
            <a:custGeom>
              <a:avLst/>
              <a:gdLst/>
              <a:ahLst/>
              <a:cxnLst/>
              <a:rect l="l" t="t" r="r" b="b"/>
              <a:pathLst>
                <a:path w="9233" h="361" extrusionOk="0">
                  <a:moveTo>
                    <a:pt x="0" y="0"/>
                  </a:moveTo>
                  <a:lnTo>
                    <a:pt x="0" y="361"/>
                  </a:lnTo>
                  <a:lnTo>
                    <a:pt x="9233" y="361"/>
                  </a:lnTo>
                  <a:lnTo>
                    <a:pt x="923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60"/>
            <p:cNvSpPr/>
            <p:nvPr/>
          </p:nvSpPr>
          <p:spPr>
            <a:xfrm>
              <a:off x="2078225" y="3627025"/>
              <a:ext cx="114600" cy="347400"/>
            </a:xfrm>
            <a:custGeom>
              <a:avLst/>
              <a:gdLst/>
              <a:ahLst/>
              <a:cxnLst/>
              <a:rect l="l" t="t" r="r" b="b"/>
              <a:pathLst>
                <a:path w="4584" h="13896" extrusionOk="0">
                  <a:moveTo>
                    <a:pt x="0" y="0"/>
                  </a:moveTo>
                  <a:lnTo>
                    <a:pt x="1304" y="13895"/>
                  </a:lnTo>
                  <a:lnTo>
                    <a:pt x="3274" y="1389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60"/>
            <p:cNvSpPr/>
            <p:nvPr/>
          </p:nvSpPr>
          <p:spPr>
            <a:xfrm>
              <a:off x="2084000" y="3928975"/>
              <a:ext cx="104175" cy="45450"/>
            </a:xfrm>
            <a:custGeom>
              <a:avLst/>
              <a:gdLst/>
              <a:ahLst/>
              <a:cxnLst/>
              <a:rect l="l" t="t" r="r" b="b"/>
              <a:pathLst>
                <a:path w="4167" h="1818" extrusionOk="0">
                  <a:moveTo>
                    <a:pt x="1" y="0"/>
                  </a:moveTo>
                  <a:lnTo>
                    <a:pt x="1" y="1817"/>
                  </a:lnTo>
                  <a:lnTo>
                    <a:pt x="4167" y="1817"/>
                  </a:lnTo>
                  <a:lnTo>
                    <a:pt x="416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60"/>
            <p:cNvSpPr/>
            <p:nvPr/>
          </p:nvSpPr>
          <p:spPr>
            <a:xfrm>
              <a:off x="2087600" y="3910000"/>
              <a:ext cx="96900" cy="19000"/>
            </a:xfrm>
            <a:custGeom>
              <a:avLst/>
              <a:gdLst/>
              <a:ahLst/>
              <a:cxnLst/>
              <a:rect l="l" t="t" r="r" b="b"/>
              <a:pathLst>
                <a:path w="3876" h="760" extrusionOk="0">
                  <a:moveTo>
                    <a:pt x="0" y="0"/>
                  </a:moveTo>
                  <a:lnTo>
                    <a:pt x="0" y="759"/>
                  </a:lnTo>
                  <a:lnTo>
                    <a:pt x="3875" y="759"/>
                  </a:lnTo>
                  <a:lnTo>
                    <a:pt x="387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60"/>
            <p:cNvSpPr/>
            <p:nvPr/>
          </p:nvSpPr>
          <p:spPr>
            <a:xfrm>
              <a:off x="2087600" y="3922375"/>
              <a:ext cx="96900" cy="6625"/>
            </a:xfrm>
            <a:custGeom>
              <a:avLst/>
              <a:gdLst/>
              <a:ahLst/>
              <a:cxnLst/>
              <a:rect l="l" t="t" r="r" b="b"/>
              <a:pathLst>
                <a:path w="3876" h="265" extrusionOk="0">
                  <a:moveTo>
                    <a:pt x="3875" y="0"/>
                  </a:moveTo>
                  <a:lnTo>
                    <a:pt x="0" y="92"/>
                  </a:lnTo>
                  <a:lnTo>
                    <a:pt x="0" y="264"/>
                  </a:lnTo>
                  <a:lnTo>
                    <a:pt x="3875" y="264"/>
                  </a:lnTo>
                  <a:lnTo>
                    <a:pt x="387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60"/>
            <p:cNvSpPr/>
            <p:nvPr/>
          </p:nvSpPr>
          <p:spPr>
            <a:xfrm>
              <a:off x="2087600" y="3657650"/>
              <a:ext cx="97000" cy="19100"/>
            </a:xfrm>
            <a:custGeom>
              <a:avLst/>
              <a:gdLst/>
              <a:ahLst/>
              <a:cxnLst/>
              <a:rect l="l" t="t" r="r" b="b"/>
              <a:pathLst>
                <a:path w="3880" h="764" extrusionOk="0">
                  <a:moveTo>
                    <a:pt x="0" y="0"/>
                  </a:moveTo>
                  <a:lnTo>
                    <a:pt x="0" y="764"/>
                  </a:lnTo>
                  <a:lnTo>
                    <a:pt x="3880" y="764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60"/>
            <p:cNvSpPr/>
            <p:nvPr/>
          </p:nvSpPr>
          <p:spPr>
            <a:xfrm>
              <a:off x="2087600" y="3657800"/>
              <a:ext cx="96900" cy="6475"/>
            </a:xfrm>
            <a:custGeom>
              <a:avLst/>
              <a:gdLst/>
              <a:ahLst/>
              <a:cxnLst/>
              <a:rect l="l" t="t" r="r" b="b"/>
              <a:pathLst>
                <a:path w="3876" h="259" extrusionOk="0">
                  <a:moveTo>
                    <a:pt x="0" y="0"/>
                  </a:moveTo>
                  <a:lnTo>
                    <a:pt x="0" y="259"/>
                  </a:lnTo>
                  <a:lnTo>
                    <a:pt x="3875" y="171"/>
                  </a:lnTo>
                  <a:lnTo>
                    <a:pt x="387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60"/>
            <p:cNvSpPr/>
            <p:nvPr/>
          </p:nvSpPr>
          <p:spPr>
            <a:xfrm>
              <a:off x="2104125" y="3769775"/>
              <a:ext cx="62775" cy="120725"/>
            </a:xfrm>
            <a:custGeom>
              <a:avLst/>
              <a:gdLst/>
              <a:ahLst/>
              <a:cxnLst/>
              <a:rect l="l" t="t" r="r" b="b"/>
              <a:pathLst>
                <a:path w="2511" h="4829" extrusionOk="0">
                  <a:moveTo>
                    <a:pt x="1" y="1"/>
                  </a:moveTo>
                  <a:lnTo>
                    <a:pt x="1" y="4828"/>
                  </a:lnTo>
                  <a:lnTo>
                    <a:pt x="2511" y="4828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60"/>
            <p:cNvSpPr/>
            <p:nvPr/>
          </p:nvSpPr>
          <p:spPr>
            <a:xfrm>
              <a:off x="2116600" y="3786550"/>
              <a:ext cx="37700" cy="87175"/>
            </a:xfrm>
            <a:custGeom>
              <a:avLst/>
              <a:gdLst/>
              <a:ahLst/>
              <a:cxnLst/>
              <a:rect l="l" t="t" r="r" b="b"/>
              <a:pathLst>
                <a:path w="1508" h="3487" extrusionOk="0">
                  <a:moveTo>
                    <a:pt x="1" y="0"/>
                  </a:moveTo>
                  <a:lnTo>
                    <a:pt x="1" y="3487"/>
                  </a:lnTo>
                  <a:lnTo>
                    <a:pt x="1508" y="3487"/>
                  </a:lnTo>
                  <a:lnTo>
                    <a:pt x="150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60"/>
            <p:cNvSpPr/>
            <p:nvPr/>
          </p:nvSpPr>
          <p:spPr>
            <a:xfrm>
              <a:off x="2104125" y="3882850"/>
              <a:ext cx="62775" cy="7650"/>
            </a:xfrm>
            <a:custGeom>
              <a:avLst/>
              <a:gdLst/>
              <a:ahLst/>
              <a:cxnLst/>
              <a:rect l="l" t="t" r="r" b="b"/>
              <a:pathLst>
                <a:path w="2511" h="306" extrusionOk="0">
                  <a:moveTo>
                    <a:pt x="2511" y="0"/>
                  </a:moveTo>
                  <a:lnTo>
                    <a:pt x="1" y="107"/>
                  </a:lnTo>
                  <a:lnTo>
                    <a:pt x="1" y="305"/>
                  </a:lnTo>
                  <a:lnTo>
                    <a:pt x="2511" y="305"/>
                  </a:lnTo>
                  <a:lnTo>
                    <a:pt x="251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60"/>
            <p:cNvSpPr/>
            <p:nvPr/>
          </p:nvSpPr>
          <p:spPr>
            <a:xfrm>
              <a:off x="2104125" y="3696150"/>
              <a:ext cx="62775" cy="60850"/>
            </a:xfrm>
            <a:custGeom>
              <a:avLst/>
              <a:gdLst/>
              <a:ahLst/>
              <a:cxnLst/>
              <a:rect l="l" t="t" r="r" b="b"/>
              <a:pathLst>
                <a:path w="2511" h="2434" extrusionOk="0">
                  <a:moveTo>
                    <a:pt x="1" y="1"/>
                  </a:moveTo>
                  <a:lnTo>
                    <a:pt x="1" y="2433"/>
                  </a:lnTo>
                  <a:lnTo>
                    <a:pt x="2511" y="243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60"/>
            <p:cNvSpPr/>
            <p:nvPr/>
          </p:nvSpPr>
          <p:spPr>
            <a:xfrm>
              <a:off x="2104125" y="3749350"/>
              <a:ext cx="62775" cy="7650"/>
            </a:xfrm>
            <a:custGeom>
              <a:avLst/>
              <a:gdLst/>
              <a:ahLst/>
              <a:cxnLst/>
              <a:rect l="l" t="t" r="r" b="b"/>
              <a:pathLst>
                <a:path w="2511" h="306" extrusionOk="0">
                  <a:moveTo>
                    <a:pt x="2511" y="0"/>
                  </a:moveTo>
                  <a:lnTo>
                    <a:pt x="1" y="105"/>
                  </a:lnTo>
                  <a:lnTo>
                    <a:pt x="1" y="305"/>
                  </a:lnTo>
                  <a:lnTo>
                    <a:pt x="2511" y="305"/>
                  </a:lnTo>
                  <a:lnTo>
                    <a:pt x="251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60"/>
            <p:cNvSpPr/>
            <p:nvPr/>
          </p:nvSpPr>
          <p:spPr>
            <a:xfrm>
              <a:off x="2104125" y="3696150"/>
              <a:ext cx="62775" cy="7650"/>
            </a:xfrm>
            <a:custGeom>
              <a:avLst/>
              <a:gdLst/>
              <a:ahLst/>
              <a:cxnLst/>
              <a:rect l="l" t="t" r="r" b="b"/>
              <a:pathLst>
                <a:path w="2511" h="306" extrusionOk="0">
                  <a:moveTo>
                    <a:pt x="1" y="1"/>
                  </a:moveTo>
                  <a:lnTo>
                    <a:pt x="1" y="306"/>
                  </a:lnTo>
                  <a:lnTo>
                    <a:pt x="2511" y="204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60"/>
            <p:cNvSpPr/>
            <p:nvPr/>
          </p:nvSpPr>
          <p:spPr>
            <a:xfrm>
              <a:off x="2094050" y="3890475"/>
              <a:ext cx="84050" cy="6625"/>
            </a:xfrm>
            <a:custGeom>
              <a:avLst/>
              <a:gdLst/>
              <a:ahLst/>
              <a:cxnLst/>
              <a:rect l="l" t="t" r="r" b="b"/>
              <a:pathLst>
                <a:path w="3362" h="265" extrusionOk="0">
                  <a:moveTo>
                    <a:pt x="1" y="0"/>
                  </a:moveTo>
                  <a:lnTo>
                    <a:pt x="1" y="264"/>
                  </a:lnTo>
                  <a:lnTo>
                    <a:pt x="3362" y="264"/>
                  </a:lnTo>
                  <a:lnTo>
                    <a:pt x="336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60"/>
            <p:cNvSpPr/>
            <p:nvPr/>
          </p:nvSpPr>
          <p:spPr>
            <a:xfrm>
              <a:off x="2094050" y="3894750"/>
              <a:ext cx="84050" cy="2350"/>
            </a:xfrm>
            <a:custGeom>
              <a:avLst/>
              <a:gdLst/>
              <a:ahLst/>
              <a:cxnLst/>
              <a:rect l="l" t="t" r="r" b="b"/>
              <a:pathLst>
                <a:path w="3362" h="94" extrusionOk="0">
                  <a:moveTo>
                    <a:pt x="3362" y="0"/>
                  </a:moveTo>
                  <a:lnTo>
                    <a:pt x="1" y="32"/>
                  </a:lnTo>
                  <a:lnTo>
                    <a:pt x="1" y="93"/>
                  </a:lnTo>
                  <a:lnTo>
                    <a:pt x="3362" y="93"/>
                  </a:lnTo>
                  <a:lnTo>
                    <a:pt x="336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60"/>
            <p:cNvSpPr/>
            <p:nvPr/>
          </p:nvSpPr>
          <p:spPr>
            <a:xfrm>
              <a:off x="2090000" y="3897075"/>
              <a:ext cx="92175" cy="12950"/>
            </a:xfrm>
            <a:custGeom>
              <a:avLst/>
              <a:gdLst/>
              <a:ahLst/>
              <a:cxnLst/>
              <a:rect l="l" t="t" r="r" b="b"/>
              <a:pathLst>
                <a:path w="3687" h="518" extrusionOk="0">
                  <a:moveTo>
                    <a:pt x="1" y="0"/>
                  </a:moveTo>
                  <a:lnTo>
                    <a:pt x="1" y="517"/>
                  </a:lnTo>
                  <a:lnTo>
                    <a:pt x="3686" y="517"/>
                  </a:lnTo>
                  <a:lnTo>
                    <a:pt x="36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60"/>
            <p:cNvSpPr/>
            <p:nvPr/>
          </p:nvSpPr>
          <p:spPr>
            <a:xfrm>
              <a:off x="2090000" y="3904925"/>
              <a:ext cx="92175" cy="5100"/>
            </a:xfrm>
            <a:custGeom>
              <a:avLst/>
              <a:gdLst/>
              <a:ahLst/>
              <a:cxnLst/>
              <a:rect l="l" t="t" r="r" b="b"/>
              <a:pathLst>
                <a:path w="3687" h="204" extrusionOk="0">
                  <a:moveTo>
                    <a:pt x="1" y="0"/>
                  </a:moveTo>
                  <a:lnTo>
                    <a:pt x="1" y="203"/>
                  </a:lnTo>
                  <a:lnTo>
                    <a:pt x="3686" y="203"/>
                  </a:lnTo>
                  <a:lnTo>
                    <a:pt x="3686" y="1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60"/>
            <p:cNvSpPr/>
            <p:nvPr/>
          </p:nvSpPr>
          <p:spPr>
            <a:xfrm>
              <a:off x="2094050" y="3689700"/>
              <a:ext cx="84050" cy="6475"/>
            </a:xfrm>
            <a:custGeom>
              <a:avLst/>
              <a:gdLst/>
              <a:ahLst/>
              <a:cxnLst/>
              <a:rect l="l" t="t" r="r" b="b"/>
              <a:pathLst>
                <a:path w="3362" h="259" extrusionOk="0">
                  <a:moveTo>
                    <a:pt x="1" y="0"/>
                  </a:moveTo>
                  <a:lnTo>
                    <a:pt x="1" y="259"/>
                  </a:lnTo>
                  <a:lnTo>
                    <a:pt x="3362" y="259"/>
                  </a:lnTo>
                  <a:lnTo>
                    <a:pt x="336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60"/>
            <p:cNvSpPr/>
            <p:nvPr/>
          </p:nvSpPr>
          <p:spPr>
            <a:xfrm>
              <a:off x="2094050" y="3689700"/>
              <a:ext cx="84050" cy="2200"/>
            </a:xfrm>
            <a:custGeom>
              <a:avLst/>
              <a:gdLst/>
              <a:ahLst/>
              <a:cxnLst/>
              <a:rect l="l" t="t" r="r" b="b"/>
              <a:pathLst>
                <a:path w="3362" h="88" extrusionOk="0">
                  <a:moveTo>
                    <a:pt x="1" y="0"/>
                  </a:moveTo>
                  <a:lnTo>
                    <a:pt x="1" y="88"/>
                  </a:lnTo>
                  <a:lnTo>
                    <a:pt x="3362" y="60"/>
                  </a:lnTo>
                  <a:lnTo>
                    <a:pt x="336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60"/>
            <p:cNvSpPr/>
            <p:nvPr/>
          </p:nvSpPr>
          <p:spPr>
            <a:xfrm>
              <a:off x="2090000" y="3676725"/>
              <a:ext cx="92175" cy="13000"/>
            </a:xfrm>
            <a:custGeom>
              <a:avLst/>
              <a:gdLst/>
              <a:ahLst/>
              <a:cxnLst/>
              <a:rect l="l" t="t" r="r" b="b"/>
              <a:pathLst>
                <a:path w="3687" h="520" extrusionOk="0">
                  <a:moveTo>
                    <a:pt x="1" y="1"/>
                  </a:moveTo>
                  <a:lnTo>
                    <a:pt x="1" y="519"/>
                  </a:lnTo>
                  <a:lnTo>
                    <a:pt x="3686" y="519"/>
                  </a:lnTo>
                  <a:lnTo>
                    <a:pt x="368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60"/>
            <p:cNvSpPr/>
            <p:nvPr/>
          </p:nvSpPr>
          <p:spPr>
            <a:xfrm>
              <a:off x="2090000" y="3676725"/>
              <a:ext cx="92175" cy="5000"/>
            </a:xfrm>
            <a:custGeom>
              <a:avLst/>
              <a:gdLst/>
              <a:ahLst/>
              <a:cxnLst/>
              <a:rect l="l" t="t" r="r" b="b"/>
              <a:pathLst>
                <a:path w="3687" h="200" extrusionOk="0">
                  <a:moveTo>
                    <a:pt x="1" y="1"/>
                  </a:moveTo>
                  <a:lnTo>
                    <a:pt x="1" y="103"/>
                  </a:lnTo>
                  <a:lnTo>
                    <a:pt x="3686" y="200"/>
                  </a:lnTo>
                  <a:lnTo>
                    <a:pt x="368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60"/>
            <p:cNvSpPr/>
            <p:nvPr/>
          </p:nvSpPr>
          <p:spPr>
            <a:xfrm>
              <a:off x="2098100" y="3756975"/>
              <a:ext cx="75850" cy="12950"/>
            </a:xfrm>
            <a:custGeom>
              <a:avLst/>
              <a:gdLst/>
              <a:ahLst/>
              <a:cxnLst/>
              <a:rect l="l" t="t" r="r" b="b"/>
              <a:pathLst>
                <a:path w="3034" h="518" extrusionOk="0">
                  <a:moveTo>
                    <a:pt x="1" y="0"/>
                  </a:moveTo>
                  <a:lnTo>
                    <a:pt x="1" y="517"/>
                  </a:lnTo>
                  <a:lnTo>
                    <a:pt x="3034" y="517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60"/>
            <p:cNvSpPr/>
            <p:nvPr/>
          </p:nvSpPr>
          <p:spPr>
            <a:xfrm>
              <a:off x="2098100" y="3764825"/>
              <a:ext cx="75850" cy="4975"/>
            </a:xfrm>
            <a:custGeom>
              <a:avLst/>
              <a:gdLst/>
              <a:ahLst/>
              <a:cxnLst/>
              <a:rect l="l" t="t" r="r" b="b"/>
              <a:pathLst>
                <a:path w="3034" h="199" extrusionOk="0">
                  <a:moveTo>
                    <a:pt x="1" y="0"/>
                  </a:moveTo>
                  <a:lnTo>
                    <a:pt x="1" y="199"/>
                  </a:lnTo>
                  <a:lnTo>
                    <a:pt x="3034" y="199"/>
                  </a:lnTo>
                  <a:lnTo>
                    <a:pt x="3034" y="1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60"/>
            <p:cNvSpPr/>
            <p:nvPr/>
          </p:nvSpPr>
          <p:spPr>
            <a:xfrm>
              <a:off x="2074625" y="3651075"/>
              <a:ext cx="121775" cy="6600"/>
            </a:xfrm>
            <a:custGeom>
              <a:avLst/>
              <a:gdLst/>
              <a:ahLst/>
              <a:cxnLst/>
              <a:rect l="l" t="t" r="r" b="b"/>
              <a:pathLst>
                <a:path w="4871" h="264" extrusionOk="0">
                  <a:moveTo>
                    <a:pt x="1" y="0"/>
                  </a:moveTo>
                  <a:lnTo>
                    <a:pt x="440" y="263"/>
                  </a:lnTo>
                  <a:lnTo>
                    <a:pt x="4431" y="263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60"/>
            <p:cNvSpPr/>
            <p:nvPr/>
          </p:nvSpPr>
          <p:spPr>
            <a:xfrm>
              <a:off x="2063550" y="3636025"/>
              <a:ext cx="143825" cy="6650"/>
            </a:xfrm>
            <a:custGeom>
              <a:avLst/>
              <a:gdLst/>
              <a:ahLst/>
              <a:cxnLst/>
              <a:rect l="l" t="t" r="r" b="b"/>
              <a:pathLst>
                <a:path w="5753" h="266" extrusionOk="0">
                  <a:moveTo>
                    <a:pt x="0" y="1"/>
                  </a:moveTo>
                  <a:lnTo>
                    <a:pt x="444" y="265"/>
                  </a:lnTo>
                  <a:lnTo>
                    <a:pt x="5313" y="26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60"/>
            <p:cNvSpPr/>
            <p:nvPr/>
          </p:nvSpPr>
          <p:spPr>
            <a:xfrm>
              <a:off x="2074625" y="3642650"/>
              <a:ext cx="121775" cy="8450"/>
            </a:xfrm>
            <a:custGeom>
              <a:avLst/>
              <a:gdLst/>
              <a:ahLst/>
              <a:cxnLst/>
              <a:rect l="l" t="t" r="r" b="b"/>
              <a:pathLst>
                <a:path w="4871" h="338" extrusionOk="0">
                  <a:moveTo>
                    <a:pt x="1" y="0"/>
                  </a:moveTo>
                  <a:lnTo>
                    <a:pt x="1" y="337"/>
                  </a:lnTo>
                  <a:lnTo>
                    <a:pt x="4870" y="337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60"/>
            <p:cNvSpPr/>
            <p:nvPr/>
          </p:nvSpPr>
          <p:spPr>
            <a:xfrm>
              <a:off x="2063550" y="3627025"/>
              <a:ext cx="143825" cy="9025"/>
            </a:xfrm>
            <a:custGeom>
              <a:avLst/>
              <a:gdLst/>
              <a:ahLst/>
              <a:cxnLst/>
              <a:rect l="l" t="t" r="r" b="b"/>
              <a:pathLst>
                <a:path w="5753" h="361" extrusionOk="0">
                  <a:moveTo>
                    <a:pt x="0" y="0"/>
                  </a:moveTo>
                  <a:lnTo>
                    <a:pt x="0" y="361"/>
                  </a:lnTo>
                  <a:lnTo>
                    <a:pt x="5753" y="361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60"/>
            <p:cNvSpPr/>
            <p:nvPr/>
          </p:nvSpPr>
          <p:spPr>
            <a:xfrm>
              <a:off x="2731000" y="3731750"/>
              <a:ext cx="104050" cy="21425"/>
            </a:xfrm>
            <a:custGeom>
              <a:avLst/>
              <a:gdLst/>
              <a:ahLst/>
              <a:cxnLst/>
              <a:rect l="l" t="t" r="r" b="b"/>
              <a:pathLst>
                <a:path w="4162" h="857" extrusionOk="0">
                  <a:moveTo>
                    <a:pt x="1" y="1"/>
                  </a:moveTo>
                  <a:lnTo>
                    <a:pt x="1" y="856"/>
                  </a:lnTo>
                  <a:lnTo>
                    <a:pt x="4162" y="856"/>
                  </a:lnTo>
                  <a:lnTo>
                    <a:pt x="416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60"/>
            <p:cNvSpPr/>
            <p:nvPr/>
          </p:nvSpPr>
          <p:spPr>
            <a:xfrm>
              <a:off x="2731000" y="3731750"/>
              <a:ext cx="104050" cy="7425"/>
            </a:xfrm>
            <a:custGeom>
              <a:avLst/>
              <a:gdLst/>
              <a:ahLst/>
              <a:cxnLst/>
              <a:rect l="l" t="t" r="r" b="b"/>
              <a:pathLst>
                <a:path w="4162" h="297" extrusionOk="0">
                  <a:moveTo>
                    <a:pt x="1" y="1"/>
                  </a:moveTo>
                  <a:lnTo>
                    <a:pt x="1" y="195"/>
                  </a:lnTo>
                  <a:lnTo>
                    <a:pt x="4162" y="297"/>
                  </a:lnTo>
                  <a:lnTo>
                    <a:pt x="4162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60"/>
            <p:cNvSpPr/>
            <p:nvPr/>
          </p:nvSpPr>
          <p:spPr>
            <a:xfrm>
              <a:off x="2719550" y="3724375"/>
              <a:ext cx="128000" cy="7400"/>
            </a:xfrm>
            <a:custGeom>
              <a:avLst/>
              <a:gdLst/>
              <a:ahLst/>
              <a:cxnLst/>
              <a:rect l="l" t="t" r="r" b="b"/>
              <a:pathLst>
                <a:path w="5120" h="296" extrusionOk="0">
                  <a:moveTo>
                    <a:pt x="0" y="0"/>
                  </a:moveTo>
                  <a:lnTo>
                    <a:pt x="425" y="296"/>
                  </a:lnTo>
                  <a:lnTo>
                    <a:pt x="4698" y="296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60"/>
            <p:cNvSpPr/>
            <p:nvPr/>
          </p:nvSpPr>
          <p:spPr>
            <a:xfrm>
              <a:off x="2709025" y="3707475"/>
              <a:ext cx="149150" cy="7425"/>
            </a:xfrm>
            <a:custGeom>
              <a:avLst/>
              <a:gdLst/>
              <a:ahLst/>
              <a:cxnLst/>
              <a:rect l="l" t="t" r="r" b="b"/>
              <a:pathLst>
                <a:path w="5966" h="297" extrusionOk="0">
                  <a:moveTo>
                    <a:pt x="1" y="1"/>
                  </a:moveTo>
                  <a:lnTo>
                    <a:pt x="421" y="297"/>
                  </a:lnTo>
                  <a:lnTo>
                    <a:pt x="5540" y="297"/>
                  </a:lnTo>
                  <a:lnTo>
                    <a:pt x="596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60"/>
            <p:cNvSpPr/>
            <p:nvPr/>
          </p:nvSpPr>
          <p:spPr>
            <a:xfrm>
              <a:off x="2719550" y="3714875"/>
              <a:ext cx="128000" cy="9525"/>
            </a:xfrm>
            <a:custGeom>
              <a:avLst/>
              <a:gdLst/>
              <a:ahLst/>
              <a:cxnLst/>
              <a:rect l="l" t="t" r="r" b="b"/>
              <a:pathLst>
                <a:path w="5120" h="381" extrusionOk="0">
                  <a:moveTo>
                    <a:pt x="0" y="1"/>
                  </a:moveTo>
                  <a:lnTo>
                    <a:pt x="0" y="380"/>
                  </a:lnTo>
                  <a:lnTo>
                    <a:pt x="5119" y="380"/>
                  </a:lnTo>
                  <a:lnTo>
                    <a:pt x="511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60"/>
            <p:cNvSpPr/>
            <p:nvPr/>
          </p:nvSpPr>
          <p:spPr>
            <a:xfrm>
              <a:off x="2709025" y="3697325"/>
              <a:ext cx="149150" cy="10175"/>
            </a:xfrm>
            <a:custGeom>
              <a:avLst/>
              <a:gdLst/>
              <a:ahLst/>
              <a:cxnLst/>
              <a:rect l="l" t="t" r="r" b="b"/>
              <a:pathLst>
                <a:path w="5966" h="407" extrusionOk="0">
                  <a:moveTo>
                    <a:pt x="1" y="0"/>
                  </a:moveTo>
                  <a:lnTo>
                    <a:pt x="1" y="407"/>
                  </a:lnTo>
                  <a:lnTo>
                    <a:pt x="5965" y="407"/>
                  </a:lnTo>
                  <a:lnTo>
                    <a:pt x="596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60"/>
            <p:cNvSpPr/>
            <p:nvPr/>
          </p:nvSpPr>
          <p:spPr>
            <a:xfrm>
              <a:off x="2755600" y="3753150"/>
              <a:ext cx="127175" cy="227975"/>
            </a:xfrm>
            <a:custGeom>
              <a:avLst/>
              <a:gdLst/>
              <a:ahLst/>
              <a:cxnLst/>
              <a:rect l="l" t="t" r="r" b="b"/>
              <a:pathLst>
                <a:path w="5087" h="9119" extrusionOk="0">
                  <a:moveTo>
                    <a:pt x="1" y="0"/>
                  </a:moveTo>
                  <a:lnTo>
                    <a:pt x="1" y="9119"/>
                  </a:lnTo>
                  <a:lnTo>
                    <a:pt x="3437" y="9119"/>
                  </a:lnTo>
                  <a:cubicBezTo>
                    <a:pt x="4098" y="9119"/>
                    <a:pt x="5087" y="8897"/>
                    <a:pt x="5087" y="7810"/>
                  </a:cubicBezTo>
                  <a:cubicBezTo>
                    <a:pt x="5087" y="6723"/>
                    <a:pt x="3917" y="6358"/>
                    <a:pt x="3917" y="6358"/>
                  </a:cubicBezTo>
                  <a:lnTo>
                    <a:pt x="3917" y="6011"/>
                  </a:lnTo>
                  <a:cubicBezTo>
                    <a:pt x="2664" y="5845"/>
                    <a:pt x="2229" y="4864"/>
                    <a:pt x="2229" y="4010"/>
                  </a:cubicBezTo>
                  <a:lnTo>
                    <a:pt x="222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60"/>
            <p:cNvSpPr/>
            <p:nvPr/>
          </p:nvSpPr>
          <p:spPr>
            <a:xfrm>
              <a:off x="2709025" y="3697325"/>
              <a:ext cx="99800" cy="283800"/>
            </a:xfrm>
            <a:custGeom>
              <a:avLst/>
              <a:gdLst/>
              <a:ahLst/>
              <a:cxnLst/>
              <a:rect l="l" t="t" r="r" b="b"/>
              <a:pathLst>
                <a:path w="3992" h="11352" extrusionOk="0">
                  <a:moveTo>
                    <a:pt x="1" y="0"/>
                  </a:moveTo>
                  <a:lnTo>
                    <a:pt x="1" y="407"/>
                  </a:lnTo>
                  <a:lnTo>
                    <a:pt x="421" y="703"/>
                  </a:lnTo>
                  <a:lnTo>
                    <a:pt x="421" y="1082"/>
                  </a:lnTo>
                  <a:lnTo>
                    <a:pt x="846" y="1378"/>
                  </a:lnTo>
                  <a:lnTo>
                    <a:pt x="880" y="1378"/>
                  </a:lnTo>
                  <a:lnTo>
                    <a:pt x="880" y="2233"/>
                  </a:lnTo>
                  <a:lnTo>
                    <a:pt x="1873" y="2233"/>
                  </a:lnTo>
                  <a:lnTo>
                    <a:pt x="1873" y="11352"/>
                  </a:lnTo>
                  <a:lnTo>
                    <a:pt x="2933" y="11352"/>
                  </a:lnTo>
                  <a:lnTo>
                    <a:pt x="3783" y="2233"/>
                  </a:lnTo>
                  <a:lnTo>
                    <a:pt x="3838" y="1646"/>
                  </a:lnTo>
                  <a:lnTo>
                    <a:pt x="3861" y="1378"/>
                  </a:lnTo>
                  <a:lnTo>
                    <a:pt x="3889" y="1082"/>
                  </a:lnTo>
                  <a:lnTo>
                    <a:pt x="3926" y="703"/>
                  </a:lnTo>
                  <a:lnTo>
                    <a:pt x="3953" y="407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60"/>
            <p:cNvSpPr/>
            <p:nvPr/>
          </p:nvSpPr>
          <p:spPr>
            <a:xfrm>
              <a:off x="2820325" y="3919800"/>
              <a:ext cx="54975" cy="55900"/>
            </a:xfrm>
            <a:custGeom>
              <a:avLst/>
              <a:gdLst/>
              <a:ahLst/>
              <a:cxnLst/>
              <a:rect l="l" t="t" r="r" b="b"/>
              <a:pathLst>
                <a:path w="2199" h="2236" extrusionOk="0">
                  <a:moveTo>
                    <a:pt x="1359" y="1449"/>
                  </a:moveTo>
                  <a:lnTo>
                    <a:pt x="1359" y="1449"/>
                  </a:lnTo>
                  <a:cubicBezTo>
                    <a:pt x="1336" y="1476"/>
                    <a:pt x="1308" y="1501"/>
                    <a:pt x="1277" y="1523"/>
                  </a:cubicBezTo>
                  <a:cubicBezTo>
                    <a:pt x="1255" y="1537"/>
                    <a:pt x="1232" y="1550"/>
                    <a:pt x="1204" y="1565"/>
                  </a:cubicBezTo>
                  <a:lnTo>
                    <a:pt x="1208" y="1569"/>
                  </a:lnTo>
                  <a:cubicBezTo>
                    <a:pt x="1268" y="1542"/>
                    <a:pt x="1319" y="1500"/>
                    <a:pt x="1359" y="1449"/>
                  </a:cubicBezTo>
                  <a:close/>
                  <a:moveTo>
                    <a:pt x="958" y="1"/>
                  </a:moveTo>
                  <a:cubicBezTo>
                    <a:pt x="783" y="1"/>
                    <a:pt x="606" y="39"/>
                    <a:pt x="440" y="118"/>
                  </a:cubicBezTo>
                  <a:cubicBezTo>
                    <a:pt x="595" y="48"/>
                    <a:pt x="758" y="15"/>
                    <a:pt x="920" y="15"/>
                  </a:cubicBezTo>
                  <a:cubicBezTo>
                    <a:pt x="1234" y="15"/>
                    <a:pt x="1543" y="141"/>
                    <a:pt x="1772" y="376"/>
                  </a:cubicBezTo>
                  <a:cubicBezTo>
                    <a:pt x="1938" y="547"/>
                    <a:pt x="2045" y="769"/>
                    <a:pt x="2077" y="1010"/>
                  </a:cubicBezTo>
                  <a:cubicBezTo>
                    <a:pt x="2128" y="1495"/>
                    <a:pt x="1832" y="1953"/>
                    <a:pt x="1366" y="2105"/>
                  </a:cubicBezTo>
                  <a:cubicBezTo>
                    <a:pt x="1276" y="2135"/>
                    <a:pt x="1183" y="2150"/>
                    <a:pt x="1089" y="2150"/>
                  </a:cubicBezTo>
                  <a:cubicBezTo>
                    <a:pt x="951" y="2150"/>
                    <a:pt x="813" y="2118"/>
                    <a:pt x="686" y="2054"/>
                  </a:cubicBezTo>
                  <a:cubicBezTo>
                    <a:pt x="478" y="1953"/>
                    <a:pt x="316" y="1768"/>
                    <a:pt x="242" y="1546"/>
                  </a:cubicBezTo>
                  <a:cubicBezTo>
                    <a:pt x="233" y="1509"/>
                    <a:pt x="223" y="1467"/>
                    <a:pt x="218" y="1431"/>
                  </a:cubicBezTo>
                  <a:cubicBezTo>
                    <a:pt x="150" y="991"/>
                    <a:pt x="455" y="584"/>
                    <a:pt x="889" y="515"/>
                  </a:cubicBezTo>
                  <a:cubicBezTo>
                    <a:pt x="917" y="512"/>
                    <a:pt x="946" y="510"/>
                    <a:pt x="974" y="510"/>
                  </a:cubicBezTo>
                  <a:cubicBezTo>
                    <a:pt x="1179" y="510"/>
                    <a:pt x="1370" y="597"/>
                    <a:pt x="1505" y="756"/>
                  </a:cubicBezTo>
                  <a:cubicBezTo>
                    <a:pt x="1588" y="848"/>
                    <a:pt x="1643" y="968"/>
                    <a:pt x="1657" y="1098"/>
                  </a:cubicBezTo>
                  <a:cubicBezTo>
                    <a:pt x="1693" y="1439"/>
                    <a:pt x="1449" y="1755"/>
                    <a:pt x="1102" y="1791"/>
                  </a:cubicBezTo>
                  <a:cubicBezTo>
                    <a:pt x="1084" y="1793"/>
                    <a:pt x="1066" y="1794"/>
                    <a:pt x="1049" y="1794"/>
                  </a:cubicBezTo>
                  <a:cubicBezTo>
                    <a:pt x="834" y="1794"/>
                    <a:pt x="637" y="1664"/>
                    <a:pt x="551" y="1463"/>
                  </a:cubicBezTo>
                  <a:cubicBezTo>
                    <a:pt x="459" y="1236"/>
                    <a:pt x="542" y="982"/>
                    <a:pt x="745" y="852"/>
                  </a:cubicBezTo>
                  <a:cubicBezTo>
                    <a:pt x="825" y="797"/>
                    <a:pt x="916" y="770"/>
                    <a:pt x="1006" y="770"/>
                  </a:cubicBezTo>
                  <a:cubicBezTo>
                    <a:pt x="1146" y="770"/>
                    <a:pt x="1283" y="835"/>
                    <a:pt x="1370" y="959"/>
                  </a:cubicBezTo>
                  <a:cubicBezTo>
                    <a:pt x="1439" y="1056"/>
                    <a:pt x="1462" y="1181"/>
                    <a:pt x="1435" y="1301"/>
                  </a:cubicBezTo>
                  <a:cubicBezTo>
                    <a:pt x="1420" y="1354"/>
                    <a:pt x="1394" y="1405"/>
                    <a:pt x="1359" y="1449"/>
                  </a:cubicBezTo>
                  <a:lnTo>
                    <a:pt x="1359" y="1449"/>
                  </a:lnTo>
                  <a:cubicBezTo>
                    <a:pt x="1482" y="1307"/>
                    <a:pt x="1497" y="1099"/>
                    <a:pt x="1388" y="940"/>
                  </a:cubicBezTo>
                  <a:cubicBezTo>
                    <a:pt x="1319" y="829"/>
                    <a:pt x="1208" y="756"/>
                    <a:pt x="1083" y="733"/>
                  </a:cubicBezTo>
                  <a:cubicBezTo>
                    <a:pt x="1052" y="727"/>
                    <a:pt x="1020" y="724"/>
                    <a:pt x="988" y="724"/>
                  </a:cubicBezTo>
                  <a:cubicBezTo>
                    <a:pt x="893" y="724"/>
                    <a:pt x="798" y="750"/>
                    <a:pt x="718" y="801"/>
                  </a:cubicBezTo>
                  <a:cubicBezTo>
                    <a:pt x="491" y="945"/>
                    <a:pt x="399" y="1228"/>
                    <a:pt x="496" y="1477"/>
                  </a:cubicBezTo>
                  <a:cubicBezTo>
                    <a:pt x="588" y="1714"/>
                    <a:pt x="818" y="1867"/>
                    <a:pt x="1069" y="1867"/>
                  </a:cubicBezTo>
                  <a:cubicBezTo>
                    <a:pt x="1083" y="1867"/>
                    <a:pt x="1097" y="1867"/>
                    <a:pt x="1111" y="1866"/>
                  </a:cubicBezTo>
                  <a:cubicBezTo>
                    <a:pt x="1370" y="1842"/>
                    <a:pt x="1597" y="1671"/>
                    <a:pt x="1693" y="1426"/>
                  </a:cubicBezTo>
                  <a:cubicBezTo>
                    <a:pt x="1791" y="1181"/>
                    <a:pt x="1744" y="899"/>
                    <a:pt x="1569" y="695"/>
                  </a:cubicBezTo>
                  <a:cubicBezTo>
                    <a:pt x="1417" y="518"/>
                    <a:pt x="1194" y="418"/>
                    <a:pt x="961" y="418"/>
                  </a:cubicBezTo>
                  <a:cubicBezTo>
                    <a:pt x="933" y="418"/>
                    <a:pt x="904" y="420"/>
                    <a:pt x="875" y="423"/>
                  </a:cubicBezTo>
                  <a:cubicBezTo>
                    <a:pt x="824" y="432"/>
                    <a:pt x="773" y="441"/>
                    <a:pt x="728" y="460"/>
                  </a:cubicBezTo>
                  <a:cubicBezTo>
                    <a:pt x="261" y="607"/>
                    <a:pt x="1" y="1107"/>
                    <a:pt x="150" y="1574"/>
                  </a:cubicBezTo>
                  <a:cubicBezTo>
                    <a:pt x="233" y="1819"/>
                    <a:pt x="413" y="2022"/>
                    <a:pt x="644" y="2137"/>
                  </a:cubicBezTo>
                  <a:cubicBezTo>
                    <a:pt x="779" y="2202"/>
                    <a:pt x="927" y="2236"/>
                    <a:pt x="1075" y="2236"/>
                  </a:cubicBezTo>
                  <a:cubicBezTo>
                    <a:pt x="1181" y="2236"/>
                    <a:pt x="1286" y="2219"/>
                    <a:pt x="1388" y="2184"/>
                  </a:cubicBezTo>
                  <a:cubicBezTo>
                    <a:pt x="1883" y="2018"/>
                    <a:pt x="2198" y="1523"/>
                    <a:pt x="2133" y="1000"/>
                  </a:cubicBezTo>
                  <a:cubicBezTo>
                    <a:pt x="2100" y="750"/>
                    <a:pt x="1985" y="520"/>
                    <a:pt x="1804" y="344"/>
                  </a:cubicBezTo>
                  <a:cubicBezTo>
                    <a:pt x="1571" y="120"/>
                    <a:pt x="1267" y="1"/>
                    <a:pt x="95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60"/>
            <p:cNvSpPr/>
            <p:nvPr/>
          </p:nvSpPr>
          <p:spPr>
            <a:xfrm>
              <a:off x="2697575" y="3932075"/>
              <a:ext cx="107300" cy="42350"/>
            </a:xfrm>
            <a:custGeom>
              <a:avLst/>
              <a:gdLst/>
              <a:ahLst/>
              <a:cxnLst/>
              <a:rect l="l" t="t" r="r" b="b"/>
              <a:pathLst>
                <a:path w="4292" h="1694" extrusionOk="0">
                  <a:moveTo>
                    <a:pt x="0" y="1"/>
                  </a:moveTo>
                  <a:lnTo>
                    <a:pt x="0" y="1693"/>
                  </a:lnTo>
                  <a:lnTo>
                    <a:pt x="4292" y="1693"/>
                  </a:lnTo>
                  <a:lnTo>
                    <a:pt x="429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60"/>
            <p:cNvSpPr/>
            <p:nvPr/>
          </p:nvSpPr>
          <p:spPr>
            <a:xfrm>
              <a:off x="2700925" y="3914400"/>
              <a:ext cx="100600" cy="17700"/>
            </a:xfrm>
            <a:custGeom>
              <a:avLst/>
              <a:gdLst/>
              <a:ahLst/>
              <a:cxnLst/>
              <a:rect l="l" t="t" r="r" b="b"/>
              <a:pathLst>
                <a:path w="4024" h="708" extrusionOk="0">
                  <a:moveTo>
                    <a:pt x="1" y="1"/>
                  </a:moveTo>
                  <a:lnTo>
                    <a:pt x="1" y="708"/>
                  </a:lnTo>
                  <a:lnTo>
                    <a:pt x="4023" y="708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60"/>
            <p:cNvSpPr/>
            <p:nvPr/>
          </p:nvSpPr>
          <p:spPr>
            <a:xfrm>
              <a:off x="2700925" y="3925950"/>
              <a:ext cx="100600" cy="6150"/>
            </a:xfrm>
            <a:custGeom>
              <a:avLst/>
              <a:gdLst/>
              <a:ahLst/>
              <a:cxnLst/>
              <a:rect l="l" t="t" r="r" b="b"/>
              <a:pathLst>
                <a:path w="4024" h="246" extrusionOk="0">
                  <a:moveTo>
                    <a:pt x="1" y="1"/>
                  </a:moveTo>
                  <a:lnTo>
                    <a:pt x="1" y="246"/>
                  </a:lnTo>
                  <a:lnTo>
                    <a:pt x="4023" y="246"/>
                  </a:lnTo>
                  <a:lnTo>
                    <a:pt x="4023" y="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60"/>
            <p:cNvSpPr/>
            <p:nvPr/>
          </p:nvSpPr>
          <p:spPr>
            <a:xfrm>
              <a:off x="2700925" y="3679625"/>
              <a:ext cx="100600" cy="17725"/>
            </a:xfrm>
            <a:custGeom>
              <a:avLst/>
              <a:gdLst/>
              <a:ahLst/>
              <a:cxnLst/>
              <a:rect l="l" t="t" r="r" b="b"/>
              <a:pathLst>
                <a:path w="4024" h="709" extrusionOk="0">
                  <a:moveTo>
                    <a:pt x="1" y="0"/>
                  </a:moveTo>
                  <a:lnTo>
                    <a:pt x="1" y="708"/>
                  </a:lnTo>
                  <a:lnTo>
                    <a:pt x="4023" y="708"/>
                  </a:lnTo>
                  <a:lnTo>
                    <a:pt x="40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60"/>
            <p:cNvSpPr/>
            <p:nvPr/>
          </p:nvSpPr>
          <p:spPr>
            <a:xfrm>
              <a:off x="2700925" y="3679625"/>
              <a:ext cx="100600" cy="6150"/>
            </a:xfrm>
            <a:custGeom>
              <a:avLst/>
              <a:gdLst/>
              <a:ahLst/>
              <a:cxnLst/>
              <a:rect l="l" t="t" r="r" b="b"/>
              <a:pathLst>
                <a:path w="4024" h="246" extrusionOk="0">
                  <a:moveTo>
                    <a:pt x="1" y="0"/>
                  </a:moveTo>
                  <a:lnTo>
                    <a:pt x="1" y="162"/>
                  </a:lnTo>
                  <a:lnTo>
                    <a:pt x="4023" y="246"/>
                  </a:lnTo>
                  <a:lnTo>
                    <a:pt x="402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60"/>
            <p:cNvSpPr/>
            <p:nvPr/>
          </p:nvSpPr>
          <p:spPr>
            <a:xfrm>
              <a:off x="2717475" y="3784025"/>
              <a:ext cx="68675" cy="112250"/>
            </a:xfrm>
            <a:custGeom>
              <a:avLst/>
              <a:gdLst/>
              <a:ahLst/>
              <a:cxnLst/>
              <a:rect l="l" t="t" r="r" b="b"/>
              <a:pathLst>
                <a:path w="2747" h="4490" extrusionOk="0">
                  <a:moveTo>
                    <a:pt x="0" y="0"/>
                  </a:moveTo>
                  <a:lnTo>
                    <a:pt x="0" y="4489"/>
                  </a:lnTo>
                  <a:lnTo>
                    <a:pt x="2747" y="4489"/>
                  </a:lnTo>
                  <a:lnTo>
                    <a:pt x="274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60"/>
            <p:cNvSpPr/>
            <p:nvPr/>
          </p:nvSpPr>
          <p:spPr>
            <a:xfrm>
              <a:off x="2729025" y="3799600"/>
              <a:ext cx="45450" cy="81175"/>
            </a:xfrm>
            <a:custGeom>
              <a:avLst/>
              <a:gdLst/>
              <a:ahLst/>
              <a:cxnLst/>
              <a:rect l="l" t="t" r="r" b="b"/>
              <a:pathLst>
                <a:path w="1818" h="3247" extrusionOk="0">
                  <a:moveTo>
                    <a:pt x="1" y="1"/>
                  </a:moveTo>
                  <a:lnTo>
                    <a:pt x="1" y="3247"/>
                  </a:lnTo>
                  <a:lnTo>
                    <a:pt x="1817" y="3247"/>
                  </a:lnTo>
                  <a:lnTo>
                    <a:pt x="181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60"/>
            <p:cNvSpPr/>
            <p:nvPr/>
          </p:nvSpPr>
          <p:spPr>
            <a:xfrm>
              <a:off x="2717350" y="3889200"/>
              <a:ext cx="68700" cy="7075"/>
            </a:xfrm>
            <a:custGeom>
              <a:avLst/>
              <a:gdLst/>
              <a:ahLst/>
              <a:cxnLst/>
              <a:rect l="l" t="t" r="r" b="b"/>
              <a:pathLst>
                <a:path w="2748" h="283" extrusionOk="0">
                  <a:moveTo>
                    <a:pt x="1" y="0"/>
                  </a:moveTo>
                  <a:lnTo>
                    <a:pt x="1" y="282"/>
                  </a:lnTo>
                  <a:lnTo>
                    <a:pt x="2747" y="282"/>
                  </a:lnTo>
                  <a:lnTo>
                    <a:pt x="2747" y="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60"/>
            <p:cNvSpPr/>
            <p:nvPr/>
          </p:nvSpPr>
          <p:spPr>
            <a:xfrm>
              <a:off x="2717475" y="3715475"/>
              <a:ext cx="68675" cy="56525"/>
            </a:xfrm>
            <a:custGeom>
              <a:avLst/>
              <a:gdLst/>
              <a:ahLst/>
              <a:cxnLst/>
              <a:rect l="l" t="t" r="r" b="b"/>
              <a:pathLst>
                <a:path w="2747" h="2261" extrusionOk="0">
                  <a:moveTo>
                    <a:pt x="0" y="0"/>
                  </a:moveTo>
                  <a:lnTo>
                    <a:pt x="0" y="2261"/>
                  </a:lnTo>
                  <a:lnTo>
                    <a:pt x="2747" y="2261"/>
                  </a:lnTo>
                  <a:lnTo>
                    <a:pt x="274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60"/>
            <p:cNvSpPr/>
            <p:nvPr/>
          </p:nvSpPr>
          <p:spPr>
            <a:xfrm>
              <a:off x="2717350" y="3764925"/>
              <a:ext cx="68700" cy="7075"/>
            </a:xfrm>
            <a:custGeom>
              <a:avLst/>
              <a:gdLst/>
              <a:ahLst/>
              <a:cxnLst/>
              <a:rect l="l" t="t" r="r" b="b"/>
              <a:pathLst>
                <a:path w="2748" h="283" extrusionOk="0">
                  <a:moveTo>
                    <a:pt x="1" y="1"/>
                  </a:moveTo>
                  <a:lnTo>
                    <a:pt x="1" y="283"/>
                  </a:lnTo>
                  <a:lnTo>
                    <a:pt x="2747" y="283"/>
                  </a:lnTo>
                  <a:lnTo>
                    <a:pt x="2747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60"/>
            <p:cNvSpPr/>
            <p:nvPr/>
          </p:nvSpPr>
          <p:spPr>
            <a:xfrm>
              <a:off x="2717350" y="3715475"/>
              <a:ext cx="68700" cy="7050"/>
            </a:xfrm>
            <a:custGeom>
              <a:avLst/>
              <a:gdLst/>
              <a:ahLst/>
              <a:cxnLst/>
              <a:rect l="l" t="t" r="r" b="b"/>
              <a:pathLst>
                <a:path w="2748" h="282" extrusionOk="0">
                  <a:moveTo>
                    <a:pt x="1" y="0"/>
                  </a:moveTo>
                  <a:lnTo>
                    <a:pt x="1" y="184"/>
                  </a:lnTo>
                  <a:lnTo>
                    <a:pt x="2747" y="282"/>
                  </a:lnTo>
                  <a:lnTo>
                    <a:pt x="274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60"/>
            <p:cNvSpPr/>
            <p:nvPr/>
          </p:nvSpPr>
          <p:spPr>
            <a:xfrm>
              <a:off x="2706950" y="3896250"/>
              <a:ext cx="88575" cy="6150"/>
            </a:xfrm>
            <a:custGeom>
              <a:avLst/>
              <a:gdLst/>
              <a:ahLst/>
              <a:cxnLst/>
              <a:rect l="l" t="t" r="r" b="b"/>
              <a:pathLst>
                <a:path w="3543" h="246" extrusionOk="0">
                  <a:moveTo>
                    <a:pt x="0" y="0"/>
                  </a:moveTo>
                  <a:lnTo>
                    <a:pt x="0" y="245"/>
                  </a:lnTo>
                  <a:lnTo>
                    <a:pt x="3543" y="245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60"/>
            <p:cNvSpPr/>
            <p:nvPr/>
          </p:nvSpPr>
          <p:spPr>
            <a:xfrm>
              <a:off x="2706950" y="3900300"/>
              <a:ext cx="88575" cy="2100"/>
            </a:xfrm>
            <a:custGeom>
              <a:avLst/>
              <a:gdLst/>
              <a:ahLst/>
              <a:cxnLst/>
              <a:rect l="l" t="t" r="r" b="b"/>
              <a:pathLst>
                <a:path w="3543" h="84" extrusionOk="0">
                  <a:moveTo>
                    <a:pt x="0" y="0"/>
                  </a:moveTo>
                  <a:lnTo>
                    <a:pt x="0" y="83"/>
                  </a:lnTo>
                  <a:lnTo>
                    <a:pt x="3543" y="83"/>
                  </a:lnTo>
                  <a:lnTo>
                    <a:pt x="354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60"/>
            <p:cNvSpPr/>
            <p:nvPr/>
          </p:nvSpPr>
          <p:spPr>
            <a:xfrm>
              <a:off x="2703250" y="3902375"/>
              <a:ext cx="96075" cy="12050"/>
            </a:xfrm>
            <a:custGeom>
              <a:avLst/>
              <a:gdLst/>
              <a:ahLst/>
              <a:cxnLst/>
              <a:rect l="l" t="t" r="r" b="b"/>
              <a:pathLst>
                <a:path w="3843" h="482" extrusionOk="0">
                  <a:moveTo>
                    <a:pt x="1" y="0"/>
                  </a:moveTo>
                  <a:lnTo>
                    <a:pt x="1" y="482"/>
                  </a:lnTo>
                  <a:lnTo>
                    <a:pt x="3843" y="482"/>
                  </a:lnTo>
                  <a:lnTo>
                    <a:pt x="384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60"/>
            <p:cNvSpPr/>
            <p:nvPr/>
          </p:nvSpPr>
          <p:spPr>
            <a:xfrm>
              <a:off x="2703125" y="3909775"/>
              <a:ext cx="96200" cy="4650"/>
            </a:xfrm>
            <a:custGeom>
              <a:avLst/>
              <a:gdLst/>
              <a:ahLst/>
              <a:cxnLst/>
              <a:rect l="l" t="t" r="r" b="b"/>
              <a:pathLst>
                <a:path w="3848" h="186" extrusionOk="0">
                  <a:moveTo>
                    <a:pt x="3848" y="1"/>
                  </a:moveTo>
                  <a:lnTo>
                    <a:pt x="0" y="93"/>
                  </a:lnTo>
                  <a:lnTo>
                    <a:pt x="0" y="186"/>
                  </a:lnTo>
                  <a:lnTo>
                    <a:pt x="3848" y="186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60"/>
            <p:cNvSpPr/>
            <p:nvPr/>
          </p:nvSpPr>
          <p:spPr>
            <a:xfrm>
              <a:off x="2706950" y="3709325"/>
              <a:ext cx="88575" cy="6175"/>
            </a:xfrm>
            <a:custGeom>
              <a:avLst/>
              <a:gdLst/>
              <a:ahLst/>
              <a:cxnLst/>
              <a:rect l="l" t="t" r="r" b="b"/>
              <a:pathLst>
                <a:path w="3543" h="247" extrusionOk="0">
                  <a:moveTo>
                    <a:pt x="0" y="1"/>
                  </a:moveTo>
                  <a:lnTo>
                    <a:pt x="0" y="246"/>
                  </a:lnTo>
                  <a:lnTo>
                    <a:pt x="3543" y="246"/>
                  </a:lnTo>
                  <a:lnTo>
                    <a:pt x="354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60"/>
            <p:cNvSpPr/>
            <p:nvPr/>
          </p:nvSpPr>
          <p:spPr>
            <a:xfrm>
              <a:off x="2706950" y="3709325"/>
              <a:ext cx="88575" cy="2225"/>
            </a:xfrm>
            <a:custGeom>
              <a:avLst/>
              <a:gdLst/>
              <a:ahLst/>
              <a:cxnLst/>
              <a:rect l="l" t="t" r="r" b="b"/>
              <a:pathLst>
                <a:path w="3543" h="89" extrusionOk="0">
                  <a:moveTo>
                    <a:pt x="0" y="1"/>
                  </a:moveTo>
                  <a:lnTo>
                    <a:pt x="0" y="56"/>
                  </a:lnTo>
                  <a:lnTo>
                    <a:pt x="3543" y="89"/>
                  </a:lnTo>
                  <a:lnTo>
                    <a:pt x="354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60"/>
            <p:cNvSpPr/>
            <p:nvPr/>
          </p:nvSpPr>
          <p:spPr>
            <a:xfrm>
              <a:off x="2703125" y="3697325"/>
              <a:ext cx="96100" cy="12025"/>
            </a:xfrm>
            <a:custGeom>
              <a:avLst/>
              <a:gdLst/>
              <a:ahLst/>
              <a:cxnLst/>
              <a:rect l="l" t="t" r="r" b="b"/>
              <a:pathLst>
                <a:path w="3844" h="481" extrusionOk="0">
                  <a:moveTo>
                    <a:pt x="0" y="0"/>
                  </a:moveTo>
                  <a:lnTo>
                    <a:pt x="0" y="481"/>
                  </a:lnTo>
                  <a:lnTo>
                    <a:pt x="3843" y="481"/>
                  </a:lnTo>
                  <a:lnTo>
                    <a:pt x="384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60"/>
            <p:cNvSpPr/>
            <p:nvPr/>
          </p:nvSpPr>
          <p:spPr>
            <a:xfrm>
              <a:off x="2703125" y="3697325"/>
              <a:ext cx="96200" cy="4625"/>
            </a:xfrm>
            <a:custGeom>
              <a:avLst/>
              <a:gdLst/>
              <a:ahLst/>
              <a:cxnLst/>
              <a:rect l="l" t="t" r="r" b="b"/>
              <a:pathLst>
                <a:path w="3848" h="185" extrusionOk="0">
                  <a:moveTo>
                    <a:pt x="0" y="0"/>
                  </a:moveTo>
                  <a:lnTo>
                    <a:pt x="0" y="185"/>
                  </a:lnTo>
                  <a:lnTo>
                    <a:pt x="3848" y="92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60"/>
            <p:cNvSpPr/>
            <p:nvPr/>
          </p:nvSpPr>
          <p:spPr>
            <a:xfrm>
              <a:off x="2710750" y="3771975"/>
              <a:ext cx="80950" cy="12075"/>
            </a:xfrm>
            <a:custGeom>
              <a:avLst/>
              <a:gdLst/>
              <a:ahLst/>
              <a:cxnLst/>
              <a:rect l="l" t="t" r="r" b="b"/>
              <a:pathLst>
                <a:path w="3238" h="483" extrusionOk="0">
                  <a:moveTo>
                    <a:pt x="0" y="1"/>
                  </a:moveTo>
                  <a:lnTo>
                    <a:pt x="0" y="482"/>
                  </a:lnTo>
                  <a:lnTo>
                    <a:pt x="3238" y="482"/>
                  </a:lnTo>
                  <a:lnTo>
                    <a:pt x="32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60"/>
            <p:cNvSpPr/>
            <p:nvPr/>
          </p:nvSpPr>
          <p:spPr>
            <a:xfrm>
              <a:off x="2710750" y="3779375"/>
              <a:ext cx="80950" cy="4675"/>
            </a:xfrm>
            <a:custGeom>
              <a:avLst/>
              <a:gdLst/>
              <a:ahLst/>
              <a:cxnLst/>
              <a:rect l="l" t="t" r="r" b="b"/>
              <a:pathLst>
                <a:path w="3238" h="187" extrusionOk="0">
                  <a:moveTo>
                    <a:pt x="3238" y="1"/>
                  </a:moveTo>
                  <a:lnTo>
                    <a:pt x="0" y="93"/>
                  </a:lnTo>
                  <a:lnTo>
                    <a:pt x="0" y="186"/>
                  </a:lnTo>
                  <a:lnTo>
                    <a:pt x="3238" y="186"/>
                  </a:lnTo>
                  <a:lnTo>
                    <a:pt x="323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60"/>
            <p:cNvSpPr/>
            <p:nvPr/>
          </p:nvSpPr>
          <p:spPr>
            <a:xfrm>
              <a:off x="2689825" y="3673500"/>
              <a:ext cx="123725" cy="6150"/>
            </a:xfrm>
            <a:custGeom>
              <a:avLst/>
              <a:gdLst/>
              <a:ahLst/>
              <a:cxnLst/>
              <a:rect l="l" t="t" r="r" b="b"/>
              <a:pathLst>
                <a:path w="4949" h="246" extrusionOk="0">
                  <a:moveTo>
                    <a:pt x="1" y="0"/>
                  </a:moveTo>
                  <a:lnTo>
                    <a:pt x="412" y="245"/>
                  </a:lnTo>
                  <a:lnTo>
                    <a:pt x="4542" y="245"/>
                  </a:lnTo>
                  <a:lnTo>
                    <a:pt x="494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60"/>
            <p:cNvSpPr/>
            <p:nvPr/>
          </p:nvSpPr>
          <p:spPr>
            <a:xfrm>
              <a:off x="2679675" y="3659400"/>
              <a:ext cx="144150" cy="6275"/>
            </a:xfrm>
            <a:custGeom>
              <a:avLst/>
              <a:gdLst/>
              <a:ahLst/>
              <a:cxnLst/>
              <a:rect l="l" t="t" r="r" b="b"/>
              <a:pathLst>
                <a:path w="5766" h="251" extrusionOk="0">
                  <a:moveTo>
                    <a:pt x="1" y="0"/>
                  </a:moveTo>
                  <a:lnTo>
                    <a:pt x="407" y="250"/>
                  </a:lnTo>
                  <a:lnTo>
                    <a:pt x="5355" y="250"/>
                  </a:lnTo>
                  <a:lnTo>
                    <a:pt x="576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60"/>
            <p:cNvSpPr/>
            <p:nvPr/>
          </p:nvSpPr>
          <p:spPr>
            <a:xfrm>
              <a:off x="2689825" y="3665650"/>
              <a:ext cx="123725" cy="7875"/>
            </a:xfrm>
            <a:custGeom>
              <a:avLst/>
              <a:gdLst/>
              <a:ahLst/>
              <a:cxnLst/>
              <a:rect l="l" t="t" r="r" b="b"/>
              <a:pathLst>
                <a:path w="4949" h="315" extrusionOk="0">
                  <a:moveTo>
                    <a:pt x="1" y="0"/>
                  </a:moveTo>
                  <a:lnTo>
                    <a:pt x="1" y="314"/>
                  </a:lnTo>
                  <a:lnTo>
                    <a:pt x="4949" y="314"/>
                  </a:lnTo>
                  <a:lnTo>
                    <a:pt x="494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60"/>
            <p:cNvSpPr/>
            <p:nvPr/>
          </p:nvSpPr>
          <p:spPr>
            <a:xfrm>
              <a:off x="2679675" y="3651075"/>
              <a:ext cx="144150" cy="8350"/>
            </a:xfrm>
            <a:custGeom>
              <a:avLst/>
              <a:gdLst/>
              <a:ahLst/>
              <a:cxnLst/>
              <a:rect l="l" t="t" r="r" b="b"/>
              <a:pathLst>
                <a:path w="5766" h="334" extrusionOk="0">
                  <a:moveTo>
                    <a:pt x="1" y="0"/>
                  </a:moveTo>
                  <a:lnTo>
                    <a:pt x="1" y="333"/>
                  </a:lnTo>
                  <a:lnTo>
                    <a:pt x="5766" y="333"/>
                  </a:lnTo>
                  <a:lnTo>
                    <a:pt x="576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60"/>
            <p:cNvSpPr/>
            <p:nvPr/>
          </p:nvSpPr>
          <p:spPr>
            <a:xfrm>
              <a:off x="2663025" y="3651075"/>
              <a:ext cx="106700" cy="323350"/>
            </a:xfrm>
            <a:custGeom>
              <a:avLst/>
              <a:gdLst/>
              <a:ahLst/>
              <a:cxnLst/>
              <a:rect l="l" t="t" r="r" b="b"/>
              <a:pathLst>
                <a:path w="4268" h="12934" extrusionOk="0">
                  <a:moveTo>
                    <a:pt x="1" y="0"/>
                  </a:moveTo>
                  <a:lnTo>
                    <a:pt x="407" y="12933"/>
                  </a:lnTo>
                  <a:lnTo>
                    <a:pt x="3205" y="12933"/>
                  </a:lnTo>
                  <a:lnTo>
                    <a:pt x="426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60"/>
            <p:cNvSpPr/>
            <p:nvPr/>
          </p:nvSpPr>
          <p:spPr>
            <a:xfrm>
              <a:off x="2578750" y="3928975"/>
              <a:ext cx="191225" cy="45325"/>
            </a:xfrm>
            <a:custGeom>
              <a:avLst/>
              <a:gdLst/>
              <a:ahLst/>
              <a:cxnLst/>
              <a:rect l="l" t="t" r="r" b="b"/>
              <a:pathLst>
                <a:path w="7649" h="1813" extrusionOk="0">
                  <a:moveTo>
                    <a:pt x="0" y="0"/>
                  </a:moveTo>
                  <a:lnTo>
                    <a:pt x="0" y="1813"/>
                  </a:lnTo>
                  <a:lnTo>
                    <a:pt x="7649" y="1813"/>
                  </a:lnTo>
                  <a:lnTo>
                    <a:pt x="764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60"/>
            <p:cNvSpPr/>
            <p:nvPr/>
          </p:nvSpPr>
          <p:spPr>
            <a:xfrm>
              <a:off x="2582325" y="3909875"/>
              <a:ext cx="184075" cy="19125"/>
            </a:xfrm>
            <a:custGeom>
              <a:avLst/>
              <a:gdLst/>
              <a:ahLst/>
              <a:cxnLst/>
              <a:rect l="l" t="t" r="r" b="b"/>
              <a:pathLst>
                <a:path w="7363" h="765" extrusionOk="0">
                  <a:moveTo>
                    <a:pt x="1" y="1"/>
                  </a:moveTo>
                  <a:lnTo>
                    <a:pt x="1" y="764"/>
                  </a:lnTo>
                  <a:lnTo>
                    <a:pt x="7362" y="764"/>
                  </a:lnTo>
                  <a:lnTo>
                    <a:pt x="736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60"/>
            <p:cNvSpPr/>
            <p:nvPr/>
          </p:nvSpPr>
          <p:spPr>
            <a:xfrm>
              <a:off x="2582325" y="3922375"/>
              <a:ext cx="184075" cy="6625"/>
            </a:xfrm>
            <a:custGeom>
              <a:avLst/>
              <a:gdLst/>
              <a:ahLst/>
              <a:cxnLst/>
              <a:rect l="l" t="t" r="r" b="b"/>
              <a:pathLst>
                <a:path w="7363" h="265" extrusionOk="0">
                  <a:moveTo>
                    <a:pt x="1" y="0"/>
                  </a:moveTo>
                  <a:lnTo>
                    <a:pt x="1" y="264"/>
                  </a:lnTo>
                  <a:lnTo>
                    <a:pt x="7362" y="264"/>
                  </a:lnTo>
                  <a:lnTo>
                    <a:pt x="7362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60"/>
            <p:cNvSpPr/>
            <p:nvPr/>
          </p:nvSpPr>
          <p:spPr>
            <a:xfrm>
              <a:off x="2582325" y="3657800"/>
              <a:ext cx="184075" cy="18950"/>
            </a:xfrm>
            <a:custGeom>
              <a:avLst/>
              <a:gdLst/>
              <a:ahLst/>
              <a:cxnLst/>
              <a:rect l="l" t="t" r="r" b="b"/>
              <a:pathLst>
                <a:path w="7363" h="758" extrusionOk="0">
                  <a:moveTo>
                    <a:pt x="1" y="0"/>
                  </a:moveTo>
                  <a:lnTo>
                    <a:pt x="1" y="758"/>
                  </a:lnTo>
                  <a:lnTo>
                    <a:pt x="7362" y="758"/>
                  </a:lnTo>
                  <a:lnTo>
                    <a:pt x="736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60"/>
            <p:cNvSpPr/>
            <p:nvPr/>
          </p:nvSpPr>
          <p:spPr>
            <a:xfrm>
              <a:off x="2582325" y="3657800"/>
              <a:ext cx="184075" cy="6475"/>
            </a:xfrm>
            <a:custGeom>
              <a:avLst/>
              <a:gdLst/>
              <a:ahLst/>
              <a:cxnLst/>
              <a:rect l="l" t="t" r="r" b="b"/>
              <a:pathLst>
                <a:path w="7363" h="259" extrusionOk="0">
                  <a:moveTo>
                    <a:pt x="1" y="0"/>
                  </a:moveTo>
                  <a:lnTo>
                    <a:pt x="1" y="171"/>
                  </a:lnTo>
                  <a:lnTo>
                    <a:pt x="7362" y="259"/>
                  </a:lnTo>
                  <a:lnTo>
                    <a:pt x="736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60"/>
            <p:cNvSpPr/>
            <p:nvPr/>
          </p:nvSpPr>
          <p:spPr>
            <a:xfrm>
              <a:off x="2600025" y="3769900"/>
              <a:ext cx="149850" cy="120600"/>
            </a:xfrm>
            <a:custGeom>
              <a:avLst/>
              <a:gdLst/>
              <a:ahLst/>
              <a:cxnLst/>
              <a:rect l="l" t="t" r="r" b="b"/>
              <a:pathLst>
                <a:path w="5994" h="4824" extrusionOk="0">
                  <a:moveTo>
                    <a:pt x="1" y="0"/>
                  </a:moveTo>
                  <a:lnTo>
                    <a:pt x="1" y="4823"/>
                  </a:lnTo>
                  <a:lnTo>
                    <a:pt x="5993" y="4823"/>
                  </a:lnTo>
                  <a:lnTo>
                    <a:pt x="599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60"/>
            <p:cNvSpPr/>
            <p:nvPr/>
          </p:nvSpPr>
          <p:spPr>
            <a:xfrm>
              <a:off x="2612500" y="3786550"/>
              <a:ext cx="124875" cy="87175"/>
            </a:xfrm>
            <a:custGeom>
              <a:avLst/>
              <a:gdLst/>
              <a:ahLst/>
              <a:cxnLst/>
              <a:rect l="l" t="t" r="r" b="b"/>
              <a:pathLst>
                <a:path w="4995" h="3487" extrusionOk="0">
                  <a:moveTo>
                    <a:pt x="1" y="0"/>
                  </a:moveTo>
                  <a:lnTo>
                    <a:pt x="1" y="3487"/>
                  </a:lnTo>
                  <a:lnTo>
                    <a:pt x="4995" y="3487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60"/>
            <p:cNvSpPr/>
            <p:nvPr/>
          </p:nvSpPr>
          <p:spPr>
            <a:xfrm>
              <a:off x="2600025" y="3882850"/>
              <a:ext cx="149850" cy="7650"/>
            </a:xfrm>
            <a:custGeom>
              <a:avLst/>
              <a:gdLst/>
              <a:ahLst/>
              <a:cxnLst/>
              <a:rect l="l" t="t" r="r" b="b"/>
              <a:pathLst>
                <a:path w="5994" h="306" extrusionOk="0">
                  <a:moveTo>
                    <a:pt x="1" y="0"/>
                  </a:moveTo>
                  <a:lnTo>
                    <a:pt x="1" y="305"/>
                  </a:lnTo>
                  <a:lnTo>
                    <a:pt x="5993" y="305"/>
                  </a:lnTo>
                  <a:lnTo>
                    <a:pt x="5993" y="1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60"/>
            <p:cNvSpPr/>
            <p:nvPr/>
          </p:nvSpPr>
          <p:spPr>
            <a:xfrm>
              <a:off x="2600025" y="3696150"/>
              <a:ext cx="149850" cy="60850"/>
            </a:xfrm>
            <a:custGeom>
              <a:avLst/>
              <a:gdLst/>
              <a:ahLst/>
              <a:cxnLst/>
              <a:rect l="l" t="t" r="r" b="b"/>
              <a:pathLst>
                <a:path w="5994" h="2434" extrusionOk="0">
                  <a:moveTo>
                    <a:pt x="1" y="1"/>
                  </a:moveTo>
                  <a:lnTo>
                    <a:pt x="1" y="2433"/>
                  </a:lnTo>
                  <a:lnTo>
                    <a:pt x="5993" y="2433"/>
                  </a:lnTo>
                  <a:lnTo>
                    <a:pt x="599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60"/>
            <p:cNvSpPr/>
            <p:nvPr/>
          </p:nvSpPr>
          <p:spPr>
            <a:xfrm>
              <a:off x="2600025" y="3749350"/>
              <a:ext cx="149850" cy="7650"/>
            </a:xfrm>
            <a:custGeom>
              <a:avLst/>
              <a:gdLst/>
              <a:ahLst/>
              <a:cxnLst/>
              <a:rect l="l" t="t" r="r" b="b"/>
              <a:pathLst>
                <a:path w="5994" h="306" extrusionOk="0">
                  <a:moveTo>
                    <a:pt x="1" y="0"/>
                  </a:moveTo>
                  <a:lnTo>
                    <a:pt x="1" y="305"/>
                  </a:lnTo>
                  <a:lnTo>
                    <a:pt x="5993" y="305"/>
                  </a:lnTo>
                  <a:lnTo>
                    <a:pt x="5993" y="1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60"/>
            <p:cNvSpPr/>
            <p:nvPr/>
          </p:nvSpPr>
          <p:spPr>
            <a:xfrm>
              <a:off x="2600025" y="3696150"/>
              <a:ext cx="149850" cy="7650"/>
            </a:xfrm>
            <a:custGeom>
              <a:avLst/>
              <a:gdLst/>
              <a:ahLst/>
              <a:cxnLst/>
              <a:rect l="l" t="t" r="r" b="b"/>
              <a:pathLst>
                <a:path w="5994" h="306" extrusionOk="0">
                  <a:moveTo>
                    <a:pt x="1" y="1"/>
                  </a:moveTo>
                  <a:lnTo>
                    <a:pt x="1" y="204"/>
                  </a:lnTo>
                  <a:lnTo>
                    <a:pt x="5993" y="306"/>
                  </a:lnTo>
                  <a:lnTo>
                    <a:pt x="599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60"/>
            <p:cNvSpPr/>
            <p:nvPr/>
          </p:nvSpPr>
          <p:spPr>
            <a:xfrm>
              <a:off x="2588825" y="3890475"/>
              <a:ext cx="171075" cy="6625"/>
            </a:xfrm>
            <a:custGeom>
              <a:avLst/>
              <a:gdLst/>
              <a:ahLst/>
              <a:cxnLst/>
              <a:rect l="l" t="t" r="r" b="b"/>
              <a:pathLst>
                <a:path w="6843" h="265" extrusionOk="0">
                  <a:moveTo>
                    <a:pt x="0" y="0"/>
                  </a:moveTo>
                  <a:lnTo>
                    <a:pt x="0" y="264"/>
                  </a:lnTo>
                  <a:lnTo>
                    <a:pt x="6843" y="264"/>
                  </a:lnTo>
                  <a:lnTo>
                    <a:pt x="684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60"/>
            <p:cNvSpPr/>
            <p:nvPr/>
          </p:nvSpPr>
          <p:spPr>
            <a:xfrm>
              <a:off x="2588825" y="3894750"/>
              <a:ext cx="171075" cy="2350"/>
            </a:xfrm>
            <a:custGeom>
              <a:avLst/>
              <a:gdLst/>
              <a:ahLst/>
              <a:cxnLst/>
              <a:rect l="l" t="t" r="r" b="b"/>
              <a:pathLst>
                <a:path w="6843" h="94" extrusionOk="0">
                  <a:moveTo>
                    <a:pt x="0" y="0"/>
                  </a:moveTo>
                  <a:lnTo>
                    <a:pt x="0" y="93"/>
                  </a:lnTo>
                  <a:lnTo>
                    <a:pt x="6843" y="93"/>
                  </a:lnTo>
                  <a:lnTo>
                    <a:pt x="684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60"/>
            <p:cNvSpPr/>
            <p:nvPr/>
          </p:nvSpPr>
          <p:spPr>
            <a:xfrm>
              <a:off x="2584775" y="3897075"/>
              <a:ext cx="179300" cy="12950"/>
            </a:xfrm>
            <a:custGeom>
              <a:avLst/>
              <a:gdLst/>
              <a:ahLst/>
              <a:cxnLst/>
              <a:rect l="l" t="t" r="r" b="b"/>
              <a:pathLst>
                <a:path w="7172" h="518" extrusionOk="0">
                  <a:moveTo>
                    <a:pt x="0" y="0"/>
                  </a:moveTo>
                  <a:lnTo>
                    <a:pt x="0" y="517"/>
                  </a:lnTo>
                  <a:lnTo>
                    <a:pt x="7171" y="517"/>
                  </a:lnTo>
                  <a:lnTo>
                    <a:pt x="717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60"/>
            <p:cNvSpPr/>
            <p:nvPr/>
          </p:nvSpPr>
          <p:spPr>
            <a:xfrm>
              <a:off x="2584775" y="3904925"/>
              <a:ext cx="179300" cy="5100"/>
            </a:xfrm>
            <a:custGeom>
              <a:avLst/>
              <a:gdLst/>
              <a:ahLst/>
              <a:cxnLst/>
              <a:rect l="l" t="t" r="r" b="b"/>
              <a:pathLst>
                <a:path w="7172" h="204" extrusionOk="0">
                  <a:moveTo>
                    <a:pt x="7171" y="0"/>
                  </a:moveTo>
                  <a:lnTo>
                    <a:pt x="0" y="102"/>
                  </a:lnTo>
                  <a:lnTo>
                    <a:pt x="0" y="203"/>
                  </a:lnTo>
                  <a:lnTo>
                    <a:pt x="7171" y="203"/>
                  </a:lnTo>
                  <a:lnTo>
                    <a:pt x="717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60"/>
            <p:cNvSpPr/>
            <p:nvPr/>
          </p:nvSpPr>
          <p:spPr>
            <a:xfrm>
              <a:off x="2588825" y="3689700"/>
              <a:ext cx="171200" cy="6475"/>
            </a:xfrm>
            <a:custGeom>
              <a:avLst/>
              <a:gdLst/>
              <a:ahLst/>
              <a:cxnLst/>
              <a:rect l="l" t="t" r="r" b="b"/>
              <a:pathLst>
                <a:path w="6848" h="259" extrusionOk="0">
                  <a:moveTo>
                    <a:pt x="0" y="0"/>
                  </a:moveTo>
                  <a:lnTo>
                    <a:pt x="0" y="259"/>
                  </a:lnTo>
                  <a:lnTo>
                    <a:pt x="6847" y="259"/>
                  </a:lnTo>
                  <a:lnTo>
                    <a:pt x="684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60"/>
            <p:cNvSpPr/>
            <p:nvPr/>
          </p:nvSpPr>
          <p:spPr>
            <a:xfrm>
              <a:off x="2588825" y="3689700"/>
              <a:ext cx="171075" cy="2200"/>
            </a:xfrm>
            <a:custGeom>
              <a:avLst/>
              <a:gdLst/>
              <a:ahLst/>
              <a:cxnLst/>
              <a:rect l="l" t="t" r="r" b="b"/>
              <a:pathLst>
                <a:path w="6843" h="88" extrusionOk="0">
                  <a:moveTo>
                    <a:pt x="0" y="0"/>
                  </a:moveTo>
                  <a:lnTo>
                    <a:pt x="0" y="60"/>
                  </a:lnTo>
                  <a:lnTo>
                    <a:pt x="6843" y="88"/>
                  </a:lnTo>
                  <a:lnTo>
                    <a:pt x="684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60"/>
            <p:cNvSpPr/>
            <p:nvPr/>
          </p:nvSpPr>
          <p:spPr>
            <a:xfrm>
              <a:off x="2584775" y="3676725"/>
              <a:ext cx="179300" cy="13000"/>
            </a:xfrm>
            <a:custGeom>
              <a:avLst/>
              <a:gdLst/>
              <a:ahLst/>
              <a:cxnLst/>
              <a:rect l="l" t="t" r="r" b="b"/>
              <a:pathLst>
                <a:path w="7172" h="520" extrusionOk="0">
                  <a:moveTo>
                    <a:pt x="0" y="1"/>
                  </a:moveTo>
                  <a:lnTo>
                    <a:pt x="0" y="519"/>
                  </a:lnTo>
                  <a:lnTo>
                    <a:pt x="7171" y="519"/>
                  </a:lnTo>
                  <a:lnTo>
                    <a:pt x="717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60"/>
            <p:cNvSpPr/>
            <p:nvPr/>
          </p:nvSpPr>
          <p:spPr>
            <a:xfrm>
              <a:off x="2584775" y="3676725"/>
              <a:ext cx="179300" cy="5000"/>
            </a:xfrm>
            <a:custGeom>
              <a:avLst/>
              <a:gdLst/>
              <a:ahLst/>
              <a:cxnLst/>
              <a:rect l="l" t="t" r="r" b="b"/>
              <a:pathLst>
                <a:path w="7172" h="200" extrusionOk="0">
                  <a:moveTo>
                    <a:pt x="0" y="1"/>
                  </a:moveTo>
                  <a:lnTo>
                    <a:pt x="0" y="200"/>
                  </a:lnTo>
                  <a:lnTo>
                    <a:pt x="7171" y="103"/>
                  </a:lnTo>
                  <a:lnTo>
                    <a:pt x="717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60"/>
            <p:cNvSpPr/>
            <p:nvPr/>
          </p:nvSpPr>
          <p:spPr>
            <a:xfrm>
              <a:off x="2592850" y="3756975"/>
              <a:ext cx="163000" cy="12825"/>
            </a:xfrm>
            <a:custGeom>
              <a:avLst/>
              <a:gdLst/>
              <a:ahLst/>
              <a:cxnLst/>
              <a:rect l="l" t="t" r="r" b="b"/>
              <a:pathLst>
                <a:path w="6520" h="513" extrusionOk="0">
                  <a:moveTo>
                    <a:pt x="0" y="0"/>
                  </a:moveTo>
                  <a:lnTo>
                    <a:pt x="0" y="513"/>
                  </a:lnTo>
                  <a:lnTo>
                    <a:pt x="6520" y="513"/>
                  </a:lnTo>
                  <a:lnTo>
                    <a:pt x="652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60"/>
            <p:cNvSpPr/>
            <p:nvPr/>
          </p:nvSpPr>
          <p:spPr>
            <a:xfrm>
              <a:off x="2592975" y="3764825"/>
              <a:ext cx="162875" cy="4975"/>
            </a:xfrm>
            <a:custGeom>
              <a:avLst/>
              <a:gdLst/>
              <a:ahLst/>
              <a:cxnLst/>
              <a:rect l="l" t="t" r="r" b="b"/>
              <a:pathLst>
                <a:path w="6515" h="199" extrusionOk="0">
                  <a:moveTo>
                    <a:pt x="6515" y="0"/>
                  </a:moveTo>
                  <a:lnTo>
                    <a:pt x="1" y="102"/>
                  </a:lnTo>
                  <a:lnTo>
                    <a:pt x="1" y="199"/>
                  </a:lnTo>
                  <a:lnTo>
                    <a:pt x="6515" y="199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60"/>
            <p:cNvSpPr/>
            <p:nvPr/>
          </p:nvSpPr>
          <p:spPr>
            <a:xfrm>
              <a:off x="2570425" y="3651075"/>
              <a:ext cx="208900" cy="6600"/>
            </a:xfrm>
            <a:custGeom>
              <a:avLst/>
              <a:gdLst/>
              <a:ahLst/>
              <a:cxnLst/>
              <a:rect l="l" t="t" r="r" b="b"/>
              <a:pathLst>
                <a:path w="8356" h="264" extrusionOk="0">
                  <a:moveTo>
                    <a:pt x="1" y="0"/>
                  </a:moveTo>
                  <a:lnTo>
                    <a:pt x="440" y="263"/>
                  </a:lnTo>
                  <a:lnTo>
                    <a:pt x="7916" y="263"/>
                  </a:lnTo>
                  <a:lnTo>
                    <a:pt x="835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60"/>
            <p:cNvSpPr/>
            <p:nvPr/>
          </p:nvSpPr>
          <p:spPr>
            <a:xfrm>
              <a:off x="2559450" y="3636025"/>
              <a:ext cx="230975" cy="6650"/>
            </a:xfrm>
            <a:custGeom>
              <a:avLst/>
              <a:gdLst/>
              <a:ahLst/>
              <a:cxnLst/>
              <a:rect l="l" t="t" r="r" b="b"/>
              <a:pathLst>
                <a:path w="9239" h="266" extrusionOk="0">
                  <a:moveTo>
                    <a:pt x="0" y="1"/>
                  </a:moveTo>
                  <a:lnTo>
                    <a:pt x="440" y="265"/>
                  </a:lnTo>
                  <a:lnTo>
                    <a:pt x="8795" y="265"/>
                  </a:lnTo>
                  <a:lnTo>
                    <a:pt x="923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60"/>
            <p:cNvSpPr/>
            <p:nvPr/>
          </p:nvSpPr>
          <p:spPr>
            <a:xfrm>
              <a:off x="2570425" y="3642650"/>
              <a:ext cx="208900" cy="8450"/>
            </a:xfrm>
            <a:custGeom>
              <a:avLst/>
              <a:gdLst/>
              <a:ahLst/>
              <a:cxnLst/>
              <a:rect l="l" t="t" r="r" b="b"/>
              <a:pathLst>
                <a:path w="8356" h="338" extrusionOk="0">
                  <a:moveTo>
                    <a:pt x="1" y="0"/>
                  </a:moveTo>
                  <a:lnTo>
                    <a:pt x="1" y="337"/>
                  </a:lnTo>
                  <a:lnTo>
                    <a:pt x="8356" y="337"/>
                  </a:lnTo>
                  <a:lnTo>
                    <a:pt x="835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60"/>
            <p:cNvSpPr/>
            <p:nvPr/>
          </p:nvSpPr>
          <p:spPr>
            <a:xfrm>
              <a:off x="2559450" y="3627025"/>
              <a:ext cx="230975" cy="9025"/>
            </a:xfrm>
            <a:custGeom>
              <a:avLst/>
              <a:gdLst/>
              <a:ahLst/>
              <a:cxnLst/>
              <a:rect l="l" t="t" r="r" b="b"/>
              <a:pathLst>
                <a:path w="9239" h="361" extrusionOk="0">
                  <a:moveTo>
                    <a:pt x="0" y="0"/>
                  </a:moveTo>
                  <a:lnTo>
                    <a:pt x="0" y="361"/>
                  </a:lnTo>
                  <a:lnTo>
                    <a:pt x="9238" y="361"/>
                  </a:lnTo>
                  <a:lnTo>
                    <a:pt x="923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60"/>
            <p:cNvSpPr/>
            <p:nvPr/>
          </p:nvSpPr>
          <p:spPr>
            <a:xfrm>
              <a:off x="2617600" y="3627025"/>
              <a:ext cx="114675" cy="347400"/>
            </a:xfrm>
            <a:custGeom>
              <a:avLst/>
              <a:gdLst/>
              <a:ahLst/>
              <a:cxnLst/>
              <a:rect l="l" t="t" r="r" b="b"/>
              <a:pathLst>
                <a:path w="4587" h="13896" extrusionOk="0">
                  <a:moveTo>
                    <a:pt x="0" y="0"/>
                  </a:moveTo>
                  <a:lnTo>
                    <a:pt x="1308" y="13895"/>
                  </a:lnTo>
                  <a:lnTo>
                    <a:pt x="3278" y="13895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60"/>
            <p:cNvSpPr/>
            <p:nvPr/>
          </p:nvSpPr>
          <p:spPr>
            <a:xfrm>
              <a:off x="2622325" y="3928975"/>
              <a:ext cx="104075" cy="45325"/>
            </a:xfrm>
            <a:custGeom>
              <a:avLst/>
              <a:gdLst/>
              <a:ahLst/>
              <a:cxnLst/>
              <a:rect l="l" t="t" r="r" b="b"/>
              <a:pathLst>
                <a:path w="4163" h="1813" extrusionOk="0">
                  <a:moveTo>
                    <a:pt x="1" y="0"/>
                  </a:moveTo>
                  <a:lnTo>
                    <a:pt x="1" y="1813"/>
                  </a:lnTo>
                  <a:lnTo>
                    <a:pt x="4162" y="1813"/>
                  </a:lnTo>
                  <a:lnTo>
                    <a:pt x="416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60"/>
            <p:cNvSpPr/>
            <p:nvPr/>
          </p:nvSpPr>
          <p:spPr>
            <a:xfrm>
              <a:off x="2625900" y="3909875"/>
              <a:ext cx="97025" cy="19125"/>
            </a:xfrm>
            <a:custGeom>
              <a:avLst/>
              <a:gdLst/>
              <a:ahLst/>
              <a:cxnLst/>
              <a:rect l="l" t="t" r="r" b="b"/>
              <a:pathLst>
                <a:path w="3881" h="765" extrusionOk="0">
                  <a:moveTo>
                    <a:pt x="1" y="1"/>
                  </a:moveTo>
                  <a:lnTo>
                    <a:pt x="1" y="764"/>
                  </a:lnTo>
                  <a:lnTo>
                    <a:pt x="3881" y="764"/>
                  </a:lnTo>
                  <a:lnTo>
                    <a:pt x="388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60"/>
            <p:cNvSpPr/>
            <p:nvPr/>
          </p:nvSpPr>
          <p:spPr>
            <a:xfrm>
              <a:off x="2625900" y="3922375"/>
              <a:ext cx="96925" cy="6625"/>
            </a:xfrm>
            <a:custGeom>
              <a:avLst/>
              <a:gdLst/>
              <a:ahLst/>
              <a:cxnLst/>
              <a:rect l="l" t="t" r="r" b="b"/>
              <a:pathLst>
                <a:path w="3877" h="265" extrusionOk="0">
                  <a:moveTo>
                    <a:pt x="1" y="0"/>
                  </a:moveTo>
                  <a:lnTo>
                    <a:pt x="1" y="264"/>
                  </a:lnTo>
                  <a:lnTo>
                    <a:pt x="3876" y="264"/>
                  </a:lnTo>
                  <a:lnTo>
                    <a:pt x="3876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60"/>
            <p:cNvSpPr/>
            <p:nvPr/>
          </p:nvSpPr>
          <p:spPr>
            <a:xfrm>
              <a:off x="2625900" y="3657800"/>
              <a:ext cx="96925" cy="18950"/>
            </a:xfrm>
            <a:custGeom>
              <a:avLst/>
              <a:gdLst/>
              <a:ahLst/>
              <a:cxnLst/>
              <a:rect l="l" t="t" r="r" b="b"/>
              <a:pathLst>
                <a:path w="3877" h="758" extrusionOk="0">
                  <a:moveTo>
                    <a:pt x="1" y="0"/>
                  </a:moveTo>
                  <a:lnTo>
                    <a:pt x="1" y="758"/>
                  </a:lnTo>
                  <a:lnTo>
                    <a:pt x="3876" y="758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60"/>
            <p:cNvSpPr/>
            <p:nvPr/>
          </p:nvSpPr>
          <p:spPr>
            <a:xfrm>
              <a:off x="2625900" y="3657800"/>
              <a:ext cx="96925" cy="6475"/>
            </a:xfrm>
            <a:custGeom>
              <a:avLst/>
              <a:gdLst/>
              <a:ahLst/>
              <a:cxnLst/>
              <a:rect l="l" t="t" r="r" b="b"/>
              <a:pathLst>
                <a:path w="3877" h="259" extrusionOk="0">
                  <a:moveTo>
                    <a:pt x="1" y="0"/>
                  </a:moveTo>
                  <a:lnTo>
                    <a:pt x="1" y="171"/>
                  </a:lnTo>
                  <a:lnTo>
                    <a:pt x="3876" y="259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60"/>
            <p:cNvSpPr/>
            <p:nvPr/>
          </p:nvSpPr>
          <p:spPr>
            <a:xfrm>
              <a:off x="2643600" y="3769900"/>
              <a:ext cx="62675" cy="120600"/>
            </a:xfrm>
            <a:custGeom>
              <a:avLst/>
              <a:gdLst/>
              <a:ahLst/>
              <a:cxnLst/>
              <a:rect l="l" t="t" r="r" b="b"/>
              <a:pathLst>
                <a:path w="2507" h="4824" extrusionOk="0">
                  <a:moveTo>
                    <a:pt x="1" y="0"/>
                  </a:moveTo>
                  <a:lnTo>
                    <a:pt x="1" y="4823"/>
                  </a:lnTo>
                  <a:lnTo>
                    <a:pt x="2507" y="4823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60"/>
            <p:cNvSpPr/>
            <p:nvPr/>
          </p:nvSpPr>
          <p:spPr>
            <a:xfrm>
              <a:off x="2656100" y="3786550"/>
              <a:ext cx="37700" cy="87175"/>
            </a:xfrm>
            <a:custGeom>
              <a:avLst/>
              <a:gdLst/>
              <a:ahLst/>
              <a:cxnLst/>
              <a:rect l="l" t="t" r="r" b="b"/>
              <a:pathLst>
                <a:path w="1508" h="3487" extrusionOk="0">
                  <a:moveTo>
                    <a:pt x="0" y="0"/>
                  </a:moveTo>
                  <a:lnTo>
                    <a:pt x="0" y="3487"/>
                  </a:lnTo>
                  <a:lnTo>
                    <a:pt x="1507" y="3487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60"/>
            <p:cNvSpPr/>
            <p:nvPr/>
          </p:nvSpPr>
          <p:spPr>
            <a:xfrm>
              <a:off x="2643600" y="3882850"/>
              <a:ext cx="62675" cy="7650"/>
            </a:xfrm>
            <a:custGeom>
              <a:avLst/>
              <a:gdLst/>
              <a:ahLst/>
              <a:cxnLst/>
              <a:rect l="l" t="t" r="r" b="b"/>
              <a:pathLst>
                <a:path w="2507" h="306" extrusionOk="0">
                  <a:moveTo>
                    <a:pt x="1" y="0"/>
                  </a:moveTo>
                  <a:lnTo>
                    <a:pt x="1" y="305"/>
                  </a:lnTo>
                  <a:lnTo>
                    <a:pt x="2507" y="305"/>
                  </a:lnTo>
                  <a:lnTo>
                    <a:pt x="2507" y="1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60"/>
            <p:cNvSpPr/>
            <p:nvPr/>
          </p:nvSpPr>
          <p:spPr>
            <a:xfrm>
              <a:off x="2643600" y="3696150"/>
              <a:ext cx="62675" cy="60850"/>
            </a:xfrm>
            <a:custGeom>
              <a:avLst/>
              <a:gdLst/>
              <a:ahLst/>
              <a:cxnLst/>
              <a:rect l="l" t="t" r="r" b="b"/>
              <a:pathLst>
                <a:path w="2507" h="2434" extrusionOk="0">
                  <a:moveTo>
                    <a:pt x="1" y="1"/>
                  </a:moveTo>
                  <a:lnTo>
                    <a:pt x="1" y="2433"/>
                  </a:lnTo>
                  <a:lnTo>
                    <a:pt x="2507" y="2433"/>
                  </a:lnTo>
                  <a:lnTo>
                    <a:pt x="250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60"/>
            <p:cNvSpPr/>
            <p:nvPr/>
          </p:nvSpPr>
          <p:spPr>
            <a:xfrm>
              <a:off x="2643600" y="3749350"/>
              <a:ext cx="62675" cy="7650"/>
            </a:xfrm>
            <a:custGeom>
              <a:avLst/>
              <a:gdLst/>
              <a:ahLst/>
              <a:cxnLst/>
              <a:rect l="l" t="t" r="r" b="b"/>
              <a:pathLst>
                <a:path w="2507" h="306" extrusionOk="0">
                  <a:moveTo>
                    <a:pt x="1" y="0"/>
                  </a:moveTo>
                  <a:lnTo>
                    <a:pt x="1" y="305"/>
                  </a:lnTo>
                  <a:lnTo>
                    <a:pt x="2507" y="305"/>
                  </a:lnTo>
                  <a:lnTo>
                    <a:pt x="2507" y="1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60"/>
            <p:cNvSpPr/>
            <p:nvPr/>
          </p:nvSpPr>
          <p:spPr>
            <a:xfrm>
              <a:off x="2643600" y="3696150"/>
              <a:ext cx="62675" cy="7650"/>
            </a:xfrm>
            <a:custGeom>
              <a:avLst/>
              <a:gdLst/>
              <a:ahLst/>
              <a:cxnLst/>
              <a:rect l="l" t="t" r="r" b="b"/>
              <a:pathLst>
                <a:path w="2507" h="306" extrusionOk="0">
                  <a:moveTo>
                    <a:pt x="1" y="1"/>
                  </a:moveTo>
                  <a:lnTo>
                    <a:pt x="1" y="204"/>
                  </a:lnTo>
                  <a:lnTo>
                    <a:pt x="2507" y="306"/>
                  </a:lnTo>
                  <a:lnTo>
                    <a:pt x="2507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60"/>
            <p:cNvSpPr/>
            <p:nvPr/>
          </p:nvSpPr>
          <p:spPr>
            <a:xfrm>
              <a:off x="2632375" y="3890475"/>
              <a:ext cx="84075" cy="6625"/>
            </a:xfrm>
            <a:custGeom>
              <a:avLst/>
              <a:gdLst/>
              <a:ahLst/>
              <a:cxnLst/>
              <a:rect l="l" t="t" r="r" b="b"/>
              <a:pathLst>
                <a:path w="3363" h="265" extrusionOk="0">
                  <a:moveTo>
                    <a:pt x="1" y="0"/>
                  </a:moveTo>
                  <a:lnTo>
                    <a:pt x="1" y="264"/>
                  </a:lnTo>
                  <a:lnTo>
                    <a:pt x="3363" y="264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60"/>
            <p:cNvSpPr/>
            <p:nvPr/>
          </p:nvSpPr>
          <p:spPr>
            <a:xfrm>
              <a:off x="2632375" y="3894750"/>
              <a:ext cx="84075" cy="2350"/>
            </a:xfrm>
            <a:custGeom>
              <a:avLst/>
              <a:gdLst/>
              <a:ahLst/>
              <a:cxnLst/>
              <a:rect l="l" t="t" r="r" b="b"/>
              <a:pathLst>
                <a:path w="3363" h="94" extrusionOk="0">
                  <a:moveTo>
                    <a:pt x="1" y="0"/>
                  </a:moveTo>
                  <a:lnTo>
                    <a:pt x="1" y="93"/>
                  </a:lnTo>
                  <a:lnTo>
                    <a:pt x="3363" y="93"/>
                  </a:lnTo>
                  <a:lnTo>
                    <a:pt x="3363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60"/>
            <p:cNvSpPr/>
            <p:nvPr/>
          </p:nvSpPr>
          <p:spPr>
            <a:xfrm>
              <a:off x="2628225" y="3897075"/>
              <a:ext cx="92250" cy="12950"/>
            </a:xfrm>
            <a:custGeom>
              <a:avLst/>
              <a:gdLst/>
              <a:ahLst/>
              <a:cxnLst/>
              <a:rect l="l" t="t" r="r" b="b"/>
              <a:pathLst>
                <a:path w="3690" h="518" extrusionOk="0">
                  <a:moveTo>
                    <a:pt x="0" y="0"/>
                  </a:moveTo>
                  <a:lnTo>
                    <a:pt x="0" y="517"/>
                  </a:lnTo>
                  <a:lnTo>
                    <a:pt x="3690" y="517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60"/>
            <p:cNvSpPr/>
            <p:nvPr/>
          </p:nvSpPr>
          <p:spPr>
            <a:xfrm>
              <a:off x="2628350" y="3904925"/>
              <a:ext cx="92125" cy="5100"/>
            </a:xfrm>
            <a:custGeom>
              <a:avLst/>
              <a:gdLst/>
              <a:ahLst/>
              <a:cxnLst/>
              <a:rect l="l" t="t" r="r" b="b"/>
              <a:pathLst>
                <a:path w="3685" h="204" extrusionOk="0">
                  <a:moveTo>
                    <a:pt x="3685" y="0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685" y="203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60"/>
            <p:cNvSpPr/>
            <p:nvPr/>
          </p:nvSpPr>
          <p:spPr>
            <a:xfrm>
              <a:off x="2632375" y="3689700"/>
              <a:ext cx="84075" cy="6475"/>
            </a:xfrm>
            <a:custGeom>
              <a:avLst/>
              <a:gdLst/>
              <a:ahLst/>
              <a:cxnLst/>
              <a:rect l="l" t="t" r="r" b="b"/>
              <a:pathLst>
                <a:path w="3363" h="259" extrusionOk="0">
                  <a:moveTo>
                    <a:pt x="1" y="0"/>
                  </a:moveTo>
                  <a:lnTo>
                    <a:pt x="1" y="259"/>
                  </a:lnTo>
                  <a:lnTo>
                    <a:pt x="3363" y="259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60"/>
            <p:cNvSpPr/>
            <p:nvPr/>
          </p:nvSpPr>
          <p:spPr>
            <a:xfrm>
              <a:off x="2632375" y="3689700"/>
              <a:ext cx="84075" cy="2200"/>
            </a:xfrm>
            <a:custGeom>
              <a:avLst/>
              <a:gdLst/>
              <a:ahLst/>
              <a:cxnLst/>
              <a:rect l="l" t="t" r="r" b="b"/>
              <a:pathLst>
                <a:path w="3363" h="88" extrusionOk="0">
                  <a:moveTo>
                    <a:pt x="1" y="0"/>
                  </a:moveTo>
                  <a:lnTo>
                    <a:pt x="1" y="60"/>
                  </a:lnTo>
                  <a:lnTo>
                    <a:pt x="3363" y="88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60"/>
            <p:cNvSpPr/>
            <p:nvPr/>
          </p:nvSpPr>
          <p:spPr>
            <a:xfrm>
              <a:off x="2628350" y="3676725"/>
              <a:ext cx="92125" cy="13000"/>
            </a:xfrm>
            <a:custGeom>
              <a:avLst/>
              <a:gdLst/>
              <a:ahLst/>
              <a:cxnLst/>
              <a:rect l="l" t="t" r="r" b="b"/>
              <a:pathLst>
                <a:path w="3685" h="520" extrusionOk="0">
                  <a:moveTo>
                    <a:pt x="1" y="1"/>
                  </a:moveTo>
                  <a:lnTo>
                    <a:pt x="1" y="519"/>
                  </a:lnTo>
                  <a:lnTo>
                    <a:pt x="3685" y="519"/>
                  </a:lnTo>
                  <a:lnTo>
                    <a:pt x="3685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60"/>
            <p:cNvSpPr/>
            <p:nvPr/>
          </p:nvSpPr>
          <p:spPr>
            <a:xfrm>
              <a:off x="2628350" y="3676725"/>
              <a:ext cx="92125" cy="5000"/>
            </a:xfrm>
            <a:custGeom>
              <a:avLst/>
              <a:gdLst/>
              <a:ahLst/>
              <a:cxnLst/>
              <a:rect l="l" t="t" r="r" b="b"/>
              <a:pathLst>
                <a:path w="3685" h="200" extrusionOk="0">
                  <a:moveTo>
                    <a:pt x="1" y="1"/>
                  </a:moveTo>
                  <a:lnTo>
                    <a:pt x="1" y="200"/>
                  </a:lnTo>
                  <a:lnTo>
                    <a:pt x="3685" y="103"/>
                  </a:lnTo>
                  <a:lnTo>
                    <a:pt x="368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60"/>
            <p:cNvSpPr/>
            <p:nvPr/>
          </p:nvSpPr>
          <p:spPr>
            <a:xfrm>
              <a:off x="2636425" y="3756975"/>
              <a:ext cx="75875" cy="12825"/>
            </a:xfrm>
            <a:custGeom>
              <a:avLst/>
              <a:gdLst/>
              <a:ahLst/>
              <a:cxnLst/>
              <a:rect l="l" t="t" r="r" b="b"/>
              <a:pathLst>
                <a:path w="3035" h="513" extrusionOk="0">
                  <a:moveTo>
                    <a:pt x="1" y="0"/>
                  </a:moveTo>
                  <a:lnTo>
                    <a:pt x="1" y="513"/>
                  </a:lnTo>
                  <a:lnTo>
                    <a:pt x="3035" y="513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60"/>
            <p:cNvSpPr/>
            <p:nvPr/>
          </p:nvSpPr>
          <p:spPr>
            <a:xfrm>
              <a:off x="2636425" y="3764825"/>
              <a:ext cx="75875" cy="4975"/>
            </a:xfrm>
            <a:custGeom>
              <a:avLst/>
              <a:gdLst/>
              <a:ahLst/>
              <a:cxnLst/>
              <a:rect l="l" t="t" r="r" b="b"/>
              <a:pathLst>
                <a:path w="3035" h="199" extrusionOk="0">
                  <a:moveTo>
                    <a:pt x="3035" y="0"/>
                  </a:moveTo>
                  <a:lnTo>
                    <a:pt x="1" y="102"/>
                  </a:lnTo>
                  <a:lnTo>
                    <a:pt x="1" y="199"/>
                  </a:lnTo>
                  <a:lnTo>
                    <a:pt x="3035" y="199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60"/>
            <p:cNvSpPr/>
            <p:nvPr/>
          </p:nvSpPr>
          <p:spPr>
            <a:xfrm>
              <a:off x="2614000" y="3651075"/>
              <a:ext cx="121875" cy="6600"/>
            </a:xfrm>
            <a:custGeom>
              <a:avLst/>
              <a:gdLst/>
              <a:ahLst/>
              <a:cxnLst/>
              <a:rect l="l" t="t" r="r" b="b"/>
              <a:pathLst>
                <a:path w="4875" h="264" extrusionOk="0">
                  <a:moveTo>
                    <a:pt x="1" y="0"/>
                  </a:moveTo>
                  <a:lnTo>
                    <a:pt x="440" y="263"/>
                  </a:lnTo>
                  <a:lnTo>
                    <a:pt x="4431" y="263"/>
                  </a:lnTo>
                  <a:lnTo>
                    <a:pt x="487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60"/>
            <p:cNvSpPr/>
            <p:nvPr/>
          </p:nvSpPr>
          <p:spPr>
            <a:xfrm>
              <a:off x="2603025" y="3636025"/>
              <a:ext cx="143825" cy="6650"/>
            </a:xfrm>
            <a:custGeom>
              <a:avLst/>
              <a:gdLst/>
              <a:ahLst/>
              <a:cxnLst/>
              <a:rect l="l" t="t" r="r" b="b"/>
              <a:pathLst>
                <a:path w="5753" h="266" extrusionOk="0">
                  <a:moveTo>
                    <a:pt x="0" y="1"/>
                  </a:moveTo>
                  <a:lnTo>
                    <a:pt x="440" y="265"/>
                  </a:lnTo>
                  <a:lnTo>
                    <a:pt x="5314" y="265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60"/>
            <p:cNvSpPr/>
            <p:nvPr/>
          </p:nvSpPr>
          <p:spPr>
            <a:xfrm>
              <a:off x="2614000" y="3642650"/>
              <a:ext cx="121750" cy="8450"/>
            </a:xfrm>
            <a:custGeom>
              <a:avLst/>
              <a:gdLst/>
              <a:ahLst/>
              <a:cxnLst/>
              <a:rect l="l" t="t" r="r" b="b"/>
              <a:pathLst>
                <a:path w="4870" h="338" extrusionOk="0">
                  <a:moveTo>
                    <a:pt x="1" y="0"/>
                  </a:moveTo>
                  <a:lnTo>
                    <a:pt x="1" y="337"/>
                  </a:lnTo>
                  <a:lnTo>
                    <a:pt x="4869" y="337"/>
                  </a:lnTo>
                  <a:lnTo>
                    <a:pt x="486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60"/>
            <p:cNvSpPr/>
            <p:nvPr/>
          </p:nvSpPr>
          <p:spPr>
            <a:xfrm>
              <a:off x="2603025" y="3627025"/>
              <a:ext cx="143825" cy="9025"/>
            </a:xfrm>
            <a:custGeom>
              <a:avLst/>
              <a:gdLst/>
              <a:ahLst/>
              <a:cxnLst/>
              <a:rect l="l" t="t" r="r" b="b"/>
              <a:pathLst>
                <a:path w="5753" h="361" extrusionOk="0">
                  <a:moveTo>
                    <a:pt x="0" y="0"/>
                  </a:moveTo>
                  <a:lnTo>
                    <a:pt x="0" y="361"/>
                  </a:lnTo>
                  <a:lnTo>
                    <a:pt x="5752" y="361"/>
                  </a:lnTo>
                  <a:lnTo>
                    <a:pt x="575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60"/>
            <p:cNvSpPr/>
            <p:nvPr/>
          </p:nvSpPr>
          <p:spPr>
            <a:xfrm>
              <a:off x="1587750" y="4267525"/>
              <a:ext cx="373425" cy="702850"/>
            </a:xfrm>
            <a:custGeom>
              <a:avLst/>
              <a:gdLst/>
              <a:ahLst/>
              <a:cxnLst/>
              <a:rect l="l" t="t" r="r" b="b"/>
              <a:pathLst>
                <a:path w="14937" h="28114" extrusionOk="0">
                  <a:moveTo>
                    <a:pt x="7460" y="0"/>
                  </a:moveTo>
                  <a:cubicBezTo>
                    <a:pt x="3393" y="0"/>
                    <a:pt x="70" y="3263"/>
                    <a:pt x="0" y="7343"/>
                  </a:cubicBezTo>
                  <a:lnTo>
                    <a:pt x="0" y="28114"/>
                  </a:lnTo>
                  <a:lnTo>
                    <a:pt x="2401" y="28114"/>
                  </a:lnTo>
                  <a:lnTo>
                    <a:pt x="2396" y="9910"/>
                  </a:lnTo>
                  <a:cubicBezTo>
                    <a:pt x="2396" y="7108"/>
                    <a:pt x="4666" y="4838"/>
                    <a:pt x="7468" y="4838"/>
                  </a:cubicBezTo>
                  <a:cubicBezTo>
                    <a:pt x="10265" y="4838"/>
                    <a:pt x="12536" y="7108"/>
                    <a:pt x="12536" y="9910"/>
                  </a:cubicBezTo>
                  <a:lnTo>
                    <a:pt x="12536" y="28114"/>
                  </a:lnTo>
                  <a:lnTo>
                    <a:pt x="14936" y="28114"/>
                  </a:lnTo>
                  <a:lnTo>
                    <a:pt x="14936" y="7343"/>
                  </a:lnTo>
                  <a:cubicBezTo>
                    <a:pt x="14871" y="3316"/>
                    <a:pt x="11620" y="66"/>
                    <a:pt x="7589" y="1"/>
                  </a:cubicBezTo>
                  <a:cubicBezTo>
                    <a:pt x="7546" y="1"/>
                    <a:pt x="7503" y="0"/>
                    <a:pt x="746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60"/>
            <p:cNvSpPr/>
            <p:nvPr/>
          </p:nvSpPr>
          <p:spPr>
            <a:xfrm>
              <a:off x="1539200" y="4218650"/>
              <a:ext cx="390175" cy="731400"/>
            </a:xfrm>
            <a:custGeom>
              <a:avLst/>
              <a:gdLst/>
              <a:ahLst/>
              <a:cxnLst/>
              <a:rect l="l" t="t" r="r" b="b"/>
              <a:pathLst>
                <a:path w="15607" h="29256" extrusionOk="0">
                  <a:moveTo>
                    <a:pt x="0" y="0"/>
                  </a:moveTo>
                  <a:lnTo>
                    <a:pt x="0" y="29255"/>
                  </a:lnTo>
                  <a:lnTo>
                    <a:pt x="1814" y="29255"/>
                  </a:lnTo>
                  <a:lnTo>
                    <a:pt x="1814" y="9863"/>
                  </a:lnTo>
                  <a:lnTo>
                    <a:pt x="1814" y="9853"/>
                  </a:lnTo>
                  <a:cubicBezTo>
                    <a:pt x="1814" y="6547"/>
                    <a:pt x="4495" y="3871"/>
                    <a:pt x="7801" y="3871"/>
                  </a:cubicBezTo>
                  <a:cubicBezTo>
                    <a:pt x="11108" y="3875"/>
                    <a:pt x="13789" y="6557"/>
                    <a:pt x="13784" y="9863"/>
                  </a:cubicBezTo>
                  <a:lnTo>
                    <a:pt x="13784" y="29255"/>
                  </a:lnTo>
                  <a:lnTo>
                    <a:pt x="15606" y="29255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60"/>
            <p:cNvSpPr/>
            <p:nvPr/>
          </p:nvSpPr>
          <p:spPr>
            <a:xfrm>
              <a:off x="1548000" y="4261850"/>
              <a:ext cx="373275" cy="688200"/>
            </a:xfrm>
            <a:custGeom>
              <a:avLst/>
              <a:gdLst/>
              <a:ahLst/>
              <a:cxnLst/>
              <a:rect l="l" t="t" r="r" b="b"/>
              <a:pathLst>
                <a:path w="14931" h="27528" extrusionOk="0">
                  <a:moveTo>
                    <a:pt x="7454" y="1"/>
                  </a:moveTo>
                  <a:cubicBezTo>
                    <a:pt x="3393" y="1"/>
                    <a:pt x="64" y="3268"/>
                    <a:pt x="0" y="7344"/>
                  </a:cubicBezTo>
                  <a:lnTo>
                    <a:pt x="0" y="27527"/>
                  </a:lnTo>
                  <a:lnTo>
                    <a:pt x="2395" y="27527"/>
                  </a:lnTo>
                  <a:lnTo>
                    <a:pt x="2395" y="7344"/>
                  </a:lnTo>
                  <a:cubicBezTo>
                    <a:pt x="2395" y="4546"/>
                    <a:pt x="4665" y="2277"/>
                    <a:pt x="7463" y="2277"/>
                  </a:cubicBezTo>
                  <a:cubicBezTo>
                    <a:pt x="10265" y="2277"/>
                    <a:pt x="12536" y="4546"/>
                    <a:pt x="12536" y="7344"/>
                  </a:cubicBezTo>
                  <a:lnTo>
                    <a:pt x="12536" y="27523"/>
                  </a:lnTo>
                  <a:lnTo>
                    <a:pt x="14930" y="27523"/>
                  </a:lnTo>
                  <a:lnTo>
                    <a:pt x="14930" y="7344"/>
                  </a:lnTo>
                  <a:cubicBezTo>
                    <a:pt x="14866" y="3317"/>
                    <a:pt x="11616" y="66"/>
                    <a:pt x="7583" y="2"/>
                  </a:cubicBezTo>
                  <a:cubicBezTo>
                    <a:pt x="7540" y="1"/>
                    <a:pt x="7497" y="1"/>
                    <a:pt x="7454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60"/>
            <p:cNvSpPr/>
            <p:nvPr/>
          </p:nvSpPr>
          <p:spPr>
            <a:xfrm>
              <a:off x="1539200" y="4218650"/>
              <a:ext cx="390175" cy="40250"/>
            </a:xfrm>
            <a:custGeom>
              <a:avLst/>
              <a:gdLst/>
              <a:ahLst/>
              <a:cxnLst/>
              <a:rect l="l" t="t" r="r" b="b"/>
              <a:pathLst>
                <a:path w="15607" h="1610" extrusionOk="0">
                  <a:moveTo>
                    <a:pt x="0" y="0"/>
                  </a:moveTo>
                  <a:lnTo>
                    <a:pt x="0" y="1609"/>
                  </a:lnTo>
                  <a:lnTo>
                    <a:pt x="15606" y="1609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60"/>
            <p:cNvSpPr/>
            <p:nvPr/>
          </p:nvSpPr>
          <p:spPr>
            <a:xfrm>
              <a:off x="1539200" y="4218650"/>
              <a:ext cx="390175" cy="17925"/>
            </a:xfrm>
            <a:custGeom>
              <a:avLst/>
              <a:gdLst/>
              <a:ahLst/>
              <a:cxnLst/>
              <a:rect l="l" t="t" r="r" b="b"/>
              <a:pathLst>
                <a:path w="15607" h="717" extrusionOk="0">
                  <a:moveTo>
                    <a:pt x="0" y="0"/>
                  </a:moveTo>
                  <a:lnTo>
                    <a:pt x="0" y="717"/>
                  </a:lnTo>
                  <a:lnTo>
                    <a:pt x="15606" y="717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60"/>
            <p:cNvSpPr/>
            <p:nvPr/>
          </p:nvSpPr>
          <p:spPr>
            <a:xfrm>
              <a:off x="1539200" y="4218650"/>
              <a:ext cx="390175" cy="5925"/>
            </a:xfrm>
            <a:custGeom>
              <a:avLst/>
              <a:gdLst/>
              <a:ahLst/>
              <a:cxnLst/>
              <a:rect l="l" t="t" r="r" b="b"/>
              <a:pathLst>
                <a:path w="15607" h="237" extrusionOk="0">
                  <a:moveTo>
                    <a:pt x="0" y="0"/>
                  </a:moveTo>
                  <a:lnTo>
                    <a:pt x="0" y="236"/>
                  </a:lnTo>
                  <a:lnTo>
                    <a:pt x="15606" y="236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60"/>
            <p:cNvSpPr/>
            <p:nvPr/>
          </p:nvSpPr>
          <p:spPr>
            <a:xfrm>
              <a:off x="1539200" y="4236675"/>
              <a:ext cx="390175" cy="5925"/>
            </a:xfrm>
            <a:custGeom>
              <a:avLst/>
              <a:gdLst/>
              <a:ahLst/>
              <a:cxnLst/>
              <a:rect l="l" t="t" r="r" b="b"/>
              <a:pathLst>
                <a:path w="15607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5606" y="237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60"/>
            <p:cNvSpPr/>
            <p:nvPr/>
          </p:nvSpPr>
          <p:spPr>
            <a:xfrm>
              <a:off x="1539200" y="4218650"/>
              <a:ext cx="18850" cy="731300"/>
            </a:xfrm>
            <a:custGeom>
              <a:avLst/>
              <a:gdLst/>
              <a:ahLst/>
              <a:cxnLst/>
              <a:rect l="l" t="t" r="r" b="b"/>
              <a:pathLst>
                <a:path w="754" h="29252" extrusionOk="0">
                  <a:moveTo>
                    <a:pt x="0" y="0"/>
                  </a:moveTo>
                  <a:lnTo>
                    <a:pt x="0" y="29251"/>
                  </a:lnTo>
                  <a:lnTo>
                    <a:pt x="754" y="2925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60"/>
            <p:cNvSpPr/>
            <p:nvPr/>
          </p:nvSpPr>
          <p:spPr>
            <a:xfrm>
              <a:off x="1911325" y="4218650"/>
              <a:ext cx="18850" cy="731300"/>
            </a:xfrm>
            <a:custGeom>
              <a:avLst/>
              <a:gdLst/>
              <a:ahLst/>
              <a:cxnLst/>
              <a:rect l="l" t="t" r="r" b="b"/>
              <a:pathLst>
                <a:path w="754" h="29252" extrusionOk="0">
                  <a:moveTo>
                    <a:pt x="0" y="0"/>
                  </a:moveTo>
                  <a:lnTo>
                    <a:pt x="0" y="29251"/>
                  </a:lnTo>
                  <a:lnTo>
                    <a:pt x="754" y="2925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60"/>
            <p:cNvSpPr/>
            <p:nvPr/>
          </p:nvSpPr>
          <p:spPr>
            <a:xfrm>
              <a:off x="1539200" y="4511425"/>
              <a:ext cx="70775" cy="24100"/>
            </a:xfrm>
            <a:custGeom>
              <a:avLst/>
              <a:gdLst/>
              <a:ahLst/>
              <a:cxnLst/>
              <a:rect l="l" t="t" r="r" b="b"/>
              <a:pathLst>
                <a:path w="2831" h="964" extrusionOk="0">
                  <a:moveTo>
                    <a:pt x="0" y="1"/>
                  </a:moveTo>
                  <a:lnTo>
                    <a:pt x="0" y="963"/>
                  </a:lnTo>
                  <a:lnTo>
                    <a:pt x="2830" y="963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60"/>
            <p:cNvSpPr/>
            <p:nvPr/>
          </p:nvSpPr>
          <p:spPr>
            <a:xfrm>
              <a:off x="1859400" y="4511425"/>
              <a:ext cx="70775" cy="24100"/>
            </a:xfrm>
            <a:custGeom>
              <a:avLst/>
              <a:gdLst/>
              <a:ahLst/>
              <a:cxnLst/>
              <a:rect l="l" t="t" r="r" b="b"/>
              <a:pathLst>
                <a:path w="2831" h="964" extrusionOk="0">
                  <a:moveTo>
                    <a:pt x="1" y="1"/>
                  </a:moveTo>
                  <a:lnTo>
                    <a:pt x="1" y="963"/>
                  </a:lnTo>
                  <a:lnTo>
                    <a:pt x="2831" y="963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60"/>
            <p:cNvSpPr/>
            <p:nvPr/>
          </p:nvSpPr>
          <p:spPr>
            <a:xfrm>
              <a:off x="1539200" y="4218650"/>
              <a:ext cx="36350" cy="731400"/>
            </a:xfrm>
            <a:custGeom>
              <a:avLst/>
              <a:gdLst/>
              <a:ahLst/>
              <a:cxnLst/>
              <a:rect l="l" t="t" r="r" b="b"/>
              <a:pathLst>
                <a:path w="1454" h="29256" extrusionOk="0">
                  <a:moveTo>
                    <a:pt x="0" y="0"/>
                  </a:moveTo>
                  <a:lnTo>
                    <a:pt x="0" y="29255"/>
                  </a:lnTo>
                  <a:lnTo>
                    <a:pt x="403" y="29255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60"/>
            <p:cNvSpPr/>
            <p:nvPr/>
          </p:nvSpPr>
          <p:spPr>
            <a:xfrm>
              <a:off x="1893875" y="4218650"/>
              <a:ext cx="36300" cy="731400"/>
            </a:xfrm>
            <a:custGeom>
              <a:avLst/>
              <a:gdLst/>
              <a:ahLst/>
              <a:cxnLst/>
              <a:rect l="l" t="t" r="r" b="b"/>
              <a:pathLst>
                <a:path w="1452" h="29256" extrusionOk="0">
                  <a:moveTo>
                    <a:pt x="0" y="0"/>
                  </a:moveTo>
                  <a:lnTo>
                    <a:pt x="1049" y="29255"/>
                  </a:lnTo>
                  <a:lnTo>
                    <a:pt x="1452" y="29255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60"/>
            <p:cNvSpPr/>
            <p:nvPr/>
          </p:nvSpPr>
          <p:spPr>
            <a:xfrm>
              <a:off x="1708900" y="4239800"/>
              <a:ext cx="51350" cy="83700"/>
            </a:xfrm>
            <a:custGeom>
              <a:avLst/>
              <a:gdLst/>
              <a:ahLst/>
              <a:cxnLst/>
              <a:rect l="l" t="t" r="r" b="b"/>
              <a:pathLst>
                <a:path w="2054" h="3348" extrusionOk="0">
                  <a:moveTo>
                    <a:pt x="1" y="1"/>
                  </a:moveTo>
                  <a:lnTo>
                    <a:pt x="222" y="3348"/>
                  </a:lnTo>
                  <a:lnTo>
                    <a:pt x="1836" y="3348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60"/>
            <p:cNvSpPr/>
            <p:nvPr/>
          </p:nvSpPr>
          <p:spPr>
            <a:xfrm>
              <a:off x="1539200" y="4943775"/>
              <a:ext cx="75625" cy="26600"/>
            </a:xfrm>
            <a:custGeom>
              <a:avLst/>
              <a:gdLst/>
              <a:ahLst/>
              <a:cxnLst/>
              <a:rect l="l" t="t" r="r" b="b"/>
              <a:pathLst>
                <a:path w="3025" h="1064" extrusionOk="0">
                  <a:moveTo>
                    <a:pt x="0" y="1"/>
                  </a:moveTo>
                  <a:lnTo>
                    <a:pt x="0" y="1064"/>
                  </a:lnTo>
                  <a:lnTo>
                    <a:pt x="3024" y="1064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60"/>
            <p:cNvSpPr/>
            <p:nvPr/>
          </p:nvSpPr>
          <p:spPr>
            <a:xfrm>
              <a:off x="1854550" y="4943775"/>
              <a:ext cx="75625" cy="26600"/>
            </a:xfrm>
            <a:custGeom>
              <a:avLst/>
              <a:gdLst/>
              <a:ahLst/>
              <a:cxnLst/>
              <a:rect l="l" t="t" r="r" b="b"/>
              <a:pathLst>
                <a:path w="3025" h="1064" extrusionOk="0">
                  <a:moveTo>
                    <a:pt x="1" y="1"/>
                  </a:moveTo>
                  <a:lnTo>
                    <a:pt x="1" y="1064"/>
                  </a:lnTo>
                  <a:lnTo>
                    <a:pt x="3025" y="1064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60"/>
            <p:cNvSpPr/>
            <p:nvPr/>
          </p:nvSpPr>
          <p:spPr>
            <a:xfrm>
              <a:off x="2208050" y="4204425"/>
              <a:ext cx="393275" cy="765950"/>
            </a:xfrm>
            <a:custGeom>
              <a:avLst/>
              <a:gdLst/>
              <a:ahLst/>
              <a:cxnLst/>
              <a:rect l="l" t="t" r="r" b="b"/>
              <a:pathLst>
                <a:path w="15731" h="30638" extrusionOk="0">
                  <a:moveTo>
                    <a:pt x="7884" y="1"/>
                  </a:moveTo>
                  <a:cubicBezTo>
                    <a:pt x="2784" y="1"/>
                    <a:pt x="0" y="3399"/>
                    <a:pt x="0" y="8452"/>
                  </a:cubicBezTo>
                  <a:lnTo>
                    <a:pt x="0" y="30638"/>
                  </a:lnTo>
                  <a:lnTo>
                    <a:pt x="3917" y="30638"/>
                  </a:lnTo>
                  <a:lnTo>
                    <a:pt x="3917" y="11070"/>
                  </a:lnTo>
                  <a:cubicBezTo>
                    <a:pt x="3917" y="11043"/>
                    <a:pt x="3917" y="11019"/>
                    <a:pt x="3921" y="10991"/>
                  </a:cubicBezTo>
                  <a:cubicBezTo>
                    <a:pt x="3962" y="8872"/>
                    <a:pt x="5695" y="7186"/>
                    <a:pt x="7806" y="7186"/>
                  </a:cubicBezTo>
                  <a:cubicBezTo>
                    <a:pt x="7832" y="7186"/>
                    <a:pt x="7858" y="7186"/>
                    <a:pt x="7884" y="7186"/>
                  </a:cubicBezTo>
                  <a:cubicBezTo>
                    <a:pt x="10302" y="7186"/>
                    <a:pt x="11809" y="9299"/>
                    <a:pt x="11809" y="10663"/>
                  </a:cubicBezTo>
                  <a:lnTo>
                    <a:pt x="11809" y="30638"/>
                  </a:lnTo>
                  <a:lnTo>
                    <a:pt x="15731" y="30638"/>
                  </a:lnTo>
                  <a:lnTo>
                    <a:pt x="15731" y="8046"/>
                  </a:lnTo>
                  <a:cubicBezTo>
                    <a:pt x="15731" y="3298"/>
                    <a:pt x="12878" y="1"/>
                    <a:pt x="7884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60"/>
            <p:cNvSpPr/>
            <p:nvPr/>
          </p:nvSpPr>
          <p:spPr>
            <a:xfrm>
              <a:off x="2187800" y="4164200"/>
              <a:ext cx="433875" cy="784575"/>
            </a:xfrm>
            <a:custGeom>
              <a:avLst/>
              <a:gdLst/>
              <a:ahLst/>
              <a:cxnLst/>
              <a:rect l="l" t="t" r="r" b="b"/>
              <a:pathLst>
                <a:path w="17355" h="31383" extrusionOk="0">
                  <a:moveTo>
                    <a:pt x="0" y="1"/>
                  </a:moveTo>
                  <a:lnTo>
                    <a:pt x="0" y="31382"/>
                  </a:lnTo>
                  <a:lnTo>
                    <a:pt x="1814" y="31382"/>
                  </a:lnTo>
                  <a:lnTo>
                    <a:pt x="1814" y="10266"/>
                  </a:lnTo>
                  <a:cubicBezTo>
                    <a:pt x="1814" y="6538"/>
                    <a:pt x="5350" y="3875"/>
                    <a:pt x="8694" y="3875"/>
                  </a:cubicBezTo>
                  <a:cubicBezTo>
                    <a:pt x="12000" y="3875"/>
                    <a:pt x="15532" y="6557"/>
                    <a:pt x="15532" y="9863"/>
                  </a:cubicBezTo>
                  <a:lnTo>
                    <a:pt x="15532" y="31382"/>
                  </a:lnTo>
                  <a:lnTo>
                    <a:pt x="17354" y="31382"/>
                  </a:lnTo>
                  <a:lnTo>
                    <a:pt x="1735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60"/>
            <p:cNvSpPr/>
            <p:nvPr/>
          </p:nvSpPr>
          <p:spPr>
            <a:xfrm>
              <a:off x="2187800" y="4164200"/>
              <a:ext cx="433875" cy="40250"/>
            </a:xfrm>
            <a:custGeom>
              <a:avLst/>
              <a:gdLst/>
              <a:ahLst/>
              <a:cxnLst/>
              <a:rect l="l" t="t" r="r" b="b"/>
              <a:pathLst>
                <a:path w="17355" h="1610" extrusionOk="0">
                  <a:moveTo>
                    <a:pt x="0" y="1"/>
                  </a:moveTo>
                  <a:lnTo>
                    <a:pt x="0" y="1610"/>
                  </a:lnTo>
                  <a:lnTo>
                    <a:pt x="17354" y="1610"/>
                  </a:lnTo>
                  <a:lnTo>
                    <a:pt x="1735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60"/>
            <p:cNvSpPr/>
            <p:nvPr/>
          </p:nvSpPr>
          <p:spPr>
            <a:xfrm>
              <a:off x="2187800" y="4164200"/>
              <a:ext cx="433875" cy="17950"/>
            </a:xfrm>
            <a:custGeom>
              <a:avLst/>
              <a:gdLst/>
              <a:ahLst/>
              <a:cxnLst/>
              <a:rect l="l" t="t" r="r" b="b"/>
              <a:pathLst>
                <a:path w="17355" h="718" extrusionOk="0">
                  <a:moveTo>
                    <a:pt x="0" y="1"/>
                  </a:moveTo>
                  <a:lnTo>
                    <a:pt x="0" y="718"/>
                  </a:lnTo>
                  <a:lnTo>
                    <a:pt x="17354" y="718"/>
                  </a:lnTo>
                  <a:lnTo>
                    <a:pt x="1735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60"/>
            <p:cNvSpPr/>
            <p:nvPr/>
          </p:nvSpPr>
          <p:spPr>
            <a:xfrm>
              <a:off x="2187800" y="4164200"/>
              <a:ext cx="433875" cy="5925"/>
            </a:xfrm>
            <a:custGeom>
              <a:avLst/>
              <a:gdLst/>
              <a:ahLst/>
              <a:cxnLst/>
              <a:rect l="l" t="t" r="r" b="b"/>
              <a:pathLst>
                <a:path w="17355" h="237" extrusionOk="0">
                  <a:moveTo>
                    <a:pt x="0" y="1"/>
                  </a:moveTo>
                  <a:lnTo>
                    <a:pt x="0" y="236"/>
                  </a:lnTo>
                  <a:lnTo>
                    <a:pt x="17354" y="236"/>
                  </a:lnTo>
                  <a:lnTo>
                    <a:pt x="17354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60"/>
            <p:cNvSpPr/>
            <p:nvPr/>
          </p:nvSpPr>
          <p:spPr>
            <a:xfrm>
              <a:off x="2187800" y="4182250"/>
              <a:ext cx="433875" cy="5900"/>
            </a:xfrm>
            <a:custGeom>
              <a:avLst/>
              <a:gdLst/>
              <a:ahLst/>
              <a:cxnLst/>
              <a:rect l="l" t="t" r="r" b="b"/>
              <a:pathLst>
                <a:path w="17355" h="236" extrusionOk="0">
                  <a:moveTo>
                    <a:pt x="0" y="0"/>
                  </a:moveTo>
                  <a:lnTo>
                    <a:pt x="0" y="235"/>
                  </a:lnTo>
                  <a:lnTo>
                    <a:pt x="17354" y="235"/>
                  </a:lnTo>
                  <a:lnTo>
                    <a:pt x="1735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60"/>
            <p:cNvSpPr/>
            <p:nvPr/>
          </p:nvSpPr>
          <p:spPr>
            <a:xfrm>
              <a:off x="2187800" y="4164200"/>
              <a:ext cx="19000" cy="784450"/>
            </a:xfrm>
            <a:custGeom>
              <a:avLst/>
              <a:gdLst/>
              <a:ahLst/>
              <a:cxnLst/>
              <a:rect l="l" t="t" r="r" b="b"/>
              <a:pathLst>
                <a:path w="760" h="31378" extrusionOk="0">
                  <a:moveTo>
                    <a:pt x="0" y="1"/>
                  </a:moveTo>
                  <a:lnTo>
                    <a:pt x="0" y="31378"/>
                  </a:lnTo>
                  <a:lnTo>
                    <a:pt x="759" y="31378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60"/>
            <p:cNvSpPr/>
            <p:nvPr/>
          </p:nvSpPr>
          <p:spPr>
            <a:xfrm>
              <a:off x="2603600" y="4164200"/>
              <a:ext cx="18875" cy="784450"/>
            </a:xfrm>
            <a:custGeom>
              <a:avLst/>
              <a:gdLst/>
              <a:ahLst/>
              <a:cxnLst/>
              <a:rect l="l" t="t" r="r" b="b"/>
              <a:pathLst>
                <a:path w="755" h="31378" extrusionOk="0">
                  <a:moveTo>
                    <a:pt x="1" y="1"/>
                  </a:moveTo>
                  <a:lnTo>
                    <a:pt x="1" y="31378"/>
                  </a:lnTo>
                  <a:lnTo>
                    <a:pt x="754" y="31378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60"/>
            <p:cNvSpPr/>
            <p:nvPr/>
          </p:nvSpPr>
          <p:spPr>
            <a:xfrm>
              <a:off x="2206300" y="4208025"/>
              <a:ext cx="396650" cy="740750"/>
            </a:xfrm>
            <a:custGeom>
              <a:avLst/>
              <a:gdLst/>
              <a:ahLst/>
              <a:cxnLst/>
              <a:rect l="l" t="t" r="r" b="b"/>
              <a:pathLst>
                <a:path w="15866" h="29630" extrusionOk="0">
                  <a:moveTo>
                    <a:pt x="7954" y="0"/>
                  </a:moveTo>
                  <a:cubicBezTo>
                    <a:pt x="3644" y="0"/>
                    <a:pt x="1" y="3421"/>
                    <a:pt x="1" y="7467"/>
                  </a:cubicBezTo>
                  <a:lnTo>
                    <a:pt x="1" y="29629"/>
                  </a:lnTo>
                  <a:lnTo>
                    <a:pt x="2146" y="29629"/>
                  </a:lnTo>
                  <a:lnTo>
                    <a:pt x="2146" y="7467"/>
                  </a:lnTo>
                  <a:cubicBezTo>
                    <a:pt x="2146" y="4633"/>
                    <a:pt x="4860" y="2145"/>
                    <a:pt x="7954" y="2145"/>
                  </a:cubicBezTo>
                  <a:cubicBezTo>
                    <a:pt x="10918" y="2145"/>
                    <a:pt x="13720" y="4527"/>
                    <a:pt x="13720" y="7060"/>
                  </a:cubicBezTo>
                  <a:lnTo>
                    <a:pt x="13720" y="29629"/>
                  </a:lnTo>
                  <a:lnTo>
                    <a:pt x="15865" y="29629"/>
                  </a:lnTo>
                  <a:lnTo>
                    <a:pt x="15865" y="7060"/>
                  </a:lnTo>
                  <a:cubicBezTo>
                    <a:pt x="15865" y="3366"/>
                    <a:pt x="12096" y="0"/>
                    <a:pt x="7954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60"/>
            <p:cNvSpPr/>
            <p:nvPr/>
          </p:nvSpPr>
          <p:spPr>
            <a:xfrm>
              <a:off x="2187800" y="4516975"/>
              <a:ext cx="81750" cy="23975"/>
            </a:xfrm>
            <a:custGeom>
              <a:avLst/>
              <a:gdLst/>
              <a:ahLst/>
              <a:cxnLst/>
              <a:rect l="l" t="t" r="r" b="b"/>
              <a:pathLst>
                <a:path w="3270" h="959" extrusionOk="0">
                  <a:moveTo>
                    <a:pt x="0" y="1"/>
                  </a:moveTo>
                  <a:lnTo>
                    <a:pt x="0" y="959"/>
                  </a:lnTo>
                  <a:lnTo>
                    <a:pt x="3270" y="959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60"/>
            <p:cNvSpPr/>
            <p:nvPr/>
          </p:nvSpPr>
          <p:spPr>
            <a:xfrm>
              <a:off x="2540825" y="4516975"/>
              <a:ext cx="81650" cy="23975"/>
            </a:xfrm>
            <a:custGeom>
              <a:avLst/>
              <a:gdLst/>
              <a:ahLst/>
              <a:cxnLst/>
              <a:rect l="l" t="t" r="r" b="b"/>
              <a:pathLst>
                <a:path w="3266" h="959" extrusionOk="0">
                  <a:moveTo>
                    <a:pt x="0" y="1"/>
                  </a:moveTo>
                  <a:lnTo>
                    <a:pt x="0" y="959"/>
                  </a:lnTo>
                  <a:lnTo>
                    <a:pt x="3265" y="959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60"/>
            <p:cNvSpPr/>
            <p:nvPr/>
          </p:nvSpPr>
          <p:spPr>
            <a:xfrm>
              <a:off x="2187925" y="4164200"/>
              <a:ext cx="36325" cy="784450"/>
            </a:xfrm>
            <a:custGeom>
              <a:avLst/>
              <a:gdLst/>
              <a:ahLst/>
              <a:cxnLst/>
              <a:rect l="l" t="t" r="r" b="b"/>
              <a:pathLst>
                <a:path w="1453" h="31378" extrusionOk="0">
                  <a:moveTo>
                    <a:pt x="1" y="1"/>
                  </a:moveTo>
                  <a:lnTo>
                    <a:pt x="1" y="31378"/>
                  </a:lnTo>
                  <a:lnTo>
                    <a:pt x="403" y="31378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60"/>
            <p:cNvSpPr/>
            <p:nvPr/>
          </p:nvSpPr>
          <p:spPr>
            <a:xfrm>
              <a:off x="2586150" y="4164200"/>
              <a:ext cx="36325" cy="784450"/>
            </a:xfrm>
            <a:custGeom>
              <a:avLst/>
              <a:gdLst/>
              <a:ahLst/>
              <a:cxnLst/>
              <a:rect l="l" t="t" r="r" b="b"/>
              <a:pathLst>
                <a:path w="1453" h="31378" extrusionOk="0">
                  <a:moveTo>
                    <a:pt x="1" y="1"/>
                  </a:moveTo>
                  <a:lnTo>
                    <a:pt x="1045" y="31378"/>
                  </a:lnTo>
                  <a:lnTo>
                    <a:pt x="1452" y="31378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60"/>
            <p:cNvSpPr/>
            <p:nvPr/>
          </p:nvSpPr>
          <p:spPr>
            <a:xfrm>
              <a:off x="2379475" y="4185350"/>
              <a:ext cx="51350" cy="83725"/>
            </a:xfrm>
            <a:custGeom>
              <a:avLst/>
              <a:gdLst/>
              <a:ahLst/>
              <a:cxnLst/>
              <a:rect l="l" t="t" r="r" b="b"/>
              <a:pathLst>
                <a:path w="2054" h="3349" extrusionOk="0">
                  <a:moveTo>
                    <a:pt x="0" y="0"/>
                  </a:moveTo>
                  <a:lnTo>
                    <a:pt x="218" y="3348"/>
                  </a:lnTo>
                  <a:lnTo>
                    <a:pt x="1836" y="3348"/>
                  </a:lnTo>
                  <a:lnTo>
                    <a:pt x="2053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60"/>
            <p:cNvSpPr/>
            <p:nvPr/>
          </p:nvSpPr>
          <p:spPr>
            <a:xfrm>
              <a:off x="2187800" y="4942500"/>
              <a:ext cx="86600" cy="27875"/>
            </a:xfrm>
            <a:custGeom>
              <a:avLst/>
              <a:gdLst/>
              <a:ahLst/>
              <a:cxnLst/>
              <a:rect l="l" t="t" r="r" b="b"/>
              <a:pathLst>
                <a:path w="3464" h="1115" extrusionOk="0">
                  <a:moveTo>
                    <a:pt x="0" y="1"/>
                  </a:moveTo>
                  <a:lnTo>
                    <a:pt x="0" y="1115"/>
                  </a:lnTo>
                  <a:lnTo>
                    <a:pt x="3464" y="1115"/>
                  </a:lnTo>
                  <a:lnTo>
                    <a:pt x="346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60"/>
            <p:cNvSpPr/>
            <p:nvPr/>
          </p:nvSpPr>
          <p:spPr>
            <a:xfrm>
              <a:off x="2535975" y="4942500"/>
              <a:ext cx="86500" cy="27875"/>
            </a:xfrm>
            <a:custGeom>
              <a:avLst/>
              <a:gdLst/>
              <a:ahLst/>
              <a:cxnLst/>
              <a:rect l="l" t="t" r="r" b="b"/>
              <a:pathLst>
                <a:path w="3460" h="1115" extrusionOk="0">
                  <a:moveTo>
                    <a:pt x="0" y="1"/>
                  </a:moveTo>
                  <a:lnTo>
                    <a:pt x="0" y="1115"/>
                  </a:lnTo>
                  <a:lnTo>
                    <a:pt x="3459" y="1115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60"/>
            <p:cNvSpPr/>
            <p:nvPr/>
          </p:nvSpPr>
          <p:spPr>
            <a:xfrm>
              <a:off x="1208625" y="4569475"/>
              <a:ext cx="91325" cy="400225"/>
            </a:xfrm>
            <a:custGeom>
              <a:avLst/>
              <a:gdLst/>
              <a:ahLst/>
              <a:cxnLst/>
              <a:rect l="l" t="t" r="r" b="b"/>
              <a:pathLst>
                <a:path w="3653" h="16009" extrusionOk="0">
                  <a:moveTo>
                    <a:pt x="0" y="1"/>
                  </a:moveTo>
                  <a:lnTo>
                    <a:pt x="0" y="16008"/>
                  </a:lnTo>
                  <a:lnTo>
                    <a:pt x="3652" y="16008"/>
                  </a:lnTo>
                  <a:lnTo>
                    <a:pt x="3652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60"/>
            <p:cNvSpPr/>
            <p:nvPr/>
          </p:nvSpPr>
          <p:spPr>
            <a:xfrm>
              <a:off x="1208625" y="4569475"/>
              <a:ext cx="201475" cy="31450"/>
            </a:xfrm>
            <a:custGeom>
              <a:avLst/>
              <a:gdLst/>
              <a:ahLst/>
              <a:cxnLst/>
              <a:rect l="l" t="t" r="r" b="b"/>
              <a:pathLst>
                <a:path w="8059" h="1258" extrusionOk="0">
                  <a:moveTo>
                    <a:pt x="0" y="1"/>
                  </a:moveTo>
                  <a:lnTo>
                    <a:pt x="0" y="1258"/>
                  </a:lnTo>
                  <a:lnTo>
                    <a:pt x="8059" y="1258"/>
                  </a:lnTo>
                  <a:lnTo>
                    <a:pt x="8059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60"/>
            <p:cNvSpPr/>
            <p:nvPr/>
          </p:nvSpPr>
          <p:spPr>
            <a:xfrm>
              <a:off x="1163275" y="4218650"/>
              <a:ext cx="281300" cy="730700"/>
            </a:xfrm>
            <a:custGeom>
              <a:avLst/>
              <a:gdLst/>
              <a:ahLst/>
              <a:cxnLst/>
              <a:rect l="l" t="t" r="r" b="b"/>
              <a:pathLst>
                <a:path w="11252" h="29228" extrusionOk="0">
                  <a:moveTo>
                    <a:pt x="1" y="0"/>
                  </a:moveTo>
                  <a:lnTo>
                    <a:pt x="1" y="29228"/>
                  </a:lnTo>
                  <a:lnTo>
                    <a:pt x="1814" y="29228"/>
                  </a:lnTo>
                  <a:lnTo>
                    <a:pt x="1814" y="14034"/>
                  </a:lnTo>
                  <a:lnTo>
                    <a:pt x="9873" y="14034"/>
                  </a:lnTo>
                  <a:lnTo>
                    <a:pt x="9873" y="29228"/>
                  </a:lnTo>
                  <a:lnTo>
                    <a:pt x="11251" y="29228"/>
                  </a:lnTo>
                  <a:lnTo>
                    <a:pt x="1125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60"/>
            <p:cNvSpPr/>
            <p:nvPr/>
          </p:nvSpPr>
          <p:spPr>
            <a:xfrm>
              <a:off x="1163275" y="4497350"/>
              <a:ext cx="282200" cy="31925"/>
            </a:xfrm>
            <a:custGeom>
              <a:avLst/>
              <a:gdLst/>
              <a:ahLst/>
              <a:cxnLst/>
              <a:rect l="l" t="t" r="r" b="b"/>
              <a:pathLst>
                <a:path w="11288" h="1277" extrusionOk="0">
                  <a:moveTo>
                    <a:pt x="1" y="0"/>
                  </a:moveTo>
                  <a:lnTo>
                    <a:pt x="1" y="1276"/>
                  </a:lnTo>
                  <a:lnTo>
                    <a:pt x="11288" y="1276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60"/>
            <p:cNvSpPr/>
            <p:nvPr/>
          </p:nvSpPr>
          <p:spPr>
            <a:xfrm>
              <a:off x="1208625" y="4288800"/>
              <a:ext cx="201475" cy="159100"/>
            </a:xfrm>
            <a:custGeom>
              <a:avLst/>
              <a:gdLst/>
              <a:ahLst/>
              <a:cxnLst/>
              <a:rect l="l" t="t" r="r" b="b"/>
              <a:pathLst>
                <a:path w="8059" h="6364" extrusionOk="0">
                  <a:moveTo>
                    <a:pt x="0" y="1"/>
                  </a:moveTo>
                  <a:lnTo>
                    <a:pt x="0" y="6364"/>
                  </a:lnTo>
                  <a:lnTo>
                    <a:pt x="8059" y="6364"/>
                  </a:lnTo>
                  <a:lnTo>
                    <a:pt x="805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60"/>
            <p:cNvSpPr/>
            <p:nvPr/>
          </p:nvSpPr>
          <p:spPr>
            <a:xfrm>
              <a:off x="1163400" y="4218650"/>
              <a:ext cx="281175" cy="40250"/>
            </a:xfrm>
            <a:custGeom>
              <a:avLst/>
              <a:gdLst/>
              <a:ahLst/>
              <a:cxnLst/>
              <a:rect l="l" t="t" r="r" b="b"/>
              <a:pathLst>
                <a:path w="11247" h="1610" extrusionOk="0">
                  <a:moveTo>
                    <a:pt x="0" y="0"/>
                  </a:moveTo>
                  <a:lnTo>
                    <a:pt x="0" y="1609"/>
                  </a:lnTo>
                  <a:lnTo>
                    <a:pt x="11246" y="1609"/>
                  </a:lnTo>
                  <a:lnTo>
                    <a:pt x="1124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60"/>
            <p:cNvSpPr/>
            <p:nvPr/>
          </p:nvSpPr>
          <p:spPr>
            <a:xfrm>
              <a:off x="1163400" y="4218650"/>
              <a:ext cx="281175" cy="17925"/>
            </a:xfrm>
            <a:custGeom>
              <a:avLst/>
              <a:gdLst/>
              <a:ahLst/>
              <a:cxnLst/>
              <a:rect l="l" t="t" r="r" b="b"/>
              <a:pathLst>
                <a:path w="11247" h="717" extrusionOk="0">
                  <a:moveTo>
                    <a:pt x="0" y="0"/>
                  </a:moveTo>
                  <a:lnTo>
                    <a:pt x="0" y="717"/>
                  </a:lnTo>
                  <a:lnTo>
                    <a:pt x="11246" y="717"/>
                  </a:lnTo>
                  <a:lnTo>
                    <a:pt x="1124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60"/>
            <p:cNvSpPr/>
            <p:nvPr/>
          </p:nvSpPr>
          <p:spPr>
            <a:xfrm>
              <a:off x="1163400" y="4218650"/>
              <a:ext cx="281175" cy="5925"/>
            </a:xfrm>
            <a:custGeom>
              <a:avLst/>
              <a:gdLst/>
              <a:ahLst/>
              <a:cxnLst/>
              <a:rect l="l" t="t" r="r" b="b"/>
              <a:pathLst>
                <a:path w="11247" h="237" extrusionOk="0">
                  <a:moveTo>
                    <a:pt x="0" y="0"/>
                  </a:moveTo>
                  <a:lnTo>
                    <a:pt x="0" y="236"/>
                  </a:lnTo>
                  <a:lnTo>
                    <a:pt x="11246" y="236"/>
                  </a:lnTo>
                  <a:lnTo>
                    <a:pt x="1124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60"/>
            <p:cNvSpPr/>
            <p:nvPr/>
          </p:nvSpPr>
          <p:spPr>
            <a:xfrm>
              <a:off x="1163400" y="4236675"/>
              <a:ext cx="281175" cy="5925"/>
            </a:xfrm>
            <a:custGeom>
              <a:avLst/>
              <a:gdLst/>
              <a:ahLst/>
              <a:cxnLst/>
              <a:rect l="l" t="t" r="r" b="b"/>
              <a:pathLst>
                <a:path w="11247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1246" y="237"/>
                  </a:lnTo>
                  <a:lnTo>
                    <a:pt x="1124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60"/>
            <p:cNvSpPr/>
            <p:nvPr/>
          </p:nvSpPr>
          <p:spPr>
            <a:xfrm>
              <a:off x="1163400" y="4258875"/>
              <a:ext cx="281175" cy="5925"/>
            </a:xfrm>
            <a:custGeom>
              <a:avLst/>
              <a:gdLst/>
              <a:ahLst/>
              <a:cxnLst/>
              <a:rect l="l" t="t" r="r" b="b"/>
              <a:pathLst>
                <a:path w="11247" h="237" extrusionOk="0">
                  <a:moveTo>
                    <a:pt x="0" y="0"/>
                  </a:moveTo>
                  <a:lnTo>
                    <a:pt x="0" y="236"/>
                  </a:lnTo>
                  <a:lnTo>
                    <a:pt x="11246" y="236"/>
                  </a:lnTo>
                  <a:lnTo>
                    <a:pt x="1124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60"/>
            <p:cNvSpPr/>
            <p:nvPr/>
          </p:nvSpPr>
          <p:spPr>
            <a:xfrm>
              <a:off x="1163400" y="4218650"/>
              <a:ext cx="36325" cy="730700"/>
            </a:xfrm>
            <a:custGeom>
              <a:avLst/>
              <a:gdLst/>
              <a:ahLst/>
              <a:cxnLst/>
              <a:rect l="l" t="t" r="r" b="b"/>
              <a:pathLst>
                <a:path w="1453" h="29228" extrusionOk="0">
                  <a:moveTo>
                    <a:pt x="0" y="0"/>
                  </a:moveTo>
                  <a:lnTo>
                    <a:pt x="0" y="29228"/>
                  </a:lnTo>
                  <a:lnTo>
                    <a:pt x="403" y="29228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60"/>
            <p:cNvSpPr/>
            <p:nvPr/>
          </p:nvSpPr>
          <p:spPr>
            <a:xfrm>
              <a:off x="1409175" y="4218650"/>
              <a:ext cx="36300" cy="730700"/>
            </a:xfrm>
            <a:custGeom>
              <a:avLst/>
              <a:gdLst/>
              <a:ahLst/>
              <a:cxnLst/>
              <a:rect l="l" t="t" r="r" b="b"/>
              <a:pathLst>
                <a:path w="1452" h="29228" extrusionOk="0">
                  <a:moveTo>
                    <a:pt x="0" y="0"/>
                  </a:moveTo>
                  <a:lnTo>
                    <a:pt x="1050" y="29228"/>
                  </a:lnTo>
                  <a:lnTo>
                    <a:pt x="1452" y="29228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60"/>
            <p:cNvSpPr/>
            <p:nvPr/>
          </p:nvSpPr>
          <p:spPr>
            <a:xfrm>
              <a:off x="1163275" y="4943200"/>
              <a:ext cx="53900" cy="26600"/>
            </a:xfrm>
            <a:custGeom>
              <a:avLst/>
              <a:gdLst/>
              <a:ahLst/>
              <a:cxnLst/>
              <a:rect l="l" t="t" r="r" b="b"/>
              <a:pathLst>
                <a:path w="2156" h="1064" extrusionOk="0">
                  <a:moveTo>
                    <a:pt x="1" y="0"/>
                  </a:moveTo>
                  <a:lnTo>
                    <a:pt x="1" y="1064"/>
                  </a:lnTo>
                  <a:lnTo>
                    <a:pt x="2156" y="106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60"/>
            <p:cNvSpPr/>
            <p:nvPr/>
          </p:nvSpPr>
          <p:spPr>
            <a:xfrm>
              <a:off x="1408000" y="4943200"/>
              <a:ext cx="37475" cy="26600"/>
            </a:xfrm>
            <a:custGeom>
              <a:avLst/>
              <a:gdLst/>
              <a:ahLst/>
              <a:cxnLst/>
              <a:rect l="l" t="t" r="r" b="b"/>
              <a:pathLst>
                <a:path w="1499" h="1064" extrusionOk="0">
                  <a:moveTo>
                    <a:pt x="1" y="0"/>
                  </a:moveTo>
                  <a:lnTo>
                    <a:pt x="1" y="1064"/>
                  </a:lnTo>
                  <a:lnTo>
                    <a:pt x="1499" y="1064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60"/>
            <p:cNvSpPr/>
            <p:nvPr/>
          </p:nvSpPr>
          <p:spPr>
            <a:xfrm>
              <a:off x="1045150" y="4840550"/>
              <a:ext cx="34025" cy="129825"/>
            </a:xfrm>
            <a:custGeom>
              <a:avLst/>
              <a:gdLst/>
              <a:ahLst/>
              <a:cxnLst/>
              <a:rect l="l" t="t" r="r" b="b"/>
              <a:pathLst>
                <a:path w="1361" h="5193" extrusionOk="0">
                  <a:moveTo>
                    <a:pt x="1" y="1"/>
                  </a:moveTo>
                  <a:lnTo>
                    <a:pt x="1" y="5193"/>
                  </a:lnTo>
                  <a:lnTo>
                    <a:pt x="1360" y="5193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60"/>
            <p:cNvSpPr/>
            <p:nvPr/>
          </p:nvSpPr>
          <p:spPr>
            <a:xfrm>
              <a:off x="1061000" y="4294250"/>
              <a:ext cx="31675" cy="546325"/>
            </a:xfrm>
            <a:custGeom>
              <a:avLst/>
              <a:gdLst/>
              <a:ahLst/>
              <a:cxnLst/>
              <a:rect l="l" t="t" r="r" b="b"/>
              <a:pathLst>
                <a:path w="1267" h="21853" extrusionOk="0">
                  <a:moveTo>
                    <a:pt x="0" y="0"/>
                  </a:moveTo>
                  <a:lnTo>
                    <a:pt x="0" y="21853"/>
                  </a:lnTo>
                  <a:lnTo>
                    <a:pt x="1267" y="21853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60"/>
            <p:cNvSpPr/>
            <p:nvPr/>
          </p:nvSpPr>
          <p:spPr>
            <a:xfrm>
              <a:off x="1147000" y="4294250"/>
              <a:ext cx="31675" cy="676125"/>
            </a:xfrm>
            <a:custGeom>
              <a:avLst/>
              <a:gdLst/>
              <a:ahLst/>
              <a:cxnLst/>
              <a:rect l="l" t="t" r="r" b="b"/>
              <a:pathLst>
                <a:path w="1267" h="27045" extrusionOk="0">
                  <a:moveTo>
                    <a:pt x="0" y="0"/>
                  </a:moveTo>
                  <a:lnTo>
                    <a:pt x="0" y="27045"/>
                  </a:lnTo>
                  <a:lnTo>
                    <a:pt x="1267" y="27045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60"/>
            <p:cNvSpPr/>
            <p:nvPr/>
          </p:nvSpPr>
          <p:spPr>
            <a:xfrm>
              <a:off x="1082725" y="4294250"/>
              <a:ext cx="75150" cy="540425"/>
            </a:xfrm>
            <a:custGeom>
              <a:avLst/>
              <a:gdLst/>
              <a:ahLst/>
              <a:cxnLst/>
              <a:rect l="l" t="t" r="r" b="b"/>
              <a:pathLst>
                <a:path w="3006" h="21617" extrusionOk="0">
                  <a:moveTo>
                    <a:pt x="0" y="0"/>
                  </a:moveTo>
                  <a:lnTo>
                    <a:pt x="0" y="21616"/>
                  </a:lnTo>
                  <a:lnTo>
                    <a:pt x="3005" y="21616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60"/>
            <p:cNvSpPr/>
            <p:nvPr/>
          </p:nvSpPr>
          <p:spPr>
            <a:xfrm>
              <a:off x="1069650" y="4834650"/>
              <a:ext cx="101400" cy="11800"/>
            </a:xfrm>
            <a:custGeom>
              <a:avLst/>
              <a:gdLst/>
              <a:ahLst/>
              <a:cxnLst/>
              <a:rect l="l" t="t" r="r" b="b"/>
              <a:pathLst>
                <a:path w="4056" h="472" extrusionOk="0">
                  <a:moveTo>
                    <a:pt x="1" y="0"/>
                  </a:moveTo>
                  <a:lnTo>
                    <a:pt x="1" y="472"/>
                  </a:lnTo>
                  <a:lnTo>
                    <a:pt x="4055" y="472"/>
                  </a:lnTo>
                  <a:lnTo>
                    <a:pt x="405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60"/>
            <p:cNvSpPr/>
            <p:nvPr/>
          </p:nvSpPr>
          <p:spPr>
            <a:xfrm>
              <a:off x="1073600" y="4846425"/>
              <a:ext cx="93525" cy="123950"/>
            </a:xfrm>
            <a:custGeom>
              <a:avLst/>
              <a:gdLst/>
              <a:ahLst/>
              <a:cxnLst/>
              <a:rect l="l" t="t" r="r" b="b"/>
              <a:pathLst>
                <a:path w="3741" h="4958" extrusionOk="0">
                  <a:moveTo>
                    <a:pt x="0" y="1"/>
                  </a:moveTo>
                  <a:lnTo>
                    <a:pt x="0" y="4958"/>
                  </a:lnTo>
                  <a:lnTo>
                    <a:pt x="3741" y="4958"/>
                  </a:lnTo>
                  <a:lnTo>
                    <a:pt x="374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60"/>
            <p:cNvSpPr/>
            <p:nvPr/>
          </p:nvSpPr>
          <p:spPr>
            <a:xfrm>
              <a:off x="1073600" y="4846425"/>
              <a:ext cx="93525" cy="6975"/>
            </a:xfrm>
            <a:custGeom>
              <a:avLst/>
              <a:gdLst/>
              <a:ahLst/>
              <a:cxnLst/>
              <a:rect l="l" t="t" r="r" b="b"/>
              <a:pathLst>
                <a:path w="3741" h="279" extrusionOk="0">
                  <a:moveTo>
                    <a:pt x="0" y="1"/>
                  </a:moveTo>
                  <a:lnTo>
                    <a:pt x="0" y="209"/>
                  </a:lnTo>
                  <a:lnTo>
                    <a:pt x="3741" y="278"/>
                  </a:lnTo>
                  <a:lnTo>
                    <a:pt x="374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60"/>
            <p:cNvSpPr/>
            <p:nvPr/>
          </p:nvSpPr>
          <p:spPr>
            <a:xfrm>
              <a:off x="1082725" y="4828750"/>
              <a:ext cx="75150" cy="5925"/>
            </a:xfrm>
            <a:custGeom>
              <a:avLst/>
              <a:gdLst/>
              <a:ahLst/>
              <a:cxnLst/>
              <a:rect l="l" t="t" r="r" b="b"/>
              <a:pathLst>
                <a:path w="3006" h="237" extrusionOk="0">
                  <a:moveTo>
                    <a:pt x="3005" y="1"/>
                  </a:moveTo>
                  <a:lnTo>
                    <a:pt x="0" y="65"/>
                  </a:lnTo>
                  <a:lnTo>
                    <a:pt x="0" y="236"/>
                  </a:lnTo>
                  <a:lnTo>
                    <a:pt x="3005" y="236"/>
                  </a:lnTo>
                  <a:lnTo>
                    <a:pt x="300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60"/>
            <p:cNvSpPr/>
            <p:nvPr/>
          </p:nvSpPr>
          <p:spPr>
            <a:xfrm>
              <a:off x="1082725" y="4294250"/>
              <a:ext cx="75150" cy="5925"/>
            </a:xfrm>
            <a:custGeom>
              <a:avLst/>
              <a:gdLst/>
              <a:ahLst/>
              <a:cxnLst/>
              <a:rect l="l" t="t" r="r" b="b"/>
              <a:pathLst>
                <a:path w="3006" h="237" extrusionOk="0">
                  <a:moveTo>
                    <a:pt x="0" y="0"/>
                  </a:moveTo>
                  <a:lnTo>
                    <a:pt x="0" y="236"/>
                  </a:lnTo>
                  <a:lnTo>
                    <a:pt x="3005" y="171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60"/>
            <p:cNvSpPr/>
            <p:nvPr/>
          </p:nvSpPr>
          <p:spPr>
            <a:xfrm>
              <a:off x="1032300" y="4242225"/>
              <a:ext cx="176100" cy="52025"/>
            </a:xfrm>
            <a:custGeom>
              <a:avLst/>
              <a:gdLst/>
              <a:ahLst/>
              <a:cxnLst/>
              <a:rect l="l" t="t" r="r" b="b"/>
              <a:pathLst>
                <a:path w="7044" h="2081" extrusionOk="0">
                  <a:moveTo>
                    <a:pt x="931" y="0"/>
                  </a:moveTo>
                  <a:cubicBezTo>
                    <a:pt x="417" y="0"/>
                    <a:pt x="1" y="416"/>
                    <a:pt x="1" y="930"/>
                  </a:cubicBezTo>
                  <a:lnTo>
                    <a:pt x="1" y="1148"/>
                  </a:lnTo>
                  <a:cubicBezTo>
                    <a:pt x="1" y="1665"/>
                    <a:pt x="417" y="2081"/>
                    <a:pt x="931" y="2081"/>
                  </a:cubicBezTo>
                  <a:lnTo>
                    <a:pt x="6110" y="2081"/>
                  </a:lnTo>
                  <a:cubicBezTo>
                    <a:pt x="6627" y="2081"/>
                    <a:pt x="7043" y="1665"/>
                    <a:pt x="7043" y="1148"/>
                  </a:cubicBezTo>
                  <a:lnTo>
                    <a:pt x="7043" y="930"/>
                  </a:lnTo>
                  <a:cubicBezTo>
                    <a:pt x="7043" y="416"/>
                    <a:pt x="6627" y="0"/>
                    <a:pt x="611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60"/>
            <p:cNvSpPr/>
            <p:nvPr/>
          </p:nvSpPr>
          <p:spPr>
            <a:xfrm>
              <a:off x="1055900" y="4230675"/>
              <a:ext cx="128900" cy="11925"/>
            </a:xfrm>
            <a:custGeom>
              <a:avLst/>
              <a:gdLst/>
              <a:ahLst/>
              <a:cxnLst/>
              <a:rect l="l" t="t" r="r" b="b"/>
              <a:pathLst>
                <a:path w="5156" h="477" extrusionOk="0">
                  <a:moveTo>
                    <a:pt x="0" y="1"/>
                  </a:moveTo>
                  <a:lnTo>
                    <a:pt x="0" y="477"/>
                  </a:lnTo>
                  <a:lnTo>
                    <a:pt x="5156" y="477"/>
                  </a:lnTo>
                  <a:lnTo>
                    <a:pt x="515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60"/>
            <p:cNvSpPr/>
            <p:nvPr/>
          </p:nvSpPr>
          <p:spPr>
            <a:xfrm>
              <a:off x="1055900" y="4235275"/>
              <a:ext cx="128900" cy="7325"/>
            </a:xfrm>
            <a:custGeom>
              <a:avLst/>
              <a:gdLst/>
              <a:ahLst/>
              <a:cxnLst/>
              <a:rect l="l" t="t" r="r" b="b"/>
              <a:pathLst>
                <a:path w="5156" h="293" extrusionOk="0">
                  <a:moveTo>
                    <a:pt x="0" y="1"/>
                  </a:moveTo>
                  <a:lnTo>
                    <a:pt x="0" y="293"/>
                  </a:lnTo>
                  <a:lnTo>
                    <a:pt x="5156" y="293"/>
                  </a:lnTo>
                  <a:lnTo>
                    <a:pt x="5156" y="1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60"/>
            <p:cNvSpPr/>
            <p:nvPr/>
          </p:nvSpPr>
          <p:spPr>
            <a:xfrm>
              <a:off x="1046325" y="4218650"/>
              <a:ext cx="147975" cy="12050"/>
            </a:xfrm>
            <a:custGeom>
              <a:avLst/>
              <a:gdLst/>
              <a:ahLst/>
              <a:cxnLst/>
              <a:rect l="l" t="t" r="r" b="b"/>
              <a:pathLst>
                <a:path w="5919" h="482" extrusionOk="0">
                  <a:moveTo>
                    <a:pt x="0" y="0"/>
                  </a:moveTo>
                  <a:lnTo>
                    <a:pt x="0" y="482"/>
                  </a:lnTo>
                  <a:lnTo>
                    <a:pt x="5918" y="482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60"/>
            <p:cNvSpPr/>
            <p:nvPr/>
          </p:nvSpPr>
          <p:spPr>
            <a:xfrm>
              <a:off x="1036150" y="4245475"/>
              <a:ext cx="41750" cy="44275"/>
            </a:xfrm>
            <a:custGeom>
              <a:avLst/>
              <a:gdLst/>
              <a:ahLst/>
              <a:cxnLst/>
              <a:rect l="l" t="t" r="r" b="b"/>
              <a:pathLst>
                <a:path w="1670" h="1771" extrusionOk="0">
                  <a:moveTo>
                    <a:pt x="956" y="1"/>
                  </a:moveTo>
                  <a:cubicBezTo>
                    <a:pt x="713" y="1"/>
                    <a:pt x="472" y="93"/>
                    <a:pt x="291" y="269"/>
                  </a:cubicBezTo>
                  <a:cubicBezTo>
                    <a:pt x="148" y="412"/>
                    <a:pt x="56" y="592"/>
                    <a:pt x="28" y="790"/>
                  </a:cubicBezTo>
                  <a:cubicBezTo>
                    <a:pt x="0" y="990"/>
                    <a:pt x="47" y="1193"/>
                    <a:pt x="152" y="1364"/>
                  </a:cubicBezTo>
                  <a:cubicBezTo>
                    <a:pt x="259" y="1539"/>
                    <a:pt x="425" y="1669"/>
                    <a:pt x="615" y="1734"/>
                  </a:cubicBezTo>
                  <a:cubicBezTo>
                    <a:pt x="694" y="1758"/>
                    <a:pt x="775" y="1771"/>
                    <a:pt x="856" y="1771"/>
                  </a:cubicBezTo>
                  <a:cubicBezTo>
                    <a:pt x="975" y="1771"/>
                    <a:pt x="1093" y="1744"/>
                    <a:pt x="1202" y="1692"/>
                  </a:cubicBezTo>
                  <a:cubicBezTo>
                    <a:pt x="1387" y="1600"/>
                    <a:pt x="1526" y="1443"/>
                    <a:pt x="1590" y="1244"/>
                  </a:cubicBezTo>
                  <a:cubicBezTo>
                    <a:pt x="1605" y="1206"/>
                    <a:pt x="1614" y="1165"/>
                    <a:pt x="1618" y="1123"/>
                  </a:cubicBezTo>
                  <a:cubicBezTo>
                    <a:pt x="1669" y="735"/>
                    <a:pt x="1396" y="380"/>
                    <a:pt x="1008" y="329"/>
                  </a:cubicBezTo>
                  <a:cubicBezTo>
                    <a:pt x="981" y="325"/>
                    <a:pt x="954" y="323"/>
                    <a:pt x="927" y="323"/>
                  </a:cubicBezTo>
                  <a:cubicBezTo>
                    <a:pt x="744" y="323"/>
                    <a:pt x="570" y="405"/>
                    <a:pt x="453" y="546"/>
                  </a:cubicBezTo>
                  <a:cubicBezTo>
                    <a:pt x="310" y="707"/>
                    <a:pt x="273" y="935"/>
                    <a:pt x="352" y="1129"/>
                  </a:cubicBezTo>
                  <a:cubicBezTo>
                    <a:pt x="429" y="1327"/>
                    <a:pt x="615" y="1466"/>
                    <a:pt x="828" y="1484"/>
                  </a:cubicBezTo>
                  <a:cubicBezTo>
                    <a:pt x="839" y="1485"/>
                    <a:pt x="850" y="1485"/>
                    <a:pt x="861" y="1485"/>
                  </a:cubicBezTo>
                  <a:cubicBezTo>
                    <a:pt x="1060" y="1485"/>
                    <a:pt x="1244" y="1363"/>
                    <a:pt x="1317" y="1179"/>
                  </a:cubicBezTo>
                  <a:cubicBezTo>
                    <a:pt x="1392" y="976"/>
                    <a:pt x="1317" y="754"/>
                    <a:pt x="1137" y="638"/>
                  </a:cubicBezTo>
                  <a:cubicBezTo>
                    <a:pt x="1074" y="598"/>
                    <a:pt x="1002" y="578"/>
                    <a:pt x="930" y="578"/>
                  </a:cubicBezTo>
                  <a:cubicBezTo>
                    <a:pt x="805" y="578"/>
                    <a:pt x="682" y="638"/>
                    <a:pt x="606" y="749"/>
                  </a:cubicBezTo>
                  <a:cubicBezTo>
                    <a:pt x="550" y="832"/>
                    <a:pt x="532" y="935"/>
                    <a:pt x="564" y="1031"/>
                  </a:cubicBezTo>
                  <a:cubicBezTo>
                    <a:pt x="592" y="1129"/>
                    <a:pt x="666" y="1202"/>
                    <a:pt x="758" y="1244"/>
                  </a:cubicBezTo>
                  <a:cubicBezTo>
                    <a:pt x="670" y="1198"/>
                    <a:pt x="606" y="1119"/>
                    <a:pt x="583" y="1027"/>
                  </a:cubicBezTo>
                  <a:cubicBezTo>
                    <a:pt x="559" y="935"/>
                    <a:pt x="578" y="841"/>
                    <a:pt x="634" y="768"/>
                  </a:cubicBezTo>
                  <a:cubicBezTo>
                    <a:pt x="701" y="672"/>
                    <a:pt x="809" y="621"/>
                    <a:pt x="918" y="621"/>
                  </a:cubicBezTo>
                  <a:cubicBezTo>
                    <a:pt x="987" y="621"/>
                    <a:pt x="1058" y="642"/>
                    <a:pt x="1119" y="685"/>
                  </a:cubicBezTo>
                  <a:cubicBezTo>
                    <a:pt x="1276" y="786"/>
                    <a:pt x="1336" y="984"/>
                    <a:pt x="1267" y="1161"/>
                  </a:cubicBezTo>
                  <a:cubicBezTo>
                    <a:pt x="1199" y="1315"/>
                    <a:pt x="1048" y="1417"/>
                    <a:pt x="883" y="1417"/>
                  </a:cubicBezTo>
                  <a:cubicBezTo>
                    <a:pt x="869" y="1417"/>
                    <a:pt x="855" y="1416"/>
                    <a:pt x="841" y="1415"/>
                  </a:cubicBezTo>
                  <a:cubicBezTo>
                    <a:pt x="661" y="1392"/>
                    <a:pt x="513" y="1272"/>
                    <a:pt x="448" y="1105"/>
                  </a:cubicBezTo>
                  <a:cubicBezTo>
                    <a:pt x="384" y="939"/>
                    <a:pt x="416" y="745"/>
                    <a:pt x="536" y="610"/>
                  </a:cubicBezTo>
                  <a:cubicBezTo>
                    <a:pt x="642" y="489"/>
                    <a:pt x="789" y="421"/>
                    <a:pt x="944" y="421"/>
                  </a:cubicBezTo>
                  <a:cubicBezTo>
                    <a:pt x="966" y="421"/>
                    <a:pt x="989" y="422"/>
                    <a:pt x="1012" y="425"/>
                  </a:cubicBezTo>
                  <a:cubicBezTo>
                    <a:pt x="1040" y="430"/>
                    <a:pt x="1068" y="440"/>
                    <a:pt x="1095" y="444"/>
                  </a:cubicBezTo>
                  <a:cubicBezTo>
                    <a:pt x="1428" y="546"/>
                    <a:pt x="1614" y="892"/>
                    <a:pt x="1511" y="1225"/>
                  </a:cubicBezTo>
                  <a:cubicBezTo>
                    <a:pt x="1456" y="1396"/>
                    <a:pt x="1332" y="1535"/>
                    <a:pt x="1170" y="1614"/>
                  </a:cubicBezTo>
                  <a:cubicBezTo>
                    <a:pt x="1074" y="1663"/>
                    <a:pt x="970" y="1688"/>
                    <a:pt x="864" y="1688"/>
                  </a:cubicBezTo>
                  <a:cubicBezTo>
                    <a:pt x="789" y="1688"/>
                    <a:pt x="715" y="1675"/>
                    <a:pt x="643" y="1650"/>
                  </a:cubicBezTo>
                  <a:cubicBezTo>
                    <a:pt x="467" y="1595"/>
                    <a:pt x="319" y="1479"/>
                    <a:pt x="218" y="1327"/>
                  </a:cubicBezTo>
                  <a:cubicBezTo>
                    <a:pt x="115" y="1170"/>
                    <a:pt x="69" y="984"/>
                    <a:pt x="88" y="800"/>
                  </a:cubicBezTo>
                  <a:cubicBezTo>
                    <a:pt x="111" y="610"/>
                    <a:pt x="190" y="440"/>
                    <a:pt x="324" y="305"/>
                  </a:cubicBezTo>
                  <a:cubicBezTo>
                    <a:pt x="501" y="116"/>
                    <a:pt x="744" y="16"/>
                    <a:pt x="993" y="16"/>
                  </a:cubicBezTo>
                  <a:cubicBezTo>
                    <a:pt x="1121" y="16"/>
                    <a:pt x="1250" y="42"/>
                    <a:pt x="1373" y="97"/>
                  </a:cubicBezTo>
                  <a:cubicBezTo>
                    <a:pt x="1240" y="32"/>
                    <a:pt x="1097" y="1"/>
                    <a:pt x="95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60"/>
            <p:cNvSpPr/>
            <p:nvPr/>
          </p:nvSpPr>
          <p:spPr>
            <a:xfrm>
              <a:off x="1162375" y="4245375"/>
              <a:ext cx="43250" cy="44250"/>
            </a:xfrm>
            <a:custGeom>
              <a:avLst/>
              <a:gdLst/>
              <a:ahLst/>
              <a:cxnLst/>
              <a:rect l="l" t="t" r="r" b="b"/>
              <a:pathLst>
                <a:path w="1730" h="1770" extrusionOk="0">
                  <a:moveTo>
                    <a:pt x="1051" y="1154"/>
                  </a:moveTo>
                  <a:cubicBezTo>
                    <a:pt x="1031" y="1177"/>
                    <a:pt x="1007" y="1198"/>
                    <a:pt x="980" y="1216"/>
                  </a:cubicBezTo>
                  <a:cubicBezTo>
                    <a:pt x="967" y="1225"/>
                    <a:pt x="948" y="1234"/>
                    <a:pt x="935" y="1244"/>
                  </a:cubicBezTo>
                  <a:lnTo>
                    <a:pt x="935" y="1248"/>
                  </a:lnTo>
                  <a:cubicBezTo>
                    <a:pt x="981" y="1226"/>
                    <a:pt x="1021" y="1193"/>
                    <a:pt x="1051" y="1154"/>
                  </a:cubicBezTo>
                  <a:close/>
                  <a:moveTo>
                    <a:pt x="752" y="0"/>
                  </a:moveTo>
                  <a:cubicBezTo>
                    <a:pt x="609" y="0"/>
                    <a:pt x="466" y="32"/>
                    <a:pt x="333" y="96"/>
                  </a:cubicBezTo>
                  <a:cubicBezTo>
                    <a:pt x="455" y="41"/>
                    <a:pt x="584" y="14"/>
                    <a:pt x="712" y="14"/>
                  </a:cubicBezTo>
                  <a:cubicBezTo>
                    <a:pt x="959" y="14"/>
                    <a:pt x="1202" y="114"/>
                    <a:pt x="1378" y="300"/>
                  </a:cubicBezTo>
                  <a:cubicBezTo>
                    <a:pt x="1512" y="434"/>
                    <a:pt x="1595" y="610"/>
                    <a:pt x="1614" y="794"/>
                  </a:cubicBezTo>
                  <a:cubicBezTo>
                    <a:pt x="1656" y="1178"/>
                    <a:pt x="1424" y="1534"/>
                    <a:pt x="1059" y="1650"/>
                  </a:cubicBezTo>
                  <a:cubicBezTo>
                    <a:pt x="988" y="1674"/>
                    <a:pt x="915" y="1686"/>
                    <a:pt x="843" y="1686"/>
                  </a:cubicBezTo>
                  <a:cubicBezTo>
                    <a:pt x="735" y="1686"/>
                    <a:pt x="628" y="1660"/>
                    <a:pt x="532" y="1613"/>
                  </a:cubicBezTo>
                  <a:cubicBezTo>
                    <a:pt x="370" y="1534"/>
                    <a:pt x="245" y="1391"/>
                    <a:pt x="190" y="1220"/>
                  </a:cubicBezTo>
                  <a:cubicBezTo>
                    <a:pt x="180" y="1193"/>
                    <a:pt x="171" y="1165"/>
                    <a:pt x="167" y="1137"/>
                  </a:cubicBezTo>
                  <a:cubicBezTo>
                    <a:pt x="116" y="794"/>
                    <a:pt x="346" y="476"/>
                    <a:pt x="689" y="425"/>
                  </a:cubicBezTo>
                  <a:cubicBezTo>
                    <a:pt x="712" y="422"/>
                    <a:pt x="735" y="420"/>
                    <a:pt x="758" y="420"/>
                  </a:cubicBezTo>
                  <a:cubicBezTo>
                    <a:pt x="914" y="420"/>
                    <a:pt x="1065" y="489"/>
                    <a:pt x="1165" y="610"/>
                  </a:cubicBezTo>
                  <a:cubicBezTo>
                    <a:pt x="1230" y="683"/>
                    <a:pt x="1276" y="776"/>
                    <a:pt x="1285" y="877"/>
                  </a:cubicBezTo>
                  <a:cubicBezTo>
                    <a:pt x="1313" y="1146"/>
                    <a:pt x="1123" y="1382"/>
                    <a:pt x="856" y="1415"/>
                  </a:cubicBezTo>
                  <a:cubicBezTo>
                    <a:pt x="845" y="1415"/>
                    <a:pt x="834" y="1416"/>
                    <a:pt x="823" y="1416"/>
                  </a:cubicBezTo>
                  <a:cubicBezTo>
                    <a:pt x="651" y="1416"/>
                    <a:pt x="495" y="1317"/>
                    <a:pt x="425" y="1160"/>
                  </a:cubicBezTo>
                  <a:cubicBezTo>
                    <a:pt x="356" y="984"/>
                    <a:pt x="416" y="785"/>
                    <a:pt x="574" y="683"/>
                  </a:cubicBezTo>
                  <a:cubicBezTo>
                    <a:pt x="635" y="640"/>
                    <a:pt x="705" y="620"/>
                    <a:pt x="774" y="620"/>
                  </a:cubicBezTo>
                  <a:cubicBezTo>
                    <a:pt x="883" y="620"/>
                    <a:pt x="991" y="671"/>
                    <a:pt x="1059" y="767"/>
                  </a:cubicBezTo>
                  <a:cubicBezTo>
                    <a:pt x="1119" y="841"/>
                    <a:pt x="1138" y="943"/>
                    <a:pt x="1110" y="1035"/>
                  </a:cubicBezTo>
                  <a:cubicBezTo>
                    <a:pt x="1099" y="1079"/>
                    <a:pt x="1079" y="1119"/>
                    <a:pt x="1051" y="1154"/>
                  </a:cubicBezTo>
                  <a:lnTo>
                    <a:pt x="1051" y="1154"/>
                  </a:lnTo>
                  <a:cubicBezTo>
                    <a:pt x="1148" y="1043"/>
                    <a:pt x="1161" y="878"/>
                    <a:pt x="1078" y="749"/>
                  </a:cubicBezTo>
                  <a:cubicBezTo>
                    <a:pt x="1004" y="637"/>
                    <a:pt x="880" y="576"/>
                    <a:pt x="755" y="576"/>
                  </a:cubicBezTo>
                  <a:cubicBezTo>
                    <a:pt x="683" y="576"/>
                    <a:pt x="610" y="596"/>
                    <a:pt x="546" y="638"/>
                  </a:cubicBezTo>
                  <a:cubicBezTo>
                    <a:pt x="374" y="762"/>
                    <a:pt x="314" y="984"/>
                    <a:pt x="393" y="1174"/>
                  </a:cubicBezTo>
                  <a:cubicBezTo>
                    <a:pt x="472" y="1362"/>
                    <a:pt x="650" y="1485"/>
                    <a:pt x="850" y="1485"/>
                  </a:cubicBezTo>
                  <a:cubicBezTo>
                    <a:pt x="861" y="1485"/>
                    <a:pt x="872" y="1484"/>
                    <a:pt x="884" y="1483"/>
                  </a:cubicBezTo>
                  <a:cubicBezTo>
                    <a:pt x="1096" y="1466"/>
                    <a:pt x="1281" y="1327"/>
                    <a:pt x="1360" y="1127"/>
                  </a:cubicBezTo>
                  <a:cubicBezTo>
                    <a:pt x="1438" y="929"/>
                    <a:pt x="1396" y="707"/>
                    <a:pt x="1258" y="545"/>
                  </a:cubicBezTo>
                  <a:cubicBezTo>
                    <a:pt x="1138" y="401"/>
                    <a:pt x="956" y="319"/>
                    <a:pt x="770" y="319"/>
                  </a:cubicBezTo>
                  <a:cubicBezTo>
                    <a:pt x="747" y="319"/>
                    <a:pt x="725" y="320"/>
                    <a:pt x="703" y="323"/>
                  </a:cubicBezTo>
                  <a:cubicBezTo>
                    <a:pt x="662" y="333"/>
                    <a:pt x="619" y="341"/>
                    <a:pt x="578" y="350"/>
                  </a:cubicBezTo>
                  <a:cubicBezTo>
                    <a:pt x="208" y="471"/>
                    <a:pt x="0" y="869"/>
                    <a:pt x="116" y="1244"/>
                  </a:cubicBezTo>
                  <a:cubicBezTo>
                    <a:pt x="186" y="1438"/>
                    <a:pt x="324" y="1599"/>
                    <a:pt x="508" y="1692"/>
                  </a:cubicBezTo>
                  <a:cubicBezTo>
                    <a:pt x="616" y="1744"/>
                    <a:pt x="734" y="1770"/>
                    <a:pt x="851" y="1770"/>
                  </a:cubicBezTo>
                  <a:cubicBezTo>
                    <a:pt x="933" y="1770"/>
                    <a:pt x="1014" y="1758"/>
                    <a:pt x="1091" y="1733"/>
                  </a:cubicBezTo>
                  <a:cubicBezTo>
                    <a:pt x="1484" y="1594"/>
                    <a:pt x="1729" y="1202"/>
                    <a:pt x="1678" y="790"/>
                  </a:cubicBezTo>
                  <a:cubicBezTo>
                    <a:pt x="1650" y="591"/>
                    <a:pt x="1558" y="406"/>
                    <a:pt x="1415" y="267"/>
                  </a:cubicBezTo>
                  <a:cubicBezTo>
                    <a:pt x="1234" y="92"/>
                    <a:pt x="995" y="0"/>
                    <a:pt x="752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60"/>
            <p:cNvSpPr/>
            <p:nvPr/>
          </p:nvSpPr>
          <p:spPr>
            <a:xfrm>
              <a:off x="1061000" y="4322825"/>
              <a:ext cx="117675" cy="1450"/>
            </a:xfrm>
            <a:custGeom>
              <a:avLst/>
              <a:gdLst/>
              <a:ahLst/>
              <a:cxnLst/>
              <a:rect l="l" t="t" r="r" b="b"/>
              <a:pathLst>
                <a:path w="4707" h="58" extrusionOk="0">
                  <a:moveTo>
                    <a:pt x="2977" y="1"/>
                  </a:moveTo>
                  <a:cubicBezTo>
                    <a:pt x="2771" y="1"/>
                    <a:pt x="2563" y="2"/>
                    <a:pt x="2354" y="4"/>
                  </a:cubicBezTo>
                  <a:cubicBezTo>
                    <a:pt x="1563" y="13"/>
                    <a:pt x="782" y="4"/>
                    <a:pt x="0" y="27"/>
                  </a:cubicBezTo>
                  <a:cubicBezTo>
                    <a:pt x="613" y="45"/>
                    <a:pt x="1221" y="58"/>
                    <a:pt x="1834" y="58"/>
                  </a:cubicBezTo>
                  <a:cubicBezTo>
                    <a:pt x="2007" y="58"/>
                    <a:pt x="2180" y="57"/>
                    <a:pt x="2354" y="54"/>
                  </a:cubicBezTo>
                  <a:cubicBezTo>
                    <a:pt x="3149" y="41"/>
                    <a:pt x="3930" y="50"/>
                    <a:pt x="4707" y="27"/>
                  </a:cubicBezTo>
                  <a:cubicBezTo>
                    <a:pt x="4125" y="10"/>
                    <a:pt x="3555" y="1"/>
                    <a:pt x="297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60"/>
            <p:cNvSpPr/>
            <p:nvPr/>
          </p:nvSpPr>
          <p:spPr>
            <a:xfrm>
              <a:off x="1061000" y="4387325"/>
              <a:ext cx="117675" cy="1450"/>
            </a:xfrm>
            <a:custGeom>
              <a:avLst/>
              <a:gdLst/>
              <a:ahLst/>
              <a:cxnLst/>
              <a:rect l="l" t="t" r="r" b="b"/>
              <a:pathLst>
                <a:path w="4707" h="58" extrusionOk="0">
                  <a:moveTo>
                    <a:pt x="2954" y="1"/>
                  </a:moveTo>
                  <a:cubicBezTo>
                    <a:pt x="2755" y="1"/>
                    <a:pt x="2556" y="2"/>
                    <a:pt x="2354" y="5"/>
                  </a:cubicBezTo>
                  <a:cubicBezTo>
                    <a:pt x="1563" y="18"/>
                    <a:pt x="782" y="9"/>
                    <a:pt x="0" y="32"/>
                  </a:cubicBezTo>
                  <a:cubicBezTo>
                    <a:pt x="608" y="46"/>
                    <a:pt x="1210" y="58"/>
                    <a:pt x="1818" y="58"/>
                  </a:cubicBezTo>
                  <a:cubicBezTo>
                    <a:pt x="1996" y="58"/>
                    <a:pt x="2175" y="57"/>
                    <a:pt x="2354" y="54"/>
                  </a:cubicBezTo>
                  <a:cubicBezTo>
                    <a:pt x="3149" y="46"/>
                    <a:pt x="3930" y="54"/>
                    <a:pt x="4707" y="32"/>
                  </a:cubicBezTo>
                  <a:cubicBezTo>
                    <a:pt x="4117" y="12"/>
                    <a:pt x="3539" y="1"/>
                    <a:pt x="2954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60"/>
            <p:cNvSpPr/>
            <p:nvPr/>
          </p:nvSpPr>
          <p:spPr>
            <a:xfrm>
              <a:off x="1061000" y="4452000"/>
              <a:ext cx="117675" cy="1400"/>
            </a:xfrm>
            <a:custGeom>
              <a:avLst/>
              <a:gdLst/>
              <a:ahLst/>
              <a:cxnLst/>
              <a:rect l="l" t="t" r="r" b="b"/>
              <a:pathLst>
                <a:path w="4707" h="56" extrusionOk="0">
                  <a:moveTo>
                    <a:pt x="2880" y="1"/>
                  </a:moveTo>
                  <a:cubicBezTo>
                    <a:pt x="2706" y="1"/>
                    <a:pt x="2531" y="1"/>
                    <a:pt x="2354" y="2"/>
                  </a:cubicBezTo>
                  <a:cubicBezTo>
                    <a:pt x="1563" y="11"/>
                    <a:pt x="782" y="7"/>
                    <a:pt x="0" y="25"/>
                  </a:cubicBezTo>
                  <a:cubicBezTo>
                    <a:pt x="625" y="43"/>
                    <a:pt x="1245" y="56"/>
                    <a:pt x="1870" y="56"/>
                  </a:cubicBezTo>
                  <a:cubicBezTo>
                    <a:pt x="2031" y="56"/>
                    <a:pt x="2192" y="55"/>
                    <a:pt x="2354" y="53"/>
                  </a:cubicBezTo>
                  <a:cubicBezTo>
                    <a:pt x="3149" y="43"/>
                    <a:pt x="3930" y="48"/>
                    <a:pt x="4707" y="25"/>
                  </a:cubicBezTo>
                  <a:cubicBezTo>
                    <a:pt x="4092" y="7"/>
                    <a:pt x="3491" y="1"/>
                    <a:pt x="288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60"/>
            <p:cNvSpPr/>
            <p:nvPr/>
          </p:nvSpPr>
          <p:spPr>
            <a:xfrm>
              <a:off x="1061000" y="4516575"/>
              <a:ext cx="117675" cy="1350"/>
            </a:xfrm>
            <a:custGeom>
              <a:avLst/>
              <a:gdLst/>
              <a:ahLst/>
              <a:cxnLst/>
              <a:rect l="l" t="t" r="r" b="b"/>
              <a:pathLst>
                <a:path w="4707" h="54" extrusionOk="0">
                  <a:moveTo>
                    <a:pt x="2960" y="0"/>
                  </a:moveTo>
                  <a:cubicBezTo>
                    <a:pt x="2759" y="0"/>
                    <a:pt x="2558" y="1"/>
                    <a:pt x="2354" y="4"/>
                  </a:cubicBezTo>
                  <a:cubicBezTo>
                    <a:pt x="1563" y="12"/>
                    <a:pt x="782" y="8"/>
                    <a:pt x="0" y="27"/>
                  </a:cubicBezTo>
                  <a:cubicBezTo>
                    <a:pt x="585" y="44"/>
                    <a:pt x="1164" y="54"/>
                    <a:pt x="1748" y="54"/>
                  </a:cubicBezTo>
                  <a:cubicBezTo>
                    <a:pt x="1950" y="54"/>
                    <a:pt x="2151" y="52"/>
                    <a:pt x="2354" y="50"/>
                  </a:cubicBezTo>
                  <a:cubicBezTo>
                    <a:pt x="3149" y="45"/>
                    <a:pt x="3930" y="50"/>
                    <a:pt x="4707" y="27"/>
                  </a:cubicBezTo>
                  <a:cubicBezTo>
                    <a:pt x="4119" y="10"/>
                    <a:pt x="3543" y="0"/>
                    <a:pt x="296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60"/>
            <p:cNvSpPr/>
            <p:nvPr/>
          </p:nvSpPr>
          <p:spPr>
            <a:xfrm>
              <a:off x="1061000" y="4581175"/>
              <a:ext cx="117675" cy="1350"/>
            </a:xfrm>
            <a:custGeom>
              <a:avLst/>
              <a:gdLst/>
              <a:ahLst/>
              <a:cxnLst/>
              <a:rect l="l" t="t" r="r" b="b"/>
              <a:pathLst>
                <a:path w="4707" h="54" extrusionOk="0">
                  <a:moveTo>
                    <a:pt x="2960" y="1"/>
                  </a:moveTo>
                  <a:cubicBezTo>
                    <a:pt x="2759" y="1"/>
                    <a:pt x="2558" y="2"/>
                    <a:pt x="2354" y="4"/>
                  </a:cubicBezTo>
                  <a:cubicBezTo>
                    <a:pt x="1563" y="9"/>
                    <a:pt x="782" y="4"/>
                    <a:pt x="0" y="27"/>
                  </a:cubicBezTo>
                  <a:cubicBezTo>
                    <a:pt x="615" y="42"/>
                    <a:pt x="1224" y="54"/>
                    <a:pt x="1839" y="54"/>
                  </a:cubicBezTo>
                  <a:cubicBezTo>
                    <a:pt x="2010" y="54"/>
                    <a:pt x="2182" y="53"/>
                    <a:pt x="2354" y="51"/>
                  </a:cubicBezTo>
                  <a:cubicBezTo>
                    <a:pt x="3149" y="41"/>
                    <a:pt x="3930" y="46"/>
                    <a:pt x="4707" y="27"/>
                  </a:cubicBezTo>
                  <a:cubicBezTo>
                    <a:pt x="4119" y="10"/>
                    <a:pt x="3543" y="1"/>
                    <a:pt x="296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60"/>
            <p:cNvSpPr/>
            <p:nvPr/>
          </p:nvSpPr>
          <p:spPr>
            <a:xfrm>
              <a:off x="1061000" y="4645800"/>
              <a:ext cx="117675" cy="1350"/>
            </a:xfrm>
            <a:custGeom>
              <a:avLst/>
              <a:gdLst/>
              <a:ahLst/>
              <a:cxnLst/>
              <a:rect l="l" t="t" r="r" b="b"/>
              <a:pathLst>
                <a:path w="4707" h="54" extrusionOk="0">
                  <a:moveTo>
                    <a:pt x="2960" y="0"/>
                  </a:moveTo>
                  <a:cubicBezTo>
                    <a:pt x="2759" y="0"/>
                    <a:pt x="2558" y="1"/>
                    <a:pt x="2354" y="4"/>
                  </a:cubicBezTo>
                  <a:cubicBezTo>
                    <a:pt x="1563" y="14"/>
                    <a:pt x="782" y="8"/>
                    <a:pt x="0" y="27"/>
                  </a:cubicBezTo>
                  <a:cubicBezTo>
                    <a:pt x="615" y="42"/>
                    <a:pt x="1224" y="53"/>
                    <a:pt x="1839" y="53"/>
                  </a:cubicBezTo>
                  <a:cubicBezTo>
                    <a:pt x="2010" y="53"/>
                    <a:pt x="2182" y="52"/>
                    <a:pt x="2354" y="50"/>
                  </a:cubicBezTo>
                  <a:cubicBezTo>
                    <a:pt x="3149" y="46"/>
                    <a:pt x="3930" y="50"/>
                    <a:pt x="4707" y="27"/>
                  </a:cubicBezTo>
                  <a:cubicBezTo>
                    <a:pt x="4119" y="10"/>
                    <a:pt x="3543" y="0"/>
                    <a:pt x="296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60"/>
            <p:cNvSpPr/>
            <p:nvPr/>
          </p:nvSpPr>
          <p:spPr>
            <a:xfrm>
              <a:off x="1061000" y="4710300"/>
              <a:ext cx="117675" cy="1400"/>
            </a:xfrm>
            <a:custGeom>
              <a:avLst/>
              <a:gdLst/>
              <a:ahLst/>
              <a:cxnLst/>
              <a:rect l="l" t="t" r="r" b="b"/>
              <a:pathLst>
                <a:path w="4707" h="56" extrusionOk="0">
                  <a:moveTo>
                    <a:pt x="2960" y="0"/>
                  </a:moveTo>
                  <a:cubicBezTo>
                    <a:pt x="2759" y="0"/>
                    <a:pt x="2558" y="1"/>
                    <a:pt x="2354" y="4"/>
                  </a:cubicBezTo>
                  <a:cubicBezTo>
                    <a:pt x="1563" y="14"/>
                    <a:pt x="782" y="8"/>
                    <a:pt x="0" y="27"/>
                  </a:cubicBezTo>
                  <a:cubicBezTo>
                    <a:pt x="571" y="44"/>
                    <a:pt x="1137" y="56"/>
                    <a:pt x="1708" y="56"/>
                  </a:cubicBezTo>
                  <a:cubicBezTo>
                    <a:pt x="1923" y="56"/>
                    <a:pt x="2138" y="54"/>
                    <a:pt x="2354" y="50"/>
                  </a:cubicBezTo>
                  <a:cubicBezTo>
                    <a:pt x="3149" y="41"/>
                    <a:pt x="3930" y="50"/>
                    <a:pt x="4707" y="27"/>
                  </a:cubicBezTo>
                  <a:cubicBezTo>
                    <a:pt x="4119" y="10"/>
                    <a:pt x="3543" y="0"/>
                    <a:pt x="296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60"/>
            <p:cNvSpPr/>
            <p:nvPr/>
          </p:nvSpPr>
          <p:spPr>
            <a:xfrm>
              <a:off x="1061000" y="4774800"/>
              <a:ext cx="117675" cy="1450"/>
            </a:xfrm>
            <a:custGeom>
              <a:avLst/>
              <a:gdLst/>
              <a:ahLst/>
              <a:cxnLst/>
              <a:rect l="l" t="t" r="r" b="b"/>
              <a:pathLst>
                <a:path w="4707" h="58" extrusionOk="0">
                  <a:moveTo>
                    <a:pt x="2941" y="1"/>
                  </a:moveTo>
                  <a:cubicBezTo>
                    <a:pt x="2747" y="1"/>
                    <a:pt x="2551" y="2"/>
                    <a:pt x="2354" y="4"/>
                  </a:cubicBezTo>
                  <a:cubicBezTo>
                    <a:pt x="1563" y="14"/>
                    <a:pt x="782" y="8"/>
                    <a:pt x="0" y="32"/>
                  </a:cubicBezTo>
                  <a:cubicBezTo>
                    <a:pt x="615" y="46"/>
                    <a:pt x="1224" y="58"/>
                    <a:pt x="1839" y="58"/>
                  </a:cubicBezTo>
                  <a:cubicBezTo>
                    <a:pt x="2010" y="58"/>
                    <a:pt x="2182" y="57"/>
                    <a:pt x="2354" y="55"/>
                  </a:cubicBezTo>
                  <a:cubicBezTo>
                    <a:pt x="3149" y="46"/>
                    <a:pt x="3930" y="50"/>
                    <a:pt x="4707" y="32"/>
                  </a:cubicBezTo>
                  <a:cubicBezTo>
                    <a:pt x="4113" y="11"/>
                    <a:pt x="3531" y="1"/>
                    <a:pt x="294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60"/>
            <p:cNvSpPr/>
            <p:nvPr/>
          </p:nvSpPr>
          <p:spPr>
            <a:xfrm>
              <a:off x="1045150" y="4876875"/>
              <a:ext cx="133525" cy="1400"/>
            </a:xfrm>
            <a:custGeom>
              <a:avLst/>
              <a:gdLst/>
              <a:ahLst/>
              <a:cxnLst/>
              <a:rect l="l" t="t" r="r" b="b"/>
              <a:pathLst>
                <a:path w="5341" h="56" extrusionOk="0">
                  <a:moveTo>
                    <a:pt x="3356" y="0"/>
                  </a:moveTo>
                  <a:cubicBezTo>
                    <a:pt x="3128" y="0"/>
                    <a:pt x="2900" y="1"/>
                    <a:pt x="2673" y="3"/>
                  </a:cubicBezTo>
                  <a:cubicBezTo>
                    <a:pt x="1781" y="13"/>
                    <a:pt x="893" y="9"/>
                    <a:pt x="1" y="27"/>
                  </a:cubicBezTo>
                  <a:cubicBezTo>
                    <a:pt x="745" y="46"/>
                    <a:pt x="1487" y="56"/>
                    <a:pt x="2230" y="56"/>
                  </a:cubicBezTo>
                  <a:cubicBezTo>
                    <a:pt x="2378" y="56"/>
                    <a:pt x="2525" y="55"/>
                    <a:pt x="2673" y="55"/>
                  </a:cubicBezTo>
                  <a:cubicBezTo>
                    <a:pt x="3561" y="46"/>
                    <a:pt x="4453" y="50"/>
                    <a:pt x="5341" y="27"/>
                  </a:cubicBezTo>
                  <a:cubicBezTo>
                    <a:pt x="4680" y="9"/>
                    <a:pt x="4017" y="0"/>
                    <a:pt x="335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60"/>
            <p:cNvSpPr/>
            <p:nvPr/>
          </p:nvSpPr>
          <p:spPr>
            <a:xfrm>
              <a:off x="1045150" y="4922775"/>
              <a:ext cx="133525" cy="1450"/>
            </a:xfrm>
            <a:custGeom>
              <a:avLst/>
              <a:gdLst/>
              <a:ahLst/>
              <a:cxnLst/>
              <a:rect l="l" t="t" r="r" b="b"/>
              <a:pathLst>
                <a:path w="5341" h="58" extrusionOk="0">
                  <a:moveTo>
                    <a:pt x="3375" y="0"/>
                  </a:moveTo>
                  <a:cubicBezTo>
                    <a:pt x="3141" y="0"/>
                    <a:pt x="2907" y="1"/>
                    <a:pt x="2673" y="4"/>
                  </a:cubicBezTo>
                  <a:cubicBezTo>
                    <a:pt x="1781" y="13"/>
                    <a:pt x="893" y="9"/>
                    <a:pt x="1" y="26"/>
                  </a:cubicBezTo>
                  <a:cubicBezTo>
                    <a:pt x="697" y="44"/>
                    <a:pt x="1390" y="57"/>
                    <a:pt x="2085" y="57"/>
                  </a:cubicBezTo>
                  <a:cubicBezTo>
                    <a:pt x="2281" y="57"/>
                    <a:pt x="2477" y="56"/>
                    <a:pt x="2673" y="54"/>
                  </a:cubicBezTo>
                  <a:cubicBezTo>
                    <a:pt x="3561" y="41"/>
                    <a:pt x="4453" y="50"/>
                    <a:pt x="5341" y="26"/>
                  </a:cubicBezTo>
                  <a:cubicBezTo>
                    <a:pt x="4687" y="10"/>
                    <a:pt x="4031" y="0"/>
                    <a:pt x="3375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60"/>
            <p:cNvSpPr/>
            <p:nvPr/>
          </p:nvSpPr>
          <p:spPr>
            <a:xfrm>
              <a:off x="1039250" y="4943775"/>
              <a:ext cx="139425" cy="26600"/>
            </a:xfrm>
            <a:custGeom>
              <a:avLst/>
              <a:gdLst/>
              <a:ahLst/>
              <a:cxnLst/>
              <a:rect l="l" t="t" r="r" b="b"/>
              <a:pathLst>
                <a:path w="5577" h="1064" extrusionOk="0">
                  <a:moveTo>
                    <a:pt x="0" y="1"/>
                  </a:moveTo>
                  <a:lnTo>
                    <a:pt x="0" y="1064"/>
                  </a:lnTo>
                  <a:lnTo>
                    <a:pt x="5577" y="1064"/>
                  </a:lnTo>
                  <a:lnTo>
                    <a:pt x="557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60"/>
            <p:cNvSpPr/>
            <p:nvPr/>
          </p:nvSpPr>
          <p:spPr>
            <a:xfrm>
              <a:off x="1424175" y="4840550"/>
              <a:ext cx="28600" cy="129825"/>
            </a:xfrm>
            <a:custGeom>
              <a:avLst/>
              <a:gdLst/>
              <a:ahLst/>
              <a:cxnLst/>
              <a:rect l="l" t="t" r="r" b="b"/>
              <a:pathLst>
                <a:path w="1144" h="5193" extrusionOk="0">
                  <a:moveTo>
                    <a:pt x="1" y="1"/>
                  </a:moveTo>
                  <a:lnTo>
                    <a:pt x="1" y="5193"/>
                  </a:lnTo>
                  <a:lnTo>
                    <a:pt x="1144" y="5193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60"/>
            <p:cNvSpPr/>
            <p:nvPr/>
          </p:nvSpPr>
          <p:spPr>
            <a:xfrm>
              <a:off x="1434575" y="4294250"/>
              <a:ext cx="31825" cy="546325"/>
            </a:xfrm>
            <a:custGeom>
              <a:avLst/>
              <a:gdLst/>
              <a:ahLst/>
              <a:cxnLst/>
              <a:rect l="l" t="t" r="r" b="b"/>
              <a:pathLst>
                <a:path w="1273" h="21853" extrusionOk="0">
                  <a:moveTo>
                    <a:pt x="1" y="0"/>
                  </a:moveTo>
                  <a:lnTo>
                    <a:pt x="1" y="21853"/>
                  </a:lnTo>
                  <a:lnTo>
                    <a:pt x="1272" y="21853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60"/>
            <p:cNvSpPr/>
            <p:nvPr/>
          </p:nvSpPr>
          <p:spPr>
            <a:xfrm>
              <a:off x="1515175" y="4294250"/>
              <a:ext cx="31675" cy="676125"/>
            </a:xfrm>
            <a:custGeom>
              <a:avLst/>
              <a:gdLst/>
              <a:ahLst/>
              <a:cxnLst/>
              <a:rect l="l" t="t" r="r" b="b"/>
              <a:pathLst>
                <a:path w="1267" h="27045" extrusionOk="0">
                  <a:moveTo>
                    <a:pt x="0" y="0"/>
                  </a:moveTo>
                  <a:lnTo>
                    <a:pt x="0" y="27045"/>
                  </a:lnTo>
                  <a:lnTo>
                    <a:pt x="1267" y="27045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60"/>
            <p:cNvSpPr/>
            <p:nvPr/>
          </p:nvSpPr>
          <p:spPr>
            <a:xfrm>
              <a:off x="1456325" y="4294250"/>
              <a:ext cx="69725" cy="540425"/>
            </a:xfrm>
            <a:custGeom>
              <a:avLst/>
              <a:gdLst/>
              <a:ahLst/>
              <a:cxnLst/>
              <a:rect l="l" t="t" r="r" b="b"/>
              <a:pathLst>
                <a:path w="2789" h="21617" extrusionOk="0">
                  <a:moveTo>
                    <a:pt x="1" y="0"/>
                  </a:moveTo>
                  <a:lnTo>
                    <a:pt x="1" y="21616"/>
                  </a:lnTo>
                  <a:lnTo>
                    <a:pt x="2788" y="21616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60"/>
            <p:cNvSpPr/>
            <p:nvPr/>
          </p:nvSpPr>
          <p:spPr>
            <a:xfrm>
              <a:off x="1443275" y="4834650"/>
              <a:ext cx="95950" cy="11800"/>
            </a:xfrm>
            <a:custGeom>
              <a:avLst/>
              <a:gdLst/>
              <a:ahLst/>
              <a:cxnLst/>
              <a:rect l="l" t="t" r="r" b="b"/>
              <a:pathLst>
                <a:path w="3838" h="472" extrusionOk="0">
                  <a:moveTo>
                    <a:pt x="0" y="0"/>
                  </a:moveTo>
                  <a:lnTo>
                    <a:pt x="0" y="472"/>
                  </a:lnTo>
                  <a:lnTo>
                    <a:pt x="3837" y="472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60"/>
            <p:cNvSpPr/>
            <p:nvPr/>
          </p:nvSpPr>
          <p:spPr>
            <a:xfrm>
              <a:off x="1447075" y="4846425"/>
              <a:ext cx="88225" cy="123950"/>
            </a:xfrm>
            <a:custGeom>
              <a:avLst/>
              <a:gdLst/>
              <a:ahLst/>
              <a:cxnLst/>
              <a:rect l="l" t="t" r="r" b="b"/>
              <a:pathLst>
                <a:path w="3529" h="4958" extrusionOk="0">
                  <a:moveTo>
                    <a:pt x="0" y="1"/>
                  </a:moveTo>
                  <a:lnTo>
                    <a:pt x="0" y="4958"/>
                  </a:lnTo>
                  <a:lnTo>
                    <a:pt x="3529" y="4958"/>
                  </a:lnTo>
                  <a:lnTo>
                    <a:pt x="352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60"/>
            <p:cNvSpPr/>
            <p:nvPr/>
          </p:nvSpPr>
          <p:spPr>
            <a:xfrm>
              <a:off x="1447200" y="4846425"/>
              <a:ext cx="88100" cy="6975"/>
            </a:xfrm>
            <a:custGeom>
              <a:avLst/>
              <a:gdLst/>
              <a:ahLst/>
              <a:cxnLst/>
              <a:rect l="l" t="t" r="r" b="b"/>
              <a:pathLst>
                <a:path w="3524" h="279" extrusionOk="0">
                  <a:moveTo>
                    <a:pt x="1" y="1"/>
                  </a:moveTo>
                  <a:lnTo>
                    <a:pt x="1" y="209"/>
                  </a:lnTo>
                  <a:lnTo>
                    <a:pt x="3524" y="278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60"/>
            <p:cNvSpPr/>
            <p:nvPr/>
          </p:nvSpPr>
          <p:spPr>
            <a:xfrm>
              <a:off x="1456325" y="4828750"/>
              <a:ext cx="69725" cy="5925"/>
            </a:xfrm>
            <a:custGeom>
              <a:avLst/>
              <a:gdLst/>
              <a:ahLst/>
              <a:cxnLst/>
              <a:rect l="l" t="t" r="r" b="b"/>
              <a:pathLst>
                <a:path w="2789" h="237" extrusionOk="0">
                  <a:moveTo>
                    <a:pt x="2788" y="1"/>
                  </a:moveTo>
                  <a:lnTo>
                    <a:pt x="1" y="65"/>
                  </a:lnTo>
                  <a:lnTo>
                    <a:pt x="1" y="236"/>
                  </a:lnTo>
                  <a:lnTo>
                    <a:pt x="2788" y="236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60"/>
            <p:cNvSpPr/>
            <p:nvPr/>
          </p:nvSpPr>
          <p:spPr>
            <a:xfrm>
              <a:off x="1456325" y="4294250"/>
              <a:ext cx="69725" cy="5925"/>
            </a:xfrm>
            <a:custGeom>
              <a:avLst/>
              <a:gdLst/>
              <a:ahLst/>
              <a:cxnLst/>
              <a:rect l="l" t="t" r="r" b="b"/>
              <a:pathLst>
                <a:path w="2789" h="237" extrusionOk="0">
                  <a:moveTo>
                    <a:pt x="1" y="0"/>
                  </a:moveTo>
                  <a:lnTo>
                    <a:pt x="1" y="236"/>
                  </a:lnTo>
                  <a:lnTo>
                    <a:pt x="2788" y="171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60"/>
            <p:cNvSpPr/>
            <p:nvPr/>
          </p:nvSpPr>
          <p:spPr>
            <a:xfrm>
              <a:off x="1405925" y="4242225"/>
              <a:ext cx="170525" cy="52025"/>
            </a:xfrm>
            <a:custGeom>
              <a:avLst/>
              <a:gdLst/>
              <a:ahLst/>
              <a:cxnLst/>
              <a:rect l="l" t="t" r="r" b="b"/>
              <a:pathLst>
                <a:path w="6821" h="2081" extrusionOk="0">
                  <a:moveTo>
                    <a:pt x="930" y="0"/>
                  </a:moveTo>
                  <a:cubicBezTo>
                    <a:pt x="417" y="0"/>
                    <a:pt x="0" y="416"/>
                    <a:pt x="0" y="930"/>
                  </a:cubicBezTo>
                  <a:lnTo>
                    <a:pt x="0" y="1148"/>
                  </a:lnTo>
                  <a:cubicBezTo>
                    <a:pt x="0" y="1665"/>
                    <a:pt x="417" y="2081"/>
                    <a:pt x="930" y="2081"/>
                  </a:cubicBezTo>
                  <a:lnTo>
                    <a:pt x="5891" y="2081"/>
                  </a:lnTo>
                  <a:cubicBezTo>
                    <a:pt x="6405" y="2081"/>
                    <a:pt x="6821" y="1665"/>
                    <a:pt x="6821" y="1148"/>
                  </a:cubicBezTo>
                  <a:lnTo>
                    <a:pt x="6821" y="930"/>
                  </a:lnTo>
                  <a:cubicBezTo>
                    <a:pt x="6821" y="416"/>
                    <a:pt x="6405" y="0"/>
                    <a:pt x="5891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60"/>
            <p:cNvSpPr/>
            <p:nvPr/>
          </p:nvSpPr>
          <p:spPr>
            <a:xfrm>
              <a:off x="1429500" y="4230675"/>
              <a:ext cx="123475" cy="11925"/>
            </a:xfrm>
            <a:custGeom>
              <a:avLst/>
              <a:gdLst/>
              <a:ahLst/>
              <a:cxnLst/>
              <a:rect l="l" t="t" r="r" b="b"/>
              <a:pathLst>
                <a:path w="4939" h="477" extrusionOk="0">
                  <a:moveTo>
                    <a:pt x="1" y="1"/>
                  </a:moveTo>
                  <a:lnTo>
                    <a:pt x="1" y="477"/>
                  </a:lnTo>
                  <a:lnTo>
                    <a:pt x="4939" y="477"/>
                  </a:lnTo>
                  <a:lnTo>
                    <a:pt x="493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60"/>
            <p:cNvSpPr/>
            <p:nvPr/>
          </p:nvSpPr>
          <p:spPr>
            <a:xfrm>
              <a:off x="1429500" y="4235275"/>
              <a:ext cx="123475" cy="7325"/>
            </a:xfrm>
            <a:custGeom>
              <a:avLst/>
              <a:gdLst/>
              <a:ahLst/>
              <a:cxnLst/>
              <a:rect l="l" t="t" r="r" b="b"/>
              <a:pathLst>
                <a:path w="4939" h="293" extrusionOk="0">
                  <a:moveTo>
                    <a:pt x="1" y="1"/>
                  </a:moveTo>
                  <a:lnTo>
                    <a:pt x="1" y="293"/>
                  </a:lnTo>
                  <a:lnTo>
                    <a:pt x="4939" y="293"/>
                  </a:lnTo>
                  <a:lnTo>
                    <a:pt x="4939" y="1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60"/>
            <p:cNvSpPr/>
            <p:nvPr/>
          </p:nvSpPr>
          <p:spPr>
            <a:xfrm>
              <a:off x="1419900" y="4218650"/>
              <a:ext cx="142675" cy="12050"/>
            </a:xfrm>
            <a:custGeom>
              <a:avLst/>
              <a:gdLst/>
              <a:ahLst/>
              <a:cxnLst/>
              <a:rect l="l" t="t" r="r" b="b"/>
              <a:pathLst>
                <a:path w="5707" h="482" extrusionOk="0">
                  <a:moveTo>
                    <a:pt x="1" y="0"/>
                  </a:moveTo>
                  <a:lnTo>
                    <a:pt x="1" y="482"/>
                  </a:lnTo>
                  <a:lnTo>
                    <a:pt x="5707" y="482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60"/>
            <p:cNvSpPr/>
            <p:nvPr/>
          </p:nvSpPr>
          <p:spPr>
            <a:xfrm>
              <a:off x="1409600" y="4245250"/>
              <a:ext cx="41325" cy="44275"/>
            </a:xfrm>
            <a:custGeom>
              <a:avLst/>
              <a:gdLst/>
              <a:ahLst/>
              <a:cxnLst/>
              <a:rect l="l" t="t" r="r" b="b"/>
              <a:pathLst>
                <a:path w="1653" h="1771" extrusionOk="0">
                  <a:moveTo>
                    <a:pt x="952" y="1"/>
                  </a:moveTo>
                  <a:cubicBezTo>
                    <a:pt x="709" y="1"/>
                    <a:pt x="469" y="93"/>
                    <a:pt x="288" y="268"/>
                  </a:cubicBezTo>
                  <a:cubicBezTo>
                    <a:pt x="145" y="411"/>
                    <a:pt x="52" y="592"/>
                    <a:pt x="24" y="790"/>
                  </a:cubicBezTo>
                  <a:cubicBezTo>
                    <a:pt x="1" y="989"/>
                    <a:pt x="48" y="1193"/>
                    <a:pt x="154" y="1364"/>
                  </a:cubicBezTo>
                  <a:cubicBezTo>
                    <a:pt x="261" y="1539"/>
                    <a:pt x="423" y="1669"/>
                    <a:pt x="617" y="1734"/>
                  </a:cubicBezTo>
                  <a:cubicBezTo>
                    <a:pt x="696" y="1758"/>
                    <a:pt x="777" y="1770"/>
                    <a:pt x="859" y="1770"/>
                  </a:cubicBezTo>
                  <a:cubicBezTo>
                    <a:pt x="977" y="1770"/>
                    <a:pt x="1094" y="1744"/>
                    <a:pt x="1204" y="1693"/>
                  </a:cubicBezTo>
                  <a:cubicBezTo>
                    <a:pt x="1388" y="1599"/>
                    <a:pt x="1527" y="1437"/>
                    <a:pt x="1592" y="1243"/>
                  </a:cubicBezTo>
                  <a:cubicBezTo>
                    <a:pt x="1652" y="1049"/>
                    <a:pt x="1624" y="837"/>
                    <a:pt x="1518" y="661"/>
                  </a:cubicBezTo>
                  <a:cubicBezTo>
                    <a:pt x="1403" y="481"/>
                    <a:pt x="1217" y="365"/>
                    <a:pt x="1010" y="338"/>
                  </a:cubicBezTo>
                  <a:cubicBezTo>
                    <a:pt x="983" y="334"/>
                    <a:pt x="957" y="332"/>
                    <a:pt x="930" y="332"/>
                  </a:cubicBezTo>
                  <a:cubicBezTo>
                    <a:pt x="749" y="332"/>
                    <a:pt x="576" y="414"/>
                    <a:pt x="459" y="555"/>
                  </a:cubicBezTo>
                  <a:cubicBezTo>
                    <a:pt x="321" y="716"/>
                    <a:pt x="278" y="944"/>
                    <a:pt x="357" y="1138"/>
                  </a:cubicBezTo>
                  <a:cubicBezTo>
                    <a:pt x="436" y="1336"/>
                    <a:pt x="621" y="1475"/>
                    <a:pt x="833" y="1493"/>
                  </a:cubicBezTo>
                  <a:cubicBezTo>
                    <a:pt x="844" y="1494"/>
                    <a:pt x="855" y="1494"/>
                    <a:pt x="867" y="1494"/>
                  </a:cubicBezTo>
                  <a:cubicBezTo>
                    <a:pt x="1066" y="1494"/>
                    <a:pt x="1245" y="1372"/>
                    <a:pt x="1324" y="1188"/>
                  </a:cubicBezTo>
                  <a:cubicBezTo>
                    <a:pt x="1398" y="989"/>
                    <a:pt x="1324" y="763"/>
                    <a:pt x="1144" y="647"/>
                  </a:cubicBezTo>
                  <a:cubicBezTo>
                    <a:pt x="1080" y="605"/>
                    <a:pt x="1007" y="585"/>
                    <a:pt x="936" y="585"/>
                  </a:cubicBezTo>
                  <a:cubicBezTo>
                    <a:pt x="810" y="585"/>
                    <a:pt x="685" y="647"/>
                    <a:pt x="611" y="758"/>
                  </a:cubicBezTo>
                  <a:cubicBezTo>
                    <a:pt x="556" y="841"/>
                    <a:pt x="543" y="944"/>
                    <a:pt x="570" y="1040"/>
                  </a:cubicBezTo>
                  <a:cubicBezTo>
                    <a:pt x="598" y="1138"/>
                    <a:pt x="672" y="1215"/>
                    <a:pt x="764" y="1253"/>
                  </a:cubicBezTo>
                  <a:cubicBezTo>
                    <a:pt x="677" y="1207"/>
                    <a:pt x="617" y="1128"/>
                    <a:pt x="594" y="1036"/>
                  </a:cubicBezTo>
                  <a:cubicBezTo>
                    <a:pt x="566" y="944"/>
                    <a:pt x="584" y="846"/>
                    <a:pt x="639" y="767"/>
                  </a:cubicBezTo>
                  <a:cubicBezTo>
                    <a:pt x="710" y="671"/>
                    <a:pt x="819" y="620"/>
                    <a:pt x="929" y="620"/>
                  </a:cubicBezTo>
                  <a:cubicBezTo>
                    <a:pt x="998" y="620"/>
                    <a:pt x="1068" y="641"/>
                    <a:pt x="1130" y="684"/>
                  </a:cubicBezTo>
                  <a:cubicBezTo>
                    <a:pt x="1287" y="786"/>
                    <a:pt x="1347" y="985"/>
                    <a:pt x="1277" y="1160"/>
                  </a:cubicBezTo>
                  <a:cubicBezTo>
                    <a:pt x="1208" y="1317"/>
                    <a:pt x="1053" y="1416"/>
                    <a:pt x="880" y="1416"/>
                  </a:cubicBezTo>
                  <a:cubicBezTo>
                    <a:pt x="869" y="1416"/>
                    <a:pt x="859" y="1416"/>
                    <a:pt x="848" y="1415"/>
                  </a:cubicBezTo>
                  <a:cubicBezTo>
                    <a:pt x="746" y="1405"/>
                    <a:pt x="653" y="1364"/>
                    <a:pt x="579" y="1294"/>
                  </a:cubicBezTo>
                  <a:cubicBezTo>
                    <a:pt x="376" y="1114"/>
                    <a:pt x="357" y="809"/>
                    <a:pt x="538" y="611"/>
                  </a:cubicBezTo>
                  <a:cubicBezTo>
                    <a:pt x="639" y="490"/>
                    <a:pt x="789" y="421"/>
                    <a:pt x="945" y="421"/>
                  </a:cubicBezTo>
                  <a:cubicBezTo>
                    <a:pt x="968" y="421"/>
                    <a:pt x="991" y="422"/>
                    <a:pt x="1014" y="425"/>
                  </a:cubicBezTo>
                  <a:cubicBezTo>
                    <a:pt x="1042" y="430"/>
                    <a:pt x="1070" y="434"/>
                    <a:pt x="1097" y="444"/>
                  </a:cubicBezTo>
                  <a:cubicBezTo>
                    <a:pt x="1430" y="545"/>
                    <a:pt x="1616" y="892"/>
                    <a:pt x="1514" y="1225"/>
                  </a:cubicBezTo>
                  <a:cubicBezTo>
                    <a:pt x="1458" y="1392"/>
                    <a:pt x="1333" y="1535"/>
                    <a:pt x="1172" y="1614"/>
                  </a:cubicBezTo>
                  <a:cubicBezTo>
                    <a:pt x="1077" y="1663"/>
                    <a:pt x="972" y="1687"/>
                    <a:pt x="866" y="1687"/>
                  </a:cubicBezTo>
                  <a:cubicBezTo>
                    <a:pt x="792" y="1687"/>
                    <a:pt x="717" y="1675"/>
                    <a:pt x="645" y="1650"/>
                  </a:cubicBezTo>
                  <a:cubicBezTo>
                    <a:pt x="278" y="1535"/>
                    <a:pt x="48" y="1179"/>
                    <a:pt x="90" y="799"/>
                  </a:cubicBezTo>
                  <a:cubicBezTo>
                    <a:pt x="108" y="611"/>
                    <a:pt x="191" y="439"/>
                    <a:pt x="325" y="305"/>
                  </a:cubicBezTo>
                  <a:cubicBezTo>
                    <a:pt x="502" y="116"/>
                    <a:pt x="746" y="15"/>
                    <a:pt x="993" y="15"/>
                  </a:cubicBezTo>
                  <a:cubicBezTo>
                    <a:pt x="1121" y="15"/>
                    <a:pt x="1249" y="42"/>
                    <a:pt x="1370" y="97"/>
                  </a:cubicBezTo>
                  <a:cubicBezTo>
                    <a:pt x="1237" y="32"/>
                    <a:pt x="1094" y="1"/>
                    <a:pt x="95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60"/>
            <p:cNvSpPr/>
            <p:nvPr/>
          </p:nvSpPr>
          <p:spPr>
            <a:xfrm>
              <a:off x="1531575" y="4245375"/>
              <a:ext cx="41300" cy="44250"/>
            </a:xfrm>
            <a:custGeom>
              <a:avLst/>
              <a:gdLst/>
              <a:ahLst/>
              <a:cxnLst/>
              <a:rect l="l" t="t" r="r" b="b"/>
              <a:pathLst>
                <a:path w="1652" h="1770" extrusionOk="0">
                  <a:moveTo>
                    <a:pt x="701" y="0"/>
                  </a:moveTo>
                  <a:cubicBezTo>
                    <a:pt x="558" y="0"/>
                    <a:pt x="415" y="32"/>
                    <a:pt x="282" y="96"/>
                  </a:cubicBezTo>
                  <a:cubicBezTo>
                    <a:pt x="404" y="41"/>
                    <a:pt x="533" y="14"/>
                    <a:pt x="661" y="14"/>
                  </a:cubicBezTo>
                  <a:cubicBezTo>
                    <a:pt x="908" y="14"/>
                    <a:pt x="1152" y="114"/>
                    <a:pt x="1332" y="300"/>
                  </a:cubicBezTo>
                  <a:cubicBezTo>
                    <a:pt x="1462" y="434"/>
                    <a:pt x="1545" y="610"/>
                    <a:pt x="1568" y="794"/>
                  </a:cubicBezTo>
                  <a:cubicBezTo>
                    <a:pt x="1586" y="984"/>
                    <a:pt x="1541" y="1169"/>
                    <a:pt x="1438" y="1321"/>
                  </a:cubicBezTo>
                  <a:cubicBezTo>
                    <a:pt x="1336" y="1479"/>
                    <a:pt x="1184" y="1594"/>
                    <a:pt x="1009" y="1650"/>
                  </a:cubicBezTo>
                  <a:cubicBezTo>
                    <a:pt x="940" y="1674"/>
                    <a:pt x="868" y="1686"/>
                    <a:pt x="795" y="1686"/>
                  </a:cubicBezTo>
                  <a:cubicBezTo>
                    <a:pt x="688" y="1686"/>
                    <a:pt x="581" y="1660"/>
                    <a:pt x="482" y="1613"/>
                  </a:cubicBezTo>
                  <a:cubicBezTo>
                    <a:pt x="320" y="1534"/>
                    <a:pt x="194" y="1391"/>
                    <a:pt x="139" y="1220"/>
                  </a:cubicBezTo>
                  <a:cubicBezTo>
                    <a:pt x="130" y="1193"/>
                    <a:pt x="126" y="1165"/>
                    <a:pt x="121" y="1137"/>
                  </a:cubicBezTo>
                  <a:cubicBezTo>
                    <a:pt x="66" y="794"/>
                    <a:pt x="301" y="476"/>
                    <a:pt x="638" y="425"/>
                  </a:cubicBezTo>
                  <a:cubicBezTo>
                    <a:pt x="661" y="422"/>
                    <a:pt x="684" y="420"/>
                    <a:pt x="707" y="420"/>
                  </a:cubicBezTo>
                  <a:cubicBezTo>
                    <a:pt x="864" y="420"/>
                    <a:pt x="1014" y="489"/>
                    <a:pt x="1114" y="610"/>
                  </a:cubicBezTo>
                  <a:cubicBezTo>
                    <a:pt x="1184" y="683"/>
                    <a:pt x="1225" y="776"/>
                    <a:pt x="1235" y="877"/>
                  </a:cubicBezTo>
                  <a:cubicBezTo>
                    <a:pt x="1263" y="1146"/>
                    <a:pt x="1073" y="1382"/>
                    <a:pt x="805" y="1415"/>
                  </a:cubicBezTo>
                  <a:cubicBezTo>
                    <a:pt x="794" y="1415"/>
                    <a:pt x="783" y="1416"/>
                    <a:pt x="772" y="1416"/>
                  </a:cubicBezTo>
                  <a:cubicBezTo>
                    <a:pt x="601" y="1416"/>
                    <a:pt x="444" y="1317"/>
                    <a:pt x="375" y="1160"/>
                  </a:cubicBezTo>
                  <a:cubicBezTo>
                    <a:pt x="305" y="984"/>
                    <a:pt x="365" y="785"/>
                    <a:pt x="523" y="683"/>
                  </a:cubicBezTo>
                  <a:cubicBezTo>
                    <a:pt x="584" y="640"/>
                    <a:pt x="654" y="620"/>
                    <a:pt x="724" y="620"/>
                  </a:cubicBezTo>
                  <a:cubicBezTo>
                    <a:pt x="834" y="620"/>
                    <a:pt x="943" y="671"/>
                    <a:pt x="1013" y="767"/>
                  </a:cubicBezTo>
                  <a:cubicBezTo>
                    <a:pt x="1069" y="841"/>
                    <a:pt x="1087" y="943"/>
                    <a:pt x="1059" y="1035"/>
                  </a:cubicBezTo>
                  <a:cubicBezTo>
                    <a:pt x="1037" y="1127"/>
                    <a:pt x="971" y="1206"/>
                    <a:pt x="884" y="1248"/>
                  </a:cubicBezTo>
                  <a:cubicBezTo>
                    <a:pt x="981" y="1210"/>
                    <a:pt x="1054" y="1133"/>
                    <a:pt x="1082" y="1039"/>
                  </a:cubicBezTo>
                  <a:cubicBezTo>
                    <a:pt x="1114" y="943"/>
                    <a:pt x="1097" y="841"/>
                    <a:pt x="1046" y="758"/>
                  </a:cubicBezTo>
                  <a:cubicBezTo>
                    <a:pt x="969" y="646"/>
                    <a:pt x="846" y="585"/>
                    <a:pt x="720" y="585"/>
                  </a:cubicBezTo>
                  <a:cubicBezTo>
                    <a:pt x="648" y="585"/>
                    <a:pt x="575" y="605"/>
                    <a:pt x="510" y="647"/>
                  </a:cubicBezTo>
                  <a:cubicBezTo>
                    <a:pt x="329" y="762"/>
                    <a:pt x="254" y="984"/>
                    <a:pt x="333" y="1183"/>
                  </a:cubicBezTo>
                  <a:cubicBezTo>
                    <a:pt x="408" y="1373"/>
                    <a:pt x="591" y="1494"/>
                    <a:pt x="789" y="1494"/>
                  </a:cubicBezTo>
                  <a:cubicBezTo>
                    <a:pt x="799" y="1494"/>
                    <a:pt x="809" y="1494"/>
                    <a:pt x="819" y="1493"/>
                  </a:cubicBezTo>
                  <a:cubicBezTo>
                    <a:pt x="1031" y="1475"/>
                    <a:pt x="1217" y="1336"/>
                    <a:pt x="1295" y="1137"/>
                  </a:cubicBezTo>
                  <a:cubicBezTo>
                    <a:pt x="1374" y="939"/>
                    <a:pt x="1336" y="717"/>
                    <a:pt x="1193" y="555"/>
                  </a:cubicBezTo>
                  <a:cubicBezTo>
                    <a:pt x="1076" y="413"/>
                    <a:pt x="903" y="332"/>
                    <a:pt x="722" y="332"/>
                  </a:cubicBezTo>
                  <a:cubicBezTo>
                    <a:pt x="696" y="332"/>
                    <a:pt x="669" y="334"/>
                    <a:pt x="643" y="337"/>
                  </a:cubicBezTo>
                  <a:cubicBezTo>
                    <a:pt x="435" y="365"/>
                    <a:pt x="250" y="480"/>
                    <a:pt x="135" y="661"/>
                  </a:cubicBezTo>
                  <a:cubicBezTo>
                    <a:pt x="28" y="832"/>
                    <a:pt x="0" y="1044"/>
                    <a:pt x="60" y="1244"/>
                  </a:cubicBezTo>
                  <a:cubicBezTo>
                    <a:pt x="126" y="1438"/>
                    <a:pt x="264" y="1599"/>
                    <a:pt x="449" y="1692"/>
                  </a:cubicBezTo>
                  <a:cubicBezTo>
                    <a:pt x="558" y="1744"/>
                    <a:pt x="676" y="1770"/>
                    <a:pt x="795" y="1770"/>
                  </a:cubicBezTo>
                  <a:cubicBezTo>
                    <a:pt x="876" y="1770"/>
                    <a:pt x="958" y="1758"/>
                    <a:pt x="1037" y="1733"/>
                  </a:cubicBezTo>
                  <a:cubicBezTo>
                    <a:pt x="1231" y="1669"/>
                    <a:pt x="1392" y="1539"/>
                    <a:pt x="1498" y="1364"/>
                  </a:cubicBezTo>
                  <a:cubicBezTo>
                    <a:pt x="1609" y="1193"/>
                    <a:pt x="1652" y="988"/>
                    <a:pt x="1628" y="790"/>
                  </a:cubicBezTo>
                  <a:cubicBezTo>
                    <a:pt x="1600" y="591"/>
                    <a:pt x="1508" y="406"/>
                    <a:pt x="1364" y="267"/>
                  </a:cubicBezTo>
                  <a:cubicBezTo>
                    <a:pt x="1183" y="92"/>
                    <a:pt x="944" y="0"/>
                    <a:pt x="701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60"/>
            <p:cNvSpPr/>
            <p:nvPr/>
          </p:nvSpPr>
          <p:spPr>
            <a:xfrm>
              <a:off x="1434575" y="4322825"/>
              <a:ext cx="112275" cy="1450"/>
            </a:xfrm>
            <a:custGeom>
              <a:avLst/>
              <a:gdLst/>
              <a:ahLst/>
              <a:cxnLst/>
              <a:rect l="l" t="t" r="r" b="b"/>
              <a:pathLst>
                <a:path w="4491" h="58" extrusionOk="0">
                  <a:moveTo>
                    <a:pt x="2839" y="1"/>
                  </a:moveTo>
                  <a:cubicBezTo>
                    <a:pt x="2642" y="1"/>
                    <a:pt x="2445" y="2"/>
                    <a:pt x="2248" y="4"/>
                  </a:cubicBezTo>
                  <a:cubicBezTo>
                    <a:pt x="1499" y="13"/>
                    <a:pt x="750" y="4"/>
                    <a:pt x="1" y="27"/>
                  </a:cubicBezTo>
                  <a:cubicBezTo>
                    <a:pt x="585" y="45"/>
                    <a:pt x="1169" y="58"/>
                    <a:pt x="1754" y="58"/>
                  </a:cubicBezTo>
                  <a:cubicBezTo>
                    <a:pt x="1918" y="58"/>
                    <a:pt x="2083" y="57"/>
                    <a:pt x="2248" y="54"/>
                  </a:cubicBezTo>
                  <a:cubicBezTo>
                    <a:pt x="2993" y="41"/>
                    <a:pt x="3742" y="50"/>
                    <a:pt x="4491" y="27"/>
                  </a:cubicBezTo>
                  <a:cubicBezTo>
                    <a:pt x="3939" y="10"/>
                    <a:pt x="3390" y="1"/>
                    <a:pt x="2839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60"/>
            <p:cNvSpPr/>
            <p:nvPr/>
          </p:nvSpPr>
          <p:spPr>
            <a:xfrm>
              <a:off x="1434575" y="4387325"/>
              <a:ext cx="112275" cy="1450"/>
            </a:xfrm>
            <a:custGeom>
              <a:avLst/>
              <a:gdLst/>
              <a:ahLst/>
              <a:cxnLst/>
              <a:rect l="l" t="t" r="r" b="b"/>
              <a:pathLst>
                <a:path w="4491" h="58" extrusionOk="0">
                  <a:moveTo>
                    <a:pt x="2817" y="1"/>
                  </a:moveTo>
                  <a:cubicBezTo>
                    <a:pt x="2627" y="1"/>
                    <a:pt x="2438" y="2"/>
                    <a:pt x="2248" y="5"/>
                  </a:cubicBezTo>
                  <a:cubicBezTo>
                    <a:pt x="1499" y="18"/>
                    <a:pt x="750" y="9"/>
                    <a:pt x="1" y="32"/>
                  </a:cubicBezTo>
                  <a:cubicBezTo>
                    <a:pt x="580" y="46"/>
                    <a:pt x="1159" y="58"/>
                    <a:pt x="1738" y="58"/>
                  </a:cubicBezTo>
                  <a:cubicBezTo>
                    <a:pt x="1908" y="58"/>
                    <a:pt x="2078" y="57"/>
                    <a:pt x="2248" y="54"/>
                  </a:cubicBezTo>
                  <a:cubicBezTo>
                    <a:pt x="2993" y="46"/>
                    <a:pt x="3742" y="54"/>
                    <a:pt x="4491" y="32"/>
                  </a:cubicBezTo>
                  <a:cubicBezTo>
                    <a:pt x="3931" y="12"/>
                    <a:pt x="3375" y="1"/>
                    <a:pt x="281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60"/>
            <p:cNvSpPr/>
            <p:nvPr/>
          </p:nvSpPr>
          <p:spPr>
            <a:xfrm>
              <a:off x="1434575" y="4452000"/>
              <a:ext cx="112275" cy="1400"/>
            </a:xfrm>
            <a:custGeom>
              <a:avLst/>
              <a:gdLst/>
              <a:ahLst/>
              <a:cxnLst/>
              <a:rect l="l" t="t" r="r" b="b"/>
              <a:pathLst>
                <a:path w="4491" h="56" extrusionOk="0">
                  <a:moveTo>
                    <a:pt x="2747" y="1"/>
                  </a:moveTo>
                  <a:cubicBezTo>
                    <a:pt x="2581" y="1"/>
                    <a:pt x="2414" y="1"/>
                    <a:pt x="2248" y="2"/>
                  </a:cubicBezTo>
                  <a:cubicBezTo>
                    <a:pt x="1499" y="11"/>
                    <a:pt x="750" y="7"/>
                    <a:pt x="1" y="25"/>
                  </a:cubicBezTo>
                  <a:cubicBezTo>
                    <a:pt x="597" y="43"/>
                    <a:pt x="1193" y="56"/>
                    <a:pt x="1789" y="56"/>
                  </a:cubicBezTo>
                  <a:cubicBezTo>
                    <a:pt x="1942" y="56"/>
                    <a:pt x="2095" y="55"/>
                    <a:pt x="2248" y="53"/>
                  </a:cubicBezTo>
                  <a:cubicBezTo>
                    <a:pt x="2993" y="43"/>
                    <a:pt x="3742" y="48"/>
                    <a:pt x="4491" y="25"/>
                  </a:cubicBezTo>
                  <a:cubicBezTo>
                    <a:pt x="3908" y="7"/>
                    <a:pt x="3328" y="1"/>
                    <a:pt x="274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60"/>
            <p:cNvSpPr/>
            <p:nvPr/>
          </p:nvSpPr>
          <p:spPr>
            <a:xfrm>
              <a:off x="1434575" y="4516575"/>
              <a:ext cx="112275" cy="1350"/>
            </a:xfrm>
            <a:custGeom>
              <a:avLst/>
              <a:gdLst/>
              <a:ahLst/>
              <a:cxnLst/>
              <a:rect l="l" t="t" r="r" b="b"/>
              <a:pathLst>
                <a:path w="4491" h="54" extrusionOk="0">
                  <a:moveTo>
                    <a:pt x="2823" y="0"/>
                  </a:moveTo>
                  <a:cubicBezTo>
                    <a:pt x="2631" y="0"/>
                    <a:pt x="2440" y="1"/>
                    <a:pt x="2248" y="4"/>
                  </a:cubicBezTo>
                  <a:cubicBezTo>
                    <a:pt x="1499" y="12"/>
                    <a:pt x="750" y="8"/>
                    <a:pt x="1" y="27"/>
                  </a:cubicBezTo>
                  <a:cubicBezTo>
                    <a:pt x="558" y="44"/>
                    <a:pt x="1115" y="54"/>
                    <a:pt x="1672" y="54"/>
                  </a:cubicBezTo>
                  <a:cubicBezTo>
                    <a:pt x="1864" y="54"/>
                    <a:pt x="2056" y="52"/>
                    <a:pt x="2248" y="50"/>
                  </a:cubicBezTo>
                  <a:cubicBezTo>
                    <a:pt x="2993" y="45"/>
                    <a:pt x="3742" y="50"/>
                    <a:pt x="4491" y="27"/>
                  </a:cubicBezTo>
                  <a:cubicBezTo>
                    <a:pt x="3933" y="10"/>
                    <a:pt x="3379" y="0"/>
                    <a:pt x="2823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60"/>
            <p:cNvSpPr/>
            <p:nvPr/>
          </p:nvSpPr>
          <p:spPr>
            <a:xfrm>
              <a:off x="1434575" y="4581175"/>
              <a:ext cx="112275" cy="1350"/>
            </a:xfrm>
            <a:custGeom>
              <a:avLst/>
              <a:gdLst/>
              <a:ahLst/>
              <a:cxnLst/>
              <a:rect l="l" t="t" r="r" b="b"/>
              <a:pathLst>
                <a:path w="4491" h="54" extrusionOk="0">
                  <a:moveTo>
                    <a:pt x="2823" y="1"/>
                  </a:moveTo>
                  <a:cubicBezTo>
                    <a:pt x="2631" y="1"/>
                    <a:pt x="2440" y="2"/>
                    <a:pt x="2248" y="4"/>
                  </a:cubicBezTo>
                  <a:cubicBezTo>
                    <a:pt x="1499" y="9"/>
                    <a:pt x="750" y="4"/>
                    <a:pt x="1" y="27"/>
                  </a:cubicBezTo>
                  <a:cubicBezTo>
                    <a:pt x="587" y="42"/>
                    <a:pt x="1173" y="54"/>
                    <a:pt x="1758" y="54"/>
                  </a:cubicBezTo>
                  <a:cubicBezTo>
                    <a:pt x="1922" y="54"/>
                    <a:pt x="2085" y="53"/>
                    <a:pt x="2248" y="51"/>
                  </a:cubicBezTo>
                  <a:cubicBezTo>
                    <a:pt x="2993" y="41"/>
                    <a:pt x="3742" y="46"/>
                    <a:pt x="4491" y="27"/>
                  </a:cubicBezTo>
                  <a:cubicBezTo>
                    <a:pt x="3933" y="10"/>
                    <a:pt x="3379" y="1"/>
                    <a:pt x="2823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60"/>
            <p:cNvSpPr/>
            <p:nvPr/>
          </p:nvSpPr>
          <p:spPr>
            <a:xfrm>
              <a:off x="1434575" y="4645800"/>
              <a:ext cx="112275" cy="1350"/>
            </a:xfrm>
            <a:custGeom>
              <a:avLst/>
              <a:gdLst/>
              <a:ahLst/>
              <a:cxnLst/>
              <a:rect l="l" t="t" r="r" b="b"/>
              <a:pathLst>
                <a:path w="4491" h="54" extrusionOk="0">
                  <a:moveTo>
                    <a:pt x="2823" y="0"/>
                  </a:moveTo>
                  <a:cubicBezTo>
                    <a:pt x="2631" y="0"/>
                    <a:pt x="2440" y="1"/>
                    <a:pt x="2248" y="4"/>
                  </a:cubicBezTo>
                  <a:cubicBezTo>
                    <a:pt x="1499" y="14"/>
                    <a:pt x="750" y="8"/>
                    <a:pt x="1" y="27"/>
                  </a:cubicBezTo>
                  <a:cubicBezTo>
                    <a:pt x="587" y="42"/>
                    <a:pt x="1173" y="53"/>
                    <a:pt x="1758" y="53"/>
                  </a:cubicBezTo>
                  <a:cubicBezTo>
                    <a:pt x="1922" y="53"/>
                    <a:pt x="2085" y="52"/>
                    <a:pt x="2248" y="50"/>
                  </a:cubicBezTo>
                  <a:cubicBezTo>
                    <a:pt x="2993" y="46"/>
                    <a:pt x="3742" y="50"/>
                    <a:pt x="4491" y="27"/>
                  </a:cubicBezTo>
                  <a:cubicBezTo>
                    <a:pt x="3933" y="10"/>
                    <a:pt x="3379" y="0"/>
                    <a:pt x="2823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60"/>
            <p:cNvSpPr/>
            <p:nvPr/>
          </p:nvSpPr>
          <p:spPr>
            <a:xfrm>
              <a:off x="1434575" y="4710300"/>
              <a:ext cx="112275" cy="1400"/>
            </a:xfrm>
            <a:custGeom>
              <a:avLst/>
              <a:gdLst/>
              <a:ahLst/>
              <a:cxnLst/>
              <a:rect l="l" t="t" r="r" b="b"/>
              <a:pathLst>
                <a:path w="4491" h="56" extrusionOk="0">
                  <a:moveTo>
                    <a:pt x="2823" y="0"/>
                  </a:moveTo>
                  <a:cubicBezTo>
                    <a:pt x="2631" y="0"/>
                    <a:pt x="2440" y="1"/>
                    <a:pt x="2248" y="4"/>
                  </a:cubicBezTo>
                  <a:cubicBezTo>
                    <a:pt x="1499" y="14"/>
                    <a:pt x="750" y="8"/>
                    <a:pt x="1" y="27"/>
                  </a:cubicBezTo>
                  <a:cubicBezTo>
                    <a:pt x="545" y="44"/>
                    <a:pt x="1089" y="56"/>
                    <a:pt x="1634" y="56"/>
                  </a:cubicBezTo>
                  <a:cubicBezTo>
                    <a:pt x="1838" y="56"/>
                    <a:pt x="2043" y="54"/>
                    <a:pt x="2248" y="50"/>
                  </a:cubicBezTo>
                  <a:cubicBezTo>
                    <a:pt x="2993" y="41"/>
                    <a:pt x="3742" y="50"/>
                    <a:pt x="4491" y="27"/>
                  </a:cubicBezTo>
                  <a:cubicBezTo>
                    <a:pt x="3933" y="10"/>
                    <a:pt x="3379" y="0"/>
                    <a:pt x="2823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60"/>
            <p:cNvSpPr/>
            <p:nvPr/>
          </p:nvSpPr>
          <p:spPr>
            <a:xfrm>
              <a:off x="1434575" y="4774800"/>
              <a:ext cx="112275" cy="1450"/>
            </a:xfrm>
            <a:custGeom>
              <a:avLst/>
              <a:gdLst/>
              <a:ahLst/>
              <a:cxnLst/>
              <a:rect l="l" t="t" r="r" b="b"/>
              <a:pathLst>
                <a:path w="4491" h="58" extrusionOk="0">
                  <a:moveTo>
                    <a:pt x="2805" y="1"/>
                  </a:moveTo>
                  <a:cubicBezTo>
                    <a:pt x="2619" y="1"/>
                    <a:pt x="2434" y="2"/>
                    <a:pt x="2248" y="4"/>
                  </a:cubicBezTo>
                  <a:cubicBezTo>
                    <a:pt x="1499" y="14"/>
                    <a:pt x="750" y="8"/>
                    <a:pt x="1" y="32"/>
                  </a:cubicBezTo>
                  <a:cubicBezTo>
                    <a:pt x="587" y="46"/>
                    <a:pt x="1173" y="58"/>
                    <a:pt x="1758" y="58"/>
                  </a:cubicBezTo>
                  <a:cubicBezTo>
                    <a:pt x="1922" y="58"/>
                    <a:pt x="2085" y="57"/>
                    <a:pt x="2248" y="55"/>
                  </a:cubicBezTo>
                  <a:cubicBezTo>
                    <a:pt x="2993" y="46"/>
                    <a:pt x="3742" y="50"/>
                    <a:pt x="4491" y="32"/>
                  </a:cubicBezTo>
                  <a:cubicBezTo>
                    <a:pt x="3927" y="11"/>
                    <a:pt x="3367" y="1"/>
                    <a:pt x="2805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60"/>
            <p:cNvSpPr/>
            <p:nvPr/>
          </p:nvSpPr>
          <p:spPr>
            <a:xfrm>
              <a:off x="1424175" y="4876875"/>
              <a:ext cx="122675" cy="1400"/>
            </a:xfrm>
            <a:custGeom>
              <a:avLst/>
              <a:gdLst/>
              <a:ahLst/>
              <a:cxnLst/>
              <a:rect l="l" t="t" r="r" b="b"/>
              <a:pathLst>
                <a:path w="4907" h="56" extrusionOk="0">
                  <a:moveTo>
                    <a:pt x="3083" y="0"/>
                  </a:moveTo>
                  <a:cubicBezTo>
                    <a:pt x="2874" y="0"/>
                    <a:pt x="2665" y="1"/>
                    <a:pt x="2456" y="3"/>
                  </a:cubicBezTo>
                  <a:cubicBezTo>
                    <a:pt x="1637" y="13"/>
                    <a:pt x="820" y="9"/>
                    <a:pt x="1" y="27"/>
                  </a:cubicBezTo>
                  <a:cubicBezTo>
                    <a:pt x="684" y="46"/>
                    <a:pt x="1367" y="56"/>
                    <a:pt x="2050" y="56"/>
                  </a:cubicBezTo>
                  <a:cubicBezTo>
                    <a:pt x="2185" y="56"/>
                    <a:pt x="2321" y="55"/>
                    <a:pt x="2456" y="55"/>
                  </a:cubicBezTo>
                  <a:cubicBezTo>
                    <a:pt x="3270" y="46"/>
                    <a:pt x="4093" y="50"/>
                    <a:pt x="4907" y="27"/>
                  </a:cubicBezTo>
                  <a:cubicBezTo>
                    <a:pt x="4302" y="9"/>
                    <a:pt x="3691" y="0"/>
                    <a:pt x="3083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60"/>
            <p:cNvSpPr/>
            <p:nvPr/>
          </p:nvSpPr>
          <p:spPr>
            <a:xfrm>
              <a:off x="1424175" y="4922775"/>
              <a:ext cx="122675" cy="1450"/>
            </a:xfrm>
            <a:custGeom>
              <a:avLst/>
              <a:gdLst/>
              <a:ahLst/>
              <a:cxnLst/>
              <a:rect l="l" t="t" r="r" b="b"/>
              <a:pathLst>
                <a:path w="4907" h="58" extrusionOk="0">
                  <a:moveTo>
                    <a:pt x="3101" y="0"/>
                  </a:moveTo>
                  <a:cubicBezTo>
                    <a:pt x="2886" y="0"/>
                    <a:pt x="2671" y="1"/>
                    <a:pt x="2456" y="4"/>
                  </a:cubicBezTo>
                  <a:cubicBezTo>
                    <a:pt x="1637" y="13"/>
                    <a:pt x="820" y="9"/>
                    <a:pt x="1" y="26"/>
                  </a:cubicBezTo>
                  <a:cubicBezTo>
                    <a:pt x="639" y="44"/>
                    <a:pt x="1278" y="57"/>
                    <a:pt x="1916" y="57"/>
                  </a:cubicBezTo>
                  <a:cubicBezTo>
                    <a:pt x="2096" y="57"/>
                    <a:pt x="2276" y="56"/>
                    <a:pt x="2456" y="54"/>
                  </a:cubicBezTo>
                  <a:cubicBezTo>
                    <a:pt x="3270" y="41"/>
                    <a:pt x="4093" y="50"/>
                    <a:pt x="4907" y="26"/>
                  </a:cubicBezTo>
                  <a:cubicBezTo>
                    <a:pt x="4308" y="10"/>
                    <a:pt x="3703" y="0"/>
                    <a:pt x="3101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60"/>
            <p:cNvSpPr/>
            <p:nvPr/>
          </p:nvSpPr>
          <p:spPr>
            <a:xfrm>
              <a:off x="1418400" y="4943775"/>
              <a:ext cx="128450" cy="26600"/>
            </a:xfrm>
            <a:custGeom>
              <a:avLst/>
              <a:gdLst/>
              <a:ahLst/>
              <a:cxnLst/>
              <a:rect l="l" t="t" r="r" b="b"/>
              <a:pathLst>
                <a:path w="5138" h="1064" extrusionOk="0">
                  <a:moveTo>
                    <a:pt x="1" y="1"/>
                  </a:moveTo>
                  <a:lnTo>
                    <a:pt x="1" y="1064"/>
                  </a:lnTo>
                  <a:lnTo>
                    <a:pt x="5138" y="1064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60"/>
            <p:cNvSpPr/>
            <p:nvPr/>
          </p:nvSpPr>
          <p:spPr>
            <a:xfrm>
              <a:off x="1910375" y="4840550"/>
              <a:ext cx="28450" cy="129825"/>
            </a:xfrm>
            <a:custGeom>
              <a:avLst/>
              <a:gdLst/>
              <a:ahLst/>
              <a:cxnLst/>
              <a:rect l="l" t="t" r="r" b="b"/>
              <a:pathLst>
                <a:path w="1138" h="5193" extrusionOk="0">
                  <a:moveTo>
                    <a:pt x="0" y="1"/>
                  </a:moveTo>
                  <a:lnTo>
                    <a:pt x="0" y="5193"/>
                  </a:lnTo>
                  <a:lnTo>
                    <a:pt x="1138" y="5193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60"/>
            <p:cNvSpPr/>
            <p:nvPr/>
          </p:nvSpPr>
          <p:spPr>
            <a:xfrm>
              <a:off x="1920775" y="4294250"/>
              <a:ext cx="31700" cy="546325"/>
            </a:xfrm>
            <a:custGeom>
              <a:avLst/>
              <a:gdLst/>
              <a:ahLst/>
              <a:cxnLst/>
              <a:rect l="l" t="t" r="r" b="b"/>
              <a:pathLst>
                <a:path w="1268" h="21853" extrusionOk="0">
                  <a:moveTo>
                    <a:pt x="0" y="0"/>
                  </a:moveTo>
                  <a:lnTo>
                    <a:pt x="0" y="21853"/>
                  </a:lnTo>
                  <a:lnTo>
                    <a:pt x="1268" y="21853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60"/>
            <p:cNvSpPr/>
            <p:nvPr/>
          </p:nvSpPr>
          <p:spPr>
            <a:xfrm>
              <a:off x="2006775" y="4294250"/>
              <a:ext cx="31700" cy="676125"/>
            </a:xfrm>
            <a:custGeom>
              <a:avLst/>
              <a:gdLst/>
              <a:ahLst/>
              <a:cxnLst/>
              <a:rect l="l" t="t" r="r" b="b"/>
              <a:pathLst>
                <a:path w="1268" h="27045" extrusionOk="0">
                  <a:moveTo>
                    <a:pt x="1" y="0"/>
                  </a:moveTo>
                  <a:lnTo>
                    <a:pt x="1" y="27045"/>
                  </a:lnTo>
                  <a:lnTo>
                    <a:pt x="1268" y="27045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60"/>
            <p:cNvSpPr/>
            <p:nvPr/>
          </p:nvSpPr>
          <p:spPr>
            <a:xfrm>
              <a:off x="1942525" y="4294250"/>
              <a:ext cx="75150" cy="540425"/>
            </a:xfrm>
            <a:custGeom>
              <a:avLst/>
              <a:gdLst/>
              <a:ahLst/>
              <a:cxnLst/>
              <a:rect l="l" t="t" r="r" b="b"/>
              <a:pathLst>
                <a:path w="3006" h="21617" extrusionOk="0">
                  <a:moveTo>
                    <a:pt x="0" y="0"/>
                  </a:moveTo>
                  <a:lnTo>
                    <a:pt x="0" y="21616"/>
                  </a:lnTo>
                  <a:lnTo>
                    <a:pt x="3006" y="2161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60"/>
            <p:cNvSpPr/>
            <p:nvPr/>
          </p:nvSpPr>
          <p:spPr>
            <a:xfrm>
              <a:off x="1929350" y="4834650"/>
              <a:ext cx="101400" cy="11800"/>
            </a:xfrm>
            <a:custGeom>
              <a:avLst/>
              <a:gdLst/>
              <a:ahLst/>
              <a:cxnLst/>
              <a:rect l="l" t="t" r="r" b="b"/>
              <a:pathLst>
                <a:path w="4056" h="472" extrusionOk="0">
                  <a:moveTo>
                    <a:pt x="0" y="0"/>
                  </a:moveTo>
                  <a:lnTo>
                    <a:pt x="0" y="472"/>
                  </a:lnTo>
                  <a:lnTo>
                    <a:pt x="4055" y="472"/>
                  </a:lnTo>
                  <a:lnTo>
                    <a:pt x="405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60"/>
            <p:cNvSpPr/>
            <p:nvPr/>
          </p:nvSpPr>
          <p:spPr>
            <a:xfrm>
              <a:off x="1933250" y="4846425"/>
              <a:ext cx="93550" cy="123950"/>
            </a:xfrm>
            <a:custGeom>
              <a:avLst/>
              <a:gdLst/>
              <a:ahLst/>
              <a:cxnLst/>
              <a:rect l="l" t="t" r="r" b="b"/>
              <a:pathLst>
                <a:path w="3742" h="4958" extrusionOk="0">
                  <a:moveTo>
                    <a:pt x="1" y="1"/>
                  </a:moveTo>
                  <a:lnTo>
                    <a:pt x="1" y="4958"/>
                  </a:lnTo>
                  <a:lnTo>
                    <a:pt x="3742" y="4958"/>
                  </a:lnTo>
                  <a:lnTo>
                    <a:pt x="374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60"/>
            <p:cNvSpPr/>
            <p:nvPr/>
          </p:nvSpPr>
          <p:spPr>
            <a:xfrm>
              <a:off x="1933250" y="4846425"/>
              <a:ext cx="93550" cy="6975"/>
            </a:xfrm>
            <a:custGeom>
              <a:avLst/>
              <a:gdLst/>
              <a:ahLst/>
              <a:cxnLst/>
              <a:rect l="l" t="t" r="r" b="b"/>
              <a:pathLst>
                <a:path w="3742" h="279" extrusionOk="0">
                  <a:moveTo>
                    <a:pt x="1" y="1"/>
                  </a:moveTo>
                  <a:lnTo>
                    <a:pt x="1" y="209"/>
                  </a:lnTo>
                  <a:lnTo>
                    <a:pt x="3742" y="278"/>
                  </a:lnTo>
                  <a:lnTo>
                    <a:pt x="3742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60"/>
            <p:cNvSpPr/>
            <p:nvPr/>
          </p:nvSpPr>
          <p:spPr>
            <a:xfrm>
              <a:off x="1942525" y="4828750"/>
              <a:ext cx="75150" cy="5925"/>
            </a:xfrm>
            <a:custGeom>
              <a:avLst/>
              <a:gdLst/>
              <a:ahLst/>
              <a:cxnLst/>
              <a:rect l="l" t="t" r="r" b="b"/>
              <a:pathLst>
                <a:path w="3006" h="237" extrusionOk="0">
                  <a:moveTo>
                    <a:pt x="3006" y="1"/>
                  </a:moveTo>
                  <a:lnTo>
                    <a:pt x="0" y="65"/>
                  </a:lnTo>
                  <a:lnTo>
                    <a:pt x="0" y="236"/>
                  </a:lnTo>
                  <a:lnTo>
                    <a:pt x="3006" y="236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60"/>
            <p:cNvSpPr/>
            <p:nvPr/>
          </p:nvSpPr>
          <p:spPr>
            <a:xfrm>
              <a:off x="1942525" y="4294250"/>
              <a:ext cx="75150" cy="5925"/>
            </a:xfrm>
            <a:custGeom>
              <a:avLst/>
              <a:gdLst/>
              <a:ahLst/>
              <a:cxnLst/>
              <a:rect l="l" t="t" r="r" b="b"/>
              <a:pathLst>
                <a:path w="3006" h="237" extrusionOk="0">
                  <a:moveTo>
                    <a:pt x="0" y="0"/>
                  </a:moveTo>
                  <a:lnTo>
                    <a:pt x="0" y="236"/>
                  </a:lnTo>
                  <a:lnTo>
                    <a:pt x="3006" y="171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60"/>
            <p:cNvSpPr/>
            <p:nvPr/>
          </p:nvSpPr>
          <p:spPr>
            <a:xfrm>
              <a:off x="1892000" y="4242225"/>
              <a:ext cx="176075" cy="52025"/>
            </a:xfrm>
            <a:custGeom>
              <a:avLst/>
              <a:gdLst/>
              <a:ahLst/>
              <a:cxnLst/>
              <a:rect l="l" t="t" r="r" b="b"/>
              <a:pathLst>
                <a:path w="7043" h="2081" extrusionOk="0">
                  <a:moveTo>
                    <a:pt x="935" y="0"/>
                  </a:moveTo>
                  <a:cubicBezTo>
                    <a:pt x="417" y="0"/>
                    <a:pt x="1" y="416"/>
                    <a:pt x="1" y="930"/>
                  </a:cubicBezTo>
                  <a:lnTo>
                    <a:pt x="1" y="1148"/>
                  </a:lnTo>
                  <a:cubicBezTo>
                    <a:pt x="1" y="1665"/>
                    <a:pt x="417" y="2081"/>
                    <a:pt x="935" y="2081"/>
                  </a:cubicBezTo>
                  <a:lnTo>
                    <a:pt x="6113" y="2081"/>
                  </a:lnTo>
                  <a:cubicBezTo>
                    <a:pt x="6627" y="2081"/>
                    <a:pt x="7043" y="1665"/>
                    <a:pt x="7043" y="1148"/>
                  </a:cubicBezTo>
                  <a:lnTo>
                    <a:pt x="7043" y="930"/>
                  </a:lnTo>
                  <a:cubicBezTo>
                    <a:pt x="7043" y="416"/>
                    <a:pt x="6627" y="0"/>
                    <a:pt x="611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60"/>
            <p:cNvSpPr/>
            <p:nvPr/>
          </p:nvSpPr>
          <p:spPr>
            <a:xfrm>
              <a:off x="1915575" y="4230675"/>
              <a:ext cx="128925" cy="11925"/>
            </a:xfrm>
            <a:custGeom>
              <a:avLst/>
              <a:gdLst/>
              <a:ahLst/>
              <a:cxnLst/>
              <a:rect l="l" t="t" r="r" b="b"/>
              <a:pathLst>
                <a:path w="5157" h="477" extrusionOk="0">
                  <a:moveTo>
                    <a:pt x="1" y="1"/>
                  </a:moveTo>
                  <a:lnTo>
                    <a:pt x="1" y="477"/>
                  </a:lnTo>
                  <a:lnTo>
                    <a:pt x="5157" y="477"/>
                  </a:lnTo>
                  <a:lnTo>
                    <a:pt x="515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60"/>
            <p:cNvSpPr/>
            <p:nvPr/>
          </p:nvSpPr>
          <p:spPr>
            <a:xfrm>
              <a:off x="1915575" y="4235275"/>
              <a:ext cx="128925" cy="7325"/>
            </a:xfrm>
            <a:custGeom>
              <a:avLst/>
              <a:gdLst/>
              <a:ahLst/>
              <a:cxnLst/>
              <a:rect l="l" t="t" r="r" b="b"/>
              <a:pathLst>
                <a:path w="5157" h="293" extrusionOk="0">
                  <a:moveTo>
                    <a:pt x="1" y="1"/>
                  </a:moveTo>
                  <a:lnTo>
                    <a:pt x="1" y="293"/>
                  </a:lnTo>
                  <a:lnTo>
                    <a:pt x="5157" y="293"/>
                  </a:lnTo>
                  <a:lnTo>
                    <a:pt x="5157" y="1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60"/>
            <p:cNvSpPr/>
            <p:nvPr/>
          </p:nvSpPr>
          <p:spPr>
            <a:xfrm>
              <a:off x="1905975" y="4218650"/>
              <a:ext cx="148125" cy="12050"/>
            </a:xfrm>
            <a:custGeom>
              <a:avLst/>
              <a:gdLst/>
              <a:ahLst/>
              <a:cxnLst/>
              <a:rect l="l" t="t" r="r" b="b"/>
              <a:pathLst>
                <a:path w="5925" h="482" extrusionOk="0">
                  <a:moveTo>
                    <a:pt x="1" y="0"/>
                  </a:moveTo>
                  <a:lnTo>
                    <a:pt x="1" y="482"/>
                  </a:lnTo>
                  <a:lnTo>
                    <a:pt x="5925" y="482"/>
                  </a:lnTo>
                  <a:lnTo>
                    <a:pt x="592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60"/>
            <p:cNvSpPr/>
            <p:nvPr/>
          </p:nvSpPr>
          <p:spPr>
            <a:xfrm>
              <a:off x="1895700" y="4245250"/>
              <a:ext cx="41300" cy="44275"/>
            </a:xfrm>
            <a:custGeom>
              <a:avLst/>
              <a:gdLst/>
              <a:ahLst/>
              <a:cxnLst/>
              <a:rect l="l" t="t" r="r" b="b"/>
              <a:pathLst>
                <a:path w="1652" h="1771" extrusionOk="0">
                  <a:moveTo>
                    <a:pt x="956" y="1"/>
                  </a:moveTo>
                  <a:cubicBezTo>
                    <a:pt x="713" y="1"/>
                    <a:pt x="473" y="93"/>
                    <a:pt x="292" y="268"/>
                  </a:cubicBezTo>
                  <a:cubicBezTo>
                    <a:pt x="149" y="411"/>
                    <a:pt x="56" y="592"/>
                    <a:pt x="28" y="790"/>
                  </a:cubicBezTo>
                  <a:cubicBezTo>
                    <a:pt x="0" y="989"/>
                    <a:pt x="47" y="1193"/>
                    <a:pt x="153" y="1364"/>
                  </a:cubicBezTo>
                  <a:cubicBezTo>
                    <a:pt x="260" y="1539"/>
                    <a:pt x="426" y="1669"/>
                    <a:pt x="621" y="1734"/>
                  </a:cubicBezTo>
                  <a:cubicBezTo>
                    <a:pt x="700" y="1758"/>
                    <a:pt x="781" y="1770"/>
                    <a:pt x="862" y="1770"/>
                  </a:cubicBezTo>
                  <a:cubicBezTo>
                    <a:pt x="980" y="1770"/>
                    <a:pt x="1096" y="1744"/>
                    <a:pt x="1203" y="1693"/>
                  </a:cubicBezTo>
                  <a:cubicBezTo>
                    <a:pt x="1387" y="1599"/>
                    <a:pt x="1531" y="1437"/>
                    <a:pt x="1596" y="1243"/>
                  </a:cubicBezTo>
                  <a:cubicBezTo>
                    <a:pt x="1651" y="1049"/>
                    <a:pt x="1624" y="837"/>
                    <a:pt x="1517" y="661"/>
                  </a:cubicBezTo>
                  <a:cubicBezTo>
                    <a:pt x="1406" y="481"/>
                    <a:pt x="1221" y="365"/>
                    <a:pt x="1013" y="338"/>
                  </a:cubicBezTo>
                  <a:cubicBezTo>
                    <a:pt x="987" y="334"/>
                    <a:pt x="960" y="332"/>
                    <a:pt x="934" y="332"/>
                  </a:cubicBezTo>
                  <a:cubicBezTo>
                    <a:pt x="753" y="332"/>
                    <a:pt x="580" y="414"/>
                    <a:pt x="459" y="555"/>
                  </a:cubicBezTo>
                  <a:cubicBezTo>
                    <a:pt x="320" y="716"/>
                    <a:pt x="282" y="944"/>
                    <a:pt x="361" y="1138"/>
                  </a:cubicBezTo>
                  <a:cubicBezTo>
                    <a:pt x="435" y="1336"/>
                    <a:pt x="621" y="1475"/>
                    <a:pt x="833" y="1493"/>
                  </a:cubicBezTo>
                  <a:cubicBezTo>
                    <a:pt x="844" y="1494"/>
                    <a:pt x="855" y="1494"/>
                    <a:pt x="866" y="1494"/>
                  </a:cubicBezTo>
                  <a:cubicBezTo>
                    <a:pt x="1066" y="1494"/>
                    <a:pt x="1248" y="1372"/>
                    <a:pt x="1323" y="1188"/>
                  </a:cubicBezTo>
                  <a:cubicBezTo>
                    <a:pt x="1402" y="989"/>
                    <a:pt x="1327" y="763"/>
                    <a:pt x="1148" y="647"/>
                  </a:cubicBezTo>
                  <a:cubicBezTo>
                    <a:pt x="1082" y="605"/>
                    <a:pt x="1009" y="585"/>
                    <a:pt x="937" y="585"/>
                  </a:cubicBezTo>
                  <a:cubicBezTo>
                    <a:pt x="811" y="585"/>
                    <a:pt x="688" y="647"/>
                    <a:pt x="611" y="758"/>
                  </a:cubicBezTo>
                  <a:cubicBezTo>
                    <a:pt x="555" y="841"/>
                    <a:pt x="542" y="944"/>
                    <a:pt x="570" y="1040"/>
                  </a:cubicBezTo>
                  <a:cubicBezTo>
                    <a:pt x="602" y="1138"/>
                    <a:pt x="671" y="1215"/>
                    <a:pt x="764" y="1253"/>
                  </a:cubicBezTo>
                  <a:cubicBezTo>
                    <a:pt x="685" y="1207"/>
                    <a:pt x="625" y="1132"/>
                    <a:pt x="597" y="1044"/>
                  </a:cubicBezTo>
                  <a:cubicBezTo>
                    <a:pt x="574" y="952"/>
                    <a:pt x="593" y="855"/>
                    <a:pt x="648" y="777"/>
                  </a:cubicBezTo>
                  <a:cubicBezTo>
                    <a:pt x="719" y="681"/>
                    <a:pt x="825" y="630"/>
                    <a:pt x="934" y="630"/>
                  </a:cubicBezTo>
                  <a:cubicBezTo>
                    <a:pt x="1004" y="630"/>
                    <a:pt x="1075" y="651"/>
                    <a:pt x="1138" y="694"/>
                  </a:cubicBezTo>
                  <a:cubicBezTo>
                    <a:pt x="1295" y="795"/>
                    <a:pt x="1355" y="993"/>
                    <a:pt x="1286" y="1170"/>
                  </a:cubicBezTo>
                  <a:cubicBezTo>
                    <a:pt x="1218" y="1324"/>
                    <a:pt x="1063" y="1426"/>
                    <a:pt x="897" y="1426"/>
                  </a:cubicBezTo>
                  <a:cubicBezTo>
                    <a:pt x="884" y="1426"/>
                    <a:pt x="870" y="1425"/>
                    <a:pt x="856" y="1424"/>
                  </a:cubicBezTo>
                  <a:cubicBezTo>
                    <a:pt x="749" y="1415"/>
                    <a:pt x="648" y="1369"/>
                    <a:pt x="570" y="1299"/>
                  </a:cubicBezTo>
                  <a:cubicBezTo>
                    <a:pt x="371" y="1114"/>
                    <a:pt x="356" y="809"/>
                    <a:pt x="542" y="611"/>
                  </a:cubicBezTo>
                  <a:cubicBezTo>
                    <a:pt x="643" y="490"/>
                    <a:pt x="792" y="421"/>
                    <a:pt x="946" y="421"/>
                  </a:cubicBezTo>
                  <a:cubicBezTo>
                    <a:pt x="969" y="421"/>
                    <a:pt x="991" y="422"/>
                    <a:pt x="1013" y="425"/>
                  </a:cubicBezTo>
                  <a:cubicBezTo>
                    <a:pt x="1041" y="430"/>
                    <a:pt x="1069" y="434"/>
                    <a:pt x="1097" y="444"/>
                  </a:cubicBezTo>
                  <a:cubicBezTo>
                    <a:pt x="1430" y="545"/>
                    <a:pt x="1614" y="892"/>
                    <a:pt x="1517" y="1225"/>
                  </a:cubicBezTo>
                  <a:cubicBezTo>
                    <a:pt x="1457" y="1392"/>
                    <a:pt x="1336" y="1535"/>
                    <a:pt x="1175" y="1614"/>
                  </a:cubicBezTo>
                  <a:cubicBezTo>
                    <a:pt x="1078" y="1663"/>
                    <a:pt x="972" y="1687"/>
                    <a:pt x="866" y="1687"/>
                  </a:cubicBezTo>
                  <a:cubicBezTo>
                    <a:pt x="791" y="1687"/>
                    <a:pt x="716" y="1675"/>
                    <a:pt x="643" y="1650"/>
                  </a:cubicBezTo>
                  <a:cubicBezTo>
                    <a:pt x="472" y="1595"/>
                    <a:pt x="320" y="1480"/>
                    <a:pt x="218" y="1326"/>
                  </a:cubicBezTo>
                  <a:cubicBezTo>
                    <a:pt x="116" y="1170"/>
                    <a:pt x="70" y="985"/>
                    <a:pt x="88" y="799"/>
                  </a:cubicBezTo>
                  <a:cubicBezTo>
                    <a:pt x="111" y="611"/>
                    <a:pt x="194" y="439"/>
                    <a:pt x="324" y="305"/>
                  </a:cubicBezTo>
                  <a:cubicBezTo>
                    <a:pt x="504" y="116"/>
                    <a:pt x="747" y="15"/>
                    <a:pt x="995" y="15"/>
                  </a:cubicBezTo>
                  <a:cubicBezTo>
                    <a:pt x="1122" y="15"/>
                    <a:pt x="1251" y="42"/>
                    <a:pt x="1374" y="97"/>
                  </a:cubicBezTo>
                  <a:cubicBezTo>
                    <a:pt x="1241" y="32"/>
                    <a:pt x="1098" y="1"/>
                    <a:pt x="95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60"/>
            <p:cNvSpPr/>
            <p:nvPr/>
          </p:nvSpPr>
          <p:spPr>
            <a:xfrm>
              <a:off x="2021700" y="4245275"/>
              <a:ext cx="42800" cy="44350"/>
            </a:xfrm>
            <a:custGeom>
              <a:avLst/>
              <a:gdLst/>
              <a:ahLst/>
              <a:cxnLst/>
              <a:rect l="l" t="t" r="r" b="b"/>
              <a:pathLst>
                <a:path w="1712" h="1774" extrusionOk="0">
                  <a:moveTo>
                    <a:pt x="761" y="1"/>
                  </a:moveTo>
                  <a:cubicBezTo>
                    <a:pt x="618" y="1"/>
                    <a:pt x="474" y="33"/>
                    <a:pt x="338" y="100"/>
                  </a:cubicBezTo>
                  <a:cubicBezTo>
                    <a:pt x="461" y="45"/>
                    <a:pt x="591" y="18"/>
                    <a:pt x="719" y="18"/>
                  </a:cubicBezTo>
                  <a:cubicBezTo>
                    <a:pt x="968" y="18"/>
                    <a:pt x="1211" y="118"/>
                    <a:pt x="1388" y="304"/>
                  </a:cubicBezTo>
                  <a:cubicBezTo>
                    <a:pt x="1518" y="443"/>
                    <a:pt x="1601" y="614"/>
                    <a:pt x="1623" y="798"/>
                  </a:cubicBezTo>
                  <a:cubicBezTo>
                    <a:pt x="1642" y="988"/>
                    <a:pt x="1595" y="1173"/>
                    <a:pt x="1499" y="1325"/>
                  </a:cubicBezTo>
                  <a:cubicBezTo>
                    <a:pt x="1392" y="1483"/>
                    <a:pt x="1245" y="1598"/>
                    <a:pt x="1068" y="1654"/>
                  </a:cubicBezTo>
                  <a:cubicBezTo>
                    <a:pt x="997" y="1676"/>
                    <a:pt x="923" y="1688"/>
                    <a:pt x="850" y="1688"/>
                  </a:cubicBezTo>
                  <a:cubicBezTo>
                    <a:pt x="743" y="1688"/>
                    <a:pt x="637" y="1664"/>
                    <a:pt x="541" y="1617"/>
                  </a:cubicBezTo>
                  <a:cubicBezTo>
                    <a:pt x="380" y="1538"/>
                    <a:pt x="255" y="1395"/>
                    <a:pt x="195" y="1224"/>
                  </a:cubicBezTo>
                  <a:cubicBezTo>
                    <a:pt x="186" y="1201"/>
                    <a:pt x="180" y="1173"/>
                    <a:pt x="176" y="1146"/>
                  </a:cubicBezTo>
                  <a:cubicBezTo>
                    <a:pt x="125" y="804"/>
                    <a:pt x="357" y="480"/>
                    <a:pt x="699" y="429"/>
                  </a:cubicBezTo>
                  <a:cubicBezTo>
                    <a:pt x="722" y="426"/>
                    <a:pt x="744" y="424"/>
                    <a:pt x="767" y="424"/>
                  </a:cubicBezTo>
                  <a:cubicBezTo>
                    <a:pt x="923" y="424"/>
                    <a:pt x="1070" y="493"/>
                    <a:pt x="1175" y="614"/>
                  </a:cubicBezTo>
                  <a:cubicBezTo>
                    <a:pt x="1240" y="687"/>
                    <a:pt x="1281" y="780"/>
                    <a:pt x="1290" y="877"/>
                  </a:cubicBezTo>
                  <a:cubicBezTo>
                    <a:pt x="1323" y="1146"/>
                    <a:pt x="1129" y="1386"/>
                    <a:pt x="861" y="1419"/>
                  </a:cubicBezTo>
                  <a:cubicBezTo>
                    <a:pt x="850" y="1419"/>
                    <a:pt x="839" y="1420"/>
                    <a:pt x="829" y="1420"/>
                  </a:cubicBezTo>
                  <a:cubicBezTo>
                    <a:pt x="659" y="1420"/>
                    <a:pt x="500" y="1321"/>
                    <a:pt x="436" y="1164"/>
                  </a:cubicBezTo>
                  <a:cubicBezTo>
                    <a:pt x="361" y="988"/>
                    <a:pt x="426" y="789"/>
                    <a:pt x="583" y="687"/>
                  </a:cubicBezTo>
                  <a:cubicBezTo>
                    <a:pt x="644" y="644"/>
                    <a:pt x="714" y="624"/>
                    <a:pt x="784" y="624"/>
                  </a:cubicBezTo>
                  <a:cubicBezTo>
                    <a:pt x="893" y="624"/>
                    <a:pt x="1000" y="675"/>
                    <a:pt x="1068" y="771"/>
                  </a:cubicBezTo>
                  <a:cubicBezTo>
                    <a:pt x="1124" y="845"/>
                    <a:pt x="1142" y="947"/>
                    <a:pt x="1119" y="1039"/>
                  </a:cubicBezTo>
                  <a:cubicBezTo>
                    <a:pt x="1096" y="1131"/>
                    <a:pt x="1031" y="1206"/>
                    <a:pt x="944" y="1252"/>
                  </a:cubicBezTo>
                  <a:lnTo>
                    <a:pt x="963" y="1242"/>
                  </a:lnTo>
                  <a:cubicBezTo>
                    <a:pt x="980" y="1233"/>
                    <a:pt x="999" y="1224"/>
                    <a:pt x="1018" y="1214"/>
                  </a:cubicBezTo>
                  <a:cubicBezTo>
                    <a:pt x="1170" y="1109"/>
                    <a:pt x="1212" y="905"/>
                    <a:pt x="1106" y="753"/>
                  </a:cubicBezTo>
                  <a:cubicBezTo>
                    <a:pt x="1029" y="641"/>
                    <a:pt x="906" y="580"/>
                    <a:pt x="782" y="580"/>
                  </a:cubicBezTo>
                  <a:cubicBezTo>
                    <a:pt x="710" y="580"/>
                    <a:pt x="638" y="600"/>
                    <a:pt x="574" y="642"/>
                  </a:cubicBezTo>
                  <a:cubicBezTo>
                    <a:pt x="393" y="753"/>
                    <a:pt x="319" y="979"/>
                    <a:pt x="393" y="1178"/>
                  </a:cubicBezTo>
                  <a:cubicBezTo>
                    <a:pt x="472" y="1366"/>
                    <a:pt x="651" y="1489"/>
                    <a:pt x="854" y="1489"/>
                  </a:cubicBezTo>
                  <a:cubicBezTo>
                    <a:pt x="866" y="1489"/>
                    <a:pt x="877" y="1488"/>
                    <a:pt x="888" y="1487"/>
                  </a:cubicBezTo>
                  <a:cubicBezTo>
                    <a:pt x="1096" y="1470"/>
                    <a:pt x="1281" y="1331"/>
                    <a:pt x="1360" y="1131"/>
                  </a:cubicBezTo>
                  <a:cubicBezTo>
                    <a:pt x="1439" y="933"/>
                    <a:pt x="1397" y="711"/>
                    <a:pt x="1258" y="549"/>
                  </a:cubicBezTo>
                  <a:cubicBezTo>
                    <a:pt x="1138" y="405"/>
                    <a:pt x="960" y="323"/>
                    <a:pt x="771" y="323"/>
                  </a:cubicBezTo>
                  <a:cubicBezTo>
                    <a:pt x="748" y="323"/>
                    <a:pt x="726" y="324"/>
                    <a:pt x="703" y="327"/>
                  </a:cubicBezTo>
                  <a:cubicBezTo>
                    <a:pt x="662" y="337"/>
                    <a:pt x="620" y="345"/>
                    <a:pt x="583" y="354"/>
                  </a:cubicBezTo>
                  <a:cubicBezTo>
                    <a:pt x="208" y="475"/>
                    <a:pt x="1" y="873"/>
                    <a:pt x="120" y="1248"/>
                  </a:cubicBezTo>
                  <a:cubicBezTo>
                    <a:pt x="186" y="1442"/>
                    <a:pt x="325" y="1603"/>
                    <a:pt x="509" y="1696"/>
                  </a:cubicBezTo>
                  <a:cubicBezTo>
                    <a:pt x="619" y="1748"/>
                    <a:pt x="736" y="1774"/>
                    <a:pt x="854" y="1774"/>
                  </a:cubicBezTo>
                  <a:cubicBezTo>
                    <a:pt x="935" y="1774"/>
                    <a:pt x="1017" y="1762"/>
                    <a:pt x="1096" y="1737"/>
                  </a:cubicBezTo>
                  <a:cubicBezTo>
                    <a:pt x="1286" y="1673"/>
                    <a:pt x="1452" y="1538"/>
                    <a:pt x="1559" y="1368"/>
                  </a:cubicBezTo>
                  <a:cubicBezTo>
                    <a:pt x="1665" y="1197"/>
                    <a:pt x="1712" y="992"/>
                    <a:pt x="1684" y="794"/>
                  </a:cubicBezTo>
                  <a:cubicBezTo>
                    <a:pt x="1656" y="595"/>
                    <a:pt x="1563" y="410"/>
                    <a:pt x="1420" y="271"/>
                  </a:cubicBezTo>
                  <a:cubicBezTo>
                    <a:pt x="1240" y="94"/>
                    <a:pt x="1003" y="1"/>
                    <a:pt x="76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60"/>
            <p:cNvSpPr/>
            <p:nvPr/>
          </p:nvSpPr>
          <p:spPr>
            <a:xfrm>
              <a:off x="1920775" y="4322825"/>
              <a:ext cx="117700" cy="1450"/>
            </a:xfrm>
            <a:custGeom>
              <a:avLst/>
              <a:gdLst/>
              <a:ahLst/>
              <a:cxnLst/>
              <a:rect l="l" t="t" r="r" b="b"/>
              <a:pathLst>
                <a:path w="4708" h="58" extrusionOk="0">
                  <a:moveTo>
                    <a:pt x="2977" y="1"/>
                  </a:moveTo>
                  <a:cubicBezTo>
                    <a:pt x="2770" y="1"/>
                    <a:pt x="2563" y="2"/>
                    <a:pt x="2354" y="4"/>
                  </a:cubicBezTo>
                  <a:cubicBezTo>
                    <a:pt x="1560" y="13"/>
                    <a:pt x="783" y="4"/>
                    <a:pt x="0" y="27"/>
                  </a:cubicBezTo>
                  <a:cubicBezTo>
                    <a:pt x="611" y="45"/>
                    <a:pt x="1218" y="58"/>
                    <a:pt x="1832" y="58"/>
                  </a:cubicBezTo>
                  <a:cubicBezTo>
                    <a:pt x="2005" y="58"/>
                    <a:pt x="2179" y="57"/>
                    <a:pt x="2354" y="54"/>
                  </a:cubicBezTo>
                  <a:cubicBezTo>
                    <a:pt x="3145" y="41"/>
                    <a:pt x="3927" y="50"/>
                    <a:pt x="4708" y="27"/>
                  </a:cubicBezTo>
                  <a:cubicBezTo>
                    <a:pt x="4129" y="10"/>
                    <a:pt x="3555" y="1"/>
                    <a:pt x="297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60"/>
            <p:cNvSpPr/>
            <p:nvPr/>
          </p:nvSpPr>
          <p:spPr>
            <a:xfrm>
              <a:off x="1920775" y="4387325"/>
              <a:ext cx="117700" cy="1450"/>
            </a:xfrm>
            <a:custGeom>
              <a:avLst/>
              <a:gdLst/>
              <a:ahLst/>
              <a:cxnLst/>
              <a:rect l="l" t="t" r="r" b="b"/>
              <a:pathLst>
                <a:path w="4708" h="58" extrusionOk="0">
                  <a:moveTo>
                    <a:pt x="2954" y="1"/>
                  </a:moveTo>
                  <a:cubicBezTo>
                    <a:pt x="2754" y="1"/>
                    <a:pt x="2555" y="2"/>
                    <a:pt x="2354" y="5"/>
                  </a:cubicBezTo>
                  <a:cubicBezTo>
                    <a:pt x="1560" y="18"/>
                    <a:pt x="783" y="9"/>
                    <a:pt x="0" y="32"/>
                  </a:cubicBezTo>
                  <a:cubicBezTo>
                    <a:pt x="605" y="46"/>
                    <a:pt x="1207" y="58"/>
                    <a:pt x="1816" y="58"/>
                  </a:cubicBezTo>
                  <a:cubicBezTo>
                    <a:pt x="1995" y="58"/>
                    <a:pt x="2174" y="57"/>
                    <a:pt x="2354" y="54"/>
                  </a:cubicBezTo>
                  <a:cubicBezTo>
                    <a:pt x="3145" y="46"/>
                    <a:pt x="3927" y="54"/>
                    <a:pt x="4708" y="32"/>
                  </a:cubicBezTo>
                  <a:cubicBezTo>
                    <a:pt x="4121" y="12"/>
                    <a:pt x="3540" y="1"/>
                    <a:pt x="2954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60"/>
            <p:cNvSpPr/>
            <p:nvPr/>
          </p:nvSpPr>
          <p:spPr>
            <a:xfrm>
              <a:off x="1920775" y="4452000"/>
              <a:ext cx="117700" cy="1400"/>
            </a:xfrm>
            <a:custGeom>
              <a:avLst/>
              <a:gdLst/>
              <a:ahLst/>
              <a:cxnLst/>
              <a:rect l="l" t="t" r="r" b="b"/>
              <a:pathLst>
                <a:path w="4708" h="56" extrusionOk="0">
                  <a:moveTo>
                    <a:pt x="2880" y="1"/>
                  </a:moveTo>
                  <a:cubicBezTo>
                    <a:pt x="2705" y="1"/>
                    <a:pt x="2530" y="1"/>
                    <a:pt x="2354" y="2"/>
                  </a:cubicBezTo>
                  <a:cubicBezTo>
                    <a:pt x="1560" y="11"/>
                    <a:pt x="783" y="7"/>
                    <a:pt x="0" y="25"/>
                  </a:cubicBezTo>
                  <a:cubicBezTo>
                    <a:pt x="623" y="43"/>
                    <a:pt x="1242" y="56"/>
                    <a:pt x="1869" y="56"/>
                  </a:cubicBezTo>
                  <a:cubicBezTo>
                    <a:pt x="2030" y="56"/>
                    <a:pt x="2192" y="55"/>
                    <a:pt x="2354" y="53"/>
                  </a:cubicBezTo>
                  <a:cubicBezTo>
                    <a:pt x="3145" y="43"/>
                    <a:pt x="3927" y="48"/>
                    <a:pt x="4708" y="25"/>
                  </a:cubicBezTo>
                  <a:cubicBezTo>
                    <a:pt x="4097" y="7"/>
                    <a:pt x="3491" y="1"/>
                    <a:pt x="288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60"/>
            <p:cNvSpPr/>
            <p:nvPr/>
          </p:nvSpPr>
          <p:spPr>
            <a:xfrm>
              <a:off x="1920775" y="4516575"/>
              <a:ext cx="117700" cy="1350"/>
            </a:xfrm>
            <a:custGeom>
              <a:avLst/>
              <a:gdLst/>
              <a:ahLst/>
              <a:cxnLst/>
              <a:rect l="l" t="t" r="r" b="b"/>
              <a:pathLst>
                <a:path w="4708" h="54" extrusionOk="0">
                  <a:moveTo>
                    <a:pt x="2960" y="0"/>
                  </a:moveTo>
                  <a:cubicBezTo>
                    <a:pt x="2759" y="0"/>
                    <a:pt x="2557" y="1"/>
                    <a:pt x="2354" y="4"/>
                  </a:cubicBezTo>
                  <a:cubicBezTo>
                    <a:pt x="1560" y="12"/>
                    <a:pt x="783" y="8"/>
                    <a:pt x="0" y="27"/>
                  </a:cubicBezTo>
                  <a:cubicBezTo>
                    <a:pt x="582" y="44"/>
                    <a:pt x="1161" y="54"/>
                    <a:pt x="1747" y="54"/>
                  </a:cubicBezTo>
                  <a:cubicBezTo>
                    <a:pt x="1948" y="54"/>
                    <a:pt x="2151" y="52"/>
                    <a:pt x="2354" y="50"/>
                  </a:cubicBezTo>
                  <a:cubicBezTo>
                    <a:pt x="3145" y="45"/>
                    <a:pt x="3927" y="50"/>
                    <a:pt x="4708" y="27"/>
                  </a:cubicBezTo>
                  <a:cubicBezTo>
                    <a:pt x="4123" y="10"/>
                    <a:pt x="3544" y="0"/>
                    <a:pt x="296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60"/>
            <p:cNvSpPr/>
            <p:nvPr/>
          </p:nvSpPr>
          <p:spPr>
            <a:xfrm>
              <a:off x="1920775" y="4581175"/>
              <a:ext cx="117700" cy="1350"/>
            </a:xfrm>
            <a:custGeom>
              <a:avLst/>
              <a:gdLst/>
              <a:ahLst/>
              <a:cxnLst/>
              <a:rect l="l" t="t" r="r" b="b"/>
              <a:pathLst>
                <a:path w="4708" h="54" extrusionOk="0">
                  <a:moveTo>
                    <a:pt x="2960" y="1"/>
                  </a:moveTo>
                  <a:cubicBezTo>
                    <a:pt x="2759" y="1"/>
                    <a:pt x="2557" y="2"/>
                    <a:pt x="2354" y="4"/>
                  </a:cubicBezTo>
                  <a:cubicBezTo>
                    <a:pt x="1560" y="9"/>
                    <a:pt x="783" y="4"/>
                    <a:pt x="0" y="27"/>
                  </a:cubicBezTo>
                  <a:cubicBezTo>
                    <a:pt x="612" y="42"/>
                    <a:pt x="1221" y="54"/>
                    <a:pt x="1837" y="54"/>
                  </a:cubicBezTo>
                  <a:cubicBezTo>
                    <a:pt x="2009" y="54"/>
                    <a:pt x="2181" y="53"/>
                    <a:pt x="2354" y="51"/>
                  </a:cubicBezTo>
                  <a:cubicBezTo>
                    <a:pt x="3145" y="41"/>
                    <a:pt x="3927" y="46"/>
                    <a:pt x="4708" y="27"/>
                  </a:cubicBezTo>
                  <a:cubicBezTo>
                    <a:pt x="4123" y="10"/>
                    <a:pt x="3544" y="1"/>
                    <a:pt x="296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60"/>
            <p:cNvSpPr/>
            <p:nvPr/>
          </p:nvSpPr>
          <p:spPr>
            <a:xfrm>
              <a:off x="1920775" y="4645800"/>
              <a:ext cx="117700" cy="1350"/>
            </a:xfrm>
            <a:custGeom>
              <a:avLst/>
              <a:gdLst/>
              <a:ahLst/>
              <a:cxnLst/>
              <a:rect l="l" t="t" r="r" b="b"/>
              <a:pathLst>
                <a:path w="4708" h="54" extrusionOk="0">
                  <a:moveTo>
                    <a:pt x="2960" y="0"/>
                  </a:moveTo>
                  <a:cubicBezTo>
                    <a:pt x="2759" y="0"/>
                    <a:pt x="2557" y="1"/>
                    <a:pt x="2354" y="4"/>
                  </a:cubicBezTo>
                  <a:cubicBezTo>
                    <a:pt x="1560" y="14"/>
                    <a:pt x="783" y="8"/>
                    <a:pt x="0" y="27"/>
                  </a:cubicBezTo>
                  <a:cubicBezTo>
                    <a:pt x="612" y="42"/>
                    <a:pt x="1221" y="53"/>
                    <a:pt x="1837" y="53"/>
                  </a:cubicBezTo>
                  <a:cubicBezTo>
                    <a:pt x="2009" y="53"/>
                    <a:pt x="2181" y="52"/>
                    <a:pt x="2354" y="50"/>
                  </a:cubicBezTo>
                  <a:cubicBezTo>
                    <a:pt x="3145" y="46"/>
                    <a:pt x="3927" y="50"/>
                    <a:pt x="4708" y="27"/>
                  </a:cubicBezTo>
                  <a:cubicBezTo>
                    <a:pt x="4123" y="10"/>
                    <a:pt x="3544" y="0"/>
                    <a:pt x="296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60"/>
            <p:cNvSpPr/>
            <p:nvPr/>
          </p:nvSpPr>
          <p:spPr>
            <a:xfrm>
              <a:off x="1920775" y="4710300"/>
              <a:ext cx="117700" cy="1400"/>
            </a:xfrm>
            <a:custGeom>
              <a:avLst/>
              <a:gdLst/>
              <a:ahLst/>
              <a:cxnLst/>
              <a:rect l="l" t="t" r="r" b="b"/>
              <a:pathLst>
                <a:path w="4708" h="56" extrusionOk="0">
                  <a:moveTo>
                    <a:pt x="2960" y="0"/>
                  </a:moveTo>
                  <a:cubicBezTo>
                    <a:pt x="2759" y="0"/>
                    <a:pt x="2557" y="1"/>
                    <a:pt x="2354" y="4"/>
                  </a:cubicBezTo>
                  <a:cubicBezTo>
                    <a:pt x="1560" y="14"/>
                    <a:pt x="783" y="8"/>
                    <a:pt x="0" y="27"/>
                  </a:cubicBezTo>
                  <a:cubicBezTo>
                    <a:pt x="569" y="44"/>
                    <a:pt x="1134" y="56"/>
                    <a:pt x="1706" y="56"/>
                  </a:cubicBezTo>
                  <a:cubicBezTo>
                    <a:pt x="1921" y="56"/>
                    <a:pt x="2137" y="54"/>
                    <a:pt x="2354" y="50"/>
                  </a:cubicBezTo>
                  <a:cubicBezTo>
                    <a:pt x="3145" y="41"/>
                    <a:pt x="3927" y="50"/>
                    <a:pt x="4708" y="27"/>
                  </a:cubicBezTo>
                  <a:cubicBezTo>
                    <a:pt x="4123" y="10"/>
                    <a:pt x="3544" y="0"/>
                    <a:pt x="296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60"/>
            <p:cNvSpPr/>
            <p:nvPr/>
          </p:nvSpPr>
          <p:spPr>
            <a:xfrm>
              <a:off x="1920775" y="4774800"/>
              <a:ext cx="117700" cy="1450"/>
            </a:xfrm>
            <a:custGeom>
              <a:avLst/>
              <a:gdLst/>
              <a:ahLst/>
              <a:cxnLst/>
              <a:rect l="l" t="t" r="r" b="b"/>
              <a:pathLst>
                <a:path w="4708" h="58" extrusionOk="0">
                  <a:moveTo>
                    <a:pt x="2941" y="1"/>
                  </a:moveTo>
                  <a:cubicBezTo>
                    <a:pt x="2746" y="1"/>
                    <a:pt x="2550" y="2"/>
                    <a:pt x="2354" y="4"/>
                  </a:cubicBezTo>
                  <a:cubicBezTo>
                    <a:pt x="1560" y="14"/>
                    <a:pt x="783" y="8"/>
                    <a:pt x="0" y="32"/>
                  </a:cubicBezTo>
                  <a:cubicBezTo>
                    <a:pt x="612" y="46"/>
                    <a:pt x="1221" y="58"/>
                    <a:pt x="1837" y="58"/>
                  </a:cubicBezTo>
                  <a:cubicBezTo>
                    <a:pt x="2009" y="58"/>
                    <a:pt x="2181" y="57"/>
                    <a:pt x="2354" y="55"/>
                  </a:cubicBezTo>
                  <a:cubicBezTo>
                    <a:pt x="3145" y="46"/>
                    <a:pt x="3927" y="50"/>
                    <a:pt x="4708" y="32"/>
                  </a:cubicBezTo>
                  <a:cubicBezTo>
                    <a:pt x="4117" y="11"/>
                    <a:pt x="3531" y="1"/>
                    <a:pt x="294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60"/>
            <p:cNvSpPr/>
            <p:nvPr/>
          </p:nvSpPr>
          <p:spPr>
            <a:xfrm>
              <a:off x="1910375" y="4876875"/>
              <a:ext cx="128100" cy="1400"/>
            </a:xfrm>
            <a:custGeom>
              <a:avLst/>
              <a:gdLst/>
              <a:ahLst/>
              <a:cxnLst/>
              <a:rect l="l" t="t" r="r" b="b"/>
              <a:pathLst>
                <a:path w="5124" h="56" extrusionOk="0">
                  <a:moveTo>
                    <a:pt x="3219" y="0"/>
                  </a:moveTo>
                  <a:cubicBezTo>
                    <a:pt x="3001" y="0"/>
                    <a:pt x="2782" y="1"/>
                    <a:pt x="2563" y="3"/>
                  </a:cubicBezTo>
                  <a:cubicBezTo>
                    <a:pt x="1707" y="13"/>
                    <a:pt x="851" y="9"/>
                    <a:pt x="0" y="27"/>
                  </a:cubicBezTo>
                  <a:cubicBezTo>
                    <a:pt x="711" y="46"/>
                    <a:pt x="1424" y="56"/>
                    <a:pt x="2138" y="56"/>
                  </a:cubicBezTo>
                  <a:cubicBezTo>
                    <a:pt x="2279" y="56"/>
                    <a:pt x="2421" y="55"/>
                    <a:pt x="2563" y="55"/>
                  </a:cubicBezTo>
                  <a:cubicBezTo>
                    <a:pt x="3418" y="46"/>
                    <a:pt x="4268" y="50"/>
                    <a:pt x="5124" y="27"/>
                  </a:cubicBezTo>
                  <a:cubicBezTo>
                    <a:pt x="4487" y="9"/>
                    <a:pt x="3854" y="0"/>
                    <a:pt x="3219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60"/>
            <p:cNvSpPr/>
            <p:nvPr/>
          </p:nvSpPr>
          <p:spPr>
            <a:xfrm>
              <a:off x="1910375" y="4922775"/>
              <a:ext cx="128100" cy="1450"/>
            </a:xfrm>
            <a:custGeom>
              <a:avLst/>
              <a:gdLst/>
              <a:ahLst/>
              <a:cxnLst/>
              <a:rect l="l" t="t" r="r" b="b"/>
              <a:pathLst>
                <a:path w="5124" h="58" extrusionOk="0">
                  <a:moveTo>
                    <a:pt x="3238" y="0"/>
                  </a:moveTo>
                  <a:cubicBezTo>
                    <a:pt x="3013" y="0"/>
                    <a:pt x="2788" y="1"/>
                    <a:pt x="2563" y="4"/>
                  </a:cubicBezTo>
                  <a:cubicBezTo>
                    <a:pt x="1707" y="13"/>
                    <a:pt x="851" y="9"/>
                    <a:pt x="0" y="26"/>
                  </a:cubicBezTo>
                  <a:cubicBezTo>
                    <a:pt x="664" y="44"/>
                    <a:pt x="1331" y="57"/>
                    <a:pt x="1998" y="57"/>
                  </a:cubicBezTo>
                  <a:cubicBezTo>
                    <a:pt x="2186" y="57"/>
                    <a:pt x="2374" y="56"/>
                    <a:pt x="2563" y="54"/>
                  </a:cubicBezTo>
                  <a:cubicBezTo>
                    <a:pt x="3418" y="41"/>
                    <a:pt x="4268" y="50"/>
                    <a:pt x="5124" y="26"/>
                  </a:cubicBezTo>
                  <a:cubicBezTo>
                    <a:pt x="4494" y="10"/>
                    <a:pt x="3867" y="0"/>
                    <a:pt x="3238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60"/>
            <p:cNvSpPr/>
            <p:nvPr/>
          </p:nvSpPr>
          <p:spPr>
            <a:xfrm>
              <a:off x="1904500" y="4943775"/>
              <a:ext cx="133975" cy="26600"/>
            </a:xfrm>
            <a:custGeom>
              <a:avLst/>
              <a:gdLst/>
              <a:ahLst/>
              <a:cxnLst/>
              <a:rect l="l" t="t" r="r" b="b"/>
              <a:pathLst>
                <a:path w="5359" h="1064" extrusionOk="0">
                  <a:moveTo>
                    <a:pt x="0" y="1"/>
                  </a:moveTo>
                  <a:lnTo>
                    <a:pt x="0" y="1064"/>
                  </a:lnTo>
                  <a:lnTo>
                    <a:pt x="5359" y="1064"/>
                  </a:lnTo>
                  <a:lnTo>
                    <a:pt x="535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60"/>
            <p:cNvSpPr/>
            <p:nvPr/>
          </p:nvSpPr>
          <p:spPr>
            <a:xfrm>
              <a:off x="1971650" y="4218650"/>
              <a:ext cx="96650" cy="751725"/>
            </a:xfrm>
            <a:custGeom>
              <a:avLst/>
              <a:gdLst/>
              <a:ahLst/>
              <a:cxnLst/>
              <a:rect l="l" t="t" r="r" b="b"/>
              <a:pathLst>
                <a:path w="3866" h="30069" extrusionOk="0">
                  <a:moveTo>
                    <a:pt x="1" y="0"/>
                  </a:moveTo>
                  <a:lnTo>
                    <a:pt x="1776" y="30069"/>
                  </a:lnTo>
                  <a:lnTo>
                    <a:pt x="2677" y="30069"/>
                  </a:lnTo>
                  <a:lnTo>
                    <a:pt x="2677" y="3024"/>
                  </a:lnTo>
                  <a:lnTo>
                    <a:pt x="2826" y="3024"/>
                  </a:lnTo>
                  <a:cubicBezTo>
                    <a:pt x="3399" y="3024"/>
                    <a:pt x="3866" y="2557"/>
                    <a:pt x="3861" y="1984"/>
                  </a:cubicBezTo>
                  <a:cubicBezTo>
                    <a:pt x="3861" y="1443"/>
                    <a:pt x="3445" y="990"/>
                    <a:pt x="2909" y="948"/>
                  </a:cubicBezTo>
                  <a:lnTo>
                    <a:pt x="2909" y="482"/>
                  </a:lnTo>
                  <a:lnTo>
                    <a:pt x="3298" y="482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60"/>
            <p:cNvSpPr/>
            <p:nvPr/>
          </p:nvSpPr>
          <p:spPr>
            <a:xfrm>
              <a:off x="1998350" y="4840550"/>
              <a:ext cx="28575" cy="129825"/>
            </a:xfrm>
            <a:custGeom>
              <a:avLst/>
              <a:gdLst/>
              <a:ahLst/>
              <a:cxnLst/>
              <a:rect l="l" t="t" r="r" b="b"/>
              <a:pathLst>
                <a:path w="1143" h="5193" extrusionOk="0">
                  <a:moveTo>
                    <a:pt x="0" y="1"/>
                  </a:moveTo>
                  <a:lnTo>
                    <a:pt x="0" y="5193"/>
                  </a:lnTo>
                  <a:lnTo>
                    <a:pt x="1142" y="5193"/>
                  </a:lnTo>
                  <a:lnTo>
                    <a:pt x="114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60"/>
            <p:cNvSpPr/>
            <p:nvPr/>
          </p:nvSpPr>
          <p:spPr>
            <a:xfrm>
              <a:off x="2008750" y="4260150"/>
              <a:ext cx="31700" cy="580425"/>
            </a:xfrm>
            <a:custGeom>
              <a:avLst/>
              <a:gdLst/>
              <a:ahLst/>
              <a:cxnLst/>
              <a:rect l="l" t="t" r="r" b="b"/>
              <a:pathLst>
                <a:path w="1268" h="23217" extrusionOk="0">
                  <a:moveTo>
                    <a:pt x="0" y="0"/>
                  </a:moveTo>
                  <a:lnTo>
                    <a:pt x="0" y="23217"/>
                  </a:lnTo>
                  <a:lnTo>
                    <a:pt x="1268" y="23217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60"/>
            <p:cNvSpPr/>
            <p:nvPr/>
          </p:nvSpPr>
          <p:spPr>
            <a:xfrm>
              <a:off x="2094750" y="4260150"/>
              <a:ext cx="31700" cy="710225"/>
            </a:xfrm>
            <a:custGeom>
              <a:avLst/>
              <a:gdLst/>
              <a:ahLst/>
              <a:cxnLst/>
              <a:rect l="l" t="t" r="r" b="b"/>
              <a:pathLst>
                <a:path w="1268" h="28409" extrusionOk="0">
                  <a:moveTo>
                    <a:pt x="0" y="0"/>
                  </a:moveTo>
                  <a:lnTo>
                    <a:pt x="0" y="28409"/>
                  </a:lnTo>
                  <a:lnTo>
                    <a:pt x="1268" y="28409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60"/>
            <p:cNvSpPr/>
            <p:nvPr/>
          </p:nvSpPr>
          <p:spPr>
            <a:xfrm>
              <a:off x="2030500" y="4260150"/>
              <a:ext cx="75150" cy="574525"/>
            </a:xfrm>
            <a:custGeom>
              <a:avLst/>
              <a:gdLst/>
              <a:ahLst/>
              <a:cxnLst/>
              <a:rect l="l" t="t" r="r" b="b"/>
              <a:pathLst>
                <a:path w="3006" h="22981" extrusionOk="0">
                  <a:moveTo>
                    <a:pt x="0" y="0"/>
                  </a:moveTo>
                  <a:lnTo>
                    <a:pt x="0" y="22980"/>
                  </a:lnTo>
                  <a:lnTo>
                    <a:pt x="3005" y="22980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60"/>
            <p:cNvSpPr/>
            <p:nvPr/>
          </p:nvSpPr>
          <p:spPr>
            <a:xfrm>
              <a:off x="2017325" y="4834650"/>
              <a:ext cx="101500" cy="11800"/>
            </a:xfrm>
            <a:custGeom>
              <a:avLst/>
              <a:gdLst/>
              <a:ahLst/>
              <a:cxnLst/>
              <a:rect l="l" t="t" r="r" b="b"/>
              <a:pathLst>
                <a:path w="4060" h="472" extrusionOk="0">
                  <a:moveTo>
                    <a:pt x="0" y="0"/>
                  </a:moveTo>
                  <a:lnTo>
                    <a:pt x="0" y="472"/>
                  </a:lnTo>
                  <a:lnTo>
                    <a:pt x="4060" y="472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60"/>
            <p:cNvSpPr/>
            <p:nvPr/>
          </p:nvSpPr>
          <p:spPr>
            <a:xfrm>
              <a:off x="2021350" y="4846425"/>
              <a:ext cx="93525" cy="123950"/>
            </a:xfrm>
            <a:custGeom>
              <a:avLst/>
              <a:gdLst/>
              <a:ahLst/>
              <a:cxnLst/>
              <a:rect l="l" t="t" r="r" b="b"/>
              <a:pathLst>
                <a:path w="3741" h="4958" extrusionOk="0">
                  <a:moveTo>
                    <a:pt x="0" y="1"/>
                  </a:moveTo>
                  <a:lnTo>
                    <a:pt x="0" y="4958"/>
                  </a:lnTo>
                  <a:lnTo>
                    <a:pt x="3741" y="4958"/>
                  </a:lnTo>
                  <a:lnTo>
                    <a:pt x="374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60"/>
            <p:cNvSpPr/>
            <p:nvPr/>
          </p:nvSpPr>
          <p:spPr>
            <a:xfrm>
              <a:off x="2021350" y="4846425"/>
              <a:ext cx="93525" cy="6975"/>
            </a:xfrm>
            <a:custGeom>
              <a:avLst/>
              <a:gdLst/>
              <a:ahLst/>
              <a:cxnLst/>
              <a:rect l="l" t="t" r="r" b="b"/>
              <a:pathLst>
                <a:path w="3741" h="279" extrusionOk="0">
                  <a:moveTo>
                    <a:pt x="0" y="1"/>
                  </a:moveTo>
                  <a:lnTo>
                    <a:pt x="0" y="209"/>
                  </a:lnTo>
                  <a:lnTo>
                    <a:pt x="3741" y="278"/>
                  </a:lnTo>
                  <a:lnTo>
                    <a:pt x="374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60"/>
            <p:cNvSpPr/>
            <p:nvPr/>
          </p:nvSpPr>
          <p:spPr>
            <a:xfrm>
              <a:off x="2030500" y="4828750"/>
              <a:ext cx="75150" cy="5925"/>
            </a:xfrm>
            <a:custGeom>
              <a:avLst/>
              <a:gdLst/>
              <a:ahLst/>
              <a:cxnLst/>
              <a:rect l="l" t="t" r="r" b="b"/>
              <a:pathLst>
                <a:path w="3006" h="237" extrusionOk="0">
                  <a:moveTo>
                    <a:pt x="3005" y="1"/>
                  </a:moveTo>
                  <a:lnTo>
                    <a:pt x="0" y="65"/>
                  </a:lnTo>
                  <a:lnTo>
                    <a:pt x="0" y="236"/>
                  </a:lnTo>
                  <a:lnTo>
                    <a:pt x="3005" y="236"/>
                  </a:lnTo>
                  <a:lnTo>
                    <a:pt x="300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60"/>
            <p:cNvSpPr/>
            <p:nvPr/>
          </p:nvSpPr>
          <p:spPr>
            <a:xfrm>
              <a:off x="2030500" y="4260150"/>
              <a:ext cx="75150" cy="5775"/>
            </a:xfrm>
            <a:custGeom>
              <a:avLst/>
              <a:gdLst/>
              <a:ahLst/>
              <a:cxnLst/>
              <a:rect l="l" t="t" r="r" b="b"/>
              <a:pathLst>
                <a:path w="3006" h="231" extrusionOk="0">
                  <a:moveTo>
                    <a:pt x="0" y="0"/>
                  </a:moveTo>
                  <a:lnTo>
                    <a:pt x="0" y="231"/>
                  </a:lnTo>
                  <a:lnTo>
                    <a:pt x="3005" y="171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60"/>
            <p:cNvSpPr/>
            <p:nvPr/>
          </p:nvSpPr>
          <p:spPr>
            <a:xfrm>
              <a:off x="1980075" y="4208025"/>
              <a:ext cx="176100" cy="52150"/>
            </a:xfrm>
            <a:custGeom>
              <a:avLst/>
              <a:gdLst/>
              <a:ahLst/>
              <a:cxnLst/>
              <a:rect l="l" t="t" r="r" b="b"/>
              <a:pathLst>
                <a:path w="7044" h="2086" extrusionOk="0">
                  <a:moveTo>
                    <a:pt x="930" y="0"/>
                  </a:moveTo>
                  <a:cubicBezTo>
                    <a:pt x="417" y="0"/>
                    <a:pt x="1" y="421"/>
                    <a:pt x="1" y="934"/>
                  </a:cubicBezTo>
                  <a:lnTo>
                    <a:pt x="1" y="1151"/>
                  </a:lnTo>
                  <a:cubicBezTo>
                    <a:pt x="1" y="1669"/>
                    <a:pt x="417" y="2085"/>
                    <a:pt x="930" y="2085"/>
                  </a:cubicBezTo>
                  <a:lnTo>
                    <a:pt x="6109" y="2085"/>
                  </a:lnTo>
                  <a:cubicBezTo>
                    <a:pt x="6627" y="2085"/>
                    <a:pt x="7043" y="1669"/>
                    <a:pt x="7043" y="1151"/>
                  </a:cubicBezTo>
                  <a:lnTo>
                    <a:pt x="7043" y="934"/>
                  </a:lnTo>
                  <a:cubicBezTo>
                    <a:pt x="7043" y="421"/>
                    <a:pt x="6627" y="0"/>
                    <a:pt x="610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60"/>
            <p:cNvSpPr/>
            <p:nvPr/>
          </p:nvSpPr>
          <p:spPr>
            <a:xfrm>
              <a:off x="2003675" y="4196450"/>
              <a:ext cx="128900" cy="12050"/>
            </a:xfrm>
            <a:custGeom>
              <a:avLst/>
              <a:gdLst/>
              <a:ahLst/>
              <a:cxnLst/>
              <a:rect l="l" t="t" r="r" b="b"/>
              <a:pathLst>
                <a:path w="5156" h="482" extrusionOk="0">
                  <a:moveTo>
                    <a:pt x="0" y="0"/>
                  </a:moveTo>
                  <a:lnTo>
                    <a:pt x="0" y="482"/>
                  </a:lnTo>
                  <a:lnTo>
                    <a:pt x="5156" y="482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60"/>
            <p:cNvSpPr/>
            <p:nvPr/>
          </p:nvSpPr>
          <p:spPr>
            <a:xfrm>
              <a:off x="2003675" y="4201075"/>
              <a:ext cx="128900" cy="7425"/>
            </a:xfrm>
            <a:custGeom>
              <a:avLst/>
              <a:gdLst/>
              <a:ahLst/>
              <a:cxnLst/>
              <a:rect l="l" t="t" r="r" b="b"/>
              <a:pathLst>
                <a:path w="5156" h="297" extrusionOk="0">
                  <a:moveTo>
                    <a:pt x="0" y="1"/>
                  </a:moveTo>
                  <a:lnTo>
                    <a:pt x="0" y="297"/>
                  </a:lnTo>
                  <a:lnTo>
                    <a:pt x="5156" y="297"/>
                  </a:lnTo>
                  <a:lnTo>
                    <a:pt x="5156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60"/>
            <p:cNvSpPr/>
            <p:nvPr/>
          </p:nvSpPr>
          <p:spPr>
            <a:xfrm>
              <a:off x="1994075" y="4184550"/>
              <a:ext cx="147975" cy="11925"/>
            </a:xfrm>
            <a:custGeom>
              <a:avLst/>
              <a:gdLst/>
              <a:ahLst/>
              <a:cxnLst/>
              <a:rect l="l" t="t" r="r" b="b"/>
              <a:pathLst>
                <a:path w="5919" h="477" extrusionOk="0">
                  <a:moveTo>
                    <a:pt x="0" y="0"/>
                  </a:moveTo>
                  <a:lnTo>
                    <a:pt x="0" y="476"/>
                  </a:lnTo>
                  <a:lnTo>
                    <a:pt x="5918" y="476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60"/>
            <p:cNvSpPr/>
            <p:nvPr/>
          </p:nvSpPr>
          <p:spPr>
            <a:xfrm>
              <a:off x="1983550" y="4211325"/>
              <a:ext cx="42350" cy="44325"/>
            </a:xfrm>
            <a:custGeom>
              <a:avLst/>
              <a:gdLst/>
              <a:ahLst/>
              <a:cxnLst/>
              <a:rect l="l" t="t" r="r" b="b"/>
              <a:pathLst>
                <a:path w="1694" h="1773" extrusionOk="0">
                  <a:moveTo>
                    <a:pt x="982" y="1"/>
                  </a:moveTo>
                  <a:cubicBezTo>
                    <a:pt x="739" y="1"/>
                    <a:pt x="501" y="94"/>
                    <a:pt x="319" y="270"/>
                  </a:cubicBezTo>
                  <a:cubicBezTo>
                    <a:pt x="176" y="408"/>
                    <a:pt x="84" y="594"/>
                    <a:pt x="56" y="792"/>
                  </a:cubicBezTo>
                  <a:cubicBezTo>
                    <a:pt x="1" y="1204"/>
                    <a:pt x="246" y="1597"/>
                    <a:pt x="639" y="1736"/>
                  </a:cubicBezTo>
                  <a:cubicBezTo>
                    <a:pt x="718" y="1760"/>
                    <a:pt x="799" y="1772"/>
                    <a:pt x="881" y="1772"/>
                  </a:cubicBezTo>
                  <a:cubicBezTo>
                    <a:pt x="999" y="1772"/>
                    <a:pt x="1116" y="1747"/>
                    <a:pt x="1226" y="1695"/>
                  </a:cubicBezTo>
                  <a:cubicBezTo>
                    <a:pt x="1411" y="1601"/>
                    <a:pt x="1550" y="1440"/>
                    <a:pt x="1614" y="1246"/>
                  </a:cubicBezTo>
                  <a:cubicBezTo>
                    <a:pt x="1629" y="1204"/>
                    <a:pt x="1638" y="1163"/>
                    <a:pt x="1642" y="1121"/>
                  </a:cubicBezTo>
                  <a:cubicBezTo>
                    <a:pt x="1693" y="732"/>
                    <a:pt x="1416" y="376"/>
                    <a:pt x="1027" y="325"/>
                  </a:cubicBezTo>
                  <a:cubicBezTo>
                    <a:pt x="1005" y="323"/>
                    <a:pt x="983" y="322"/>
                    <a:pt x="960" y="322"/>
                  </a:cubicBezTo>
                  <a:cubicBezTo>
                    <a:pt x="775" y="322"/>
                    <a:pt x="596" y="403"/>
                    <a:pt x="472" y="547"/>
                  </a:cubicBezTo>
                  <a:cubicBezTo>
                    <a:pt x="338" y="709"/>
                    <a:pt x="297" y="931"/>
                    <a:pt x="375" y="1130"/>
                  </a:cubicBezTo>
                  <a:cubicBezTo>
                    <a:pt x="453" y="1330"/>
                    <a:pt x="634" y="1468"/>
                    <a:pt x="846" y="1486"/>
                  </a:cubicBezTo>
                  <a:cubicBezTo>
                    <a:pt x="857" y="1487"/>
                    <a:pt x="869" y="1487"/>
                    <a:pt x="880" y="1487"/>
                  </a:cubicBezTo>
                  <a:cubicBezTo>
                    <a:pt x="1080" y="1487"/>
                    <a:pt x="1262" y="1365"/>
                    <a:pt x="1341" y="1176"/>
                  </a:cubicBezTo>
                  <a:cubicBezTo>
                    <a:pt x="1416" y="978"/>
                    <a:pt x="1341" y="751"/>
                    <a:pt x="1161" y="640"/>
                  </a:cubicBezTo>
                  <a:cubicBezTo>
                    <a:pt x="1096" y="598"/>
                    <a:pt x="1022" y="578"/>
                    <a:pt x="950" y="578"/>
                  </a:cubicBezTo>
                  <a:cubicBezTo>
                    <a:pt x="825" y="578"/>
                    <a:pt x="703" y="639"/>
                    <a:pt x="630" y="751"/>
                  </a:cubicBezTo>
                  <a:cubicBezTo>
                    <a:pt x="615" y="765"/>
                    <a:pt x="607" y="784"/>
                    <a:pt x="597" y="807"/>
                  </a:cubicBezTo>
                  <a:cubicBezTo>
                    <a:pt x="523" y="973"/>
                    <a:pt x="602" y="1172"/>
                    <a:pt x="773" y="1241"/>
                  </a:cubicBezTo>
                  <a:cubicBezTo>
                    <a:pt x="685" y="1200"/>
                    <a:pt x="620" y="1125"/>
                    <a:pt x="592" y="1038"/>
                  </a:cubicBezTo>
                  <a:cubicBezTo>
                    <a:pt x="569" y="946"/>
                    <a:pt x="588" y="843"/>
                    <a:pt x="643" y="769"/>
                  </a:cubicBezTo>
                  <a:cubicBezTo>
                    <a:pt x="714" y="673"/>
                    <a:pt x="823" y="622"/>
                    <a:pt x="933" y="622"/>
                  </a:cubicBezTo>
                  <a:cubicBezTo>
                    <a:pt x="1002" y="622"/>
                    <a:pt x="1073" y="643"/>
                    <a:pt x="1134" y="686"/>
                  </a:cubicBezTo>
                  <a:cubicBezTo>
                    <a:pt x="1290" y="788"/>
                    <a:pt x="1351" y="987"/>
                    <a:pt x="1281" y="1163"/>
                  </a:cubicBezTo>
                  <a:cubicBezTo>
                    <a:pt x="1211" y="1320"/>
                    <a:pt x="1056" y="1418"/>
                    <a:pt x="884" y="1418"/>
                  </a:cubicBezTo>
                  <a:cubicBezTo>
                    <a:pt x="874" y="1418"/>
                    <a:pt x="863" y="1418"/>
                    <a:pt x="852" y="1417"/>
                  </a:cubicBezTo>
                  <a:cubicBezTo>
                    <a:pt x="680" y="1389"/>
                    <a:pt x="537" y="1268"/>
                    <a:pt x="477" y="1108"/>
                  </a:cubicBezTo>
                  <a:cubicBezTo>
                    <a:pt x="412" y="936"/>
                    <a:pt x="445" y="747"/>
                    <a:pt x="564" y="613"/>
                  </a:cubicBezTo>
                  <a:cubicBezTo>
                    <a:pt x="670" y="492"/>
                    <a:pt x="817" y="423"/>
                    <a:pt x="972" y="423"/>
                  </a:cubicBezTo>
                  <a:cubicBezTo>
                    <a:pt x="995" y="423"/>
                    <a:pt x="1018" y="424"/>
                    <a:pt x="1041" y="427"/>
                  </a:cubicBezTo>
                  <a:cubicBezTo>
                    <a:pt x="1221" y="451"/>
                    <a:pt x="1379" y="557"/>
                    <a:pt x="1476" y="714"/>
                  </a:cubicBezTo>
                  <a:cubicBezTo>
                    <a:pt x="1568" y="867"/>
                    <a:pt x="1595" y="1052"/>
                    <a:pt x="1545" y="1223"/>
                  </a:cubicBezTo>
                  <a:cubicBezTo>
                    <a:pt x="1484" y="1394"/>
                    <a:pt x="1360" y="1537"/>
                    <a:pt x="1198" y="1616"/>
                  </a:cubicBezTo>
                  <a:cubicBezTo>
                    <a:pt x="1101" y="1663"/>
                    <a:pt x="995" y="1688"/>
                    <a:pt x="887" y="1688"/>
                  </a:cubicBezTo>
                  <a:cubicBezTo>
                    <a:pt x="815" y="1688"/>
                    <a:pt x="742" y="1677"/>
                    <a:pt x="671" y="1652"/>
                  </a:cubicBezTo>
                  <a:cubicBezTo>
                    <a:pt x="496" y="1593"/>
                    <a:pt x="347" y="1482"/>
                    <a:pt x="242" y="1324"/>
                  </a:cubicBezTo>
                  <a:cubicBezTo>
                    <a:pt x="144" y="1172"/>
                    <a:pt x="97" y="982"/>
                    <a:pt x="116" y="797"/>
                  </a:cubicBezTo>
                  <a:cubicBezTo>
                    <a:pt x="139" y="613"/>
                    <a:pt x="223" y="442"/>
                    <a:pt x="352" y="303"/>
                  </a:cubicBezTo>
                  <a:cubicBezTo>
                    <a:pt x="529" y="117"/>
                    <a:pt x="771" y="17"/>
                    <a:pt x="1020" y="17"/>
                  </a:cubicBezTo>
                  <a:cubicBezTo>
                    <a:pt x="1148" y="17"/>
                    <a:pt x="1278" y="44"/>
                    <a:pt x="1401" y="99"/>
                  </a:cubicBezTo>
                  <a:cubicBezTo>
                    <a:pt x="1267" y="33"/>
                    <a:pt x="1123" y="1"/>
                    <a:pt x="98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60"/>
            <p:cNvSpPr/>
            <p:nvPr/>
          </p:nvSpPr>
          <p:spPr>
            <a:xfrm>
              <a:off x="2111400" y="4211175"/>
              <a:ext cx="41750" cy="44350"/>
            </a:xfrm>
            <a:custGeom>
              <a:avLst/>
              <a:gdLst/>
              <a:ahLst/>
              <a:cxnLst/>
              <a:rect l="l" t="t" r="r" b="b"/>
              <a:pathLst>
                <a:path w="1670" h="1774" extrusionOk="0">
                  <a:moveTo>
                    <a:pt x="690" y="0"/>
                  </a:moveTo>
                  <a:cubicBezTo>
                    <a:pt x="549" y="0"/>
                    <a:pt x="406" y="31"/>
                    <a:pt x="273" y="96"/>
                  </a:cubicBezTo>
                  <a:cubicBezTo>
                    <a:pt x="393" y="43"/>
                    <a:pt x="521" y="17"/>
                    <a:pt x="647" y="17"/>
                  </a:cubicBezTo>
                  <a:cubicBezTo>
                    <a:pt x="896" y="17"/>
                    <a:pt x="1142" y="117"/>
                    <a:pt x="1323" y="303"/>
                  </a:cubicBezTo>
                  <a:cubicBezTo>
                    <a:pt x="1453" y="438"/>
                    <a:pt x="1536" y="614"/>
                    <a:pt x="1558" y="798"/>
                  </a:cubicBezTo>
                  <a:cubicBezTo>
                    <a:pt x="1577" y="984"/>
                    <a:pt x="1531" y="1169"/>
                    <a:pt x="1430" y="1326"/>
                  </a:cubicBezTo>
                  <a:cubicBezTo>
                    <a:pt x="1327" y="1479"/>
                    <a:pt x="1175" y="1594"/>
                    <a:pt x="999" y="1654"/>
                  </a:cubicBezTo>
                  <a:cubicBezTo>
                    <a:pt x="929" y="1677"/>
                    <a:pt x="857" y="1688"/>
                    <a:pt x="784" y="1688"/>
                  </a:cubicBezTo>
                  <a:cubicBezTo>
                    <a:pt x="677" y="1688"/>
                    <a:pt x="571" y="1664"/>
                    <a:pt x="472" y="1617"/>
                  </a:cubicBezTo>
                  <a:cubicBezTo>
                    <a:pt x="310" y="1534"/>
                    <a:pt x="190" y="1395"/>
                    <a:pt x="130" y="1225"/>
                  </a:cubicBezTo>
                  <a:cubicBezTo>
                    <a:pt x="121" y="1197"/>
                    <a:pt x="116" y="1169"/>
                    <a:pt x="111" y="1141"/>
                  </a:cubicBezTo>
                  <a:cubicBezTo>
                    <a:pt x="56" y="798"/>
                    <a:pt x="292" y="480"/>
                    <a:pt x="629" y="429"/>
                  </a:cubicBezTo>
                  <a:cubicBezTo>
                    <a:pt x="652" y="426"/>
                    <a:pt x="675" y="424"/>
                    <a:pt x="698" y="424"/>
                  </a:cubicBezTo>
                  <a:cubicBezTo>
                    <a:pt x="854" y="424"/>
                    <a:pt x="1005" y="492"/>
                    <a:pt x="1106" y="609"/>
                  </a:cubicBezTo>
                  <a:cubicBezTo>
                    <a:pt x="1170" y="683"/>
                    <a:pt x="1212" y="775"/>
                    <a:pt x="1225" y="877"/>
                  </a:cubicBezTo>
                  <a:cubicBezTo>
                    <a:pt x="1253" y="1141"/>
                    <a:pt x="1064" y="1385"/>
                    <a:pt x="796" y="1419"/>
                  </a:cubicBezTo>
                  <a:cubicBezTo>
                    <a:pt x="785" y="1420"/>
                    <a:pt x="775" y="1420"/>
                    <a:pt x="764" y="1420"/>
                  </a:cubicBezTo>
                  <a:cubicBezTo>
                    <a:pt x="595" y="1420"/>
                    <a:pt x="435" y="1320"/>
                    <a:pt x="365" y="1159"/>
                  </a:cubicBezTo>
                  <a:cubicBezTo>
                    <a:pt x="297" y="988"/>
                    <a:pt x="356" y="790"/>
                    <a:pt x="514" y="683"/>
                  </a:cubicBezTo>
                  <a:cubicBezTo>
                    <a:pt x="574" y="642"/>
                    <a:pt x="643" y="622"/>
                    <a:pt x="712" y="622"/>
                  </a:cubicBezTo>
                  <a:cubicBezTo>
                    <a:pt x="823" y="622"/>
                    <a:pt x="932" y="673"/>
                    <a:pt x="1003" y="766"/>
                  </a:cubicBezTo>
                  <a:cubicBezTo>
                    <a:pt x="1059" y="845"/>
                    <a:pt x="1078" y="942"/>
                    <a:pt x="1050" y="1035"/>
                  </a:cubicBezTo>
                  <a:cubicBezTo>
                    <a:pt x="1027" y="1127"/>
                    <a:pt x="962" y="1206"/>
                    <a:pt x="875" y="1247"/>
                  </a:cubicBezTo>
                  <a:cubicBezTo>
                    <a:pt x="976" y="1215"/>
                    <a:pt x="1050" y="1136"/>
                    <a:pt x="1082" y="1039"/>
                  </a:cubicBezTo>
                  <a:cubicBezTo>
                    <a:pt x="1110" y="942"/>
                    <a:pt x="1097" y="841"/>
                    <a:pt x="1041" y="757"/>
                  </a:cubicBezTo>
                  <a:cubicBezTo>
                    <a:pt x="968" y="645"/>
                    <a:pt x="844" y="586"/>
                    <a:pt x="719" y="586"/>
                  </a:cubicBezTo>
                  <a:cubicBezTo>
                    <a:pt x="647" y="586"/>
                    <a:pt x="574" y="606"/>
                    <a:pt x="510" y="646"/>
                  </a:cubicBezTo>
                  <a:cubicBezTo>
                    <a:pt x="329" y="762"/>
                    <a:pt x="254" y="984"/>
                    <a:pt x="329" y="1182"/>
                  </a:cubicBezTo>
                  <a:cubicBezTo>
                    <a:pt x="403" y="1371"/>
                    <a:pt x="586" y="1493"/>
                    <a:pt x="786" y="1493"/>
                  </a:cubicBezTo>
                  <a:cubicBezTo>
                    <a:pt x="797" y="1493"/>
                    <a:pt x="808" y="1493"/>
                    <a:pt x="819" y="1492"/>
                  </a:cubicBezTo>
                  <a:cubicBezTo>
                    <a:pt x="1031" y="1474"/>
                    <a:pt x="1217" y="1340"/>
                    <a:pt x="1295" y="1141"/>
                  </a:cubicBezTo>
                  <a:cubicBezTo>
                    <a:pt x="1374" y="942"/>
                    <a:pt x="1332" y="715"/>
                    <a:pt x="1193" y="553"/>
                  </a:cubicBezTo>
                  <a:cubicBezTo>
                    <a:pt x="1076" y="413"/>
                    <a:pt x="903" y="331"/>
                    <a:pt x="719" y="331"/>
                  </a:cubicBezTo>
                  <a:cubicBezTo>
                    <a:pt x="693" y="331"/>
                    <a:pt x="665" y="333"/>
                    <a:pt x="638" y="337"/>
                  </a:cubicBezTo>
                  <a:cubicBezTo>
                    <a:pt x="431" y="365"/>
                    <a:pt x="246" y="480"/>
                    <a:pt x="135" y="660"/>
                  </a:cubicBezTo>
                  <a:cubicBezTo>
                    <a:pt x="28" y="836"/>
                    <a:pt x="0" y="1048"/>
                    <a:pt x="60" y="1242"/>
                  </a:cubicBezTo>
                  <a:cubicBezTo>
                    <a:pt x="126" y="1441"/>
                    <a:pt x="264" y="1603"/>
                    <a:pt x="449" y="1696"/>
                  </a:cubicBezTo>
                  <a:cubicBezTo>
                    <a:pt x="556" y="1747"/>
                    <a:pt x="672" y="1773"/>
                    <a:pt x="788" y="1773"/>
                  </a:cubicBezTo>
                  <a:cubicBezTo>
                    <a:pt x="872" y="1773"/>
                    <a:pt x="956" y="1760"/>
                    <a:pt x="1037" y="1733"/>
                  </a:cubicBezTo>
                  <a:cubicBezTo>
                    <a:pt x="1425" y="1594"/>
                    <a:pt x="1669" y="1206"/>
                    <a:pt x="1619" y="794"/>
                  </a:cubicBezTo>
                  <a:cubicBezTo>
                    <a:pt x="1592" y="595"/>
                    <a:pt x="1498" y="410"/>
                    <a:pt x="1355" y="271"/>
                  </a:cubicBezTo>
                  <a:cubicBezTo>
                    <a:pt x="1174" y="93"/>
                    <a:pt x="934" y="0"/>
                    <a:pt x="69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60"/>
            <p:cNvSpPr/>
            <p:nvPr/>
          </p:nvSpPr>
          <p:spPr>
            <a:xfrm>
              <a:off x="2008750" y="4322825"/>
              <a:ext cx="117700" cy="1450"/>
            </a:xfrm>
            <a:custGeom>
              <a:avLst/>
              <a:gdLst/>
              <a:ahLst/>
              <a:cxnLst/>
              <a:rect l="l" t="t" r="r" b="b"/>
              <a:pathLst>
                <a:path w="4708" h="58" extrusionOk="0">
                  <a:moveTo>
                    <a:pt x="2975" y="1"/>
                  </a:moveTo>
                  <a:cubicBezTo>
                    <a:pt x="2768" y="1"/>
                    <a:pt x="2561" y="2"/>
                    <a:pt x="2354" y="4"/>
                  </a:cubicBezTo>
                  <a:cubicBezTo>
                    <a:pt x="1573" y="13"/>
                    <a:pt x="782" y="4"/>
                    <a:pt x="0" y="27"/>
                  </a:cubicBezTo>
                  <a:cubicBezTo>
                    <a:pt x="614" y="45"/>
                    <a:pt x="1227" y="58"/>
                    <a:pt x="1838" y="58"/>
                  </a:cubicBezTo>
                  <a:cubicBezTo>
                    <a:pt x="2010" y="58"/>
                    <a:pt x="2182" y="57"/>
                    <a:pt x="2354" y="54"/>
                  </a:cubicBezTo>
                  <a:cubicBezTo>
                    <a:pt x="3140" y="41"/>
                    <a:pt x="3931" y="50"/>
                    <a:pt x="4708" y="27"/>
                  </a:cubicBezTo>
                  <a:cubicBezTo>
                    <a:pt x="4132" y="10"/>
                    <a:pt x="3554" y="1"/>
                    <a:pt x="2975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60"/>
            <p:cNvSpPr/>
            <p:nvPr/>
          </p:nvSpPr>
          <p:spPr>
            <a:xfrm>
              <a:off x="2008750" y="4387325"/>
              <a:ext cx="117700" cy="1450"/>
            </a:xfrm>
            <a:custGeom>
              <a:avLst/>
              <a:gdLst/>
              <a:ahLst/>
              <a:cxnLst/>
              <a:rect l="l" t="t" r="r" b="b"/>
              <a:pathLst>
                <a:path w="4708" h="58" extrusionOk="0">
                  <a:moveTo>
                    <a:pt x="2952" y="1"/>
                  </a:moveTo>
                  <a:cubicBezTo>
                    <a:pt x="2753" y="1"/>
                    <a:pt x="2553" y="2"/>
                    <a:pt x="2354" y="5"/>
                  </a:cubicBezTo>
                  <a:cubicBezTo>
                    <a:pt x="1573" y="18"/>
                    <a:pt x="782" y="9"/>
                    <a:pt x="0" y="32"/>
                  </a:cubicBezTo>
                  <a:cubicBezTo>
                    <a:pt x="609" y="46"/>
                    <a:pt x="1216" y="58"/>
                    <a:pt x="1822" y="58"/>
                  </a:cubicBezTo>
                  <a:cubicBezTo>
                    <a:pt x="2000" y="58"/>
                    <a:pt x="2177" y="57"/>
                    <a:pt x="2354" y="54"/>
                  </a:cubicBezTo>
                  <a:cubicBezTo>
                    <a:pt x="3140" y="46"/>
                    <a:pt x="3931" y="54"/>
                    <a:pt x="4708" y="32"/>
                  </a:cubicBezTo>
                  <a:cubicBezTo>
                    <a:pt x="4125" y="12"/>
                    <a:pt x="3538" y="1"/>
                    <a:pt x="295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60"/>
            <p:cNvSpPr/>
            <p:nvPr/>
          </p:nvSpPr>
          <p:spPr>
            <a:xfrm>
              <a:off x="2008750" y="4452000"/>
              <a:ext cx="117700" cy="1400"/>
            </a:xfrm>
            <a:custGeom>
              <a:avLst/>
              <a:gdLst/>
              <a:ahLst/>
              <a:cxnLst/>
              <a:rect l="l" t="t" r="r" b="b"/>
              <a:pathLst>
                <a:path w="4708" h="56" extrusionOk="0">
                  <a:moveTo>
                    <a:pt x="2878" y="1"/>
                  </a:moveTo>
                  <a:cubicBezTo>
                    <a:pt x="2703" y="1"/>
                    <a:pt x="2529" y="1"/>
                    <a:pt x="2354" y="2"/>
                  </a:cubicBezTo>
                  <a:cubicBezTo>
                    <a:pt x="1573" y="11"/>
                    <a:pt x="782" y="7"/>
                    <a:pt x="0" y="25"/>
                  </a:cubicBezTo>
                  <a:cubicBezTo>
                    <a:pt x="626" y="43"/>
                    <a:pt x="1252" y="56"/>
                    <a:pt x="1874" y="56"/>
                  </a:cubicBezTo>
                  <a:cubicBezTo>
                    <a:pt x="2034" y="56"/>
                    <a:pt x="2194" y="55"/>
                    <a:pt x="2354" y="53"/>
                  </a:cubicBezTo>
                  <a:cubicBezTo>
                    <a:pt x="3140" y="43"/>
                    <a:pt x="3931" y="48"/>
                    <a:pt x="4708" y="25"/>
                  </a:cubicBezTo>
                  <a:cubicBezTo>
                    <a:pt x="4100" y="7"/>
                    <a:pt x="3489" y="1"/>
                    <a:pt x="287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60"/>
            <p:cNvSpPr/>
            <p:nvPr/>
          </p:nvSpPr>
          <p:spPr>
            <a:xfrm>
              <a:off x="2008750" y="4516575"/>
              <a:ext cx="117700" cy="1350"/>
            </a:xfrm>
            <a:custGeom>
              <a:avLst/>
              <a:gdLst/>
              <a:ahLst/>
              <a:cxnLst/>
              <a:rect l="l" t="t" r="r" b="b"/>
              <a:pathLst>
                <a:path w="4708" h="54" extrusionOk="0">
                  <a:moveTo>
                    <a:pt x="2958" y="0"/>
                  </a:moveTo>
                  <a:cubicBezTo>
                    <a:pt x="2757" y="0"/>
                    <a:pt x="2555" y="1"/>
                    <a:pt x="2354" y="4"/>
                  </a:cubicBezTo>
                  <a:cubicBezTo>
                    <a:pt x="1573" y="12"/>
                    <a:pt x="782" y="8"/>
                    <a:pt x="0" y="27"/>
                  </a:cubicBezTo>
                  <a:cubicBezTo>
                    <a:pt x="586" y="44"/>
                    <a:pt x="1170" y="54"/>
                    <a:pt x="1753" y="54"/>
                  </a:cubicBezTo>
                  <a:cubicBezTo>
                    <a:pt x="1954" y="54"/>
                    <a:pt x="2154" y="52"/>
                    <a:pt x="2354" y="50"/>
                  </a:cubicBezTo>
                  <a:cubicBezTo>
                    <a:pt x="3140" y="45"/>
                    <a:pt x="3931" y="50"/>
                    <a:pt x="4708" y="27"/>
                  </a:cubicBezTo>
                  <a:cubicBezTo>
                    <a:pt x="4127" y="10"/>
                    <a:pt x="3542" y="0"/>
                    <a:pt x="2958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60"/>
            <p:cNvSpPr/>
            <p:nvPr/>
          </p:nvSpPr>
          <p:spPr>
            <a:xfrm>
              <a:off x="2008750" y="4581175"/>
              <a:ext cx="117700" cy="1350"/>
            </a:xfrm>
            <a:custGeom>
              <a:avLst/>
              <a:gdLst/>
              <a:ahLst/>
              <a:cxnLst/>
              <a:rect l="l" t="t" r="r" b="b"/>
              <a:pathLst>
                <a:path w="4708" h="54" extrusionOk="0">
                  <a:moveTo>
                    <a:pt x="2958" y="1"/>
                  </a:moveTo>
                  <a:cubicBezTo>
                    <a:pt x="2757" y="1"/>
                    <a:pt x="2555" y="2"/>
                    <a:pt x="2354" y="4"/>
                  </a:cubicBezTo>
                  <a:cubicBezTo>
                    <a:pt x="1573" y="9"/>
                    <a:pt x="782" y="4"/>
                    <a:pt x="0" y="27"/>
                  </a:cubicBezTo>
                  <a:cubicBezTo>
                    <a:pt x="616" y="42"/>
                    <a:pt x="1231" y="54"/>
                    <a:pt x="1843" y="54"/>
                  </a:cubicBezTo>
                  <a:cubicBezTo>
                    <a:pt x="2014" y="54"/>
                    <a:pt x="2184" y="53"/>
                    <a:pt x="2354" y="51"/>
                  </a:cubicBezTo>
                  <a:cubicBezTo>
                    <a:pt x="3140" y="41"/>
                    <a:pt x="3931" y="46"/>
                    <a:pt x="4708" y="27"/>
                  </a:cubicBezTo>
                  <a:cubicBezTo>
                    <a:pt x="4127" y="10"/>
                    <a:pt x="3542" y="1"/>
                    <a:pt x="295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60"/>
            <p:cNvSpPr/>
            <p:nvPr/>
          </p:nvSpPr>
          <p:spPr>
            <a:xfrm>
              <a:off x="2008750" y="4645800"/>
              <a:ext cx="117700" cy="1350"/>
            </a:xfrm>
            <a:custGeom>
              <a:avLst/>
              <a:gdLst/>
              <a:ahLst/>
              <a:cxnLst/>
              <a:rect l="l" t="t" r="r" b="b"/>
              <a:pathLst>
                <a:path w="4708" h="54" extrusionOk="0">
                  <a:moveTo>
                    <a:pt x="2958" y="0"/>
                  </a:moveTo>
                  <a:cubicBezTo>
                    <a:pt x="2757" y="0"/>
                    <a:pt x="2555" y="1"/>
                    <a:pt x="2354" y="4"/>
                  </a:cubicBezTo>
                  <a:cubicBezTo>
                    <a:pt x="1573" y="14"/>
                    <a:pt x="782" y="8"/>
                    <a:pt x="0" y="27"/>
                  </a:cubicBezTo>
                  <a:cubicBezTo>
                    <a:pt x="616" y="42"/>
                    <a:pt x="1231" y="53"/>
                    <a:pt x="1843" y="53"/>
                  </a:cubicBezTo>
                  <a:cubicBezTo>
                    <a:pt x="2014" y="53"/>
                    <a:pt x="2184" y="52"/>
                    <a:pt x="2354" y="50"/>
                  </a:cubicBezTo>
                  <a:cubicBezTo>
                    <a:pt x="3140" y="46"/>
                    <a:pt x="3931" y="50"/>
                    <a:pt x="4708" y="27"/>
                  </a:cubicBezTo>
                  <a:cubicBezTo>
                    <a:pt x="4127" y="10"/>
                    <a:pt x="3542" y="0"/>
                    <a:pt x="2958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60"/>
            <p:cNvSpPr/>
            <p:nvPr/>
          </p:nvSpPr>
          <p:spPr>
            <a:xfrm>
              <a:off x="2008750" y="4710300"/>
              <a:ext cx="117700" cy="1400"/>
            </a:xfrm>
            <a:custGeom>
              <a:avLst/>
              <a:gdLst/>
              <a:ahLst/>
              <a:cxnLst/>
              <a:rect l="l" t="t" r="r" b="b"/>
              <a:pathLst>
                <a:path w="4708" h="56" extrusionOk="0">
                  <a:moveTo>
                    <a:pt x="2958" y="0"/>
                  </a:moveTo>
                  <a:cubicBezTo>
                    <a:pt x="2757" y="0"/>
                    <a:pt x="2555" y="1"/>
                    <a:pt x="2354" y="4"/>
                  </a:cubicBezTo>
                  <a:cubicBezTo>
                    <a:pt x="1573" y="14"/>
                    <a:pt x="782" y="8"/>
                    <a:pt x="0" y="27"/>
                  </a:cubicBezTo>
                  <a:cubicBezTo>
                    <a:pt x="572" y="44"/>
                    <a:pt x="1143" y="56"/>
                    <a:pt x="1712" y="56"/>
                  </a:cubicBezTo>
                  <a:cubicBezTo>
                    <a:pt x="1927" y="56"/>
                    <a:pt x="2140" y="54"/>
                    <a:pt x="2354" y="50"/>
                  </a:cubicBezTo>
                  <a:cubicBezTo>
                    <a:pt x="3140" y="41"/>
                    <a:pt x="3931" y="50"/>
                    <a:pt x="4708" y="27"/>
                  </a:cubicBezTo>
                  <a:cubicBezTo>
                    <a:pt x="4127" y="10"/>
                    <a:pt x="3542" y="0"/>
                    <a:pt x="2958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60"/>
            <p:cNvSpPr/>
            <p:nvPr/>
          </p:nvSpPr>
          <p:spPr>
            <a:xfrm>
              <a:off x="2008750" y="4774800"/>
              <a:ext cx="117700" cy="1450"/>
            </a:xfrm>
            <a:custGeom>
              <a:avLst/>
              <a:gdLst/>
              <a:ahLst/>
              <a:cxnLst/>
              <a:rect l="l" t="t" r="r" b="b"/>
              <a:pathLst>
                <a:path w="4708" h="58" extrusionOk="0">
                  <a:moveTo>
                    <a:pt x="2939" y="1"/>
                  </a:moveTo>
                  <a:cubicBezTo>
                    <a:pt x="2744" y="1"/>
                    <a:pt x="2549" y="2"/>
                    <a:pt x="2354" y="4"/>
                  </a:cubicBezTo>
                  <a:cubicBezTo>
                    <a:pt x="1573" y="14"/>
                    <a:pt x="782" y="8"/>
                    <a:pt x="0" y="32"/>
                  </a:cubicBezTo>
                  <a:cubicBezTo>
                    <a:pt x="616" y="46"/>
                    <a:pt x="1231" y="58"/>
                    <a:pt x="1843" y="58"/>
                  </a:cubicBezTo>
                  <a:cubicBezTo>
                    <a:pt x="2014" y="58"/>
                    <a:pt x="2184" y="57"/>
                    <a:pt x="2354" y="55"/>
                  </a:cubicBezTo>
                  <a:cubicBezTo>
                    <a:pt x="3140" y="46"/>
                    <a:pt x="3931" y="50"/>
                    <a:pt x="4708" y="32"/>
                  </a:cubicBezTo>
                  <a:cubicBezTo>
                    <a:pt x="4120" y="11"/>
                    <a:pt x="3530" y="1"/>
                    <a:pt x="2939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60"/>
            <p:cNvSpPr/>
            <p:nvPr/>
          </p:nvSpPr>
          <p:spPr>
            <a:xfrm>
              <a:off x="1998350" y="4876875"/>
              <a:ext cx="128100" cy="1400"/>
            </a:xfrm>
            <a:custGeom>
              <a:avLst/>
              <a:gdLst/>
              <a:ahLst/>
              <a:cxnLst/>
              <a:rect l="l" t="t" r="r" b="b"/>
              <a:pathLst>
                <a:path w="5124" h="56" extrusionOk="0">
                  <a:moveTo>
                    <a:pt x="3219" y="0"/>
                  </a:moveTo>
                  <a:cubicBezTo>
                    <a:pt x="3000" y="0"/>
                    <a:pt x="2781" y="1"/>
                    <a:pt x="2563" y="3"/>
                  </a:cubicBezTo>
                  <a:cubicBezTo>
                    <a:pt x="1707" y="13"/>
                    <a:pt x="856" y="9"/>
                    <a:pt x="0" y="27"/>
                  </a:cubicBezTo>
                  <a:cubicBezTo>
                    <a:pt x="714" y="46"/>
                    <a:pt x="1425" y="56"/>
                    <a:pt x="2138" y="56"/>
                  </a:cubicBezTo>
                  <a:cubicBezTo>
                    <a:pt x="2279" y="56"/>
                    <a:pt x="2421" y="55"/>
                    <a:pt x="2563" y="55"/>
                  </a:cubicBezTo>
                  <a:cubicBezTo>
                    <a:pt x="3417" y="46"/>
                    <a:pt x="4273" y="50"/>
                    <a:pt x="5124" y="27"/>
                  </a:cubicBezTo>
                  <a:cubicBezTo>
                    <a:pt x="4491" y="9"/>
                    <a:pt x="3855" y="0"/>
                    <a:pt x="3219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60"/>
            <p:cNvSpPr/>
            <p:nvPr/>
          </p:nvSpPr>
          <p:spPr>
            <a:xfrm>
              <a:off x="1998350" y="4922775"/>
              <a:ext cx="128100" cy="1450"/>
            </a:xfrm>
            <a:custGeom>
              <a:avLst/>
              <a:gdLst/>
              <a:ahLst/>
              <a:cxnLst/>
              <a:rect l="l" t="t" r="r" b="b"/>
              <a:pathLst>
                <a:path w="5124" h="58" extrusionOk="0">
                  <a:moveTo>
                    <a:pt x="3238" y="0"/>
                  </a:moveTo>
                  <a:cubicBezTo>
                    <a:pt x="3013" y="0"/>
                    <a:pt x="2788" y="1"/>
                    <a:pt x="2563" y="4"/>
                  </a:cubicBezTo>
                  <a:cubicBezTo>
                    <a:pt x="1707" y="13"/>
                    <a:pt x="856" y="9"/>
                    <a:pt x="0" y="26"/>
                  </a:cubicBezTo>
                  <a:cubicBezTo>
                    <a:pt x="668" y="44"/>
                    <a:pt x="1332" y="57"/>
                    <a:pt x="1999" y="57"/>
                  </a:cubicBezTo>
                  <a:cubicBezTo>
                    <a:pt x="2186" y="57"/>
                    <a:pt x="2374" y="56"/>
                    <a:pt x="2563" y="54"/>
                  </a:cubicBezTo>
                  <a:cubicBezTo>
                    <a:pt x="3417" y="41"/>
                    <a:pt x="4273" y="50"/>
                    <a:pt x="5124" y="26"/>
                  </a:cubicBezTo>
                  <a:cubicBezTo>
                    <a:pt x="4497" y="10"/>
                    <a:pt x="3868" y="0"/>
                    <a:pt x="3238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60"/>
            <p:cNvSpPr/>
            <p:nvPr/>
          </p:nvSpPr>
          <p:spPr>
            <a:xfrm>
              <a:off x="1992450" y="4943775"/>
              <a:ext cx="134000" cy="26600"/>
            </a:xfrm>
            <a:custGeom>
              <a:avLst/>
              <a:gdLst/>
              <a:ahLst/>
              <a:cxnLst/>
              <a:rect l="l" t="t" r="r" b="b"/>
              <a:pathLst>
                <a:path w="5360" h="1064" extrusionOk="0">
                  <a:moveTo>
                    <a:pt x="1" y="1"/>
                  </a:moveTo>
                  <a:lnTo>
                    <a:pt x="1" y="1064"/>
                  </a:lnTo>
                  <a:lnTo>
                    <a:pt x="5360" y="1064"/>
                  </a:lnTo>
                  <a:lnTo>
                    <a:pt x="536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60"/>
            <p:cNvSpPr/>
            <p:nvPr/>
          </p:nvSpPr>
          <p:spPr>
            <a:xfrm>
              <a:off x="2044700" y="4184550"/>
              <a:ext cx="111350" cy="785825"/>
            </a:xfrm>
            <a:custGeom>
              <a:avLst/>
              <a:gdLst/>
              <a:ahLst/>
              <a:cxnLst/>
              <a:rect l="l" t="t" r="r" b="b"/>
              <a:pathLst>
                <a:path w="4454" h="31433" extrusionOk="0">
                  <a:moveTo>
                    <a:pt x="1" y="0"/>
                  </a:moveTo>
                  <a:lnTo>
                    <a:pt x="1499" y="31433"/>
                  </a:lnTo>
                  <a:lnTo>
                    <a:pt x="3283" y="31433"/>
                  </a:lnTo>
                  <a:lnTo>
                    <a:pt x="3283" y="3024"/>
                  </a:lnTo>
                  <a:lnTo>
                    <a:pt x="3408" y="3024"/>
                  </a:lnTo>
                  <a:cubicBezTo>
                    <a:pt x="3686" y="3024"/>
                    <a:pt x="3949" y="2913"/>
                    <a:pt x="4143" y="2719"/>
                  </a:cubicBezTo>
                  <a:cubicBezTo>
                    <a:pt x="4343" y="2525"/>
                    <a:pt x="4448" y="2256"/>
                    <a:pt x="4454" y="1984"/>
                  </a:cubicBezTo>
                  <a:cubicBezTo>
                    <a:pt x="4448" y="1447"/>
                    <a:pt x="4047" y="999"/>
                    <a:pt x="3511" y="948"/>
                  </a:cubicBezTo>
                  <a:lnTo>
                    <a:pt x="3511" y="476"/>
                  </a:lnTo>
                  <a:lnTo>
                    <a:pt x="3903" y="476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60"/>
            <p:cNvSpPr/>
            <p:nvPr/>
          </p:nvSpPr>
          <p:spPr>
            <a:xfrm>
              <a:off x="2062250" y="4840550"/>
              <a:ext cx="28600" cy="129825"/>
            </a:xfrm>
            <a:custGeom>
              <a:avLst/>
              <a:gdLst/>
              <a:ahLst/>
              <a:cxnLst/>
              <a:rect l="l" t="t" r="r" b="b"/>
              <a:pathLst>
                <a:path w="1144" h="5193" extrusionOk="0">
                  <a:moveTo>
                    <a:pt x="1" y="1"/>
                  </a:moveTo>
                  <a:lnTo>
                    <a:pt x="1" y="5193"/>
                  </a:lnTo>
                  <a:lnTo>
                    <a:pt x="1144" y="5193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60"/>
            <p:cNvSpPr/>
            <p:nvPr/>
          </p:nvSpPr>
          <p:spPr>
            <a:xfrm>
              <a:off x="2072675" y="4239800"/>
              <a:ext cx="31700" cy="600775"/>
            </a:xfrm>
            <a:custGeom>
              <a:avLst/>
              <a:gdLst/>
              <a:ahLst/>
              <a:cxnLst/>
              <a:rect l="l" t="t" r="r" b="b"/>
              <a:pathLst>
                <a:path w="1268" h="24031" extrusionOk="0">
                  <a:moveTo>
                    <a:pt x="0" y="1"/>
                  </a:moveTo>
                  <a:lnTo>
                    <a:pt x="0" y="24031"/>
                  </a:lnTo>
                  <a:lnTo>
                    <a:pt x="1267" y="240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60"/>
            <p:cNvSpPr/>
            <p:nvPr/>
          </p:nvSpPr>
          <p:spPr>
            <a:xfrm>
              <a:off x="2158675" y="4239800"/>
              <a:ext cx="31700" cy="730575"/>
            </a:xfrm>
            <a:custGeom>
              <a:avLst/>
              <a:gdLst/>
              <a:ahLst/>
              <a:cxnLst/>
              <a:rect l="l" t="t" r="r" b="b"/>
              <a:pathLst>
                <a:path w="1268" h="29223" extrusionOk="0">
                  <a:moveTo>
                    <a:pt x="0" y="1"/>
                  </a:moveTo>
                  <a:lnTo>
                    <a:pt x="0" y="29223"/>
                  </a:lnTo>
                  <a:lnTo>
                    <a:pt x="1268" y="29223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60"/>
            <p:cNvSpPr/>
            <p:nvPr/>
          </p:nvSpPr>
          <p:spPr>
            <a:xfrm>
              <a:off x="2094425" y="4239800"/>
              <a:ext cx="75150" cy="594875"/>
            </a:xfrm>
            <a:custGeom>
              <a:avLst/>
              <a:gdLst/>
              <a:ahLst/>
              <a:cxnLst/>
              <a:rect l="l" t="t" r="r" b="b"/>
              <a:pathLst>
                <a:path w="3006" h="23795" extrusionOk="0">
                  <a:moveTo>
                    <a:pt x="0" y="1"/>
                  </a:moveTo>
                  <a:lnTo>
                    <a:pt x="0" y="23794"/>
                  </a:lnTo>
                  <a:lnTo>
                    <a:pt x="3005" y="23794"/>
                  </a:lnTo>
                  <a:lnTo>
                    <a:pt x="30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60"/>
            <p:cNvSpPr/>
            <p:nvPr/>
          </p:nvSpPr>
          <p:spPr>
            <a:xfrm>
              <a:off x="2081250" y="4834650"/>
              <a:ext cx="101500" cy="11800"/>
            </a:xfrm>
            <a:custGeom>
              <a:avLst/>
              <a:gdLst/>
              <a:ahLst/>
              <a:cxnLst/>
              <a:rect l="l" t="t" r="r" b="b"/>
              <a:pathLst>
                <a:path w="4060" h="472" extrusionOk="0">
                  <a:moveTo>
                    <a:pt x="0" y="0"/>
                  </a:moveTo>
                  <a:lnTo>
                    <a:pt x="0" y="472"/>
                  </a:lnTo>
                  <a:lnTo>
                    <a:pt x="4059" y="472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60"/>
            <p:cNvSpPr/>
            <p:nvPr/>
          </p:nvSpPr>
          <p:spPr>
            <a:xfrm>
              <a:off x="2085300" y="4846425"/>
              <a:ext cx="93500" cy="123950"/>
            </a:xfrm>
            <a:custGeom>
              <a:avLst/>
              <a:gdLst/>
              <a:ahLst/>
              <a:cxnLst/>
              <a:rect l="l" t="t" r="r" b="b"/>
              <a:pathLst>
                <a:path w="3740" h="4958" extrusionOk="0">
                  <a:moveTo>
                    <a:pt x="0" y="1"/>
                  </a:moveTo>
                  <a:lnTo>
                    <a:pt x="0" y="4958"/>
                  </a:lnTo>
                  <a:lnTo>
                    <a:pt x="3740" y="4958"/>
                  </a:lnTo>
                  <a:lnTo>
                    <a:pt x="374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60"/>
            <p:cNvSpPr/>
            <p:nvPr/>
          </p:nvSpPr>
          <p:spPr>
            <a:xfrm>
              <a:off x="2085300" y="4846425"/>
              <a:ext cx="93500" cy="6975"/>
            </a:xfrm>
            <a:custGeom>
              <a:avLst/>
              <a:gdLst/>
              <a:ahLst/>
              <a:cxnLst/>
              <a:rect l="l" t="t" r="r" b="b"/>
              <a:pathLst>
                <a:path w="3740" h="279" extrusionOk="0">
                  <a:moveTo>
                    <a:pt x="0" y="1"/>
                  </a:moveTo>
                  <a:lnTo>
                    <a:pt x="0" y="209"/>
                  </a:lnTo>
                  <a:lnTo>
                    <a:pt x="3740" y="278"/>
                  </a:lnTo>
                  <a:lnTo>
                    <a:pt x="374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60"/>
            <p:cNvSpPr/>
            <p:nvPr/>
          </p:nvSpPr>
          <p:spPr>
            <a:xfrm>
              <a:off x="2094425" y="4828750"/>
              <a:ext cx="75150" cy="5925"/>
            </a:xfrm>
            <a:custGeom>
              <a:avLst/>
              <a:gdLst/>
              <a:ahLst/>
              <a:cxnLst/>
              <a:rect l="l" t="t" r="r" b="b"/>
              <a:pathLst>
                <a:path w="3006" h="237" extrusionOk="0">
                  <a:moveTo>
                    <a:pt x="3005" y="1"/>
                  </a:moveTo>
                  <a:lnTo>
                    <a:pt x="0" y="65"/>
                  </a:lnTo>
                  <a:lnTo>
                    <a:pt x="0" y="236"/>
                  </a:lnTo>
                  <a:lnTo>
                    <a:pt x="3005" y="236"/>
                  </a:lnTo>
                  <a:lnTo>
                    <a:pt x="300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60"/>
            <p:cNvSpPr/>
            <p:nvPr/>
          </p:nvSpPr>
          <p:spPr>
            <a:xfrm>
              <a:off x="2094425" y="4239800"/>
              <a:ext cx="75150" cy="5900"/>
            </a:xfrm>
            <a:custGeom>
              <a:avLst/>
              <a:gdLst/>
              <a:ahLst/>
              <a:cxnLst/>
              <a:rect l="l" t="t" r="r" b="b"/>
              <a:pathLst>
                <a:path w="3006" h="236" extrusionOk="0">
                  <a:moveTo>
                    <a:pt x="0" y="1"/>
                  </a:moveTo>
                  <a:lnTo>
                    <a:pt x="0" y="236"/>
                  </a:lnTo>
                  <a:lnTo>
                    <a:pt x="3005" y="172"/>
                  </a:lnTo>
                  <a:lnTo>
                    <a:pt x="300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60"/>
            <p:cNvSpPr/>
            <p:nvPr/>
          </p:nvSpPr>
          <p:spPr>
            <a:xfrm>
              <a:off x="2044000" y="4187675"/>
              <a:ext cx="176075" cy="52150"/>
            </a:xfrm>
            <a:custGeom>
              <a:avLst/>
              <a:gdLst/>
              <a:ahLst/>
              <a:cxnLst/>
              <a:rect l="l" t="t" r="r" b="b"/>
              <a:pathLst>
                <a:path w="7043" h="2086" extrusionOk="0">
                  <a:moveTo>
                    <a:pt x="931" y="1"/>
                  </a:moveTo>
                  <a:cubicBezTo>
                    <a:pt x="417" y="1"/>
                    <a:pt x="1" y="421"/>
                    <a:pt x="1" y="934"/>
                  </a:cubicBezTo>
                  <a:lnTo>
                    <a:pt x="1" y="1151"/>
                  </a:lnTo>
                  <a:cubicBezTo>
                    <a:pt x="1" y="1670"/>
                    <a:pt x="417" y="2086"/>
                    <a:pt x="931" y="2086"/>
                  </a:cubicBezTo>
                  <a:lnTo>
                    <a:pt x="6109" y="2086"/>
                  </a:lnTo>
                  <a:cubicBezTo>
                    <a:pt x="6627" y="2086"/>
                    <a:pt x="7043" y="1670"/>
                    <a:pt x="7043" y="1151"/>
                  </a:cubicBezTo>
                  <a:lnTo>
                    <a:pt x="7043" y="934"/>
                  </a:lnTo>
                  <a:cubicBezTo>
                    <a:pt x="7043" y="421"/>
                    <a:pt x="6627" y="1"/>
                    <a:pt x="610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60"/>
            <p:cNvSpPr/>
            <p:nvPr/>
          </p:nvSpPr>
          <p:spPr>
            <a:xfrm>
              <a:off x="2067475" y="4176100"/>
              <a:ext cx="129025" cy="12050"/>
            </a:xfrm>
            <a:custGeom>
              <a:avLst/>
              <a:gdLst/>
              <a:ahLst/>
              <a:cxnLst/>
              <a:rect l="l" t="t" r="r" b="b"/>
              <a:pathLst>
                <a:path w="5161" h="482" extrusionOk="0">
                  <a:moveTo>
                    <a:pt x="1" y="1"/>
                  </a:moveTo>
                  <a:lnTo>
                    <a:pt x="1" y="481"/>
                  </a:lnTo>
                  <a:lnTo>
                    <a:pt x="5161" y="481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60"/>
            <p:cNvSpPr/>
            <p:nvPr/>
          </p:nvSpPr>
          <p:spPr>
            <a:xfrm>
              <a:off x="2067475" y="4180850"/>
              <a:ext cx="129025" cy="7400"/>
            </a:xfrm>
            <a:custGeom>
              <a:avLst/>
              <a:gdLst/>
              <a:ahLst/>
              <a:cxnLst/>
              <a:rect l="l" t="t" r="r" b="b"/>
              <a:pathLst>
                <a:path w="5161" h="296" extrusionOk="0">
                  <a:moveTo>
                    <a:pt x="1" y="1"/>
                  </a:moveTo>
                  <a:lnTo>
                    <a:pt x="1" y="296"/>
                  </a:lnTo>
                  <a:lnTo>
                    <a:pt x="5161" y="296"/>
                  </a:lnTo>
                  <a:lnTo>
                    <a:pt x="5161" y="1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60"/>
            <p:cNvSpPr/>
            <p:nvPr/>
          </p:nvSpPr>
          <p:spPr>
            <a:xfrm>
              <a:off x="2058000" y="4164200"/>
              <a:ext cx="148000" cy="11925"/>
            </a:xfrm>
            <a:custGeom>
              <a:avLst/>
              <a:gdLst/>
              <a:ahLst/>
              <a:cxnLst/>
              <a:rect l="l" t="t" r="r" b="b"/>
              <a:pathLst>
                <a:path w="5920" h="477" extrusionOk="0">
                  <a:moveTo>
                    <a:pt x="0" y="1"/>
                  </a:moveTo>
                  <a:lnTo>
                    <a:pt x="0" y="477"/>
                  </a:lnTo>
                  <a:lnTo>
                    <a:pt x="5919" y="477"/>
                  </a:lnTo>
                  <a:lnTo>
                    <a:pt x="59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60"/>
            <p:cNvSpPr/>
            <p:nvPr/>
          </p:nvSpPr>
          <p:spPr>
            <a:xfrm>
              <a:off x="2047475" y="4191050"/>
              <a:ext cx="42100" cy="44600"/>
            </a:xfrm>
            <a:custGeom>
              <a:avLst/>
              <a:gdLst/>
              <a:ahLst/>
              <a:cxnLst/>
              <a:rect l="l" t="t" r="r" b="b"/>
              <a:pathLst>
                <a:path w="1684" h="1784" extrusionOk="0">
                  <a:moveTo>
                    <a:pt x="957" y="0"/>
                  </a:moveTo>
                  <a:cubicBezTo>
                    <a:pt x="714" y="0"/>
                    <a:pt x="473" y="94"/>
                    <a:pt x="292" y="272"/>
                  </a:cubicBezTo>
                  <a:cubicBezTo>
                    <a:pt x="148" y="410"/>
                    <a:pt x="56" y="596"/>
                    <a:pt x="28" y="790"/>
                  </a:cubicBezTo>
                  <a:cubicBezTo>
                    <a:pt x="0" y="993"/>
                    <a:pt x="47" y="1202"/>
                    <a:pt x="154" y="1377"/>
                  </a:cubicBezTo>
                  <a:cubicBezTo>
                    <a:pt x="265" y="1548"/>
                    <a:pt x="426" y="1678"/>
                    <a:pt x="620" y="1742"/>
                  </a:cubicBezTo>
                  <a:cubicBezTo>
                    <a:pt x="703" y="1770"/>
                    <a:pt x="788" y="1784"/>
                    <a:pt x="871" y="1784"/>
                  </a:cubicBezTo>
                  <a:cubicBezTo>
                    <a:pt x="1194" y="1784"/>
                    <a:pt x="1495" y="1580"/>
                    <a:pt x="1605" y="1257"/>
                  </a:cubicBezTo>
                  <a:cubicBezTo>
                    <a:pt x="1618" y="1215"/>
                    <a:pt x="1628" y="1174"/>
                    <a:pt x="1633" y="1132"/>
                  </a:cubicBezTo>
                  <a:cubicBezTo>
                    <a:pt x="1684" y="743"/>
                    <a:pt x="1411" y="387"/>
                    <a:pt x="1023" y="337"/>
                  </a:cubicBezTo>
                  <a:cubicBezTo>
                    <a:pt x="999" y="335"/>
                    <a:pt x="975" y="333"/>
                    <a:pt x="952" y="333"/>
                  </a:cubicBezTo>
                  <a:cubicBezTo>
                    <a:pt x="764" y="333"/>
                    <a:pt x="587" y="415"/>
                    <a:pt x="468" y="554"/>
                  </a:cubicBezTo>
                  <a:cubicBezTo>
                    <a:pt x="329" y="716"/>
                    <a:pt x="292" y="942"/>
                    <a:pt x="366" y="1142"/>
                  </a:cubicBezTo>
                  <a:cubicBezTo>
                    <a:pt x="444" y="1340"/>
                    <a:pt x="630" y="1475"/>
                    <a:pt x="842" y="1492"/>
                  </a:cubicBezTo>
                  <a:cubicBezTo>
                    <a:pt x="853" y="1493"/>
                    <a:pt x="864" y="1494"/>
                    <a:pt x="875" y="1494"/>
                  </a:cubicBezTo>
                  <a:cubicBezTo>
                    <a:pt x="1075" y="1494"/>
                    <a:pt x="1253" y="1371"/>
                    <a:pt x="1332" y="1187"/>
                  </a:cubicBezTo>
                  <a:cubicBezTo>
                    <a:pt x="1406" y="984"/>
                    <a:pt x="1332" y="762"/>
                    <a:pt x="1152" y="647"/>
                  </a:cubicBezTo>
                  <a:cubicBezTo>
                    <a:pt x="1088" y="606"/>
                    <a:pt x="1016" y="587"/>
                    <a:pt x="944" y="587"/>
                  </a:cubicBezTo>
                  <a:cubicBezTo>
                    <a:pt x="819" y="587"/>
                    <a:pt x="696" y="646"/>
                    <a:pt x="620" y="758"/>
                  </a:cubicBezTo>
                  <a:cubicBezTo>
                    <a:pt x="564" y="841"/>
                    <a:pt x="546" y="942"/>
                    <a:pt x="579" y="1040"/>
                  </a:cubicBezTo>
                  <a:cubicBezTo>
                    <a:pt x="606" y="1136"/>
                    <a:pt x="681" y="1215"/>
                    <a:pt x="773" y="1253"/>
                  </a:cubicBezTo>
                  <a:cubicBezTo>
                    <a:pt x="685" y="1211"/>
                    <a:pt x="620" y="1132"/>
                    <a:pt x="592" y="1035"/>
                  </a:cubicBezTo>
                  <a:cubicBezTo>
                    <a:pt x="570" y="942"/>
                    <a:pt x="588" y="845"/>
                    <a:pt x="643" y="767"/>
                  </a:cubicBezTo>
                  <a:cubicBezTo>
                    <a:pt x="713" y="672"/>
                    <a:pt x="819" y="622"/>
                    <a:pt x="927" y="622"/>
                  </a:cubicBezTo>
                  <a:cubicBezTo>
                    <a:pt x="999" y="622"/>
                    <a:pt x="1071" y="644"/>
                    <a:pt x="1133" y="688"/>
                  </a:cubicBezTo>
                  <a:cubicBezTo>
                    <a:pt x="1286" y="790"/>
                    <a:pt x="1351" y="989"/>
                    <a:pt x="1277" y="1160"/>
                  </a:cubicBezTo>
                  <a:cubicBezTo>
                    <a:pt x="1213" y="1317"/>
                    <a:pt x="1062" y="1416"/>
                    <a:pt x="895" y="1416"/>
                  </a:cubicBezTo>
                  <a:cubicBezTo>
                    <a:pt x="881" y="1416"/>
                    <a:pt x="866" y="1415"/>
                    <a:pt x="852" y="1414"/>
                  </a:cubicBezTo>
                  <a:cubicBezTo>
                    <a:pt x="671" y="1396"/>
                    <a:pt x="519" y="1275"/>
                    <a:pt x="449" y="1108"/>
                  </a:cubicBezTo>
                  <a:cubicBezTo>
                    <a:pt x="384" y="938"/>
                    <a:pt x="421" y="748"/>
                    <a:pt x="542" y="609"/>
                  </a:cubicBezTo>
                  <a:cubicBezTo>
                    <a:pt x="645" y="490"/>
                    <a:pt x="799" y="422"/>
                    <a:pt x="956" y="422"/>
                  </a:cubicBezTo>
                  <a:cubicBezTo>
                    <a:pt x="976" y="422"/>
                    <a:pt x="995" y="423"/>
                    <a:pt x="1014" y="425"/>
                  </a:cubicBezTo>
                  <a:cubicBezTo>
                    <a:pt x="1193" y="457"/>
                    <a:pt x="1351" y="559"/>
                    <a:pt x="1448" y="711"/>
                  </a:cubicBezTo>
                  <a:cubicBezTo>
                    <a:pt x="1545" y="864"/>
                    <a:pt x="1569" y="1053"/>
                    <a:pt x="1517" y="1225"/>
                  </a:cubicBezTo>
                  <a:cubicBezTo>
                    <a:pt x="1458" y="1396"/>
                    <a:pt x="1337" y="1535"/>
                    <a:pt x="1175" y="1613"/>
                  </a:cubicBezTo>
                  <a:cubicBezTo>
                    <a:pt x="1075" y="1663"/>
                    <a:pt x="968" y="1688"/>
                    <a:pt x="859" y="1688"/>
                  </a:cubicBezTo>
                  <a:cubicBezTo>
                    <a:pt x="787" y="1688"/>
                    <a:pt x="714" y="1677"/>
                    <a:pt x="643" y="1654"/>
                  </a:cubicBezTo>
                  <a:cubicBezTo>
                    <a:pt x="472" y="1595"/>
                    <a:pt x="320" y="1479"/>
                    <a:pt x="218" y="1326"/>
                  </a:cubicBezTo>
                  <a:cubicBezTo>
                    <a:pt x="116" y="1170"/>
                    <a:pt x="70" y="984"/>
                    <a:pt x="88" y="799"/>
                  </a:cubicBezTo>
                  <a:cubicBezTo>
                    <a:pt x="111" y="615"/>
                    <a:pt x="195" y="438"/>
                    <a:pt x="325" y="304"/>
                  </a:cubicBezTo>
                  <a:cubicBezTo>
                    <a:pt x="505" y="117"/>
                    <a:pt x="751" y="18"/>
                    <a:pt x="1000" y="18"/>
                  </a:cubicBezTo>
                  <a:cubicBezTo>
                    <a:pt x="1127" y="18"/>
                    <a:pt x="1254" y="43"/>
                    <a:pt x="1374" y="96"/>
                  </a:cubicBezTo>
                  <a:cubicBezTo>
                    <a:pt x="1242" y="32"/>
                    <a:pt x="1099" y="0"/>
                    <a:pt x="957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60"/>
            <p:cNvSpPr/>
            <p:nvPr/>
          </p:nvSpPr>
          <p:spPr>
            <a:xfrm>
              <a:off x="2173600" y="4191150"/>
              <a:ext cx="43500" cy="44350"/>
            </a:xfrm>
            <a:custGeom>
              <a:avLst/>
              <a:gdLst/>
              <a:ahLst/>
              <a:cxnLst/>
              <a:rect l="l" t="t" r="r" b="b"/>
              <a:pathLst>
                <a:path w="1740" h="1774" extrusionOk="0">
                  <a:moveTo>
                    <a:pt x="968" y="1235"/>
                  </a:moveTo>
                  <a:lnTo>
                    <a:pt x="968" y="1235"/>
                  </a:lnTo>
                  <a:cubicBezTo>
                    <a:pt x="964" y="1237"/>
                    <a:pt x="961" y="1238"/>
                    <a:pt x="957" y="1239"/>
                  </a:cubicBezTo>
                  <a:lnTo>
                    <a:pt x="943" y="1249"/>
                  </a:lnTo>
                  <a:cubicBezTo>
                    <a:pt x="952" y="1245"/>
                    <a:pt x="960" y="1240"/>
                    <a:pt x="968" y="1235"/>
                  </a:cubicBezTo>
                  <a:close/>
                  <a:moveTo>
                    <a:pt x="760" y="1"/>
                  </a:moveTo>
                  <a:cubicBezTo>
                    <a:pt x="618" y="1"/>
                    <a:pt x="475" y="32"/>
                    <a:pt x="342" y="97"/>
                  </a:cubicBezTo>
                  <a:cubicBezTo>
                    <a:pt x="464" y="44"/>
                    <a:pt x="592" y="18"/>
                    <a:pt x="719" y="18"/>
                  </a:cubicBezTo>
                  <a:cubicBezTo>
                    <a:pt x="968" y="18"/>
                    <a:pt x="1211" y="116"/>
                    <a:pt x="1392" y="300"/>
                  </a:cubicBezTo>
                  <a:cubicBezTo>
                    <a:pt x="1522" y="434"/>
                    <a:pt x="1605" y="611"/>
                    <a:pt x="1628" y="795"/>
                  </a:cubicBezTo>
                  <a:cubicBezTo>
                    <a:pt x="1665" y="1179"/>
                    <a:pt x="1434" y="1531"/>
                    <a:pt x="1068" y="1650"/>
                  </a:cubicBezTo>
                  <a:cubicBezTo>
                    <a:pt x="998" y="1673"/>
                    <a:pt x="925" y="1684"/>
                    <a:pt x="852" y="1684"/>
                  </a:cubicBezTo>
                  <a:cubicBezTo>
                    <a:pt x="746" y="1684"/>
                    <a:pt x="639" y="1661"/>
                    <a:pt x="541" y="1614"/>
                  </a:cubicBezTo>
                  <a:cubicBezTo>
                    <a:pt x="380" y="1535"/>
                    <a:pt x="254" y="1392"/>
                    <a:pt x="199" y="1221"/>
                  </a:cubicBezTo>
                  <a:cubicBezTo>
                    <a:pt x="143" y="1049"/>
                    <a:pt x="171" y="865"/>
                    <a:pt x="269" y="707"/>
                  </a:cubicBezTo>
                  <a:cubicBezTo>
                    <a:pt x="361" y="555"/>
                    <a:pt x="523" y="453"/>
                    <a:pt x="698" y="425"/>
                  </a:cubicBezTo>
                  <a:cubicBezTo>
                    <a:pt x="721" y="422"/>
                    <a:pt x="744" y="421"/>
                    <a:pt x="767" y="421"/>
                  </a:cubicBezTo>
                  <a:cubicBezTo>
                    <a:pt x="924" y="421"/>
                    <a:pt x="1074" y="490"/>
                    <a:pt x="1174" y="611"/>
                  </a:cubicBezTo>
                  <a:cubicBezTo>
                    <a:pt x="1244" y="684"/>
                    <a:pt x="1285" y="777"/>
                    <a:pt x="1295" y="878"/>
                  </a:cubicBezTo>
                  <a:cubicBezTo>
                    <a:pt x="1323" y="1147"/>
                    <a:pt x="1133" y="1382"/>
                    <a:pt x="865" y="1415"/>
                  </a:cubicBezTo>
                  <a:cubicBezTo>
                    <a:pt x="854" y="1416"/>
                    <a:pt x="843" y="1416"/>
                    <a:pt x="832" y="1416"/>
                  </a:cubicBezTo>
                  <a:cubicBezTo>
                    <a:pt x="660" y="1416"/>
                    <a:pt x="504" y="1317"/>
                    <a:pt x="435" y="1160"/>
                  </a:cubicBezTo>
                  <a:cubicBezTo>
                    <a:pt x="365" y="985"/>
                    <a:pt x="425" y="786"/>
                    <a:pt x="583" y="684"/>
                  </a:cubicBezTo>
                  <a:cubicBezTo>
                    <a:pt x="644" y="641"/>
                    <a:pt x="714" y="620"/>
                    <a:pt x="783" y="620"/>
                  </a:cubicBezTo>
                  <a:cubicBezTo>
                    <a:pt x="893" y="620"/>
                    <a:pt x="1000" y="671"/>
                    <a:pt x="1068" y="767"/>
                  </a:cubicBezTo>
                  <a:cubicBezTo>
                    <a:pt x="1129" y="841"/>
                    <a:pt x="1147" y="944"/>
                    <a:pt x="1119" y="1036"/>
                  </a:cubicBezTo>
                  <a:cubicBezTo>
                    <a:pt x="1098" y="1119"/>
                    <a:pt x="1043" y="1191"/>
                    <a:pt x="968" y="1235"/>
                  </a:cubicBezTo>
                  <a:lnTo>
                    <a:pt x="968" y="1235"/>
                  </a:lnTo>
                  <a:cubicBezTo>
                    <a:pt x="983" y="1230"/>
                    <a:pt x="997" y="1222"/>
                    <a:pt x="1008" y="1211"/>
                  </a:cubicBezTo>
                  <a:cubicBezTo>
                    <a:pt x="1165" y="1110"/>
                    <a:pt x="1206" y="901"/>
                    <a:pt x="1106" y="744"/>
                  </a:cubicBezTo>
                  <a:cubicBezTo>
                    <a:pt x="1029" y="632"/>
                    <a:pt x="906" y="573"/>
                    <a:pt x="780" y="573"/>
                  </a:cubicBezTo>
                  <a:cubicBezTo>
                    <a:pt x="707" y="573"/>
                    <a:pt x="634" y="592"/>
                    <a:pt x="568" y="633"/>
                  </a:cubicBezTo>
                  <a:cubicBezTo>
                    <a:pt x="389" y="749"/>
                    <a:pt x="314" y="976"/>
                    <a:pt x="393" y="1174"/>
                  </a:cubicBezTo>
                  <a:cubicBezTo>
                    <a:pt x="468" y="1363"/>
                    <a:pt x="651" y="1481"/>
                    <a:pt x="851" y="1481"/>
                  </a:cubicBezTo>
                  <a:cubicBezTo>
                    <a:pt x="862" y="1481"/>
                    <a:pt x="873" y="1480"/>
                    <a:pt x="884" y="1480"/>
                  </a:cubicBezTo>
                  <a:cubicBezTo>
                    <a:pt x="1096" y="1461"/>
                    <a:pt x="1276" y="1326"/>
                    <a:pt x="1355" y="1128"/>
                  </a:cubicBezTo>
                  <a:cubicBezTo>
                    <a:pt x="1434" y="929"/>
                    <a:pt x="1396" y="707"/>
                    <a:pt x="1258" y="545"/>
                  </a:cubicBezTo>
                  <a:cubicBezTo>
                    <a:pt x="1134" y="401"/>
                    <a:pt x="957" y="319"/>
                    <a:pt x="772" y="319"/>
                  </a:cubicBezTo>
                  <a:cubicBezTo>
                    <a:pt x="749" y="319"/>
                    <a:pt x="726" y="321"/>
                    <a:pt x="703" y="323"/>
                  </a:cubicBezTo>
                  <a:cubicBezTo>
                    <a:pt x="662" y="333"/>
                    <a:pt x="619" y="342"/>
                    <a:pt x="578" y="351"/>
                  </a:cubicBezTo>
                  <a:cubicBezTo>
                    <a:pt x="203" y="472"/>
                    <a:pt x="0" y="869"/>
                    <a:pt x="116" y="1243"/>
                  </a:cubicBezTo>
                  <a:cubicBezTo>
                    <a:pt x="227" y="1569"/>
                    <a:pt x="533" y="1773"/>
                    <a:pt x="859" y="1773"/>
                  </a:cubicBezTo>
                  <a:cubicBezTo>
                    <a:pt x="941" y="1773"/>
                    <a:pt x="1024" y="1761"/>
                    <a:pt x="1106" y="1734"/>
                  </a:cubicBezTo>
                  <a:cubicBezTo>
                    <a:pt x="1494" y="1595"/>
                    <a:pt x="1739" y="1202"/>
                    <a:pt x="1688" y="790"/>
                  </a:cubicBezTo>
                  <a:cubicBezTo>
                    <a:pt x="1660" y="592"/>
                    <a:pt x="1567" y="406"/>
                    <a:pt x="1424" y="268"/>
                  </a:cubicBezTo>
                  <a:cubicBezTo>
                    <a:pt x="1243" y="93"/>
                    <a:pt x="1003" y="1"/>
                    <a:pt x="76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60"/>
            <p:cNvSpPr/>
            <p:nvPr/>
          </p:nvSpPr>
          <p:spPr>
            <a:xfrm>
              <a:off x="2072675" y="4322825"/>
              <a:ext cx="117700" cy="1450"/>
            </a:xfrm>
            <a:custGeom>
              <a:avLst/>
              <a:gdLst/>
              <a:ahLst/>
              <a:cxnLst/>
              <a:rect l="l" t="t" r="r" b="b"/>
              <a:pathLst>
                <a:path w="4708" h="58" extrusionOk="0">
                  <a:moveTo>
                    <a:pt x="2978" y="1"/>
                  </a:moveTo>
                  <a:cubicBezTo>
                    <a:pt x="2771" y="1"/>
                    <a:pt x="2563" y="2"/>
                    <a:pt x="2354" y="4"/>
                  </a:cubicBezTo>
                  <a:cubicBezTo>
                    <a:pt x="1564" y="13"/>
                    <a:pt x="782" y="4"/>
                    <a:pt x="0" y="27"/>
                  </a:cubicBezTo>
                  <a:cubicBezTo>
                    <a:pt x="614" y="45"/>
                    <a:pt x="1227" y="58"/>
                    <a:pt x="1838" y="58"/>
                  </a:cubicBezTo>
                  <a:cubicBezTo>
                    <a:pt x="2010" y="58"/>
                    <a:pt x="2182" y="57"/>
                    <a:pt x="2354" y="54"/>
                  </a:cubicBezTo>
                  <a:cubicBezTo>
                    <a:pt x="3141" y="41"/>
                    <a:pt x="3931" y="50"/>
                    <a:pt x="4708" y="27"/>
                  </a:cubicBezTo>
                  <a:cubicBezTo>
                    <a:pt x="4126" y="10"/>
                    <a:pt x="3556" y="1"/>
                    <a:pt x="297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60"/>
            <p:cNvSpPr/>
            <p:nvPr/>
          </p:nvSpPr>
          <p:spPr>
            <a:xfrm>
              <a:off x="2072675" y="4387325"/>
              <a:ext cx="117700" cy="1450"/>
            </a:xfrm>
            <a:custGeom>
              <a:avLst/>
              <a:gdLst/>
              <a:ahLst/>
              <a:cxnLst/>
              <a:rect l="l" t="t" r="r" b="b"/>
              <a:pathLst>
                <a:path w="4708" h="58" extrusionOk="0">
                  <a:moveTo>
                    <a:pt x="2955" y="1"/>
                  </a:moveTo>
                  <a:cubicBezTo>
                    <a:pt x="2756" y="1"/>
                    <a:pt x="2556" y="2"/>
                    <a:pt x="2354" y="5"/>
                  </a:cubicBezTo>
                  <a:cubicBezTo>
                    <a:pt x="1564" y="18"/>
                    <a:pt x="782" y="9"/>
                    <a:pt x="0" y="32"/>
                  </a:cubicBezTo>
                  <a:cubicBezTo>
                    <a:pt x="608" y="46"/>
                    <a:pt x="1216" y="58"/>
                    <a:pt x="1822" y="58"/>
                  </a:cubicBezTo>
                  <a:cubicBezTo>
                    <a:pt x="1999" y="58"/>
                    <a:pt x="2177" y="57"/>
                    <a:pt x="2354" y="54"/>
                  </a:cubicBezTo>
                  <a:cubicBezTo>
                    <a:pt x="3141" y="46"/>
                    <a:pt x="3931" y="54"/>
                    <a:pt x="4708" y="32"/>
                  </a:cubicBezTo>
                  <a:cubicBezTo>
                    <a:pt x="4118" y="12"/>
                    <a:pt x="3540" y="1"/>
                    <a:pt x="2955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60"/>
            <p:cNvSpPr/>
            <p:nvPr/>
          </p:nvSpPr>
          <p:spPr>
            <a:xfrm>
              <a:off x="2072675" y="4452000"/>
              <a:ext cx="117700" cy="1400"/>
            </a:xfrm>
            <a:custGeom>
              <a:avLst/>
              <a:gdLst/>
              <a:ahLst/>
              <a:cxnLst/>
              <a:rect l="l" t="t" r="r" b="b"/>
              <a:pathLst>
                <a:path w="4708" h="56" extrusionOk="0">
                  <a:moveTo>
                    <a:pt x="2881" y="1"/>
                  </a:moveTo>
                  <a:cubicBezTo>
                    <a:pt x="2706" y="1"/>
                    <a:pt x="2531" y="1"/>
                    <a:pt x="2354" y="2"/>
                  </a:cubicBezTo>
                  <a:cubicBezTo>
                    <a:pt x="1564" y="11"/>
                    <a:pt x="782" y="7"/>
                    <a:pt x="0" y="25"/>
                  </a:cubicBezTo>
                  <a:cubicBezTo>
                    <a:pt x="626" y="43"/>
                    <a:pt x="1251" y="56"/>
                    <a:pt x="1874" y="56"/>
                  </a:cubicBezTo>
                  <a:cubicBezTo>
                    <a:pt x="2034" y="56"/>
                    <a:pt x="2194" y="55"/>
                    <a:pt x="2354" y="53"/>
                  </a:cubicBezTo>
                  <a:cubicBezTo>
                    <a:pt x="3141" y="43"/>
                    <a:pt x="3931" y="48"/>
                    <a:pt x="4708" y="25"/>
                  </a:cubicBezTo>
                  <a:cubicBezTo>
                    <a:pt x="4093" y="7"/>
                    <a:pt x="3492" y="1"/>
                    <a:pt x="288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60"/>
            <p:cNvSpPr/>
            <p:nvPr/>
          </p:nvSpPr>
          <p:spPr>
            <a:xfrm>
              <a:off x="2072675" y="4516575"/>
              <a:ext cx="117700" cy="1350"/>
            </a:xfrm>
            <a:custGeom>
              <a:avLst/>
              <a:gdLst/>
              <a:ahLst/>
              <a:cxnLst/>
              <a:rect l="l" t="t" r="r" b="b"/>
              <a:pathLst>
                <a:path w="4708" h="54" extrusionOk="0">
                  <a:moveTo>
                    <a:pt x="2961" y="0"/>
                  </a:moveTo>
                  <a:cubicBezTo>
                    <a:pt x="2760" y="0"/>
                    <a:pt x="2558" y="1"/>
                    <a:pt x="2354" y="4"/>
                  </a:cubicBezTo>
                  <a:cubicBezTo>
                    <a:pt x="1564" y="12"/>
                    <a:pt x="782" y="8"/>
                    <a:pt x="0" y="27"/>
                  </a:cubicBezTo>
                  <a:cubicBezTo>
                    <a:pt x="585" y="44"/>
                    <a:pt x="1170" y="54"/>
                    <a:pt x="1753" y="54"/>
                  </a:cubicBezTo>
                  <a:cubicBezTo>
                    <a:pt x="1953" y="54"/>
                    <a:pt x="2154" y="52"/>
                    <a:pt x="2354" y="50"/>
                  </a:cubicBezTo>
                  <a:cubicBezTo>
                    <a:pt x="3141" y="45"/>
                    <a:pt x="3931" y="50"/>
                    <a:pt x="4708" y="27"/>
                  </a:cubicBezTo>
                  <a:cubicBezTo>
                    <a:pt x="4120" y="10"/>
                    <a:pt x="3544" y="0"/>
                    <a:pt x="2961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60"/>
            <p:cNvSpPr/>
            <p:nvPr/>
          </p:nvSpPr>
          <p:spPr>
            <a:xfrm>
              <a:off x="2072675" y="4581175"/>
              <a:ext cx="117700" cy="1350"/>
            </a:xfrm>
            <a:custGeom>
              <a:avLst/>
              <a:gdLst/>
              <a:ahLst/>
              <a:cxnLst/>
              <a:rect l="l" t="t" r="r" b="b"/>
              <a:pathLst>
                <a:path w="4708" h="54" extrusionOk="0">
                  <a:moveTo>
                    <a:pt x="2961" y="1"/>
                  </a:moveTo>
                  <a:cubicBezTo>
                    <a:pt x="2760" y="1"/>
                    <a:pt x="2558" y="2"/>
                    <a:pt x="2354" y="4"/>
                  </a:cubicBezTo>
                  <a:cubicBezTo>
                    <a:pt x="1564" y="9"/>
                    <a:pt x="782" y="4"/>
                    <a:pt x="0" y="27"/>
                  </a:cubicBezTo>
                  <a:cubicBezTo>
                    <a:pt x="616" y="42"/>
                    <a:pt x="1230" y="54"/>
                    <a:pt x="1843" y="54"/>
                  </a:cubicBezTo>
                  <a:cubicBezTo>
                    <a:pt x="2013" y="54"/>
                    <a:pt x="2184" y="53"/>
                    <a:pt x="2354" y="51"/>
                  </a:cubicBezTo>
                  <a:cubicBezTo>
                    <a:pt x="3141" y="41"/>
                    <a:pt x="3931" y="46"/>
                    <a:pt x="4708" y="27"/>
                  </a:cubicBezTo>
                  <a:cubicBezTo>
                    <a:pt x="4120" y="10"/>
                    <a:pt x="3544" y="1"/>
                    <a:pt x="296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60"/>
            <p:cNvSpPr/>
            <p:nvPr/>
          </p:nvSpPr>
          <p:spPr>
            <a:xfrm>
              <a:off x="2072675" y="4645800"/>
              <a:ext cx="117700" cy="1350"/>
            </a:xfrm>
            <a:custGeom>
              <a:avLst/>
              <a:gdLst/>
              <a:ahLst/>
              <a:cxnLst/>
              <a:rect l="l" t="t" r="r" b="b"/>
              <a:pathLst>
                <a:path w="4708" h="54" extrusionOk="0">
                  <a:moveTo>
                    <a:pt x="2961" y="0"/>
                  </a:moveTo>
                  <a:cubicBezTo>
                    <a:pt x="2760" y="0"/>
                    <a:pt x="2558" y="1"/>
                    <a:pt x="2354" y="4"/>
                  </a:cubicBezTo>
                  <a:cubicBezTo>
                    <a:pt x="1564" y="14"/>
                    <a:pt x="782" y="8"/>
                    <a:pt x="0" y="27"/>
                  </a:cubicBezTo>
                  <a:cubicBezTo>
                    <a:pt x="616" y="42"/>
                    <a:pt x="1230" y="53"/>
                    <a:pt x="1843" y="53"/>
                  </a:cubicBezTo>
                  <a:cubicBezTo>
                    <a:pt x="2013" y="53"/>
                    <a:pt x="2184" y="52"/>
                    <a:pt x="2354" y="50"/>
                  </a:cubicBezTo>
                  <a:cubicBezTo>
                    <a:pt x="3141" y="46"/>
                    <a:pt x="3931" y="50"/>
                    <a:pt x="4708" y="27"/>
                  </a:cubicBezTo>
                  <a:cubicBezTo>
                    <a:pt x="4120" y="10"/>
                    <a:pt x="3544" y="0"/>
                    <a:pt x="2961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60"/>
            <p:cNvSpPr/>
            <p:nvPr/>
          </p:nvSpPr>
          <p:spPr>
            <a:xfrm>
              <a:off x="2072675" y="4710300"/>
              <a:ext cx="117700" cy="1400"/>
            </a:xfrm>
            <a:custGeom>
              <a:avLst/>
              <a:gdLst/>
              <a:ahLst/>
              <a:cxnLst/>
              <a:rect l="l" t="t" r="r" b="b"/>
              <a:pathLst>
                <a:path w="4708" h="56" extrusionOk="0">
                  <a:moveTo>
                    <a:pt x="2961" y="0"/>
                  </a:moveTo>
                  <a:cubicBezTo>
                    <a:pt x="2760" y="0"/>
                    <a:pt x="2558" y="1"/>
                    <a:pt x="2354" y="4"/>
                  </a:cubicBezTo>
                  <a:cubicBezTo>
                    <a:pt x="1564" y="14"/>
                    <a:pt x="782" y="8"/>
                    <a:pt x="0" y="27"/>
                  </a:cubicBezTo>
                  <a:cubicBezTo>
                    <a:pt x="572" y="44"/>
                    <a:pt x="1143" y="56"/>
                    <a:pt x="1712" y="56"/>
                  </a:cubicBezTo>
                  <a:cubicBezTo>
                    <a:pt x="1926" y="56"/>
                    <a:pt x="2140" y="54"/>
                    <a:pt x="2354" y="50"/>
                  </a:cubicBezTo>
                  <a:cubicBezTo>
                    <a:pt x="3141" y="41"/>
                    <a:pt x="3931" y="50"/>
                    <a:pt x="4708" y="27"/>
                  </a:cubicBezTo>
                  <a:cubicBezTo>
                    <a:pt x="4120" y="10"/>
                    <a:pt x="3544" y="0"/>
                    <a:pt x="2961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60"/>
            <p:cNvSpPr/>
            <p:nvPr/>
          </p:nvSpPr>
          <p:spPr>
            <a:xfrm>
              <a:off x="2072675" y="4774800"/>
              <a:ext cx="117700" cy="1450"/>
            </a:xfrm>
            <a:custGeom>
              <a:avLst/>
              <a:gdLst/>
              <a:ahLst/>
              <a:cxnLst/>
              <a:rect l="l" t="t" r="r" b="b"/>
              <a:pathLst>
                <a:path w="4708" h="58" extrusionOk="0">
                  <a:moveTo>
                    <a:pt x="2942" y="1"/>
                  </a:moveTo>
                  <a:cubicBezTo>
                    <a:pt x="2747" y="1"/>
                    <a:pt x="2551" y="2"/>
                    <a:pt x="2354" y="4"/>
                  </a:cubicBezTo>
                  <a:cubicBezTo>
                    <a:pt x="1564" y="14"/>
                    <a:pt x="782" y="8"/>
                    <a:pt x="0" y="32"/>
                  </a:cubicBezTo>
                  <a:cubicBezTo>
                    <a:pt x="616" y="46"/>
                    <a:pt x="1230" y="58"/>
                    <a:pt x="1843" y="58"/>
                  </a:cubicBezTo>
                  <a:cubicBezTo>
                    <a:pt x="2013" y="58"/>
                    <a:pt x="2184" y="57"/>
                    <a:pt x="2354" y="55"/>
                  </a:cubicBezTo>
                  <a:cubicBezTo>
                    <a:pt x="3141" y="46"/>
                    <a:pt x="3931" y="50"/>
                    <a:pt x="4708" y="32"/>
                  </a:cubicBezTo>
                  <a:cubicBezTo>
                    <a:pt x="4113" y="11"/>
                    <a:pt x="3532" y="1"/>
                    <a:pt x="294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60"/>
            <p:cNvSpPr/>
            <p:nvPr/>
          </p:nvSpPr>
          <p:spPr>
            <a:xfrm>
              <a:off x="2062250" y="4876875"/>
              <a:ext cx="128125" cy="1400"/>
            </a:xfrm>
            <a:custGeom>
              <a:avLst/>
              <a:gdLst/>
              <a:ahLst/>
              <a:cxnLst/>
              <a:rect l="l" t="t" r="r" b="b"/>
              <a:pathLst>
                <a:path w="5125" h="56" extrusionOk="0">
                  <a:moveTo>
                    <a:pt x="3221" y="0"/>
                  </a:moveTo>
                  <a:cubicBezTo>
                    <a:pt x="3002" y="0"/>
                    <a:pt x="2782" y="1"/>
                    <a:pt x="2563" y="3"/>
                  </a:cubicBezTo>
                  <a:cubicBezTo>
                    <a:pt x="1708" y="13"/>
                    <a:pt x="857" y="9"/>
                    <a:pt x="1" y="27"/>
                  </a:cubicBezTo>
                  <a:cubicBezTo>
                    <a:pt x="715" y="46"/>
                    <a:pt x="1426" y="56"/>
                    <a:pt x="2139" y="56"/>
                  </a:cubicBezTo>
                  <a:cubicBezTo>
                    <a:pt x="2280" y="56"/>
                    <a:pt x="2422" y="55"/>
                    <a:pt x="2563" y="55"/>
                  </a:cubicBezTo>
                  <a:cubicBezTo>
                    <a:pt x="3419" y="46"/>
                    <a:pt x="4273" y="50"/>
                    <a:pt x="5125" y="27"/>
                  </a:cubicBezTo>
                  <a:cubicBezTo>
                    <a:pt x="4491" y="9"/>
                    <a:pt x="3856" y="0"/>
                    <a:pt x="3221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60"/>
            <p:cNvSpPr/>
            <p:nvPr/>
          </p:nvSpPr>
          <p:spPr>
            <a:xfrm>
              <a:off x="2062250" y="4922775"/>
              <a:ext cx="128125" cy="1450"/>
            </a:xfrm>
            <a:custGeom>
              <a:avLst/>
              <a:gdLst/>
              <a:ahLst/>
              <a:cxnLst/>
              <a:rect l="l" t="t" r="r" b="b"/>
              <a:pathLst>
                <a:path w="5125" h="58" extrusionOk="0">
                  <a:moveTo>
                    <a:pt x="3239" y="0"/>
                  </a:moveTo>
                  <a:cubicBezTo>
                    <a:pt x="3014" y="0"/>
                    <a:pt x="2789" y="1"/>
                    <a:pt x="2563" y="4"/>
                  </a:cubicBezTo>
                  <a:cubicBezTo>
                    <a:pt x="1708" y="13"/>
                    <a:pt x="857" y="9"/>
                    <a:pt x="1" y="26"/>
                  </a:cubicBezTo>
                  <a:cubicBezTo>
                    <a:pt x="668" y="44"/>
                    <a:pt x="1333" y="57"/>
                    <a:pt x="1999" y="57"/>
                  </a:cubicBezTo>
                  <a:cubicBezTo>
                    <a:pt x="2187" y="57"/>
                    <a:pt x="2375" y="56"/>
                    <a:pt x="2563" y="54"/>
                  </a:cubicBezTo>
                  <a:cubicBezTo>
                    <a:pt x="3419" y="41"/>
                    <a:pt x="4273" y="50"/>
                    <a:pt x="5125" y="26"/>
                  </a:cubicBezTo>
                  <a:cubicBezTo>
                    <a:pt x="4498" y="10"/>
                    <a:pt x="3869" y="0"/>
                    <a:pt x="3239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60"/>
            <p:cNvSpPr/>
            <p:nvPr/>
          </p:nvSpPr>
          <p:spPr>
            <a:xfrm>
              <a:off x="2056375" y="4943775"/>
              <a:ext cx="134000" cy="26600"/>
            </a:xfrm>
            <a:custGeom>
              <a:avLst/>
              <a:gdLst/>
              <a:ahLst/>
              <a:cxnLst/>
              <a:rect l="l" t="t" r="r" b="b"/>
              <a:pathLst>
                <a:path w="5360" h="1064" extrusionOk="0">
                  <a:moveTo>
                    <a:pt x="1" y="1"/>
                  </a:moveTo>
                  <a:lnTo>
                    <a:pt x="1" y="1064"/>
                  </a:lnTo>
                  <a:lnTo>
                    <a:pt x="5360" y="1064"/>
                  </a:lnTo>
                  <a:lnTo>
                    <a:pt x="536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60"/>
            <p:cNvSpPr/>
            <p:nvPr/>
          </p:nvSpPr>
          <p:spPr>
            <a:xfrm>
              <a:off x="2848225" y="4267525"/>
              <a:ext cx="373275" cy="702850"/>
            </a:xfrm>
            <a:custGeom>
              <a:avLst/>
              <a:gdLst/>
              <a:ahLst/>
              <a:cxnLst/>
              <a:rect l="l" t="t" r="r" b="b"/>
              <a:pathLst>
                <a:path w="14931" h="28114" extrusionOk="0">
                  <a:moveTo>
                    <a:pt x="7471" y="0"/>
                  </a:moveTo>
                  <a:cubicBezTo>
                    <a:pt x="7428" y="0"/>
                    <a:pt x="7385" y="1"/>
                    <a:pt x="7342" y="1"/>
                  </a:cubicBezTo>
                  <a:cubicBezTo>
                    <a:pt x="3315" y="66"/>
                    <a:pt x="64" y="3316"/>
                    <a:pt x="0" y="7343"/>
                  </a:cubicBezTo>
                  <a:lnTo>
                    <a:pt x="0" y="28114"/>
                  </a:lnTo>
                  <a:lnTo>
                    <a:pt x="2395" y="28114"/>
                  </a:lnTo>
                  <a:lnTo>
                    <a:pt x="2395" y="9910"/>
                  </a:lnTo>
                  <a:cubicBezTo>
                    <a:pt x="2395" y="7108"/>
                    <a:pt x="4665" y="4838"/>
                    <a:pt x="7467" y="4838"/>
                  </a:cubicBezTo>
                  <a:cubicBezTo>
                    <a:pt x="10265" y="4838"/>
                    <a:pt x="12534" y="7108"/>
                    <a:pt x="12534" y="9910"/>
                  </a:cubicBezTo>
                  <a:lnTo>
                    <a:pt x="12534" y="28114"/>
                  </a:lnTo>
                  <a:lnTo>
                    <a:pt x="14930" y="28114"/>
                  </a:lnTo>
                  <a:lnTo>
                    <a:pt x="14930" y="7343"/>
                  </a:lnTo>
                  <a:cubicBezTo>
                    <a:pt x="14865" y="3263"/>
                    <a:pt x="11537" y="0"/>
                    <a:pt x="7471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60"/>
            <p:cNvSpPr/>
            <p:nvPr/>
          </p:nvSpPr>
          <p:spPr>
            <a:xfrm>
              <a:off x="2879975" y="4218650"/>
              <a:ext cx="390175" cy="731400"/>
            </a:xfrm>
            <a:custGeom>
              <a:avLst/>
              <a:gdLst/>
              <a:ahLst/>
              <a:cxnLst/>
              <a:rect l="l" t="t" r="r" b="b"/>
              <a:pathLst>
                <a:path w="15607" h="29256" extrusionOk="0">
                  <a:moveTo>
                    <a:pt x="1" y="0"/>
                  </a:moveTo>
                  <a:lnTo>
                    <a:pt x="1" y="29255"/>
                  </a:lnTo>
                  <a:lnTo>
                    <a:pt x="1818" y="29255"/>
                  </a:lnTo>
                  <a:lnTo>
                    <a:pt x="1818" y="9863"/>
                  </a:lnTo>
                  <a:cubicBezTo>
                    <a:pt x="1818" y="6557"/>
                    <a:pt x="4495" y="3875"/>
                    <a:pt x="7802" y="3871"/>
                  </a:cubicBezTo>
                  <a:cubicBezTo>
                    <a:pt x="11108" y="3871"/>
                    <a:pt x="13789" y="6547"/>
                    <a:pt x="13794" y="9853"/>
                  </a:cubicBezTo>
                  <a:lnTo>
                    <a:pt x="13794" y="9863"/>
                  </a:lnTo>
                  <a:lnTo>
                    <a:pt x="13794" y="29255"/>
                  </a:lnTo>
                  <a:lnTo>
                    <a:pt x="15607" y="29255"/>
                  </a:lnTo>
                  <a:lnTo>
                    <a:pt x="15607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60"/>
            <p:cNvSpPr/>
            <p:nvPr/>
          </p:nvSpPr>
          <p:spPr>
            <a:xfrm>
              <a:off x="2887975" y="4261850"/>
              <a:ext cx="373375" cy="688200"/>
            </a:xfrm>
            <a:custGeom>
              <a:avLst/>
              <a:gdLst/>
              <a:ahLst/>
              <a:cxnLst/>
              <a:rect l="l" t="t" r="r" b="b"/>
              <a:pathLst>
                <a:path w="14935" h="27528" extrusionOk="0">
                  <a:moveTo>
                    <a:pt x="7477" y="1"/>
                  </a:moveTo>
                  <a:cubicBezTo>
                    <a:pt x="7434" y="1"/>
                    <a:pt x="7391" y="1"/>
                    <a:pt x="7348" y="2"/>
                  </a:cubicBezTo>
                  <a:cubicBezTo>
                    <a:pt x="3315" y="66"/>
                    <a:pt x="65" y="3317"/>
                    <a:pt x="0" y="7344"/>
                  </a:cubicBezTo>
                  <a:lnTo>
                    <a:pt x="0" y="27523"/>
                  </a:lnTo>
                  <a:lnTo>
                    <a:pt x="2400" y="27523"/>
                  </a:lnTo>
                  <a:lnTo>
                    <a:pt x="2400" y="7344"/>
                  </a:lnTo>
                  <a:cubicBezTo>
                    <a:pt x="2395" y="4546"/>
                    <a:pt x="4661" y="2271"/>
                    <a:pt x="7463" y="2271"/>
                  </a:cubicBezTo>
                  <a:cubicBezTo>
                    <a:pt x="7466" y="2271"/>
                    <a:pt x="7469" y="2271"/>
                    <a:pt x="7471" y="2271"/>
                  </a:cubicBezTo>
                  <a:cubicBezTo>
                    <a:pt x="10270" y="2271"/>
                    <a:pt x="12536" y="4536"/>
                    <a:pt x="12540" y="7335"/>
                  </a:cubicBezTo>
                  <a:lnTo>
                    <a:pt x="12540" y="7344"/>
                  </a:lnTo>
                  <a:lnTo>
                    <a:pt x="12536" y="27527"/>
                  </a:lnTo>
                  <a:lnTo>
                    <a:pt x="14935" y="27527"/>
                  </a:lnTo>
                  <a:lnTo>
                    <a:pt x="14935" y="7344"/>
                  </a:lnTo>
                  <a:cubicBezTo>
                    <a:pt x="14867" y="3268"/>
                    <a:pt x="11542" y="1"/>
                    <a:pt x="747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60"/>
            <p:cNvSpPr/>
            <p:nvPr/>
          </p:nvSpPr>
          <p:spPr>
            <a:xfrm>
              <a:off x="2879875" y="4218650"/>
              <a:ext cx="390275" cy="40250"/>
            </a:xfrm>
            <a:custGeom>
              <a:avLst/>
              <a:gdLst/>
              <a:ahLst/>
              <a:cxnLst/>
              <a:rect l="l" t="t" r="r" b="b"/>
              <a:pathLst>
                <a:path w="15611" h="1610" extrusionOk="0">
                  <a:moveTo>
                    <a:pt x="0" y="0"/>
                  </a:moveTo>
                  <a:lnTo>
                    <a:pt x="0" y="1609"/>
                  </a:lnTo>
                  <a:lnTo>
                    <a:pt x="15611" y="1609"/>
                  </a:lnTo>
                  <a:lnTo>
                    <a:pt x="1561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60"/>
            <p:cNvSpPr/>
            <p:nvPr/>
          </p:nvSpPr>
          <p:spPr>
            <a:xfrm>
              <a:off x="2879875" y="4218650"/>
              <a:ext cx="390275" cy="17925"/>
            </a:xfrm>
            <a:custGeom>
              <a:avLst/>
              <a:gdLst/>
              <a:ahLst/>
              <a:cxnLst/>
              <a:rect l="l" t="t" r="r" b="b"/>
              <a:pathLst>
                <a:path w="15611" h="717" extrusionOk="0">
                  <a:moveTo>
                    <a:pt x="0" y="0"/>
                  </a:moveTo>
                  <a:lnTo>
                    <a:pt x="0" y="717"/>
                  </a:lnTo>
                  <a:lnTo>
                    <a:pt x="15611" y="717"/>
                  </a:lnTo>
                  <a:lnTo>
                    <a:pt x="1561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60"/>
            <p:cNvSpPr/>
            <p:nvPr/>
          </p:nvSpPr>
          <p:spPr>
            <a:xfrm>
              <a:off x="2879875" y="4218650"/>
              <a:ext cx="390275" cy="5925"/>
            </a:xfrm>
            <a:custGeom>
              <a:avLst/>
              <a:gdLst/>
              <a:ahLst/>
              <a:cxnLst/>
              <a:rect l="l" t="t" r="r" b="b"/>
              <a:pathLst>
                <a:path w="15611" h="237" extrusionOk="0">
                  <a:moveTo>
                    <a:pt x="0" y="0"/>
                  </a:moveTo>
                  <a:lnTo>
                    <a:pt x="0" y="236"/>
                  </a:lnTo>
                  <a:lnTo>
                    <a:pt x="15611" y="236"/>
                  </a:lnTo>
                  <a:lnTo>
                    <a:pt x="1561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60"/>
            <p:cNvSpPr/>
            <p:nvPr/>
          </p:nvSpPr>
          <p:spPr>
            <a:xfrm>
              <a:off x="2879875" y="4236675"/>
              <a:ext cx="390275" cy="5925"/>
            </a:xfrm>
            <a:custGeom>
              <a:avLst/>
              <a:gdLst/>
              <a:ahLst/>
              <a:cxnLst/>
              <a:rect l="l" t="t" r="r" b="b"/>
              <a:pathLst>
                <a:path w="15611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5611" y="237"/>
                  </a:lnTo>
                  <a:lnTo>
                    <a:pt x="1561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60"/>
            <p:cNvSpPr/>
            <p:nvPr/>
          </p:nvSpPr>
          <p:spPr>
            <a:xfrm>
              <a:off x="3251175" y="4218650"/>
              <a:ext cx="18975" cy="731400"/>
            </a:xfrm>
            <a:custGeom>
              <a:avLst/>
              <a:gdLst/>
              <a:ahLst/>
              <a:cxnLst/>
              <a:rect l="l" t="t" r="r" b="b"/>
              <a:pathLst>
                <a:path w="759" h="29256" extrusionOk="0">
                  <a:moveTo>
                    <a:pt x="1" y="0"/>
                  </a:moveTo>
                  <a:lnTo>
                    <a:pt x="1" y="29255"/>
                  </a:lnTo>
                  <a:lnTo>
                    <a:pt x="759" y="29255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60"/>
            <p:cNvSpPr/>
            <p:nvPr/>
          </p:nvSpPr>
          <p:spPr>
            <a:xfrm>
              <a:off x="2879075" y="4218650"/>
              <a:ext cx="18850" cy="731400"/>
            </a:xfrm>
            <a:custGeom>
              <a:avLst/>
              <a:gdLst/>
              <a:ahLst/>
              <a:cxnLst/>
              <a:rect l="l" t="t" r="r" b="b"/>
              <a:pathLst>
                <a:path w="754" h="29256" extrusionOk="0">
                  <a:moveTo>
                    <a:pt x="0" y="0"/>
                  </a:moveTo>
                  <a:lnTo>
                    <a:pt x="0" y="29255"/>
                  </a:lnTo>
                  <a:lnTo>
                    <a:pt x="754" y="29255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60"/>
            <p:cNvSpPr/>
            <p:nvPr/>
          </p:nvSpPr>
          <p:spPr>
            <a:xfrm>
              <a:off x="3199375" y="4511425"/>
              <a:ext cx="70775" cy="24100"/>
            </a:xfrm>
            <a:custGeom>
              <a:avLst/>
              <a:gdLst/>
              <a:ahLst/>
              <a:cxnLst/>
              <a:rect l="l" t="t" r="r" b="b"/>
              <a:pathLst>
                <a:path w="2831" h="964" extrusionOk="0">
                  <a:moveTo>
                    <a:pt x="1" y="1"/>
                  </a:moveTo>
                  <a:lnTo>
                    <a:pt x="1" y="963"/>
                  </a:lnTo>
                  <a:lnTo>
                    <a:pt x="2831" y="963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60"/>
            <p:cNvSpPr/>
            <p:nvPr/>
          </p:nvSpPr>
          <p:spPr>
            <a:xfrm>
              <a:off x="2879075" y="4511425"/>
              <a:ext cx="70750" cy="24100"/>
            </a:xfrm>
            <a:custGeom>
              <a:avLst/>
              <a:gdLst/>
              <a:ahLst/>
              <a:cxnLst/>
              <a:rect l="l" t="t" r="r" b="b"/>
              <a:pathLst>
                <a:path w="2830" h="964" extrusionOk="0">
                  <a:moveTo>
                    <a:pt x="0" y="1"/>
                  </a:moveTo>
                  <a:lnTo>
                    <a:pt x="0" y="963"/>
                  </a:lnTo>
                  <a:lnTo>
                    <a:pt x="2830" y="963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60"/>
            <p:cNvSpPr/>
            <p:nvPr/>
          </p:nvSpPr>
          <p:spPr>
            <a:xfrm>
              <a:off x="3233700" y="4218650"/>
              <a:ext cx="36450" cy="731400"/>
            </a:xfrm>
            <a:custGeom>
              <a:avLst/>
              <a:gdLst/>
              <a:ahLst/>
              <a:cxnLst/>
              <a:rect l="l" t="t" r="r" b="b"/>
              <a:pathLst>
                <a:path w="1458" h="29256" extrusionOk="0">
                  <a:moveTo>
                    <a:pt x="1" y="0"/>
                  </a:moveTo>
                  <a:lnTo>
                    <a:pt x="1050" y="29255"/>
                  </a:lnTo>
                  <a:lnTo>
                    <a:pt x="1458" y="29255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60"/>
            <p:cNvSpPr/>
            <p:nvPr/>
          </p:nvSpPr>
          <p:spPr>
            <a:xfrm>
              <a:off x="2879075" y="4218650"/>
              <a:ext cx="36300" cy="731400"/>
            </a:xfrm>
            <a:custGeom>
              <a:avLst/>
              <a:gdLst/>
              <a:ahLst/>
              <a:cxnLst/>
              <a:rect l="l" t="t" r="r" b="b"/>
              <a:pathLst>
                <a:path w="1452" h="29256" extrusionOk="0">
                  <a:moveTo>
                    <a:pt x="0" y="0"/>
                  </a:moveTo>
                  <a:lnTo>
                    <a:pt x="0" y="29255"/>
                  </a:lnTo>
                  <a:lnTo>
                    <a:pt x="403" y="29255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60"/>
            <p:cNvSpPr/>
            <p:nvPr/>
          </p:nvSpPr>
          <p:spPr>
            <a:xfrm>
              <a:off x="3049000" y="4239800"/>
              <a:ext cx="51350" cy="83700"/>
            </a:xfrm>
            <a:custGeom>
              <a:avLst/>
              <a:gdLst/>
              <a:ahLst/>
              <a:cxnLst/>
              <a:rect l="l" t="t" r="r" b="b"/>
              <a:pathLst>
                <a:path w="2054" h="3348" extrusionOk="0">
                  <a:moveTo>
                    <a:pt x="0" y="1"/>
                  </a:moveTo>
                  <a:lnTo>
                    <a:pt x="218" y="3348"/>
                  </a:lnTo>
                  <a:lnTo>
                    <a:pt x="1836" y="3348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60"/>
            <p:cNvSpPr/>
            <p:nvPr/>
          </p:nvSpPr>
          <p:spPr>
            <a:xfrm>
              <a:off x="3194425" y="4943775"/>
              <a:ext cx="75725" cy="26600"/>
            </a:xfrm>
            <a:custGeom>
              <a:avLst/>
              <a:gdLst/>
              <a:ahLst/>
              <a:cxnLst/>
              <a:rect l="l" t="t" r="r" b="b"/>
              <a:pathLst>
                <a:path w="3029" h="1064" extrusionOk="0">
                  <a:moveTo>
                    <a:pt x="0" y="1"/>
                  </a:moveTo>
                  <a:lnTo>
                    <a:pt x="0" y="1064"/>
                  </a:lnTo>
                  <a:lnTo>
                    <a:pt x="3029" y="1064"/>
                  </a:lnTo>
                  <a:lnTo>
                    <a:pt x="302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60"/>
            <p:cNvSpPr/>
            <p:nvPr/>
          </p:nvSpPr>
          <p:spPr>
            <a:xfrm>
              <a:off x="2879075" y="4943775"/>
              <a:ext cx="75625" cy="26600"/>
            </a:xfrm>
            <a:custGeom>
              <a:avLst/>
              <a:gdLst/>
              <a:ahLst/>
              <a:cxnLst/>
              <a:rect l="l" t="t" r="r" b="b"/>
              <a:pathLst>
                <a:path w="3025" h="1064" extrusionOk="0">
                  <a:moveTo>
                    <a:pt x="0" y="1"/>
                  </a:moveTo>
                  <a:lnTo>
                    <a:pt x="0" y="1064"/>
                  </a:lnTo>
                  <a:lnTo>
                    <a:pt x="3024" y="1064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60"/>
            <p:cNvSpPr/>
            <p:nvPr/>
          </p:nvSpPr>
          <p:spPr>
            <a:xfrm>
              <a:off x="3364675" y="4218650"/>
              <a:ext cx="281275" cy="731400"/>
            </a:xfrm>
            <a:custGeom>
              <a:avLst/>
              <a:gdLst/>
              <a:ahLst/>
              <a:cxnLst/>
              <a:rect l="l" t="t" r="r" b="b"/>
              <a:pathLst>
                <a:path w="11251" h="29256" extrusionOk="0">
                  <a:moveTo>
                    <a:pt x="1" y="0"/>
                  </a:moveTo>
                  <a:lnTo>
                    <a:pt x="1" y="29255"/>
                  </a:lnTo>
                  <a:lnTo>
                    <a:pt x="1383" y="29255"/>
                  </a:lnTo>
                  <a:lnTo>
                    <a:pt x="1383" y="14034"/>
                  </a:lnTo>
                  <a:lnTo>
                    <a:pt x="9438" y="14034"/>
                  </a:lnTo>
                  <a:lnTo>
                    <a:pt x="9438" y="29255"/>
                  </a:lnTo>
                  <a:lnTo>
                    <a:pt x="11251" y="29255"/>
                  </a:lnTo>
                  <a:lnTo>
                    <a:pt x="1125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60"/>
            <p:cNvSpPr/>
            <p:nvPr/>
          </p:nvSpPr>
          <p:spPr>
            <a:xfrm>
              <a:off x="3363750" y="4497350"/>
              <a:ext cx="282200" cy="31925"/>
            </a:xfrm>
            <a:custGeom>
              <a:avLst/>
              <a:gdLst/>
              <a:ahLst/>
              <a:cxnLst/>
              <a:rect l="l" t="t" r="r" b="b"/>
              <a:pathLst>
                <a:path w="11288" h="1277" extrusionOk="0">
                  <a:moveTo>
                    <a:pt x="1" y="0"/>
                  </a:moveTo>
                  <a:lnTo>
                    <a:pt x="1" y="1276"/>
                  </a:lnTo>
                  <a:lnTo>
                    <a:pt x="11288" y="1276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60"/>
            <p:cNvSpPr/>
            <p:nvPr/>
          </p:nvSpPr>
          <p:spPr>
            <a:xfrm>
              <a:off x="3399250" y="4288800"/>
              <a:ext cx="201375" cy="159100"/>
            </a:xfrm>
            <a:custGeom>
              <a:avLst/>
              <a:gdLst/>
              <a:ahLst/>
              <a:cxnLst/>
              <a:rect l="l" t="t" r="r" b="b"/>
              <a:pathLst>
                <a:path w="8055" h="6364" extrusionOk="0">
                  <a:moveTo>
                    <a:pt x="0" y="1"/>
                  </a:moveTo>
                  <a:lnTo>
                    <a:pt x="0" y="6364"/>
                  </a:lnTo>
                  <a:lnTo>
                    <a:pt x="8055" y="6364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60"/>
            <p:cNvSpPr/>
            <p:nvPr/>
          </p:nvSpPr>
          <p:spPr>
            <a:xfrm>
              <a:off x="3364675" y="4218650"/>
              <a:ext cx="281275" cy="40250"/>
            </a:xfrm>
            <a:custGeom>
              <a:avLst/>
              <a:gdLst/>
              <a:ahLst/>
              <a:cxnLst/>
              <a:rect l="l" t="t" r="r" b="b"/>
              <a:pathLst>
                <a:path w="11251" h="1610" extrusionOk="0">
                  <a:moveTo>
                    <a:pt x="1" y="0"/>
                  </a:moveTo>
                  <a:lnTo>
                    <a:pt x="1" y="1609"/>
                  </a:lnTo>
                  <a:lnTo>
                    <a:pt x="11251" y="1609"/>
                  </a:lnTo>
                  <a:lnTo>
                    <a:pt x="1125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60"/>
            <p:cNvSpPr/>
            <p:nvPr/>
          </p:nvSpPr>
          <p:spPr>
            <a:xfrm>
              <a:off x="3364675" y="4218650"/>
              <a:ext cx="281275" cy="17925"/>
            </a:xfrm>
            <a:custGeom>
              <a:avLst/>
              <a:gdLst/>
              <a:ahLst/>
              <a:cxnLst/>
              <a:rect l="l" t="t" r="r" b="b"/>
              <a:pathLst>
                <a:path w="11251" h="717" extrusionOk="0">
                  <a:moveTo>
                    <a:pt x="1" y="0"/>
                  </a:moveTo>
                  <a:lnTo>
                    <a:pt x="1" y="717"/>
                  </a:lnTo>
                  <a:lnTo>
                    <a:pt x="11251" y="717"/>
                  </a:lnTo>
                  <a:lnTo>
                    <a:pt x="1125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60"/>
            <p:cNvSpPr/>
            <p:nvPr/>
          </p:nvSpPr>
          <p:spPr>
            <a:xfrm>
              <a:off x="3364675" y="4218650"/>
              <a:ext cx="281275" cy="5925"/>
            </a:xfrm>
            <a:custGeom>
              <a:avLst/>
              <a:gdLst/>
              <a:ahLst/>
              <a:cxnLst/>
              <a:rect l="l" t="t" r="r" b="b"/>
              <a:pathLst>
                <a:path w="11251" h="237" extrusionOk="0">
                  <a:moveTo>
                    <a:pt x="1" y="0"/>
                  </a:moveTo>
                  <a:lnTo>
                    <a:pt x="1" y="236"/>
                  </a:lnTo>
                  <a:lnTo>
                    <a:pt x="11251" y="236"/>
                  </a:lnTo>
                  <a:lnTo>
                    <a:pt x="1125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60"/>
            <p:cNvSpPr/>
            <p:nvPr/>
          </p:nvSpPr>
          <p:spPr>
            <a:xfrm>
              <a:off x="3364675" y="4236675"/>
              <a:ext cx="281275" cy="5925"/>
            </a:xfrm>
            <a:custGeom>
              <a:avLst/>
              <a:gdLst/>
              <a:ahLst/>
              <a:cxnLst/>
              <a:rect l="l" t="t" r="r" b="b"/>
              <a:pathLst>
                <a:path w="11251" h="237" extrusionOk="0">
                  <a:moveTo>
                    <a:pt x="1" y="0"/>
                  </a:moveTo>
                  <a:lnTo>
                    <a:pt x="1" y="237"/>
                  </a:lnTo>
                  <a:lnTo>
                    <a:pt x="11251" y="237"/>
                  </a:lnTo>
                  <a:lnTo>
                    <a:pt x="1125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60"/>
            <p:cNvSpPr/>
            <p:nvPr/>
          </p:nvSpPr>
          <p:spPr>
            <a:xfrm>
              <a:off x="3364675" y="4258875"/>
              <a:ext cx="281275" cy="5925"/>
            </a:xfrm>
            <a:custGeom>
              <a:avLst/>
              <a:gdLst/>
              <a:ahLst/>
              <a:cxnLst/>
              <a:rect l="l" t="t" r="r" b="b"/>
              <a:pathLst>
                <a:path w="11251" h="237" extrusionOk="0">
                  <a:moveTo>
                    <a:pt x="1" y="0"/>
                  </a:moveTo>
                  <a:lnTo>
                    <a:pt x="1" y="236"/>
                  </a:lnTo>
                  <a:lnTo>
                    <a:pt x="11251" y="236"/>
                  </a:lnTo>
                  <a:lnTo>
                    <a:pt x="1125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60"/>
            <p:cNvSpPr/>
            <p:nvPr/>
          </p:nvSpPr>
          <p:spPr>
            <a:xfrm>
              <a:off x="3509400" y="4569475"/>
              <a:ext cx="91375" cy="400900"/>
            </a:xfrm>
            <a:custGeom>
              <a:avLst/>
              <a:gdLst/>
              <a:ahLst/>
              <a:cxnLst/>
              <a:rect l="l" t="t" r="r" b="b"/>
              <a:pathLst>
                <a:path w="3655" h="16036" extrusionOk="0">
                  <a:moveTo>
                    <a:pt x="1" y="1"/>
                  </a:moveTo>
                  <a:lnTo>
                    <a:pt x="1" y="16036"/>
                  </a:lnTo>
                  <a:lnTo>
                    <a:pt x="3654" y="16036"/>
                  </a:lnTo>
                  <a:lnTo>
                    <a:pt x="3654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60"/>
            <p:cNvSpPr/>
            <p:nvPr/>
          </p:nvSpPr>
          <p:spPr>
            <a:xfrm>
              <a:off x="3399250" y="4569475"/>
              <a:ext cx="201375" cy="31600"/>
            </a:xfrm>
            <a:custGeom>
              <a:avLst/>
              <a:gdLst/>
              <a:ahLst/>
              <a:cxnLst/>
              <a:rect l="l" t="t" r="r" b="b"/>
              <a:pathLst>
                <a:path w="8055" h="1264" extrusionOk="0">
                  <a:moveTo>
                    <a:pt x="0" y="1"/>
                  </a:moveTo>
                  <a:lnTo>
                    <a:pt x="0" y="1263"/>
                  </a:lnTo>
                  <a:lnTo>
                    <a:pt x="8055" y="1263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60"/>
            <p:cNvSpPr/>
            <p:nvPr/>
          </p:nvSpPr>
          <p:spPr>
            <a:xfrm>
              <a:off x="3609500" y="4218650"/>
              <a:ext cx="36450" cy="731400"/>
            </a:xfrm>
            <a:custGeom>
              <a:avLst/>
              <a:gdLst/>
              <a:ahLst/>
              <a:cxnLst/>
              <a:rect l="l" t="t" r="r" b="b"/>
              <a:pathLst>
                <a:path w="1458" h="29256" extrusionOk="0">
                  <a:moveTo>
                    <a:pt x="1" y="0"/>
                  </a:moveTo>
                  <a:lnTo>
                    <a:pt x="1051" y="29255"/>
                  </a:lnTo>
                  <a:lnTo>
                    <a:pt x="1458" y="29255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60"/>
            <p:cNvSpPr/>
            <p:nvPr/>
          </p:nvSpPr>
          <p:spPr>
            <a:xfrm>
              <a:off x="3363750" y="4218650"/>
              <a:ext cx="36425" cy="731400"/>
            </a:xfrm>
            <a:custGeom>
              <a:avLst/>
              <a:gdLst/>
              <a:ahLst/>
              <a:cxnLst/>
              <a:rect l="l" t="t" r="r" b="b"/>
              <a:pathLst>
                <a:path w="1457" h="29256" extrusionOk="0">
                  <a:moveTo>
                    <a:pt x="1" y="0"/>
                  </a:moveTo>
                  <a:lnTo>
                    <a:pt x="1" y="29255"/>
                  </a:lnTo>
                  <a:lnTo>
                    <a:pt x="408" y="29255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60"/>
            <p:cNvSpPr/>
            <p:nvPr/>
          </p:nvSpPr>
          <p:spPr>
            <a:xfrm>
              <a:off x="3592050" y="4943775"/>
              <a:ext cx="53900" cy="26600"/>
            </a:xfrm>
            <a:custGeom>
              <a:avLst/>
              <a:gdLst/>
              <a:ahLst/>
              <a:cxnLst/>
              <a:rect l="l" t="t" r="r" b="b"/>
              <a:pathLst>
                <a:path w="2156" h="1064" extrusionOk="0">
                  <a:moveTo>
                    <a:pt x="1" y="1"/>
                  </a:moveTo>
                  <a:lnTo>
                    <a:pt x="1" y="1064"/>
                  </a:lnTo>
                  <a:lnTo>
                    <a:pt x="2156" y="106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60"/>
            <p:cNvSpPr/>
            <p:nvPr/>
          </p:nvSpPr>
          <p:spPr>
            <a:xfrm>
              <a:off x="3363750" y="4943775"/>
              <a:ext cx="37600" cy="26600"/>
            </a:xfrm>
            <a:custGeom>
              <a:avLst/>
              <a:gdLst/>
              <a:ahLst/>
              <a:cxnLst/>
              <a:rect l="l" t="t" r="r" b="b"/>
              <a:pathLst>
                <a:path w="1504" h="1064" extrusionOk="0">
                  <a:moveTo>
                    <a:pt x="1" y="1"/>
                  </a:moveTo>
                  <a:lnTo>
                    <a:pt x="1" y="1064"/>
                  </a:lnTo>
                  <a:lnTo>
                    <a:pt x="1503" y="106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60"/>
            <p:cNvSpPr/>
            <p:nvPr/>
          </p:nvSpPr>
          <p:spPr>
            <a:xfrm>
              <a:off x="3730175" y="4840550"/>
              <a:ext cx="33900" cy="129825"/>
            </a:xfrm>
            <a:custGeom>
              <a:avLst/>
              <a:gdLst/>
              <a:ahLst/>
              <a:cxnLst/>
              <a:rect l="l" t="t" r="r" b="b"/>
              <a:pathLst>
                <a:path w="1356" h="5193" extrusionOk="0">
                  <a:moveTo>
                    <a:pt x="1" y="1"/>
                  </a:moveTo>
                  <a:lnTo>
                    <a:pt x="1" y="5193"/>
                  </a:lnTo>
                  <a:lnTo>
                    <a:pt x="1356" y="519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60"/>
            <p:cNvSpPr/>
            <p:nvPr/>
          </p:nvSpPr>
          <p:spPr>
            <a:xfrm>
              <a:off x="3716575" y="4294250"/>
              <a:ext cx="31675" cy="546325"/>
            </a:xfrm>
            <a:custGeom>
              <a:avLst/>
              <a:gdLst/>
              <a:ahLst/>
              <a:cxnLst/>
              <a:rect l="l" t="t" r="r" b="b"/>
              <a:pathLst>
                <a:path w="1267" h="21853" extrusionOk="0">
                  <a:moveTo>
                    <a:pt x="0" y="0"/>
                  </a:moveTo>
                  <a:lnTo>
                    <a:pt x="0" y="21853"/>
                  </a:lnTo>
                  <a:lnTo>
                    <a:pt x="1266" y="21853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60"/>
            <p:cNvSpPr/>
            <p:nvPr/>
          </p:nvSpPr>
          <p:spPr>
            <a:xfrm>
              <a:off x="3630550" y="4294250"/>
              <a:ext cx="31700" cy="676125"/>
            </a:xfrm>
            <a:custGeom>
              <a:avLst/>
              <a:gdLst/>
              <a:ahLst/>
              <a:cxnLst/>
              <a:rect l="l" t="t" r="r" b="b"/>
              <a:pathLst>
                <a:path w="1268" h="27045" extrusionOk="0">
                  <a:moveTo>
                    <a:pt x="1" y="0"/>
                  </a:moveTo>
                  <a:lnTo>
                    <a:pt x="1" y="27045"/>
                  </a:lnTo>
                  <a:lnTo>
                    <a:pt x="1267" y="27045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60"/>
            <p:cNvSpPr/>
            <p:nvPr/>
          </p:nvSpPr>
          <p:spPr>
            <a:xfrm>
              <a:off x="3651375" y="4294250"/>
              <a:ext cx="75150" cy="540425"/>
            </a:xfrm>
            <a:custGeom>
              <a:avLst/>
              <a:gdLst/>
              <a:ahLst/>
              <a:cxnLst/>
              <a:rect l="l" t="t" r="r" b="b"/>
              <a:pathLst>
                <a:path w="3006" h="21617" extrusionOk="0">
                  <a:moveTo>
                    <a:pt x="0" y="0"/>
                  </a:moveTo>
                  <a:lnTo>
                    <a:pt x="0" y="21616"/>
                  </a:lnTo>
                  <a:lnTo>
                    <a:pt x="3005" y="21616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60"/>
            <p:cNvSpPr/>
            <p:nvPr/>
          </p:nvSpPr>
          <p:spPr>
            <a:xfrm>
              <a:off x="3638200" y="4834775"/>
              <a:ext cx="101500" cy="11825"/>
            </a:xfrm>
            <a:custGeom>
              <a:avLst/>
              <a:gdLst/>
              <a:ahLst/>
              <a:cxnLst/>
              <a:rect l="l" t="t" r="r" b="b"/>
              <a:pathLst>
                <a:path w="4060" h="473" extrusionOk="0">
                  <a:moveTo>
                    <a:pt x="0" y="1"/>
                  </a:moveTo>
                  <a:lnTo>
                    <a:pt x="0" y="472"/>
                  </a:lnTo>
                  <a:lnTo>
                    <a:pt x="4059" y="472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60"/>
            <p:cNvSpPr/>
            <p:nvPr/>
          </p:nvSpPr>
          <p:spPr>
            <a:xfrm>
              <a:off x="3642100" y="4846575"/>
              <a:ext cx="93650" cy="123800"/>
            </a:xfrm>
            <a:custGeom>
              <a:avLst/>
              <a:gdLst/>
              <a:ahLst/>
              <a:cxnLst/>
              <a:rect l="l" t="t" r="r" b="b"/>
              <a:pathLst>
                <a:path w="3746" h="4952" extrusionOk="0">
                  <a:moveTo>
                    <a:pt x="1" y="0"/>
                  </a:moveTo>
                  <a:lnTo>
                    <a:pt x="1" y="4952"/>
                  </a:lnTo>
                  <a:lnTo>
                    <a:pt x="3746" y="4952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60"/>
            <p:cNvSpPr/>
            <p:nvPr/>
          </p:nvSpPr>
          <p:spPr>
            <a:xfrm>
              <a:off x="3642225" y="4846425"/>
              <a:ext cx="93525" cy="6975"/>
            </a:xfrm>
            <a:custGeom>
              <a:avLst/>
              <a:gdLst/>
              <a:ahLst/>
              <a:cxnLst/>
              <a:rect l="l" t="t" r="r" b="b"/>
              <a:pathLst>
                <a:path w="3741" h="279" extrusionOk="0">
                  <a:moveTo>
                    <a:pt x="0" y="1"/>
                  </a:moveTo>
                  <a:lnTo>
                    <a:pt x="0" y="278"/>
                  </a:lnTo>
                  <a:lnTo>
                    <a:pt x="3741" y="209"/>
                  </a:lnTo>
                  <a:lnTo>
                    <a:pt x="374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60"/>
            <p:cNvSpPr/>
            <p:nvPr/>
          </p:nvSpPr>
          <p:spPr>
            <a:xfrm>
              <a:off x="3651375" y="4828750"/>
              <a:ext cx="75150" cy="5925"/>
            </a:xfrm>
            <a:custGeom>
              <a:avLst/>
              <a:gdLst/>
              <a:ahLst/>
              <a:cxnLst/>
              <a:rect l="l" t="t" r="r" b="b"/>
              <a:pathLst>
                <a:path w="3006" h="237" extrusionOk="0">
                  <a:moveTo>
                    <a:pt x="0" y="1"/>
                  </a:moveTo>
                  <a:lnTo>
                    <a:pt x="0" y="236"/>
                  </a:lnTo>
                  <a:lnTo>
                    <a:pt x="3005" y="236"/>
                  </a:lnTo>
                  <a:lnTo>
                    <a:pt x="3005" y="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60"/>
            <p:cNvSpPr/>
            <p:nvPr/>
          </p:nvSpPr>
          <p:spPr>
            <a:xfrm>
              <a:off x="3651375" y="4294250"/>
              <a:ext cx="75150" cy="5925"/>
            </a:xfrm>
            <a:custGeom>
              <a:avLst/>
              <a:gdLst/>
              <a:ahLst/>
              <a:cxnLst/>
              <a:rect l="l" t="t" r="r" b="b"/>
              <a:pathLst>
                <a:path w="3006" h="237" extrusionOk="0">
                  <a:moveTo>
                    <a:pt x="0" y="0"/>
                  </a:moveTo>
                  <a:lnTo>
                    <a:pt x="0" y="171"/>
                  </a:lnTo>
                  <a:lnTo>
                    <a:pt x="3005" y="236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60"/>
            <p:cNvSpPr/>
            <p:nvPr/>
          </p:nvSpPr>
          <p:spPr>
            <a:xfrm>
              <a:off x="3600950" y="4242225"/>
              <a:ext cx="176100" cy="52025"/>
            </a:xfrm>
            <a:custGeom>
              <a:avLst/>
              <a:gdLst/>
              <a:ahLst/>
              <a:cxnLst/>
              <a:rect l="l" t="t" r="r" b="b"/>
              <a:pathLst>
                <a:path w="7044" h="2081" extrusionOk="0">
                  <a:moveTo>
                    <a:pt x="930" y="0"/>
                  </a:moveTo>
                  <a:cubicBezTo>
                    <a:pt x="417" y="0"/>
                    <a:pt x="1" y="416"/>
                    <a:pt x="1" y="930"/>
                  </a:cubicBezTo>
                  <a:lnTo>
                    <a:pt x="1" y="1148"/>
                  </a:lnTo>
                  <a:cubicBezTo>
                    <a:pt x="1" y="1665"/>
                    <a:pt x="417" y="2081"/>
                    <a:pt x="930" y="2081"/>
                  </a:cubicBezTo>
                  <a:lnTo>
                    <a:pt x="6109" y="2081"/>
                  </a:lnTo>
                  <a:cubicBezTo>
                    <a:pt x="6627" y="2081"/>
                    <a:pt x="7043" y="1665"/>
                    <a:pt x="7043" y="1148"/>
                  </a:cubicBezTo>
                  <a:lnTo>
                    <a:pt x="7043" y="930"/>
                  </a:lnTo>
                  <a:cubicBezTo>
                    <a:pt x="7043" y="416"/>
                    <a:pt x="6627" y="0"/>
                    <a:pt x="610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60"/>
            <p:cNvSpPr/>
            <p:nvPr/>
          </p:nvSpPr>
          <p:spPr>
            <a:xfrm>
              <a:off x="3624550" y="4230675"/>
              <a:ext cx="128900" cy="12050"/>
            </a:xfrm>
            <a:custGeom>
              <a:avLst/>
              <a:gdLst/>
              <a:ahLst/>
              <a:cxnLst/>
              <a:rect l="l" t="t" r="r" b="b"/>
              <a:pathLst>
                <a:path w="5156" h="482" extrusionOk="0">
                  <a:moveTo>
                    <a:pt x="0" y="1"/>
                  </a:moveTo>
                  <a:lnTo>
                    <a:pt x="0" y="481"/>
                  </a:lnTo>
                  <a:lnTo>
                    <a:pt x="5156" y="481"/>
                  </a:lnTo>
                  <a:lnTo>
                    <a:pt x="515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60"/>
            <p:cNvSpPr/>
            <p:nvPr/>
          </p:nvSpPr>
          <p:spPr>
            <a:xfrm>
              <a:off x="3624550" y="4235275"/>
              <a:ext cx="128900" cy="7325"/>
            </a:xfrm>
            <a:custGeom>
              <a:avLst/>
              <a:gdLst/>
              <a:ahLst/>
              <a:cxnLst/>
              <a:rect l="l" t="t" r="r" b="b"/>
              <a:pathLst>
                <a:path w="5156" h="293" extrusionOk="0">
                  <a:moveTo>
                    <a:pt x="5156" y="1"/>
                  </a:moveTo>
                  <a:lnTo>
                    <a:pt x="0" y="131"/>
                  </a:lnTo>
                  <a:lnTo>
                    <a:pt x="0" y="293"/>
                  </a:lnTo>
                  <a:lnTo>
                    <a:pt x="5156" y="293"/>
                  </a:lnTo>
                  <a:lnTo>
                    <a:pt x="515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60"/>
            <p:cNvSpPr/>
            <p:nvPr/>
          </p:nvSpPr>
          <p:spPr>
            <a:xfrm>
              <a:off x="3614950" y="4218650"/>
              <a:ext cx="147975" cy="12050"/>
            </a:xfrm>
            <a:custGeom>
              <a:avLst/>
              <a:gdLst/>
              <a:ahLst/>
              <a:cxnLst/>
              <a:rect l="l" t="t" r="r" b="b"/>
              <a:pathLst>
                <a:path w="5919" h="482" extrusionOk="0">
                  <a:moveTo>
                    <a:pt x="0" y="0"/>
                  </a:moveTo>
                  <a:lnTo>
                    <a:pt x="0" y="482"/>
                  </a:lnTo>
                  <a:lnTo>
                    <a:pt x="5918" y="482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60"/>
            <p:cNvSpPr/>
            <p:nvPr/>
          </p:nvSpPr>
          <p:spPr>
            <a:xfrm>
              <a:off x="3730775" y="4245375"/>
              <a:ext cx="42700" cy="44275"/>
            </a:xfrm>
            <a:custGeom>
              <a:avLst/>
              <a:gdLst/>
              <a:ahLst/>
              <a:cxnLst/>
              <a:rect l="l" t="t" r="r" b="b"/>
              <a:pathLst>
                <a:path w="1708" h="1771" extrusionOk="0">
                  <a:moveTo>
                    <a:pt x="754" y="0"/>
                  </a:moveTo>
                  <a:cubicBezTo>
                    <a:pt x="613" y="0"/>
                    <a:pt x="470" y="32"/>
                    <a:pt x="338" y="96"/>
                  </a:cubicBezTo>
                  <a:cubicBezTo>
                    <a:pt x="459" y="43"/>
                    <a:pt x="587" y="17"/>
                    <a:pt x="715" y="17"/>
                  </a:cubicBezTo>
                  <a:cubicBezTo>
                    <a:pt x="963" y="17"/>
                    <a:pt x="1207" y="115"/>
                    <a:pt x="1387" y="305"/>
                  </a:cubicBezTo>
                  <a:cubicBezTo>
                    <a:pt x="1517" y="439"/>
                    <a:pt x="1600" y="614"/>
                    <a:pt x="1624" y="800"/>
                  </a:cubicBezTo>
                  <a:cubicBezTo>
                    <a:pt x="1642" y="984"/>
                    <a:pt x="1596" y="1169"/>
                    <a:pt x="1494" y="1327"/>
                  </a:cubicBezTo>
                  <a:cubicBezTo>
                    <a:pt x="1392" y="1479"/>
                    <a:pt x="1240" y="1594"/>
                    <a:pt x="1069" y="1654"/>
                  </a:cubicBezTo>
                  <a:cubicBezTo>
                    <a:pt x="998" y="1677"/>
                    <a:pt x="925" y="1688"/>
                    <a:pt x="852" y="1688"/>
                  </a:cubicBezTo>
                  <a:cubicBezTo>
                    <a:pt x="744" y="1688"/>
                    <a:pt x="636" y="1663"/>
                    <a:pt x="536" y="1613"/>
                  </a:cubicBezTo>
                  <a:cubicBezTo>
                    <a:pt x="375" y="1534"/>
                    <a:pt x="254" y="1396"/>
                    <a:pt x="194" y="1225"/>
                  </a:cubicBezTo>
                  <a:cubicBezTo>
                    <a:pt x="186" y="1197"/>
                    <a:pt x="181" y="1169"/>
                    <a:pt x="176" y="1142"/>
                  </a:cubicBezTo>
                  <a:cubicBezTo>
                    <a:pt x="120" y="800"/>
                    <a:pt x="352" y="480"/>
                    <a:pt x="689" y="425"/>
                  </a:cubicBezTo>
                  <a:cubicBezTo>
                    <a:pt x="712" y="422"/>
                    <a:pt x="735" y="420"/>
                    <a:pt x="758" y="420"/>
                  </a:cubicBezTo>
                  <a:cubicBezTo>
                    <a:pt x="914" y="420"/>
                    <a:pt x="1065" y="489"/>
                    <a:pt x="1165" y="610"/>
                  </a:cubicBezTo>
                  <a:cubicBezTo>
                    <a:pt x="1285" y="744"/>
                    <a:pt x="1323" y="933"/>
                    <a:pt x="1258" y="1105"/>
                  </a:cubicBezTo>
                  <a:cubicBezTo>
                    <a:pt x="1189" y="1276"/>
                    <a:pt x="1036" y="1391"/>
                    <a:pt x="856" y="1415"/>
                  </a:cubicBezTo>
                  <a:cubicBezTo>
                    <a:pt x="845" y="1415"/>
                    <a:pt x="834" y="1416"/>
                    <a:pt x="823" y="1416"/>
                  </a:cubicBezTo>
                  <a:cubicBezTo>
                    <a:pt x="651" y="1416"/>
                    <a:pt x="495" y="1317"/>
                    <a:pt x="425" y="1160"/>
                  </a:cubicBezTo>
                  <a:cubicBezTo>
                    <a:pt x="356" y="984"/>
                    <a:pt x="416" y="785"/>
                    <a:pt x="574" y="683"/>
                  </a:cubicBezTo>
                  <a:cubicBezTo>
                    <a:pt x="635" y="640"/>
                    <a:pt x="705" y="620"/>
                    <a:pt x="774" y="620"/>
                  </a:cubicBezTo>
                  <a:cubicBezTo>
                    <a:pt x="883" y="620"/>
                    <a:pt x="991" y="671"/>
                    <a:pt x="1059" y="767"/>
                  </a:cubicBezTo>
                  <a:cubicBezTo>
                    <a:pt x="1119" y="841"/>
                    <a:pt x="1138" y="943"/>
                    <a:pt x="1110" y="1035"/>
                  </a:cubicBezTo>
                  <a:cubicBezTo>
                    <a:pt x="1087" y="1127"/>
                    <a:pt x="1022" y="1202"/>
                    <a:pt x="935" y="1248"/>
                  </a:cubicBezTo>
                  <a:cubicBezTo>
                    <a:pt x="1036" y="1210"/>
                    <a:pt x="1114" y="1133"/>
                    <a:pt x="1147" y="1031"/>
                  </a:cubicBezTo>
                  <a:cubicBezTo>
                    <a:pt x="1174" y="933"/>
                    <a:pt x="1161" y="832"/>
                    <a:pt x="1106" y="749"/>
                  </a:cubicBezTo>
                  <a:cubicBezTo>
                    <a:pt x="1030" y="637"/>
                    <a:pt x="907" y="578"/>
                    <a:pt x="782" y="578"/>
                  </a:cubicBezTo>
                  <a:cubicBezTo>
                    <a:pt x="710" y="578"/>
                    <a:pt x="638" y="597"/>
                    <a:pt x="574" y="638"/>
                  </a:cubicBezTo>
                  <a:cubicBezTo>
                    <a:pt x="393" y="753"/>
                    <a:pt x="314" y="980"/>
                    <a:pt x="393" y="1178"/>
                  </a:cubicBezTo>
                  <a:cubicBezTo>
                    <a:pt x="468" y="1362"/>
                    <a:pt x="650" y="1485"/>
                    <a:pt x="850" y="1485"/>
                  </a:cubicBezTo>
                  <a:cubicBezTo>
                    <a:pt x="861" y="1485"/>
                    <a:pt x="872" y="1484"/>
                    <a:pt x="884" y="1483"/>
                  </a:cubicBezTo>
                  <a:cubicBezTo>
                    <a:pt x="1097" y="1466"/>
                    <a:pt x="1281" y="1327"/>
                    <a:pt x="1360" y="1133"/>
                  </a:cubicBezTo>
                  <a:cubicBezTo>
                    <a:pt x="1438" y="933"/>
                    <a:pt x="1396" y="707"/>
                    <a:pt x="1258" y="545"/>
                  </a:cubicBezTo>
                  <a:cubicBezTo>
                    <a:pt x="1141" y="404"/>
                    <a:pt x="964" y="323"/>
                    <a:pt x="783" y="323"/>
                  </a:cubicBezTo>
                  <a:cubicBezTo>
                    <a:pt x="756" y="323"/>
                    <a:pt x="729" y="325"/>
                    <a:pt x="703" y="328"/>
                  </a:cubicBezTo>
                  <a:cubicBezTo>
                    <a:pt x="662" y="333"/>
                    <a:pt x="619" y="341"/>
                    <a:pt x="578" y="356"/>
                  </a:cubicBezTo>
                  <a:cubicBezTo>
                    <a:pt x="203" y="471"/>
                    <a:pt x="0" y="873"/>
                    <a:pt x="116" y="1248"/>
                  </a:cubicBezTo>
                  <a:cubicBezTo>
                    <a:pt x="186" y="1442"/>
                    <a:pt x="324" y="1604"/>
                    <a:pt x="509" y="1696"/>
                  </a:cubicBezTo>
                  <a:cubicBezTo>
                    <a:pt x="615" y="1745"/>
                    <a:pt x="732" y="1770"/>
                    <a:pt x="849" y="1770"/>
                  </a:cubicBezTo>
                  <a:cubicBezTo>
                    <a:pt x="931" y="1770"/>
                    <a:pt x="1013" y="1758"/>
                    <a:pt x="1091" y="1733"/>
                  </a:cubicBezTo>
                  <a:cubicBezTo>
                    <a:pt x="1285" y="1669"/>
                    <a:pt x="1452" y="1539"/>
                    <a:pt x="1558" y="1364"/>
                  </a:cubicBezTo>
                  <a:cubicBezTo>
                    <a:pt x="1665" y="1193"/>
                    <a:pt x="1707" y="988"/>
                    <a:pt x="1684" y="790"/>
                  </a:cubicBezTo>
                  <a:cubicBezTo>
                    <a:pt x="1656" y="591"/>
                    <a:pt x="1563" y="411"/>
                    <a:pt x="1420" y="273"/>
                  </a:cubicBezTo>
                  <a:cubicBezTo>
                    <a:pt x="1238" y="94"/>
                    <a:pt x="998" y="0"/>
                    <a:pt x="754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60"/>
            <p:cNvSpPr/>
            <p:nvPr/>
          </p:nvSpPr>
          <p:spPr>
            <a:xfrm>
              <a:off x="3604325" y="4245375"/>
              <a:ext cx="42325" cy="44275"/>
            </a:xfrm>
            <a:custGeom>
              <a:avLst/>
              <a:gdLst/>
              <a:ahLst/>
              <a:cxnLst/>
              <a:rect l="l" t="t" r="r" b="b"/>
              <a:pathLst>
                <a:path w="1693" h="1771" extrusionOk="0">
                  <a:moveTo>
                    <a:pt x="981" y="0"/>
                  </a:moveTo>
                  <a:cubicBezTo>
                    <a:pt x="739" y="0"/>
                    <a:pt x="499" y="94"/>
                    <a:pt x="314" y="273"/>
                  </a:cubicBezTo>
                  <a:cubicBezTo>
                    <a:pt x="171" y="411"/>
                    <a:pt x="79" y="591"/>
                    <a:pt x="51" y="790"/>
                  </a:cubicBezTo>
                  <a:cubicBezTo>
                    <a:pt x="0" y="1202"/>
                    <a:pt x="245" y="1594"/>
                    <a:pt x="638" y="1733"/>
                  </a:cubicBezTo>
                  <a:cubicBezTo>
                    <a:pt x="718" y="1758"/>
                    <a:pt x="801" y="1770"/>
                    <a:pt x="883" y="1770"/>
                  </a:cubicBezTo>
                  <a:cubicBezTo>
                    <a:pt x="999" y="1770"/>
                    <a:pt x="1115" y="1745"/>
                    <a:pt x="1221" y="1696"/>
                  </a:cubicBezTo>
                  <a:cubicBezTo>
                    <a:pt x="1405" y="1604"/>
                    <a:pt x="1549" y="1442"/>
                    <a:pt x="1614" y="1248"/>
                  </a:cubicBezTo>
                  <a:cubicBezTo>
                    <a:pt x="1623" y="1206"/>
                    <a:pt x="1633" y="1165"/>
                    <a:pt x="1641" y="1123"/>
                  </a:cubicBezTo>
                  <a:cubicBezTo>
                    <a:pt x="1693" y="734"/>
                    <a:pt x="1415" y="378"/>
                    <a:pt x="1027" y="328"/>
                  </a:cubicBezTo>
                  <a:cubicBezTo>
                    <a:pt x="1000" y="325"/>
                    <a:pt x="974" y="323"/>
                    <a:pt x="947" y="323"/>
                  </a:cubicBezTo>
                  <a:cubicBezTo>
                    <a:pt x="766" y="323"/>
                    <a:pt x="593" y="404"/>
                    <a:pt x="472" y="545"/>
                  </a:cubicBezTo>
                  <a:cubicBezTo>
                    <a:pt x="333" y="707"/>
                    <a:pt x="295" y="933"/>
                    <a:pt x="370" y="1133"/>
                  </a:cubicBezTo>
                  <a:cubicBezTo>
                    <a:pt x="449" y="1327"/>
                    <a:pt x="634" y="1466"/>
                    <a:pt x="846" y="1483"/>
                  </a:cubicBezTo>
                  <a:cubicBezTo>
                    <a:pt x="857" y="1484"/>
                    <a:pt x="868" y="1485"/>
                    <a:pt x="879" y="1485"/>
                  </a:cubicBezTo>
                  <a:cubicBezTo>
                    <a:pt x="1079" y="1485"/>
                    <a:pt x="1262" y="1362"/>
                    <a:pt x="1336" y="1178"/>
                  </a:cubicBezTo>
                  <a:cubicBezTo>
                    <a:pt x="1415" y="980"/>
                    <a:pt x="1341" y="753"/>
                    <a:pt x="1155" y="638"/>
                  </a:cubicBezTo>
                  <a:cubicBezTo>
                    <a:pt x="1092" y="596"/>
                    <a:pt x="1020" y="576"/>
                    <a:pt x="948" y="576"/>
                  </a:cubicBezTo>
                  <a:cubicBezTo>
                    <a:pt x="821" y="576"/>
                    <a:pt x="696" y="638"/>
                    <a:pt x="619" y="753"/>
                  </a:cubicBezTo>
                  <a:cubicBezTo>
                    <a:pt x="611" y="767"/>
                    <a:pt x="601" y="785"/>
                    <a:pt x="596" y="800"/>
                  </a:cubicBezTo>
                  <a:cubicBezTo>
                    <a:pt x="523" y="971"/>
                    <a:pt x="596" y="1169"/>
                    <a:pt x="767" y="1248"/>
                  </a:cubicBezTo>
                  <a:cubicBezTo>
                    <a:pt x="694" y="1197"/>
                    <a:pt x="638" y="1123"/>
                    <a:pt x="619" y="1035"/>
                  </a:cubicBezTo>
                  <a:cubicBezTo>
                    <a:pt x="596" y="943"/>
                    <a:pt x="615" y="845"/>
                    <a:pt x="670" y="767"/>
                  </a:cubicBezTo>
                  <a:cubicBezTo>
                    <a:pt x="738" y="671"/>
                    <a:pt x="846" y="620"/>
                    <a:pt x="955" y="620"/>
                  </a:cubicBezTo>
                  <a:cubicBezTo>
                    <a:pt x="1025" y="620"/>
                    <a:pt x="1095" y="640"/>
                    <a:pt x="1155" y="683"/>
                  </a:cubicBezTo>
                  <a:cubicBezTo>
                    <a:pt x="1313" y="785"/>
                    <a:pt x="1377" y="984"/>
                    <a:pt x="1304" y="1160"/>
                  </a:cubicBezTo>
                  <a:cubicBezTo>
                    <a:pt x="1235" y="1315"/>
                    <a:pt x="1083" y="1417"/>
                    <a:pt x="914" y="1417"/>
                  </a:cubicBezTo>
                  <a:cubicBezTo>
                    <a:pt x="901" y="1417"/>
                    <a:pt x="887" y="1416"/>
                    <a:pt x="874" y="1415"/>
                  </a:cubicBezTo>
                  <a:cubicBezTo>
                    <a:pt x="777" y="1405"/>
                    <a:pt x="679" y="1364"/>
                    <a:pt x="606" y="1294"/>
                  </a:cubicBezTo>
                  <a:cubicBezTo>
                    <a:pt x="406" y="1118"/>
                    <a:pt x="389" y="809"/>
                    <a:pt x="564" y="610"/>
                  </a:cubicBezTo>
                  <a:cubicBezTo>
                    <a:pt x="669" y="489"/>
                    <a:pt x="816" y="420"/>
                    <a:pt x="972" y="420"/>
                  </a:cubicBezTo>
                  <a:cubicBezTo>
                    <a:pt x="994" y="420"/>
                    <a:pt x="1017" y="422"/>
                    <a:pt x="1040" y="425"/>
                  </a:cubicBezTo>
                  <a:cubicBezTo>
                    <a:pt x="1068" y="429"/>
                    <a:pt x="1100" y="439"/>
                    <a:pt x="1128" y="448"/>
                  </a:cubicBezTo>
                  <a:cubicBezTo>
                    <a:pt x="1456" y="545"/>
                    <a:pt x="1641" y="896"/>
                    <a:pt x="1544" y="1225"/>
                  </a:cubicBezTo>
                  <a:cubicBezTo>
                    <a:pt x="1484" y="1396"/>
                    <a:pt x="1360" y="1534"/>
                    <a:pt x="1198" y="1613"/>
                  </a:cubicBezTo>
                  <a:cubicBezTo>
                    <a:pt x="1101" y="1663"/>
                    <a:pt x="994" y="1688"/>
                    <a:pt x="886" y="1688"/>
                  </a:cubicBezTo>
                  <a:cubicBezTo>
                    <a:pt x="814" y="1688"/>
                    <a:pt x="741" y="1677"/>
                    <a:pt x="670" y="1654"/>
                  </a:cubicBezTo>
                  <a:cubicBezTo>
                    <a:pt x="310" y="1534"/>
                    <a:pt x="79" y="1178"/>
                    <a:pt x="116" y="800"/>
                  </a:cubicBezTo>
                  <a:cubicBezTo>
                    <a:pt x="134" y="614"/>
                    <a:pt x="218" y="439"/>
                    <a:pt x="351" y="305"/>
                  </a:cubicBezTo>
                  <a:cubicBezTo>
                    <a:pt x="529" y="118"/>
                    <a:pt x="774" y="18"/>
                    <a:pt x="1024" y="18"/>
                  </a:cubicBezTo>
                  <a:cubicBezTo>
                    <a:pt x="1150" y="18"/>
                    <a:pt x="1277" y="44"/>
                    <a:pt x="1396" y="96"/>
                  </a:cubicBezTo>
                  <a:cubicBezTo>
                    <a:pt x="1264" y="32"/>
                    <a:pt x="1122" y="0"/>
                    <a:pt x="981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60"/>
            <p:cNvSpPr/>
            <p:nvPr/>
          </p:nvSpPr>
          <p:spPr>
            <a:xfrm>
              <a:off x="3630550" y="4322825"/>
              <a:ext cx="117700" cy="1475"/>
            </a:xfrm>
            <a:custGeom>
              <a:avLst/>
              <a:gdLst/>
              <a:ahLst/>
              <a:cxnLst/>
              <a:rect l="l" t="t" r="r" b="b"/>
              <a:pathLst>
                <a:path w="4708" h="59" extrusionOk="0">
                  <a:moveTo>
                    <a:pt x="2978" y="1"/>
                  </a:moveTo>
                  <a:cubicBezTo>
                    <a:pt x="2771" y="1"/>
                    <a:pt x="2563" y="2"/>
                    <a:pt x="2354" y="4"/>
                  </a:cubicBezTo>
                  <a:cubicBezTo>
                    <a:pt x="1559" y="13"/>
                    <a:pt x="782" y="4"/>
                    <a:pt x="1" y="27"/>
                  </a:cubicBezTo>
                  <a:cubicBezTo>
                    <a:pt x="594" y="47"/>
                    <a:pt x="1170" y="58"/>
                    <a:pt x="1754" y="58"/>
                  </a:cubicBezTo>
                  <a:cubicBezTo>
                    <a:pt x="1953" y="58"/>
                    <a:pt x="2152" y="57"/>
                    <a:pt x="2354" y="54"/>
                  </a:cubicBezTo>
                  <a:cubicBezTo>
                    <a:pt x="3149" y="41"/>
                    <a:pt x="3926" y="50"/>
                    <a:pt x="4707" y="27"/>
                  </a:cubicBezTo>
                  <a:cubicBezTo>
                    <a:pt x="4129" y="10"/>
                    <a:pt x="3557" y="1"/>
                    <a:pt x="297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60"/>
            <p:cNvSpPr/>
            <p:nvPr/>
          </p:nvSpPr>
          <p:spPr>
            <a:xfrm>
              <a:off x="3630550" y="4387350"/>
              <a:ext cx="117700" cy="1450"/>
            </a:xfrm>
            <a:custGeom>
              <a:avLst/>
              <a:gdLst/>
              <a:ahLst/>
              <a:cxnLst/>
              <a:rect l="l" t="t" r="r" b="b"/>
              <a:pathLst>
                <a:path w="4708" h="58" extrusionOk="0">
                  <a:moveTo>
                    <a:pt x="2876" y="0"/>
                  </a:moveTo>
                  <a:cubicBezTo>
                    <a:pt x="2702" y="0"/>
                    <a:pt x="2529" y="1"/>
                    <a:pt x="2354" y="4"/>
                  </a:cubicBezTo>
                  <a:cubicBezTo>
                    <a:pt x="1559" y="17"/>
                    <a:pt x="782" y="8"/>
                    <a:pt x="1" y="31"/>
                  </a:cubicBezTo>
                  <a:cubicBezTo>
                    <a:pt x="586" y="48"/>
                    <a:pt x="1155" y="57"/>
                    <a:pt x="1731" y="57"/>
                  </a:cubicBezTo>
                  <a:cubicBezTo>
                    <a:pt x="1937" y="57"/>
                    <a:pt x="2144" y="56"/>
                    <a:pt x="2354" y="53"/>
                  </a:cubicBezTo>
                  <a:cubicBezTo>
                    <a:pt x="3149" y="45"/>
                    <a:pt x="3926" y="49"/>
                    <a:pt x="4707" y="31"/>
                  </a:cubicBezTo>
                  <a:cubicBezTo>
                    <a:pt x="4094" y="13"/>
                    <a:pt x="3490" y="0"/>
                    <a:pt x="287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60"/>
            <p:cNvSpPr/>
            <p:nvPr/>
          </p:nvSpPr>
          <p:spPr>
            <a:xfrm>
              <a:off x="3630550" y="4452000"/>
              <a:ext cx="117700" cy="1425"/>
            </a:xfrm>
            <a:custGeom>
              <a:avLst/>
              <a:gdLst/>
              <a:ahLst/>
              <a:cxnLst/>
              <a:rect l="l" t="t" r="r" b="b"/>
              <a:pathLst>
                <a:path w="4708" h="57" extrusionOk="0">
                  <a:moveTo>
                    <a:pt x="2758" y="1"/>
                  </a:moveTo>
                  <a:cubicBezTo>
                    <a:pt x="2624" y="1"/>
                    <a:pt x="2489" y="1"/>
                    <a:pt x="2354" y="2"/>
                  </a:cubicBezTo>
                  <a:cubicBezTo>
                    <a:pt x="1559" y="11"/>
                    <a:pt x="782" y="7"/>
                    <a:pt x="1" y="25"/>
                  </a:cubicBezTo>
                  <a:cubicBezTo>
                    <a:pt x="598" y="46"/>
                    <a:pt x="1178" y="56"/>
                    <a:pt x="1767" y="56"/>
                  </a:cubicBezTo>
                  <a:cubicBezTo>
                    <a:pt x="1961" y="56"/>
                    <a:pt x="2156" y="55"/>
                    <a:pt x="2354" y="53"/>
                  </a:cubicBezTo>
                  <a:cubicBezTo>
                    <a:pt x="3149" y="43"/>
                    <a:pt x="3926" y="48"/>
                    <a:pt x="4707" y="25"/>
                  </a:cubicBezTo>
                  <a:cubicBezTo>
                    <a:pt x="4055" y="10"/>
                    <a:pt x="3413" y="1"/>
                    <a:pt x="275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60"/>
            <p:cNvSpPr/>
            <p:nvPr/>
          </p:nvSpPr>
          <p:spPr>
            <a:xfrm>
              <a:off x="3630550" y="4516575"/>
              <a:ext cx="117700" cy="1350"/>
            </a:xfrm>
            <a:custGeom>
              <a:avLst/>
              <a:gdLst/>
              <a:ahLst/>
              <a:cxnLst/>
              <a:rect l="l" t="t" r="r" b="b"/>
              <a:pathLst>
                <a:path w="4708" h="54" extrusionOk="0">
                  <a:moveTo>
                    <a:pt x="2871" y="1"/>
                  </a:moveTo>
                  <a:cubicBezTo>
                    <a:pt x="2699" y="1"/>
                    <a:pt x="2527" y="2"/>
                    <a:pt x="2354" y="4"/>
                  </a:cubicBezTo>
                  <a:cubicBezTo>
                    <a:pt x="1559" y="12"/>
                    <a:pt x="782" y="8"/>
                    <a:pt x="1" y="27"/>
                  </a:cubicBezTo>
                  <a:cubicBezTo>
                    <a:pt x="592" y="44"/>
                    <a:pt x="1166" y="54"/>
                    <a:pt x="1748" y="54"/>
                  </a:cubicBezTo>
                  <a:cubicBezTo>
                    <a:pt x="1949" y="54"/>
                    <a:pt x="2150" y="52"/>
                    <a:pt x="2354" y="50"/>
                  </a:cubicBezTo>
                  <a:cubicBezTo>
                    <a:pt x="3149" y="45"/>
                    <a:pt x="3926" y="50"/>
                    <a:pt x="4707" y="27"/>
                  </a:cubicBezTo>
                  <a:cubicBezTo>
                    <a:pt x="4093" y="12"/>
                    <a:pt x="3486" y="1"/>
                    <a:pt x="287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60"/>
            <p:cNvSpPr/>
            <p:nvPr/>
          </p:nvSpPr>
          <p:spPr>
            <a:xfrm>
              <a:off x="3630550" y="4581175"/>
              <a:ext cx="117700" cy="1375"/>
            </a:xfrm>
            <a:custGeom>
              <a:avLst/>
              <a:gdLst/>
              <a:ahLst/>
              <a:cxnLst/>
              <a:rect l="l" t="t" r="r" b="b"/>
              <a:pathLst>
                <a:path w="4708" h="55" extrusionOk="0">
                  <a:moveTo>
                    <a:pt x="2961" y="1"/>
                  </a:moveTo>
                  <a:cubicBezTo>
                    <a:pt x="2760" y="1"/>
                    <a:pt x="2557" y="2"/>
                    <a:pt x="2354" y="4"/>
                  </a:cubicBezTo>
                  <a:cubicBezTo>
                    <a:pt x="1559" y="9"/>
                    <a:pt x="782" y="4"/>
                    <a:pt x="1" y="27"/>
                  </a:cubicBezTo>
                  <a:cubicBezTo>
                    <a:pt x="592" y="45"/>
                    <a:pt x="1166" y="54"/>
                    <a:pt x="1748" y="54"/>
                  </a:cubicBezTo>
                  <a:cubicBezTo>
                    <a:pt x="1949" y="54"/>
                    <a:pt x="2150" y="53"/>
                    <a:pt x="2354" y="51"/>
                  </a:cubicBezTo>
                  <a:cubicBezTo>
                    <a:pt x="3149" y="41"/>
                    <a:pt x="3926" y="46"/>
                    <a:pt x="4707" y="27"/>
                  </a:cubicBezTo>
                  <a:cubicBezTo>
                    <a:pt x="4123" y="10"/>
                    <a:pt x="3546" y="1"/>
                    <a:pt x="296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60"/>
            <p:cNvSpPr/>
            <p:nvPr/>
          </p:nvSpPr>
          <p:spPr>
            <a:xfrm>
              <a:off x="3630550" y="4645800"/>
              <a:ext cx="117700" cy="1350"/>
            </a:xfrm>
            <a:custGeom>
              <a:avLst/>
              <a:gdLst/>
              <a:ahLst/>
              <a:cxnLst/>
              <a:rect l="l" t="t" r="r" b="b"/>
              <a:pathLst>
                <a:path w="4708" h="54" extrusionOk="0">
                  <a:moveTo>
                    <a:pt x="2961" y="0"/>
                  </a:moveTo>
                  <a:cubicBezTo>
                    <a:pt x="2760" y="0"/>
                    <a:pt x="2557" y="1"/>
                    <a:pt x="2354" y="4"/>
                  </a:cubicBezTo>
                  <a:cubicBezTo>
                    <a:pt x="1559" y="14"/>
                    <a:pt x="782" y="8"/>
                    <a:pt x="1" y="27"/>
                  </a:cubicBezTo>
                  <a:cubicBezTo>
                    <a:pt x="592" y="44"/>
                    <a:pt x="1166" y="54"/>
                    <a:pt x="1748" y="54"/>
                  </a:cubicBezTo>
                  <a:cubicBezTo>
                    <a:pt x="1949" y="54"/>
                    <a:pt x="2150" y="53"/>
                    <a:pt x="2354" y="50"/>
                  </a:cubicBezTo>
                  <a:cubicBezTo>
                    <a:pt x="3149" y="46"/>
                    <a:pt x="3926" y="50"/>
                    <a:pt x="4707" y="27"/>
                  </a:cubicBezTo>
                  <a:cubicBezTo>
                    <a:pt x="4123" y="10"/>
                    <a:pt x="3546" y="0"/>
                    <a:pt x="2961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60"/>
            <p:cNvSpPr/>
            <p:nvPr/>
          </p:nvSpPr>
          <p:spPr>
            <a:xfrm>
              <a:off x="3630550" y="4710300"/>
              <a:ext cx="117700" cy="1400"/>
            </a:xfrm>
            <a:custGeom>
              <a:avLst/>
              <a:gdLst/>
              <a:ahLst/>
              <a:cxnLst/>
              <a:rect l="l" t="t" r="r" b="b"/>
              <a:pathLst>
                <a:path w="4708" h="56" extrusionOk="0">
                  <a:moveTo>
                    <a:pt x="2871" y="1"/>
                  </a:moveTo>
                  <a:cubicBezTo>
                    <a:pt x="2699" y="1"/>
                    <a:pt x="2527" y="2"/>
                    <a:pt x="2354" y="4"/>
                  </a:cubicBezTo>
                  <a:cubicBezTo>
                    <a:pt x="1559" y="14"/>
                    <a:pt x="782" y="8"/>
                    <a:pt x="1" y="27"/>
                  </a:cubicBezTo>
                  <a:cubicBezTo>
                    <a:pt x="578" y="44"/>
                    <a:pt x="1139" y="56"/>
                    <a:pt x="1708" y="56"/>
                  </a:cubicBezTo>
                  <a:cubicBezTo>
                    <a:pt x="1922" y="56"/>
                    <a:pt x="2136" y="54"/>
                    <a:pt x="2354" y="50"/>
                  </a:cubicBezTo>
                  <a:cubicBezTo>
                    <a:pt x="3149" y="41"/>
                    <a:pt x="3926" y="50"/>
                    <a:pt x="4707" y="27"/>
                  </a:cubicBezTo>
                  <a:cubicBezTo>
                    <a:pt x="4093" y="12"/>
                    <a:pt x="3486" y="1"/>
                    <a:pt x="287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60"/>
            <p:cNvSpPr/>
            <p:nvPr/>
          </p:nvSpPr>
          <p:spPr>
            <a:xfrm>
              <a:off x="3630550" y="4774825"/>
              <a:ext cx="117700" cy="1450"/>
            </a:xfrm>
            <a:custGeom>
              <a:avLst/>
              <a:gdLst/>
              <a:ahLst/>
              <a:cxnLst/>
              <a:rect l="l" t="t" r="r" b="b"/>
              <a:pathLst>
                <a:path w="4708" h="58" extrusionOk="0">
                  <a:moveTo>
                    <a:pt x="2858" y="0"/>
                  </a:moveTo>
                  <a:cubicBezTo>
                    <a:pt x="2691" y="0"/>
                    <a:pt x="2523" y="1"/>
                    <a:pt x="2354" y="3"/>
                  </a:cubicBezTo>
                  <a:cubicBezTo>
                    <a:pt x="1559" y="13"/>
                    <a:pt x="782" y="7"/>
                    <a:pt x="1" y="31"/>
                  </a:cubicBezTo>
                  <a:cubicBezTo>
                    <a:pt x="592" y="48"/>
                    <a:pt x="1166" y="57"/>
                    <a:pt x="1748" y="57"/>
                  </a:cubicBezTo>
                  <a:cubicBezTo>
                    <a:pt x="1949" y="57"/>
                    <a:pt x="2150" y="56"/>
                    <a:pt x="2354" y="54"/>
                  </a:cubicBezTo>
                  <a:cubicBezTo>
                    <a:pt x="3149" y="45"/>
                    <a:pt x="3926" y="49"/>
                    <a:pt x="4707" y="31"/>
                  </a:cubicBezTo>
                  <a:cubicBezTo>
                    <a:pt x="4088" y="12"/>
                    <a:pt x="3478" y="0"/>
                    <a:pt x="2858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60"/>
            <p:cNvSpPr/>
            <p:nvPr/>
          </p:nvSpPr>
          <p:spPr>
            <a:xfrm>
              <a:off x="3630550" y="4876875"/>
              <a:ext cx="133525" cy="1425"/>
            </a:xfrm>
            <a:custGeom>
              <a:avLst/>
              <a:gdLst/>
              <a:ahLst/>
              <a:cxnLst/>
              <a:rect l="l" t="t" r="r" b="b"/>
              <a:pathLst>
                <a:path w="5341" h="57" extrusionOk="0">
                  <a:moveTo>
                    <a:pt x="3231" y="1"/>
                  </a:moveTo>
                  <a:cubicBezTo>
                    <a:pt x="3045" y="1"/>
                    <a:pt x="2859" y="2"/>
                    <a:pt x="2673" y="3"/>
                  </a:cubicBezTo>
                  <a:cubicBezTo>
                    <a:pt x="1781" y="13"/>
                    <a:pt x="893" y="9"/>
                    <a:pt x="1" y="27"/>
                  </a:cubicBezTo>
                  <a:cubicBezTo>
                    <a:pt x="703" y="49"/>
                    <a:pt x="1402" y="56"/>
                    <a:pt x="2103" y="56"/>
                  </a:cubicBezTo>
                  <a:cubicBezTo>
                    <a:pt x="2293" y="56"/>
                    <a:pt x="2483" y="55"/>
                    <a:pt x="2673" y="55"/>
                  </a:cubicBezTo>
                  <a:cubicBezTo>
                    <a:pt x="3561" y="46"/>
                    <a:pt x="4453" y="50"/>
                    <a:pt x="5341" y="27"/>
                  </a:cubicBezTo>
                  <a:cubicBezTo>
                    <a:pt x="4639" y="13"/>
                    <a:pt x="3934" y="1"/>
                    <a:pt x="323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60"/>
            <p:cNvSpPr/>
            <p:nvPr/>
          </p:nvSpPr>
          <p:spPr>
            <a:xfrm>
              <a:off x="3630550" y="4922775"/>
              <a:ext cx="133525" cy="1450"/>
            </a:xfrm>
            <a:custGeom>
              <a:avLst/>
              <a:gdLst/>
              <a:ahLst/>
              <a:cxnLst/>
              <a:rect l="l" t="t" r="r" b="b"/>
              <a:pathLst>
                <a:path w="5341" h="58" extrusionOk="0">
                  <a:moveTo>
                    <a:pt x="3278" y="1"/>
                  </a:moveTo>
                  <a:cubicBezTo>
                    <a:pt x="3076" y="1"/>
                    <a:pt x="2874" y="2"/>
                    <a:pt x="2673" y="4"/>
                  </a:cubicBezTo>
                  <a:cubicBezTo>
                    <a:pt x="1781" y="13"/>
                    <a:pt x="893" y="9"/>
                    <a:pt x="1" y="26"/>
                  </a:cubicBezTo>
                  <a:cubicBezTo>
                    <a:pt x="667" y="47"/>
                    <a:pt x="1330" y="58"/>
                    <a:pt x="1995" y="58"/>
                  </a:cubicBezTo>
                  <a:cubicBezTo>
                    <a:pt x="2221" y="58"/>
                    <a:pt x="2447" y="57"/>
                    <a:pt x="2673" y="54"/>
                  </a:cubicBezTo>
                  <a:cubicBezTo>
                    <a:pt x="3561" y="41"/>
                    <a:pt x="4453" y="50"/>
                    <a:pt x="5341" y="26"/>
                  </a:cubicBezTo>
                  <a:cubicBezTo>
                    <a:pt x="4654" y="13"/>
                    <a:pt x="3965" y="1"/>
                    <a:pt x="327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60"/>
            <p:cNvSpPr/>
            <p:nvPr/>
          </p:nvSpPr>
          <p:spPr>
            <a:xfrm>
              <a:off x="3630550" y="4943775"/>
              <a:ext cx="139450" cy="26600"/>
            </a:xfrm>
            <a:custGeom>
              <a:avLst/>
              <a:gdLst/>
              <a:ahLst/>
              <a:cxnLst/>
              <a:rect l="l" t="t" r="r" b="b"/>
              <a:pathLst>
                <a:path w="5578" h="1064" extrusionOk="0">
                  <a:moveTo>
                    <a:pt x="1" y="1"/>
                  </a:moveTo>
                  <a:lnTo>
                    <a:pt x="1" y="1064"/>
                  </a:lnTo>
                  <a:lnTo>
                    <a:pt x="5577" y="1064"/>
                  </a:lnTo>
                  <a:lnTo>
                    <a:pt x="557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60"/>
            <p:cNvSpPr/>
            <p:nvPr/>
          </p:nvSpPr>
          <p:spPr>
            <a:xfrm>
              <a:off x="3356475" y="4840550"/>
              <a:ext cx="28600" cy="129825"/>
            </a:xfrm>
            <a:custGeom>
              <a:avLst/>
              <a:gdLst/>
              <a:ahLst/>
              <a:cxnLst/>
              <a:rect l="l" t="t" r="r" b="b"/>
              <a:pathLst>
                <a:path w="1144" h="5193" extrusionOk="0">
                  <a:moveTo>
                    <a:pt x="0" y="1"/>
                  </a:moveTo>
                  <a:lnTo>
                    <a:pt x="0" y="5193"/>
                  </a:lnTo>
                  <a:lnTo>
                    <a:pt x="1143" y="5193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60"/>
            <p:cNvSpPr/>
            <p:nvPr/>
          </p:nvSpPr>
          <p:spPr>
            <a:xfrm>
              <a:off x="3342950" y="4294250"/>
              <a:ext cx="31700" cy="546325"/>
            </a:xfrm>
            <a:custGeom>
              <a:avLst/>
              <a:gdLst/>
              <a:ahLst/>
              <a:cxnLst/>
              <a:rect l="l" t="t" r="r" b="b"/>
              <a:pathLst>
                <a:path w="1268" h="21853" extrusionOk="0">
                  <a:moveTo>
                    <a:pt x="1" y="0"/>
                  </a:moveTo>
                  <a:lnTo>
                    <a:pt x="1" y="21853"/>
                  </a:lnTo>
                  <a:lnTo>
                    <a:pt x="1268" y="21853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60"/>
            <p:cNvSpPr/>
            <p:nvPr/>
          </p:nvSpPr>
          <p:spPr>
            <a:xfrm>
              <a:off x="3262400" y="4294250"/>
              <a:ext cx="31675" cy="676125"/>
            </a:xfrm>
            <a:custGeom>
              <a:avLst/>
              <a:gdLst/>
              <a:ahLst/>
              <a:cxnLst/>
              <a:rect l="l" t="t" r="r" b="b"/>
              <a:pathLst>
                <a:path w="1267" h="27045" extrusionOk="0">
                  <a:moveTo>
                    <a:pt x="0" y="0"/>
                  </a:moveTo>
                  <a:lnTo>
                    <a:pt x="0" y="27045"/>
                  </a:lnTo>
                  <a:lnTo>
                    <a:pt x="1266" y="27045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60"/>
            <p:cNvSpPr/>
            <p:nvPr/>
          </p:nvSpPr>
          <p:spPr>
            <a:xfrm>
              <a:off x="3283300" y="4294250"/>
              <a:ext cx="69600" cy="540425"/>
            </a:xfrm>
            <a:custGeom>
              <a:avLst/>
              <a:gdLst/>
              <a:ahLst/>
              <a:cxnLst/>
              <a:rect l="l" t="t" r="r" b="b"/>
              <a:pathLst>
                <a:path w="2784" h="21617" extrusionOk="0">
                  <a:moveTo>
                    <a:pt x="1" y="0"/>
                  </a:moveTo>
                  <a:lnTo>
                    <a:pt x="1" y="21616"/>
                  </a:lnTo>
                  <a:lnTo>
                    <a:pt x="2784" y="21616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60"/>
            <p:cNvSpPr/>
            <p:nvPr/>
          </p:nvSpPr>
          <p:spPr>
            <a:xfrm>
              <a:off x="3270125" y="4834775"/>
              <a:ext cx="95950" cy="11825"/>
            </a:xfrm>
            <a:custGeom>
              <a:avLst/>
              <a:gdLst/>
              <a:ahLst/>
              <a:cxnLst/>
              <a:rect l="l" t="t" r="r" b="b"/>
              <a:pathLst>
                <a:path w="3838" h="473" extrusionOk="0">
                  <a:moveTo>
                    <a:pt x="1" y="1"/>
                  </a:moveTo>
                  <a:lnTo>
                    <a:pt x="1" y="472"/>
                  </a:lnTo>
                  <a:lnTo>
                    <a:pt x="3838" y="472"/>
                  </a:lnTo>
                  <a:lnTo>
                    <a:pt x="383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60"/>
            <p:cNvSpPr/>
            <p:nvPr/>
          </p:nvSpPr>
          <p:spPr>
            <a:xfrm>
              <a:off x="3274075" y="4846575"/>
              <a:ext cx="88100" cy="123800"/>
            </a:xfrm>
            <a:custGeom>
              <a:avLst/>
              <a:gdLst/>
              <a:ahLst/>
              <a:cxnLst/>
              <a:rect l="l" t="t" r="r" b="b"/>
              <a:pathLst>
                <a:path w="3524" h="4952" extrusionOk="0">
                  <a:moveTo>
                    <a:pt x="0" y="0"/>
                  </a:moveTo>
                  <a:lnTo>
                    <a:pt x="0" y="4952"/>
                  </a:lnTo>
                  <a:lnTo>
                    <a:pt x="3524" y="4952"/>
                  </a:lnTo>
                  <a:lnTo>
                    <a:pt x="352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60"/>
            <p:cNvSpPr/>
            <p:nvPr/>
          </p:nvSpPr>
          <p:spPr>
            <a:xfrm>
              <a:off x="3274075" y="4846425"/>
              <a:ext cx="88100" cy="6975"/>
            </a:xfrm>
            <a:custGeom>
              <a:avLst/>
              <a:gdLst/>
              <a:ahLst/>
              <a:cxnLst/>
              <a:rect l="l" t="t" r="r" b="b"/>
              <a:pathLst>
                <a:path w="3524" h="279" extrusionOk="0">
                  <a:moveTo>
                    <a:pt x="0" y="1"/>
                  </a:moveTo>
                  <a:lnTo>
                    <a:pt x="0" y="278"/>
                  </a:lnTo>
                  <a:lnTo>
                    <a:pt x="3524" y="209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60"/>
            <p:cNvSpPr/>
            <p:nvPr/>
          </p:nvSpPr>
          <p:spPr>
            <a:xfrm>
              <a:off x="3283200" y="4828750"/>
              <a:ext cx="69700" cy="5925"/>
            </a:xfrm>
            <a:custGeom>
              <a:avLst/>
              <a:gdLst/>
              <a:ahLst/>
              <a:cxnLst/>
              <a:rect l="l" t="t" r="r" b="b"/>
              <a:pathLst>
                <a:path w="2788" h="237" extrusionOk="0">
                  <a:moveTo>
                    <a:pt x="0" y="1"/>
                  </a:moveTo>
                  <a:lnTo>
                    <a:pt x="0" y="236"/>
                  </a:lnTo>
                  <a:lnTo>
                    <a:pt x="2788" y="236"/>
                  </a:lnTo>
                  <a:lnTo>
                    <a:pt x="2788" y="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60"/>
            <p:cNvSpPr/>
            <p:nvPr/>
          </p:nvSpPr>
          <p:spPr>
            <a:xfrm>
              <a:off x="3283200" y="4294250"/>
              <a:ext cx="69700" cy="5925"/>
            </a:xfrm>
            <a:custGeom>
              <a:avLst/>
              <a:gdLst/>
              <a:ahLst/>
              <a:cxnLst/>
              <a:rect l="l" t="t" r="r" b="b"/>
              <a:pathLst>
                <a:path w="2788" h="237" extrusionOk="0">
                  <a:moveTo>
                    <a:pt x="0" y="0"/>
                  </a:moveTo>
                  <a:lnTo>
                    <a:pt x="0" y="171"/>
                  </a:lnTo>
                  <a:lnTo>
                    <a:pt x="2788" y="236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60"/>
            <p:cNvSpPr/>
            <p:nvPr/>
          </p:nvSpPr>
          <p:spPr>
            <a:xfrm>
              <a:off x="3232775" y="4242225"/>
              <a:ext cx="170650" cy="52025"/>
            </a:xfrm>
            <a:custGeom>
              <a:avLst/>
              <a:gdLst/>
              <a:ahLst/>
              <a:cxnLst/>
              <a:rect l="l" t="t" r="r" b="b"/>
              <a:pathLst>
                <a:path w="6826" h="2081" extrusionOk="0">
                  <a:moveTo>
                    <a:pt x="935" y="0"/>
                  </a:moveTo>
                  <a:cubicBezTo>
                    <a:pt x="417" y="0"/>
                    <a:pt x="1" y="416"/>
                    <a:pt x="1" y="930"/>
                  </a:cubicBezTo>
                  <a:lnTo>
                    <a:pt x="1" y="1148"/>
                  </a:lnTo>
                  <a:cubicBezTo>
                    <a:pt x="1" y="1665"/>
                    <a:pt x="417" y="2081"/>
                    <a:pt x="935" y="2081"/>
                  </a:cubicBezTo>
                  <a:lnTo>
                    <a:pt x="5891" y="2081"/>
                  </a:lnTo>
                  <a:cubicBezTo>
                    <a:pt x="6410" y="2081"/>
                    <a:pt x="6826" y="1665"/>
                    <a:pt x="6826" y="1148"/>
                  </a:cubicBezTo>
                  <a:lnTo>
                    <a:pt x="6826" y="930"/>
                  </a:lnTo>
                  <a:cubicBezTo>
                    <a:pt x="6826" y="416"/>
                    <a:pt x="6410" y="0"/>
                    <a:pt x="5891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60"/>
            <p:cNvSpPr/>
            <p:nvPr/>
          </p:nvSpPr>
          <p:spPr>
            <a:xfrm>
              <a:off x="3256375" y="4230675"/>
              <a:ext cx="123475" cy="12050"/>
            </a:xfrm>
            <a:custGeom>
              <a:avLst/>
              <a:gdLst/>
              <a:ahLst/>
              <a:cxnLst/>
              <a:rect l="l" t="t" r="r" b="b"/>
              <a:pathLst>
                <a:path w="4939" h="482" extrusionOk="0">
                  <a:moveTo>
                    <a:pt x="0" y="1"/>
                  </a:moveTo>
                  <a:lnTo>
                    <a:pt x="0" y="481"/>
                  </a:lnTo>
                  <a:lnTo>
                    <a:pt x="4938" y="481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60"/>
            <p:cNvSpPr/>
            <p:nvPr/>
          </p:nvSpPr>
          <p:spPr>
            <a:xfrm>
              <a:off x="3256375" y="4235275"/>
              <a:ext cx="123475" cy="7325"/>
            </a:xfrm>
            <a:custGeom>
              <a:avLst/>
              <a:gdLst/>
              <a:ahLst/>
              <a:cxnLst/>
              <a:rect l="l" t="t" r="r" b="b"/>
              <a:pathLst>
                <a:path w="4939" h="293" extrusionOk="0">
                  <a:moveTo>
                    <a:pt x="4938" y="1"/>
                  </a:moveTo>
                  <a:lnTo>
                    <a:pt x="0" y="131"/>
                  </a:lnTo>
                  <a:lnTo>
                    <a:pt x="0" y="293"/>
                  </a:lnTo>
                  <a:lnTo>
                    <a:pt x="4938" y="293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60"/>
            <p:cNvSpPr/>
            <p:nvPr/>
          </p:nvSpPr>
          <p:spPr>
            <a:xfrm>
              <a:off x="3246775" y="4218650"/>
              <a:ext cx="142550" cy="12050"/>
            </a:xfrm>
            <a:custGeom>
              <a:avLst/>
              <a:gdLst/>
              <a:ahLst/>
              <a:cxnLst/>
              <a:rect l="l" t="t" r="r" b="b"/>
              <a:pathLst>
                <a:path w="5702" h="482" extrusionOk="0">
                  <a:moveTo>
                    <a:pt x="0" y="0"/>
                  </a:moveTo>
                  <a:lnTo>
                    <a:pt x="0" y="482"/>
                  </a:lnTo>
                  <a:lnTo>
                    <a:pt x="5702" y="482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60"/>
            <p:cNvSpPr/>
            <p:nvPr/>
          </p:nvSpPr>
          <p:spPr>
            <a:xfrm>
              <a:off x="3358425" y="4245375"/>
              <a:ext cx="41325" cy="44250"/>
            </a:xfrm>
            <a:custGeom>
              <a:avLst/>
              <a:gdLst/>
              <a:ahLst/>
              <a:cxnLst/>
              <a:rect l="l" t="t" r="r" b="b"/>
              <a:pathLst>
                <a:path w="1653" h="1770" extrusionOk="0">
                  <a:moveTo>
                    <a:pt x="701" y="0"/>
                  </a:moveTo>
                  <a:cubicBezTo>
                    <a:pt x="559" y="0"/>
                    <a:pt x="416" y="32"/>
                    <a:pt x="283" y="96"/>
                  </a:cubicBezTo>
                  <a:cubicBezTo>
                    <a:pt x="404" y="41"/>
                    <a:pt x="533" y="14"/>
                    <a:pt x="661" y="14"/>
                  </a:cubicBezTo>
                  <a:cubicBezTo>
                    <a:pt x="909" y="14"/>
                    <a:pt x="1153" y="114"/>
                    <a:pt x="1332" y="300"/>
                  </a:cubicBezTo>
                  <a:cubicBezTo>
                    <a:pt x="1462" y="434"/>
                    <a:pt x="1546" y="610"/>
                    <a:pt x="1569" y="794"/>
                  </a:cubicBezTo>
                  <a:cubicBezTo>
                    <a:pt x="1605" y="1178"/>
                    <a:pt x="1375" y="1534"/>
                    <a:pt x="1010" y="1650"/>
                  </a:cubicBezTo>
                  <a:cubicBezTo>
                    <a:pt x="940" y="1674"/>
                    <a:pt x="868" y="1686"/>
                    <a:pt x="796" y="1686"/>
                  </a:cubicBezTo>
                  <a:cubicBezTo>
                    <a:pt x="689" y="1686"/>
                    <a:pt x="582" y="1660"/>
                    <a:pt x="482" y="1613"/>
                  </a:cubicBezTo>
                  <a:cubicBezTo>
                    <a:pt x="320" y="1534"/>
                    <a:pt x="195" y="1391"/>
                    <a:pt x="140" y="1220"/>
                  </a:cubicBezTo>
                  <a:cubicBezTo>
                    <a:pt x="131" y="1193"/>
                    <a:pt x="126" y="1165"/>
                    <a:pt x="122" y="1137"/>
                  </a:cubicBezTo>
                  <a:cubicBezTo>
                    <a:pt x="66" y="794"/>
                    <a:pt x="302" y="476"/>
                    <a:pt x="639" y="425"/>
                  </a:cubicBezTo>
                  <a:cubicBezTo>
                    <a:pt x="662" y="422"/>
                    <a:pt x="685" y="420"/>
                    <a:pt x="708" y="420"/>
                  </a:cubicBezTo>
                  <a:cubicBezTo>
                    <a:pt x="864" y="420"/>
                    <a:pt x="1014" y="489"/>
                    <a:pt x="1115" y="610"/>
                  </a:cubicBezTo>
                  <a:cubicBezTo>
                    <a:pt x="1185" y="683"/>
                    <a:pt x="1226" y="776"/>
                    <a:pt x="1236" y="877"/>
                  </a:cubicBezTo>
                  <a:cubicBezTo>
                    <a:pt x="1264" y="1146"/>
                    <a:pt x="1074" y="1382"/>
                    <a:pt x="805" y="1415"/>
                  </a:cubicBezTo>
                  <a:cubicBezTo>
                    <a:pt x="795" y="1415"/>
                    <a:pt x="784" y="1416"/>
                    <a:pt x="774" y="1416"/>
                  </a:cubicBezTo>
                  <a:cubicBezTo>
                    <a:pt x="605" y="1416"/>
                    <a:pt x="445" y="1317"/>
                    <a:pt x="376" y="1160"/>
                  </a:cubicBezTo>
                  <a:cubicBezTo>
                    <a:pt x="306" y="984"/>
                    <a:pt x="366" y="785"/>
                    <a:pt x="524" y="683"/>
                  </a:cubicBezTo>
                  <a:cubicBezTo>
                    <a:pt x="585" y="640"/>
                    <a:pt x="655" y="620"/>
                    <a:pt x="725" y="620"/>
                  </a:cubicBezTo>
                  <a:cubicBezTo>
                    <a:pt x="835" y="620"/>
                    <a:pt x="943" y="671"/>
                    <a:pt x="1014" y="767"/>
                  </a:cubicBezTo>
                  <a:cubicBezTo>
                    <a:pt x="1069" y="841"/>
                    <a:pt x="1087" y="943"/>
                    <a:pt x="1059" y="1035"/>
                  </a:cubicBezTo>
                  <a:cubicBezTo>
                    <a:pt x="1037" y="1127"/>
                    <a:pt x="972" y="1206"/>
                    <a:pt x="884" y="1248"/>
                  </a:cubicBezTo>
                  <a:cubicBezTo>
                    <a:pt x="982" y="1210"/>
                    <a:pt x="1055" y="1133"/>
                    <a:pt x="1083" y="1039"/>
                  </a:cubicBezTo>
                  <a:cubicBezTo>
                    <a:pt x="1115" y="943"/>
                    <a:pt x="1097" y="841"/>
                    <a:pt x="1046" y="758"/>
                  </a:cubicBezTo>
                  <a:cubicBezTo>
                    <a:pt x="970" y="646"/>
                    <a:pt x="846" y="585"/>
                    <a:pt x="720" y="585"/>
                  </a:cubicBezTo>
                  <a:cubicBezTo>
                    <a:pt x="648" y="585"/>
                    <a:pt x="576" y="605"/>
                    <a:pt x="510" y="647"/>
                  </a:cubicBezTo>
                  <a:cubicBezTo>
                    <a:pt x="329" y="762"/>
                    <a:pt x="255" y="984"/>
                    <a:pt x="334" y="1183"/>
                  </a:cubicBezTo>
                  <a:cubicBezTo>
                    <a:pt x="409" y="1373"/>
                    <a:pt x="592" y="1494"/>
                    <a:pt x="789" y="1494"/>
                  </a:cubicBezTo>
                  <a:cubicBezTo>
                    <a:pt x="799" y="1494"/>
                    <a:pt x="810" y="1494"/>
                    <a:pt x="820" y="1493"/>
                  </a:cubicBezTo>
                  <a:cubicBezTo>
                    <a:pt x="1032" y="1475"/>
                    <a:pt x="1217" y="1336"/>
                    <a:pt x="1296" y="1137"/>
                  </a:cubicBezTo>
                  <a:cubicBezTo>
                    <a:pt x="1375" y="939"/>
                    <a:pt x="1337" y="717"/>
                    <a:pt x="1194" y="555"/>
                  </a:cubicBezTo>
                  <a:cubicBezTo>
                    <a:pt x="1077" y="413"/>
                    <a:pt x="904" y="332"/>
                    <a:pt x="723" y="332"/>
                  </a:cubicBezTo>
                  <a:cubicBezTo>
                    <a:pt x="696" y="332"/>
                    <a:pt x="670" y="334"/>
                    <a:pt x="643" y="337"/>
                  </a:cubicBezTo>
                  <a:cubicBezTo>
                    <a:pt x="436" y="365"/>
                    <a:pt x="251" y="480"/>
                    <a:pt x="135" y="661"/>
                  </a:cubicBezTo>
                  <a:cubicBezTo>
                    <a:pt x="29" y="832"/>
                    <a:pt x="1" y="1044"/>
                    <a:pt x="61" y="1244"/>
                  </a:cubicBezTo>
                  <a:cubicBezTo>
                    <a:pt x="126" y="1438"/>
                    <a:pt x="269" y="1599"/>
                    <a:pt x="449" y="1692"/>
                  </a:cubicBezTo>
                  <a:cubicBezTo>
                    <a:pt x="559" y="1744"/>
                    <a:pt x="677" y="1770"/>
                    <a:pt x="795" y="1770"/>
                  </a:cubicBezTo>
                  <a:cubicBezTo>
                    <a:pt x="877" y="1770"/>
                    <a:pt x="958" y="1758"/>
                    <a:pt x="1037" y="1733"/>
                  </a:cubicBezTo>
                  <a:cubicBezTo>
                    <a:pt x="1232" y="1669"/>
                    <a:pt x="1392" y="1534"/>
                    <a:pt x="1499" y="1364"/>
                  </a:cubicBezTo>
                  <a:cubicBezTo>
                    <a:pt x="1610" y="1193"/>
                    <a:pt x="1652" y="988"/>
                    <a:pt x="1629" y="790"/>
                  </a:cubicBezTo>
                  <a:cubicBezTo>
                    <a:pt x="1601" y="591"/>
                    <a:pt x="1509" y="406"/>
                    <a:pt x="1365" y="267"/>
                  </a:cubicBezTo>
                  <a:cubicBezTo>
                    <a:pt x="1184" y="92"/>
                    <a:pt x="944" y="0"/>
                    <a:pt x="701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60"/>
            <p:cNvSpPr/>
            <p:nvPr/>
          </p:nvSpPr>
          <p:spPr>
            <a:xfrm>
              <a:off x="3236475" y="4245250"/>
              <a:ext cx="41300" cy="44275"/>
            </a:xfrm>
            <a:custGeom>
              <a:avLst/>
              <a:gdLst/>
              <a:ahLst/>
              <a:cxnLst/>
              <a:rect l="l" t="t" r="r" b="b"/>
              <a:pathLst>
                <a:path w="1652" h="1771" extrusionOk="0">
                  <a:moveTo>
                    <a:pt x="952" y="1"/>
                  </a:moveTo>
                  <a:cubicBezTo>
                    <a:pt x="708" y="1"/>
                    <a:pt x="469" y="93"/>
                    <a:pt x="288" y="268"/>
                  </a:cubicBezTo>
                  <a:cubicBezTo>
                    <a:pt x="145" y="411"/>
                    <a:pt x="52" y="592"/>
                    <a:pt x="24" y="790"/>
                  </a:cubicBezTo>
                  <a:cubicBezTo>
                    <a:pt x="1" y="989"/>
                    <a:pt x="47" y="1193"/>
                    <a:pt x="154" y="1364"/>
                  </a:cubicBezTo>
                  <a:cubicBezTo>
                    <a:pt x="260" y="1539"/>
                    <a:pt x="422" y="1669"/>
                    <a:pt x="616" y="1734"/>
                  </a:cubicBezTo>
                  <a:cubicBezTo>
                    <a:pt x="696" y="1758"/>
                    <a:pt x="777" y="1770"/>
                    <a:pt x="858" y="1770"/>
                  </a:cubicBezTo>
                  <a:cubicBezTo>
                    <a:pt x="976" y="1770"/>
                    <a:pt x="1094" y="1744"/>
                    <a:pt x="1203" y="1693"/>
                  </a:cubicBezTo>
                  <a:cubicBezTo>
                    <a:pt x="1388" y="1599"/>
                    <a:pt x="1526" y="1437"/>
                    <a:pt x="1592" y="1243"/>
                  </a:cubicBezTo>
                  <a:cubicBezTo>
                    <a:pt x="1652" y="1049"/>
                    <a:pt x="1624" y="837"/>
                    <a:pt x="1518" y="661"/>
                  </a:cubicBezTo>
                  <a:cubicBezTo>
                    <a:pt x="1402" y="481"/>
                    <a:pt x="1217" y="365"/>
                    <a:pt x="1014" y="338"/>
                  </a:cubicBezTo>
                  <a:cubicBezTo>
                    <a:pt x="987" y="334"/>
                    <a:pt x="960" y="332"/>
                    <a:pt x="933" y="332"/>
                  </a:cubicBezTo>
                  <a:cubicBezTo>
                    <a:pt x="749" y="332"/>
                    <a:pt x="576" y="414"/>
                    <a:pt x="459" y="555"/>
                  </a:cubicBezTo>
                  <a:cubicBezTo>
                    <a:pt x="320" y="716"/>
                    <a:pt x="278" y="944"/>
                    <a:pt x="357" y="1138"/>
                  </a:cubicBezTo>
                  <a:cubicBezTo>
                    <a:pt x="436" y="1336"/>
                    <a:pt x="621" y="1475"/>
                    <a:pt x="833" y="1493"/>
                  </a:cubicBezTo>
                  <a:cubicBezTo>
                    <a:pt x="844" y="1494"/>
                    <a:pt x="855" y="1494"/>
                    <a:pt x="866" y="1494"/>
                  </a:cubicBezTo>
                  <a:cubicBezTo>
                    <a:pt x="1066" y="1494"/>
                    <a:pt x="1244" y="1372"/>
                    <a:pt x="1323" y="1188"/>
                  </a:cubicBezTo>
                  <a:cubicBezTo>
                    <a:pt x="1398" y="989"/>
                    <a:pt x="1323" y="763"/>
                    <a:pt x="1144" y="647"/>
                  </a:cubicBezTo>
                  <a:cubicBezTo>
                    <a:pt x="1079" y="605"/>
                    <a:pt x="1007" y="585"/>
                    <a:pt x="935" y="585"/>
                  </a:cubicBezTo>
                  <a:cubicBezTo>
                    <a:pt x="809" y="585"/>
                    <a:pt x="685" y="647"/>
                    <a:pt x="611" y="758"/>
                  </a:cubicBezTo>
                  <a:cubicBezTo>
                    <a:pt x="555" y="841"/>
                    <a:pt x="542" y="944"/>
                    <a:pt x="570" y="1040"/>
                  </a:cubicBezTo>
                  <a:cubicBezTo>
                    <a:pt x="598" y="1138"/>
                    <a:pt x="672" y="1215"/>
                    <a:pt x="764" y="1253"/>
                  </a:cubicBezTo>
                  <a:cubicBezTo>
                    <a:pt x="676" y="1207"/>
                    <a:pt x="616" y="1128"/>
                    <a:pt x="593" y="1036"/>
                  </a:cubicBezTo>
                  <a:cubicBezTo>
                    <a:pt x="565" y="944"/>
                    <a:pt x="583" y="846"/>
                    <a:pt x="639" y="767"/>
                  </a:cubicBezTo>
                  <a:cubicBezTo>
                    <a:pt x="710" y="671"/>
                    <a:pt x="819" y="620"/>
                    <a:pt x="928" y="620"/>
                  </a:cubicBezTo>
                  <a:cubicBezTo>
                    <a:pt x="998" y="620"/>
                    <a:pt x="1068" y="641"/>
                    <a:pt x="1129" y="684"/>
                  </a:cubicBezTo>
                  <a:cubicBezTo>
                    <a:pt x="1287" y="786"/>
                    <a:pt x="1347" y="985"/>
                    <a:pt x="1277" y="1160"/>
                  </a:cubicBezTo>
                  <a:cubicBezTo>
                    <a:pt x="1208" y="1317"/>
                    <a:pt x="1052" y="1416"/>
                    <a:pt x="880" y="1416"/>
                  </a:cubicBezTo>
                  <a:cubicBezTo>
                    <a:pt x="869" y="1416"/>
                    <a:pt x="858" y="1416"/>
                    <a:pt x="847" y="1415"/>
                  </a:cubicBezTo>
                  <a:cubicBezTo>
                    <a:pt x="745" y="1405"/>
                    <a:pt x="653" y="1360"/>
                    <a:pt x="579" y="1294"/>
                  </a:cubicBezTo>
                  <a:cubicBezTo>
                    <a:pt x="376" y="1114"/>
                    <a:pt x="357" y="809"/>
                    <a:pt x="538" y="611"/>
                  </a:cubicBezTo>
                  <a:cubicBezTo>
                    <a:pt x="638" y="490"/>
                    <a:pt x="788" y="421"/>
                    <a:pt x="945" y="421"/>
                  </a:cubicBezTo>
                  <a:cubicBezTo>
                    <a:pt x="968" y="421"/>
                    <a:pt x="991" y="422"/>
                    <a:pt x="1014" y="425"/>
                  </a:cubicBezTo>
                  <a:cubicBezTo>
                    <a:pt x="1041" y="430"/>
                    <a:pt x="1069" y="434"/>
                    <a:pt x="1097" y="444"/>
                  </a:cubicBezTo>
                  <a:cubicBezTo>
                    <a:pt x="1430" y="545"/>
                    <a:pt x="1615" y="892"/>
                    <a:pt x="1513" y="1225"/>
                  </a:cubicBezTo>
                  <a:cubicBezTo>
                    <a:pt x="1458" y="1392"/>
                    <a:pt x="1332" y="1535"/>
                    <a:pt x="1171" y="1614"/>
                  </a:cubicBezTo>
                  <a:cubicBezTo>
                    <a:pt x="1076" y="1663"/>
                    <a:pt x="971" y="1687"/>
                    <a:pt x="866" y="1687"/>
                  </a:cubicBezTo>
                  <a:cubicBezTo>
                    <a:pt x="791" y="1687"/>
                    <a:pt x="717" y="1675"/>
                    <a:pt x="644" y="1650"/>
                  </a:cubicBezTo>
                  <a:cubicBezTo>
                    <a:pt x="468" y="1595"/>
                    <a:pt x="316" y="1480"/>
                    <a:pt x="214" y="1326"/>
                  </a:cubicBezTo>
                  <a:cubicBezTo>
                    <a:pt x="112" y="1170"/>
                    <a:pt x="70" y="985"/>
                    <a:pt x="89" y="799"/>
                  </a:cubicBezTo>
                  <a:cubicBezTo>
                    <a:pt x="107" y="611"/>
                    <a:pt x="190" y="439"/>
                    <a:pt x="325" y="305"/>
                  </a:cubicBezTo>
                  <a:cubicBezTo>
                    <a:pt x="502" y="116"/>
                    <a:pt x="745" y="15"/>
                    <a:pt x="993" y="15"/>
                  </a:cubicBezTo>
                  <a:cubicBezTo>
                    <a:pt x="1120" y="15"/>
                    <a:pt x="1249" y="42"/>
                    <a:pt x="1370" y="97"/>
                  </a:cubicBezTo>
                  <a:cubicBezTo>
                    <a:pt x="1237" y="32"/>
                    <a:pt x="1094" y="1"/>
                    <a:pt x="95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60"/>
            <p:cNvSpPr/>
            <p:nvPr/>
          </p:nvSpPr>
          <p:spPr>
            <a:xfrm>
              <a:off x="3262600" y="4322825"/>
              <a:ext cx="112275" cy="1475"/>
            </a:xfrm>
            <a:custGeom>
              <a:avLst/>
              <a:gdLst/>
              <a:ahLst/>
              <a:cxnLst/>
              <a:rect l="l" t="t" r="r" b="b"/>
              <a:pathLst>
                <a:path w="4491" h="59" extrusionOk="0">
                  <a:moveTo>
                    <a:pt x="2836" y="1"/>
                  </a:moveTo>
                  <a:cubicBezTo>
                    <a:pt x="2640" y="1"/>
                    <a:pt x="2444" y="2"/>
                    <a:pt x="2248" y="4"/>
                  </a:cubicBezTo>
                  <a:cubicBezTo>
                    <a:pt x="1499" y="13"/>
                    <a:pt x="750" y="4"/>
                    <a:pt x="1" y="27"/>
                  </a:cubicBezTo>
                  <a:cubicBezTo>
                    <a:pt x="560" y="47"/>
                    <a:pt x="1119" y="58"/>
                    <a:pt x="1678" y="58"/>
                  </a:cubicBezTo>
                  <a:cubicBezTo>
                    <a:pt x="1868" y="58"/>
                    <a:pt x="2058" y="57"/>
                    <a:pt x="2248" y="54"/>
                  </a:cubicBezTo>
                  <a:cubicBezTo>
                    <a:pt x="2997" y="41"/>
                    <a:pt x="3746" y="50"/>
                    <a:pt x="4491" y="27"/>
                  </a:cubicBezTo>
                  <a:cubicBezTo>
                    <a:pt x="3933" y="10"/>
                    <a:pt x="3384" y="1"/>
                    <a:pt x="283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60"/>
            <p:cNvSpPr/>
            <p:nvPr/>
          </p:nvSpPr>
          <p:spPr>
            <a:xfrm>
              <a:off x="3262600" y="4387350"/>
              <a:ext cx="112275" cy="1450"/>
            </a:xfrm>
            <a:custGeom>
              <a:avLst/>
              <a:gdLst/>
              <a:ahLst/>
              <a:cxnLst/>
              <a:rect l="l" t="t" r="r" b="b"/>
              <a:pathLst>
                <a:path w="4491" h="58" extrusionOk="0">
                  <a:moveTo>
                    <a:pt x="2739" y="0"/>
                  </a:moveTo>
                  <a:cubicBezTo>
                    <a:pt x="2575" y="0"/>
                    <a:pt x="2412" y="1"/>
                    <a:pt x="2248" y="4"/>
                  </a:cubicBezTo>
                  <a:cubicBezTo>
                    <a:pt x="1499" y="17"/>
                    <a:pt x="750" y="8"/>
                    <a:pt x="1" y="31"/>
                  </a:cubicBezTo>
                  <a:cubicBezTo>
                    <a:pt x="553" y="48"/>
                    <a:pt x="1104" y="57"/>
                    <a:pt x="1656" y="57"/>
                  </a:cubicBezTo>
                  <a:cubicBezTo>
                    <a:pt x="1853" y="57"/>
                    <a:pt x="2051" y="56"/>
                    <a:pt x="2248" y="53"/>
                  </a:cubicBezTo>
                  <a:cubicBezTo>
                    <a:pt x="2997" y="45"/>
                    <a:pt x="3746" y="49"/>
                    <a:pt x="4491" y="31"/>
                  </a:cubicBezTo>
                  <a:cubicBezTo>
                    <a:pt x="3900" y="13"/>
                    <a:pt x="3319" y="0"/>
                    <a:pt x="2739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60"/>
            <p:cNvSpPr/>
            <p:nvPr/>
          </p:nvSpPr>
          <p:spPr>
            <a:xfrm>
              <a:off x="3262600" y="4452000"/>
              <a:ext cx="112275" cy="1425"/>
            </a:xfrm>
            <a:custGeom>
              <a:avLst/>
              <a:gdLst/>
              <a:ahLst/>
              <a:cxnLst/>
              <a:rect l="l" t="t" r="r" b="b"/>
              <a:pathLst>
                <a:path w="4491" h="57" extrusionOk="0">
                  <a:moveTo>
                    <a:pt x="2628" y="1"/>
                  </a:moveTo>
                  <a:cubicBezTo>
                    <a:pt x="2502" y="1"/>
                    <a:pt x="2375" y="1"/>
                    <a:pt x="2248" y="2"/>
                  </a:cubicBezTo>
                  <a:cubicBezTo>
                    <a:pt x="1499" y="11"/>
                    <a:pt x="750" y="7"/>
                    <a:pt x="1" y="25"/>
                  </a:cubicBezTo>
                  <a:cubicBezTo>
                    <a:pt x="564" y="46"/>
                    <a:pt x="1127" y="56"/>
                    <a:pt x="1691" y="56"/>
                  </a:cubicBezTo>
                  <a:cubicBezTo>
                    <a:pt x="1876" y="56"/>
                    <a:pt x="2062" y="55"/>
                    <a:pt x="2248" y="53"/>
                  </a:cubicBezTo>
                  <a:cubicBezTo>
                    <a:pt x="2997" y="43"/>
                    <a:pt x="3746" y="48"/>
                    <a:pt x="4491" y="25"/>
                  </a:cubicBezTo>
                  <a:cubicBezTo>
                    <a:pt x="3862" y="10"/>
                    <a:pt x="3245" y="1"/>
                    <a:pt x="262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60"/>
            <p:cNvSpPr/>
            <p:nvPr/>
          </p:nvSpPr>
          <p:spPr>
            <a:xfrm>
              <a:off x="3262600" y="4516575"/>
              <a:ext cx="112275" cy="1350"/>
            </a:xfrm>
            <a:custGeom>
              <a:avLst/>
              <a:gdLst/>
              <a:ahLst/>
              <a:cxnLst/>
              <a:rect l="l" t="t" r="r" b="b"/>
              <a:pathLst>
                <a:path w="4491" h="54" extrusionOk="0">
                  <a:moveTo>
                    <a:pt x="2734" y="1"/>
                  </a:moveTo>
                  <a:cubicBezTo>
                    <a:pt x="2572" y="1"/>
                    <a:pt x="2410" y="2"/>
                    <a:pt x="2248" y="4"/>
                  </a:cubicBezTo>
                  <a:cubicBezTo>
                    <a:pt x="1499" y="12"/>
                    <a:pt x="750" y="8"/>
                    <a:pt x="1" y="27"/>
                  </a:cubicBezTo>
                  <a:cubicBezTo>
                    <a:pt x="558" y="44"/>
                    <a:pt x="1115" y="54"/>
                    <a:pt x="1672" y="54"/>
                  </a:cubicBezTo>
                  <a:cubicBezTo>
                    <a:pt x="1864" y="54"/>
                    <a:pt x="2056" y="52"/>
                    <a:pt x="2248" y="50"/>
                  </a:cubicBezTo>
                  <a:cubicBezTo>
                    <a:pt x="2997" y="45"/>
                    <a:pt x="3746" y="50"/>
                    <a:pt x="4491" y="27"/>
                  </a:cubicBezTo>
                  <a:cubicBezTo>
                    <a:pt x="3898" y="12"/>
                    <a:pt x="3316" y="1"/>
                    <a:pt x="2734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60"/>
            <p:cNvSpPr/>
            <p:nvPr/>
          </p:nvSpPr>
          <p:spPr>
            <a:xfrm>
              <a:off x="3262600" y="4581175"/>
              <a:ext cx="112275" cy="1375"/>
            </a:xfrm>
            <a:custGeom>
              <a:avLst/>
              <a:gdLst/>
              <a:ahLst/>
              <a:cxnLst/>
              <a:rect l="l" t="t" r="r" b="b"/>
              <a:pathLst>
                <a:path w="4491" h="55" extrusionOk="0">
                  <a:moveTo>
                    <a:pt x="2820" y="1"/>
                  </a:moveTo>
                  <a:cubicBezTo>
                    <a:pt x="2629" y="1"/>
                    <a:pt x="2439" y="2"/>
                    <a:pt x="2248" y="4"/>
                  </a:cubicBezTo>
                  <a:cubicBezTo>
                    <a:pt x="1499" y="9"/>
                    <a:pt x="750" y="4"/>
                    <a:pt x="1" y="27"/>
                  </a:cubicBezTo>
                  <a:cubicBezTo>
                    <a:pt x="558" y="45"/>
                    <a:pt x="1115" y="54"/>
                    <a:pt x="1672" y="54"/>
                  </a:cubicBezTo>
                  <a:cubicBezTo>
                    <a:pt x="1864" y="54"/>
                    <a:pt x="2056" y="53"/>
                    <a:pt x="2248" y="51"/>
                  </a:cubicBezTo>
                  <a:cubicBezTo>
                    <a:pt x="2997" y="41"/>
                    <a:pt x="3746" y="46"/>
                    <a:pt x="4491" y="27"/>
                  </a:cubicBezTo>
                  <a:cubicBezTo>
                    <a:pt x="3927" y="10"/>
                    <a:pt x="3373" y="1"/>
                    <a:pt x="282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60"/>
            <p:cNvSpPr/>
            <p:nvPr/>
          </p:nvSpPr>
          <p:spPr>
            <a:xfrm>
              <a:off x="3262600" y="4645800"/>
              <a:ext cx="112275" cy="1350"/>
            </a:xfrm>
            <a:custGeom>
              <a:avLst/>
              <a:gdLst/>
              <a:ahLst/>
              <a:cxnLst/>
              <a:rect l="l" t="t" r="r" b="b"/>
              <a:pathLst>
                <a:path w="4491" h="54" extrusionOk="0">
                  <a:moveTo>
                    <a:pt x="2820" y="0"/>
                  </a:moveTo>
                  <a:cubicBezTo>
                    <a:pt x="2629" y="0"/>
                    <a:pt x="2439" y="1"/>
                    <a:pt x="2248" y="4"/>
                  </a:cubicBezTo>
                  <a:cubicBezTo>
                    <a:pt x="1499" y="14"/>
                    <a:pt x="750" y="8"/>
                    <a:pt x="1" y="27"/>
                  </a:cubicBezTo>
                  <a:cubicBezTo>
                    <a:pt x="558" y="44"/>
                    <a:pt x="1115" y="54"/>
                    <a:pt x="1672" y="54"/>
                  </a:cubicBezTo>
                  <a:cubicBezTo>
                    <a:pt x="1864" y="54"/>
                    <a:pt x="2056" y="53"/>
                    <a:pt x="2248" y="50"/>
                  </a:cubicBezTo>
                  <a:cubicBezTo>
                    <a:pt x="2997" y="46"/>
                    <a:pt x="3746" y="50"/>
                    <a:pt x="4491" y="27"/>
                  </a:cubicBezTo>
                  <a:cubicBezTo>
                    <a:pt x="3927" y="10"/>
                    <a:pt x="3373" y="0"/>
                    <a:pt x="282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60"/>
            <p:cNvSpPr/>
            <p:nvPr/>
          </p:nvSpPr>
          <p:spPr>
            <a:xfrm>
              <a:off x="3262600" y="4710300"/>
              <a:ext cx="112275" cy="1400"/>
            </a:xfrm>
            <a:custGeom>
              <a:avLst/>
              <a:gdLst/>
              <a:ahLst/>
              <a:cxnLst/>
              <a:rect l="l" t="t" r="r" b="b"/>
              <a:pathLst>
                <a:path w="4491" h="56" extrusionOk="0">
                  <a:moveTo>
                    <a:pt x="2734" y="1"/>
                  </a:moveTo>
                  <a:cubicBezTo>
                    <a:pt x="2572" y="1"/>
                    <a:pt x="2410" y="2"/>
                    <a:pt x="2248" y="4"/>
                  </a:cubicBezTo>
                  <a:cubicBezTo>
                    <a:pt x="1499" y="14"/>
                    <a:pt x="750" y="8"/>
                    <a:pt x="1" y="27"/>
                  </a:cubicBezTo>
                  <a:cubicBezTo>
                    <a:pt x="545" y="44"/>
                    <a:pt x="1089" y="56"/>
                    <a:pt x="1634" y="56"/>
                  </a:cubicBezTo>
                  <a:cubicBezTo>
                    <a:pt x="1839" y="56"/>
                    <a:pt x="2043" y="54"/>
                    <a:pt x="2248" y="50"/>
                  </a:cubicBezTo>
                  <a:cubicBezTo>
                    <a:pt x="2997" y="41"/>
                    <a:pt x="3746" y="50"/>
                    <a:pt x="4491" y="27"/>
                  </a:cubicBezTo>
                  <a:cubicBezTo>
                    <a:pt x="3898" y="12"/>
                    <a:pt x="3316" y="1"/>
                    <a:pt x="2734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60"/>
            <p:cNvSpPr/>
            <p:nvPr/>
          </p:nvSpPr>
          <p:spPr>
            <a:xfrm>
              <a:off x="3262600" y="4774825"/>
              <a:ext cx="112275" cy="1450"/>
            </a:xfrm>
            <a:custGeom>
              <a:avLst/>
              <a:gdLst/>
              <a:ahLst/>
              <a:cxnLst/>
              <a:rect l="l" t="t" r="r" b="b"/>
              <a:pathLst>
                <a:path w="4491" h="58" extrusionOk="0">
                  <a:moveTo>
                    <a:pt x="2722" y="0"/>
                  </a:moveTo>
                  <a:cubicBezTo>
                    <a:pt x="2564" y="0"/>
                    <a:pt x="2406" y="1"/>
                    <a:pt x="2248" y="3"/>
                  </a:cubicBezTo>
                  <a:cubicBezTo>
                    <a:pt x="1499" y="13"/>
                    <a:pt x="750" y="7"/>
                    <a:pt x="1" y="31"/>
                  </a:cubicBezTo>
                  <a:cubicBezTo>
                    <a:pt x="558" y="48"/>
                    <a:pt x="1115" y="57"/>
                    <a:pt x="1672" y="57"/>
                  </a:cubicBezTo>
                  <a:cubicBezTo>
                    <a:pt x="1864" y="57"/>
                    <a:pt x="2056" y="56"/>
                    <a:pt x="2248" y="54"/>
                  </a:cubicBezTo>
                  <a:cubicBezTo>
                    <a:pt x="2997" y="45"/>
                    <a:pt x="3746" y="49"/>
                    <a:pt x="4491" y="31"/>
                  </a:cubicBezTo>
                  <a:cubicBezTo>
                    <a:pt x="3894" y="12"/>
                    <a:pt x="3308" y="0"/>
                    <a:pt x="2722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60"/>
            <p:cNvSpPr/>
            <p:nvPr/>
          </p:nvSpPr>
          <p:spPr>
            <a:xfrm>
              <a:off x="3262400" y="4876875"/>
              <a:ext cx="122675" cy="1425"/>
            </a:xfrm>
            <a:custGeom>
              <a:avLst/>
              <a:gdLst/>
              <a:ahLst/>
              <a:cxnLst/>
              <a:rect l="l" t="t" r="r" b="b"/>
              <a:pathLst>
                <a:path w="4907" h="57" extrusionOk="0">
                  <a:moveTo>
                    <a:pt x="2966" y="1"/>
                  </a:moveTo>
                  <a:cubicBezTo>
                    <a:pt x="2796" y="1"/>
                    <a:pt x="2625" y="2"/>
                    <a:pt x="2455" y="3"/>
                  </a:cubicBezTo>
                  <a:cubicBezTo>
                    <a:pt x="1637" y="13"/>
                    <a:pt x="818" y="9"/>
                    <a:pt x="0" y="27"/>
                  </a:cubicBezTo>
                  <a:cubicBezTo>
                    <a:pt x="644" y="49"/>
                    <a:pt x="1288" y="56"/>
                    <a:pt x="1932" y="56"/>
                  </a:cubicBezTo>
                  <a:cubicBezTo>
                    <a:pt x="2106" y="56"/>
                    <a:pt x="2280" y="55"/>
                    <a:pt x="2455" y="55"/>
                  </a:cubicBezTo>
                  <a:cubicBezTo>
                    <a:pt x="3269" y="46"/>
                    <a:pt x="4087" y="50"/>
                    <a:pt x="4906" y="27"/>
                  </a:cubicBezTo>
                  <a:cubicBezTo>
                    <a:pt x="4258" y="13"/>
                    <a:pt x="3612" y="1"/>
                    <a:pt x="296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60"/>
            <p:cNvSpPr/>
            <p:nvPr/>
          </p:nvSpPr>
          <p:spPr>
            <a:xfrm>
              <a:off x="3262400" y="4922775"/>
              <a:ext cx="122675" cy="1450"/>
            </a:xfrm>
            <a:custGeom>
              <a:avLst/>
              <a:gdLst/>
              <a:ahLst/>
              <a:cxnLst/>
              <a:rect l="l" t="t" r="r" b="b"/>
              <a:pathLst>
                <a:path w="4907" h="58" extrusionOk="0">
                  <a:moveTo>
                    <a:pt x="3009" y="1"/>
                  </a:moveTo>
                  <a:cubicBezTo>
                    <a:pt x="2824" y="1"/>
                    <a:pt x="2639" y="2"/>
                    <a:pt x="2455" y="4"/>
                  </a:cubicBezTo>
                  <a:cubicBezTo>
                    <a:pt x="1637" y="13"/>
                    <a:pt x="818" y="9"/>
                    <a:pt x="0" y="26"/>
                  </a:cubicBezTo>
                  <a:cubicBezTo>
                    <a:pt x="610" y="47"/>
                    <a:pt x="1222" y="58"/>
                    <a:pt x="1832" y="58"/>
                  </a:cubicBezTo>
                  <a:cubicBezTo>
                    <a:pt x="2040" y="58"/>
                    <a:pt x="2247" y="57"/>
                    <a:pt x="2455" y="54"/>
                  </a:cubicBezTo>
                  <a:cubicBezTo>
                    <a:pt x="3269" y="41"/>
                    <a:pt x="4087" y="50"/>
                    <a:pt x="4906" y="26"/>
                  </a:cubicBezTo>
                  <a:cubicBezTo>
                    <a:pt x="4273" y="13"/>
                    <a:pt x="3640" y="1"/>
                    <a:pt x="3009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60"/>
            <p:cNvSpPr/>
            <p:nvPr/>
          </p:nvSpPr>
          <p:spPr>
            <a:xfrm>
              <a:off x="3262400" y="4943775"/>
              <a:ext cx="128550" cy="26600"/>
            </a:xfrm>
            <a:custGeom>
              <a:avLst/>
              <a:gdLst/>
              <a:ahLst/>
              <a:cxnLst/>
              <a:rect l="l" t="t" r="r" b="b"/>
              <a:pathLst>
                <a:path w="5142" h="1064" extrusionOk="0">
                  <a:moveTo>
                    <a:pt x="0" y="1"/>
                  </a:moveTo>
                  <a:lnTo>
                    <a:pt x="0" y="1064"/>
                  </a:lnTo>
                  <a:lnTo>
                    <a:pt x="5141" y="1064"/>
                  </a:lnTo>
                  <a:lnTo>
                    <a:pt x="514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60"/>
            <p:cNvSpPr/>
            <p:nvPr/>
          </p:nvSpPr>
          <p:spPr>
            <a:xfrm>
              <a:off x="2870400" y="4840550"/>
              <a:ext cx="28575" cy="129825"/>
            </a:xfrm>
            <a:custGeom>
              <a:avLst/>
              <a:gdLst/>
              <a:ahLst/>
              <a:cxnLst/>
              <a:rect l="l" t="t" r="r" b="b"/>
              <a:pathLst>
                <a:path w="1143" h="5193" extrusionOk="0">
                  <a:moveTo>
                    <a:pt x="1" y="1"/>
                  </a:moveTo>
                  <a:lnTo>
                    <a:pt x="1" y="5193"/>
                  </a:lnTo>
                  <a:lnTo>
                    <a:pt x="1143" y="5193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60"/>
            <p:cNvSpPr/>
            <p:nvPr/>
          </p:nvSpPr>
          <p:spPr>
            <a:xfrm>
              <a:off x="2856750" y="4294250"/>
              <a:ext cx="31725" cy="546325"/>
            </a:xfrm>
            <a:custGeom>
              <a:avLst/>
              <a:gdLst/>
              <a:ahLst/>
              <a:cxnLst/>
              <a:rect l="l" t="t" r="r" b="b"/>
              <a:pathLst>
                <a:path w="1269" h="21853" extrusionOk="0">
                  <a:moveTo>
                    <a:pt x="1" y="0"/>
                  </a:moveTo>
                  <a:lnTo>
                    <a:pt x="1" y="21853"/>
                  </a:lnTo>
                  <a:lnTo>
                    <a:pt x="1268" y="21853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60"/>
            <p:cNvSpPr/>
            <p:nvPr/>
          </p:nvSpPr>
          <p:spPr>
            <a:xfrm>
              <a:off x="2770750" y="4294250"/>
              <a:ext cx="31725" cy="676125"/>
            </a:xfrm>
            <a:custGeom>
              <a:avLst/>
              <a:gdLst/>
              <a:ahLst/>
              <a:cxnLst/>
              <a:rect l="l" t="t" r="r" b="b"/>
              <a:pathLst>
                <a:path w="1269" h="27045" extrusionOk="0">
                  <a:moveTo>
                    <a:pt x="1" y="0"/>
                  </a:moveTo>
                  <a:lnTo>
                    <a:pt x="1" y="27045"/>
                  </a:lnTo>
                  <a:lnTo>
                    <a:pt x="1268" y="27045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60"/>
            <p:cNvSpPr/>
            <p:nvPr/>
          </p:nvSpPr>
          <p:spPr>
            <a:xfrm>
              <a:off x="2791675" y="4294250"/>
              <a:ext cx="75150" cy="540425"/>
            </a:xfrm>
            <a:custGeom>
              <a:avLst/>
              <a:gdLst/>
              <a:ahLst/>
              <a:cxnLst/>
              <a:rect l="l" t="t" r="r" b="b"/>
              <a:pathLst>
                <a:path w="3006" h="21617" extrusionOk="0">
                  <a:moveTo>
                    <a:pt x="1" y="0"/>
                  </a:moveTo>
                  <a:lnTo>
                    <a:pt x="1" y="21616"/>
                  </a:lnTo>
                  <a:lnTo>
                    <a:pt x="3006" y="2161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60"/>
            <p:cNvSpPr/>
            <p:nvPr/>
          </p:nvSpPr>
          <p:spPr>
            <a:xfrm>
              <a:off x="2778500" y="4834775"/>
              <a:ext cx="101500" cy="11825"/>
            </a:xfrm>
            <a:custGeom>
              <a:avLst/>
              <a:gdLst/>
              <a:ahLst/>
              <a:cxnLst/>
              <a:rect l="l" t="t" r="r" b="b"/>
              <a:pathLst>
                <a:path w="4060" h="473" extrusionOk="0">
                  <a:moveTo>
                    <a:pt x="0" y="1"/>
                  </a:moveTo>
                  <a:lnTo>
                    <a:pt x="0" y="472"/>
                  </a:lnTo>
                  <a:lnTo>
                    <a:pt x="4060" y="472"/>
                  </a:lnTo>
                  <a:lnTo>
                    <a:pt x="406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60"/>
            <p:cNvSpPr/>
            <p:nvPr/>
          </p:nvSpPr>
          <p:spPr>
            <a:xfrm>
              <a:off x="2782425" y="4846575"/>
              <a:ext cx="93550" cy="123800"/>
            </a:xfrm>
            <a:custGeom>
              <a:avLst/>
              <a:gdLst/>
              <a:ahLst/>
              <a:cxnLst/>
              <a:rect l="l" t="t" r="r" b="b"/>
              <a:pathLst>
                <a:path w="3742" h="4952" extrusionOk="0">
                  <a:moveTo>
                    <a:pt x="1" y="0"/>
                  </a:moveTo>
                  <a:lnTo>
                    <a:pt x="1" y="4952"/>
                  </a:lnTo>
                  <a:lnTo>
                    <a:pt x="3742" y="4952"/>
                  </a:lnTo>
                  <a:lnTo>
                    <a:pt x="374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60"/>
            <p:cNvSpPr/>
            <p:nvPr/>
          </p:nvSpPr>
          <p:spPr>
            <a:xfrm>
              <a:off x="2782425" y="4846425"/>
              <a:ext cx="93550" cy="6975"/>
            </a:xfrm>
            <a:custGeom>
              <a:avLst/>
              <a:gdLst/>
              <a:ahLst/>
              <a:cxnLst/>
              <a:rect l="l" t="t" r="r" b="b"/>
              <a:pathLst>
                <a:path w="3742" h="279" extrusionOk="0">
                  <a:moveTo>
                    <a:pt x="1" y="1"/>
                  </a:moveTo>
                  <a:lnTo>
                    <a:pt x="1" y="278"/>
                  </a:lnTo>
                  <a:lnTo>
                    <a:pt x="3742" y="209"/>
                  </a:lnTo>
                  <a:lnTo>
                    <a:pt x="3742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60"/>
            <p:cNvSpPr/>
            <p:nvPr/>
          </p:nvSpPr>
          <p:spPr>
            <a:xfrm>
              <a:off x="2791675" y="4828750"/>
              <a:ext cx="75150" cy="5925"/>
            </a:xfrm>
            <a:custGeom>
              <a:avLst/>
              <a:gdLst/>
              <a:ahLst/>
              <a:cxnLst/>
              <a:rect l="l" t="t" r="r" b="b"/>
              <a:pathLst>
                <a:path w="3006" h="237" extrusionOk="0">
                  <a:moveTo>
                    <a:pt x="1" y="1"/>
                  </a:moveTo>
                  <a:lnTo>
                    <a:pt x="1" y="236"/>
                  </a:lnTo>
                  <a:lnTo>
                    <a:pt x="3006" y="236"/>
                  </a:lnTo>
                  <a:lnTo>
                    <a:pt x="3006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60"/>
            <p:cNvSpPr/>
            <p:nvPr/>
          </p:nvSpPr>
          <p:spPr>
            <a:xfrm>
              <a:off x="2791675" y="4294250"/>
              <a:ext cx="75150" cy="5925"/>
            </a:xfrm>
            <a:custGeom>
              <a:avLst/>
              <a:gdLst/>
              <a:ahLst/>
              <a:cxnLst/>
              <a:rect l="l" t="t" r="r" b="b"/>
              <a:pathLst>
                <a:path w="3006" h="237" extrusionOk="0">
                  <a:moveTo>
                    <a:pt x="1" y="0"/>
                  </a:moveTo>
                  <a:lnTo>
                    <a:pt x="1" y="171"/>
                  </a:lnTo>
                  <a:lnTo>
                    <a:pt x="3006" y="23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60"/>
            <p:cNvSpPr/>
            <p:nvPr/>
          </p:nvSpPr>
          <p:spPr>
            <a:xfrm>
              <a:off x="2741150" y="4242225"/>
              <a:ext cx="176075" cy="52025"/>
            </a:xfrm>
            <a:custGeom>
              <a:avLst/>
              <a:gdLst/>
              <a:ahLst/>
              <a:cxnLst/>
              <a:rect l="l" t="t" r="r" b="b"/>
              <a:pathLst>
                <a:path w="7043" h="2081" extrusionOk="0">
                  <a:moveTo>
                    <a:pt x="935" y="0"/>
                  </a:moveTo>
                  <a:cubicBezTo>
                    <a:pt x="417" y="0"/>
                    <a:pt x="1" y="416"/>
                    <a:pt x="1" y="930"/>
                  </a:cubicBezTo>
                  <a:lnTo>
                    <a:pt x="1" y="1148"/>
                  </a:lnTo>
                  <a:cubicBezTo>
                    <a:pt x="1" y="1665"/>
                    <a:pt x="417" y="2081"/>
                    <a:pt x="935" y="2081"/>
                  </a:cubicBezTo>
                  <a:lnTo>
                    <a:pt x="6114" y="2081"/>
                  </a:lnTo>
                  <a:cubicBezTo>
                    <a:pt x="6627" y="2081"/>
                    <a:pt x="7043" y="1665"/>
                    <a:pt x="7043" y="1148"/>
                  </a:cubicBezTo>
                  <a:lnTo>
                    <a:pt x="7043" y="930"/>
                  </a:lnTo>
                  <a:cubicBezTo>
                    <a:pt x="7043" y="416"/>
                    <a:pt x="6627" y="0"/>
                    <a:pt x="6114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60"/>
            <p:cNvSpPr/>
            <p:nvPr/>
          </p:nvSpPr>
          <p:spPr>
            <a:xfrm>
              <a:off x="2764725" y="4230675"/>
              <a:ext cx="129050" cy="12050"/>
            </a:xfrm>
            <a:custGeom>
              <a:avLst/>
              <a:gdLst/>
              <a:ahLst/>
              <a:cxnLst/>
              <a:rect l="l" t="t" r="r" b="b"/>
              <a:pathLst>
                <a:path w="5162" h="482" extrusionOk="0">
                  <a:moveTo>
                    <a:pt x="1" y="1"/>
                  </a:moveTo>
                  <a:lnTo>
                    <a:pt x="1" y="481"/>
                  </a:lnTo>
                  <a:lnTo>
                    <a:pt x="5161" y="481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60"/>
            <p:cNvSpPr/>
            <p:nvPr/>
          </p:nvSpPr>
          <p:spPr>
            <a:xfrm>
              <a:off x="2764725" y="4235275"/>
              <a:ext cx="128925" cy="7325"/>
            </a:xfrm>
            <a:custGeom>
              <a:avLst/>
              <a:gdLst/>
              <a:ahLst/>
              <a:cxnLst/>
              <a:rect l="l" t="t" r="r" b="b"/>
              <a:pathLst>
                <a:path w="5157" h="293" extrusionOk="0">
                  <a:moveTo>
                    <a:pt x="5157" y="1"/>
                  </a:moveTo>
                  <a:lnTo>
                    <a:pt x="1" y="131"/>
                  </a:lnTo>
                  <a:lnTo>
                    <a:pt x="1" y="293"/>
                  </a:lnTo>
                  <a:lnTo>
                    <a:pt x="5157" y="293"/>
                  </a:lnTo>
                  <a:lnTo>
                    <a:pt x="5157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60"/>
            <p:cNvSpPr/>
            <p:nvPr/>
          </p:nvSpPr>
          <p:spPr>
            <a:xfrm>
              <a:off x="2755275" y="4218650"/>
              <a:ext cx="147975" cy="12050"/>
            </a:xfrm>
            <a:custGeom>
              <a:avLst/>
              <a:gdLst/>
              <a:ahLst/>
              <a:cxnLst/>
              <a:rect l="l" t="t" r="r" b="b"/>
              <a:pathLst>
                <a:path w="5919" h="482" extrusionOk="0">
                  <a:moveTo>
                    <a:pt x="1" y="0"/>
                  </a:moveTo>
                  <a:lnTo>
                    <a:pt x="1" y="482"/>
                  </a:lnTo>
                  <a:lnTo>
                    <a:pt x="5919" y="482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60"/>
            <p:cNvSpPr/>
            <p:nvPr/>
          </p:nvSpPr>
          <p:spPr>
            <a:xfrm>
              <a:off x="2872350" y="4245375"/>
              <a:ext cx="41300" cy="44250"/>
            </a:xfrm>
            <a:custGeom>
              <a:avLst/>
              <a:gdLst/>
              <a:ahLst/>
              <a:cxnLst/>
              <a:rect l="l" t="t" r="r" b="b"/>
              <a:pathLst>
                <a:path w="1652" h="1770" extrusionOk="0">
                  <a:moveTo>
                    <a:pt x="701" y="0"/>
                  </a:moveTo>
                  <a:cubicBezTo>
                    <a:pt x="559" y="0"/>
                    <a:pt x="417" y="32"/>
                    <a:pt x="284" y="96"/>
                  </a:cubicBezTo>
                  <a:cubicBezTo>
                    <a:pt x="405" y="41"/>
                    <a:pt x="534" y="14"/>
                    <a:pt x="661" y="14"/>
                  </a:cubicBezTo>
                  <a:cubicBezTo>
                    <a:pt x="908" y="14"/>
                    <a:pt x="1152" y="114"/>
                    <a:pt x="1328" y="300"/>
                  </a:cubicBezTo>
                  <a:cubicBezTo>
                    <a:pt x="1458" y="434"/>
                    <a:pt x="1541" y="610"/>
                    <a:pt x="1564" y="794"/>
                  </a:cubicBezTo>
                  <a:cubicBezTo>
                    <a:pt x="1582" y="984"/>
                    <a:pt x="1536" y="1169"/>
                    <a:pt x="1434" y="1321"/>
                  </a:cubicBezTo>
                  <a:cubicBezTo>
                    <a:pt x="1332" y="1479"/>
                    <a:pt x="1185" y="1594"/>
                    <a:pt x="1009" y="1650"/>
                  </a:cubicBezTo>
                  <a:cubicBezTo>
                    <a:pt x="938" y="1674"/>
                    <a:pt x="865" y="1686"/>
                    <a:pt x="792" y="1686"/>
                  </a:cubicBezTo>
                  <a:cubicBezTo>
                    <a:pt x="685" y="1686"/>
                    <a:pt x="579" y="1660"/>
                    <a:pt x="482" y="1613"/>
                  </a:cubicBezTo>
                  <a:cubicBezTo>
                    <a:pt x="320" y="1534"/>
                    <a:pt x="195" y="1391"/>
                    <a:pt x="135" y="1220"/>
                  </a:cubicBezTo>
                  <a:cubicBezTo>
                    <a:pt x="130" y="1197"/>
                    <a:pt x="122" y="1169"/>
                    <a:pt x="117" y="1142"/>
                  </a:cubicBezTo>
                  <a:cubicBezTo>
                    <a:pt x="66" y="800"/>
                    <a:pt x="297" y="480"/>
                    <a:pt x="639" y="425"/>
                  </a:cubicBezTo>
                  <a:cubicBezTo>
                    <a:pt x="662" y="422"/>
                    <a:pt x="685" y="420"/>
                    <a:pt x="707" y="420"/>
                  </a:cubicBezTo>
                  <a:cubicBezTo>
                    <a:pt x="863" y="420"/>
                    <a:pt x="1010" y="489"/>
                    <a:pt x="1116" y="610"/>
                  </a:cubicBezTo>
                  <a:cubicBezTo>
                    <a:pt x="1180" y="683"/>
                    <a:pt x="1221" y="776"/>
                    <a:pt x="1231" y="873"/>
                  </a:cubicBezTo>
                  <a:cubicBezTo>
                    <a:pt x="1263" y="1142"/>
                    <a:pt x="1069" y="1382"/>
                    <a:pt x="805" y="1415"/>
                  </a:cubicBezTo>
                  <a:cubicBezTo>
                    <a:pt x="794" y="1415"/>
                    <a:pt x="783" y="1416"/>
                    <a:pt x="773" y="1416"/>
                  </a:cubicBezTo>
                  <a:cubicBezTo>
                    <a:pt x="601" y="1416"/>
                    <a:pt x="446" y="1317"/>
                    <a:pt x="376" y="1160"/>
                  </a:cubicBezTo>
                  <a:cubicBezTo>
                    <a:pt x="301" y="984"/>
                    <a:pt x="367" y="785"/>
                    <a:pt x="523" y="683"/>
                  </a:cubicBezTo>
                  <a:cubicBezTo>
                    <a:pt x="584" y="640"/>
                    <a:pt x="655" y="620"/>
                    <a:pt x="724" y="620"/>
                  </a:cubicBezTo>
                  <a:cubicBezTo>
                    <a:pt x="834" y="620"/>
                    <a:pt x="941" y="671"/>
                    <a:pt x="1009" y="767"/>
                  </a:cubicBezTo>
                  <a:cubicBezTo>
                    <a:pt x="1065" y="841"/>
                    <a:pt x="1083" y="943"/>
                    <a:pt x="1060" y="1035"/>
                  </a:cubicBezTo>
                  <a:cubicBezTo>
                    <a:pt x="1037" y="1127"/>
                    <a:pt x="972" y="1202"/>
                    <a:pt x="884" y="1248"/>
                  </a:cubicBezTo>
                  <a:cubicBezTo>
                    <a:pt x="977" y="1210"/>
                    <a:pt x="1050" y="1133"/>
                    <a:pt x="1083" y="1039"/>
                  </a:cubicBezTo>
                  <a:cubicBezTo>
                    <a:pt x="1110" y="943"/>
                    <a:pt x="1097" y="841"/>
                    <a:pt x="1041" y="758"/>
                  </a:cubicBezTo>
                  <a:cubicBezTo>
                    <a:pt x="965" y="646"/>
                    <a:pt x="842" y="585"/>
                    <a:pt x="716" y="585"/>
                  </a:cubicBezTo>
                  <a:cubicBezTo>
                    <a:pt x="644" y="585"/>
                    <a:pt x="571" y="605"/>
                    <a:pt x="505" y="647"/>
                  </a:cubicBezTo>
                  <a:cubicBezTo>
                    <a:pt x="325" y="762"/>
                    <a:pt x="250" y="984"/>
                    <a:pt x="329" y="1183"/>
                  </a:cubicBezTo>
                  <a:cubicBezTo>
                    <a:pt x="404" y="1373"/>
                    <a:pt x="587" y="1494"/>
                    <a:pt x="788" y="1494"/>
                  </a:cubicBezTo>
                  <a:cubicBezTo>
                    <a:pt x="799" y="1494"/>
                    <a:pt x="809" y="1494"/>
                    <a:pt x="820" y="1493"/>
                  </a:cubicBezTo>
                  <a:cubicBezTo>
                    <a:pt x="1033" y="1475"/>
                    <a:pt x="1217" y="1336"/>
                    <a:pt x="1291" y="1137"/>
                  </a:cubicBezTo>
                  <a:cubicBezTo>
                    <a:pt x="1370" y="939"/>
                    <a:pt x="1332" y="717"/>
                    <a:pt x="1193" y="555"/>
                  </a:cubicBezTo>
                  <a:cubicBezTo>
                    <a:pt x="1077" y="413"/>
                    <a:pt x="900" y="332"/>
                    <a:pt x="718" y="332"/>
                  </a:cubicBezTo>
                  <a:cubicBezTo>
                    <a:pt x="692" y="332"/>
                    <a:pt x="665" y="334"/>
                    <a:pt x="639" y="337"/>
                  </a:cubicBezTo>
                  <a:cubicBezTo>
                    <a:pt x="431" y="365"/>
                    <a:pt x="246" y="480"/>
                    <a:pt x="135" y="661"/>
                  </a:cubicBezTo>
                  <a:cubicBezTo>
                    <a:pt x="28" y="832"/>
                    <a:pt x="1" y="1044"/>
                    <a:pt x="56" y="1244"/>
                  </a:cubicBezTo>
                  <a:cubicBezTo>
                    <a:pt x="126" y="1438"/>
                    <a:pt x="265" y="1599"/>
                    <a:pt x="450" y="1692"/>
                  </a:cubicBezTo>
                  <a:cubicBezTo>
                    <a:pt x="556" y="1744"/>
                    <a:pt x="675" y="1770"/>
                    <a:pt x="793" y="1770"/>
                  </a:cubicBezTo>
                  <a:cubicBezTo>
                    <a:pt x="874" y="1770"/>
                    <a:pt x="955" y="1758"/>
                    <a:pt x="1033" y="1733"/>
                  </a:cubicBezTo>
                  <a:cubicBezTo>
                    <a:pt x="1227" y="1669"/>
                    <a:pt x="1393" y="1539"/>
                    <a:pt x="1499" y="1364"/>
                  </a:cubicBezTo>
                  <a:cubicBezTo>
                    <a:pt x="1605" y="1193"/>
                    <a:pt x="1652" y="988"/>
                    <a:pt x="1629" y="790"/>
                  </a:cubicBezTo>
                  <a:cubicBezTo>
                    <a:pt x="1601" y="591"/>
                    <a:pt x="1509" y="406"/>
                    <a:pt x="1366" y="267"/>
                  </a:cubicBezTo>
                  <a:cubicBezTo>
                    <a:pt x="1181" y="92"/>
                    <a:pt x="942" y="0"/>
                    <a:pt x="701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60"/>
            <p:cNvSpPr/>
            <p:nvPr/>
          </p:nvSpPr>
          <p:spPr>
            <a:xfrm>
              <a:off x="2745200" y="4245475"/>
              <a:ext cx="41750" cy="44275"/>
            </a:xfrm>
            <a:custGeom>
              <a:avLst/>
              <a:gdLst/>
              <a:ahLst/>
              <a:cxnLst/>
              <a:rect l="l" t="t" r="r" b="b"/>
              <a:pathLst>
                <a:path w="1670" h="1771" extrusionOk="0">
                  <a:moveTo>
                    <a:pt x="957" y="1"/>
                  </a:moveTo>
                  <a:cubicBezTo>
                    <a:pt x="714" y="1"/>
                    <a:pt x="474" y="93"/>
                    <a:pt x="293" y="269"/>
                  </a:cubicBezTo>
                  <a:cubicBezTo>
                    <a:pt x="148" y="412"/>
                    <a:pt x="56" y="592"/>
                    <a:pt x="28" y="790"/>
                  </a:cubicBezTo>
                  <a:cubicBezTo>
                    <a:pt x="1" y="990"/>
                    <a:pt x="47" y="1193"/>
                    <a:pt x="154" y="1364"/>
                  </a:cubicBezTo>
                  <a:cubicBezTo>
                    <a:pt x="259" y="1539"/>
                    <a:pt x="426" y="1669"/>
                    <a:pt x="616" y="1734"/>
                  </a:cubicBezTo>
                  <a:cubicBezTo>
                    <a:pt x="695" y="1758"/>
                    <a:pt x="776" y="1771"/>
                    <a:pt x="857" y="1771"/>
                  </a:cubicBezTo>
                  <a:cubicBezTo>
                    <a:pt x="975" y="1771"/>
                    <a:pt x="1093" y="1744"/>
                    <a:pt x="1203" y="1692"/>
                  </a:cubicBezTo>
                  <a:cubicBezTo>
                    <a:pt x="1388" y="1600"/>
                    <a:pt x="1527" y="1443"/>
                    <a:pt x="1591" y="1244"/>
                  </a:cubicBezTo>
                  <a:cubicBezTo>
                    <a:pt x="1605" y="1206"/>
                    <a:pt x="1614" y="1165"/>
                    <a:pt x="1619" y="1123"/>
                  </a:cubicBezTo>
                  <a:cubicBezTo>
                    <a:pt x="1670" y="735"/>
                    <a:pt x="1397" y="380"/>
                    <a:pt x="1008" y="329"/>
                  </a:cubicBezTo>
                  <a:cubicBezTo>
                    <a:pt x="981" y="325"/>
                    <a:pt x="954" y="323"/>
                    <a:pt x="928" y="323"/>
                  </a:cubicBezTo>
                  <a:cubicBezTo>
                    <a:pt x="744" y="323"/>
                    <a:pt x="571" y="405"/>
                    <a:pt x="454" y="546"/>
                  </a:cubicBezTo>
                  <a:cubicBezTo>
                    <a:pt x="315" y="707"/>
                    <a:pt x="278" y="935"/>
                    <a:pt x="357" y="1129"/>
                  </a:cubicBezTo>
                  <a:cubicBezTo>
                    <a:pt x="431" y="1327"/>
                    <a:pt x="616" y="1466"/>
                    <a:pt x="829" y="1484"/>
                  </a:cubicBezTo>
                  <a:cubicBezTo>
                    <a:pt x="840" y="1485"/>
                    <a:pt x="851" y="1485"/>
                    <a:pt x="862" y="1485"/>
                  </a:cubicBezTo>
                  <a:cubicBezTo>
                    <a:pt x="1062" y="1485"/>
                    <a:pt x="1244" y="1363"/>
                    <a:pt x="1319" y="1179"/>
                  </a:cubicBezTo>
                  <a:cubicBezTo>
                    <a:pt x="1392" y="976"/>
                    <a:pt x="1319" y="754"/>
                    <a:pt x="1138" y="638"/>
                  </a:cubicBezTo>
                  <a:cubicBezTo>
                    <a:pt x="1074" y="598"/>
                    <a:pt x="1002" y="578"/>
                    <a:pt x="931" y="578"/>
                  </a:cubicBezTo>
                  <a:cubicBezTo>
                    <a:pt x="806" y="578"/>
                    <a:pt x="683" y="638"/>
                    <a:pt x="607" y="749"/>
                  </a:cubicBezTo>
                  <a:cubicBezTo>
                    <a:pt x="592" y="768"/>
                    <a:pt x="583" y="786"/>
                    <a:pt x="574" y="805"/>
                  </a:cubicBezTo>
                  <a:cubicBezTo>
                    <a:pt x="505" y="971"/>
                    <a:pt x="583" y="1170"/>
                    <a:pt x="750" y="1244"/>
                  </a:cubicBezTo>
                  <a:cubicBezTo>
                    <a:pt x="667" y="1198"/>
                    <a:pt x="607" y="1119"/>
                    <a:pt x="583" y="1031"/>
                  </a:cubicBezTo>
                  <a:cubicBezTo>
                    <a:pt x="560" y="939"/>
                    <a:pt x="579" y="837"/>
                    <a:pt x="634" y="763"/>
                  </a:cubicBezTo>
                  <a:cubicBezTo>
                    <a:pt x="702" y="667"/>
                    <a:pt x="810" y="616"/>
                    <a:pt x="919" y="616"/>
                  </a:cubicBezTo>
                  <a:cubicBezTo>
                    <a:pt x="989" y="616"/>
                    <a:pt x="1059" y="636"/>
                    <a:pt x="1119" y="679"/>
                  </a:cubicBezTo>
                  <a:cubicBezTo>
                    <a:pt x="1277" y="781"/>
                    <a:pt x="1341" y="980"/>
                    <a:pt x="1268" y="1156"/>
                  </a:cubicBezTo>
                  <a:cubicBezTo>
                    <a:pt x="1202" y="1313"/>
                    <a:pt x="1043" y="1412"/>
                    <a:pt x="874" y="1412"/>
                  </a:cubicBezTo>
                  <a:cubicBezTo>
                    <a:pt x="863" y="1412"/>
                    <a:pt x="853" y="1411"/>
                    <a:pt x="842" y="1411"/>
                  </a:cubicBezTo>
                  <a:cubicBezTo>
                    <a:pt x="741" y="1396"/>
                    <a:pt x="648" y="1355"/>
                    <a:pt x="574" y="1290"/>
                  </a:cubicBezTo>
                  <a:cubicBezTo>
                    <a:pt x="370" y="1114"/>
                    <a:pt x="353" y="805"/>
                    <a:pt x="528" y="606"/>
                  </a:cubicBezTo>
                  <a:cubicBezTo>
                    <a:pt x="632" y="485"/>
                    <a:pt x="780" y="416"/>
                    <a:pt x="936" y="416"/>
                  </a:cubicBezTo>
                  <a:cubicBezTo>
                    <a:pt x="958" y="416"/>
                    <a:pt x="981" y="418"/>
                    <a:pt x="1004" y="421"/>
                  </a:cubicBezTo>
                  <a:cubicBezTo>
                    <a:pt x="1036" y="425"/>
                    <a:pt x="1069" y="430"/>
                    <a:pt x="1102" y="444"/>
                  </a:cubicBezTo>
                  <a:cubicBezTo>
                    <a:pt x="1434" y="541"/>
                    <a:pt x="1619" y="892"/>
                    <a:pt x="1518" y="1225"/>
                  </a:cubicBezTo>
                  <a:cubicBezTo>
                    <a:pt x="1458" y="1396"/>
                    <a:pt x="1332" y="1535"/>
                    <a:pt x="1170" y="1614"/>
                  </a:cubicBezTo>
                  <a:cubicBezTo>
                    <a:pt x="1075" y="1663"/>
                    <a:pt x="971" y="1688"/>
                    <a:pt x="865" y="1688"/>
                  </a:cubicBezTo>
                  <a:cubicBezTo>
                    <a:pt x="791" y="1688"/>
                    <a:pt x="716" y="1675"/>
                    <a:pt x="643" y="1650"/>
                  </a:cubicBezTo>
                  <a:cubicBezTo>
                    <a:pt x="468" y="1595"/>
                    <a:pt x="320" y="1479"/>
                    <a:pt x="218" y="1327"/>
                  </a:cubicBezTo>
                  <a:cubicBezTo>
                    <a:pt x="116" y="1170"/>
                    <a:pt x="71" y="984"/>
                    <a:pt x="88" y="800"/>
                  </a:cubicBezTo>
                  <a:cubicBezTo>
                    <a:pt x="112" y="610"/>
                    <a:pt x="195" y="440"/>
                    <a:pt x="325" y="305"/>
                  </a:cubicBezTo>
                  <a:cubicBezTo>
                    <a:pt x="502" y="116"/>
                    <a:pt x="746" y="16"/>
                    <a:pt x="995" y="16"/>
                  </a:cubicBezTo>
                  <a:cubicBezTo>
                    <a:pt x="1123" y="16"/>
                    <a:pt x="1252" y="42"/>
                    <a:pt x="1375" y="97"/>
                  </a:cubicBezTo>
                  <a:cubicBezTo>
                    <a:pt x="1242" y="32"/>
                    <a:pt x="1099" y="1"/>
                    <a:pt x="95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60"/>
            <p:cNvSpPr/>
            <p:nvPr/>
          </p:nvSpPr>
          <p:spPr>
            <a:xfrm>
              <a:off x="2770875" y="4322825"/>
              <a:ext cx="117600" cy="1475"/>
            </a:xfrm>
            <a:custGeom>
              <a:avLst/>
              <a:gdLst/>
              <a:ahLst/>
              <a:cxnLst/>
              <a:rect l="l" t="t" r="r" b="b"/>
              <a:pathLst>
                <a:path w="4704" h="59" extrusionOk="0">
                  <a:moveTo>
                    <a:pt x="2976" y="1"/>
                  </a:moveTo>
                  <a:cubicBezTo>
                    <a:pt x="2769" y="1"/>
                    <a:pt x="2562" y="2"/>
                    <a:pt x="2354" y="4"/>
                  </a:cubicBezTo>
                  <a:cubicBezTo>
                    <a:pt x="1558" y="13"/>
                    <a:pt x="777" y="4"/>
                    <a:pt x="0" y="27"/>
                  </a:cubicBezTo>
                  <a:cubicBezTo>
                    <a:pt x="583" y="47"/>
                    <a:pt x="1164" y="58"/>
                    <a:pt x="1752" y="58"/>
                  </a:cubicBezTo>
                  <a:cubicBezTo>
                    <a:pt x="1952" y="58"/>
                    <a:pt x="2152" y="57"/>
                    <a:pt x="2354" y="54"/>
                  </a:cubicBezTo>
                  <a:cubicBezTo>
                    <a:pt x="3144" y="41"/>
                    <a:pt x="3926" y="50"/>
                    <a:pt x="4703" y="27"/>
                  </a:cubicBezTo>
                  <a:cubicBezTo>
                    <a:pt x="4127" y="10"/>
                    <a:pt x="3554" y="1"/>
                    <a:pt x="297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60"/>
            <p:cNvSpPr/>
            <p:nvPr/>
          </p:nvSpPr>
          <p:spPr>
            <a:xfrm>
              <a:off x="2770875" y="4387350"/>
              <a:ext cx="117600" cy="1450"/>
            </a:xfrm>
            <a:custGeom>
              <a:avLst/>
              <a:gdLst/>
              <a:ahLst/>
              <a:cxnLst/>
              <a:rect l="l" t="t" r="r" b="b"/>
              <a:pathLst>
                <a:path w="4704" h="58" extrusionOk="0">
                  <a:moveTo>
                    <a:pt x="2874" y="0"/>
                  </a:moveTo>
                  <a:cubicBezTo>
                    <a:pt x="2701" y="0"/>
                    <a:pt x="2528" y="1"/>
                    <a:pt x="2354" y="4"/>
                  </a:cubicBezTo>
                  <a:cubicBezTo>
                    <a:pt x="1558" y="17"/>
                    <a:pt x="777" y="8"/>
                    <a:pt x="0" y="31"/>
                  </a:cubicBezTo>
                  <a:cubicBezTo>
                    <a:pt x="576" y="48"/>
                    <a:pt x="1149" y="57"/>
                    <a:pt x="1728" y="57"/>
                  </a:cubicBezTo>
                  <a:cubicBezTo>
                    <a:pt x="1936" y="57"/>
                    <a:pt x="2144" y="56"/>
                    <a:pt x="2354" y="53"/>
                  </a:cubicBezTo>
                  <a:cubicBezTo>
                    <a:pt x="3144" y="45"/>
                    <a:pt x="3926" y="49"/>
                    <a:pt x="4703" y="31"/>
                  </a:cubicBezTo>
                  <a:cubicBezTo>
                    <a:pt x="4093" y="13"/>
                    <a:pt x="3486" y="0"/>
                    <a:pt x="2874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60"/>
            <p:cNvSpPr/>
            <p:nvPr/>
          </p:nvSpPr>
          <p:spPr>
            <a:xfrm>
              <a:off x="2770875" y="4452000"/>
              <a:ext cx="117600" cy="1425"/>
            </a:xfrm>
            <a:custGeom>
              <a:avLst/>
              <a:gdLst/>
              <a:ahLst/>
              <a:cxnLst/>
              <a:rect l="l" t="t" r="r" b="b"/>
              <a:pathLst>
                <a:path w="4704" h="57" extrusionOk="0">
                  <a:moveTo>
                    <a:pt x="2757" y="1"/>
                  </a:moveTo>
                  <a:cubicBezTo>
                    <a:pt x="2623" y="1"/>
                    <a:pt x="2488" y="1"/>
                    <a:pt x="2354" y="2"/>
                  </a:cubicBezTo>
                  <a:cubicBezTo>
                    <a:pt x="1558" y="11"/>
                    <a:pt x="777" y="7"/>
                    <a:pt x="0" y="25"/>
                  </a:cubicBezTo>
                  <a:cubicBezTo>
                    <a:pt x="588" y="46"/>
                    <a:pt x="1173" y="56"/>
                    <a:pt x="1765" y="56"/>
                  </a:cubicBezTo>
                  <a:cubicBezTo>
                    <a:pt x="1960" y="56"/>
                    <a:pt x="2157" y="55"/>
                    <a:pt x="2354" y="53"/>
                  </a:cubicBezTo>
                  <a:cubicBezTo>
                    <a:pt x="3144" y="43"/>
                    <a:pt x="3926" y="48"/>
                    <a:pt x="4703" y="25"/>
                  </a:cubicBezTo>
                  <a:cubicBezTo>
                    <a:pt x="4054" y="10"/>
                    <a:pt x="3409" y="1"/>
                    <a:pt x="275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60"/>
            <p:cNvSpPr/>
            <p:nvPr/>
          </p:nvSpPr>
          <p:spPr>
            <a:xfrm>
              <a:off x="2770875" y="4516575"/>
              <a:ext cx="117600" cy="1350"/>
            </a:xfrm>
            <a:custGeom>
              <a:avLst/>
              <a:gdLst/>
              <a:ahLst/>
              <a:cxnLst/>
              <a:rect l="l" t="t" r="r" b="b"/>
              <a:pathLst>
                <a:path w="4704" h="54" extrusionOk="0">
                  <a:moveTo>
                    <a:pt x="2868" y="1"/>
                  </a:moveTo>
                  <a:cubicBezTo>
                    <a:pt x="2697" y="1"/>
                    <a:pt x="2526" y="2"/>
                    <a:pt x="2354" y="4"/>
                  </a:cubicBezTo>
                  <a:cubicBezTo>
                    <a:pt x="1558" y="12"/>
                    <a:pt x="777" y="8"/>
                    <a:pt x="0" y="27"/>
                  </a:cubicBezTo>
                  <a:cubicBezTo>
                    <a:pt x="581" y="44"/>
                    <a:pt x="1160" y="54"/>
                    <a:pt x="1746" y="54"/>
                  </a:cubicBezTo>
                  <a:cubicBezTo>
                    <a:pt x="1948" y="54"/>
                    <a:pt x="2150" y="52"/>
                    <a:pt x="2354" y="50"/>
                  </a:cubicBezTo>
                  <a:cubicBezTo>
                    <a:pt x="3144" y="45"/>
                    <a:pt x="3926" y="50"/>
                    <a:pt x="4703" y="27"/>
                  </a:cubicBezTo>
                  <a:cubicBezTo>
                    <a:pt x="4091" y="12"/>
                    <a:pt x="3483" y="1"/>
                    <a:pt x="286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60"/>
            <p:cNvSpPr/>
            <p:nvPr/>
          </p:nvSpPr>
          <p:spPr>
            <a:xfrm>
              <a:off x="2770875" y="4581175"/>
              <a:ext cx="117600" cy="1375"/>
            </a:xfrm>
            <a:custGeom>
              <a:avLst/>
              <a:gdLst/>
              <a:ahLst/>
              <a:cxnLst/>
              <a:rect l="l" t="t" r="r" b="b"/>
              <a:pathLst>
                <a:path w="4704" h="55" extrusionOk="0">
                  <a:moveTo>
                    <a:pt x="2959" y="1"/>
                  </a:moveTo>
                  <a:cubicBezTo>
                    <a:pt x="2758" y="1"/>
                    <a:pt x="2556" y="2"/>
                    <a:pt x="2354" y="4"/>
                  </a:cubicBezTo>
                  <a:cubicBezTo>
                    <a:pt x="1558" y="9"/>
                    <a:pt x="777" y="4"/>
                    <a:pt x="0" y="27"/>
                  </a:cubicBezTo>
                  <a:cubicBezTo>
                    <a:pt x="581" y="45"/>
                    <a:pt x="1160" y="54"/>
                    <a:pt x="1746" y="54"/>
                  </a:cubicBezTo>
                  <a:cubicBezTo>
                    <a:pt x="1948" y="54"/>
                    <a:pt x="2150" y="53"/>
                    <a:pt x="2354" y="51"/>
                  </a:cubicBezTo>
                  <a:cubicBezTo>
                    <a:pt x="3144" y="41"/>
                    <a:pt x="3926" y="46"/>
                    <a:pt x="4703" y="27"/>
                  </a:cubicBezTo>
                  <a:cubicBezTo>
                    <a:pt x="4121" y="10"/>
                    <a:pt x="3542" y="1"/>
                    <a:pt x="2959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60"/>
            <p:cNvSpPr/>
            <p:nvPr/>
          </p:nvSpPr>
          <p:spPr>
            <a:xfrm>
              <a:off x="2770875" y="4645800"/>
              <a:ext cx="117600" cy="1350"/>
            </a:xfrm>
            <a:custGeom>
              <a:avLst/>
              <a:gdLst/>
              <a:ahLst/>
              <a:cxnLst/>
              <a:rect l="l" t="t" r="r" b="b"/>
              <a:pathLst>
                <a:path w="4704" h="54" extrusionOk="0">
                  <a:moveTo>
                    <a:pt x="2959" y="0"/>
                  </a:moveTo>
                  <a:cubicBezTo>
                    <a:pt x="2758" y="0"/>
                    <a:pt x="2556" y="1"/>
                    <a:pt x="2354" y="4"/>
                  </a:cubicBezTo>
                  <a:cubicBezTo>
                    <a:pt x="1558" y="14"/>
                    <a:pt x="777" y="8"/>
                    <a:pt x="0" y="27"/>
                  </a:cubicBezTo>
                  <a:cubicBezTo>
                    <a:pt x="581" y="44"/>
                    <a:pt x="1160" y="54"/>
                    <a:pt x="1746" y="54"/>
                  </a:cubicBezTo>
                  <a:cubicBezTo>
                    <a:pt x="1948" y="54"/>
                    <a:pt x="2150" y="53"/>
                    <a:pt x="2354" y="50"/>
                  </a:cubicBezTo>
                  <a:cubicBezTo>
                    <a:pt x="3144" y="46"/>
                    <a:pt x="3926" y="50"/>
                    <a:pt x="4703" y="27"/>
                  </a:cubicBezTo>
                  <a:cubicBezTo>
                    <a:pt x="4121" y="10"/>
                    <a:pt x="3542" y="0"/>
                    <a:pt x="2959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60"/>
            <p:cNvSpPr/>
            <p:nvPr/>
          </p:nvSpPr>
          <p:spPr>
            <a:xfrm>
              <a:off x="2770875" y="4710300"/>
              <a:ext cx="117600" cy="1400"/>
            </a:xfrm>
            <a:custGeom>
              <a:avLst/>
              <a:gdLst/>
              <a:ahLst/>
              <a:cxnLst/>
              <a:rect l="l" t="t" r="r" b="b"/>
              <a:pathLst>
                <a:path w="4704" h="56" extrusionOk="0">
                  <a:moveTo>
                    <a:pt x="2868" y="1"/>
                  </a:moveTo>
                  <a:cubicBezTo>
                    <a:pt x="2697" y="1"/>
                    <a:pt x="2526" y="2"/>
                    <a:pt x="2354" y="4"/>
                  </a:cubicBezTo>
                  <a:cubicBezTo>
                    <a:pt x="1558" y="14"/>
                    <a:pt x="777" y="8"/>
                    <a:pt x="0" y="27"/>
                  </a:cubicBezTo>
                  <a:cubicBezTo>
                    <a:pt x="568" y="44"/>
                    <a:pt x="1133" y="56"/>
                    <a:pt x="1705" y="56"/>
                  </a:cubicBezTo>
                  <a:cubicBezTo>
                    <a:pt x="1920" y="56"/>
                    <a:pt x="2136" y="54"/>
                    <a:pt x="2354" y="50"/>
                  </a:cubicBezTo>
                  <a:cubicBezTo>
                    <a:pt x="3144" y="41"/>
                    <a:pt x="3926" y="50"/>
                    <a:pt x="4703" y="27"/>
                  </a:cubicBezTo>
                  <a:cubicBezTo>
                    <a:pt x="4091" y="12"/>
                    <a:pt x="3483" y="1"/>
                    <a:pt x="286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60"/>
            <p:cNvSpPr/>
            <p:nvPr/>
          </p:nvSpPr>
          <p:spPr>
            <a:xfrm>
              <a:off x="2770875" y="4774825"/>
              <a:ext cx="117600" cy="1450"/>
            </a:xfrm>
            <a:custGeom>
              <a:avLst/>
              <a:gdLst/>
              <a:ahLst/>
              <a:cxnLst/>
              <a:rect l="l" t="t" r="r" b="b"/>
              <a:pathLst>
                <a:path w="4704" h="58" extrusionOk="0">
                  <a:moveTo>
                    <a:pt x="2856" y="0"/>
                  </a:moveTo>
                  <a:cubicBezTo>
                    <a:pt x="2689" y="0"/>
                    <a:pt x="2522" y="1"/>
                    <a:pt x="2354" y="3"/>
                  </a:cubicBezTo>
                  <a:cubicBezTo>
                    <a:pt x="1558" y="13"/>
                    <a:pt x="777" y="7"/>
                    <a:pt x="0" y="31"/>
                  </a:cubicBezTo>
                  <a:cubicBezTo>
                    <a:pt x="581" y="48"/>
                    <a:pt x="1160" y="57"/>
                    <a:pt x="1746" y="57"/>
                  </a:cubicBezTo>
                  <a:cubicBezTo>
                    <a:pt x="1948" y="57"/>
                    <a:pt x="2150" y="56"/>
                    <a:pt x="2354" y="54"/>
                  </a:cubicBezTo>
                  <a:cubicBezTo>
                    <a:pt x="3144" y="45"/>
                    <a:pt x="3926" y="49"/>
                    <a:pt x="4703" y="31"/>
                  </a:cubicBezTo>
                  <a:cubicBezTo>
                    <a:pt x="4087" y="12"/>
                    <a:pt x="3474" y="0"/>
                    <a:pt x="285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60"/>
            <p:cNvSpPr/>
            <p:nvPr/>
          </p:nvSpPr>
          <p:spPr>
            <a:xfrm>
              <a:off x="2770875" y="4876875"/>
              <a:ext cx="128100" cy="1425"/>
            </a:xfrm>
            <a:custGeom>
              <a:avLst/>
              <a:gdLst/>
              <a:ahLst/>
              <a:cxnLst/>
              <a:rect l="l" t="t" r="r" b="b"/>
              <a:pathLst>
                <a:path w="5124" h="57" extrusionOk="0">
                  <a:moveTo>
                    <a:pt x="3094" y="1"/>
                  </a:moveTo>
                  <a:cubicBezTo>
                    <a:pt x="2915" y="1"/>
                    <a:pt x="2736" y="2"/>
                    <a:pt x="2557" y="3"/>
                  </a:cubicBezTo>
                  <a:cubicBezTo>
                    <a:pt x="1707" y="13"/>
                    <a:pt x="851" y="9"/>
                    <a:pt x="0" y="27"/>
                  </a:cubicBezTo>
                  <a:cubicBezTo>
                    <a:pt x="670" y="49"/>
                    <a:pt x="1343" y="56"/>
                    <a:pt x="2013" y="56"/>
                  </a:cubicBezTo>
                  <a:cubicBezTo>
                    <a:pt x="2194" y="56"/>
                    <a:pt x="2376" y="55"/>
                    <a:pt x="2557" y="55"/>
                  </a:cubicBezTo>
                  <a:cubicBezTo>
                    <a:pt x="3413" y="46"/>
                    <a:pt x="4268" y="50"/>
                    <a:pt x="5124" y="27"/>
                  </a:cubicBezTo>
                  <a:cubicBezTo>
                    <a:pt x="4447" y="13"/>
                    <a:pt x="3771" y="1"/>
                    <a:pt x="3094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60"/>
            <p:cNvSpPr/>
            <p:nvPr/>
          </p:nvSpPr>
          <p:spPr>
            <a:xfrm>
              <a:off x="2770875" y="4922775"/>
              <a:ext cx="128100" cy="1450"/>
            </a:xfrm>
            <a:custGeom>
              <a:avLst/>
              <a:gdLst/>
              <a:ahLst/>
              <a:cxnLst/>
              <a:rect l="l" t="t" r="r" b="b"/>
              <a:pathLst>
                <a:path w="5124" h="58" extrusionOk="0">
                  <a:moveTo>
                    <a:pt x="3139" y="1"/>
                  </a:moveTo>
                  <a:cubicBezTo>
                    <a:pt x="2945" y="1"/>
                    <a:pt x="2751" y="2"/>
                    <a:pt x="2557" y="4"/>
                  </a:cubicBezTo>
                  <a:cubicBezTo>
                    <a:pt x="1707" y="13"/>
                    <a:pt x="851" y="9"/>
                    <a:pt x="0" y="26"/>
                  </a:cubicBezTo>
                  <a:cubicBezTo>
                    <a:pt x="636" y="47"/>
                    <a:pt x="1273" y="58"/>
                    <a:pt x="1909" y="58"/>
                  </a:cubicBezTo>
                  <a:cubicBezTo>
                    <a:pt x="2126" y="58"/>
                    <a:pt x="2341" y="57"/>
                    <a:pt x="2557" y="54"/>
                  </a:cubicBezTo>
                  <a:cubicBezTo>
                    <a:pt x="3413" y="41"/>
                    <a:pt x="4268" y="50"/>
                    <a:pt x="5124" y="26"/>
                  </a:cubicBezTo>
                  <a:cubicBezTo>
                    <a:pt x="4462" y="13"/>
                    <a:pt x="3801" y="1"/>
                    <a:pt x="3139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60"/>
            <p:cNvSpPr/>
            <p:nvPr/>
          </p:nvSpPr>
          <p:spPr>
            <a:xfrm>
              <a:off x="2770750" y="4943775"/>
              <a:ext cx="134000" cy="26600"/>
            </a:xfrm>
            <a:custGeom>
              <a:avLst/>
              <a:gdLst/>
              <a:ahLst/>
              <a:cxnLst/>
              <a:rect l="l" t="t" r="r" b="b"/>
              <a:pathLst>
                <a:path w="5360" h="1064" extrusionOk="0">
                  <a:moveTo>
                    <a:pt x="1" y="1"/>
                  </a:moveTo>
                  <a:lnTo>
                    <a:pt x="1" y="1064"/>
                  </a:lnTo>
                  <a:lnTo>
                    <a:pt x="5360" y="1064"/>
                  </a:lnTo>
                  <a:lnTo>
                    <a:pt x="536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60"/>
            <p:cNvSpPr/>
            <p:nvPr/>
          </p:nvSpPr>
          <p:spPr>
            <a:xfrm>
              <a:off x="2741050" y="4218650"/>
              <a:ext cx="96525" cy="751725"/>
            </a:xfrm>
            <a:custGeom>
              <a:avLst/>
              <a:gdLst/>
              <a:ahLst/>
              <a:cxnLst/>
              <a:rect l="l" t="t" r="r" b="b"/>
              <a:pathLst>
                <a:path w="3861" h="30069" extrusionOk="0">
                  <a:moveTo>
                    <a:pt x="564" y="0"/>
                  </a:moveTo>
                  <a:lnTo>
                    <a:pt x="564" y="482"/>
                  </a:lnTo>
                  <a:lnTo>
                    <a:pt x="958" y="482"/>
                  </a:lnTo>
                  <a:lnTo>
                    <a:pt x="958" y="948"/>
                  </a:lnTo>
                  <a:cubicBezTo>
                    <a:pt x="416" y="990"/>
                    <a:pt x="0" y="1443"/>
                    <a:pt x="0" y="1984"/>
                  </a:cubicBezTo>
                  <a:cubicBezTo>
                    <a:pt x="0" y="2557"/>
                    <a:pt x="463" y="3024"/>
                    <a:pt x="1036" y="3024"/>
                  </a:cubicBezTo>
                  <a:lnTo>
                    <a:pt x="1184" y="3024"/>
                  </a:lnTo>
                  <a:lnTo>
                    <a:pt x="1184" y="30069"/>
                  </a:lnTo>
                  <a:lnTo>
                    <a:pt x="2090" y="30069"/>
                  </a:lnTo>
                  <a:lnTo>
                    <a:pt x="386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60"/>
            <p:cNvSpPr/>
            <p:nvPr/>
          </p:nvSpPr>
          <p:spPr>
            <a:xfrm>
              <a:off x="2782325" y="4840550"/>
              <a:ext cx="28575" cy="129825"/>
            </a:xfrm>
            <a:custGeom>
              <a:avLst/>
              <a:gdLst/>
              <a:ahLst/>
              <a:cxnLst/>
              <a:rect l="l" t="t" r="r" b="b"/>
              <a:pathLst>
                <a:path w="1143" h="5193" extrusionOk="0">
                  <a:moveTo>
                    <a:pt x="1" y="1"/>
                  </a:moveTo>
                  <a:lnTo>
                    <a:pt x="1" y="5193"/>
                  </a:lnTo>
                  <a:lnTo>
                    <a:pt x="1142" y="5193"/>
                  </a:lnTo>
                  <a:lnTo>
                    <a:pt x="114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60"/>
            <p:cNvSpPr/>
            <p:nvPr/>
          </p:nvSpPr>
          <p:spPr>
            <a:xfrm>
              <a:off x="2768800" y="4260025"/>
              <a:ext cx="31700" cy="580550"/>
            </a:xfrm>
            <a:custGeom>
              <a:avLst/>
              <a:gdLst/>
              <a:ahLst/>
              <a:cxnLst/>
              <a:rect l="l" t="t" r="r" b="b"/>
              <a:pathLst>
                <a:path w="1268" h="23222" extrusionOk="0">
                  <a:moveTo>
                    <a:pt x="0" y="1"/>
                  </a:moveTo>
                  <a:lnTo>
                    <a:pt x="0" y="23222"/>
                  </a:lnTo>
                  <a:lnTo>
                    <a:pt x="1267" y="23222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60"/>
            <p:cNvSpPr/>
            <p:nvPr/>
          </p:nvSpPr>
          <p:spPr>
            <a:xfrm>
              <a:off x="2682775" y="4260025"/>
              <a:ext cx="31725" cy="710350"/>
            </a:xfrm>
            <a:custGeom>
              <a:avLst/>
              <a:gdLst/>
              <a:ahLst/>
              <a:cxnLst/>
              <a:rect l="l" t="t" r="r" b="b"/>
              <a:pathLst>
                <a:path w="1269" h="28414" extrusionOk="0">
                  <a:moveTo>
                    <a:pt x="1" y="1"/>
                  </a:moveTo>
                  <a:lnTo>
                    <a:pt x="1" y="28414"/>
                  </a:lnTo>
                  <a:lnTo>
                    <a:pt x="1268" y="28414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60"/>
            <p:cNvSpPr/>
            <p:nvPr/>
          </p:nvSpPr>
          <p:spPr>
            <a:xfrm>
              <a:off x="2703600" y="4260150"/>
              <a:ext cx="75150" cy="574525"/>
            </a:xfrm>
            <a:custGeom>
              <a:avLst/>
              <a:gdLst/>
              <a:ahLst/>
              <a:cxnLst/>
              <a:rect l="l" t="t" r="r" b="b"/>
              <a:pathLst>
                <a:path w="3006" h="22981" extrusionOk="0">
                  <a:moveTo>
                    <a:pt x="0" y="0"/>
                  </a:moveTo>
                  <a:lnTo>
                    <a:pt x="0" y="22980"/>
                  </a:lnTo>
                  <a:lnTo>
                    <a:pt x="3005" y="22980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60"/>
            <p:cNvSpPr/>
            <p:nvPr/>
          </p:nvSpPr>
          <p:spPr>
            <a:xfrm>
              <a:off x="2690525" y="4834775"/>
              <a:ext cx="101400" cy="11825"/>
            </a:xfrm>
            <a:custGeom>
              <a:avLst/>
              <a:gdLst/>
              <a:ahLst/>
              <a:cxnLst/>
              <a:rect l="l" t="t" r="r" b="b"/>
              <a:pathLst>
                <a:path w="4056" h="473" extrusionOk="0">
                  <a:moveTo>
                    <a:pt x="1" y="1"/>
                  </a:moveTo>
                  <a:lnTo>
                    <a:pt x="1" y="472"/>
                  </a:lnTo>
                  <a:lnTo>
                    <a:pt x="4055" y="472"/>
                  </a:lnTo>
                  <a:lnTo>
                    <a:pt x="405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60"/>
            <p:cNvSpPr/>
            <p:nvPr/>
          </p:nvSpPr>
          <p:spPr>
            <a:xfrm>
              <a:off x="2694475" y="4846575"/>
              <a:ext cx="93525" cy="123800"/>
            </a:xfrm>
            <a:custGeom>
              <a:avLst/>
              <a:gdLst/>
              <a:ahLst/>
              <a:cxnLst/>
              <a:rect l="l" t="t" r="r" b="b"/>
              <a:pathLst>
                <a:path w="3741" h="4952" extrusionOk="0">
                  <a:moveTo>
                    <a:pt x="0" y="0"/>
                  </a:moveTo>
                  <a:lnTo>
                    <a:pt x="0" y="4952"/>
                  </a:lnTo>
                  <a:lnTo>
                    <a:pt x="3741" y="4952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60"/>
            <p:cNvSpPr/>
            <p:nvPr/>
          </p:nvSpPr>
          <p:spPr>
            <a:xfrm>
              <a:off x="2694350" y="4846425"/>
              <a:ext cx="93650" cy="6975"/>
            </a:xfrm>
            <a:custGeom>
              <a:avLst/>
              <a:gdLst/>
              <a:ahLst/>
              <a:cxnLst/>
              <a:rect l="l" t="t" r="r" b="b"/>
              <a:pathLst>
                <a:path w="3746" h="279" extrusionOk="0">
                  <a:moveTo>
                    <a:pt x="1" y="1"/>
                  </a:moveTo>
                  <a:lnTo>
                    <a:pt x="1" y="278"/>
                  </a:lnTo>
                  <a:lnTo>
                    <a:pt x="3746" y="209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60"/>
            <p:cNvSpPr/>
            <p:nvPr/>
          </p:nvSpPr>
          <p:spPr>
            <a:xfrm>
              <a:off x="2703600" y="4828750"/>
              <a:ext cx="75150" cy="5925"/>
            </a:xfrm>
            <a:custGeom>
              <a:avLst/>
              <a:gdLst/>
              <a:ahLst/>
              <a:cxnLst/>
              <a:rect l="l" t="t" r="r" b="b"/>
              <a:pathLst>
                <a:path w="3006" h="237" extrusionOk="0">
                  <a:moveTo>
                    <a:pt x="0" y="1"/>
                  </a:moveTo>
                  <a:lnTo>
                    <a:pt x="0" y="236"/>
                  </a:lnTo>
                  <a:lnTo>
                    <a:pt x="3005" y="236"/>
                  </a:lnTo>
                  <a:lnTo>
                    <a:pt x="3005" y="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60"/>
            <p:cNvSpPr/>
            <p:nvPr/>
          </p:nvSpPr>
          <p:spPr>
            <a:xfrm>
              <a:off x="2703600" y="4260150"/>
              <a:ext cx="75150" cy="5775"/>
            </a:xfrm>
            <a:custGeom>
              <a:avLst/>
              <a:gdLst/>
              <a:ahLst/>
              <a:cxnLst/>
              <a:rect l="l" t="t" r="r" b="b"/>
              <a:pathLst>
                <a:path w="3006" h="231" extrusionOk="0">
                  <a:moveTo>
                    <a:pt x="0" y="0"/>
                  </a:moveTo>
                  <a:lnTo>
                    <a:pt x="0" y="171"/>
                  </a:lnTo>
                  <a:lnTo>
                    <a:pt x="3005" y="231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60"/>
            <p:cNvSpPr/>
            <p:nvPr/>
          </p:nvSpPr>
          <p:spPr>
            <a:xfrm>
              <a:off x="2653175" y="4208025"/>
              <a:ext cx="176100" cy="52150"/>
            </a:xfrm>
            <a:custGeom>
              <a:avLst/>
              <a:gdLst/>
              <a:ahLst/>
              <a:cxnLst/>
              <a:rect l="l" t="t" r="r" b="b"/>
              <a:pathLst>
                <a:path w="7044" h="2086" extrusionOk="0">
                  <a:moveTo>
                    <a:pt x="931" y="0"/>
                  </a:moveTo>
                  <a:cubicBezTo>
                    <a:pt x="417" y="0"/>
                    <a:pt x="1" y="421"/>
                    <a:pt x="1" y="934"/>
                  </a:cubicBezTo>
                  <a:lnTo>
                    <a:pt x="1" y="1151"/>
                  </a:lnTo>
                  <a:cubicBezTo>
                    <a:pt x="1" y="1669"/>
                    <a:pt x="417" y="2085"/>
                    <a:pt x="931" y="2085"/>
                  </a:cubicBezTo>
                  <a:lnTo>
                    <a:pt x="6110" y="2085"/>
                  </a:lnTo>
                  <a:cubicBezTo>
                    <a:pt x="6627" y="2085"/>
                    <a:pt x="7043" y="1669"/>
                    <a:pt x="7043" y="1151"/>
                  </a:cubicBezTo>
                  <a:lnTo>
                    <a:pt x="7043" y="934"/>
                  </a:lnTo>
                  <a:cubicBezTo>
                    <a:pt x="7043" y="421"/>
                    <a:pt x="6627" y="0"/>
                    <a:pt x="611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60"/>
            <p:cNvSpPr/>
            <p:nvPr/>
          </p:nvSpPr>
          <p:spPr>
            <a:xfrm>
              <a:off x="2676775" y="4196450"/>
              <a:ext cx="128900" cy="12050"/>
            </a:xfrm>
            <a:custGeom>
              <a:avLst/>
              <a:gdLst/>
              <a:ahLst/>
              <a:cxnLst/>
              <a:rect l="l" t="t" r="r" b="b"/>
              <a:pathLst>
                <a:path w="5156" h="482" extrusionOk="0">
                  <a:moveTo>
                    <a:pt x="0" y="0"/>
                  </a:moveTo>
                  <a:lnTo>
                    <a:pt x="0" y="482"/>
                  </a:lnTo>
                  <a:lnTo>
                    <a:pt x="5156" y="482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60"/>
            <p:cNvSpPr/>
            <p:nvPr/>
          </p:nvSpPr>
          <p:spPr>
            <a:xfrm>
              <a:off x="2676775" y="4201075"/>
              <a:ext cx="128900" cy="7425"/>
            </a:xfrm>
            <a:custGeom>
              <a:avLst/>
              <a:gdLst/>
              <a:ahLst/>
              <a:cxnLst/>
              <a:rect l="l" t="t" r="r" b="b"/>
              <a:pathLst>
                <a:path w="5156" h="297" extrusionOk="0">
                  <a:moveTo>
                    <a:pt x="5156" y="1"/>
                  </a:moveTo>
                  <a:lnTo>
                    <a:pt x="0" y="135"/>
                  </a:lnTo>
                  <a:lnTo>
                    <a:pt x="0" y="297"/>
                  </a:lnTo>
                  <a:lnTo>
                    <a:pt x="5156" y="297"/>
                  </a:lnTo>
                  <a:lnTo>
                    <a:pt x="515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60"/>
            <p:cNvSpPr/>
            <p:nvPr/>
          </p:nvSpPr>
          <p:spPr>
            <a:xfrm>
              <a:off x="2667200" y="4184550"/>
              <a:ext cx="147975" cy="11925"/>
            </a:xfrm>
            <a:custGeom>
              <a:avLst/>
              <a:gdLst/>
              <a:ahLst/>
              <a:cxnLst/>
              <a:rect l="l" t="t" r="r" b="b"/>
              <a:pathLst>
                <a:path w="5919" h="477" extrusionOk="0">
                  <a:moveTo>
                    <a:pt x="0" y="0"/>
                  </a:moveTo>
                  <a:lnTo>
                    <a:pt x="0" y="476"/>
                  </a:lnTo>
                  <a:lnTo>
                    <a:pt x="5918" y="476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60"/>
            <p:cNvSpPr/>
            <p:nvPr/>
          </p:nvSpPr>
          <p:spPr>
            <a:xfrm>
              <a:off x="2783025" y="4211325"/>
              <a:ext cx="43250" cy="44325"/>
            </a:xfrm>
            <a:custGeom>
              <a:avLst/>
              <a:gdLst/>
              <a:ahLst/>
              <a:cxnLst/>
              <a:rect l="l" t="t" r="r" b="b"/>
              <a:pathLst>
                <a:path w="1730" h="1773" extrusionOk="0">
                  <a:moveTo>
                    <a:pt x="751" y="1"/>
                  </a:moveTo>
                  <a:cubicBezTo>
                    <a:pt x="609" y="1"/>
                    <a:pt x="466" y="33"/>
                    <a:pt x="333" y="99"/>
                  </a:cubicBezTo>
                  <a:cubicBezTo>
                    <a:pt x="456" y="44"/>
                    <a:pt x="586" y="17"/>
                    <a:pt x="715" y="17"/>
                  </a:cubicBezTo>
                  <a:cubicBezTo>
                    <a:pt x="963" y="17"/>
                    <a:pt x="1206" y="117"/>
                    <a:pt x="1382" y="303"/>
                  </a:cubicBezTo>
                  <a:cubicBezTo>
                    <a:pt x="1512" y="442"/>
                    <a:pt x="1595" y="613"/>
                    <a:pt x="1618" y="797"/>
                  </a:cubicBezTo>
                  <a:cubicBezTo>
                    <a:pt x="1637" y="982"/>
                    <a:pt x="1591" y="1172"/>
                    <a:pt x="1488" y="1324"/>
                  </a:cubicBezTo>
                  <a:cubicBezTo>
                    <a:pt x="1387" y="1482"/>
                    <a:pt x="1239" y="1593"/>
                    <a:pt x="1063" y="1652"/>
                  </a:cubicBezTo>
                  <a:cubicBezTo>
                    <a:pt x="993" y="1677"/>
                    <a:pt x="920" y="1688"/>
                    <a:pt x="847" y="1688"/>
                  </a:cubicBezTo>
                  <a:cubicBezTo>
                    <a:pt x="740" y="1688"/>
                    <a:pt x="633" y="1663"/>
                    <a:pt x="536" y="1616"/>
                  </a:cubicBezTo>
                  <a:cubicBezTo>
                    <a:pt x="374" y="1537"/>
                    <a:pt x="250" y="1394"/>
                    <a:pt x="189" y="1223"/>
                  </a:cubicBezTo>
                  <a:cubicBezTo>
                    <a:pt x="139" y="1052"/>
                    <a:pt x="161" y="867"/>
                    <a:pt x="259" y="714"/>
                  </a:cubicBezTo>
                  <a:cubicBezTo>
                    <a:pt x="355" y="557"/>
                    <a:pt x="513" y="451"/>
                    <a:pt x="694" y="427"/>
                  </a:cubicBezTo>
                  <a:cubicBezTo>
                    <a:pt x="717" y="424"/>
                    <a:pt x="739" y="423"/>
                    <a:pt x="762" y="423"/>
                  </a:cubicBezTo>
                  <a:cubicBezTo>
                    <a:pt x="917" y="423"/>
                    <a:pt x="1064" y="492"/>
                    <a:pt x="1170" y="613"/>
                  </a:cubicBezTo>
                  <a:cubicBezTo>
                    <a:pt x="1290" y="747"/>
                    <a:pt x="1322" y="936"/>
                    <a:pt x="1258" y="1108"/>
                  </a:cubicBezTo>
                  <a:cubicBezTo>
                    <a:pt x="1193" y="1278"/>
                    <a:pt x="1036" y="1394"/>
                    <a:pt x="855" y="1417"/>
                  </a:cubicBezTo>
                  <a:cubicBezTo>
                    <a:pt x="844" y="1418"/>
                    <a:pt x="834" y="1418"/>
                    <a:pt x="824" y="1418"/>
                  </a:cubicBezTo>
                  <a:cubicBezTo>
                    <a:pt x="651" y="1418"/>
                    <a:pt x="490" y="1314"/>
                    <a:pt x="425" y="1153"/>
                  </a:cubicBezTo>
                  <a:cubicBezTo>
                    <a:pt x="355" y="982"/>
                    <a:pt x="416" y="779"/>
                    <a:pt x="573" y="677"/>
                  </a:cubicBezTo>
                  <a:cubicBezTo>
                    <a:pt x="633" y="636"/>
                    <a:pt x="703" y="616"/>
                    <a:pt x="772" y="616"/>
                  </a:cubicBezTo>
                  <a:cubicBezTo>
                    <a:pt x="883" y="616"/>
                    <a:pt x="992" y="667"/>
                    <a:pt x="1063" y="760"/>
                  </a:cubicBezTo>
                  <a:cubicBezTo>
                    <a:pt x="1119" y="839"/>
                    <a:pt x="1138" y="936"/>
                    <a:pt x="1110" y="1029"/>
                  </a:cubicBezTo>
                  <a:cubicBezTo>
                    <a:pt x="1087" y="1121"/>
                    <a:pt x="1021" y="1200"/>
                    <a:pt x="938" y="1241"/>
                  </a:cubicBezTo>
                  <a:lnTo>
                    <a:pt x="961" y="1241"/>
                  </a:lnTo>
                  <a:cubicBezTo>
                    <a:pt x="980" y="1232"/>
                    <a:pt x="999" y="1223"/>
                    <a:pt x="1017" y="1213"/>
                  </a:cubicBezTo>
                  <a:cubicBezTo>
                    <a:pt x="1170" y="1108"/>
                    <a:pt x="1211" y="903"/>
                    <a:pt x="1104" y="751"/>
                  </a:cubicBezTo>
                  <a:cubicBezTo>
                    <a:pt x="1031" y="639"/>
                    <a:pt x="909" y="578"/>
                    <a:pt x="784" y="578"/>
                  </a:cubicBezTo>
                  <a:cubicBezTo>
                    <a:pt x="712" y="578"/>
                    <a:pt x="639" y="598"/>
                    <a:pt x="573" y="640"/>
                  </a:cubicBezTo>
                  <a:cubicBezTo>
                    <a:pt x="393" y="751"/>
                    <a:pt x="319" y="978"/>
                    <a:pt x="393" y="1176"/>
                  </a:cubicBezTo>
                  <a:cubicBezTo>
                    <a:pt x="472" y="1365"/>
                    <a:pt x="651" y="1487"/>
                    <a:pt x="854" y="1487"/>
                  </a:cubicBezTo>
                  <a:cubicBezTo>
                    <a:pt x="865" y="1487"/>
                    <a:pt x="877" y="1487"/>
                    <a:pt x="888" y="1486"/>
                  </a:cubicBezTo>
                  <a:cubicBezTo>
                    <a:pt x="1096" y="1468"/>
                    <a:pt x="1281" y="1330"/>
                    <a:pt x="1360" y="1130"/>
                  </a:cubicBezTo>
                  <a:cubicBezTo>
                    <a:pt x="1433" y="931"/>
                    <a:pt x="1396" y="709"/>
                    <a:pt x="1262" y="547"/>
                  </a:cubicBezTo>
                  <a:cubicBezTo>
                    <a:pt x="1138" y="403"/>
                    <a:pt x="959" y="322"/>
                    <a:pt x="771" y="322"/>
                  </a:cubicBezTo>
                  <a:cubicBezTo>
                    <a:pt x="748" y="322"/>
                    <a:pt x="725" y="323"/>
                    <a:pt x="703" y="325"/>
                  </a:cubicBezTo>
                  <a:cubicBezTo>
                    <a:pt x="661" y="335"/>
                    <a:pt x="620" y="344"/>
                    <a:pt x="577" y="353"/>
                  </a:cubicBezTo>
                  <a:cubicBezTo>
                    <a:pt x="208" y="474"/>
                    <a:pt x="0" y="871"/>
                    <a:pt x="120" y="1246"/>
                  </a:cubicBezTo>
                  <a:cubicBezTo>
                    <a:pt x="184" y="1440"/>
                    <a:pt x="323" y="1601"/>
                    <a:pt x="509" y="1695"/>
                  </a:cubicBezTo>
                  <a:cubicBezTo>
                    <a:pt x="618" y="1747"/>
                    <a:pt x="736" y="1772"/>
                    <a:pt x="854" y="1772"/>
                  </a:cubicBezTo>
                  <a:cubicBezTo>
                    <a:pt x="935" y="1772"/>
                    <a:pt x="1016" y="1760"/>
                    <a:pt x="1096" y="1736"/>
                  </a:cubicBezTo>
                  <a:cubicBezTo>
                    <a:pt x="1488" y="1597"/>
                    <a:pt x="1729" y="1204"/>
                    <a:pt x="1678" y="792"/>
                  </a:cubicBezTo>
                  <a:cubicBezTo>
                    <a:pt x="1650" y="594"/>
                    <a:pt x="1558" y="408"/>
                    <a:pt x="1415" y="270"/>
                  </a:cubicBezTo>
                  <a:cubicBezTo>
                    <a:pt x="1234" y="94"/>
                    <a:pt x="994" y="1"/>
                    <a:pt x="75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60"/>
            <p:cNvSpPr/>
            <p:nvPr/>
          </p:nvSpPr>
          <p:spPr>
            <a:xfrm>
              <a:off x="2656425" y="4211175"/>
              <a:ext cx="41750" cy="44250"/>
            </a:xfrm>
            <a:custGeom>
              <a:avLst/>
              <a:gdLst/>
              <a:ahLst/>
              <a:cxnLst/>
              <a:rect l="l" t="t" r="r" b="b"/>
              <a:pathLst>
                <a:path w="1670" h="1770" extrusionOk="0">
                  <a:moveTo>
                    <a:pt x="980" y="0"/>
                  </a:moveTo>
                  <a:cubicBezTo>
                    <a:pt x="737" y="0"/>
                    <a:pt x="496" y="93"/>
                    <a:pt x="315" y="271"/>
                  </a:cubicBezTo>
                  <a:cubicBezTo>
                    <a:pt x="172" y="410"/>
                    <a:pt x="79" y="591"/>
                    <a:pt x="52" y="790"/>
                  </a:cubicBezTo>
                  <a:cubicBezTo>
                    <a:pt x="1" y="1201"/>
                    <a:pt x="241" y="1594"/>
                    <a:pt x="634" y="1733"/>
                  </a:cubicBezTo>
                  <a:cubicBezTo>
                    <a:pt x="713" y="1757"/>
                    <a:pt x="794" y="1769"/>
                    <a:pt x="875" y="1769"/>
                  </a:cubicBezTo>
                  <a:cubicBezTo>
                    <a:pt x="994" y="1769"/>
                    <a:pt x="1111" y="1743"/>
                    <a:pt x="1221" y="1691"/>
                  </a:cubicBezTo>
                  <a:cubicBezTo>
                    <a:pt x="1407" y="1599"/>
                    <a:pt x="1545" y="1436"/>
                    <a:pt x="1610" y="1242"/>
                  </a:cubicBezTo>
                  <a:cubicBezTo>
                    <a:pt x="1670" y="1044"/>
                    <a:pt x="1642" y="831"/>
                    <a:pt x="1535" y="655"/>
                  </a:cubicBezTo>
                  <a:cubicBezTo>
                    <a:pt x="1424" y="480"/>
                    <a:pt x="1236" y="359"/>
                    <a:pt x="1027" y="331"/>
                  </a:cubicBezTo>
                  <a:cubicBezTo>
                    <a:pt x="1005" y="329"/>
                    <a:pt x="983" y="328"/>
                    <a:pt x="961" y="328"/>
                  </a:cubicBezTo>
                  <a:cubicBezTo>
                    <a:pt x="776" y="328"/>
                    <a:pt x="597" y="409"/>
                    <a:pt x="477" y="553"/>
                  </a:cubicBezTo>
                  <a:cubicBezTo>
                    <a:pt x="334" y="715"/>
                    <a:pt x="297" y="937"/>
                    <a:pt x="376" y="1136"/>
                  </a:cubicBezTo>
                  <a:cubicBezTo>
                    <a:pt x="453" y="1336"/>
                    <a:pt x="639" y="1474"/>
                    <a:pt x="852" y="1492"/>
                  </a:cubicBezTo>
                  <a:cubicBezTo>
                    <a:pt x="863" y="1493"/>
                    <a:pt x="874" y="1493"/>
                    <a:pt x="885" y="1493"/>
                  </a:cubicBezTo>
                  <a:cubicBezTo>
                    <a:pt x="1084" y="1493"/>
                    <a:pt x="1262" y="1371"/>
                    <a:pt x="1337" y="1182"/>
                  </a:cubicBezTo>
                  <a:cubicBezTo>
                    <a:pt x="1416" y="984"/>
                    <a:pt x="1341" y="757"/>
                    <a:pt x="1161" y="646"/>
                  </a:cubicBezTo>
                  <a:cubicBezTo>
                    <a:pt x="1097" y="604"/>
                    <a:pt x="1025" y="584"/>
                    <a:pt x="953" y="584"/>
                  </a:cubicBezTo>
                  <a:cubicBezTo>
                    <a:pt x="827" y="584"/>
                    <a:pt x="703" y="645"/>
                    <a:pt x="630" y="757"/>
                  </a:cubicBezTo>
                  <a:cubicBezTo>
                    <a:pt x="574" y="841"/>
                    <a:pt x="556" y="942"/>
                    <a:pt x="588" y="1039"/>
                  </a:cubicBezTo>
                  <a:cubicBezTo>
                    <a:pt x="615" y="1136"/>
                    <a:pt x="690" y="1210"/>
                    <a:pt x="782" y="1247"/>
                  </a:cubicBezTo>
                  <a:cubicBezTo>
                    <a:pt x="699" y="1206"/>
                    <a:pt x="639" y="1127"/>
                    <a:pt x="615" y="1035"/>
                  </a:cubicBezTo>
                  <a:cubicBezTo>
                    <a:pt x="592" y="942"/>
                    <a:pt x="611" y="845"/>
                    <a:pt x="666" y="766"/>
                  </a:cubicBezTo>
                  <a:cubicBezTo>
                    <a:pt x="734" y="670"/>
                    <a:pt x="842" y="619"/>
                    <a:pt x="952" y="619"/>
                  </a:cubicBezTo>
                  <a:cubicBezTo>
                    <a:pt x="1022" y="619"/>
                    <a:pt x="1094" y="640"/>
                    <a:pt x="1157" y="683"/>
                  </a:cubicBezTo>
                  <a:cubicBezTo>
                    <a:pt x="1313" y="785"/>
                    <a:pt x="1374" y="984"/>
                    <a:pt x="1300" y="1159"/>
                  </a:cubicBezTo>
                  <a:cubicBezTo>
                    <a:pt x="1236" y="1313"/>
                    <a:pt x="1081" y="1415"/>
                    <a:pt x="916" y="1415"/>
                  </a:cubicBezTo>
                  <a:cubicBezTo>
                    <a:pt x="903" y="1415"/>
                    <a:pt x="889" y="1415"/>
                    <a:pt x="875" y="1413"/>
                  </a:cubicBezTo>
                  <a:cubicBezTo>
                    <a:pt x="773" y="1404"/>
                    <a:pt x="685" y="1363"/>
                    <a:pt x="607" y="1298"/>
                  </a:cubicBezTo>
                  <a:cubicBezTo>
                    <a:pt x="408" y="1118"/>
                    <a:pt x="385" y="813"/>
                    <a:pt x="564" y="609"/>
                  </a:cubicBezTo>
                  <a:cubicBezTo>
                    <a:pt x="666" y="488"/>
                    <a:pt x="816" y="420"/>
                    <a:pt x="972" y="420"/>
                  </a:cubicBezTo>
                  <a:cubicBezTo>
                    <a:pt x="995" y="420"/>
                    <a:pt x="1018" y="421"/>
                    <a:pt x="1042" y="424"/>
                  </a:cubicBezTo>
                  <a:cubicBezTo>
                    <a:pt x="1069" y="429"/>
                    <a:pt x="1097" y="438"/>
                    <a:pt x="1125" y="442"/>
                  </a:cubicBezTo>
                  <a:cubicBezTo>
                    <a:pt x="1452" y="544"/>
                    <a:pt x="1642" y="892"/>
                    <a:pt x="1541" y="1225"/>
                  </a:cubicBezTo>
                  <a:cubicBezTo>
                    <a:pt x="1480" y="1395"/>
                    <a:pt x="1360" y="1534"/>
                    <a:pt x="1198" y="1613"/>
                  </a:cubicBezTo>
                  <a:cubicBezTo>
                    <a:pt x="1098" y="1663"/>
                    <a:pt x="991" y="1687"/>
                    <a:pt x="882" y="1687"/>
                  </a:cubicBezTo>
                  <a:cubicBezTo>
                    <a:pt x="810" y="1687"/>
                    <a:pt x="737" y="1676"/>
                    <a:pt x="666" y="1654"/>
                  </a:cubicBezTo>
                  <a:cubicBezTo>
                    <a:pt x="496" y="1594"/>
                    <a:pt x="342" y="1479"/>
                    <a:pt x="241" y="1326"/>
                  </a:cubicBezTo>
                  <a:cubicBezTo>
                    <a:pt x="139" y="1169"/>
                    <a:pt x="93" y="984"/>
                    <a:pt x="112" y="794"/>
                  </a:cubicBezTo>
                  <a:cubicBezTo>
                    <a:pt x="135" y="609"/>
                    <a:pt x="218" y="438"/>
                    <a:pt x="348" y="303"/>
                  </a:cubicBezTo>
                  <a:cubicBezTo>
                    <a:pt x="527" y="115"/>
                    <a:pt x="769" y="16"/>
                    <a:pt x="1017" y="16"/>
                  </a:cubicBezTo>
                  <a:cubicBezTo>
                    <a:pt x="1145" y="16"/>
                    <a:pt x="1274" y="42"/>
                    <a:pt x="1397" y="96"/>
                  </a:cubicBezTo>
                  <a:cubicBezTo>
                    <a:pt x="1264" y="31"/>
                    <a:pt x="1122" y="0"/>
                    <a:pt x="98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60"/>
            <p:cNvSpPr/>
            <p:nvPr/>
          </p:nvSpPr>
          <p:spPr>
            <a:xfrm>
              <a:off x="2682775" y="4322825"/>
              <a:ext cx="117725" cy="1475"/>
            </a:xfrm>
            <a:custGeom>
              <a:avLst/>
              <a:gdLst/>
              <a:ahLst/>
              <a:cxnLst/>
              <a:rect l="l" t="t" r="r" b="b"/>
              <a:pathLst>
                <a:path w="4709" h="59" extrusionOk="0">
                  <a:moveTo>
                    <a:pt x="2976" y="1"/>
                  </a:moveTo>
                  <a:cubicBezTo>
                    <a:pt x="2769" y="1"/>
                    <a:pt x="2562" y="2"/>
                    <a:pt x="2355" y="4"/>
                  </a:cubicBezTo>
                  <a:cubicBezTo>
                    <a:pt x="1569" y="13"/>
                    <a:pt x="782" y="4"/>
                    <a:pt x="1" y="27"/>
                  </a:cubicBezTo>
                  <a:cubicBezTo>
                    <a:pt x="584" y="47"/>
                    <a:pt x="1170" y="58"/>
                    <a:pt x="1757" y="58"/>
                  </a:cubicBezTo>
                  <a:cubicBezTo>
                    <a:pt x="1956" y="58"/>
                    <a:pt x="2155" y="57"/>
                    <a:pt x="2355" y="54"/>
                  </a:cubicBezTo>
                  <a:cubicBezTo>
                    <a:pt x="3140" y="41"/>
                    <a:pt x="3927" y="50"/>
                    <a:pt x="4708" y="27"/>
                  </a:cubicBezTo>
                  <a:cubicBezTo>
                    <a:pt x="4133" y="10"/>
                    <a:pt x="3555" y="1"/>
                    <a:pt x="297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60"/>
            <p:cNvSpPr/>
            <p:nvPr/>
          </p:nvSpPr>
          <p:spPr>
            <a:xfrm>
              <a:off x="2682775" y="4387350"/>
              <a:ext cx="117725" cy="1450"/>
            </a:xfrm>
            <a:custGeom>
              <a:avLst/>
              <a:gdLst/>
              <a:ahLst/>
              <a:cxnLst/>
              <a:rect l="l" t="t" r="r" b="b"/>
              <a:pathLst>
                <a:path w="4709" h="58" extrusionOk="0">
                  <a:moveTo>
                    <a:pt x="2873" y="0"/>
                  </a:moveTo>
                  <a:cubicBezTo>
                    <a:pt x="2700" y="0"/>
                    <a:pt x="2527" y="1"/>
                    <a:pt x="2355" y="4"/>
                  </a:cubicBezTo>
                  <a:cubicBezTo>
                    <a:pt x="1569" y="17"/>
                    <a:pt x="782" y="8"/>
                    <a:pt x="1" y="31"/>
                  </a:cubicBezTo>
                  <a:cubicBezTo>
                    <a:pt x="576" y="48"/>
                    <a:pt x="1155" y="57"/>
                    <a:pt x="1733" y="57"/>
                  </a:cubicBezTo>
                  <a:cubicBezTo>
                    <a:pt x="1940" y="57"/>
                    <a:pt x="2148" y="56"/>
                    <a:pt x="2355" y="53"/>
                  </a:cubicBezTo>
                  <a:cubicBezTo>
                    <a:pt x="3140" y="45"/>
                    <a:pt x="3927" y="49"/>
                    <a:pt x="4708" y="31"/>
                  </a:cubicBezTo>
                  <a:cubicBezTo>
                    <a:pt x="4099" y="13"/>
                    <a:pt x="3486" y="0"/>
                    <a:pt x="2873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60"/>
            <p:cNvSpPr/>
            <p:nvPr/>
          </p:nvSpPr>
          <p:spPr>
            <a:xfrm>
              <a:off x="2682775" y="4452000"/>
              <a:ext cx="117725" cy="1425"/>
            </a:xfrm>
            <a:custGeom>
              <a:avLst/>
              <a:gdLst/>
              <a:ahLst/>
              <a:cxnLst/>
              <a:rect l="l" t="t" r="r" b="b"/>
              <a:pathLst>
                <a:path w="4709" h="57" extrusionOk="0">
                  <a:moveTo>
                    <a:pt x="2756" y="1"/>
                  </a:moveTo>
                  <a:cubicBezTo>
                    <a:pt x="2622" y="1"/>
                    <a:pt x="2488" y="1"/>
                    <a:pt x="2355" y="2"/>
                  </a:cubicBezTo>
                  <a:cubicBezTo>
                    <a:pt x="1569" y="11"/>
                    <a:pt x="782" y="7"/>
                    <a:pt x="1" y="25"/>
                  </a:cubicBezTo>
                  <a:cubicBezTo>
                    <a:pt x="588" y="46"/>
                    <a:pt x="1179" y="56"/>
                    <a:pt x="1770" y="56"/>
                  </a:cubicBezTo>
                  <a:cubicBezTo>
                    <a:pt x="1965" y="56"/>
                    <a:pt x="2160" y="55"/>
                    <a:pt x="2355" y="53"/>
                  </a:cubicBezTo>
                  <a:cubicBezTo>
                    <a:pt x="3140" y="43"/>
                    <a:pt x="3927" y="48"/>
                    <a:pt x="4708" y="25"/>
                  </a:cubicBezTo>
                  <a:cubicBezTo>
                    <a:pt x="4060" y="10"/>
                    <a:pt x="3408" y="1"/>
                    <a:pt x="275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60"/>
            <p:cNvSpPr/>
            <p:nvPr/>
          </p:nvSpPr>
          <p:spPr>
            <a:xfrm>
              <a:off x="2682775" y="4516575"/>
              <a:ext cx="117725" cy="1350"/>
            </a:xfrm>
            <a:custGeom>
              <a:avLst/>
              <a:gdLst/>
              <a:ahLst/>
              <a:cxnLst/>
              <a:rect l="l" t="t" r="r" b="b"/>
              <a:pathLst>
                <a:path w="4709" h="54" extrusionOk="0">
                  <a:moveTo>
                    <a:pt x="2868" y="1"/>
                  </a:moveTo>
                  <a:cubicBezTo>
                    <a:pt x="2697" y="1"/>
                    <a:pt x="2526" y="2"/>
                    <a:pt x="2355" y="4"/>
                  </a:cubicBezTo>
                  <a:cubicBezTo>
                    <a:pt x="1569" y="12"/>
                    <a:pt x="782" y="8"/>
                    <a:pt x="1" y="27"/>
                  </a:cubicBezTo>
                  <a:cubicBezTo>
                    <a:pt x="582" y="44"/>
                    <a:pt x="1166" y="54"/>
                    <a:pt x="1751" y="54"/>
                  </a:cubicBezTo>
                  <a:cubicBezTo>
                    <a:pt x="1952" y="54"/>
                    <a:pt x="2153" y="52"/>
                    <a:pt x="2355" y="50"/>
                  </a:cubicBezTo>
                  <a:cubicBezTo>
                    <a:pt x="3140" y="45"/>
                    <a:pt x="3927" y="50"/>
                    <a:pt x="4708" y="27"/>
                  </a:cubicBezTo>
                  <a:cubicBezTo>
                    <a:pt x="4097" y="12"/>
                    <a:pt x="3483" y="1"/>
                    <a:pt x="286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60"/>
            <p:cNvSpPr/>
            <p:nvPr/>
          </p:nvSpPr>
          <p:spPr>
            <a:xfrm>
              <a:off x="2682775" y="4581175"/>
              <a:ext cx="117725" cy="1375"/>
            </a:xfrm>
            <a:custGeom>
              <a:avLst/>
              <a:gdLst/>
              <a:ahLst/>
              <a:cxnLst/>
              <a:rect l="l" t="t" r="r" b="b"/>
              <a:pathLst>
                <a:path w="4709" h="55" extrusionOk="0">
                  <a:moveTo>
                    <a:pt x="2958" y="1"/>
                  </a:moveTo>
                  <a:cubicBezTo>
                    <a:pt x="2757" y="1"/>
                    <a:pt x="2556" y="2"/>
                    <a:pt x="2355" y="4"/>
                  </a:cubicBezTo>
                  <a:cubicBezTo>
                    <a:pt x="1569" y="9"/>
                    <a:pt x="782" y="4"/>
                    <a:pt x="1" y="27"/>
                  </a:cubicBezTo>
                  <a:cubicBezTo>
                    <a:pt x="582" y="45"/>
                    <a:pt x="1166" y="54"/>
                    <a:pt x="1751" y="54"/>
                  </a:cubicBezTo>
                  <a:cubicBezTo>
                    <a:pt x="1952" y="54"/>
                    <a:pt x="2153" y="53"/>
                    <a:pt x="2355" y="51"/>
                  </a:cubicBezTo>
                  <a:cubicBezTo>
                    <a:pt x="3140" y="41"/>
                    <a:pt x="3927" y="46"/>
                    <a:pt x="4708" y="27"/>
                  </a:cubicBezTo>
                  <a:cubicBezTo>
                    <a:pt x="4127" y="10"/>
                    <a:pt x="3543" y="1"/>
                    <a:pt x="295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60"/>
            <p:cNvSpPr/>
            <p:nvPr/>
          </p:nvSpPr>
          <p:spPr>
            <a:xfrm>
              <a:off x="2682775" y="4645800"/>
              <a:ext cx="117725" cy="1350"/>
            </a:xfrm>
            <a:custGeom>
              <a:avLst/>
              <a:gdLst/>
              <a:ahLst/>
              <a:cxnLst/>
              <a:rect l="l" t="t" r="r" b="b"/>
              <a:pathLst>
                <a:path w="4709" h="54" extrusionOk="0">
                  <a:moveTo>
                    <a:pt x="2958" y="0"/>
                  </a:moveTo>
                  <a:cubicBezTo>
                    <a:pt x="2757" y="0"/>
                    <a:pt x="2556" y="1"/>
                    <a:pt x="2355" y="4"/>
                  </a:cubicBezTo>
                  <a:cubicBezTo>
                    <a:pt x="1569" y="14"/>
                    <a:pt x="782" y="8"/>
                    <a:pt x="1" y="27"/>
                  </a:cubicBezTo>
                  <a:cubicBezTo>
                    <a:pt x="582" y="44"/>
                    <a:pt x="1166" y="54"/>
                    <a:pt x="1751" y="54"/>
                  </a:cubicBezTo>
                  <a:cubicBezTo>
                    <a:pt x="1952" y="54"/>
                    <a:pt x="2153" y="53"/>
                    <a:pt x="2355" y="50"/>
                  </a:cubicBezTo>
                  <a:cubicBezTo>
                    <a:pt x="3140" y="46"/>
                    <a:pt x="3927" y="50"/>
                    <a:pt x="4708" y="27"/>
                  </a:cubicBezTo>
                  <a:cubicBezTo>
                    <a:pt x="4127" y="10"/>
                    <a:pt x="3543" y="0"/>
                    <a:pt x="2958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60"/>
            <p:cNvSpPr/>
            <p:nvPr/>
          </p:nvSpPr>
          <p:spPr>
            <a:xfrm>
              <a:off x="2682775" y="4710300"/>
              <a:ext cx="117725" cy="1400"/>
            </a:xfrm>
            <a:custGeom>
              <a:avLst/>
              <a:gdLst/>
              <a:ahLst/>
              <a:cxnLst/>
              <a:rect l="l" t="t" r="r" b="b"/>
              <a:pathLst>
                <a:path w="4709" h="56" extrusionOk="0">
                  <a:moveTo>
                    <a:pt x="2868" y="1"/>
                  </a:moveTo>
                  <a:cubicBezTo>
                    <a:pt x="2697" y="1"/>
                    <a:pt x="2526" y="2"/>
                    <a:pt x="2355" y="4"/>
                  </a:cubicBezTo>
                  <a:cubicBezTo>
                    <a:pt x="1569" y="14"/>
                    <a:pt x="782" y="8"/>
                    <a:pt x="1" y="27"/>
                  </a:cubicBezTo>
                  <a:cubicBezTo>
                    <a:pt x="569" y="44"/>
                    <a:pt x="1139" y="56"/>
                    <a:pt x="1710" y="56"/>
                  </a:cubicBezTo>
                  <a:cubicBezTo>
                    <a:pt x="1925" y="56"/>
                    <a:pt x="2140" y="54"/>
                    <a:pt x="2355" y="50"/>
                  </a:cubicBezTo>
                  <a:cubicBezTo>
                    <a:pt x="3140" y="41"/>
                    <a:pt x="3927" y="50"/>
                    <a:pt x="4708" y="27"/>
                  </a:cubicBezTo>
                  <a:cubicBezTo>
                    <a:pt x="4097" y="12"/>
                    <a:pt x="3483" y="1"/>
                    <a:pt x="286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60"/>
            <p:cNvSpPr/>
            <p:nvPr/>
          </p:nvSpPr>
          <p:spPr>
            <a:xfrm>
              <a:off x="2682775" y="4774825"/>
              <a:ext cx="117725" cy="1450"/>
            </a:xfrm>
            <a:custGeom>
              <a:avLst/>
              <a:gdLst/>
              <a:ahLst/>
              <a:cxnLst/>
              <a:rect l="l" t="t" r="r" b="b"/>
              <a:pathLst>
                <a:path w="4709" h="58" extrusionOk="0">
                  <a:moveTo>
                    <a:pt x="2855" y="0"/>
                  </a:moveTo>
                  <a:cubicBezTo>
                    <a:pt x="2688" y="0"/>
                    <a:pt x="2521" y="1"/>
                    <a:pt x="2355" y="3"/>
                  </a:cubicBezTo>
                  <a:cubicBezTo>
                    <a:pt x="1569" y="13"/>
                    <a:pt x="782" y="7"/>
                    <a:pt x="1" y="31"/>
                  </a:cubicBezTo>
                  <a:cubicBezTo>
                    <a:pt x="582" y="48"/>
                    <a:pt x="1166" y="57"/>
                    <a:pt x="1751" y="57"/>
                  </a:cubicBezTo>
                  <a:cubicBezTo>
                    <a:pt x="1952" y="57"/>
                    <a:pt x="2153" y="56"/>
                    <a:pt x="2355" y="54"/>
                  </a:cubicBezTo>
                  <a:cubicBezTo>
                    <a:pt x="3140" y="45"/>
                    <a:pt x="3927" y="49"/>
                    <a:pt x="4708" y="31"/>
                  </a:cubicBezTo>
                  <a:cubicBezTo>
                    <a:pt x="4093" y="12"/>
                    <a:pt x="3474" y="0"/>
                    <a:pt x="2855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60"/>
            <p:cNvSpPr/>
            <p:nvPr/>
          </p:nvSpPr>
          <p:spPr>
            <a:xfrm>
              <a:off x="2682775" y="4876875"/>
              <a:ext cx="128125" cy="1425"/>
            </a:xfrm>
            <a:custGeom>
              <a:avLst/>
              <a:gdLst/>
              <a:ahLst/>
              <a:cxnLst/>
              <a:rect l="l" t="t" r="r" b="b"/>
              <a:pathLst>
                <a:path w="5125" h="57" extrusionOk="0">
                  <a:moveTo>
                    <a:pt x="3099" y="1"/>
                  </a:moveTo>
                  <a:cubicBezTo>
                    <a:pt x="2920" y="1"/>
                    <a:pt x="2741" y="2"/>
                    <a:pt x="2562" y="3"/>
                  </a:cubicBezTo>
                  <a:cubicBezTo>
                    <a:pt x="1708" y="13"/>
                    <a:pt x="856" y="9"/>
                    <a:pt x="1" y="27"/>
                  </a:cubicBezTo>
                  <a:cubicBezTo>
                    <a:pt x="674" y="49"/>
                    <a:pt x="1345" y="56"/>
                    <a:pt x="2016" y="56"/>
                  </a:cubicBezTo>
                  <a:cubicBezTo>
                    <a:pt x="2198" y="56"/>
                    <a:pt x="2380" y="55"/>
                    <a:pt x="2562" y="55"/>
                  </a:cubicBezTo>
                  <a:cubicBezTo>
                    <a:pt x="3418" y="46"/>
                    <a:pt x="4269" y="50"/>
                    <a:pt x="5124" y="27"/>
                  </a:cubicBezTo>
                  <a:cubicBezTo>
                    <a:pt x="4448" y="13"/>
                    <a:pt x="3774" y="1"/>
                    <a:pt x="3099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60"/>
            <p:cNvSpPr/>
            <p:nvPr/>
          </p:nvSpPr>
          <p:spPr>
            <a:xfrm>
              <a:off x="2682775" y="4922775"/>
              <a:ext cx="128125" cy="1450"/>
            </a:xfrm>
            <a:custGeom>
              <a:avLst/>
              <a:gdLst/>
              <a:ahLst/>
              <a:cxnLst/>
              <a:rect l="l" t="t" r="r" b="b"/>
              <a:pathLst>
                <a:path w="5125" h="58" extrusionOk="0">
                  <a:moveTo>
                    <a:pt x="3144" y="1"/>
                  </a:moveTo>
                  <a:cubicBezTo>
                    <a:pt x="2950" y="1"/>
                    <a:pt x="2756" y="2"/>
                    <a:pt x="2562" y="4"/>
                  </a:cubicBezTo>
                  <a:cubicBezTo>
                    <a:pt x="1708" y="13"/>
                    <a:pt x="856" y="9"/>
                    <a:pt x="1" y="26"/>
                  </a:cubicBezTo>
                  <a:cubicBezTo>
                    <a:pt x="640" y="47"/>
                    <a:pt x="1276" y="58"/>
                    <a:pt x="1913" y="58"/>
                  </a:cubicBezTo>
                  <a:cubicBezTo>
                    <a:pt x="2129" y="58"/>
                    <a:pt x="2345" y="57"/>
                    <a:pt x="2562" y="54"/>
                  </a:cubicBezTo>
                  <a:cubicBezTo>
                    <a:pt x="3418" y="41"/>
                    <a:pt x="4269" y="50"/>
                    <a:pt x="5124" y="26"/>
                  </a:cubicBezTo>
                  <a:cubicBezTo>
                    <a:pt x="4463" y="13"/>
                    <a:pt x="3804" y="1"/>
                    <a:pt x="3144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60"/>
            <p:cNvSpPr/>
            <p:nvPr/>
          </p:nvSpPr>
          <p:spPr>
            <a:xfrm>
              <a:off x="2682775" y="4943775"/>
              <a:ext cx="134000" cy="26600"/>
            </a:xfrm>
            <a:custGeom>
              <a:avLst/>
              <a:gdLst/>
              <a:ahLst/>
              <a:cxnLst/>
              <a:rect l="l" t="t" r="r" b="b"/>
              <a:pathLst>
                <a:path w="5360" h="1064" extrusionOk="0">
                  <a:moveTo>
                    <a:pt x="1" y="1"/>
                  </a:moveTo>
                  <a:lnTo>
                    <a:pt x="1" y="1064"/>
                  </a:lnTo>
                  <a:lnTo>
                    <a:pt x="5360" y="1064"/>
                  </a:lnTo>
                  <a:lnTo>
                    <a:pt x="536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60"/>
            <p:cNvSpPr/>
            <p:nvPr/>
          </p:nvSpPr>
          <p:spPr>
            <a:xfrm>
              <a:off x="2653325" y="4184550"/>
              <a:ext cx="111675" cy="785825"/>
            </a:xfrm>
            <a:custGeom>
              <a:avLst/>
              <a:gdLst/>
              <a:ahLst/>
              <a:cxnLst/>
              <a:rect l="l" t="t" r="r" b="b"/>
              <a:pathLst>
                <a:path w="4467" h="31433" extrusionOk="0">
                  <a:moveTo>
                    <a:pt x="564" y="0"/>
                  </a:moveTo>
                  <a:lnTo>
                    <a:pt x="564" y="476"/>
                  </a:lnTo>
                  <a:lnTo>
                    <a:pt x="953" y="476"/>
                  </a:lnTo>
                  <a:lnTo>
                    <a:pt x="953" y="948"/>
                  </a:lnTo>
                  <a:cubicBezTo>
                    <a:pt x="417" y="990"/>
                    <a:pt x="0" y="1443"/>
                    <a:pt x="0" y="1984"/>
                  </a:cubicBezTo>
                  <a:cubicBezTo>
                    <a:pt x="0" y="2256"/>
                    <a:pt x="111" y="2525"/>
                    <a:pt x="306" y="2719"/>
                  </a:cubicBezTo>
                  <a:cubicBezTo>
                    <a:pt x="500" y="2913"/>
                    <a:pt x="763" y="3024"/>
                    <a:pt x="1040" y="3024"/>
                  </a:cubicBezTo>
                  <a:lnTo>
                    <a:pt x="1183" y="3024"/>
                  </a:lnTo>
                  <a:lnTo>
                    <a:pt x="1183" y="31433"/>
                  </a:lnTo>
                  <a:lnTo>
                    <a:pt x="2963" y="31433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60"/>
            <p:cNvSpPr/>
            <p:nvPr/>
          </p:nvSpPr>
          <p:spPr>
            <a:xfrm>
              <a:off x="2718375" y="4840550"/>
              <a:ext cx="28600" cy="129825"/>
            </a:xfrm>
            <a:custGeom>
              <a:avLst/>
              <a:gdLst/>
              <a:ahLst/>
              <a:cxnLst/>
              <a:rect l="l" t="t" r="r" b="b"/>
              <a:pathLst>
                <a:path w="1144" h="5193" extrusionOk="0">
                  <a:moveTo>
                    <a:pt x="1" y="1"/>
                  </a:moveTo>
                  <a:lnTo>
                    <a:pt x="1" y="5193"/>
                  </a:lnTo>
                  <a:lnTo>
                    <a:pt x="1144" y="5193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60"/>
            <p:cNvSpPr/>
            <p:nvPr/>
          </p:nvSpPr>
          <p:spPr>
            <a:xfrm>
              <a:off x="2704875" y="4239800"/>
              <a:ext cx="31700" cy="600775"/>
            </a:xfrm>
            <a:custGeom>
              <a:avLst/>
              <a:gdLst/>
              <a:ahLst/>
              <a:cxnLst/>
              <a:rect l="l" t="t" r="r" b="b"/>
              <a:pathLst>
                <a:path w="1268" h="24031" extrusionOk="0">
                  <a:moveTo>
                    <a:pt x="0" y="1"/>
                  </a:moveTo>
                  <a:lnTo>
                    <a:pt x="0" y="24031"/>
                  </a:lnTo>
                  <a:lnTo>
                    <a:pt x="1268" y="24031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60"/>
            <p:cNvSpPr/>
            <p:nvPr/>
          </p:nvSpPr>
          <p:spPr>
            <a:xfrm>
              <a:off x="2618875" y="4239800"/>
              <a:ext cx="31700" cy="730575"/>
            </a:xfrm>
            <a:custGeom>
              <a:avLst/>
              <a:gdLst/>
              <a:ahLst/>
              <a:cxnLst/>
              <a:rect l="l" t="t" r="r" b="b"/>
              <a:pathLst>
                <a:path w="1268" h="29223" extrusionOk="0">
                  <a:moveTo>
                    <a:pt x="0" y="1"/>
                  </a:moveTo>
                  <a:lnTo>
                    <a:pt x="0" y="29223"/>
                  </a:lnTo>
                  <a:lnTo>
                    <a:pt x="1267" y="29223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60"/>
            <p:cNvSpPr/>
            <p:nvPr/>
          </p:nvSpPr>
          <p:spPr>
            <a:xfrm>
              <a:off x="2639675" y="4239800"/>
              <a:ext cx="75150" cy="594875"/>
            </a:xfrm>
            <a:custGeom>
              <a:avLst/>
              <a:gdLst/>
              <a:ahLst/>
              <a:cxnLst/>
              <a:rect l="l" t="t" r="r" b="b"/>
              <a:pathLst>
                <a:path w="3006" h="23795" extrusionOk="0">
                  <a:moveTo>
                    <a:pt x="0" y="1"/>
                  </a:moveTo>
                  <a:lnTo>
                    <a:pt x="0" y="23794"/>
                  </a:lnTo>
                  <a:lnTo>
                    <a:pt x="3006" y="23794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60"/>
            <p:cNvSpPr/>
            <p:nvPr/>
          </p:nvSpPr>
          <p:spPr>
            <a:xfrm>
              <a:off x="2626600" y="4834775"/>
              <a:ext cx="101400" cy="11825"/>
            </a:xfrm>
            <a:custGeom>
              <a:avLst/>
              <a:gdLst/>
              <a:ahLst/>
              <a:cxnLst/>
              <a:rect l="l" t="t" r="r" b="b"/>
              <a:pathLst>
                <a:path w="4056" h="473" extrusionOk="0">
                  <a:moveTo>
                    <a:pt x="1" y="1"/>
                  </a:moveTo>
                  <a:lnTo>
                    <a:pt x="1" y="472"/>
                  </a:lnTo>
                  <a:lnTo>
                    <a:pt x="4056" y="472"/>
                  </a:lnTo>
                  <a:lnTo>
                    <a:pt x="405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60"/>
            <p:cNvSpPr/>
            <p:nvPr/>
          </p:nvSpPr>
          <p:spPr>
            <a:xfrm>
              <a:off x="2630425" y="4846575"/>
              <a:ext cx="93675" cy="123800"/>
            </a:xfrm>
            <a:custGeom>
              <a:avLst/>
              <a:gdLst/>
              <a:ahLst/>
              <a:cxnLst/>
              <a:rect l="l" t="t" r="r" b="b"/>
              <a:pathLst>
                <a:path w="3747" h="4952" extrusionOk="0">
                  <a:moveTo>
                    <a:pt x="1" y="0"/>
                  </a:moveTo>
                  <a:lnTo>
                    <a:pt x="1" y="4952"/>
                  </a:lnTo>
                  <a:lnTo>
                    <a:pt x="3746" y="4952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60"/>
            <p:cNvSpPr/>
            <p:nvPr/>
          </p:nvSpPr>
          <p:spPr>
            <a:xfrm>
              <a:off x="2630550" y="4846425"/>
              <a:ext cx="93550" cy="6975"/>
            </a:xfrm>
            <a:custGeom>
              <a:avLst/>
              <a:gdLst/>
              <a:ahLst/>
              <a:cxnLst/>
              <a:rect l="l" t="t" r="r" b="b"/>
              <a:pathLst>
                <a:path w="3742" h="279" extrusionOk="0">
                  <a:moveTo>
                    <a:pt x="0" y="1"/>
                  </a:moveTo>
                  <a:lnTo>
                    <a:pt x="0" y="278"/>
                  </a:lnTo>
                  <a:lnTo>
                    <a:pt x="3741" y="209"/>
                  </a:lnTo>
                  <a:lnTo>
                    <a:pt x="374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60"/>
            <p:cNvSpPr/>
            <p:nvPr/>
          </p:nvSpPr>
          <p:spPr>
            <a:xfrm>
              <a:off x="2639675" y="4828750"/>
              <a:ext cx="75150" cy="5925"/>
            </a:xfrm>
            <a:custGeom>
              <a:avLst/>
              <a:gdLst/>
              <a:ahLst/>
              <a:cxnLst/>
              <a:rect l="l" t="t" r="r" b="b"/>
              <a:pathLst>
                <a:path w="3006" h="237" extrusionOk="0">
                  <a:moveTo>
                    <a:pt x="0" y="1"/>
                  </a:moveTo>
                  <a:lnTo>
                    <a:pt x="0" y="236"/>
                  </a:lnTo>
                  <a:lnTo>
                    <a:pt x="3006" y="236"/>
                  </a:lnTo>
                  <a:lnTo>
                    <a:pt x="3006" y="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60"/>
            <p:cNvSpPr/>
            <p:nvPr/>
          </p:nvSpPr>
          <p:spPr>
            <a:xfrm>
              <a:off x="2639675" y="4239800"/>
              <a:ext cx="75150" cy="5900"/>
            </a:xfrm>
            <a:custGeom>
              <a:avLst/>
              <a:gdLst/>
              <a:ahLst/>
              <a:cxnLst/>
              <a:rect l="l" t="t" r="r" b="b"/>
              <a:pathLst>
                <a:path w="3006" h="236" extrusionOk="0">
                  <a:moveTo>
                    <a:pt x="0" y="1"/>
                  </a:moveTo>
                  <a:lnTo>
                    <a:pt x="0" y="172"/>
                  </a:lnTo>
                  <a:lnTo>
                    <a:pt x="3006" y="236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60"/>
            <p:cNvSpPr/>
            <p:nvPr/>
          </p:nvSpPr>
          <p:spPr>
            <a:xfrm>
              <a:off x="2589275" y="4187800"/>
              <a:ext cx="176075" cy="52025"/>
            </a:xfrm>
            <a:custGeom>
              <a:avLst/>
              <a:gdLst/>
              <a:ahLst/>
              <a:cxnLst/>
              <a:rect l="l" t="t" r="r" b="b"/>
              <a:pathLst>
                <a:path w="7043" h="2081" extrusionOk="0">
                  <a:moveTo>
                    <a:pt x="934" y="0"/>
                  </a:moveTo>
                  <a:cubicBezTo>
                    <a:pt x="416" y="0"/>
                    <a:pt x="0" y="416"/>
                    <a:pt x="0" y="929"/>
                  </a:cubicBezTo>
                  <a:lnTo>
                    <a:pt x="0" y="1151"/>
                  </a:lnTo>
                  <a:cubicBezTo>
                    <a:pt x="0" y="1665"/>
                    <a:pt x="416" y="2081"/>
                    <a:pt x="934" y="2081"/>
                  </a:cubicBezTo>
                  <a:lnTo>
                    <a:pt x="6108" y="2081"/>
                  </a:lnTo>
                  <a:cubicBezTo>
                    <a:pt x="6626" y="2081"/>
                    <a:pt x="7042" y="1665"/>
                    <a:pt x="7042" y="1151"/>
                  </a:cubicBezTo>
                  <a:lnTo>
                    <a:pt x="7042" y="929"/>
                  </a:lnTo>
                  <a:cubicBezTo>
                    <a:pt x="7042" y="416"/>
                    <a:pt x="6626" y="0"/>
                    <a:pt x="6108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60"/>
            <p:cNvSpPr/>
            <p:nvPr/>
          </p:nvSpPr>
          <p:spPr>
            <a:xfrm>
              <a:off x="2612850" y="4176225"/>
              <a:ext cx="128925" cy="12025"/>
            </a:xfrm>
            <a:custGeom>
              <a:avLst/>
              <a:gdLst/>
              <a:ahLst/>
              <a:cxnLst/>
              <a:rect l="l" t="t" r="r" b="b"/>
              <a:pathLst>
                <a:path w="5157" h="481" extrusionOk="0">
                  <a:moveTo>
                    <a:pt x="0" y="0"/>
                  </a:moveTo>
                  <a:lnTo>
                    <a:pt x="0" y="481"/>
                  </a:lnTo>
                  <a:lnTo>
                    <a:pt x="5156" y="481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60"/>
            <p:cNvSpPr/>
            <p:nvPr/>
          </p:nvSpPr>
          <p:spPr>
            <a:xfrm>
              <a:off x="2612850" y="4180850"/>
              <a:ext cx="128925" cy="7400"/>
            </a:xfrm>
            <a:custGeom>
              <a:avLst/>
              <a:gdLst/>
              <a:ahLst/>
              <a:cxnLst/>
              <a:rect l="l" t="t" r="r" b="b"/>
              <a:pathLst>
                <a:path w="5157" h="296" extrusionOk="0">
                  <a:moveTo>
                    <a:pt x="5156" y="1"/>
                  </a:moveTo>
                  <a:lnTo>
                    <a:pt x="0" y="129"/>
                  </a:lnTo>
                  <a:lnTo>
                    <a:pt x="0" y="296"/>
                  </a:lnTo>
                  <a:lnTo>
                    <a:pt x="5156" y="296"/>
                  </a:lnTo>
                  <a:lnTo>
                    <a:pt x="515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60"/>
            <p:cNvSpPr/>
            <p:nvPr/>
          </p:nvSpPr>
          <p:spPr>
            <a:xfrm>
              <a:off x="2603250" y="4164200"/>
              <a:ext cx="148100" cy="12050"/>
            </a:xfrm>
            <a:custGeom>
              <a:avLst/>
              <a:gdLst/>
              <a:ahLst/>
              <a:cxnLst/>
              <a:rect l="l" t="t" r="r" b="b"/>
              <a:pathLst>
                <a:path w="5924" h="482" extrusionOk="0">
                  <a:moveTo>
                    <a:pt x="0" y="1"/>
                  </a:moveTo>
                  <a:lnTo>
                    <a:pt x="0" y="481"/>
                  </a:lnTo>
                  <a:lnTo>
                    <a:pt x="5924" y="481"/>
                  </a:lnTo>
                  <a:lnTo>
                    <a:pt x="592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60"/>
            <p:cNvSpPr/>
            <p:nvPr/>
          </p:nvSpPr>
          <p:spPr>
            <a:xfrm>
              <a:off x="2718625" y="4191150"/>
              <a:ext cx="43150" cy="44575"/>
            </a:xfrm>
            <a:custGeom>
              <a:avLst/>
              <a:gdLst/>
              <a:ahLst/>
              <a:cxnLst/>
              <a:rect l="l" t="t" r="r" b="b"/>
              <a:pathLst>
                <a:path w="1726" h="1783" extrusionOk="0">
                  <a:moveTo>
                    <a:pt x="770" y="1"/>
                  </a:moveTo>
                  <a:cubicBezTo>
                    <a:pt x="628" y="1"/>
                    <a:pt x="484" y="32"/>
                    <a:pt x="351" y="97"/>
                  </a:cubicBezTo>
                  <a:cubicBezTo>
                    <a:pt x="473" y="43"/>
                    <a:pt x="602" y="17"/>
                    <a:pt x="730" y="17"/>
                  </a:cubicBezTo>
                  <a:cubicBezTo>
                    <a:pt x="978" y="17"/>
                    <a:pt x="1221" y="114"/>
                    <a:pt x="1401" y="300"/>
                  </a:cubicBezTo>
                  <a:cubicBezTo>
                    <a:pt x="1531" y="439"/>
                    <a:pt x="1614" y="611"/>
                    <a:pt x="1637" y="795"/>
                  </a:cubicBezTo>
                  <a:cubicBezTo>
                    <a:pt x="1655" y="980"/>
                    <a:pt x="1610" y="1170"/>
                    <a:pt x="1508" y="1322"/>
                  </a:cubicBezTo>
                  <a:cubicBezTo>
                    <a:pt x="1406" y="1480"/>
                    <a:pt x="1254" y="1591"/>
                    <a:pt x="1083" y="1650"/>
                  </a:cubicBezTo>
                  <a:cubicBezTo>
                    <a:pt x="1011" y="1673"/>
                    <a:pt x="937" y="1684"/>
                    <a:pt x="863" y="1684"/>
                  </a:cubicBezTo>
                  <a:cubicBezTo>
                    <a:pt x="756" y="1684"/>
                    <a:pt x="650" y="1661"/>
                    <a:pt x="551" y="1614"/>
                  </a:cubicBezTo>
                  <a:cubicBezTo>
                    <a:pt x="389" y="1535"/>
                    <a:pt x="264" y="1392"/>
                    <a:pt x="208" y="1221"/>
                  </a:cubicBezTo>
                  <a:cubicBezTo>
                    <a:pt x="157" y="1049"/>
                    <a:pt x="180" y="865"/>
                    <a:pt x="278" y="707"/>
                  </a:cubicBezTo>
                  <a:cubicBezTo>
                    <a:pt x="375" y="555"/>
                    <a:pt x="532" y="453"/>
                    <a:pt x="708" y="425"/>
                  </a:cubicBezTo>
                  <a:cubicBezTo>
                    <a:pt x="731" y="422"/>
                    <a:pt x="753" y="421"/>
                    <a:pt x="776" y="421"/>
                  </a:cubicBezTo>
                  <a:cubicBezTo>
                    <a:pt x="933" y="421"/>
                    <a:pt x="1083" y="490"/>
                    <a:pt x="1184" y="611"/>
                  </a:cubicBezTo>
                  <a:cubicBezTo>
                    <a:pt x="1305" y="744"/>
                    <a:pt x="1341" y="934"/>
                    <a:pt x="1277" y="1104"/>
                  </a:cubicBezTo>
                  <a:cubicBezTo>
                    <a:pt x="1207" y="1276"/>
                    <a:pt x="1055" y="1392"/>
                    <a:pt x="874" y="1415"/>
                  </a:cubicBezTo>
                  <a:cubicBezTo>
                    <a:pt x="861" y="1416"/>
                    <a:pt x="847" y="1417"/>
                    <a:pt x="834" y="1417"/>
                  </a:cubicBezTo>
                  <a:cubicBezTo>
                    <a:pt x="665" y="1417"/>
                    <a:pt x="513" y="1314"/>
                    <a:pt x="449" y="1160"/>
                  </a:cubicBezTo>
                  <a:cubicBezTo>
                    <a:pt x="375" y="985"/>
                    <a:pt x="435" y="786"/>
                    <a:pt x="592" y="684"/>
                  </a:cubicBezTo>
                  <a:cubicBezTo>
                    <a:pt x="653" y="641"/>
                    <a:pt x="724" y="620"/>
                    <a:pt x="793" y="620"/>
                  </a:cubicBezTo>
                  <a:cubicBezTo>
                    <a:pt x="903" y="620"/>
                    <a:pt x="1012" y="671"/>
                    <a:pt x="1083" y="767"/>
                  </a:cubicBezTo>
                  <a:cubicBezTo>
                    <a:pt x="1138" y="841"/>
                    <a:pt x="1156" y="944"/>
                    <a:pt x="1134" y="1036"/>
                  </a:cubicBezTo>
                  <a:cubicBezTo>
                    <a:pt x="1106" y="1128"/>
                    <a:pt x="1040" y="1207"/>
                    <a:pt x="957" y="1249"/>
                  </a:cubicBezTo>
                  <a:cubicBezTo>
                    <a:pt x="1045" y="1207"/>
                    <a:pt x="1119" y="1128"/>
                    <a:pt x="1147" y="1036"/>
                  </a:cubicBezTo>
                  <a:cubicBezTo>
                    <a:pt x="1175" y="938"/>
                    <a:pt x="1161" y="833"/>
                    <a:pt x="1106" y="749"/>
                  </a:cubicBezTo>
                  <a:cubicBezTo>
                    <a:pt x="1029" y="637"/>
                    <a:pt x="906" y="578"/>
                    <a:pt x="781" y="578"/>
                  </a:cubicBezTo>
                  <a:cubicBezTo>
                    <a:pt x="708" y="578"/>
                    <a:pt x="635" y="598"/>
                    <a:pt x="569" y="638"/>
                  </a:cubicBezTo>
                  <a:cubicBezTo>
                    <a:pt x="393" y="754"/>
                    <a:pt x="315" y="980"/>
                    <a:pt x="393" y="1179"/>
                  </a:cubicBezTo>
                  <a:cubicBezTo>
                    <a:pt x="468" y="1363"/>
                    <a:pt x="650" y="1485"/>
                    <a:pt x="851" y="1485"/>
                  </a:cubicBezTo>
                  <a:cubicBezTo>
                    <a:pt x="862" y="1485"/>
                    <a:pt x="873" y="1485"/>
                    <a:pt x="884" y="1484"/>
                  </a:cubicBezTo>
                  <a:cubicBezTo>
                    <a:pt x="1096" y="1465"/>
                    <a:pt x="1277" y="1332"/>
                    <a:pt x="1356" y="1132"/>
                  </a:cubicBezTo>
                  <a:cubicBezTo>
                    <a:pt x="1433" y="934"/>
                    <a:pt x="1397" y="712"/>
                    <a:pt x="1258" y="545"/>
                  </a:cubicBezTo>
                  <a:cubicBezTo>
                    <a:pt x="1134" y="405"/>
                    <a:pt x="955" y="324"/>
                    <a:pt x="770" y="324"/>
                  </a:cubicBezTo>
                  <a:cubicBezTo>
                    <a:pt x="748" y="324"/>
                    <a:pt x="725" y="325"/>
                    <a:pt x="703" y="328"/>
                  </a:cubicBezTo>
                  <a:cubicBezTo>
                    <a:pt x="662" y="333"/>
                    <a:pt x="620" y="342"/>
                    <a:pt x="579" y="355"/>
                  </a:cubicBezTo>
                  <a:cubicBezTo>
                    <a:pt x="204" y="476"/>
                    <a:pt x="1" y="874"/>
                    <a:pt x="116" y="1249"/>
                  </a:cubicBezTo>
                  <a:cubicBezTo>
                    <a:pt x="227" y="1577"/>
                    <a:pt x="533" y="1782"/>
                    <a:pt x="860" y="1782"/>
                  </a:cubicBezTo>
                  <a:cubicBezTo>
                    <a:pt x="942" y="1782"/>
                    <a:pt x="1025" y="1769"/>
                    <a:pt x="1106" y="1743"/>
                  </a:cubicBezTo>
                  <a:cubicBezTo>
                    <a:pt x="1300" y="1678"/>
                    <a:pt x="1461" y="1548"/>
                    <a:pt x="1568" y="1373"/>
                  </a:cubicBezTo>
                  <a:cubicBezTo>
                    <a:pt x="1679" y="1202"/>
                    <a:pt x="1725" y="993"/>
                    <a:pt x="1697" y="790"/>
                  </a:cubicBezTo>
                  <a:cubicBezTo>
                    <a:pt x="1670" y="592"/>
                    <a:pt x="1578" y="406"/>
                    <a:pt x="1433" y="268"/>
                  </a:cubicBezTo>
                  <a:cubicBezTo>
                    <a:pt x="1253" y="93"/>
                    <a:pt x="1013" y="1"/>
                    <a:pt x="77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60"/>
            <p:cNvSpPr/>
            <p:nvPr/>
          </p:nvSpPr>
          <p:spPr>
            <a:xfrm>
              <a:off x="2592500" y="4191350"/>
              <a:ext cx="42575" cy="44300"/>
            </a:xfrm>
            <a:custGeom>
              <a:avLst/>
              <a:gdLst/>
              <a:ahLst/>
              <a:cxnLst/>
              <a:rect l="l" t="t" r="r" b="b"/>
              <a:pathLst>
                <a:path w="1703" h="1772" extrusionOk="0">
                  <a:moveTo>
                    <a:pt x="986" y="1"/>
                  </a:moveTo>
                  <a:cubicBezTo>
                    <a:pt x="742" y="1"/>
                    <a:pt x="501" y="93"/>
                    <a:pt x="315" y="270"/>
                  </a:cubicBezTo>
                  <a:cubicBezTo>
                    <a:pt x="172" y="408"/>
                    <a:pt x="80" y="593"/>
                    <a:pt x="52" y="787"/>
                  </a:cubicBezTo>
                  <a:cubicBezTo>
                    <a:pt x="1" y="1203"/>
                    <a:pt x="246" y="1596"/>
                    <a:pt x="639" y="1730"/>
                  </a:cubicBezTo>
                  <a:cubicBezTo>
                    <a:pt x="722" y="1758"/>
                    <a:pt x="807" y="1772"/>
                    <a:pt x="890" y="1772"/>
                  </a:cubicBezTo>
                  <a:cubicBezTo>
                    <a:pt x="1213" y="1772"/>
                    <a:pt x="1513" y="1568"/>
                    <a:pt x="1623" y="1245"/>
                  </a:cubicBezTo>
                  <a:cubicBezTo>
                    <a:pt x="1638" y="1203"/>
                    <a:pt x="1647" y="1162"/>
                    <a:pt x="1651" y="1120"/>
                  </a:cubicBezTo>
                  <a:cubicBezTo>
                    <a:pt x="1702" y="731"/>
                    <a:pt x="1429" y="375"/>
                    <a:pt x="1041" y="325"/>
                  </a:cubicBezTo>
                  <a:cubicBezTo>
                    <a:pt x="1017" y="323"/>
                    <a:pt x="994" y="321"/>
                    <a:pt x="970" y="321"/>
                  </a:cubicBezTo>
                  <a:cubicBezTo>
                    <a:pt x="783" y="321"/>
                    <a:pt x="605" y="403"/>
                    <a:pt x="481" y="542"/>
                  </a:cubicBezTo>
                  <a:cubicBezTo>
                    <a:pt x="347" y="704"/>
                    <a:pt x="310" y="930"/>
                    <a:pt x="385" y="1130"/>
                  </a:cubicBezTo>
                  <a:cubicBezTo>
                    <a:pt x="464" y="1328"/>
                    <a:pt x="648" y="1463"/>
                    <a:pt x="856" y="1480"/>
                  </a:cubicBezTo>
                  <a:cubicBezTo>
                    <a:pt x="868" y="1481"/>
                    <a:pt x="879" y="1482"/>
                    <a:pt x="890" y="1482"/>
                  </a:cubicBezTo>
                  <a:cubicBezTo>
                    <a:pt x="1089" y="1482"/>
                    <a:pt x="1272" y="1359"/>
                    <a:pt x="1346" y="1175"/>
                  </a:cubicBezTo>
                  <a:cubicBezTo>
                    <a:pt x="1425" y="977"/>
                    <a:pt x="1351" y="750"/>
                    <a:pt x="1171" y="635"/>
                  </a:cubicBezTo>
                  <a:cubicBezTo>
                    <a:pt x="1105" y="593"/>
                    <a:pt x="1032" y="573"/>
                    <a:pt x="960" y="573"/>
                  </a:cubicBezTo>
                  <a:cubicBezTo>
                    <a:pt x="834" y="573"/>
                    <a:pt x="711" y="634"/>
                    <a:pt x="635" y="746"/>
                  </a:cubicBezTo>
                  <a:cubicBezTo>
                    <a:pt x="625" y="759"/>
                    <a:pt x="616" y="778"/>
                    <a:pt x="607" y="797"/>
                  </a:cubicBezTo>
                  <a:cubicBezTo>
                    <a:pt x="532" y="968"/>
                    <a:pt x="611" y="1166"/>
                    <a:pt x="782" y="1241"/>
                  </a:cubicBezTo>
                  <a:cubicBezTo>
                    <a:pt x="694" y="1194"/>
                    <a:pt x="635" y="1111"/>
                    <a:pt x="616" y="1013"/>
                  </a:cubicBezTo>
                  <a:cubicBezTo>
                    <a:pt x="592" y="921"/>
                    <a:pt x="611" y="825"/>
                    <a:pt x="667" y="750"/>
                  </a:cubicBezTo>
                  <a:cubicBezTo>
                    <a:pt x="734" y="654"/>
                    <a:pt x="842" y="603"/>
                    <a:pt x="951" y="603"/>
                  </a:cubicBezTo>
                  <a:cubicBezTo>
                    <a:pt x="1020" y="603"/>
                    <a:pt x="1091" y="624"/>
                    <a:pt x="1152" y="667"/>
                  </a:cubicBezTo>
                  <a:cubicBezTo>
                    <a:pt x="1309" y="769"/>
                    <a:pt x="1369" y="968"/>
                    <a:pt x="1300" y="1139"/>
                  </a:cubicBezTo>
                  <a:cubicBezTo>
                    <a:pt x="1231" y="1299"/>
                    <a:pt x="1076" y="1399"/>
                    <a:pt x="904" y="1399"/>
                  </a:cubicBezTo>
                  <a:cubicBezTo>
                    <a:pt x="893" y="1399"/>
                    <a:pt x="881" y="1398"/>
                    <a:pt x="870" y="1397"/>
                  </a:cubicBezTo>
                  <a:cubicBezTo>
                    <a:pt x="782" y="1384"/>
                    <a:pt x="703" y="1346"/>
                    <a:pt x="635" y="1291"/>
                  </a:cubicBezTo>
                  <a:cubicBezTo>
                    <a:pt x="426" y="1120"/>
                    <a:pt x="394" y="815"/>
                    <a:pt x="565" y="607"/>
                  </a:cubicBezTo>
                  <a:cubicBezTo>
                    <a:pt x="670" y="490"/>
                    <a:pt x="817" y="422"/>
                    <a:pt x="972" y="422"/>
                  </a:cubicBezTo>
                  <a:cubicBezTo>
                    <a:pt x="995" y="422"/>
                    <a:pt x="1018" y="423"/>
                    <a:pt x="1041" y="426"/>
                  </a:cubicBezTo>
                  <a:cubicBezTo>
                    <a:pt x="1222" y="454"/>
                    <a:pt x="1379" y="556"/>
                    <a:pt x="1476" y="708"/>
                  </a:cubicBezTo>
                  <a:cubicBezTo>
                    <a:pt x="1573" y="861"/>
                    <a:pt x="1596" y="1051"/>
                    <a:pt x="1540" y="1222"/>
                  </a:cubicBezTo>
                  <a:cubicBezTo>
                    <a:pt x="1485" y="1393"/>
                    <a:pt x="1360" y="1531"/>
                    <a:pt x="1198" y="1610"/>
                  </a:cubicBezTo>
                  <a:cubicBezTo>
                    <a:pt x="1101" y="1660"/>
                    <a:pt x="995" y="1685"/>
                    <a:pt x="887" y="1685"/>
                  </a:cubicBezTo>
                  <a:cubicBezTo>
                    <a:pt x="814" y="1685"/>
                    <a:pt x="742" y="1674"/>
                    <a:pt x="671" y="1651"/>
                  </a:cubicBezTo>
                  <a:cubicBezTo>
                    <a:pt x="306" y="1531"/>
                    <a:pt x="75" y="1175"/>
                    <a:pt x="116" y="797"/>
                  </a:cubicBezTo>
                  <a:cubicBezTo>
                    <a:pt x="135" y="612"/>
                    <a:pt x="218" y="436"/>
                    <a:pt x="353" y="302"/>
                  </a:cubicBezTo>
                  <a:cubicBezTo>
                    <a:pt x="530" y="115"/>
                    <a:pt x="775" y="15"/>
                    <a:pt x="1024" y="15"/>
                  </a:cubicBezTo>
                  <a:cubicBezTo>
                    <a:pt x="1150" y="15"/>
                    <a:pt x="1277" y="41"/>
                    <a:pt x="1397" y="93"/>
                  </a:cubicBezTo>
                  <a:cubicBezTo>
                    <a:pt x="1266" y="31"/>
                    <a:pt x="1125" y="1"/>
                    <a:pt x="98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60"/>
            <p:cNvSpPr/>
            <p:nvPr/>
          </p:nvSpPr>
          <p:spPr>
            <a:xfrm>
              <a:off x="2618875" y="4322825"/>
              <a:ext cx="117700" cy="1475"/>
            </a:xfrm>
            <a:custGeom>
              <a:avLst/>
              <a:gdLst/>
              <a:ahLst/>
              <a:cxnLst/>
              <a:rect l="l" t="t" r="r" b="b"/>
              <a:pathLst>
                <a:path w="4708" h="59" extrusionOk="0">
                  <a:moveTo>
                    <a:pt x="2975" y="1"/>
                  </a:moveTo>
                  <a:cubicBezTo>
                    <a:pt x="2768" y="1"/>
                    <a:pt x="2561" y="2"/>
                    <a:pt x="2354" y="4"/>
                  </a:cubicBezTo>
                  <a:cubicBezTo>
                    <a:pt x="1567" y="13"/>
                    <a:pt x="781" y="4"/>
                    <a:pt x="0" y="27"/>
                  </a:cubicBezTo>
                  <a:cubicBezTo>
                    <a:pt x="594" y="47"/>
                    <a:pt x="1169" y="58"/>
                    <a:pt x="1754" y="58"/>
                  </a:cubicBezTo>
                  <a:cubicBezTo>
                    <a:pt x="1952" y="58"/>
                    <a:pt x="2152" y="57"/>
                    <a:pt x="2354" y="54"/>
                  </a:cubicBezTo>
                  <a:cubicBezTo>
                    <a:pt x="3148" y="41"/>
                    <a:pt x="3925" y="50"/>
                    <a:pt x="4708" y="27"/>
                  </a:cubicBezTo>
                  <a:cubicBezTo>
                    <a:pt x="4131" y="10"/>
                    <a:pt x="3553" y="1"/>
                    <a:pt x="2975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60"/>
            <p:cNvSpPr/>
            <p:nvPr/>
          </p:nvSpPr>
          <p:spPr>
            <a:xfrm>
              <a:off x="2618875" y="4387350"/>
              <a:ext cx="117700" cy="1450"/>
            </a:xfrm>
            <a:custGeom>
              <a:avLst/>
              <a:gdLst/>
              <a:ahLst/>
              <a:cxnLst/>
              <a:rect l="l" t="t" r="r" b="b"/>
              <a:pathLst>
                <a:path w="4708" h="58" extrusionOk="0">
                  <a:moveTo>
                    <a:pt x="2872" y="0"/>
                  </a:moveTo>
                  <a:cubicBezTo>
                    <a:pt x="2699" y="0"/>
                    <a:pt x="2527" y="1"/>
                    <a:pt x="2354" y="4"/>
                  </a:cubicBezTo>
                  <a:cubicBezTo>
                    <a:pt x="1567" y="17"/>
                    <a:pt x="781" y="8"/>
                    <a:pt x="0" y="31"/>
                  </a:cubicBezTo>
                  <a:cubicBezTo>
                    <a:pt x="586" y="48"/>
                    <a:pt x="1154" y="57"/>
                    <a:pt x="1731" y="57"/>
                  </a:cubicBezTo>
                  <a:cubicBezTo>
                    <a:pt x="1937" y="57"/>
                    <a:pt x="2144" y="56"/>
                    <a:pt x="2354" y="53"/>
                  </a:cubicBezTo>
                  <a:cubicBezTo>
                    <a:pt x="3148" y="45"/>
                    <a:pt x="3925" y="49"/>
                    <a:pt x="4708" y="31"/>
                  </a:cubicBezTo>
                  <a:cubicBezTo>
                    <a:pt x="4097" y="13"/>
                    <a:pt x="3485" y="0"/>
                    <a:pt x="2872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60"/>
            <p:cNvSpPr/>
            <p:nvPr/>
          </p:nvSpPr>
          <p:spPr>
            <a:xfrm>
              <a:off x="2618875" y="4452000"/>
              <a:ext cx="117700" cy="1425"/>
            </a:xfrm>
            <a:custGeom>
              <a:avLst/>
              <a:gdLst/>
              <a:ahLst/>
              <a:cxnLst/>
              <a:rect l="l" t="t" r="r" b="b"/>
              <a:pathLst>
                <a:path w="4708" h="57" extrusionOk="0">
                  <a:moveTo>
                    <a:pt x="2755" y="1"/>
                  </a:moveTo>
                  <a:cubicBezTo>
                    <a:pt x="2621" y="1"/>
                    <a:pt x="2488" y="1"/>
                    <a:pt x="2354" y="2"/>
                  </a:cubicBezTo>
                  <a:cubicBezTo>
                    <a:pt x="1567" y="11"/>
                    <a:pt x="781" y="7"/>
                    <a:pt x="0" y="25"/>
                  </a:cubicBezTo>
                  <a:cubicBezTo>
                    <a:pt x="598" y="46"/>
                    <a:pt x="1178" y="56"/>
                    <a:pt x="1767" y="56"/>
                  </a:cubicBezTo>
                  <a:cubicBezTo>
                    <a:pt x="1961" y="56"/>
                    <a:pt x="2156" y="55"/>
                    <a:pt x="2354" y="53"/>
                  </a:cubicBezTo>
                  <a:cubicBezTo>
                    <a:pt x="3148" y="43"/>
                    <a:pt x="3925" y="48"/>
                    <a:pt x="4708" y="25"/>
                  </a:cubicBezTo>
                  <a:cubicBezTo>
                    <a:pt x="4058" y="10"/>
                    <a:pt x="3407" y="1"/>
                    <a:pt x="2755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60"/>
            <p:cNvSpPr/>
            <p:nvPr/>
          </p:nvSpPr>
          <p:spPr>
            <a:xfrm>
              <a:off x="2618875" y="4516575"/>
              <a:ext cx="117700" cy="1350"/>
            </a:xfrm>
            <a:custGeom>
              <a:avLst/>
              <a:gdLst/>
              <a:ahLst/>
              <a:cxnLst/>
              <a:rect l="l" t="t" r="r" b="b"/>
              <a:pathLst>
                <a:path w="4708" h="54" extrusionOk="0">
                  <a:moveTo>
                    <a:pt x="2867" y="1"/>
                  </a:moveTo>
                  <a:cubicBezTo>
                    <a:pt x="2696" y="1"/>
                    <a:pt x="2525" y="2"/>
                    <a:pt x="2354" y="4"/>
                  </a:cubicBezTo>
                  <a:cubicBezTo>
                    <a:pt x="1567" y="12"/>
                    <a:pt x="781" y="8"/>
                    <a:pt x="0" y="27"/>
                  </a:cubicBezTo>
                  <a:cubicBezTo>
                    <a:pt x="592" y="44"/>
                    <a:pt x="1165" y="54"/>
                    <a:pt x="1748" y="54"/>
                  </a:cubicBezTo>
                  <a:cubicBezTo>
                    <a:pt x="1948" y="54"/>
                    <a:pt x="2150" y="52"/>
                    <a:pt x="2354" y="50"/>
                  </a:cubicBezTo>
                  <a:cubicBezTo>
                    <a:pt x="3148" y="45"/>
                    <a:pt x="3925" y="50"/>
                    <a:pt x="4708" y="27"/>
                  </a:cubicBezTo>
                  <a:cubicBezTo>
                    <a:pt x="4096" y="12"/>
                    <a:pt x="3482" y="1"/>
                    <a:pt x="286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60"/>
            <p:cNvSpPr/>
            <p:nvPr/>
          </p:nvSpPr>
          <p:spPr>
            <a:xfrm>
              <a:off x="2618875" y="4581175"/>
              <a:ext cx="117700" cy="1375"/>
            </a:xfrm>
            <a:custGeom>
              <a:avLst/>
              <a:gdLst/>
              <a:ahLst/>
              <a:cxnLst/>
              <a:rect l="l" t="t" r="r" b="b"/>
              <a:pathLst>
                <a:path w="4708" h="55" extrusionOk="0">
                  <a:moveTo>
                    <a:pt x="2958" y="1"/>
                  </a:moveTo>
                  <a:cubicBezTo>
                    <a:pt x="2756" y="1"/>
                    <a:pt x="2555" y="2"/>
                    <a:pt x="2354" y="4"/>
                  </a:cubicBezTo>
                  <a:cubicBezTo>
                    <a:pt x="1567" y="9"/>
                    <a:pt x="781" y="4"/>
                    <a:pt x="0" y="27"/>
                  </a:cubicBezTo>
                  <a:cubicBezTo>
                    <a:pt x="592" y="45"/>
                    <a:pt x="1165" y="54"/>
                    <a:pt x="1748" y="54"/>
                  </a:cubicBezTo>
                  <a:cubicBezTo>
                    <a:pt x="1948" y="54"/>
                    <a:pt x="2150" y="53"/>
                    <a:pt x="2354" y="51"/>
                  </a:cubicBezTo>
                  <a:cubicBezTo>
                    <a:pt x="3148" y="41"/>
                    <a:pt x="3925" y="46"/>
                    <a:pt x="4708" y="27"/>
                  </a:cubicBezTo>
                  <a:cubicBezTo>
                    <a:pt x="4126" y="10"/>
                    <a:pt x="3542" y="1"/>
                    <a:pt x="295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60"/>
            <p:cNvSpPr/>
            <p:nvPr/>
          </p:nvSpPr>
          <p:spPr>
            <a:xfrm>
              <a:off x="2618875" y="4645800"/>
              <a:ext cx="117700" cy="1350"/>
            </a:xfrm>
            <a:custGeom>
              <a:avLst/>
              <a:gdLst/>
              <a:ahLst/>
              <a:cxnLst/>
              <a:rect l="l" t="t" r="r" b="b"/>
              <a:pathLst>
                <a:path w="4708" h="54" extrusionOk="0">
                  <a:moveTo>
                    <a:pt x="2958" y="0"/>
                  </a:moveTo>
                  <a:cubicBezTo>
                    <a:pt x="2756" y="0"/>
                    <a:pt x="2555" y="1"/>
                    <a:pt x="2354" y="4"/>
                  </a:cubicBezTo>
                  <a:cubicBezTo>
                    <a:pt x="1567" y="14"/>
                    <a:pt x="781" y="8"/>
                    <a:pt x="0" y="27"/>
                  </a:cubicBezTo>
                  <a:cubicBezTo>
                    <a:pt x="592" y="44"/>
                    <a:pt x="1165" y="54"/>
                    <a:pt x="1748" y="54"/>
                  </a:cubicBezTo>
                  <a:cubicBezTo>
                    <a:pt x="1948" y="54"/>
                    <a:pt x="2150" y="53"/>
                    <a:pt x="2354" y="50"/>
                  </a:cubicBezTo>
                  <a:cubicBezTo>
                    <a:pt x="3148" y="46"/>
                    <a:pt x="3925" y="50"/>
                    <a:pt x="4708" y="27"/>
                  </a:cubicBezTo>
                  <a:cubicBezTo>
                    <a:pt x="4126" y="10"/>
                    <a:pt x="3542" y="0"/>
                    <a:pt x="2958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60"/>
            <p:cNvSpPr/>
            <p:nvPr/>
          </p:nvSpPr>
          <p:spPr>
            <a:xfrm>
              <a:off x="2618875" y="4710300"/>
              <a:ext cx="117700" cy="1400"/>
            </a:xfrm>
            <a:custGeom>
              <a:avLst/>
              <a:gdLst/>
              <a:ahLst/>
              <a:cxnLst/>
              <a:rect l="l" t="t" r="r" b="b"/>
              <a:pathLst>
                <a:path w="4708" h="56" extrusionOk="0">
                  <a:moveTo>
                    <a:pt x="2867" y="1"/>
                  </a:moveTo>
                  <a:cubicBezTo>
                    <a:pt x="2696" y="1"/>
                    <a:pt x="2525" y="2"/>
                    <a:pt x="2354" y="4"/>
                  </a:cubicBezTo>
                  <a:cubicBezTo>
                    <a:pt x="1567" y="14"/>
                    <a:pt x="781" y="8"/>
                    <a:pt x="0" y="27"/>
                  </a:cubicBezTo>
                  <a:cubicBezTo>
                    <a:pt x="578" y="44"/>
                    <a:pt x="1139" y="56"/>
                    <a:pt x="1707" y="56"/>
                  </a:cubicBezTo>
                  <a:cubicBezTo>
                    <a:pt x="1921" y="56"/>
                    <a:pt x="2136" y="54"/>
                    <a:pt x="2354" y="50"/>
                  </a:cubicBezTo>
                  <a:cubicBezTo>
                    <a:pt x="3148" y="41"/>
                    <a:pt x="3925" y="50"/>
                    <a:pt x="4708" y="27"/>
                  </a:cubicBezTo>
                  <a:cubicBezTo>
                    <a:pt x="4096" y="12"/>
                    <a:pt x="3482" y="1"/>
                    <a:pt x="286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60"/>
            <p:cNvSpPr/>
            <p:nvPr/>
          </p:nvSpPr>
          <p:spPr>
            <a:xfrm>
              <a:off x="2618875" y="4774825"/>
              <a:ext cx="117700" cy="1450"/>
            </a:xfrm>
            <a:custGeom>
              <a:avLst/>
              <a:gdLst/>
              <a:ahLst/>
              <a:cxnLst/>
              <a:rect l="l" t="t" r="r" b="b"/>
              <a:pathLst>
                <a:path w="4708" h="58" extrusionOk="0">
                  <a:moveTo>
                    <a:pt x="2854" y="0"/>
                  </a:moveTo>
                  <a:cubicBezTo>
                    <a:pt x="2688" y="0"/>
                    <a:pt x="2521" y="1"/>
                    <a:pt x="2354" y="3"/>
                  </a:cubicBezTo>
                  <a:cubicBezTo>
                    <a:pt x="1567" y="13"/>
                    <a:pt x="781" y="7"/>
                    <a:pt x="0" y="31"/>
                  </a:cubicBezTo>
                  <a:cubicBezTo>
                    <a:pt x="592" y="48"/>
                    <a:pt x="1165" y="57"/>
                    <a:pt x="1748" y="57"/>
                  </a:cubicBezTo>
                  <a:cubicBezTo>
                    <a:pt x="1948" y="57"/>
                    <a:pt x="2150" y="56"/>
                    <a:pt x="2354" y="54"/>
                  </a:cubicBezTo>
                  <a:cubicBezTo>
                    <a:pt x="3148" y="45"/>
                    <a:pt x="3925" y="49"/>
                    <a:pt x="4708" y="31"/>
                  </a:cubicBezTo>
                  <a:cubicBezTo>
                    <a:pt x="4091" y="12"/>
                    <a:pt x="3473" y="0"/>
                    <a:pt x="2854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60"/>
            <p:cNvSpPr/>
            <p:nvPr/>
          </p:nvSpPr>
          <p:spPr>
            <a:xfrm>
              <a:off x="2618875" y="4876875"/>
              <a:ext cx="128100" cy="1425"/>
            </a:xfrm>
            <a:custGeom>
              <a:avLst/>
              <a:gdLst/>
              <a:ahLst/>
              <a:cxnLst/>
              <a:rect l="l" t="t" r="r" b="b"/>
              <a:pathLst>
                <a:path w="5124" h="57" extrusionOk="0">
                  <a:moveTo>
                    <a:pt x="3098" y="1"/>
                  </a:moveTo>
                  <a:cubicBezTo>
                    <a:pt x="2919" y="1"/>
                    <a:pt x="2740" y="2"/>
                    <a:pt x="2561" y="3"/>
                  </a:cubicBezTo>
                  <a:cubicBezTo>
                    <a:pt x="1706" y="13"/>
                    <a:pt x="856" y="9"/>
                    <a:pt x="0" y="27"/>
                  </a:cubicBezTo>
                  <a:cubicBezTo>
                    <a:pt x="673" y="49"/>
                    <a:pt x="1343" y="56"/>
                    <a:pt x="2015" y="56"/>
                  </a:cubicBezTo>
                  <a:cubicBezTo>
                    <a:pt x="2197" y="56"/>
                    <a:pt x="2379" y="55"/>
                    <a:pt x="2561" y="55"/>
                  </a:cubicBezTo>
                  <a:cubicBezTo>
                    <a:pt x="3417" y="46"/>
                    <a:pt x="4273" y="50"/>
                    <a:pt x="5124" y="27"/>
                  </a:cubicBezTo>
                  <a:cubicBezTo>
                    <a:pt x="4451" y="13"/>
                    <a:pt x="3775" y="1"/>
                    <a:pt x="309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60"/>
            <p:cNvSpPr/>
            <p:nvPr/>
          </p:nvSpPr>
          <p:spPr>
            <a:xfrm>
              <a:off x="2618875" y="4922775"/>
              <a:ext cx="128100" cy="1450"/>
            </a:xfrm>
            <a:custGeom>
              <a:avLst/>
              <a:gdLst/>
              <a:ahLst/>
              <a:cxnLst/>
              <a:rect l="l" t="t" r="r" b="b"/>
              <a:pathLst>
                <a:path w="5124" h="58" extrusionOk="0">
                  <a:moveTo>
                    <a:pt x="3143" y="1"/>
                  </a:moveTo>
                  <a:cubicBezTo>
                    <a:pt x="2949" y="1"/>
                    <a:pt x="2755" y="2"/>
                    <a:pt x="2561" y="4"/>
                  </a:cubicBezTo>
                  <a:cubicBezTo>
                    <a:pt x="1706" y="13"/>
                    <a:pt x="856" y="9"/>
                    <a:pt x="0" y="26"/>
                  </a:cubicBezTo>
                  <a:cubicBezTo>
                    <a:pt x="639" y="47"/>
                    <a:pt x="1274" y="58"/>
                    <a:pt x="1911" y="58"/>
                  </a:cubicBezTo>
                  <a:cubicBezTo>
                    <a:pt x="2128" y="58"/>
                    <a:pt x="2344" y="57"/>
                    <a:pt x="2561" y="54"/>
                  </a:cubicBezTo>
                  <a:cubicBezTo>
                    <a:pt x="3417" y="41"/>
                    <a:pt x="4273" y="50"/>
                    <a:pt x="5124" y="26"/>
                  </a:cubicBezTo>
                  <a:cubicBezTo>
                    <a:pt x="4466" y="13"/>
                    <a:pt x="3805" y="1"/>
                    <a:pt x="3143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60"/>
            <p:cNvSpPr/>
            <p:nvPr/>
          </p:nvSpPr>
          <p:spPr>
            <a:xfrm>
              <a:off x="2618875" y="4943775"/>
              <a:ext cx="133975" cy="26600"/>
            </a:xfrm>
            <a:custGeom>
              <a:avLst/>
              <a:gdLst/>
              <a:ahLst/>
              <a:cxnLst/>
              <a:rect l="l" t="t" r="r" b="b"/>
              <a:pathLst>
                <a:path w="5359" h="1064" extrusionOk="0">
                  <a:moveTo>
                    <a:pt x="0" y="1"/>
                  </a:moveTo>
                  <a:lnTo>
                    <a:pt x="0" y="1064"/>
                  </a:lnTo>
                  <a:lnTo>
                    <a:pt x="5359" y="1064"/>
                  </a:lnTo>
                  <a:lnTo>
                    <a:pt x="535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60"/>
            <p:cNvSpPr/>
            <p:nvPr/>
          </p:nvSpPr>
          <p:spPr>
            <a:xfrm>
              <a:off x="855450" y="4966100"/>
              <a:ext cx="3098450" cy="4875"/>
            </a:xfrm>
            <a:custGeom>
              <a:avLst/>
              <a:gdLst/>
              <a:ahLst/>
              <a:cxnLst/>
              <a:rect l="l" t="t" r="r" b="b"/>
              <a:pathLst>
                <a:path w="123938" h="195" extrusionOk="0">
                  <a:moveTo>
                    <a:pt x="61969" y="0"/>
                  </a:moveTo>
                  <a:lnTo>
                    <a:pt x="30985" y="32"/>
                  </a:lnTo>
                  <a:lnTo>
                    <a:pt x="15491" y="47"/>
                  </a:lnTo>
                  <a:lnTo>
                    <a:pt x="0" y="97"/>
                  </a:lnTo>
                  <a:lnTo>
                    <a:pt x="15491" y="143"/>
                  </a:lnTo>
                  <a:lnTo>
                    <a:pt x="30985" y="162"/>
                  </a:lnTo>
                  <a:lnTo>
                    <a:pt x="61969" y="194"/>
                  </a:lnTo>
                  <a:lnTo>
                    <a:pt x="92953" y="162"/>
                  </a:lnTo>
                  <a:lnTo>
                    <a:pt x="108443" y="143"/>
                  </a:lnTo>
                  <a:lnTo>
                    <a:pt x="123938" y="97"/>
                  </a:lnTo>
                  <a:lnTo>
                    <a:pt x="108443" y="47"/>
                  </a:lnTo>
                  <a:lnTo>
                    <a:pt x="92953" y="28"/>
                  </a:lnTo>
                  <a:lnTo>
                    <a:pt x="619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60"/>
            <p:cNvSpPr/>
            <p:nvPr/>
          </p:nvSpPr>
          <p:spPr>
            <a:xfrm>
              <a:off x="743675" y="5020075"/>
              <a:ext cx="3322000" cy="29500"/>
            </a:xfrm>
            <a:custGeom>
              <a:avLst/>
              <a:gdLst/>
              <a:ahLst/>
              <a:cxnLst/>
              <a:rect l="l" t="t" r="r" b="b"/>
              <a:pathLst>
                <a:path w="132880" h="1180" extrusionOk="0">
                  <a:moveTo>
                    <a:pt x="0" y="1"/>
                  </a:moveTo>
                  <a:lnTo>
                    <a:pt x="0" y="1179"/>
                  </a:lnTo>
                  <a:lnTo>
                    <a:pt x="132880" y="1179"/>
                  </a:lnTo>
                  <a:lnTo>
                    <a:pt x="13288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60"/>
            <p:cNvSpPr/>
            <p:nvPr/>
          </p:nvSpPr>
          <p:spPr>
            <a:xfrm>
              <a:off x="972550" y="5020075"/>
              <a:ext cx="8125" cy="29375"/>
            </a:xfrm>
            <a:custGeom>
              <a:avLst/>
              <a:gdLst/>
              <a:ahLst/>
              <a:cxnLst/>
              <a:rect l="l" t="t" r="r" b="b"/>
              <a:pathLst>
                <a:path w="325" h="1175" extrusionOk="0">
                  <a:moveTo>
                    <a:pt x="158" y="1"/>
                  </a:moveTo>
                  <a:cubicBezTo>
                    <a:pt x="56" y="180"/>
                    <a:pt x="1" y="379"/>
                    <a:pt x="1" y="588"/>
                  </a:cubicBezTo>
                  <a:cubicBezTo>
                    <a:pt x="1" y="795"/>
                    <a:pt x="52" y="995"/>
                    <a:pt x="158" y="1175"/>
                  </a:cubicBezTo>
                  <a:cubicBezTo>
                    <a:pt x="269" y="999"/>
                    <a:pt x="325" y="795"/>
                    <a:pt x="320" y="588"/>
                  </a:cubicBezTo>
                  <a:cubicBezTo>
                    <a:pt x="320" y="379"/>
                    <a:pt x="269" y="180"/>
                    <a:pt x="1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60"/>
            <p:cNvSpPr/>
            <p:nvPr/>
          </p:nvSpPr>
          <p:spPr>
            <a:xfrm>
              <a:off x="1232200" y="5020075"/>
              <a:ext cx="8100" cy="29375"/>
            </a:xfrm>
            <a:custGeom>
              <a:avLst/>
              <a:gdLst/>
              <a:ahLst/>
              <a:cxnLst/>
              <a:rect l="l" t="t" r="r" b="b"/>
              <a:pathLst>
                <a:path w="324" h="1175" extrusionOk="0">
                  <a:moveTo>
                    <a:pt x="161" y="1"/>
                  </a:moveTo>
                  <a:cubicBezTo>
                    <a:pt x="56" y="180"/>
                    <a:pt x="0" y="379"/>
                    <a:pt x="5" y="588"/>
                  </a:cubicBezTo>
                  <a:cubicBezTo>
                    <a:pt x="0" y="795"/>
                    <a:pt x="56" y="995"/>
                    <a:pt x="161" y="1175"/>
                  </a:cubicBezTo>
                  <a:cubicBezTo>
                    <a:pt x="268" y="995"/>
                    <a:pt x="323" y="795"/>
                    <a:pt x="319" y="588"/>
                  </a:cubicBezTo>
                  <a:cubicBezTo>
                    <a:pt x="323" y="379"/>
                    <a:pt x="268" y="180"/>
                    <a:pt x="1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60"/>
            <p:cNvSpPr/>
            <p:nvPr/>
          </p:nvSpPr>
          <p:spPr>
            <a:xfrm>
              <a:off x="1491825" y="5020075"/>
              <a:ext cx="8125" cy="29375"/>
            </a:xfrm>
            <a:custGeom>
              <a:avLst/>
              <a:gdLst/>
              <a:ahLst/>
              <a:cxnLst/>
              <a:rect l="l" t="t" r="r" b="b"/>
              <a:pathLst>
                <a:path w="325" h="1175" extrusionOk="0">
                  <a:moveTo>
                    <a:pt x="162" y="1"/>
                  </a:moveTo>
                  <a:cubicBezTo>
                    <a:pt x="56" y="180"/>
                    <a:pt x="0" y="379"/>
                    <a:pt x="4" y="588"/>
                  </a:cubicBezTo>
                  <a:cubicBezTo>
                    <a:pt x="0" y="795"/>
                    <a:pt x="56" y="999"/>
                    <a:pt x="162" y="1175"/>
                  </a:cubicBezTo>
                  <a:cubicBezTo>
                    <a:pt x="269" y="995"/>
                    <a:pt x="324" y="795"/>
                    <a:pt x="319" y="588"/>
                  </a:cubicBezTo>
                  <a:cubicBezTo>
                    <a:pt x="324" y="379"/>
                    <a:pt x="269" y="180"/>
                    <a:pt x="1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60"/>
            <p:cNvSpPr/>
            <p:nvPr/>
          </p:nvSpPr>
          <p:spPr>
            <a:xfrm>
              <a:off x="1750300" y="5019825"/>
              <a:ext cx="9250" cy="29625"/>
            </a:xfrm>
            <a:custGeom>
              <a:avLst/>
              <a:gdLst/>
              <a:ahLst/>
              <a:cxnLst/>
              <a:rect l="l" t="t" r="r" b="b"/>
              <a:pathLst>
                <a:path w="370" h="1185" extrusionOk="0">
                  <a:moveTo>
                    <a:pt x="208" y="1"/>
                  </a:moveTo>
                  <a:cubicBezTo>
                    <a:pt x="0" y="367"/>
                    <a:pt x="0" y="820"/>
                    <a:pt x="208" y="1185"/>
                  </a:cubicBezTo>
                  <a:cubicBezTo>
                    <a:pt x="314" y="1005"/>
                    <a:pt x="370" y="805"/>
                    <a:pt x="365" y="598"/>
                  </a:cubicBezTo>
                  <a:cubicBezTo>
                    <a:pt x="370" y="389"/>
                    <a:pt x="314" y="190"/>
                    <a:pt x="208" y="11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60"/>
            <p:cNvSpPr/>
            <p:nvPr/>
          </p:nvSpPr>
          <p:spPr>
            <a:xfrm>
              <a:off x="2011075" y="5020075"/>
              <a:ext cx="9375" cy="29600"/>
            </a:xfrm>
            <a:custGeom>
              <a:avLst/>
              <a:gdLst/>
              <a:ahLst/>
              <a:cxnLst/>
              <a:rect l="l" t="t" r="r" b="b"/>
              <a:pathLst>
                <a:path w="375" h="1184" extrusionOk="0">
                  <a:moveTo>
                    <a:pt x="167" y="1"/>
                  </a:moveTo>
                  <a:cubicBezTo>
                    <a:pt x="56" y="180"/>
                    <a:pt x="1" y="389"/>
                    <a:pt x="5" y="596"/>
                  </a:cubicBezTo>
                  <a:cubicBezTo>
                    <a:pt x="1" y="805"/>
                    <a:pt x="56" y="1008"/>
                    <a:pt x="167" y="1183"/>
                  </a:cubicBezTo>
                  <a:cubicBezTo>
                    <a:pt x="375" y="818"/>
                    <a:pt x="375" y="366"/>
                    <a:pt x="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60"/>
            <p:cNvSpPr/>
            <p:nvPr/>
          </p:nvSpPr>
          <p:spPr>
            <a:xfrm>
              <a:off x="2269525" y="5019825"/>
              <a:ext cx="9300" cy="29625"/>
            </a:xfrm>
            <a:custGeom>
              <a:avLst/>
              <a:gdLst/>
              <a:ahLst/>
              <a:cxnLst/>
              <a:rect l="l" t="t" r="r" b="b"/>
              <a:pathLst>
                <a:path w="372" h="1185" extrusionOk="0">
                  <a:moveTo>
                    <a:pt x="209" y="1"/>
                  </a:moveTo>
                  <a:cubicBezTo>
                    <a:pt x="1" y="367"/>
                    <a:pt x="1" y="820"/>
                    <a:pt x="209" y="1185"/>
                  </a:cubicBezTo>
                  <a:cubicBezTo>
                    <a:pt x="320" y="1005"/>
                    <a:pt x="371" y="805"/>
                    <a:pt x="371" y="598"/>
                  </a:cubicBezTo>
                  <a:cubicBezTo>
                    <a:pt x="371" y="389"/>
                    <a:pt x="316" y="190"/>
                    <a:pt x="209" y="11"/>
                  </a:cubicBezTo>
                  <a:lnTo>
                    <a:pt x="20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60"/>
            <p:cNvSpPr/>
            <p:nvPr/>
          </p:nvSpPr>
          <p:spPr>
            <a:xfrm>
              <a:off x="2530425" y="5020075"/>
              <a:ext cx="9275" cy="29600"/>
            </a:xfrm>
            <a:custGeom>
              <a:avLst/>
              <a:gdLst/>
              <a:ahLst/>
              <a:cxnLst/>
              <a:rect l="l" t="t" r="r" b="b"/>
              <a:pathLst>
                <a:path w="371" h="1184" extrusionOk="0">
                  <a:moveTo>
                    <a:pt x="162" y="1"/>
                  </a:moveTo>
                  <a:cubicBezTo>
                    <a:pt x="56" y="180"/>
                    <a:pt x="0" y="389"/>
                    <a:pt x="6" y="596"/>
                  </a:cubicBezTo>
                  <a:cubicBezTo>
                    <a:pt x="0" y="805"/>
                    <a:pt x="56" y="1008"/>
                    <a:pt x="162" y="1183"/>
                  </a:cubicBezTo>
                  <a:cubicBezTo>
                    <a:pt x="371" y="818"/>
                    <a:pt x="371" y="366"/>
                    <a:pt x="1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60"/>
            <p:cNvSpPr/>
            <p:nvPr/>
          </p:nvSpPr>
          <p:spPr>
            <a:xfrm>
              <a:off x="2788800" y="5019825"/>
              <a:ext cx="9375" cy="29625"/>
            </a:xfrm>
            <a:custGeom>
              <a:avLst/>
              <a:gdLst/>
              <a:ahLst/>
              <a:cxnLst/>
              <a:rect l="l" t="t" r="r" b="b"/>
              <a:pathLst>
                <a:path w="375" h="1185" extrusionOk="0">
                  <a:moveTo>
                    <a:pt x="213" y="1"/>
                  </a:moveTo>
                  <a:cubicBezTo>
                    <a:pt x="0" y="367"/>
                    <a:pt x="0" y="820"/>
                    <a:pt x="213" y="1185"/>
                  </a:cubicBezTo>
                  <a:cubicBezTo>
                    <a:pt x="319" y="1009"/>
                    <a:pt x="374" y="805"/>
                    <a:pt x="370" y="598"/>
                  </a:cubicBezTo>
                  <a:cubicBezTo>
                    <a:pt x="374" y="389"/>
                    <a:pt x="319" y="190"/>
                    <a:pt x="213" y="1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60"/>
            <p:cNvSpPr/>
            <p:nvPr/>
          </p:nvSpPr>
          <p:spPr>
            <a:xfrm>
              <a:off x="3049675" y="5020075"/>
              <a:ext cx="9400" cy="29600"/>
            </a:xfrm>
            <a:custGeom>
              <a:avLst/>
              <a:gdLst/>
              <a:ahLst/>
              <a:cxnLst/>
              <a:rect l="l" t="t" r="r" b="b"/>
              <a:pathLst>
                <a:path w="376" h="1184" extrusionOk="0">
                  <a:moveTo>
                    <a:pt x="163" y="1"/>
                  </a:moveTo>
                  <a:cubicBezTo>
                    <a:pt x="56" y="180"/>
                    <a:pt x="1" y="389"/>
                    <a:pt x="5" y="596"/>
                  </a:cubicBezTo>
                  <a:cubicBezTo>
                    <a:pt x="1" y="805"/>
                    <a:pt x="56" y="1008"/>
                    <a:pt x="163" y="1183"/>
                  </a:cubicBezTo>
                  <a:cubicBezTo>
                    <a:pt x="376" y="818"/>
                    <a:pt x="376" y="366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60"/>
            <p:cNvSpPr/>
            <p:nvPr/>
          </p:nvSpPr>
          <p:spPr>
            <a:xfrm>
              <a:off x="3309300" y="5020075"/>
              <a:ext cx="8125" cy="29375"/>
            </a:xfrm>
            <a:custGeom>
              <a:avLst/>
              <a:gdLst/>
              <a:ahLst/>
              <a:cxnLst/>
              <a:rect l="l" t="t" r="r" b="b"/>
              <a:pathLst>
                <a:path w="325" h="1175" extrusionOk="0">
                  <a:moveTo>
                    <a:pt x="163" y="1"/>
                  </a:moveTo>
                  <a:cubicBezTo>
                    <a:pt x="56" y="180"/>
                    <a:pt x="6" y="379"/>
                    <a:pt x="6" y="588"/>
                  </a:cubicBezTo>
                  <a:cubicBezTo>
                    <a:pt x="1" y="795"/>
                    <a:pt x="56" y="995"/>
                    <a:pt x="163" y="1175"/>
                  </a:cubicBezTo>
                  <a:cubicBezTo>
                    <a:pt x="274" y="999"/>
                    <a:pt x="325" y="795"/>
                    <a:pt x="320" y="588"/>
                  </a:cubicBezTo>
                  <a:cubicBezTo>
                    <a:pt x="325" y="379"/>
                    <a:pt x="269" y="180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60"/>
            <p:cNvSpPr/>
            <p:nvPr/>
          </p:nvSpPr>
          <p:spPr>
            <a:xfrm>
              <a:off x="3569050" y="5020075"/>
              <a:ext cx="8125" cy="29375"/>
            </a:xfrm>
            <a:custGeom>
              <a:avLst/>
              <a:gdLst/>
              <a:ahLst/>
              <a:cxnLst/>
              <a:rect l="l" t="t" r="r" b="b"/>
              <a:pathLst>
                <a:path w="325" h="1175" extrusionOk="0">
                  <a:moveTo>
                    <a:pt x="163" y="1"/>
                  </a:moveTo>
                  <a:cubicBezTo>
                    <a:pt x="56" y="180"/>
                    <a:pt x="1" y="379"/>
                    <a:pt x="1" y="588"/>
                  </a:cubicBezTo>
                  <a:cubicBezTo>
                    <a:pt x="1" y="795"/>
                    <a:pt x="52" y="995"/>
                    <a:pt x="163" y="1175"/>
                  </a:cubicBezTo>
                  <a:cubicBezTo>
                    <a:pt x="269" y="995"/>
                    <a:pt x="325" y="795"/>
                    <a:pt x="319" y="588"/>
                  </a:cubicBezTo>
                  <a:cubicBezTo>
                    <a:pt x="319" y="379"/>
                    <a:pt x="269" y="180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60"/>
            <p:cNvSpPr/>
            <p:nvPr/>
          </p:nvSpPr>
          <p:spPr>
            <a:xfrm>
              <a:off x="3828675" y="5020075"/>
              <a:ext cx="8125" cy="29375"/>
            </a:xfrm>
            <a:custGeom>
              <a:avLst/>
              <a:gdLst/>
              <a:ahLst/>
              <a:cxnLst/>
              <a:rect l="l" t="t" r="r" b="b"/>
              <a:pathLst>
                <a:path w="325" h="1175" extrusionOk="0">
                  <a:moveTo>
                    <a:pt x="162" y="1"/>
                  </a:moveTo>
                  <a:cubicBezTo>
                    <a:pt x="56" y="180"/>
                    <a:pt x="0" y="379"/>
                    <a:pt x="5" y="588"/>
                  </a:cubicBezTo>
                  <a:cubicBezTo>
                    <a:pt x="0" y="795"/>
                    <a:pt x="56" y="999"/>
                    <a:pt x="162" y="1175"/>
                  </a:cubicBezTo>
                  <a:cubicBezTo>
                    <a:pt x="269" y="995"/>
                    <a:pt x="324" y="795"/>
                    <a:pt x="320" y="588"/>
                  </a:cubicBezTo>
                  <a:cubicBezTo>
                    <a:pt x="324" y="379"/>
                    <a:pt x="269" y="180"/>
                    <a:pt x="1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60"/>
            <p:cNvSpPr/>
            <p:nvPr/>
          </p:nvSpPr>
          <p:spPr>
            <a:xfrm>
              <a:off x="743675" y="4968850"/>
              <a:ext cx="3321900" cy="51250"/>
            </a:xfrm>
            <a:custGeom>
              <a:avLst/>
              <a:gdLst/>
              <a:ahLst/>
              <a:cxnLst/>
              <a:rect l="l" t="t" r="r" b="b"/>
              <a:pathLst>
                <a:path w="132876" h="2050" extrusionOk="0">
                  <a:moveTo>
                    <a:pt x="5683" y="1"/>
                  </a:moveTo>
                  <a:lnTo>
                    <a:pt x="0" y="2050"/>
                  </a:lnTo>
                  <a:lnTo>
                    <a:pt x="132875" y="2050"/>
                  </a:lnTo>
                  <a:lnTo>
                    <a:pt x="13002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60"/>
            <p:cNvSpPr/>
            <p:nvPr/>
          </p:nvSpPr>
          <p:spPr>
            <a:xfrm>
              <a:off x="2003550" y="4958800"/>
              <a:ext cx="213300" cy="90650"/>
            </a:xfrm>
            <a:custGeom>
              <a:avLst/>
              <a:gdLst/>
              <a:ahLst/>
              <a:cxnLst/>
              <a:rect l="l" t="t" r="r" b="b"/>
              <a:pathLst>
                <a:path w="8532" h="3626" extrusionOk="0">
                  <a:moveTo>
                    <a:pt x="4102" y="0"/>
                  </a:moveTo>
                  <a:cubicBezTo>
                    <a:pt x="2539" y="0"/>
                    <a:pt x="2197" y="2341"/>
                    <a:pt x="2197" y="2341"/>
                  </a:cubicBezTo>
                  <a:cubicBezTo>
                    <a:pt x="1972" y="2072"/>
                    <a:pt x="1645" y="1926"/>
                    <a:pt x="1312" y="1926"/>
                  </a:cubicBezTo>
                  <a:cubicBezTo>
                    <a:pt x="1158" y="1926"/>
                    <a:pt x="1003" y="1957"/>
                    <a:pt x="856" y="2021"/>
                  </a:cubicBezTo>
                  <a:cubicBezTo>
                    <a:pt x="19" y="2358"/>
                    <a:pt x="1" y="3626"/>
                    <a:pt x="1" y="3626"/>
                  </a:cubicBezTo>
                  <a:lnTo>
                    <a:pt x="8531" y="3626"/>
                  </a:lnTo>
                  <a:cubicBezTo>
                    <a:pt x="8531" y="3626"/>
                    <a:pt x="8495" y="1637"/>
                    <a:pt x="7630" y="1522"/>
                  </a:cubicBezTo>
                  <a:cubicBezTo>
                    <a:pt x="7553" y="1506"/>
                    <a:pt x="7476" y="1499"/>
                    <a:pt x="7399" y="1499"/>
                  </a:cubicBezTo>
                  <a:cubicBezTo>
                    <a:pt x="7010" y="1499"/>
                    <a:pt x="6638" y="1689"/>
                    <a:pt x="6414" y="2017"/>
                  </a:cubicBezTo>
                  <a:cubicBezTo>
                    <a:pt x="6414" y="2017"/>
                    <a:pt x="5665" y="0"/>
                    <a:pt x="41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60"/>
            <p:cNvSpPr/>
            <p:nvPr/>
          </p:nvSpPr>
          <p:spPr>
            <a:xfrm>
              <a:off x="3699225" y="4958925"/>
              <a:ext cx="213275" cy="90750"/>
            </a:xfrm>
            <a:custGeom>
              <a:avLst/>
              <a:gdLst/>
              <a:ahLst/>
              <a:cxnLst/>
              <a:rect l="l" t="t" r="r" b="b"/>
              <a:pathLst>
                <a:path w="8531" h="3630" extrusionOk="0">
                  <a:moveTo>
                    <a:pt x="4101" y="1"/>
                  </a:moveTo>
                  <a:cubicBezTo>
                    <a:pt x="2538" y="1"/>
                    <a:pt x="2197" y="2340"/>
                    <a:pt x="2197" y="2340"/>
                  </a:cubicBezTo>
                  <a:cubicBezTo>
                    <a:pt x="1975" y="2071"/>
                    <a:pt x="1649" y="1925"/>
                    <a:pt x="1316" y="1925"/>
                  </a:cubicBezTo>
                  <a:cubicBezTo>
                    <a:pt x="1163" y="1925"/>
                    <a:pt x="1008" y="1956"/>
                    <a:pt x="861" y="2020"/>
                  </a:cubicBezTo>
                  <a:cubicBezTo>
                    <a:pt x="18" y="2359"/>
                    <a:pt x="1" y="3629"/>
                    <a:pt x="1" y="3629"/>
                  </a:cubicBezTo>
                  <a:lnTo>
                    <a:pt x="8531" y="3629"/>
                  </a:lnTo>
                  <a:cubicBezTo>
                    <a:pt x="8531" y="3629"/>
                    <a:pt x="8499" y="1638"/>
                    <a:pt x="7630" y="1521"/>
                  </a:cubicBezTo>
                  <a:cubicBezTo>
                    <a:pt x="7553" y="1506"/>
                    <a:pt x="7475" y="1498"/>
                    <a:pt x="7398" y="1498"/>
                  </a:cubicBezTo>
                  <a:cubicBezTo>
                    <a:pt x="7009" y="1498"/>
                    <a:pt x="6637" y="1688"/>
                    <a:pt x="6414" y="2016"/>
                  </a:cubicBezTo>
                  <a:cubicBezTo>
                    <a:pt x="6414" y="2016"/>
                    <a:pt x="5665" y="1"/>
                    <a:pt x="410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60"/>
            <p:cNvSpPr/>
            <p:nvPr/>
          </p:nvSpPr>
          <p:spPr>
            <a:xfrm>
              <a:off x="2680925" y="4957550"/>
              <a:ext cx="218050" cy="91900"/>
            </a:xfrm>
            <a:custGeom>
              <a:avLst/>
              <a:gdLst/>
              <a:ahLst/>
              <a:cxnLst/>
              <a:rect l="l" t="t" r="r" b="b"/>
              <a:pathLst>
                <a:path w="8722" h="3676" extrusionOk="0">
                  <a:moveTo>
                    <a:pt x="3357" y="0"/>
                  </a:moveTo>
                  <a:cubicBezTo>
                    <a:pt x="2345" y="0"/>
                    <a:pt x="1832" y="2164"/>
                    <a:pt x="1832" y="2164"/>
                  </a:cubicBezTo>
                  <a:cubicBezTo>
                    <a:pt x="1832" y="2164"/>
                    <a:pt x="1465" y="1771"/>
                    <a:pt x="1012" y="1771"/>
                  </a:cubicBezTo>
                  <a:cubicBezTo>
                    <a:pt x="885" y="1771"/>
                    <a:pt x="751" y="1802"/>
                    <a:pt x="616" y="1881"/>
                  </a:cubicBezTo>
                  <a:cubicBezTo>
                    <a:pt x="1" y="2247"/>
                    <a:pt x="1" y="3676"/>
                    <a:pt x="1" y="3676"/>
                  </a:cubicBezTo>
                  <a:lnTo>
                    <a:pt x="8722" y="3676"/>
                  </a:lnTo>
                  <a:cubicBezTo>
                    <a:pt x="8722" y="3676"/>
                    <a:pt x="8462" y="2455"/>
                    <a:pt x="7941" y="2270"/>
                  </a:cubicBezTo>
                  <a:cubicBezTo>
                    <a:pt x="7864" y="2242"/>
                    <a:pt x="7792" y="2230"/>
                    <a:pt x="7724" y="2230"/>
                  </a:cubicBezTo>
                  <a:cubicBezTo>
                    <a:pt x="7335" y="2230"/>
                    <a:pt x="7103" y="2626"/>
                    <a:pt x="7103" y="2626"/>
                  </a:cubicBezTo>
                  <a:cubicBezTo>
                    <a:pt x="7103" y="2626"/>
                    <a:pt x="6978" y="1456"/>
                    <a:pt x="6238" y="1114"/>
                  </a:cubicBezTo>
                  <a:cubicBezTo>
                    <a:pt x="6094" y="1048"/>
                    <a:pt x="5957" y="1021"/>
                    <a:pt x="5830" y="1021"/>
                  </a:cubicBezTo>
                  <a:cubicBezTo>
                    <a:pt x="5304" y="1021"/>
                    <a:pt x="4944" y="1479"/>
                    <a:pt x="4944" y="1479"/>
                  </a:cubicBezTo>
                  <a:cubicBezTo>
                    <a:pt x="4944" y="1479"/>
                    <a:pt x="4375" y="0"/>
                    <a:pt x="335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60"/>
            <p:cNvSpPr/>
            <p:nvPr/>
          </p:nvSpPr>
          <p:spPr>
            <a:xfrm>
              <a:off x="949775" y="4957550"/>
              <a:ext cx="218175" cy="91900"/>
            </a:xfrm>
            <a:custGeom>
              <a:avLst/>
              <a:gdLst/>
              <a:ahLst/>
              <a:cxnLst/>
              <a:rect l="l" t="t" r="r" b="b"/>
              <a:pathLst>
                <a:path w="8727" h="3676" extrusionOk="0">
                  <a:moveTo>
                    <a:pt x="3363" y="0"/>
                  </a:moveTo>
                  <a:cubicBezTo>
                    <a:pt x="2345" y="0"/>
                    <a:pt x="1832" y="2164"/>
                    <a:pt x="1832" y="2164"/>
                  </a:cubicBezTo>
                  <a:cubicBezTo>
                    <a:pt x="1832" y="2164"/>
                    <a:pt x="1468" y="1771"/>
                    <a:pt x="1016" y="1771"/>
                  </a:cubicBezTo>
                  <a:cubicBezTo>
                    <a:pt x="889" y="1771"/>
                    <a:pt x="755" y="1802"/>
                    <a:pt x="621" y="1881"/>
                  </a:cubicBezTo>
                  <a:cubicBezTo>
                    <a:pt x="0" y="2247"/>
                    <a:pt x="6" y="3676"/>
                    <a:pt x="6" y="3676"/>
                  </a:cubicBezTo>
                  <a:lnTo>
                    <a:pt x="8726" y="3676"/>
                  </a:lnTo>
                  <a:cubicBezTo>
                    <a:pt x="8726" y="3676"/>
                    <a:pt x="8462" y="2455"/>
                    <a:pt x="7945" y="2270"/>
                  </a:cubicBezTo>
                  <a:cubicBezTo>
                    <a:pt x="7868" y="2242"/>
                    <a:pt x="7796" y="2230"/>
                    <a:pt x="7729" y="2230"/>
                  </a:cubicBezTo>
                  <a:cubicBezTo>
                    <a:pt x="7338" y="2230"/>
                    <a:pt x="7103" y="2626"/>
                    <a:pt x="7103" y="2626"/>
                  </a:cubicBezTo>
                  <a:cubicBezTo>
                    <a:pt x="7103" y="2626"/>
                    <a:pt x="6983" y="1456"/>
                    <a:pt x="6238" y="1114"/>
                  </a:cubicBezTo>
                  <a:cubicBezTo>
                    <a:pt x="6094" y="1048"/>
                    <a:pt x="5957" y="1021"/>
                    <a:pt x="5830" y="1021"/>
                  </a:cubicBezTo>
                  <a:cubicBezTo>
                    <a:pt x="5304" y="1021"/>
                    <a:pt x="4944" y="1479"/>
                    <a:pt x="4944" y="1479"/>
                  </a:cubicBezTo>
                  <a:cubicBezTo>
                    <a:pt x="4944" y="1479"/>
                    <a:pt x="4375" y="0"/>
                    <a:pt x="336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60"/>
            <p:cNvSpPr/>
            <p:nvPr/>
          </p:nvSpPr>
          <p:spPr>
            <a:xfrm>
              <a:off x="1845075" y="4984550"/>
              <a:ext cx="196650" cy="64900"/>
            </a:xfrm>
            <a:custGeom>
              <a:avLst/>
              <a:gdLst/>
              <a:ahLst/>
              <a:cxnLst/>
              <a:rect l="l" t="t" r="r" b="b"/>
              <a:pathLst>
                <a:path w="7866" h="2596" extrusionOk="0">
                  <a:moveTo>
                    <a:pt x="2750" y="1"/>
                  </a:moveTo>
                  <a:cubicBezTo>
                    <a:pt x="2667" y="1"/>
                    <a:pt x="2583" y="11"/>
                    <a:pt x="2497" y="34"/>
                  </a:cubicBezTo>
                  <a:cubicBezTo>
                    <a:pt x="1521" y="297"/>
                    <a:pt x="1545" y="1847"/>
                    <a:pt x="1545" y="1847"/>
                  </a:cubicBezTo>
                  <a:cubicBezTo>
                    <a:pt x="1545" y="1847"/>
                    <a:pt x="1333" y="1404"/>
                    <a:pt x="887" y="1404"/>
                  </a:cubicBezTo>
                  <a:cubicBezTo>
                    <a:pt x="853" y="1404"/>
                    <a:pt x="818" y="1406"/>
                    <a:pt x="781" y="1412"/>
                  </a:cubicBezTo>
                  <a:cubicBezTo>
                    <a:pt x="260" y="1486"/>
                    <a:pt x="0" y="2596"/>
                    <a:pt x="0" y="2596"/>
                  </a:cubicBezTo>
                  <a:lnTo>
                    <a:pt x="7866" y="2596"/>
                  </a:lnTo>
                  <a:cubicBezTo>
                    <a:pt x="7668" y="1827"/>
                    <a:pt x="7321" y="1671"/>
                    <a:pt x="7071" y="1671"/>
                  </a:cubicBezTo>
                  <a:cubicBezTo>
                    <a:pt x="6899" y="1671"/>
                    <a:pt x="6774" y="1744"/>
                    <a:pt x="6774" y="1744"/>
                  </a:cubicBezTo>
                  <a:cubicBezTo>
                    <a:pt x="6774" y="1744"/>
                    <a:pt x="6566" y="459"/>
                    <a:pt x="5734" y="408"/>
                  </a:cubicBezTo>
                  <a:cubicBezTo>
                    <a:pt x="5707" y="407"/>
                    <a:pt x="5681" y="406"/>
                    <a:pt x="5655" y="406"/>
                  </a:cubicBezTo>
                  <a:cubicBezTo>
                    <a:pt x="4859" y="406"/>
                    <a:pt x="4287" y="1140"/>
                    <a:pt x="4287" y="1140"/>
                  </a:cubicBezTo>
                  <a:cubicBezTo>
                    <a:pt x="4287" y="1140"/>
                    <a:pt x="3609" y="1"/>
                    <a:pt x="275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60"/>
            <p:cNvSpPr/>
            <p:nvPr/>
          </p:nvSpPr>
          <p:spPr>
            <a:xfrm>
              <a:off x="2574125" y="4998225"/>
              <a:ext cx="120825" cy="51225"/>
            </a:xfrm>
            <a:custGeom>
              <a:avLst/>
              <a:gdLst/>
              <a:ahLst/>
              <a:cxnLst/>
              <a:rect l="l" t="t" r="r" b="b"/>
              <a:pathLst>
                <a:path w="4833" h="2049" extrusionOk="0">
                  <a:moveTo>
                    <a:pt x="2326" y="0"/>
                  </a:moveTo>
                  <a:cubicBezTo>
                    <a:pt x="1438" y="0"/>
                    <a:pt x="1244" y="1323"/>
                    <a:pt x="1244" y="1323"/>
                  </a:cubicBezTo>
                  <a:cubicBezTo>
                    <a:pt x="1117" y="1170"/>
                    <a:pt x="932" y="1087"/>
                    <a:pt x="741" y="1087"/>
                  </a:cubicBezTo>
                  <a:cubicBezTo>
                    <a:pt x="656" y="1087"/>
                    <a:pt x="569" y="1103"/>
                    <a:pt x="486" y="1138"/>
                  </a:cubicBezTo>
                  <a:cubicBezTo>
                    <a:pt x="15" y="1332"/>
                    <a:pt x="0" y="2049"/>
                    <a:pt x="0" y="2049"/>
                  </a:cubicBezTo>
                  <a:lnTo>
                    <a:pt x="4833" y="2049"/>
                  </a:lnTo>
                  <a:cubicBezTo>
                    <a:pt x="4833" y="2049"/>
                    <a:pt x="4814" y="926"/>
                    <a:pt x="4324" y="865"/>
                  </a:cubicBezTo>
                  <a:cubicBezTo>
                    <a:pt x="4278" y="855"/>
                    <a:pt x="4233" y="850"/>
                    <a:pt x="4188" y="850"/>
                  </a:cubicBezTo>
                  <a:cubicBezTo>
                    <a:pt x="3970" y="850"/>
                    <a:pt x="3761" y="958"/>
                    <a:pt x="3634" y="1142"/>
                  </a:cubicBezTo>
                  <a:cubicBezTo>
                    <a:pt x="3634" y="1142"/>
                    <a:pt x="3209" y="0"/>
                    <a:pt x="23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60"/>
            <p:cNvSpPr/>
            <p:nvPr/>
          </p:nvSpPr>
          <p:spPr>
            <a:xfrm>
              <a:off x="3625825" y="4998225"/>
              <a:ext cx="120800" cy="51225"/>
            </a:xfrm>
            <a:custGeom>
              <a:avLst/>
              <a:gdLst/>
              <a:ahLst/>
              <a:cxnLst/>
              <a:rect l="l" t="t" r="r" b="b"/>
              <a:pathLst>
                <a:path w="4832" h="2049" extrusionOk="0">
                  <a:moveTo>
                    <a:pt x="2321" y="0"/>
                  </a:moveTo>
                  <a:cubicBezTo>
                    <a:pt x="1438" y="0"/>
                    <a:pt x="1244" y="1323"/>
                    <a:pt x="1244" y="1323"/>
                  </a:cubicBezTo>
                  <a:cubicBezTo>
                    <a:pt x="1116" y="1170"/>
                    <a:pt x="929" y="1087"/>
                    <a:pt x="738" y="1087"/>
                  </a:cubicBezTo>
                  <a:cubicBezTo>
                    <a:pt x="653" y="1087"/>
                    <a:pt x="567" y="1103"/>
                    <a:pt x="485" y="1138"/>
                  </a:cubicBezTo>
                  <a:cubicBezTo>
                    <a:pt x="9" y="1332"/>
                    <a:pt x="0" y="2049"/>
                    <a:pt x="0" y="2049"/>
                  </a:cubicBezTo>
                  <a:lnTo>
                    <a:pt x="4832" y="2049"/>
                  </a:lnTo>
                  <a:cubicBezTo>
                    <a:pt x="4832" y="2049"/>
                    <a:pt x="4813" y="926"/>
                    <a:pt x="4324" y="860"/>
                  </a:cubicBezTo>
                  <a:cubicBezTo>
                    <a:pt x="4279" y="852"/>
                    <a:pt x="4235" y="848"/>
                    <a:pt x="4191" y="848"/>
                  </a:cubicBezTo>
                  <a:cubicBezTo>
                    <a:pt x="3969" y="848"/>
                    <a:pt x="3761" y="952"/>
                    <a:pt x="3630" y="1138"/>
                  </a:cubicBezTo>
                  <a:cubicBezTo>
                    <a:pt x="3630" y="1138"/>
                    <a:pt x="3208" y="0"/>
                    <a:pt x="23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60"/>
            <p:cNvSpPr/>
            <p:nvPr/>
          </p:nvSpPr>
          <p:spPr>
            <a:xfrm>
              <a:off x="896725" y="4998225"/>
              <a:ext cx="120825" cy="51225"/>
            </a:xfrm>
            <a:custGeom>
              <a:avLst/>
              <a:gdLst/>
              <a:ahLst/>
              <a:cxnLst/>
              <a:rect l="l" t="t" r="r" b="b"/>
              <a:pathLst>
                <a:path w="4833" h="2049" extrusionOk="0">
                  <a:moveTo>
                    <a:pt x="2322" y="0"/>
                  </a:moveTo>
                  <a:cubicBezTo>
                    <a:pt x="1439" y="0"/>
                    <a:pt x="1245" y="1323"/>
                    <a:pt x="1245" y="1323"/>
                  </a:cubicBezTo>
                  <a:cubicBezTo>
                    <a:pt x="1117" y="1170"/>
                    <a:pt x="929" y="1087"/>
                    <a:pt x="739" y="1087"/>
                  </a:cubicBezTo>
                  <a:cubicBezTo>
                    <a:pt x="653" y="1087"/>
                    <a:pt x="567" y="1103"/>
                    <a:pt x="486" y="1138"/>
                  </a:cubicBezTo>
                  <a:cubicBezTo>
                    <a:pt x="10" y="1332"/>
                    <a:pt x="1" y="2049"/>
                    <a:pt x="1" y="2049"/>
                  </a:cubicBezTo>
                  <a:lnTo>
                    <a:pt x="4832" y="2049"/>
                  </a:lnTo>
                  <a:cubicBezTo>
                    <a:pt x="4832" y="2049"/>
                    <a:pt x="4814" y="926"/>
                    <a:pt x="4324" y="865"/>
                  </a:cubicBezTo>
                  <a:cubicBezTo>
                    <a:pt x="4278" y="855"/>
                    <a:pt x="4232" y="850"/>
                    <a:pt x="4187" y="850"/>
                  </a:cubicBezTo>
                  <a:cubicBezTo>
                    <a:pt x="3967" y="850"/>
                    <a:pt x="3761" y="958"/>
                    <a:pt x="3635" y="1142"/>
                  </a:cubicBezTo>
                  <a:cubicBezTo>
                    <a:pt x="3635" y="1142"/>
                    <a:pt x="3204" y="0"/>
                    <a:pt x="23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60"/>
            <p:cNvSpPr/>
            <p:nvPr/>
          </p:nvSpPr>
          <p:spPr>
            <a:xfrm>
              <a:off x="2465700" y="5023550"/>
              <a:ext cx="309025" cy="131225"/>
            </a:xfrm>
            <a:custGeom>
              <a:avLst/>
              <a:gdLst/>
              <a:ahLst/>
              <a:cxnLst/>
              <a:rect l="l" t="t" r="r" b="b"/>
              <a:pathLst>
                <a:path w="12361" h="5249" extrusionOk="0">
                  <a:moveTo>
                    <a:pt x="6423" y="0"/>
                  </a:moveTo>
                  <a:cubicBezTo>
                    <a:pt x="4157" y="0"/>
                    <a:pt x="3071" y="2927"/>
                    <a:pt x="3071" y="2927"/>
                  </a:cubicBezTo>
                  <a:cubicBezTo>
                    <a:pt x="3071" y="2927"/>
                    <a:pt x="2650" y="2189"/>
                    <a:pt x="1625" y="2189"/>
                  </a:cubicBezTo>
                  <a:cubicBezTo>
                    <a:pt x="1528" y="2189"/>
                    <a:pt x="1426" y="2195"/>
                    <a:pt x="1319" y="2210"/>
                  </a:cubicBezTo>
                  <a:cubicBezTo>
                    <a:pt x="70" y="2372"/>
                    <a:pt x="0" y="5248"/>
                    <a:pt x="0" y="5248"/>
                  </a:cubicBezTo>
                  <a:lnTo>
                    <a:pt x="12360" y="5248"/>
                  </a:lnTo>
                  <a:cubicBezTo>
                    <a:pt x="12360" y="5248"/>
                    <a:pt x="12333" y="3408"/>
                    <a:pt x="11121" y="2918"/>
                  </a:cubicBezTo>
                  <a:cubicBezTo>
                    <a:pt x="10908" y="2826"/>
                    <a:pt x="10684" y="2782"/>
                    <a:pt x="10462" y="2782"/>
                  </a:cubicBezTo>
                  <a:cubicBezTo>
                    <a:pt x="9977" y="2782"/>
                    <a:pt x="9503" y="2994"/>
                    <a:pt x="9179" y="3385"/>
                  </a:cubicBezTo>
                  <a:cubicBezTo>
                    <a:pt x="9179" y="3385"/>
                    <a:pt x="8684" y="0"/>
                    <a:pt x="642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60"/>
            <p:cNvSpPr/>
            <p:nvPr/>
          </p:nvSpPr>
          <p:spPr>
            <a:xfrm>
              <a:off x="1355650" y="5023775"/>
              <a:ext cx="309000" cy="131100"/>
            </a:xfrm>
            <a:custGeom>
              <a:avLst/>
              <a:gdLst/>
              <a:ahLst/>
              <a:cxnLst/>
              <a:rect l="l" t="t" r="r" b="b"/>
              <a:pathLst>
                <a:path w="12360" h="5244" extrusionOk="0">
                  <a:moveTo>
                    <a:pt x="6418" y="0"/>
                  </a:moveTo>
                  <a:cubicBezTo>
                    <a:pt x="4152" y="0"/>
                    <a:pt x="3070" y="2922"/>
                    <a:pt x="3070" y="2922"/>
                  </a:cubicBezTo>
                  <a:cubicBezTo>
                    <a:pt x="3070" y="2922"/>
                    <a:pt x="2646" y="2185"/>
                    <a:pt x="1613" y="2185"/>
                  </a:cubicBezTo>
                  <a:cubicBezTo>
                    <a:pt x="1516" y="2185"/>
                    <a:pt x="1413" y="2192"/>
                    <a:pt x="1304" y="2206"/>
                  </a:cubicBezTo>
                  <a:cubicBezTo>
                    <a:pt x="46" y="2367"/>
                    <a:pt x="1" y="5244"/>
                    <a:pt x="1" y="5244"/>
                  </a:cubicBezTo>
                  <a:lnTo>
                    <a:pt x="12359" y="5244"/>
                  </a:lnTo>
                  <a:cubicBezTo>
                    <a:pt x="12359" y="5244"/>
                    <a:pt x="12332" y="3408"/>
                    <a:pt x="11115" y="2918"/>
                  </a:cubicBezTo>
                  <a:cubicBezTo>
                    <a:pt x="10902" y="2824"/>
                    <a:pt x="10678" y="2779"/>
                    <a:pt x="10455" y="2779"/>
                  </a:cubicBezTo>
                  <a:cubicBezTo>
                    <a:pt x="9973" y="2779"/>
                    <a:pt x="9501" y="2991"/>
                    <a:pt x="9178" y="3380"/>
                  </a:cubicBezTo>
                  <a:cubicBezTo>
                    <a:pt x="9178" y="3380"/>
                    <a:pt x="8684" y="0"/>
                    <a:pt x="641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60"/>
            <p:cNvSpPr/>
            <p:nvPr/>
          </p:nvSpPr>
          <p:spPr>
            <a:xfrm>
              <a:off x="1968775" y="5117500"/>
              <a:ext cx="315925" cy="133300"/>
            </a:xfrm>
            <a:custGeom>
              <a:avLst/>
              <a:gdLst/>
              <a:ahLst/>
              <a:cxnLst/>
              <a:rect l="l" t="t" r="r" b="b"/>
              <a:pathLst>
                <a:path w="12637" h="5332" extrusionOk="0">
                  <a:moveTo>
                    <a:pt x="7777" y="1"/>
                  </a:moveTo>
                  <a:cubicBezTo>
                    <a:pt x="6302" y="1"/>
                    <a:pt x="5479" y="2147"/>
                    <a:pt x="5479" y="2147"/>
                  </a:cubicBezTo>
                  <a:cubicBezTo>
                    <a:pt x="5479" y="2147"/>
                    <a:pt x="4960" y="1481"/>
                    <a:pt x="4199" y="1481"/>
                  </a:cubicBezTo>
                  <a:cubicBezTo>
                    <a:pt x="4013" y="1481"/>
                    <a:pt x="3812" y="1521"/>
                    <a:pt x="3601" y="1620"/>
                  </a:cubicBezTo>
                  <a:cubicBezTo>
                    <a:pt x="2529" y="2124"/>
                    <a:pt x="2348" y="3812"/>
                    <a:pt x="2348" y="3812"/>
                  </a:cubicBezTo>
                  <a:cubicBezTo>
                    <a:pt x="2348" y="3812"/>
                    <a:pt x="2016" y="3236"/>
                    <a:pt x="1447" y="3236"/>
                  </a:cubicBezTo>
                  <a:cubicBezTo>
                    <a:pt x="1349" y="3236"/>
                    <a:pt x="1244" y="3253"/>
                    <a:pt x="1132" y="3293"/>
                  </a:cubicBezTo>
                  <a:cubicBezTo>
                    <a:pt x="374" y="3566"/>
                    <a:pt x="0" y="5332"/>
                    <a:pt x="0" y="5332"/>
                  </a:cubicBezTo>
                  <a:lnTo>
                    <a:pt x="12637" y="5327"/>
                  </a:lnTo>
                  <a:cubicBezTo>
                    <a:pt x="12637" y="5327"/>
                    <a:pt x="12632" y="3261"/>
                    <a:pt x="11744" y="2734"/>
                  </a:cubicBezTo>
                  <a:cubicBezTo>
                    <a:pt x="11548" y="2616"/>
                    <a:pt x="11352" y="2570"/>
                    <a:pt x="11166" y="2570"/>
                  </a:cubicBezTo>
                  <a:cubicBezTo>
                    <a:pt x="10514" y="2570"/>
                    <a:pt x="9988" y="3136"/>
                    <a:pt x="9988" y="3136"/>
                  </a:cubicBezTo>
                  <a:cubicBezTo>
                    <a:pt x="9988" y="3136"/>
                    <a:pt x="9247" y="1"/>
                    <a:pt x="777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60"/>
            <p:cNvSpPr/>
            <p:nvPr/>
          </p:nvSpPr>
          <p:spPr>
            <a:xfrm>
              <a:off x="2947950" y="5117500"/>
              <a:ext cx="315950" cy="133300"/>
            </a:xfrm>
            <a:custGeom>
              <a:avLst/>
              <a:gdLst/>
              <a:ahLst/>
              <a:cxnLst/>
              <a:rect l="l" t="t" r="r" b="b"/>
              <a:pathLst>
                <a:path w="12638" h="5332" extrusionOk="0">
                  <a:moveTo>
                    <a:pt x="7778" y="1"/>
                  </a:moveTo>
                  <a:cubicBezTo>
                    <a:pt x="6308" y="1"/>
                    <a:pt x="5485" y="2147"/>
                    <a:pt x="5485" y="2147"/>
                  </a:cubicBezTo>
                  <a:cubicBezTo>
                    <a:pt x="5485" y="2147"/>
                    <a:pt x="4962" y="1481"/>
                    <a:pt x="4201" y="1481"/>
                  </a:cubicBezTo>
                  <a:cubicBezTo>
                    <a:pt x="4014" y="1481"/>
                    <a:pt x="3814" y="1521"/>
                    <a:pt x="3603" y="1620"/>
                  </a:cubicBezTo>
                  <a:cubicBezTo>
                    <a:pt x="2531" y="2124"/>
                    <a:pt x="2354" y="3812"/>
                    <a:pt x="2354" y="3812"/>
                  </a:cubicBezTo>
                  <a:cubicBezTo>
                    <a:pt x="2354" y="3812"/>
                    <a:pt x="2018" y="3236"/>
                    <a:pt x="1449" y="3236"/>
                  </a:cubicBezTo>
                  <a:cubicBezTo>
                    <a:pt x="1350" y="3236"/>
                    <a:pt x="1245" y="3253"/>
                    <a:pt x="1134" y="3293"/>
                  </a:cubicBezTo>
                  <a:cubicBezTo>
                    <a:pt x="380" y="3566"/>
                    <a:pt x="1" y="5332"/>
                    <a:pt x="1" y="5332"/>
                  </a:cubicBezTo>
                  <a:lnTo>
                    <a:pt x="12638" y="5327"/>
                  </a:lnTo>
                  <a:cubicBezTo>
                    <a:pt x="12638" y="5327"/>
                    <a:pt x="12633" y="3261"/>
                    <a:pt x="11746" y="2734"/>
                  </a:cubicBezTo>
                  <a:cubicBezTo>
                    <a:pt x="11549" y="2616"/>
                    <a:pt x="11353" y="2570"/>
                    <a:pt x="11168" y="2570"/>
                  </a:cubicBezTo>
                  <a:cubicBezTo>
                    <a:pt x="10517" y="2570"/>
                    <a:pt x="9993" y="3136"/>
                    <a:pt x="9993" y="3136"/>
                  </a:cubicBezTo>
                  <a:cubicBezTo>
                    <a:pt x="9993" y="3136"/>
                    <a:pt x="9249" y="1"/>
                    <a:pt x="777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60"/>
            <p:cNvSpPr/>
            <p:nvPr/>
          </p:nvSpPr>
          <p:spPr>
            <a:xfrm>
              <a:off x="2719325" y="5060675"/>
              <a:ext cx="285075" cy="94100"/>
            </a:xfrm>
            <a:custGeom>
              <a:avLst/>
              <a:gdLst/>
              <a:ahLst/>
              <a:cxnLst/>
              <a:rect l="l" t="t" r="r" b="b"/>
              <a:pathLst>
                <a:path w="11403" h="3764" extrusionOk="0">
                  <a:moveTo>
                    <a:pt x="7418" y="1"/>
                  </a:moveTo>
                  <a:cubicBezTo>
                    <a:pt x="6172" y="1"/>
                    <a:pt x="5188" y="1650"/>
                    <a:pt x="5188" y="1650"/>
                  </a:cubicBezTo>
                  <a:cubicBezTo>
                    <a:pt x="5188" y="1650"/>
                    <a:pt x="4357" y="588"/>
                    <a:pt x="3206" y="588"/>
                  </a:cubicBezTo>
                  <a:cubicBezTo>
                    <a:pt x="3170" y="588"/>
                    <a:pt x="3134" y="589"/>
                    <a:pt x="3098" y="592"/>
                  </a:cubicBezTo>
                  <a:cubicBezTo>
                    <a:pt x="1891" y="665"/>
                    <a:pt x="1586" y="2528"/>
                    <a:pt x="1586" y="2528"/>
                  </a:cubicBezTo>
                  <a:cubicBezTo>
                    <a:pt x="1586" y="2528"/>
                    <a:pt x="1403" y="2421"/>
                    <a:pt x="1153" y="2421"/>
                  </a:cubicBezTo>
                  <a:cubicBezTo>
                    <a:pt x="789" y="2421"/>
                    <a:pt x="285" y="2648"/>
                    <a:pt x="0" y="3763"/>
                  </a:cubicBezTo>
                  <a:lnTo>
                    <a:pt x="11403" y="3763"/>
                  </a:lnTo>
                  <a:cubicBezTo>
                    <a:pt x="11403" y="3763"/>
                    <a:pt x="11028" y="2154"/>
                    <a:pt x="10270" y="2043"/>
                  </a:cubicBezTo>
                  <a:cubicBezTo>
                    <a:pt x="10217" y="2035"/>
                    <a:pt x="10166" y="2032"/>
                    <a:pt x="10117" y="2032"/>
                  </a:cubicBezTo>
                  <a:cubicBezTo>
                    <a:pt x="9464" y="2032"/>
                    <a:pt x="9160" y="2672"/>
                    <a:pt x="9160" y="2672"/>
                  </a:cubicBezTo>
                  <a:cubicBezTo>
                    <a:pt x="9160" y="2672"/>
                    <a:pt x="9197" y="434"/>
                    <a:pt x="7786" y="50"/>
                  </a:cubicBezTo>
                  <a:cubicBezTo>
                    <a:pt x="7661" y="16"/>
                    <a:pt x="7538" y="1"/>
                    <a:pt x="741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60"/>
            <p:cNvSpPr/>
            <p:nvPr/>
          </p:nvSpPr>
          <p:spPr>
            <a:xfrm>
              <a:off x="2264225" y="5176450"/>
              <a:ext cx="175150" cy="74350"/>
            </a:xfrm>
            <a:custGeom>
              <a:avLst/>
              <a:gdLst/>
              <a:ahLst/>
              <a:cxnLst/>
              <a:rect l="l" t="t" r="r" b="b"/>
              <a:pathLst>
                <a:path w="7006" h="2974" extrusionOk="0">
                  <a:moveTo>
                    <a:pt x="3639" y="1"/>
                  </a:moveTo>
                  <a:cubicBezTo>
                    <a:pt x="2363" y="1"/>
                    <a:pt x="1743" y="1657"/>
                    <a:pt x="1743" y="1657"/>
                  </a:cubicBezTo>
                  <a:cubicBezTo>
                    <a:pt x="1557" y="1385"/>
                    <a:pt x="1252" y="1232"/>
                    <a:pt x="932" y="1232"/>
                  </a:cubicBezTo>
                  <a:cubicBezTo>
                    <a:pt x="870" y="1232"/>
                    <a:pt x="807" y="1237"/>
                    <a:pt x="744" y="1249"/>
                  </a:cubicBezTo>
                  <a:cubicBezTo>
                    <a:pt x="28" y="1343"/>
                    <a:pt x="1" y="2974"/>
                    <a:pt x="1" y="2974"/>
                  </a:cubicBezTo>
                  <a:lnTo>
                    <a:pt x="7005" y="2974"/>
                  </a:lnTo>
                  <a:cubicBezTo>
                    <a:pt x="7005" y="2974"/>
                    <a:pt x="6986" y="1934"/>
                    <a:pt x="6298" y="1657"/>
                  </a:cubicBezTo>
                  <a:cubicBezTo>
                    <a:pt x="6177" y="1604"/>
                    <a:pt x="6050" y="1579"/>
                    <a:pt x="5924" y="1579"/>
                  </a:cubicBezTo>
                  <a:cubicBezTo>
                    <a:pt x="5650" y="1579"/>
                    <a:pt x="5383" y="1699"/>
                    <a:pt x="5202" y="1920"/>
                  </a:cubicBezTo>
                  <a:cubicBezTo>
                    <a:pt x="5202" y="1920"/>
                    <a:pt x="4920" y="1"/>
                    <a:pt x="363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60"/>
            <p:cNvSpPr/>
            <p:nvPr/>
          </p:nvSpPr>
          <p:spPr>
            <a:xfrm>
              <a:off x="1595950" y="5080425"/>
              <a:ext cx="175175" cy="74350"/>
            </a:xfrm>
            <a:custGeom>
              <a:avLst/>
              <a:gdLst/>
              <a:ahLst/>
              <a:cxnLst/>
              <a:rect l="l" t="t" r="r" b="b"/>
              <a:pathLst>
                <a:path w="7007" h="2974" extrusionOk="0">
                  <a:moveTo>
                    <a:pt x="3644" y="0"/>
                  </a:moveTo>
                  <a:cubicBezTo>
                    <a:pt x="2359" y="0"/>
                    <a:pt x="1744" y="1655"/>
                    <a:pt x="1744" y="1655"/>
                  </a:cubicBezTo>
                  <a:cubicBezTo>
                    <a:pt x="1560" y="1386"/>
                    <a:pt x="1257" y="1229"/>
                    <a:pt x="939" y="1229"/>
                  </a:cubicBezTo>
                  <a:cubicBezTo>
                    <a:pt x="875" y="1229"/>
                    <a:pt x="810" y="1235"/>
                    <a:pt x="746" y="1249"/>
                  </a:cubicBezTo>
                  <a:cubicBezTo>
                    <a:pt x="29" y="1341"/>
                    <a:pt x="1" y="2973"/>
                    <a:pt x="1" y="2973"/>
                  </a:cubicBezTo>
                  <a:lnTo>
                    <a:pt x="7007" y="2973"/>
                  </a:lnTo>
                  <a:cubicBezTo>
                    <a:pt x="7007" y="2973"/>
                    <a:pt x="6988" y="1928"/>
                    <a:pt x="6299" y="1655"/>
                  </a:cubicBezTo>
                  <a:cubicBezTo>
                    <a:pt x="6178" y="1602"/>
                    <a:pt x="6051" y="1577"/>
                    <a:pt x="5925" y="1577"/>
                  </a:cubicBezTo>
                  <a:cubicBezTo>
                    <a:pt x="5652" y="1577"/>
                    <a:pt x="5386" y="1697"/>
                    <a:pt x="5203" y="1919"/>
                  </a:cubicBezTo>
                  <a:cubicBezTo>
                    <a:pt x="5203" y="1919"/>
                    <a:pt x="4926" y="0"/>
                    <a:pt x="364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60"/>
            <p:cNvSpPr/>
            <p:nvPr/>
          </p:nvSpPr>
          <p:spPr>
            <a:xfrm>
              <a:off x="3200775" y="5176450"/>
              <a:ext cx="175125" cy="74350"/>
            </a:xfrm>
            <a:custGeom>
              <a:avLst/>
              <a:gdLst/>
              <a:ahLst/>
              <a:cxnLst/>
              <a:rect l="l" t="t" r="r" b="b"/>
              <a:pathLst>
                <a:path w="7005" h="2974" extrusionOk="0">
                  <a:moveTo>
                    <a:pt x="3644" y="1"/>
                  </a:moveTo>
                  <a:cubicBezTo>
                    <a:pt x="2363" y="1"/>
                    <a:pt x="1748" y="1657"/>
                    <a:pt x="1748" y="1657"/>
                  </a:cubicBezTo>
                  <a:cubicBezTo>
                    <a:pt x="1562" y="1385"/>
                    <a:pt x="1257" y="1232"/>
                    <a:pt x="934" y="1232"/>
                  </a:cubicBezTo>
                  <a:cubicBezTo>
                    <a:pt x="872" y="1232"/>
                    <a:pt x="808" y="1237"/>
                    <a:pt x="745" y="1249"/>
                  </a:cubicBezTo>
                  <a:cubicBezTo>
                    <a:pt x="33" y="1343"/>
                    <a:pt x="0" y="2974"/>
                    <a:pt x="0" y="2974"/>
                  </a:cubicBezTo>
                  <a:lnTo>
                    <a:pt x="7005" y="2974"/>
                  </a:lnTo>
                  <a:cubicBezTo>
                    <a:pt x="7005" y="2974"/>
                    <a:pt x="6992" y="1934"/>
                    <a:pt x="6302" y="1657"/>
                  </a:cubicBezTo>
                  <a:cubicBezTo>
                    <a:pt x="6181" y="1604"/>
                    <a:pt x="6054" y="1579"/>
                    <a:pt x="5928" y="1579"/>
                  </a:cubicBezTo>
                  <a:cubicBezTo>
                    <a:pt x="5654" y="1579"/>
                    <a:pt x="5385" y="1699"/>
                    <a:pt x="5202" y="1920"/>
                  </a:cubicBezTo>
                  <a:cubicBezTo>
                    <a:pt x="5202" y="1920"/>
                    <a:pt x="4920" y="1"/>
                    <a:pt x="36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60"/>
            <p:cNvSpPr/>
            <p:nvPr/>
          </p:nvSpPr>
          <p:spPr>
            <a:xfrm>
              <a:off x="3258800" y="5158550"/>
              <a:ext cx="282875" cy="252625"/>
            </a:xfrm>
            <a:custGeom>
              <a:avLst/>
              <a:gdLst/>
              <a:ahLst/>
              <a:cxnLst/>
              <a:rect l="l" t="t" r="r" b="b"/>
              <a:pathLst>
                <a:path w="11315" h="10105" extrusionOk="0">
                  <a:moveTo>
                    <a:pt x="11273" y="0"/>
                  </a:moveTo>
                  <a:lnTo>
                    <a:pt x="4606" y="66"/>
                  </a:lnTo>
                  <a:lnTo>
                    <a:pt x="4800" y="5188"/>
                  </a:lnTo>
                  <a:lnTo>
                    <a:pt x="4800" y="5382"/>
                  </a:lnTo>
                  <a:lnTo>
                    <a:pt x="4841" y="6446"/>
                  </a:lnTo>
                  <a:lnTo>
                    <a:pt x="4841" y="6553"/>
                  </a:lnTo>
                  <a:cubicBezTo>
                    <a:pt x="4841" y="6553"/>
                    <a:pt x="1045" y="8310"/>
                    <a:pt x="661" y="8624"/>
                  </a:cubicBezTo>
                  <a:cubicBezTo>
                    <a:pt x="278" y="8943"/>
                    <a:pt x="1" y="9951"/>
                    <a:pt x="352" y="10062"/>
                  </a:cubicBezTo>
                  <a:cubicBezTo>
                    <a:pt x="440" y="10091"/>
                    <a:pt x="1142" y="10105"/>
                    <a:pt x="2147" y="10105"/>
                  </a:cubicBezTo>
                  <a:cubicBezTo>
                    <a:pt x="5125" y="10105"/>
                    <a:pt x="10767" y="9986"/>
                    <a:pt x="11047" y="9799"/>
                  </a:cubicBezTo>
                  <a:cubicBezTo>
                    <a:pt x="11190" y="9710"/>
                    <a:pt x="11259" y="8254"/>
                    <a:pt x="11287" y="6498"/>
                  </a:cubicBezTo>
                  <a:lnTo>
                    <a:pt x="11287" y="6442"/>
                  </a:lnTo>
                  <a:cubicBezTo>
                    <a:pt x="11287" y="6081"/>
                    <a:pt x="11301" y="5706"/>
                    <a:pt x="11301" y="5327"/>
                  </a:cubicBezTo>
                  <a:lnTo>
                    <a:pt x="11301" y="5170"/>
                  </a:lnTo>
                  <a:cubicBezTo>
                    <a:pt x="11314" y="2636"/>
                    <a:pt x="11273" y="0"/>
                    <a:pt x="11273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60"/>
            <p:cNvSpPr/>
            <p:nvPr/>
          </p:nvSpPr>
          <p:spPr>
            <a:xfrm>
              <a:off x="3258800" y="5287800"/>
              <a:ext cx="282550" cy="123375"/>
            </a:xfrm>
            <a:custGeom>
              <a:avLst/>
              <a:gdLst/>
              <a:ahLst/>
              <a:cxnLst/>
              <a:rect l="l" t="t" r="r" b="b"/>
              <a:pathLst>
                <a:path w="11302" h="4935" extrusionOk="0">
                  <a:moveTo>
                    <a:pt x="11301" y="0"/>
                  </a:moveTo>
                  <a:lnTo>
                    <a:pt x="4805" y="18"/>
                  </a:lnTo>
                  <a:lnTo>
                    <a:pt x="4805" y="212"/>
                  </a:lnTo>
                  <a:lnTo>
                    <a:pt x="4846" y="1276"/>
                  </a:lnTo>
                  <a:lnTo>
                    <a:pt x="4846" y="1383"/>
                  </a:lnTo>
                  <a:cubicBezTo>
                    <a:pt x="4846" y="1383"/>
                    <a:pt x="1050" y="3140"/>
                    <a:pt x="667" y="3454"/>
                  </a:cubicBezTo>
                  <a:cubicBezTo>
                    <a:pt x="283" y="3773"/>
                    <a:pt x="1" y="4781"/>
                    <a:pt x="352" y="4892"/>
                  </a:cubicBezTo>
                  <a:cubicBezTo>
                    <a:pt x="440" y="4921"/>
                    <a:pt x="1142" y="4935"/>
                    <a:pt x="2147" y="4935"/>
                  </a:cubicBezTo>
                  <a:cubicBezTo>
                    <a:pt x="5125" y="4935"/>
                    <a:pt x="10767" y="4816"/>
                    <a:pt x="11047" y="4629"/>
                  </a:cubicBezTo>
                  <a:cubicBezTo>
                    <a:pt x="11190" y="4540"/>
                    <a:pt x="11259" y="3084"/>
                    <a:pt x="11287" y="1328"/>
                  </a:cubicBezTo>
                  <a:lnTo>
                    <a:pt x="11287" y="1272"/>
                  </a:lnTo>
                  <a:cubicBezTo>
                    <a:pt x="11287" y="911"/>
                    <a:pt x="11301" y="536"/>
                    <a:pt x="11301" y="157"/>
                  </a:cubicBezTo>
                  <a:lnTo>
                    <a:pt x="113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60"/>
            <p:cNvSpPr/>
            <p:nvPr/>
          </p:nvSpPr>
          <p:spPr>
            <a:xfrm>
              <a:off x="3258925" y="5319600"/>
              <a:ext cx="282050" cy="91550"/>
            </a:xfrm>
            <a:custGeom>
              <a:avLst/>
              <a:gdLst/>
              <a:ahLst/>
              <a:cxnLst/>
              <a:rect l="l" t="t" r="r" b="b"/>
              <a:pathLst>
                <a:path w="11282" h="3662" extrusionOk="0">
                  <a:moveTo>
                    <a:pt x="11282" y="0"/>
                  </a:moveTo>
                  <a:lnTo>
                    <a:pt x="4845" y="13"/>
                  </a:lnTo>
                  <a:lnTo>
                    <a:pt x="4845" y="120"/>
                  </a:lnTo>
                  <a:cubicBezTo>
                    <a:pt x="4845" y="120"/>
                    <a:pt x="1050" y="1877"/>
                    <a:pt x="666" y="2192"/>
                  </a:cubicBezTo>
                  <a:cubicBezTo>
                    <a:pt x="282" y="2506"/>
                    <a:pt x="0" y="3509"/>
                    <a:pt x="347" y="3620"/>
                  </a:cubicBezTo>
                  <a:cubicBezTo>
                    <a:pt x="434" y="3648"/>
                    <a:pt x="1117" y="3661"/>
                    <a:pt x="2100" y="3661"/>
                  </a:cubicBezTo>
                  <a:cubicBezTo>
                    <a:pt x="3548" y="3661"/>
                    <a:pt x="5647" y="3633"/>
                    <a:pt x="7449" y="3583"/>
                  </a:cubicBezTo>
                  <a:cubicBezTo>
                    <a:pt x="9340" y="3532"/>
                    <a:pt x="10899" y="3453"/>
                    <a:pt x="11042" y="3357"/>
                  </a:cubicBezTo>
                  <a:cubicBezTo>
                    <a:pt x="11185" y="3264"/>
                    <a:pt x="11249" y="1853"/>
                    <a:pt x="11282" y="129"/>
                  </a:cubicBezTo>
                  <a:lnTo>
                    <a:pt x="11282" y="56"/>
                  </a:lnTo>
                  <a:cubicBezTo>
                    <a:pt x="11277" y="37"/>
                    <a:pt x="11277" y="18"/>
                    <a:pt x="11282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60"/>
            <p:cNvSpPr/>
            <p:nvPr/>
          </p:nvSpPr>
          <p:spPr>
            <a:xfrm>
              <a:off x="3269425" y="5397525"/>
              <a:ext cx="254475" cy="3825"/>
            </a:xfrm>
            <a:custGeom>
              <a:avLst/>
              <a:gdLst/>
              <a:ahLst/>
              <a:cxnLst/>
              <a:rect l="l" t="t" r="r" b="b"/>
              <a:pathLst>
                <a:path w="10179" h="153" extrusionOk="0">
                  <a:moveTo>
                    <a:pt x="8278" y="1"/>
                  </a:moveTo>
                  <a:cubicBezTo>
                    <a:pt x="5595" y="1"/>
                    <a:pt x="1322" y="69"/>
                    <a:pt x="33" y="115"/>
                  </a:cubicBezTo>
                  <a:cubicBezTo>
                    <a:pt x="1" y="119"/>
                    <a:pt x="1" y="142"/>
                    <a:pt x="33" y="142"/>
                  </a:cubicBezTo>
                  <a:cubicBezTo>
                    <a:pt x="410" y="149"/>
                    <a:pt x="1042" y="153"/>
                    <a:pt x="1816" y="153"/>
                  </a:cubicBezTo>
                  <a:cubicBezTo>
                    <a:pt x="4497" y="153"/>
                    <a:pt x="8872" y="111"/>
                    <a:pt x="10164" y="31"/>
                  </a:cubicBezTo>
                  <a:cubicBezTo>
                    <a:pt x="10178" y="31"/>
                    <a:pt x="10178" y="22"/>
                    <a:pt x="10164" y="22"/>
                  </a:cubicBezTo>
                  <a:cubicBezTo>
                    <a:pt x="9772" y="7"/>
                    <a:pt x="9100" y="1"/>
                    <a:pt x="82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60"/>
            <p:cNvSpPr/>
            <p:nvPr/>
          </p:nvSpPr>
          <p:spPr>
            <a:xfrm>
              <a:off x="3361325" y="5319175"/>
              <a:ext cx="50975" cy="13050"/>
            </a:xfrm>
            <a:custGeom>
              <a:avLst/>
              <a:gdLst/>
              <a:ahLst/>
              <a:cxnLst/>
              <a:rect l="l" t="t" r="r" b="b"/>
              <a:pathLst>
                <a:path w="2039" h="522" extrusionOk="0">
                  <a:moveTo>
                    <a:pt x="592" y="0"/>
                  </a:moveTo>
                  <a:cubicBezTo>
                    <a:pt x="403" y="0"/>
                    <a:pt x="215" y="19"/>
                    <a:pt x="38" y="54"/>
                  </a:cubicBezTo>
                  <a:cubicBezTo>
                    <a:pt x="24" y="58"/>
                    <a:pt x="10" y="73"/>
                    <a:pt x="6" y="90"/>
                  </a:cubicBezTo>
                  <a:cubicBezTo>
                    <a:pt x="0" y="114"/>
                    <a:pt x="19" y="137"/>
                    <a:pt x="42" y="141"/>
                  </a:cubicBezTo>
                  <a:cubicBezTo>
                    <a:pt x="704" y="197"/>
                    <a:pt x="1355" y="322"/>
                    <a:pt x="1989" y="521"/>
                  </a:cubicBezTo>
                  <a:cubicBezTo>
                    <a:pt x="1991" y="521"/>
                    <a:pt x="1993" y="521"/>
                    <a:pt x="1996" y="521"/>
                  </a:cubicBezTo>
                  <a:cubicBezTo>
                    <a:pt x="2024" y="521"/>
                    <a:pt x="2039" y="496"/>
                    <a:pt x="2021" y="479"/>
                  </a:cubicBezTo>
                  <a:cubicBezTo>
                    <a:pt x="1646" y="141"/>
                    <a:pt x="1111" y="0"/>
                    <a:pt x="5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60"/>
            <p:cNvSpPr/>
            <p:nvPr/>
          </p:nvSpPr>
          <p:spPr>
            <a:xfrm>
              <a:off x="3349675" y="5326500"/>
              <a:ext cx="50800" cy="13025"/>
            </a:xfrm>
            <a:custGeom>
              <a:avLst/>
              <a:gdLst/>
              <a:ahLst/>
              <a:cxnLst/>
              <a:rect l="l" t="t" r="r" b="b"/>
              <a:pathLst>
                <a:path w="2032" h="521" extrusionOk="0">
                  <a:moveTo>
                    <a:pt x="596" y="1"/>
                  </a:moveTo>
                  <a:cubicBezTo>
                    <a:pt x="403" y="1"/>
                    <a:pt x="212" y="20"/>
                    <a:pt x="32" y="57"/>
                  </a:cubicBezTo>
                  <a:cubicBezTo>
                    <a:pt x="18" y="61"/>
                    <a:pt x="5" y="75"/>
                    <a:pt x="0" y="94"/>
                  </a:cubicBezTo>
                  <a:cubicBezTo>
                    <a:pt x="0" y="117"/>
                    <a:pt x="13" y="135"/>
                    <a:pt x="37" y="140"/>
                  </a:cubicBezTo>
                  <a:cubicBezTo>
                    <a:pt x="698" y="196"/>
                    <a:pt x="1354" y="324"/>
                    <a:pt x="1988" y="519"/>
                  </a:cubicBezTo>
                  <a:cubicBezTo>
                    <a:pt x="1991" y="520"/>
                    <a:pt x="1995" y="520"/>
                    <a:pt x="1998" y="520"/>
                  </a:cubicBezTo>
                  <a:cubicBezTo>
                    <a:pt x="2020" y="520"/>
                    <a:pt x="2032" y="494"/>
                    <a:pt x="2015" y="482"/>
                  </a:cubicBezTo>
                  <a:cubicBezTo>
                    <a:pt x="1642" y="142"/>
                    <a:pt x="1112" y="1"/>
                    <a:pt x="5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60"/>
            <p:cNvSpPr/>
            <p:nvPr/>
          </p:nvSpPr>
          <p:spPr>
            <a:xfrm>
              <a:off x="3337725" y="5333850"/>
              <a:ext cx="50875" cy="13050"/>
            </a:xfrm>
            <a:custGeom>
              <a:avLst/>
              <a:gdLst/>
              <a:ahLst/>
              <a:cxnLst/>
              <a:rect l="l" t="t" r="r" b="b"/>
              <a:pathLst>
                <a:path w="2035" h="522" extrusionOk="0">
                  <a:moveTo>
                    <a:pt x="588" y="0"/>
                  </a:moveTo>
                  <a:cubicBezTo>
                    <a:pt x="399" y="0"/>
                    <a:pt x="211" y="19"/>
                    <a:pt x="34" y="54"/>
                  </a:cubicBezTo>
                  <a:cubicBezTo>
                    <a:pt x="20" y="58"/>
                    <a:pt x="7" y="73"/>
                    <a:pt x="1" y="90"/>
                  </a:cubicBezTo>
                  <a:cubicBezTo>
                    <a:pt x="1" y="114"/>
                    <a:pt x="15" y="137"/>
                    <a:pt x="39" y="141"/>
                  </a:cubicBezTo>
                  <a:cubicBezTo>
                    <a:pt x="700" y="197"/>
                    <a:pt x="1356" y="322"/>
                    <a:pt x="1990" y="521"/>
                  </a:cubicBezTo>
                  <a:cubicBezTo>
                    <a:pt x="1992" y="521"/>
                    <a:pt x="1994" y="521"/>
                    <a:pt x="1995" y="521"/>
                  </a:cubicBezTo>
                  <a:cubicBezTo>
                    <a:pt x="2020" y="521"/>
                    <a:pt x="2035" y="496"/>
                    <a:pt x="2017" y="479"/>
                  </a:cubicBezTo>
                  <a:cubicBezTo>
                    <a:pt x="1642" y="141"/>
                    <a:pt x="1107" y="0"/>
                    <a:pt x="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60"/>
            <p:cNvSpPr/>
            <p:nvPr/>
          </p:nvSpPr>
          <p:spPr>
            <a:xfrm>
              <a:off x="3333925" y="5279300"/>
              <a:ext cx="57925" cy="46350"/>
            </a:xfrm>
            <a:custGeom>
              <a:avLst/>
              <a:gdLst/>
              <a:ahLst/>
              <a:cxnLst/>
              <a:rect l="l" t="t" r="r" b="b"/>
              <a:pathLst>
                <a:path w="2317" h="1854" extrusionOk="0">
                  <a:moveTo>
                    <a:pt x="635" y="199"/>
                  </a:moveTo>
                  <a:cubicBezTo>
                    <a:pt x="849" y="199"/>
                    <a:pt x="1136" y="354"/>
                    <a:pt x="1245" y="451"/>
                  </a:cubicBezTo>
                  <a:cubicBezTo>
                    <a:pt x="1374" y="567"/>
                    <a:pt x="1490" y="691"/>
                    <a:pt x="1601" y="825"/>
                  </a:cubicBezTo>
                  <a:cubicBezTo>
                    <a:pt x="1823" y="1103"/>
                    <a:pt x="2035" y="1390"/>
                    <a:pt x="2225" y="1690"/>
                  </a:cubicBezTo>
                  <a:cubicBezTo>
                    <a:pt x="1962" y="1574"/>
                    <a:pt x="1693" y="1496"/>
                    <a:pt x="1425" y="1385"/>
                  </a:cubicBezTo>
                  <a:cubicBezTo>
                    <a:pt x="1106" y="1265"/>
                    <a:pt x="468" y="1024"/>
                    <a:pt x="389" y="627"/>
                  </a:cubicBezTo>
                  <a:cubicBezTo>
                    <a:pt x="333" y="302"/>
                    <a:pt x="460" y="199"/>
                    <a:pt x="635" y="199"/>
                  </a:cubicBezTo>
                  <a:close/>
                  <a:moveTo>
                    <a:pt x="673" y="1"/>
                  </a:moveTo>
                  <a:cubicBezTo>
                    <a:pt x="514" y="1"/>
                    <a:pt x="364" y="62"/>
                    <a:pt x="255" y="219"/>
                  </a:cubicBezTo>
                  <a:cubicBezTo>
                    <a:pt x="1" y="590"/>
                    <a:pt x="287" y="951"/>
                    <a:pt x="565" y="1158"/>
                  </a:cubicBezTo>
                  <a:cubicBezTo>
                    <a:pt x="1036" y="1514"/>
                    <a:pt x="1647" y="1658"/>
                    <a:pt x="2197" y="1852"/>
                  </a:cubicBezTo>
                  <a:cubicBezTo>
                    <a:pt x="2203" y="1853"/>
                    <a:pt x="2209" y="1854"/>
                    <a:pt x="2215" y="1854"/>
                  </a:cubicBezTo>
                  <a:cubicBezTo>
                    <a:pt x="2251" y="1854"/>
                    <a:pt x="2287" y="1828"/>
                    <a:pt x="2299" y="1787"/>
                  </a:cubicBezTo>
                  <a:lnTo>
                    <a:pt x="2299" y="1768"/>
                  </a:lnTo>
                  <a:cubicBezTo>
                    <a:pt x="2308" y="1764"/>
                    <a:pt x="2317" y="1755"/>
                    <a:pt x="2317" y="1745"/>
                  </a:cubicBezTo>
                  <a:lnTo>
                    <a:pt x="2312" y="1741"/>
                  </a:lnTo>
                  <a:cubicBezTo>
                    <a:pt x="2105" y="1158"/>
                    <a:pt x="1749" y="641"/>
                    <a:pt x="1277" y="243"/>
                  </a:cubicBezTo>
                  <a:cubicBezTo>
                    <a:pt x="1116" y="110"/>
                    <a:pt x="887" y="1"/>
                    <a:pt x="6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60"/>
            <p:cNvSpPr/>
            <p:nvPr/>
          </p:nvSpPr>
          <p:spPr>
            <a:xfrm>
              <a:off x="3387350" y="5288850"/>
              <a:ext cx="63250" cy="36675"/>
            </a:xfrm>
            <a:custGeom>
              <a:avLst/>
              <a:gdLst/>
              <a:ahLst/>
              <a:cxnLst/>
              <a:rect l="l" t="t" r="r" b="b"/>
              <a:pathLst>
                <a:path w="2530" h="1467" extrusionOk="0">
                  <a:moveTo>
                    <a:pt x="1868" y="200"/>
                  </a:moveTo>
                  <a:cubicBezTo>
                    <a:pt x="2113" y="200"/>
                    <a:pt x="2310" y="310"/>
                    <a:pt x="2145" y="693"/>
                  </a:cubicBezTo>
                  <a:cubicBezTo>
                    <a:pt x="1989" y="1064"/>
                    <a:pt x="1304" y="1141"/>
                    <a:pt x="967" y="1192"/>
                  </a:cubicBezTo>
                  <a:cubicBezTo>
                    <a:pt x="679" y="1230"/>
                    <a:pt x="397" y="1252"/>
                    <a:pt x="116" y="1303"/>
                  </a:cubicBezTo>
                  <a:cubicBezTo>
                    <a:pt x="380" y="1064"/>
                    <a:pt x="634" y="818"/>
                    <a:pt x="925" y="605"/>
                  </a:cubicBezTo>
                  <a:cubicBezTo>
                    <a:pt x="1059" y="499"/>
                    <a:pt x="1206" y="407"/>
                    <a:pt x="1355" y="323"/>
                  </a:cubicBezTo>
                  <a:cubicBezTo>
                    <a:pt x="1458" y="267"/>
                    <a:pt x="1677" y="200"/>
                    <a:pt x="1868" y="200"/>
                  </a:cubicBezTo>
                  <a:close/>
                  <a:moveTo>
                    <a:pt x="1838" y="0"/>
                  </a:moveTo>
                  <a:cubicBezTo>
                    <a:pt x="1676" y="0"/>
                    <a:pt x="1508" y="45"/>
                    <a:pt x="1373" y="110"/>
                  </a:cubicBezTo>
                  <a:cubicBezTo>
                    <a:pt x="818" y="392"/>
                    <a:pt x="346" y="814"/>
                    <a:pt x="9" y="1331"/>
                  </a:cubicBezTo>
                  <a:cubicBezTo>
                    <a:pt x="0" y="1341"/>
                    <a:pt x="5" y="1350"/>
                    <a:pt x="13" y="1359"/>
                  </a:cubicBezTo>
                  <a:lnTo>
                    <a:pt x="19" y="1359"/>
                  </a:lnTo>
                  <a:cubicBezTo>
                    <a:pt x="10" y="1407"/>
                    <a:pt x="33" y="1466"/>
                    <a:pt x="86" y="1466"/>
                  </a:cubicBezTo>
                  <a:cubicBezTo>
                    <a:pt x="89" y="1466"/>
                    <a:pt x="93" y="1466"/>
                    <a:pt x="97" y="1465"/>
                  </a:cubicBezTo>
                  <a:cubicBezTo>
                    <a:pt x="685" y="1405"/>
                    <a:pt x="1304" y="1405"/>
                    <a:pt x="1854" y="1169"/>
                  </a:cubicBezTo>
                  <a:cubicBezTo>
                    <a:pt x="2173" y="1026"/>
                    <a:pt x="2529" y="712"/>
                    <a:pt x="2372" y="323"/>
                  </a:cubicBezTo>
                  <a:cubicBezTo>
                    <a:pt x="2275" y="87"/>
                    <a:pt x="2062" y="0"/>
                    <a:pt x="18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60"/>
            <p:cNvSpPr/>
            <p:nvPr/>
          </p:nvSpPr>
          <p:spPr>
            <a:xfrm>
              <a:off x="3445125" y="5322800"/>
              <a:ext cx="95850" cy="86400"/>
            </a:xfrm>
            <a:custGeom>
              <a:avLst/>
              <a:gdLst/>
              <a:ahLst/>
              <a:cxnLst/>
              <a:rect l="l" t="t" r="r" b="b"/>
              <a:pathLst>
                <a:path w="3834" h="3456" extrusionOk="0">
                  <a:moveTo>
                    <a:pt x="3834" y="1"/>
                  </a:moveTo>
                  <a:cubicBezTo>
                    <a:pt x="3057" y="690"/>
                    <a:pt x="1134" y="2406"/>
                    <a:pt x="1" y="3455"/>
                  </a:cubicBezTo>
                  <a:cubicBezTo>
                    <a:pt x="1892" y="3404"/>
                    <a:pt x="3451" y="3325"/>
                    <a:pt x="3594" y="3229"/>
                  </a:cubicBezTo>
                  <a:cubicBezTo>
                    <a:pt x="3737" y="3136"/>
                    <a:pt x="3801" y="1725"/>
                    <a:pt x="38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60"/>
            <p:cNvSpPr/>
            <p:nvPr/>
          </p:nvSpPr>
          <p:spPr>
            <a:xfrm>
              <a:off x="3368825" y="4440575"/>
              <a:ext cx="221975" cy="880875"/>
            </a:xfrm>
            <a:custGeom>
              <a:avLst/>
              <a:gdLst/>
              <a:ahLst/>
              <a:cxnLst/>
              <a:rect l="l" t="t" r="r" b="b"/>
              <a:pathLst>
                <a:path w="8879" h="35235" extrusionOk="0">
                  <a:moveTo>
                    <a:pt x="8879" y="1"/>
                  </a:moveTo>
                  <a:lnTo>
                    <a:pt x="2799" y="11"/>
                  </a:lnTo>
                  <a:cubicBezTo>
                    <a:pt x="2799" y="11"/>
                    <a:pt x="801" y="15509"/>
                    <a:pt x="500" y="18071"/>
                  </a:cubicBezTo>
                  <a:cubicBezTo>
                    <a:pt x="195" y="20637"/>
                    <a:pt x="1" y="35234"/>
                    <a:pt x="1" y="35234"/>
                  </a:cubicBezTo>
                  <a:lnTo>
                    <a:pt x="7024" y="35234"/>
                  </a:lnTo>
                  <a:cubicBezTo>
                    <a:pt x="7024" y="35234"/>
                    <a:pt x="6969" y="26533"/>
                    <a:pt x="7024" y="22071"/>
                  </a:cubicBezTo>
                  <a:cubicBezTo>
                    <a:pt x="7048" y="20022"/>
                    <a:pt x="7080" y="18432"/>
                    <a:pt x="7135" y="18136"/>
                  </a:cubicBezTo>
                  <a:cubicBezTo>
                    <a:pt x="7381" y="16845"/>
                    <a:pt x="8879" y="1"/>
                    <a:pt x="887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60"/>
            <p:cNvSpPr/>
            <p:nvPr/>
          </p:nvSpPr>
          <p:spPr>
            <a:xfrm>
              <a:off x="3376250" y="5289425"/>
              <a:ext cx="161725" cy="3375"/>
            </a:xfrm>
            <a:custGeom>
              <a:avLst/>
              <a:gdLst/>
              <a:ahLst/>
              <a:cxnLst/>
              <a:rect l="l" t="t" r="r" b="b"/>
              <a:pathLst>
                <a:path w="6469" h="135" extrusionOk="0">
                  <a:moveTo>
                    <a:pt x="3998" y="1"/>
                  </a:moveTo>
                  <a:cubicBezTo>
                    <a:pt x="3054" y="1"/>
                    <a:pt x="2147" y="9"/>
                    <a:pt x="1896" y="9"/>
                  </a:cubicBezTo>
                  <a:cubicBezTo>
                    <a:pt x="796" y="19"/>
                    <a:pt x="1114" y="27"/>
                    <a:pt x="19" y="51"/>
                  </a:cubicBezTo>
                  <a:cubicBezTo>
                    <a:pt x="9" y="51"/>
                    <a:pt x="0" y="55"/>
                    <a:pt x="0" y="64"/>
                  </a:cubicBezTo>
                  <a:cubicBezTo>
                    <a:pt x="0" y="74"/>
                    <a:pt x="9" y="83"/>
                    <a:pt x="19" y="83"/>
                  </a:cubicBezTo>
                  <a:cubicBezTo>
                    <a:pt x="1114" y="106"/>
                    <a:pt x="800" y="115"/>
                    <a:pt x="1896" y="125"/>
                  </a:cubicBezTo>
                  <a:cubicBezTo>
                    <a:pt x="2140" y="127"/>
                    <a:pt x="3006" y="135"/>
                    <a:pt x="3923" y="135"/>
                  </a:cubicBezTo>
                  <a:cubicBezTo>
                    <a:pt x="5019" y="135"/>
                    <a:pt x="6188" y="124"/>
                    <a:pt x="6460" y="78"/>
                  </a:cubicBezTo>
                  <a:cubicBezTo>
                    <a:pt x="6469" y="74"/>
                    <a:pt x="6469" y="55"/>
                    <a:pt x="6460" y="55"/>
                  </a:cubicBezTo>
                  <a:cubicBezTo>
                    <a:pt x="6194" y="11"/>
                    <a:pt x="5072" y="1"/>
                    <a:pt x="399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60"/>
            <p:cNvSpPr/>
            <p:nvPr/>
          </p:nvSpPr>
          <p:spPr>
            <a:xfrm>
              <a:off x="3509625" y="4460225"/>
              <a:ext cx="58775" cy="813725"/>
            </a:xfrm>
            <a:custGeom>
              <a:avLst/>
              <a:gdLst/>
              <a:ahLst/>
              <a:cxnLst/>
              <a:rect l="l" t="t" r="r" b="b"/>
              <a:pathLst>
                <a:path w="2351" h="32549" extrusionOk="0">
                  <a:moveTo>
                    <a:pt x="2336" y="1"/>
                  </a:moveTo>
                  <a:cubicBezTo>
                    <a:pt x="2329" y="1"/>
                    <a:pt x="2322" y="5"/>
                    <a:pt x="2322" y="15"/>
                  </a:cubicBezTo>
                  <a:cubicBezTo>
                    <a:pt x="2096" y="2239"/>
                    <a:pt x="1878" y="4473"/>
                    <a:pt x="1633" y="6696"/>
                  </a:cubicBezTo>
                  <a:cubicBezTo>
                    <a:pt x="1416" y="8685"/>
                    <a:pt x="1166" y="10668"/>
                    <a:pt x="889" y="12642"/>
                  </a:cubicBezTo>
                  <a:cubicBezTo>
                    <a:pt x="611" y="14617"/>
                    <a:pt x="205" y="16577"/>
                    <a:pt x="107" y="18575"/>
                  </a:cubicBezTo>
                  <a:cubicBezTo>
                    <a:pt x="56" y="19565"/>
                    <a:pt x="56" y="20549"/>
                    <a:pt x="56" y="21539"/>
                  </a:cubicBezTo>
                  <a:cubicBezTo>
                    <a:pt x="52" y="22557"/>
                    <a:pt x="43" y="23573"/>
                    <a:pt x="33" y="24595"/>
                  </a:cubicBezTo>
                  <a:cubicBezTo>
                    <a:pt x="20" y="26616"/>
                    <a:pt x="24" y="30500"/>
                    <a:pt x="1" y="32516"/>
                  </a:cubicBezTo>
                  <a:cubicBezTo>
                    <a:pt x="1" y="32537"/>
                    <a:pt x="19" y="32549"/>
                    <a:pt x="37" y="32549"/>
                  </a:cubicBezTo>
                  <a:cubicBezTo>
                    <a:pt x="54" y="32549"/>
                    <a:pt x="71" y="32538"/>
                    <a:pt x="71" y="32516"/>
                  </a:cubicBezTo>
                  <a:cubicBezTo>
                    <a:pt x="88" y="30255"/>
                    <a:pt x="88" y="26125"/>
                    <a:pt x="112" y="23865"/>
                  </a:cubicBezTo>
                  <a:lnTo>
                    <a:pt x="144" y="20809"/>
                  </a:lnTo>
                  <a:cubicBezTo>
                    <a:pt x="154" y="19823"/>
                    <a:pt x="163" y="18857"/>
                    <a:pt x="242" y="17858"/>
                  </a:cubicBezTo>
                  <a:cubicBezTo>
                    <a:pt x="320" y="16855"/>
                    <a:pt x="482" y="15861"/>
                    <a:pt x="649" y="14872"/>
                  </a:cubicBezTo>
                  <a:cubicBezTo>
                    <a:pt x="815" y="13891"/>
                    <a:pt x="967" y="12906"/>
                    <a:pt x="1097" y="11925"/>
                  </a:cubicBezTo>
                  <a:cubicBezTo>
                    <a:pt x="1648" y="7973"/>
                    <a:pt x="2017" y="3991"/>
                    <a:pt x="2350" y="15"/>
                  </a:cubicBezTo>
                  <a:cubicBezTo>
                    <a:pt x="2350" y="5"/>
                    <a:pt x="2343" y="1"/>
                    <a:pt x="23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60"/>
            <p:cNvSpPr/>
            <p:nvPr/>
          </p:nvSpPr>
          <p:spPr>
            <a:xfrm>
              <a:off x="3460650" y="4440575"/>
              <a:ext cx="167175" cy="551775"/>
            </a:xfrm>
            <a:custGeom>
              <a:avLst/>
              <a:gdLst/>
              <a:ahLst/>
              <a:cxnLst/>
              <a:rect l="l" t="t" r="r" b="b"/>
              <a:pathLst>
                <a:path w="6687" h="22071" extrusionOk="0">
                  <a:moveTo>
                    <a:pt x="0" y="1"/>
                  </a:moveTo>
                  <a:lnTo>
                    <a:pt x="3351" y="22071"/>
                  </a:lnTo>
                  <a:cubicBezTo>
                    <a:pt x="3375" y="20022"/>
                    <a:pt x="3407" y="18432"/>
                    <a:pt x="3462" y="18136"/>
                  </a:cubicBezTo>
                  <a:cubicBezTo>
                    <a:pt x="3708" y="16845"/>
                    <a:pt x="6686" y="1"/>
                    <a:pt x="66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60"/>
            <p:cNvSpPr/>
            <p:nvPr/>
          </p:nvSpPr>
          <p:spPr>
            <a:xfrm>
              <a:off x="3465350" y="5154625"/>
              <a:ext cx="278725" cy="270575"/>
            </a:xfrm>
            <a:custGeom>
              <a:avLst/>
              <a:gdLst/>
              <a:ahLst/>
              <a:cxnLst/>
              <a:rect l="l" t="t" r="r" b="b"/>
              <a:pathLst>
                <a:path w="11149" h="10823" extrusionOk="0">
                  <a:moveTo>
                    <a:pt x="10553" y="1"/>
                  </a:moveTo>
                  <a:lnTo>
                    <a:pt x="3895" y="541"/>
                  </a:lnTo>
                  <a:lnTo>
                    <a:pt x="4458" y="5641"/>
                  </a:lnTo>
                  <a:lnTo>
                    <a:pt x="4482" y="5836"/>
                  </a:lnTo>
                  <a:lnTo>
                    <a:pt x="4597" y="6890"/>
                  </a:lnTo>
                  <a:lnTo>
                    <a:pt x="4606" y="6996"/>
                  </a:lnTo>
                  <a:cubicBezTo>
                    <a:pt x="4606" y="6996"/>
                    <a:pt x="944" y="9017"/>
                    <a:pt x="583" y="9359"/>
                  </a:cubicBezTo>
                  <a:cubicBezTo>
                    <a:pt x="223" y="9696"/>
                    <a:pt x="1" y="10727"/>
                    <a:pt x="357" y="10816"/>
                  </a:cubicBezTo>
                  <a:cubicBezTo>
                    <a:pt x="375" y="10820"/>
                    <a:pt x="416" y="10822"/>
                    <a:pt x="478" y="10822"/>
                  </a:cubicBezTo>
                  <a:cubicBezTo>
                    <a:pt x="1676" y="10822"/>
                    <a:pt x="10671" y="10053"/>
                    <a:pt x="11010" y="9794"/>
                  </a:cubicBezTo>
                  <a:cubicBezTo>
                    <a:pt x="11149" y="9692"/>
                    <a:pt x="11112" y="8236"/>
                    <a:pt x="11010" y="6478"/>
                  </a:cubicBezTo>
                  <a:lnTo>
                    <a:pt x="11010" y="6423"/>
                  </a:lnTo>
                  <a:cubicBezTo>
                    <a:pt x="10992" y="6062"/>
                    <a:pt x="10969" y="5688"/>
                    <a:pt x="10941" y="5313"/>
                  </a:cubicBezTo>
                  <a:lnTo>
                    <a:pt x="10941" y="5156"/>
                  </a:lnTo>
                  <a:cubicBezTo>
                    <a:pt x="10779" y="2622"/>
                    <a:pt x="10553" y="1"/>
                    <a:pt x="10553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60"/>
            <p:cNvSpPr/>
            <p:nvPr/>
          </p:nvSpPr>
          <p:spPr>
            <a:xfrm>
              <a:off x="3465350" y="5283525"/>
              <a:ext cx="278725" cy="141675"/>
            </a:xfrm>
            <a:custGeom>
              <a:avLst/>
              <a:gdLst/>
              <a:ahLst/>
              <a:cxnLst/>
              <a:rect l="l" t="t" r="r" b="b"/>
              <a:pathLst>
                <a:path w="11149" h="5667" extrusionOk="0">
                  <a:moveTo>
                    <a:pt x="10941" y="0"/>
                  </a:moveTo>
                  <a:lnTo>
                    <a:pt x="4467" y="481"/>
                  </a:lnTo>
                  <a:lnTo>
                    <a:pt x="4486" y="675"/>
                  </a:lnTo>
                  <a:lnTo>
                    <a:pt x="4602" y="1729"/>
                  </a:lnTo>
                  <a:lnTo>
                    <a:pt x="4616" y="1836"/>
                  </a:lnTo>
                  <a:cubicBezTo>
                    <a:pt x="4616" y="1836"/>
                    <a:pt x="954" y="3861"/>
                    <a:pt x="593" y="4198"/>
                  </a:cubicBezTo>
                  <a:cubicBezTo>
                    <a:pt x="233" y="4536"/>
                    <a:pt x="1" y="5571"/>
                    <a:pt x="357" y="5660"/>
                  </a:cubicBezTo>
                  <a:cubicBezTo>
                    <a:pt x="375" y="5664"/>
                    <a:pt x="416" y="5666"/>
                    <a:pt x="478" y="5666"/>
                  </a:cubicBezTo>
                  <a:cubicBezTo>
                    <a:pt x="1676" y="5666"/>
                    <a:pt x="10671" y="4897"/>
                    <a:pt x="11010" y="4638"/>
                  </a:cubicBezTo>
                  <a:cubicBezTo>
                    <a:pt x="11149" y="4536"/>
                    <a:pt x="11112" y="3080"/>
                    <a:pt x="11010" y="1322"/>
                  </a:cubicBezTo>
                  <a:lnTo>
                    <a:pt x="11010" y="1267"/>
                  </a:lnTo>
                  <a:cubicBezTo>
                    <a:pt x="10992" y="906"/>
                    <a:pt x="10969" y="532"/>
                    <a:pt x="10941" y="157"/>
                  </a:cubicBezTo>
                  <a:lnTo>
                    <a:pt x="1094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60"/>
            <p:cNvSpPr/>
            <p:nvPr/>
          </p:nvSpPr>
          <p:spPr>
            <a:xfrm>
              <a:off x="3465350" y="5315175"/>
              <a:ext cx="278725" cy="110025"/>
            </a:xfrm>
            <a:custGeom>
              <a:avLst/>
              <a:gdLst/>
              <a:ahLst/>
              <a:cxnLst/>
              <a:rect l="l" t="t" r="r" b="b"/>
              <a:pathLst>
                <a:path w="11149" h="4401" extrusionOk="0">
                  <a:moveTo>
                    <a:pt x="11010" y="1"/>
                  </a:moveTo>
                  <a:lnTo>
                    <a:pt x="4593" y="472"/>
                  </a:lnTo>
                  <a:lnTo>
                    <a:pt x="4606" y="579"/>
                  </a:lnTo>
                  <a:cubicBezTo>
                    <a:pt x="4606" y="579"/>
                    <a:pt x="944" y="2600"/>
                    <a:pt x="583" y="2941"/>
                  </a:cubicBezTo>
                  <a:cubicBezTo>
                    <a:pt x="223" y="3279"/>
                    <a:pt x="1" y="4305"/>
                    <a:pt x="357" y="4394"/>
                  </a:cubicBezTo>
                  <a:cubicBezTo>
                    <a:pt x="375" y="4398"/>
                    <a:pt x="416" y="4400"/>
                    <a:pt x="478" y="4400"/>
                  </a:cubicBezTo>
                  <a:cubicBezTo>
                    <a:pt x="1676" y="4400"/>
                    <a:pt x="10671" y="3631"/>
                    <a:pt x="11010" y="3372"/>
                  </a:cubicBezTo>
                  <a:cubicBezTo>
                    <a:pt x="11149" y="3270"/>
                    <a:pt x="11112" y="1814"/>
                    <a:pt x="11010" y="56"/>
                  </a:cubicBezTo>
                  <a:lnTo>
                    <a:pt x="11010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60"/>
            <p:cNvSpPr/>
            <p:nvPr/>
          </p:nvSpPr>
          <p:spPr>
            <a:xfrm>
              <a:off x="3475500" y="5394825"/>
              <a:ext cx="253675" cy="20950"/>
            </a:xfrm>
            <a:custGeom>
              <a:avLst/>
              <a:gdLst/>
              <a:ahLst/>
              <a:cxnLst/>
              <a:rect l="l" t="t" r="r" b="b"/>
              <a:pathLst>
                <a:path w="10147" h="838" extrusionOk="0">
                  <a:moveTo>
                    <a:pt x="10128" y="1"/>
                  </a:moveTo>
                  <a:cubicBezTo>
                    <a:pt x="8463" y="56"/>
                    <a:pt x="1703" y="630"/>
                    <a:pt x="34" y="810"/>
                  </a:cubicBezTo>
                  <a:cubicBezTo>
                    <a:pt x="0" y="814"/>
                    <a:pt x="1" y="838"/>
                    <a:pt x="27" y="838"/>
                  </a:cubicBezTo>
                  <a:cubicBezTo>
                    <a:pt x="30" y="838"/>
                    <a:pt x="32" y="838"/>
                    <a:pt x="34" y="837"/>
                  </a:cubicBezTo>
                  <a:cubicBezTo>
                    <a:pt x="1713" y="750"/>
                    <a:pt x="8478" y="227"/>
                    <a:pt x="10128" y="9"/>
                  </a:cubicBezTo>
                  <a:cubicBezTo>
                    <a:pt x="10147" y="1"/>
                    <a:pt x="10142" y="1"/>
                    <a:pt x="101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60"/>
            <p:cNvSpPr/>
            <p:nvPr/>
          </p:nvSpPr>
          <p:spPr>
            <a:xfrm>
              <a:off x="3561425" y="5326500"/>
              <a:ext cx="51650" cy="10675"/>
            </a:xfrm>
            <a:custGeom>
              <a:avLst/>
              <a:gdLst/>
              <a:ahLst/>
              <a:cxnLst/>
              <a:rect l="l" t="t" r="r" b="b"/>
              <a:pathLst>
                <a:path w="2066" h="427" extrusionOk="0">
                  <a:moveTo>
                    <a:pt x="792" y="0"/>
                  </a:moveTo>
                  <a:cubicBezTo>
                    <a:pt x="534" y="0"/>
                    <a:pt x="277" y="37"/>
                    <a:pt x="42" y="102"/>
                  </a:cubicBezTo>
                  <a:cubicBezTo>
                    <a:pt x="19" y="107"/>
                    <a:pt x="1" y="126"/>
                    <a:pt x="5" y="149"/>
                  </a:cubicBezTo>
                  <a:cubicBezTo>
                    <a:pt x="5" y="170"/>
                    <a:pt x="24" y="186"/>
                    <a:pt x="44" y="186"/>
                  </a:cubicBezTo>
                  <a:cubicBezTo>
                    <a:pt x="47" y="186"/>
                    <a:pt x="49" y="186"/>
                    <a:pt x="52" y="186"/>
                  </a:cubicBezTo>
                  <a:cubicBezTo>
                    <a:pt x="713" y="196"/>
                    <a:pt x="1373" y="279"/>
                    <a:pt x="2021" y="426"/>
                  </a:cubicBezTo>
                  <a:cubicBezTo>
                    <a:pt x="2023" y="427"/>
                    <a:pt x="2025" y="427"/>
                    <a:pt x="2027" y="427"/>
                  </a:cubicBezTo>
                  <a:cubicBezTo>
                    <a:pt x="2052" y="427"/>
                    <a:pt x="2066" y="402"/>
                    <a:pt x="2049" y="384"/>
                  </a:cubicBezTo>
                  <a:cubicBezTo>
                    <a:pt x="1701" y="114"/>
                    <a:pt x="1245" y="0"/>
                    <a:pt x="7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60"/>
            <p:cNvSpPr/>
            <p:nvPr/>
          </p:nvSpPr>
          <p:spPr>
            <a:xfrm>
              <a:off x="3550325" y="5334525"/>
              <a:ext cx="51400" cy="10650"/>
            </a:xfrm>
            <a:custGeom>
              <a:avLst/>
              <a:gdLst/>
              <a:ahLst/>
              <a:cxnLst/>
              <a:rect l="l" t="t" r="r" b="b"/>
              <a:pathLst>
                <a:path w="2056" h="426" extrusionOk="0">
                  <a:moveTo>
                    <a:pt x="782" y="1"/>
                  </a:moveTo>
                  <a:cubicBezTo>
                    <a:pt x="524" y="1"/>
                    <a:pt x="267" y="37"/>
                    <a:pt x="33" y="101"/>
                  </a:cubicBezTo>
                  <a:cubicBezTo>
                    <a:pt x="14" y="110"/>
                    <a:pt x="5" y="124"/>
                    <a:pt x="5" y="142"/>
                  </a:cubicBezTo>
                  <a:cubicBezTo>
                    <a:pt x="1" y="165"/>
                    <a:pt x="20" y="184"/>
                    <a:pt x="42" y="189"/>
                  </a:cubicBezTo>
                  <a:cubicBezTo>
                    <a:pt x="708" y="198"/>
                    <a:pt x="1369" y="276"/>
                    <a:pt x="2017" y="424"/>
                  </a:cubicBezTo>
                  <a:cubicBezTo>
                    <a:pt x="2020" y="425"/>
                    <a:pt x="2023" y="426"/>
                    <a:pt x="2026" y="426"/>
                  </a:cubicBezTo>
                  <a:cubicBezTo>
                    <a:pt x="2044" y="426"/>
                    <a:pt x="2056" y="400"/>
                    <a:pt x="2039" y="387"/>
                  </a:cubicBezTo>
                  <a:cubicBezTo>
                    <a:pt x="1695" y="113"/>
                    <a:pt x="1237" y="1"/>
                    <a:pt x="7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60"/>
            <p:cNvSpPr/>
            <p:nvPr/>
          </p:nvSpPr>
          <p:spPr>
            <a:xfrm>
              <a:off x="3538875" y="5342675"/>
              <a:ext cx="51675" cy="10675"/>
            </a:xfrm>
            <a:custGeom>
              <a:avLst/>
              <a:gdLst/>
              <a:ahLst/>
              <a:cxnLst/>
              <a:rect l="l" t="t" r="r" b="b"/>
              <a:pathLst>
                <a:path w="2067" h="427" extrusionOk="0">
                  <a:moveTo>
                    <a:pt x="792" y="1"/>
                  </a:moveTo>
                  <a:cubicBezTo>
                    <a:pt x="533" y="1"/>
                    <a:pt x="275" y="38"/>
                    <a:pt x="38" y="104"/>
                  </a:cubicBezTo>
                  <a:cubicBezTo>
                    <a:pt x="15" y="108"/>
                    <a:pt x="0" y="126"/>
                    <a:pt x="6" y="149"/>
                  </a:cubicBezTo>
                  <a:cubicBezTo>
                    <a:pt x="6" y="170"/>
                    <a:pt x="24" y="187"/>
                    <a:pt x="41" y="187"/>
                  </a:cubicBezTo>
                  <a:cubicBezTo>
                    <a:pt x="43" y="187"/>
                    <a:pt x="45" y="187"/>
                    <a:pt x="47" y="187"/>
                  </a:cubicBezTo>
                  <a:cubicBezTo>
                    <a:pt x="713" y="196"/>
                    <a:pt x="1374" y="279"/>
                    <a:pt x="2021" y="426"/>
                  </a:cubicBezTo>
                  <a:cubicBezTo>
                    <a:pt x="2023" y="427"/>
                    <a:pt x="2025" y="427"/>
                    <a:pt x="2026" y="427"/>
                  </a:cubicBezTo>
                  <a:cubicBezTo>
                    <a:pt x="2048" y="427"/>
                    <a:pt x="2066" y="402"/>
                    <a:pt x="2044" y="385"/>
                  </a:cubicBezTo>
                  <a:cubicBezTo>
                    <a:pt x="1701" y="114"/>
                    <a:pt x="1246" y="1"/>
                    <a:pt x="7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60"/>
            <p:cNvSpPr/>
            <p:nvPr/>
          </p:nvSpPr>
          <p:spPr>
            <a:xfrm>
              <a:off x="3532075" y="5288850"/>
              <a:ext cx="60000" cy="43525"/>
            </a:xfrm>
            <a:custGeom>
              <a:avLst/>
              <a:gdLst/>
              <a:ahLst/>
              <a:cxnLst/>
              <a:rect l="l" t="t" r="r" b="b"/>
              <a:pathLst>
                <a:path w="2400" h="1741" extrusionOk="0">
                  <a:moveTo>
                    <a:pt x="648" y="187"/>
                  </a:moveTo>
                  <a:cubicBezTo>
                    <a:pt x="859" y="187"/>
                    <a:pt x="1133" y="313"/>
                    <a:pt x="1243" y="398"/>
                  </a:cubicBezTo>
                  <a:cubicBezTo>
                    <a:pt x="1378" y="503"/>
                    <a:pt x="1503" y="620"/>
                    <a:pt x="1623" y="744"/>
                  </a:cubicBezTo>
                  <a:cubicBezTo>
                    <a:pt x="1864" y="1008"/>
                    <a:pt x="2095" y="1280"/>
                    <a:pt x="2308" y="1563"/>
                  </a:cubicBezTo>
                  <a:cubicBezTo>
                    <a:pt x="2035" y="1470"/>
                    <a:pt x="1762" y="1401"/>
                    <a:pt x="1484" y="1318"/>
                  </a:cubicBezTo>
                  <a:cubicBezTo>
                    <a:pt x="1160" y="1220"/>
                    <a:pt x="494" y="1026"/>
                    <a:pt x="398" y="633"/>
                  </a:cubicBezTo>
                  <a:cubicBezTo>
                    <a:pt x="314" y="293"/>
                    <a:pt x="455" y="187"/>
                    <a:pt x="648" y="187"/>
                  </a:cubicBezTo>
                  <a:close/>
                  <a:moveTo>
                    <a:pt x="695" y="0"/>
                  </a:moveTo>
                  <a:cubicBezTo>
                    <a:pt x="518" y="0"/>
                    <a:pt x="350" y="68"/>
                    <a:pt x="236" y="245"/>
                  </a:cubicBezTo>
                  <a:cubicBezTo>
                    <a:pt x="1" y="624"/>
                    <a:pt x="319" y="961"/>
                    <a:pt x="611" y="1151"/>
                  </a:cubicBezTo>
                  <a:cubicBezTo>
                    <a:pt x="1105" y="1474"/>
                    <a:pt x="1729" y="1572"/>
                    <a:pt x="2289" y="1738"/>
                  </a:cubicBezTo>
                  <a:cubicBezTo>
                    <a:pt x="2294" y="1740"/>
                    <a:pt x="2300" y="1740"/>
                    <a:pt x="2305" y="1740"/>
                  </a:cubicBezTo>
                  <a:cubicBezTo>
                    <a:pt x="2352" y="1740"/>
                    <a:pt x="2386" y="1691"/>
                    <a:pt x="2386" y="1646"/>
                  </a:cubicBezTo>
                  <a:cubicBezTo>
                    <a:pt x="2395" y="1646"/>
                    <a:pt x="2400" y="1636"/>
                    <a:pt x="2400" y="1627"/>
                  </a:cubicBezTo>
                  <a:lnTo>
                    <a:pt x="2400" y="1618"/>
                  </a:lnTo>
                  <a:cubicBezTo>
                    <a:pt x="2150" y="1054"/>
                    <a:pt x="1753" y="564"/>
                    <a:pt x="1253" y="194"/>
                  </a:cubicBezTo>
                  <a:cubicBezTo>
                    <a:pt x="1100" y="84"/>
                    <a:pt x="892" y="0"/>
                    <a:pt x="6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60"/>
            <p:cNvSpPr/>
            <p:nvPr/>
          </p:nvSpPr>
          <p:spPr>
            <a:xfrm>
              <a:off x="3588000" y="5292250"/>
              <a:ext cx="61525" cy="39650"/>
            </a:xfrm>
            <a:custGeom>
              <a:avLst/>
              <a:gdLst/>
              <a:ahLst/>
              <a:cxnLst/>
              <a:rect l="l" t="t" r="r" b="b"/>
              <a:pathLst>
                <a:path w="2461" h="1586" extrusionOk="0">
                  <a:moveTo>
                    <a:pt x="1823" y="196"/>
                  </a:moveTo>
                  <a:cubicBezTo>
                    <a:pt x="2042" y="196"/>
                    <a:pt x="2206" y="304"/>
                    <a:pt x="2081" y="668"/>
                  </a:cubicBezTo>
                  <a:cubicBezTo>
                    <a:pt x="1947" y="1052"/>
                    <a:pt x="1272" y="1182"/>
                    <a:pt x="935" y="1250"/>
                  </a:cubicBezTo>
                  <a:cubicBezTo>
                    <a:pt x="653" y="1306"/>
                    <a:pt x="376" y="1353"/>
                    <a:pt x="94" y="1421"/>
                  </a:cubicBezTo>
                  <a:cubicBezTo>
                    <a:pt x="334" y="1158"/>
                    <a:pt x="588" y="904"/>
                    <a:pt x="852" y="668"/>
                  </a:cubicBezTo>
                  <a:cubicBezTo>
                    <a:pt x="982" y="557"/>
                    <a:pt x="1120" y="450"/>
                    <a:pt x="1264" y="358"/>
                  </a:cubicBezTo>
                  <a:cubicBezTo>
                    <a:pt x="1371" y="289"/>
                    <a:pt x="1620" y="196"/>
                    <a:pt x="1823" y="196"/>
                  </a:cubicBezTo>
                  <a:close/>
                  <a:moveTo>
                    <a:pt x="1780" y="1"/>
                  </a:moveTo>
                  <a:cubicBezTo>
                    <a:pt x="1601" y="1"/>
                    <a:pt x="1413" y="61"/>
                    <a:pt x="1268" y="145"/>
                  </a:cubicBezTo>
                  <a:cubicBezTo>
                    <a:pt x="736" y="465"/>
                    <a:pt x="301" y="918"/>
                    <a:pt x="1" y="1459"/>
                  </a:cubicBezTo>
                  <a:lnTo>
                    <a:pt x="1" y="1487"/>
                  </a:lnTo>
                  <a:cubicBezTo>
                    <a:pt x="1" y="1533"/>
                    <a:pt x="23" y="1586"/>
                    <a:pt x="71" y="1586"/>
                  </a:cubicBezTo>
                  <a:cubicBezTo>
                    <a:pt x="76" y="1586"/>
                    <a:pt x="82" y="1585"/>
                    <a:pt x="88" y="1583"/>
                  </a:cubicBezTo>
                  <a:cubicBezTo>
                    <a:pt x="662" y="1482"/>
                    <a:pt x="1287" y="1440"/>
                    <a:pt x="1814" y="1163"/>
                  </a:cubicBezTo>
                  <a:cubicBezTo>
                    <a:pt x="2128" y="1001"/>
                    <a:pt x="2461" y="663"/>
                    <a:pt x="2276" y="284"/>
                  </a:cubicBezTo>
                  <a:cubicBezTo>
                    <a:pt x="2173" y="78"/>
                    <a:pt x="1982" y="1"/>
                    <a:pt x="17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60"/>
            <p:cNvSpPr/>
            <p:nvPr/>
          </p:nvSpPr>
          <p:spPr>
            <a:xfrm>
              <a:off x="3445125" y="4440475"/>
              <a:ext cx="303825" cy="884325"/>
            </a:xfrm>
            <a:custGeom>
              <a:avLst/>
              <a:gdLst/>
              <a:ahLst/>
              <a:cxnLst/>
              <a:rect l="l" t="t" r="r" b="b"/>
              <a:pathLst>
                <a:path w="12153" h="35373" extrusionOk="0">
                  <a:moveTo>
                    <a:pt x="1" y="0"/>
                  </a:moveTo>
                  <a:cubicBezTo>
                    <a:pt x="1" y="0"/>
                    <a:pt x="542" y="3658"/>
                    <a:pt x="1467" y="5984"/>
                  </a:cubicBezTo>
                  <a:cubicBezTo>
                    <a:pt x="2091" y="6201"/>
                    <a:pt x="2687" y="6473"/>
                    <a:pt x="3261" y="6802"/>
                  </a:cubicBezTo>
                  <a:cubicBezTo>
                    <a:pt x="3261" y="6802"/>
                    <a:pt x="3774" y="17886"/>
                    <a:pt x="3801" y="19194"/>
                  </a:cubicBezTo>
                  <a:cubicBezTo>
                    <a:pt x="3871" y="21779"/>
                    <a:pt x="5129" y="35373"/>
                    <a:pt x="5129" y="35373"/>
                  </a:cubicBezTo>
                  <a:lnTo>
                    <a:pt x="12152" y="35076"/>
                  </a:lnTo>
                  <a:cubicBezTo>
                    <a:pt x="12152" y="35076"/>
                    <a:pt x="10344" y="19263"/>
                    <a:pt x="10308" y="18315"/>
                  </a:cubicBezTo>
                  <a:cubicBezTo>
                    <a:pt x="10214" y="15860"/>
                    <a:pt x="8583" y="0"/>
                    <a:pt x="858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60"/>
            <p:cNvSpPr/>
            <p:nvPr/>
          </p:nvSpPr>
          <p:spPr>
            <a:xfrm>
              <a:off x="3577600" y="5285600"/>
              <a:ext cx="161625" cy="7875"/>
            </a:xfrm>
            <a:custGeom>
              <a:avLst/>
              <a:gdLst/>
              <a:ahLst/>
              <a:cxnLst/>
              <a:rect l="l" t="t" r="r" b="b"/>
              <a:pathLst>
                <a:path w="6465" h="315" extrusionOk="0">
                  <a:moveTo>
                    <a:pt x="6045" y="0"/>
                  </a:moveTo>
                  <a:cubicBezTo>
                    <a:pt x="4962" y="0"/>
                    <a:pt x="2348" y="134"/>
                    <a:pt x="1892" y="157"/>
                  </a:cubicBezTo>
                  <a:cubicBezTo>
                    <a:pt x="796" y="217"/>
                    <a:pt x="1110" y="213"/>
                    <a:pt x="19" y="282"/>
                  </a:cubicBezTo>
                  <a:cubicBezTo>
                    <a:pt x="11" y="282"/>
                    <a:pt x="1" y="287"/>
                    <a:pt x="1" y="296"/>
                  </a:cubicBezTo>
                  <a:cubicBezTo>
                    <a:pt x="5" y="306"/>
                    <a:pt x="11" y="315"/>
                    <a:pt x="19" y="315"/>
                  </a:cubicBezTo>
                  <a:cubicBezTo>
                    <a:pt x="1115" y="287"/>
                    <a:pt x="801" y="315"/>
                    <a:pt x="1897" y="278"/>
                  </a:cubicBezTo>
                  <a:cubicBezTo>
                    <a:pt x="2433" y="259"/>
                    <a:pt x="5956" y="139"/>
                    <a:pt x="6456" y="37"/>
                  </a:cubicBezTo>
                  <a:cubicBezTo>
                    <a:pt x="6465" y="33"/>
                    <a:pt x="6465" y="14"/>
                    <a:pt x="6456" y="14"/>
                  </a:cubicBezTo>
                  <a:cubicBezTo>
                    <a:pt x="6380" y="4"/>
                    <a:pt x="6236" y="0"/>
                    <a:pt x="60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60"/>
            <p:cNvSpPr/>
            <p:nvPr/>
          </p:nvSpPr>
          <p:spPr>
            <a:xfrm>
              <a:off x="3642700" y="4463325"/>
              <a:ext cx="80825" cy="800025"/>
            </a:xfrm>
            <a:custGeom>
              <a:avLst/>
              <a:gdLst/>
              <a:ahLst/>
              <a:cxnLst/>
              <a:rect l="l" t="t" r="r" b="b"/>
              <a:pathLst>
                <a:path w="3233" h="32001" extrusionOk="0">
                  <a:moveTo>
                    <a:pt x="21" y="0"/>
                  </a:moveTo>
                  <a:cubicBezTo>
                    <a:pt x="10" y="0"/>
                    <a:pt x="0" y="7"/>
                    <a:pt x="4" y="21"/>
                  </a:cubicBezTo>
                  <a:cubicBezTo>
                    <a:pt x="175" y="2277"/>
                    <a:pt x="342" y="4538"/>
                    <a:pt x="523" y="6794"/>
                  </a:cubicBezTo>
                  <a:cubicBezTo>
                    <a:pt x="847" y="10789"/>
                    <a:pt x="1207" y="14780"/>
                    <a:pt x="1651" y="18760"/>
                  </a:cubicBezTo>
                  <a:cubicBezTo>
                    <a:pt x="2090" y="22742"/>
                    <a:pt x="2501" y="28041"/>
                    <a:pt x="3209" y="31985"/>
                  </a:cubicBezTo>
                  <a:cubicBezTo>
                    <a:pt x="3211" y="31996"/>
                    <a:pt x="3217" y="32001"/>
                    <a:pt x="3222" y="32001"/>
                  </a:cubicBezTo>
                  <a:cubicBezTo>
                    <a:pt x="3227" y="32001"/>
                    <a:pt x="3233" y="31995"/>
                    <a:pt x="3233" y="31985"/>
                  </a:cubicBezTo>
                  <a:cubicBezTo>
                    <a:pt x="2885" y="29766"/>
                    <a:pt x="1424" y="15986"/>
                    <a:pt x="1059" y="12006"/>
                  </a:cubicBezTo>
                  <a:cubicBezTo>
                    <a:pt x="694" y="8020"/>
                    <a:pt x="369" y="4020"/>
                    <a:pt x="51" y="25"/>
                  </a:cubicBezTo>
                  <a:cubicBezTo>
                    <a:pt x="49" y="8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60"/>
            <p:cNvSpPr/>
            <p:nvPr/>
          </p:nvSpPr>
          <p:spPr>
            <a:xfrm>
              <a:off x="3472875" y="4586000"/>
              <a:ext cx="54375" cy="25525"/>
            </a:xfrm>
            <a:custGeom>
              <a:avLst/>
              <a:gdLst/>
              <a:ahLst/>
              <a:cxnLst/>
              <a:rect l="l" t="t" r="r" b="b"/>
              <a:pathLst>
                <a:path w="2175" h="1021" extrusionOk="0">
                  <a:moveTo>
                    <a:pt x="56" y="1"/>
                  </a:moveTo>
                  <a:cubicBezTo>
                    <a:pt x="43" y="1"/>
                    <a:pt x="28" y="5"/>
                    <a:pt x="15" y="14"/>
                  </a:cubicBezTo>
                  <a:cubicBezTo>
                    <a:pt x="0" y="33"/>
                    <a:pt x="0" y="61"/>
                    <a:pt x="19" y="80"/>
                  </a:cubicBezTo>
                  <a:cubicBezTo>
                    <a:pt x="708" y="421"/>
                    <a:pt x="1430" y="713"/>
                    <a:pt x="2137" y="1019"/>
                  </a:cubicBezTo>
                  <a:cubicBezTo>
                    <a:pt x="2140" y="1020"/>
                    <a:pt x="2144" y="1020"/>
                    <a:pt x="2148" y="1020"/>
                  </a:cubicBezTo>
                  <a:cubicBezTo>
                    <a:pt x="2157" y="1020"/>
                    <a:pt x="2165" y="1016"/>
                    <a:pt x="2169" y="1009"/>
                  </a:cubicBezTo>
                  <a:cubicBezTo>
                    <a:pt x="2174" y="995"/>
                    <a:pt x="2169" y="981"/>
                    <a:pt x="2155" y="976"/>
                  </a:cubicBezTo>
                  <a:cubicBezTo>
                    <a:pt x="1485" y="588"/>
                    <a:pt x="782" y="264"/>
                    <a:pt x="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60"/>
            <p:cNvSpPr/>
            <p:nvPr/>
          </p:nvSpPr>
          <p:spPr>
            <a:xfrm>
              <a:off x="3466300" y="4464100"/>
              <a:ext cx="43825" cy="118675"/>
            </a:xfrm>
            <a:custGeom>
              <a:avLst/>
              <a:gdLst/>
              <a:ahLst/>
              <a:cxnLst/>
              <a:rect l="l" t="t" r="r" b="b"/>
              <a:pathLst>
                <a:path w="1753" h="4747" extrusionOk="0">
                  <a:moveTo>
                    <a:pt x="120" y="1"/>
                  </a:moveTo>
                  <a:cubicBezTo>
                    <a:pt x="109" y="1"/>
                    <a:pt x="97" y="9"/>
                    <a:pt x="97" y="22"/>
                  </a:cubicBezTo>
                  <a:cubicBezTo>
                    <a:pt x="0" y="1062"/>
                    <a:pt x="41" y="2111"/>
                    <a:pt x="218" y="3142"/>
                  </a:cubicBezTo>
                  <a:cubicBezTo>
                    <a:pt x="280" y="3492"/>
                    <a:pt x="634" y="4746"/>
                    <a:pt x="1153" y="4746"/>
                  </a:cubicBezTo>
                  <a:cubicBezTo>
                    <a:pt x="1169" y="4746"/>
                    <a:pt x="1186" y="4745"/>
                    <a:pt x="1202" y="4743"/>
                  </a:cubicBezTo>
                  <a:cubicBezTo>
                    <a:pt x="1753" y="4659"/>
                    <a:pt x="1489" y="3874"/>
                    <a:pt x="1405" y="3347"/>
                  </a:cubicBezTo>
                  <a:cubicBezTo>
                    <a:pt x="1258" y="2260"/>
                    <a:pt x="1193" y="1159"/>
                    <a:pt x="1211" y="59"/>
                  </a:cubicBezTo>
                  <a:cubicBezTo>
                    <a:pt x="1211" y="54"/>
                    <a:pt x="1207" y="50"/>
                    <a:pt x="1198" y="45"/>
                  </a:cubicBezTo>
                  <a:cubicBezTo>
                    <a:pt x="1196" y="44"/>
                    <a:pt x="1194" y="44"/>
                    <a:pt x="1192" y="44"/>
                  </a:cubicBezTo>
                  <a:cubicBezTo>
                    <a:pt x="1184" y="44"/>
                    <a:pt x="1174" y="51"/>
                    <a:pt x="1170" y="59"/>
                  </a:cubicBezTo>
                  <a:cubicBezTo>
                    <a:pt x="1082" y="850"/>
                    <a:pt x="1072" y="1650"/>
                    <a:pt x="1147" y="2440"/>
                  </a:cubicBezTo>
                  <a:cubicBezTo>
                    <a:pt x="1179" y="2871"/>
                    <a:pt x="1239" y="3291"/>
                    <a:pt x="1309" y="3712"/>
                  </a:cubicBezTo>
                  <a:cubicBezTo>
                    <a:pt x="1360" y="3915"/>
                    <a:pt x="1388" y="4123"/>
                    <a:pt x="1392" y="4331"/>
                  </a:cubicBezTo>
                  <a:cubicBezTo>
                    <a:pt x="1378" y="4488"/>
                    <a:pt x="1322" y="4595"/>
                    <a:pt x="1217" y="4618"/>
                  </a:cubicBezTo>
                  <a:cubicBezTo>
                    <a:pt x="1194" y="4624"/>
                    <a:pt x="1172" y="4626"/>
                    <a:pt x="1151" y="4626"/>
                  </a:cubicBezTo>
                  <a:cubicBezTo>
                    <a:pt x="563" y="4626"/>
                    <a:pt x="290" y="2737"/>
                    <a:pt x="259" y="2384"/>
                  </a:cubicBezTo>
                  <a:cubicBezTo>
                    <a:pt x="185" y="1603"/>
                    <a:pt x="139" y="863"/>
                    <a:pt x="139" y="22"/>
                  </a:cubicBezTo>
                  <a:cubicBezTo>
                    <a:pt x="139" y="7"/>
                    <a:pt x="130" y="1"/>
                    <a:pt x="1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60"/>
            <p:cNvSpPr/>
            <p:nvPr/>
          </p:nvSpPr>
          <p:spPr>
            <a:xfrm>
              <a:off x="3492650" y="4579650"/>
              <a:ext cx="8675" cy="20725"/>
            </a:xfrm>
            <a:custGeom>
              <a:avLst/>
              <a:gdLst/>
              <a:ahLst/>
              <a:cxnLst/>
              <a:rect l="l" t="t" r="r" b="b"/>
              <a:pathLst>
                <a:path w="347" h="829" extrusionOk="0">
                  <a:moveTo>
                    <a:pt x="81" y="0"/>
                  </a:moveTo>
                  <a:cubicBezTo>
                    <a:pt x="73" y="0"/>
                    <a:pt x="64" y="2"/>
                    <a:pt x="56" y="5"/>
                  </a:cubicBezTo>
                  <a:cubicBezTo>
                    <a:pt x="18" y="14"/>
                    <a:pt x="1" y="56"/>
                    <a:pt x="14" y="93"/>
                  </a:cubicBezTo>
                  <a:cubicBezTo>
                    <a:pt x="56" y="227"/>
                    <a:pt x="107" y="351"/>
                    <a:pt x="153" y="481"/>
                  </a:cubicBezTo>
                  <a:cubicBezTo>
                    <a:pt x="185" y="601"/>
                    <a:pt x="236" y="712"/>
                    <a:pt x="301" y="814"/>
                  </a:cubicBezTo>
                  <a:cubicBezTo>
                    <a:pt x="306" y="823"/>
                    <a:pt x="315" y="829"/>
                    <a:pt x="319" y="829"/>
                  </a:cubicBezTo>
                  <a:cubicBezTo>
                    <a:pt x="334" y="829"/>
                    <a:pt x="342" y="819"/>
                    <a:pt x="347" y="805"/>
                  </a:cubicBezTo>
                  <a:cubicBezTo>
                    <a:pt x="347" y="690"/>
                    <a:pt x="329" y="573"/>
                    <a:pt x="287" y="462"/>
                  </a:cubicBezTo>
                  <a:cubicBezTo>
                    <a:pt x="250" y="319"/>
                    <a:pt x="199" y="181"/>
                    <a:pt x="144" y="46"/>
                  </a:cubicBezTo>
                  <a:cubicBezTo>
                    <a:pt x="133" y="18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60"/>
            <p:cNvSpPr/>
            <p:nvPr/>
          </p:nvSpPr>
          <p:spPr>
            <a:xfrm>
              <a:off x="3276825" y="4208875"/>
              <a:ext cx="256375" cy="154675"/>
            </a:xfrm>
            <a:custGeom>
              <a:avLst/>
              <a:gdLst/>
              <a:ahLst/>
              <a:cxnLst/>
              <a:rect l="l" t="t" r="r" b="b"/>
              <a:pathLst>
                <a:path w="10255" h="6187" extrusionOk="0">
                  <a:moveTo>
                    <a:pt x="9661" y="1"/>
                  </a:moveTo>
                  <a:cubicBezTo>
                    <a:pt x="9437" y="1"/>
                    <a:pt x="9117" y="94"/>
                    <a:pt x="8685" y="318"/>
                  </a:cubicBezTo>
                  <a:cubicBezTo>
                    <a:pt x="7016" y="1156"/>
                    <a:pt x="4694" y="2269"/>
                    <a:pt x="4378" y="2269"/>
                  </a:cubicBezTo>
                  <a:cubicBezTo>
                    <a:pt x="4373" y="2269"/>
                    <a:pt x="4369" y="2269"/>
                    <a:pt x="4366" y="2269"/>
                  </a:cubicBezTo>
                  <a:cubicBezTo>
                    <a:pt x="4282" y="2254"/>
                    <a:pt x="3913" y="1325"/>
                    <a:pt x="3538" y="544"/>
                  </a:cubicBezTo>
                  <a:cubicBezTo>
                    <a:pt x="3447" y="362"/>
                    <a:pt x="2897" y="284"/>
                    <a:pt x="2259" y="284"/>
                  </a:cubicBezTo>
                  <a:cubicBezTo>
                    <a:pt x="1242" y="284"/>
                    <a:pt x="0" y="483"/>
                    <a:pt x="29" y="784"/>
                  </a:cubicBezTo>
                  <a:cubicBezTo>
                    <a:pt x="153" y="2162"/>
                    <a:pt x="2174" y="5829"/>
                    <a:pt x="3237" y="6148"/>
                  </a:cubicBezTo>
                  <a:cubicBezTo>
                    <a:pt x="3324" y="6174"/>
                    <a:pt x="3419" y="6187"/>
                    <a:pt x="3523" y="6187"/>
                  </a:cubicBezTo>
                  <a:cubicBezTo>
                    <a:pt x="5056" y="6187"/>
                    <a:pt x="8354" y="3450"/>
                    <a:pt x="9771" y="1293"/>
                  </a:cubicBezTo>
                  <a:cubicBezTo>
                    <a:pt x="10183" y="655"/>
                    <a:pt x="10255" y="1"/>
                    <a:pt x="9661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60"/>
            <p:cNvSpPr/>
            <p:nvPr/>
          </p:nvSpPr>
          <p:spPr>
            <a:xfrm>
              <a:off x="3425600" y="4204175"/>
              <a:ext cx="112325" cy="122100"/>
            </a:xfrm>
            <a:custGeom>
              <a:avLst/>
              <a:gdLst/>
              <a:ahLst/>
              <a:cxnLst/>
              <a:rect l="l" t="t" r="r" b="b"/>
              <a:pathLst>
                <a:path w="4493" h="4884" extrusionOk="0">
                  <a:moveTo>
                    <a:pt x="3883" y="1"/>
                  </a:moveTo>
                  <a:cubicBezTo>
                    <a:pt x="3489" y="1"/>
                    <a:pt x="2893" y="255"/>
                    <a:pt x="2391" y="506"/>
                  </a:cubicBezTo>
                  <a:cubicBezTo>
                    <a:pt x="1360" y="1023"/>
                    <a:pt x="0" y="1633"/>
                    <a:pt x="0" y="1633"/>
                  </a:cubicBezTo>
                  <a:lnTo>
                    <a:pt x="1355" y="4884"/>
                  </a:lnTo>
                  <a:cubicBezTo>
                    <a:pt x="1355" y="4884"/>
                    <a:pt x="3330" y="2896"/>
                    <a:pt x="4098" y="1176"/>
                  </a:cubicBezTo>
                  <a:cubicBezTo>
                    <a:pt x="4493" y="289"/>
                    <a:pt x="4302" y="1"/>
                    <a:pt x="3883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60"/>
            <p:cNvSpPr/>
            <p:nvPr/>
          </p:nvSpPr>
          <p:spPr>
            <a:xfrm>
              <a:off x="3443450" y="4238275"/>
              <a:ext cx="31775" cy="69175"/>
            </a:xfrm>
            <a:custGeom>
              <a:avLst/>
              <a:gdLst/>
              <a:ahLst/>
              <a:cxnLst/>
              <a:rect l="l" t="t" r="r" b="b"/>
              <a:pathLst>
                <a:path w="1271" h="2767" extrusionOk="0">
                  <a:moveTo>
                    <a:pt x="21" y="0"/>
                  </a:moveTo>
                  <a:cubicBezTo>
                    <a:pt x="13" y="0"/>
                    <a:pt x="0" y="9"/>
                    <a:pt x="3" y="15"/>
                  </a:cubicBezTo>
                  <a:cubicBezTo>
                    <a:pt x="202" y="478"/>
                    <a:pt x="364" y="945"/>
                    <a:pt x="571" y="1402"/>
                  </a:cubicBezTo>
                  <a:cubicBezTo>
                    <a:pt x="776" y="1869"/>
                    <a:pt x="998" y="2322"/>
                    <a:pt x="1247" y="2766"/>
                  </a:cubicBezTo>
                  <a:lnTo>
                    <a:pt x="1271" y="2766"/>
                  </a:lnTo>
                  <a:cubicBezTo>
                    <a:pt x="1109" y="2299"/>
                    <a:pt x="891" y="1842"/>
                    <a:pt x="682" y="1383"/>
                  </a:cubicBezTo>
                  <a:cubicBezTo>
                    <a:pt x="475" y="931"/>
                    <a:pt x="244" y="468"/>
                    <a:pt x="27" y="6"/>
                  </a:cubicBezTo>
                  <a:cubicBezTo>
                    <a:pt x="27" y="2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60"/>
            <p:cNvSpPr/>
            <p:nvPr/>
          </p:nvSpPr>
          <p:spPr>
            <a:xfrm>
              <a:off x="3446875" y="4215975"/>
              <a:ext cx="86475" cy="110200"/>
            </a:xfrm>
            <a:custGeom>
              <a:avLst/>
              <a:gdLst/>
              <a:ahLst/>
              <a:cxnLst/>
              <a:rect l="l" t="t" r="r" b="b"/>
              <a:pathLst>
                <a:path w="3459" h="4408" extrusionOk="0">
                  <a:moveTo>
                    <a:pt x="3458" y="0"/>
                  </a:moveTo>
                  <a:lnTo>
                    <a:pt x="1" y="3201"/>
                  </a:lnTo>
                  <a:lnTo>
                    <a:pt x="504" y="4407"/>
                  </a:lnTo>
                  <a:cubicBezTo>
                    <a:pt x="504" y="4407"/>
                    <a:pt x="2479" y="2424"/>
                    <a:pt x="3247" y="700"/>
                  </a:cubicBezTo>
                  <a:cubicBezTo>
                    <a:pt x="3353" y="482"/>
                    <a:pt x="3426" y="246"/>
                    <a:pt x="34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60"/>
            <p:cNvSpPr/>
            <p:nvPr/>
          </p:nvSpPr>
          <p:spPr>
            <a:xfrm>
              <a:off x="3411625" y="4196175"/>
              <a:ext cx="266350" cy="339350"/>
            </a:xfrm>
            <a:custGeom>
              <a:avLst/>
              <a:gdLst/>
              <a:ahLst/>
              <a:cxnLst/>
              <a:rect l="l" t="t" r="r" b="b"/>
              <a:pathLst>
                <a:path w="10654" h="13574" extrusionOk="0">
                  <a:moveTo>
                    <a:pt x="5499" y="1"/>
                  </a:moveTo>
                  <a:cubicBezTo>
                    <a:pt x="4965" y="1"/>
                    <a:pt x="4429" y="169"/>
                    <a:pt x="4189" y="455"/>
                  </a:cubicBezTo>
                  <a:cubicBezTo>
                    <a:pt x="2395" y="2596"/>
                    <a:pt x="0" y="12820"/>
                    <a:pt x="124" y="12977"/>
                  </a:cubicBezTo>
                  <a:cubicBezTo>
                    <a:pt x="211" y="13086"/>
                    <a:pt x="10081" y="13574"/>
                    <a:pt x="10549" y="13574"/>
                  </a:cubicBezTo>
                  <a:cubicBezTo>
                    <a:pt x="10559" y="13574"/>
                    <a:pt x="10565" y="13574"/>
                    <a:pt x="10566" y="13573"/>
                  </a:cubicBezTo>
                  <a:cubicBezTo>
                    <a:pt x="10653" y="13481"/>
                    <a:pt x="10320" y="10919"/>
                    <a:pt x="9872" y="8460"/>
                  </a:cubicBezTo>
                  <a:cubicBezTo>
                    <a:pt x="9659" y="7160"/>
                    <a:pt x="9373" y="5879"/>
                    <a:pt x="9008" y="4617"/>
                  </a:cubicBezTo>
                  <a:cubicBezTo>
                    <a:pt x="8628" y="3447"/>
                    <a:pt x="8342" y="2190"/>
                    <a:pt x="6691" y="414"/>
                  </a:cubicBezTo>
                  <a:cubicBezTo>
                    <a:pt x="6426" y="128"/>
                    <a:pt x="5963" y="1"/>
                    <a:pt x="5499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60"/>
            <p:cNvSpPr/>
            <p:nvPr/>
          </p:nvSpPr>
          <p:spPr>
            <a:xfrm>
              <a:off x="3509300" y="4157150"/>
              <a:ext cx="62550" cy="92300"/>
            </a:xfrm>
            <a:custGeom>
              <a:avLst/>
              <a:gdLst/>
              <a:ahLst/>
              <a:cxnLst/>
              <a:rect l="l" t="t" r="r" b="b"/>
              <a:pathLst>
                <a:path w="2502" h="3692" extrusionOk="0">
                  <a:moveTo>
                    <a:pt x="2340" y="1"/>
                  </a:moveTo>
                  <a:lnTo>
                    <a:pt x="0" y="532"/>
                  </a:lnTo>
                  <a:cubicBezTo>
                    <a:pt x="129" y="1000"/>
                    <a:pt x="199" y="1480"/>
                    <a:pt x="208" y="1965"/>
                  </a:cubicBezTo>
                  <a:cubicBezTo>
                    <a:pt x="204" y="2016"/>
                    <a:pt x="199" y="2067"/>
                    <a:pt x="185" y="2118"/>
                  </a:cubicBezTo>
                  <a:lnTo>
                    <a:pt x="185" y="2142"/>
                  </a:lnTo>
                  <a:cubicBezTo>
                    <a:pt x="129" y="2432"/>
                    <a:pt x="42" y="3635"/>
                    <a:pt x="722" y="3691"/>
                  </a:cubicBezTo>
                  <a:cubicBezTo>
                    <a:pt x="732" y="3692"/>
                    <a:pt x="742" y="3692"/>
                    <a:pt x="752" y="3692"/>
                  </a:cubicBezTo>
                  <a:cubicBezTo>
                    <a:pt x="1198" y="3692"/>
                    <a:pt x="2095" y="2935"/>
                    <a:pt x="2478" y="2280"/>
                  </a:cubicBezTo>
                  <a:cubicBezTo>
                    <a:pt x="2502" y="2234"/>
                    <a:pt x="2437" y="1739"/>
                    <a:pt x="2391" y="1143"/>
                  </a:cubicBezTo>
                  <a:cubicBezTo>
                    <a:pt x="2359" y="778"/>
                    <a:pt x="2335" y="370"/>
                    <a:pt x="2340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60"/>
            <p:cNvSpPr/>
            <p:nvPr/>
          </p:nvSpPr>
          <p:spPr>
            <a:xfrm>
              <a:off x="3509300" y="4157150"/>
              <a:ext cx="59425" cy="57600"/>
            </a:xfrm>
            <a:custGeom>
              <a:avLst/>
              <a:gdLst/>
              <a:ahLst/>
              <a:cxnLst/>
              <a:rect l="l" t="t" r="r" b="b"/>
              <a:pathLst>
                <a:path w="2377" h="2304" extrusionOk="0">
                  <a:moveTo>
                    <a:pt x="2340" y="1"/>
                  </a:moveTo>
                  <a:lnTo>
                    <a:pt x="0" y="532"/>
                  </a:lnTo>
                  <a:cubicBezTo>
                    <a:pt x="125" y="1000"/>
                    <a:pt x="190" y="1480"/>
                    <a:pt x="195" y="1965"/>
                  </a:cubicBezTo>
                  <a:cubicBezTo>
                    <a:pt x="199" y="2016"/>
                    <a:pt x="190" y="2067"/>
                    <a:pt x="180" y="2118"/>
                  </a:cubicBezTo>
                  <a:lnTo>
                    <a:pt x="180" y="2142"/>
                  </a:lnTo>
                  <a:cubicBezTo>
                    <a:pt x="171" y="2178"/>
                    <a:pt x="157" y="2225"/>
                    <a:pt x="157" y="2289"/>
                  </a:cubicBezTo>
                  <a:cubicBezTo>
                    <a:pt x="236" y="2299"/>
                    <a:pt x="313" y="2303"/>
                    <a:pt x="389" y="2303"/>
                  </a:cubicBezTo>
                  <a:cubicBezTo>
                    <a:pt x="1279" y="2303"/>
                    <a:pt x="1934" y="1680"/>
                    <a:pt x="2376" y="1036"/>
                  </a:cubicBezTo>
                  <a:cubicBezTo>
                    <a:pt x="2354" y="699"/>
                    <a:pt x="2335" y="334"/>
                    <a:pt x="2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60"/>
            <p:cNvSpPr/>
            <p:nvPr/>
          </p:nvSpPr>
          <p:spPr>
            <a:xfrm>
              <a:off x="3483625" y="4059600"/>
              <a:ext cx="37825" cy="69500"/>
            </a:xfrm>
            <a:custGeom>
              <a:avLst/>
              <a:gdLst/>
              <a:ahLst/>
              <a:cxnLst/>
              <a:rect l="l" t="t" r="r" b="b"/>
              <a:pathLst>
                <a:path w="1513" h="2780" extrusionOk="0">
                  <a:moveTo>
                    <a:pt x="1512" y="0"/>
                  </a:moveTo>
                  <a:lnTo>
                    <a:pt x="1512" y="0"/>
                  </a:lnTo>
                  <a:cubicBezTo>
                    <a:pt x="1512" y="0"/>
                    <a:pt x="625" y="199"/>
                    <a:pt x="315" y="999"/>
                  </a:cubicBezTo>
                  <a:cubicBezTo>
                    <a:pt x="1" y="1794"/>
                    <a:pt x="29" y="2723"/>
                    <a:pt x="89" y="2779"/>
                  </a:cubicBezTo>
                  <a:cubicBezTo>
                    <a:pt x="89" y="2779"/>
                    <a:pt x="90" y="2780"/>
                    <a:pt x="91" y="2780"/>
                  </a:cubicBezTo>
                  <a:cubicBezTo>
                    <a:pt x="179" y="2780"/>
                    <a:pt x="1512" y="0"/>
                    <a:pt x="15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60"/>
            <p:cNvSpPr/>
            <p:nvPr/>
          </p:nvSpPr>
          <p:spPr>
            <a:xfrm>
              <a:off x="3470800" y="4061250"/>
              <a:ext cx="119900" cy="140175"/>
            </a:xfrm>
            <a:custGeom>
              <a:avLst/>
              <a:gdLst/>
              <a:ahLst/>
              <a:cxnLst/>
              <a:rect l="l" t="t" r="r" b="b"/>
              <a:pathLst>
                <a:path w="4796" h="5607" extrusionOk="0">
                  <a:moveTo>
                    <a:pt x="2623" y="0"/>
                  </a:moveTo>
                  <a:cubicBezTo>
                    <a:pt x="2358" y="0"/>
                    <a:pt x="2096" y="55"/>
                    <a:pt x="1859" y="175"/>
                  </a:cubicBezTo>
                  <a:cubicBezTo>
                    <a:pt x="1129" y="544"/>
                    <a:pt x="0" y="3504"/>
                    <a:pt x="463" y="4590"/>
                  </a:cubicBezTo>
                  <a:cubicBezTo>
                    <a:pt x="757" y="5282"/>
                    <a:pt x="1400" y="5606"/>
                    <a:pt x="2079" y="5606"/>
                  </a:cubicBezTo>
                  <a:cubicBezTo>
                    <a:pt x="2497" y="5606"/>
                    <a:pt x="2929" y="5483"/>
                    <a:pt x="3302" y="5246"/>
                  </a:cubicBezTo>
                  <a:cubicBezTo>
                    <a:pt x="3967" y="4821"/>
                    <a:pt x="4795" y="2533"/>
                    <a:pt x="4684" y="1677"/>
                  </a:cubicBezTo>
                  <a:cubicBezTo>
                    <a:pt x="4555" y="690"/>
                    <a:pt x="3563" y="0"/>
                    <a:pt x="2623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60"/>
            <p:cNvSpPr/>
            <p:nvPr/>
          </p:nvSpPr>
          <p:spPr>
            <a:xfrm>
              <a:off x="3526650" y="4126275"/>
              <a:ext cx="4075" cy="11500"/>
            </a:xfrm>
            <a:custGeom>
              <a:avLst/>
              <a:gdLst/>
              <a:ahLst/>
              <a:cxnLst/>
              <a:rect l="l" t="t" r="r" b="b"/>
              <a:pathLst>
                <a:path w="163" h="460" extrusionOk="0">
                  <a:moveTo>
                    <a:pt x="152" y="1"/>
                  </a:moveTo>
                  <a:cubicBezTo>
                    <a:pt x="69" y="140"/>
                    <a:pt x="0" y="376"/>
                    <a:pt x="152" y="459"/>
                  </a:cubicBezTo>
                  <a:cubicBezTo>
                    <a:pt x="37" y="353"/>
                    <a:pt x="88" y="167"/>
                    <a:pt x="152" y="20"/>
                  </a:cubicBezTo>
                  <a:cubicBezTo>
                    <a:pt x="162" y="15"/>
                    <a:pt x="152" y="1"/>
                    <a:pt x="1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60"/>
            <p:cNvSpPr/>
            <p:nvPr/>
          </p:nvSpPr>
          <p:spPr>
            <a:xfrm>
              <a:off x="3526325" y="4123575"/>
              <a:ext cx="15225" cy="12900"/>
            </a:xfrm>
            <a:custGeom>
              <a:avLst/>
              <a:gdLst/>
              <a:ahLst/>
              <a:cxnLst/>
              <a:rect l="l" t="t" r="r" b="b"/>
              <a:pathLst>
                <a:path w="609" h="516" extrusionOk="0">
                  <a:moveTo>
                    <a:pt x="335" y="0"/>
                  </a:moveTo>
                  <a:cubicBezTo>
                    <a:pt x="136" y="0"/>
                    <a:pt x="0" y="433"/>
                    <a:pt x="216" y="506"/>
                  </a:cubicBezTo>
                  <a:cubicBezTo>
                    <a:pt x="234" y="512"/>
                    <a:pt x="251" y="515"/>
                    <a:pt x="268" y="515"/>
                  </a:cubicBezTo>
                  <a:cubicBezTo>
                    <a:pt x="472" y="515"/>
                    <a:pt x="609" y="80"/>
                    <a:pt x="378" y="7"/>
                  </a:cubicBezTo>
                  <a:cubicBezTo>
                    <a:pt x="364" y="2"/>
                    <a:pt x="349" y="0"/>
                    <a:pt x="3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60"/>
            <p:cNvSpPr/>
            <p:nvPr/>
          </p:nvSpPr>
          <p:spPr>
            <a:xfrm>
              <a:off x="3500275" y="4117275"/>
              <a:ext cx="7775" cy="8600"/>
            </a:xfrm>
            <a:custGeom>
              <a:avLst/>
              <a:gdLst/>
              <a:ahLst/>
              <a:cxnLst/>
              <a:rect l="l" t="t" r="r" b="b"/>
              <a:pathLst>
                <a:path w="311" h="344" extrusionOk="0">
                  <a:moveTo>
                    <a:pt x="310" y="0"/>
                  </a:moveTo>
                  <a:cubicBezTo>
                    <a:pt x="310" y="0"/>
                    <a:pt x="296" y="0"/>
                    <a:pt x="292" y="9"/>
                  </a:cubicBezTo>
                  <a:cubicBezTo>
                    <a:pt x="240" y="167"/>
                    <a:pt x="157" y="337"/>
                    <a:pt x="1" y="337"/>
                  </a:cubicBezTo>
                  <a:cubicBezTo>
                    <a:pt x="17" y="342"/>
                    <a:pt x="32" y="344"/>
                    <a:pt x="47" y="344"/>
                  </a:cubicBezTo>
                  <a:cubicBezTo>
                    <a:pt x="195" y="344"/>
                    <a:pt x="289" y="143"/>
                    <a:pt x="3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60"/>
            <p:cNvSpPr/>
            <p:nvPr/>
          </p:nvSpPr>
          <p:spPr>
            <a:xfrm>
              <a:off x="3495600" y="4111575"/>
              <a:ext cx="15025" cy="12800"/>
            </a:xfrm>
            <a:custGeom>
              <a:avLst/>
              <a:gdLst/>
              <a:ahLst/>
              <a:cxnLst/>
              <a:rect l="l" t="t" r="r" b="b"/>
              <a:pathLst>
                <a:path w="601" h="512" extrusionOk="0">
                  <a:moveTo>
                    <a:pt x="352" y="1"/>
                  </a:moveTo>
                  <a:cubicBezTo>
                    <a:pt x="144" y="1"/>
                    <a:pt x="0" y="418"/>
                    <a:pt x="201" y="501"/>
                  </a:cubicBezTo>
                  <a:cubicBezTo>
                    <a:pt x="220" y="508"/>
                    <a:pt x="238" y="512"/>
                    <a:pt x="256" y="512"/>
                  </a:cubicBezTo>
                  <a:cubicBezTo>
                    <a:pt x="453" y="512"/>
                    <a:pt x="601" y="101"/>
                    <a:pt x="419" y="15"/>
                  </a:cubicBezTo>
                  <a:cubicBezTo>
                    <a:pt x="396" y="5"/>
                    <a:pt x="373" y="1"/>
                    <a:pt x="3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60"/>
            <p:cNvSpPr/>
            <p:nvPr/>
          </p:nvSpPr>
          <p:spPr>
            <a:xfrm>
              <a:off x="3534375" y="4108900"/>
              <a:ext cx="12850" cy="11575"/>
            </a:xfrm>
            <a:custGeom>
              <a:avLst/>
              <a:gdLst/>
              <a:ahLst/>
              <a:cxnLst/>
              <a:rect l="l" t="t" r="r" b="b"/>
              <a:pathLst>
                <a:path w="514" h="463" extrusionOk="0">
                  <a:moveTo>
                    <a:pt x="150" y="0"/>
                  </a:moveTo>
                  <a:cubicBezTo>
                    <a:pt x="125" y="0"/>
                    <a:pt x="100" y="4"/>
                    <a:pt x="75" y="11"/>
                  </a:cubicBezTo>
                  <a:cubicBezTo>
                    <a:pt x="28" y="34"/>
                    <a:pt x="1" y="81"/>
                    <a:pt x="10" y="132"/>
                  </a:cubicBezTo>
                  <a:cubicBezTo>
                    <a:pt x="37" y="205"/>
                    <a:pt x="88" y="266"/>
                    <a:pt x="153" y="307"/>
                  </a:cubicBezTo>
                  <a:cubicBezTo>
                    <a:pt x="214" y="354"/>
                    <a:pt x="264" y="399"/>
                    <a:pt x="325" y="442"/>
                  </a:cubicBezTo>
                  <a:cubicBezTo>
                    <a:pt x="342" y="456"/>
                    <a:pt x="362" y="462"/>
                    <a:pt x="386" y="462"/>
                  </a:cubicBezTo>
                  <a:cubicBezTo>
                    <a:pt x="393" y="462"/>
                    <a:pt x="400" y="462"/>
                    <a:pt x="408" y="461"/>
                  </a:cubicBezTo>
                  <a:cubicBezTo>
                    <a:pt x="472" y="451"/>
                    <a:pt x="513" y="391"/>
                    <a:pt x="504" y="326"/>
                  </a:cubicBezTo>
                  <a:cubicBezTo>
                    <a:pt x="486" y="224"/>
                    <a:pt x="430" y="136"/>
                    <a:pt x="347" y="81"/>
                  </a:cubicBezTo>
                  <a:cubicBezTo>
                    <a:pt x="293" y="29"/>
                    <a:pt x="222" y="0"/>
                    <a:pt x="1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60"/>
            <p:cNvSpPr/>
            <p:nvPr/>
          </p:nvSpPr>
          <p:spPr>
            <a:xfrm>
              <a:off x="3500625" y="4098625"/>
              <a:ext cx="15275" cy="7725"/>
            </a:xfrm>
            <a:custGeom>
              <a:avLst/>
              <a:gdLst/>
              <a:ahLst/>
              <a:cxnLst/>
              <a:rect l="l" t="t" r="r" b="b"/>
              <a:pathLst>
                <a:path w="611" h="309" extrusionOk="0">
                  <a:moveTo>
                    <a:pt x="286" y="0"/>
                  </a:moveTo>
                  <a:cubicBezTo>
                    <a:pt x="209" y="0"/>
                    <a:pt x="130" y="24"/>
                    <a:pt x="66" y="67"/>
                  </a:cubicBezTo>
                  <a:cubicBezTo>
                    <a:pt x="15" y="108"/>
                    <a:pt x="0" y="182"/>
                    <a:pt x="42" y="233"/>
                  </a:cubicBezTo>
                  <a:cubicBezTo>
                    <a:pt x="60" y="256"/>
                    <a:pt x="83" y="274"/>
                    <a:pt x="116" y="279"/>
                  </a:cubicBezTo>
                  <a:cubicBezTo>
                    <a:pt x="185" y="289"/>
                    <a:pt x="260" y="298"/>
                    <a:pt x="329" y="298"/>
                  </a:cubicBezTo>
                  <a:cubicBezTo>
                    <a:pt x="357" y="305"/>
                    <a:pt x="386" y="309"/>
                    <a:pt x="415" y="309"/>
                  </a:cubicBezTo>
                  <a:cubicBezTo>
                    <a:pt x="462" y="309"/>
                    <a:pt x="510" y="299"/>
                    <a:pt x="555" y="279"/>
                  </a:cubicBezTo>
                  <a:cubicBezTo>
                    <a:pt x="597" y="251"/>
                    <a:pt x="610" y="196"/>
                    <a:pt x="593" y="150"/>
                  </a:cubicBezTo>
                  <a:cubicBezTo>
                    <a:pt x="546" y="61"/>
                    <a:pt x="454" y="6"/>
                    <a:pt x="352" y="6"/>
                  </a:cubicBezTo>
                  <a:cubicBezTo>
                    <a:pt x="330" y="2"/>
                    <a:pt x="308" y="0"/>
                    <a:pt x="2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60"/>
            <p:cNvSpPr/>
            <p:nvPr/>
          </p:nvSpPr>
          <p:spPr>
            <a:xfrm>
              <a:off x="3513200" y="4161875"/>
              <a:ext cx="8500" cy="3975"/>
            </a:xfrm>
            <a:custGeom>
              <a:avLst/>
              <a:gdLst/>
              <a:ahLst/>
              <a:cxnLst/>
              <a:rect l="l" t="t" r="r" b="b"/>
              <a:pathLst>
                <a:path w="340" h="159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79"/>
                    <a:pt x="90" y="139"/>
                    <a:pt x="167" y="158"/>
                  </a:cubicBezTo>
                  <a:cubicBezTo>
                    <a:pt x="171" y="158"/>
                    <a:pt x="175" y="158"/>
                    <a:pt x="179" y="158"/>
                  </a:cubicBezTo>
                  <a:cubicBezTo>
                    <a:pt x="249" y="158"/>
                    <a:pt x="308" y="123"/>
                    <a:pt x="339" y="66"/>
                  </a:cubicBezTo>
                  <a:cubicBezTo>
                    <a:pt x="339" y="66"/>
                    <a:pt x="325" y="60"/>
                    <a:pt x="319" y="60"/>
                  </a:cubicBezTo>
                  <a:cubicBezTo>
                    <a:pt x="317" y="60"/>
                    <a:pt x="316" y="60"/>
                    <a:pt x="316" y="62"/>
                  </a:cubicBezTo>
                  <a:cubicBezTo>
                    <a:pt x="275" y="90"/>
                    <a:pt x="228" y="103"/>
                    <a:pt x="176" y="103"/>
                  </a:cubicBezTo>
                  <a:cubicBezTo>
                    <a:pt x="169" y="103"/>
                    <a:pt x="162" y="103"/>
                    <a:pt x="154" y="103"/>
                  </a:cubicBezTo>
                  <a:cubicBezTo>
                    <a:pt x="99" y="79"/>
                    <a:pt x="48" y="47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60"/>
            <p:cNvSpPr/>
            <p:nvPr/>
          </p:nvSpPr>
          <p:spPr>
            <a:xfrm>
              <a:off x="3498725" y="4102500"/>
              <a:ext cx="22975" cy="50750"/>
            </a:xfrm>
            <a:custGeom>
              <a:avLst/>
              <a:gdLst/>
              <a:ahLst/>
              <a:cxnLst/>
              <a:rect l="l" t="t" r="r" b="b"/>
              <a:pathLst>
                <a:path w="919" h="2030" extrusionOk="0">
                  <a:moveTo>
                    <a:pt x="801" y="1"/>
                  </a:moveTo>
                  <a:cubicBezTo>
                    <a:pt x="796" y="1"/>
                    <a:pt x="793" y="3"/>
                    <a:pt x="793" y="9"/>
                  </a:cubicBezTo>
                  <a:cubicBezTo>
                    <a:pt x="483" y="485"/>
                    <a:pt x="225" y="994"/>
                    <a:pt x="16" y="1521"/>
                  </a:cubicBezTo>
                  <a:cubicBezTo>
                    <a:pt x="1" y="1555"/>
                    <a:pt x="76" y="1562"/>
                    <a:pt x="153" y="1562"/>
                  </a:cubicBezTo>
                  <a:cubicBezTo>
                    <a:pt x="214" y="1562"/>
                    <a:pt x="276" y="1558"/>
                    <a:pt x="298" y="1558"/>
                  </a:cubicBezTo>
                  <a:cubicBezTo>
                    <a:pt x="298" y="1558"/>
                    <a:pt x="219" y="1733"/>
                    <a:pt x="183" y="1848"/>
                  </a:cubicBezTo>
                  <a:lnTo>
                    <a:pt x="183" y="1863"/>
                  </a:lnTo>
                  <a:lnTo>
                    <a:pt x="183" y="1882"/>
                  </a:lnTo>
                  <a:cubicBezTo>
                    <a:pt x="178" y="1899"/>
                    <a:pt x="183" y="1918"/>
                    <a:pt x="202" y="1927"/>
                  </a:cubicBezTo>
                  <a:lnTo>
                    <a:pt x="234" y="1946"/>
                  </a:lnTo>
                  <a:cubicBezTo>
                    <a:pt x="243" y="1951"/>
                    <a:pt x="253" y="1955"/>
                    <a:pt x="266" y="1959"/>
                  </a:cubicBezTo>
                  <a:cubicBezTo>
                    <a:pt x="326" y="1993"/>
                    <a:pt x="396" y="2010"/>
                    <a:pt x="460" y="2020"/>
                  </a:cubicBezTo>
                  <a:cubicBezTo>
                    <a:pt x="494" y="2026"/>
                    <a:pt x="528" y="2029"/>
                    <a:pt x="561" y="2029"/>
                  </a:cubicBezTo>
                  <a:cubicBezTo>
                    <a:pt x="683" y="2029"/>
                    <a:pt x="800" y="1990"/>
                    <a:pt x="895" y="1914"/>
                  </a:cubicBezTo>
                  <a:cubicBezTo>
                    <a:pt x="918" y="1904"/>
                    <a:pt x="904" y="1891"/>
                    <a:pt x="876" y="1886"/>
                  </a:cubicBezTo>
                  <a:cubicBezTo>
                    <a:pt x="787" y="1919"/>
                    <a:pt x="694" y="1935"/>
                    <a:pt x="601" y="1935"/>
                  </a:cubicBezTo>
                  <a:cubicBezTo>
                    <a:pt x="487" y="1935"/>
                    <a:pt x="375" y="1911"/>
                    <a:pt x="270" y="1863"/>
                  </a:cubicBezTo>
                  <a:cubicBezTo>
                    <a:pt x="285" y="1807"/>
                    <a:pt x="456" y="1479"/>
                    <a:pt x="437" y="1470"/>
                  </a:cubicBezTo>
                  <a:cubicBezTo>
                    <a:pt x="378" y="1457"/>
                    <a:pt x="317" y="1451"/>
                    <a:pt x="255" y="1451"/>
                  </a:cubicBezTo>
                  <a:cubicBezTo>
                    <a:pt x="225" y="1451"/>
                    <a:pt x="194" y="1453"/>
                    <a:pt x="164" y="1456"/>
                  </a:cubicBezTo>
                  <a:cubicBezTo>
                    <a:pt x="358" y="966"/>
                    <a:pt x="627" y="512"/>
                    <a:pt x="821" y="23"/>
                  </a:cubicBezTo>
                  <a:cubicBezTo>
                    <a:pt x="827" y="13"/>
                    <a:pt x="811" y="1"/>
                    <a:pt x="8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60"/>
            <p:cNvSpPr/>
            <p:nvPr/>
          </p:nvSpPr>
          <p:spPr>
            <a:xfrm>
              <a:off x="3507900" y="4150225"/>
              <a:ext cx="13650" cy="9375"/>
            </a:xfrm>
            <a:custGeom>
              <a:avLst/>
              <a:gdLst/>
              <a:ahLst/>
              <a:cxnLst/>
              <a:rect l="l" t="t" r="r" b="b"/>
              <a:pathLst>
                <a:path w="546" h="375" extrusionOk="0">
                  <a:moveTo>
                    <a:pt x="541" y="0"/>
                  </a:moveTo>
                  <a:cubicBezTo>
                    <a:pt x="445" y="36"/>
                    <a:pt x="345" y="53"/>
                    <a:pt x="245" y="53"/>
                  </a:cubicBezTo>
                  <a:cubicBezTo>
                    <a:pt x="162" y="53"/>
                    <a:pt x="80" y="41"/>
                    <a:pt x="1" y="18"/>
                  </a:cubicBezTo>
                  <a:lnTo>
                    <a:pt x="1" y="18"/>
                  </a:lnTo>
                  <a:cubicBezTo>
                    <a:pt x="33" y="125"/>
                    <a:pt x="98" y="222"/>
                    <a:pt x="181" y="300"/>
                  </a:cubicBezTo>
                  <a:cubicBezTo>
                    <a:pt x="227" y="342"/>
                    <a:pt x="283" y="366"/>
                    <a:pt x="347" y="374"/>
                  </a:cubicBezTo>
                  <a:cubicBezTo>
                    <a:pt x="352" y="375"/>
                    <a:pt x="357" y="375"/>
                    <a:pt x="362" y="375"/>
                  </a:cubicBezTo>
                  <a:cubicBezTo>
                    <a:pt x="485" y="375"/>
                    <a:pt x="524" y="268"/>
                    <a:pt x="541" y="167"/>
                  </a:cubicBezTo>
                  <a:cubicBezTo>
                    <a:pt x="546" y="111"/>
                    <a:pt x="546" y="56"/>
                    <a:pt x="5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60"/>
            <p:cNvSpPr/>
            <p:nvPr/>
          </p:nvSpPr>
          <p:spPr>
            <a:xfrm>
              <a:off x="3512400" y="4153975"/>
              <a:ext cx="9050" cy="5625"/>
            </a:xfrm>
            <a:custGeom>
              <a:avLst/>
              <a:gdLst/>
              <a:ahLst/>
              <a:cxnLst/>
              <a:rect l="l" t="t" r="r" b="b"/>
              <a:pathLst>
                <a:path w="362" h="225" extrusionOk="0">
                  <a:moveTo>
                    <a:pt x="262" y="1"/>
                  </a:moveTo>
                  <a:cubicBezTo>
                    <a:pt x="157" y="1"/>
                    <a:pt x="57" y="55"/>
                    <a:pt x="1" y="150"/>
                  </a:cubicBezTo>
                  <a:cubicBezTo>
                    <a:pt x="47" y="192"/>
                    <a:pt x="103" y="216"/>
                    <a:pt x="167" y="224"/>
                  </a:cubicBezTo>
                  <a:cubicBezTo>
                    <a:pt x="172" y="225"/>
                    <a:pt x="177" y="225"/>
                    <a:pt x="182" y="225"/>
                  </a:cubicBezTo>
                  <a:cubicBezTo>
                    <a:pt x="305" y="225"/>
                    <a:pt x="344" y="118"/>
                    <a:pt x="361" y="17"/>
                  </a:cubicBezTo>
                  <a:cubicBezTo>
                    <a:pt x="328" y="6"/>
                    <a:pt x="295" y="1"/>
                    <a:pt x="262" y="1"/>
                  </a:cubicBez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60"/>
            <p:cNvSpPr/>
            <p:nvPr/>
          </p:nvSpPr>
          <p:spPr>
            <a:xfrm>
              <a:off x="3499600" y="4038175"/>
              <a:ext cx="105425" cy="114025"/>
            </a:xfrm>
            <a:custGeom>
              <a:avLst/>
              <a:gdLst/>
              <a:ahLst/>
              <a:cxnLst/>
              <a:rect l="l" t="t" r="r" b="b"/>
              <a:pathLst>
                <a:path w="4217" h="4561" extrusionOk="0">
                  <a:moveTo>
                    <a:pt x="1615" y="1"/>
                  </a:moveTo>
                  <a:cubicBezTo>
                    <a:pt x="920" y="1"/>
                    <a:pt x="133" y="392"/>
                    <a:pt x="73" y="644"/>
                  </a:cubicBezTo>
                  <a:cubicBezTo>
                    <a:pt x="0" y="936"/>
                    <a:pt x="286" y="1685"/>
                    <a:pt x="916" y="2082"/>
                  </a:cubicBezTo>
                  <a:cubicBezTo>
                    <a:pt x="1097" y="2197"/>
                    <a:pt x="1343" y="2236"/>
                    <a:pt x="1603" y="2236"/>
                  </a:cubicBezTo>
                  <a:cubicBezTo>
                    <a:pt x="2188" y="2236"/>
                    <a:pt x="2837" y="2035"/>
                    <a:pt x="2943" y="2035"/>
                  </a:cubicBezTo>
                  <a:cubicBezTo>
                    <a:pt x="2954" y="2035"/>
                    <a:pt x="2959" y="2037"/>
                    <a:pt x="2959" y="2041"/>
                  </a:cubicBezTo>
                  <a:cubicBezTo>
                    <a:pt x="2954" y="2105"/>
                    <a:pt x="2792" y="3012"/>
                    <a:pt x="2792" y="3312"/>
                  </a:cubicBezTo>
                  <a:cubicBezTo>
                    <a:pt x="2792" y="3655"/>
                    <a:pt x="2871" y="4560"/>
                    <a:pt x="3167" y="4560"/>
                  </a:cubicBezTo>
                  <a:cubicBezTo>
                    <a:pt x="3513" y="4556"/>
                    <a:pt x="4059" y="3179"/>
                    <a:pt x="4138" y="2762"/>
                  </a:cubicBezTo>
                  <a:cubicBezTo>
                    <a:pt x="4217" y="2341"/>
                    <a:pt x="3893" y="1847"/>
                    <a:pt x="3893" y="1847"/>
                  </a:cubicBezTo>
                  <a:cubicBezTo>
                    <a:pt x="4055" y="1592"/>
                    <a:pt x="3786" y="1120"/>
                    <a:pt x="3750" y="1120"/>
                  </a:cubicBezTo>
                  <a:cubicBezTo>
                    <a:pt x="3708" y="1264"/>
                    <a:pt x="3690" y="1416"/>
                    <a:pt x="3685" y="1569"/>
                  </a:cubicBezTo>
                  <a:cubicBezTo>
                    <a:pt x="3658" y="1292"/>
                    <a:pt x="3496" y="1042"/>
                    <a:pt x="3250" y="908"/>
                  </a:cubicBezTo>
                  <a:lnTo>
                    <a:pt x="3250" y="908"/>
                  </a:lnTo>
                  <a:cubicBezTo>
                    <a:pt x="3301" y="1088"/>
                    <a:pt x="3366" y="1269"/>
                    <a:pt x="3445" y="1440"/>
                  </a:cubicBezTo>
                  <a:cubicBezTo>
                    <a:pt x="3445" y="1440"/>
                    <a:pt x="2714" y="215"/>
                    <a:pt x="1960" y="38"/>
                  </a:cubicBezTo>
                  <a:cubicBezTo>
                    <a:pt x="1850" y="12"/>
                    <a:pt x="1734" y="1"/>
                    <a:pt x="16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60"/>
            <p:cNvSpPr/>
            <p:nvPr/>
          </p:nvSpPr>
          <p:spPr>
            <a:xfrm>
              <a:off x="3511375" y="4083175"/>
              <a:ext cx="71250" cy="17025"/>
            </a:xfrm>
            <a:custGeom>
              <a:avLst/>
              <a:gdLst/>
              <a:ahLst/>
              <a:cxnLst/>
              <a:rect l="l" t="t" r="r" b="b"/>
              <a:pathLst>
                <a:path w="2850" h="681" extrusionOk="0">
                  <a:moveTo>
                    <a:pt x="1" y="0"/>
                  </a:moveTo>
                  <a:lnTo>
                    <a:pt x="1" y="5"/>
                  </a:lnTo>
                  <a:cubicBezTo>
                    <a:pt x="271" y="426"/>
                    <a:pt x="737" y="681"/>
                    <a:pt x="1235" y="681"/>
                  </a:cubicBezTo>
                  <a:cubicBezTo>
                    <a:pt x="1257" y="681"/>
                    <a:pt x="1278" y="680"/>
                    <a:pt x="1300" y="679"/>
                  </a:cubicBezTo>
                  <a:cubicBezTo>
                    <a:pt x="1849" y="662"/>
                    <a:pt x="2382" y="463"/>
                    <a:pt x="2812" y="120"/>
                  </a:cubicBezTo>
                  <a:cubicBezTo>
                    <a:pt x="2849" y="87"/>
                    <a:pt x="2823" y="21"/>
                    <a:pt x="2777" y="21"/>
                  </a:cubicBezTo>
                  <a:cubicBezTo>
                    <a:pt x="2772" y="21"/>
                    <a:pt x="2766" y="22"/>
                    <a:pt x="2761" y="24"/>
                  </a:cubicBezTo>
                  <a:cubicBezTo>
                    <a:pt x="2543" y="97"/>
                    <a:pt x="2340" y="222"/>
                    <a:pt x="2127" y="314"/>
                  </a:cubicBezTo>
                  <a:cubicBezTo>
                    <a:pt x="1887" y="421"/>
                    <a:pt x="1628" y="491"/>
                    <a:pt x="1365" y="513"/>
                  </a:cubicBezTo>
                  <a:cubicBezTo>
                    <a:pt x="1298" y="521"/>
                    <a:pt x="1231" y="526"/>
                    <a:pt x="1165" y="526"/>
                  </a:cubicBezTo>
                  <a:cubicBezTo>
                    <a:pt x="967" y="526"/>
                    <a:pt x="771" y="489"/>
                    <a:pt x="588" y="416"/>
                  </a:cubicBezTo>
                  <a:cubicBezTo>
                    <a:pt x="370" y="310"/>
                    <a:pt x="172" y="16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60"/>
            <p:cNvSpPr/>
            <p:nvPr/>
          </p:nvSpPr>
          <p:spPr>
            <a:xfrm>
              <a:off x="3560625" y="4137650"/>
              <a:ext cx="38500" cy="35650"/>
            </a:xfrm>
            <a:custGeom>
              <a:avLst/>
              <a:gdLst/>
              <a:ahLst/>
              <a:cxnLst/>
              <a:rect l="l" t="t" r="r" b="b"/>
              <a:pathLst>
                <a:path w="1540" h="1426" extrusionOk="0">
                  <a:moveTo>
                    <a:pt x="1067" y="1"/>
                  </a:moveTo>
                  <a:cubicBezTo>
                    <a:pt x="737" y="1"/>
                    <a:pt x="263" y="461"/>
                    <a:pt x="263" y="461"/>
                  </a:cubicBezTo>
                  <a:lnTo>
                    <a:pt x="0" y="1091"/>
                  </a:lnTo>
                  <a:lnTo>
                    <a:pt x="0" y="1104"/>
                  </a:lnTo>
                  <a:cubicBezTo>
                    <a:pt x="48" y="1296"/>
                    <a:pt x="219" y="1426"/>
                    <a:pt x="408" y="1426"/>
                  </a:cubicBezTo>
                  <a:cubicBezTo>
                    <a:pt x="441" y="1426"/>
                    <a:pt x="475" y="1422"/>
                    <a:pt x="509" y="1413"/>
                  </a:cubicBezTo>
                  <a:cubicBezTo>
                    <a:pt x="944" y="1340"/>
                    <a:pt x="1540" y="314"/>
                    <a:pt x="1239" y="60"/>
                  </a:cubicBezTo>
                  <a:cubicBezTo>
                    <a:pt x="1190" y="18"/>
                    <a:pt x="1131" y="1"/>
                    <a:pt x="1067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60"/>
            <p:cNvSpPr/>
            <p:nvPr/>
          </p:nvSpPr>
          <p:spPr>
            <a:xfrm>
              <a:off x="3566050" y="4146125"/>
              <a:ext cx="21275" cy="20425"/>
            </a:xfrm>
            <a:custGeom>
              <a:avLst/>
              <a:gdLst/>
              <a:ahLst/>
              <a:cxnLst/>
              <a:rect l="l" t="t" r="r" b="b"/>
              <a:pathLst>
                <a:path w="851" h="817" extrusionOk="0">
                  <a:moveTo>
                    <a:pt x="804" y="0"/>
                  </a:moveTo>
                  <a:cubicBezTo>
                    <a:pt x="425" y="0"/>
                    <a:pt x="76" y="433"/>
                    <a:pt x="14" y="779"/>
                  </a:cubicBezTo>
                  <a:cubicBezTo>
                    <a:pt x="1" y="799"/>
                    <a:pt x="21" y="817"/>
                    <a:pt x="38" y="817"/>
                  </a:cubicBezTo>
                  <a:cubicBezTo>
                    <a:pt x="45" y="817"/>
                    <a:pt x="52" y="814"/>
                    <a:pt x="56" y="807"/>
                  </a:cubicBezTo>
                  <a:cubicBezTo>
                    <a:pt x="112" y="737"/>
                    <a:pt x="172" y="673"/>
                    <a:pt x="236" y="613"/>
                  </a:cubicBezTo>
                  <a:cubicBezTo>
                    <a:pt x="282" y="569"/>
                    <a:pt x="343" y="547"/>
                    <a:pt x="405" y="547"/>
                  </a:cubicBezTo>
                  <a:cubicBezTo>
                    <a:pt x="448" y="547"/>
                    <a:pt x="492" y="558"/>
                    <a:pt x="532" y="581"/>
                  </a:cubicBezTo>
                  <a:cubicBezTo>
                    <a:pt x="541" y="581"/>
                    <a:pt x="541" y="566"/>
                    <a:pt x="541" y="566"/>
                  </a:cubicBezTo>
                  <a:cubicBezTo>
                    <a:pt x="532" y="557"/>
                    <a:pt x="528" y="547"/>
                    <a:pt x="518" y="538"/>
                  </a:cubicBezTo>
                  <a:cubicBezTo>
                    <a:pt x="473" y="501"/>
                    <a:pt x="418" y="482"/>
                    <a:pt x="365" y="482"/>
                  </a:cubicBezTo>
                  <a:cubicBezTo>
                    <a:pt x="299" y="482"/>
                    <a:pt x="235" y="510"/>
                    <a:pt x="190" y="566"/>
                  </a:cubicBezTo>
                  <a:cubicBezTo>
                    <a:pt x="319" y="298"/>
                    <a:pt x="560" y="95"/>
                    <a:pt x="851" y="16"/>
                  </a:cubicBezTo>
                  <a:lnTo>
                    <a:pt x="851" y="2"/>
                  </a:lnTo>
                  <a:cubicBezTo>
                    <a:pt x="835" y="1"/>
                    <a:pt x="820" y="0"/>
                    <a:pt x="8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60"/>
            <p:cNvSpPr/>
            <p:nvPr/>
          </p:nvSpPr>
          <p:spPr>
            <a:xfrm>
              <a:off x="3274750" y="4062950"/>
              <a:ext cx="146025" cy="101500"/>
            </a:xfrm>
            <a:custGeom>
              <a:avLst/>
              <a:gdLst/>
              <a:ahLst/>
              <a:cxnLst/>
              <a:rect l="l" t="t" r="r" b="b"/>
              <a:pathLst>
                <a:path w="5841" h="4060" extrusionOk="0">
                  <a:moveTo>
                    <a:pt x="495" y="0"/>
                  </a:moveTo>
                  <a:lnTo>
                    <a:pt x="1" y="3251"/>
                  </a:lnTo>
                  <a:lnTo>
                    <a:pt x="5350" y="4060"/>
                  </a:lnTo>
                  <a:lnTo>
                    <a:pt x="5840" y="809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60"/>
            <p:cNvSpPr/>
            <p:nvPr/>
          </p:nvSpPr>
          <p:spPr>
            <a:xfrm>
              <a:off x="3382275" y="4073800"/>
              <a:ext cx="24050" cy="7100"/>
            </a:xfrm>
            <a:custGeom>
              <a:avLst/>
              <a:gdLst/>
              <a:ahLst/>
              <a:cxnLst/>
              <a:rect l="l" t="t" r="r" b="b"/>
              <a:pathLst>
                <a:path w="962" h="284" extrusionOk="0">
                  <a:moveTo>
                    <a:pt x="22" y="0"/>
                  </a:moveTo>
                  <a:lnTo>
                    <a:pt x="0" y="139"/>
                  </a:lnTo>
                  <a:lnTo>
                    <a:pt x="943" y="283"/>
                  </a:lnTo>
                  <a:lnTo>
                    <a:pt x="961" y="14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60"/>
            <p:cNvSpPr/>
            <p:nvPr/>
          </p:nvSpPr>
          <p:spPr>
            <a:xfrm>
              <a:off x="3387125" y="4071025"/>
              <a:ext cx="15400" cy="5825"/>
            </a:xfrm>
            <a:custGeom>
              <a:avLst/>
              <a:gdLst/>
              <a:ahLst/>
              <a:cxnLst/>
              <a:rect l="l" t="t" r="r" b="b"/>
              <a:pathLst>
                <a:path w="616" h="233" extrusionOk="0">
                  <a:moveTo>
                    <a:pt x="18" y="0"/>
                  </a:moveTo>
                  <a:lnTo>
                    <a:pt x="0" y="144"/>
                  </a:lnTo>
                  <a:lnTo>
                    <a:pt x="592" y="232"/>
                  </a:lnTo>
                  <a:lnTo>
                    <a:pt x="615" y="9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60"/>
            <p:cNvSpPr/>
            <p:nvPr/>
          </p:nvSpPr>
          <p:spPr>
            <a:xfrm>
              <a:off x="3312650" y="4056450"/>
              <a:ext cx="35650" cy="15750"/>
            </a:xfrm>
            <a:custGeom>
              <a:avLst/>
              <a:gdLst/>
              <a:ahLst/>
              <a:cxnLst/>
              <a:rect l="l" t="t" r="r" b="b"/>
              <a:pathLst>
                <a:path w="1426" h="630" extrusionOk="0">
                  <a:moveTo>
                    <a:pt x="218" y="1"/>
                  </a:moveTo>
                  <a:lnTo>
                    <a:pt x="1" y="417"/>
                  </a:lnTo>
                  <a:lnTo>
                    <a:pt x="1426" y="630"/>
                  </a:lnTo>
                  <a:lnTo>
                    <a:pt x="1342" y="17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60"/>
            <p:cNvSpPr/>
            <p:nvPr/>
          </p:nvSpPr>
          <p:spPr>
            <a:xfrm>
              <a:off x="3321450" y="4061550"/>
              <a:ext cx="19075" cy="9275"/>
            </a:xfrm>
            <a:custGeom>
              <a:avLst/>
              <a:gdLst/>
              <a:ahLst/>
              <a:cxnLst/>
              <a:rect l="l" t="t" r="r" b="b"/>
              <a:pathLst>
                <a:path w="763" h="371" extrusionOk="0">
                  <a:moveTo>
                    <a:pt x="42" y="1"/>
                  </a:moveTo>
                  <a:lnTo>
                    <a:pt x="1" y="264"/>
                  </a:lnTo>
                  <a:lnTo>
                    <a:pt x="722" y="370"/>
                  </a:lnTo>
                  <a:lnTo>
                    <a:pt x="763" y="11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60"/>
            <p:cNvSpPr/>
            <p:nvPr/>
          </p:nvSpPr>
          <p:spPr>
            <a:xfrm>
              <a:off x="3417625" y="4090100"/>
              <a:ext cx="7425" cy="14225"/>
            </a:xfrm>
            <a:custGeom>
              <a:avLst/>
              <a:gdLst/>
              <a:ahLst/>
              <a:cxnLst/>
              <a:rect l="l" t="t" r="r" b="b"/>
              <a:pathLst>
                <a:path w="297" h="569" extrusionOk="0">
                  <a:moveTo>
                    <a:pt x="84" y="1"/>
                  </a:moveTo>
                  <a:lnTo>
                    <a:pt x="65" y="107"/>
                  </a:lnTo>
                  <a:lnTo>
                    <a:pt x="200" y="176"/>
                  </a:lnTo>
                  <a:lnTo>
                    <a:pt x="157" y="436"/>
                  </a:lnTo>
                  <a:lnTo>
                    <a:pt x="14" y="458"/>
                  </a:lnTo>
                  <a:lnTo>
                    <a:pt x="1" y="569"/>
                  </a:lnTo>
                  <a:lnTo>
                    <a:pt x="232" y="528"/>
                  </a:lnTo>
                  <a:lnTo>
                    <a:pt x="296" y="10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60"/>
            <p:cNvSpPr/>
            <p:nvPr/>
          </p:nvSpPr>
          <p:spPr>
            <a:xfrm>
              <a:off x="3278550" y="4069875"/>
              <a:ext cx="7550" cy="14225"/>
            </a:xfrm>
            <a:custGeom>
              <a:avLst/>
              <a:gdLst/>
              <a:ahLst/>
              <a:cxnLst/>
              <a:rect l="l" t="t" r="r" b="b"/>
              <a:pathLst>
                <a:path w="302" h="569" extrusionOk="0">
                  <a:moveTo>
                    <a:pt x="302" y="1"/>
                  </a:moveTo>
                  <a:lnTo>
                    <a:pt x="65" y="42"/>
                  </a:lnTo>
                  <a:lnTo>
                    <a:pt x="1" y="462"/>
                  </a:lnTo>
                  <a:lnTo>
                    <a:pt x="214" y="569"/>
                  </a:lnTo>
                  <a:lnTo>
                    <a:pt x="227" y="462"/>
                  </a:lnTo>
                  <a:lnTo>
                    <a:pt x="103" y="394"/>
                  </a:lnTo>
                  <a:lnTo>
                    <a:pt x="140" y="135"/>
                  </a:lnTo>
                  <a:lnTo>
                    <a:pt x="283" y="11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60"/>
            <p:cNvSpPr/>
            <p:nvPr/>
          </p:nvSpPr>
          <p:spPr>
            <a:xfrm>
              <a:off x="3371500" y="4090325"/>
              <a:ext cx="8700" cy="58175"/>
            </a:xfrm>
            <a:custGeom>
              <a:avLst/>
              <a:gdLst/>
              <a:ahLst/>
              <a:cxnLst/>
              <a:rect l="l" t="t" r="r" b="b"/>
              <a:pathLst>
                <a:path w="348" h="2327" extrusionOk="0">
                  <a:moveTo>
                    <a:pt x="348" y="1"/>
                  </a:moveTo>
                  <a:cubicBezTo>
                    <a:pt x="135" y="760"/>
                    <a:pt x="15" y="1541"/>
                    <a:pt x="1" y="2327"/>
                  </a:cubicBezTo>
                  <a:cubicBezTo>
                    <a:pt x="214" y="1569"/>
                    <a:pt x="333" y="787"/>
                    <a:pt x="3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60"/>
            <p:cNvSpPr/>
            <p:nvPr/>
          </p:nvSpPr>
          <p:spPr>
            <a:xfrm>
              <a:off x="3288275" y="4078150"/>
              <a:ext cx="71825" cy="67050"/>
            </a:xfrm>
            <a:custGeom>
              <a:avLst/>
              <a:gdLst/>
              <a:ahLst/>
              <a:cxnLst/>
              <a:rect l="l" t="t" r="r" b="b"/>
              <a:pathLst>
                <a:path w="2873" h="2682" extrusionOk="0">
                  <a:moveTo>
                    <a:pt x="1436" y="72"/>
                  </a:moveTo>
                  <a:cubicBezTo>
                    <a:pt x="1498" y="72"/>
                    <a:pt x="1561" y="77"/>
                    <a:pt x="1624" y="86"/>
                  </a:cubicBezTo>
                  <a:cubicBezTo>
                    <a:pt x="2317" y="192"/>
                    <a:pt x="2794" y="835"/>
                    <a:pt x="2687" y="1529"/>
                  </a:cubicBezTo>
                  <a:cubicBezTo>
                    <a:pt x="2590" y="2155"/>
                    <a:pt x="2050" y="2605"/>
                    <a:pt x="1432" y="2605"/>
                  </a:cubicBezTo>
                  <a:cubicBezTo>
                    <a:pt x="1370" y="2605"/>
                    <a:pt x="1307" y="2601"/>
                    <a:pt x="1244" y="2592"/>
                  </a:cubicBezTo>
                  <a:cubicBezTo>
                    <a:pt x="555" y="2485"/>
                    <a:pt x="79" y="1843"/>
                    <a:pt x="186" y="1149"/>
                  </a:cubicBezTo>
                  <a:cubicBezTo>
                    <a:pt x="277" y="519"/>
                    <a:pt x="821" y="72"/>
                    <a:pt x="1436" y="72"/>
                  </a:cubicBezTo>
                  <a:close/>
                  <a:moveTo>
                    <a:pt x="1434" y="1"/>
                  </a:moveTo>
                  <a:cubicBezTo>
                    <a:pt x="784" y="1"/>
                    <a:pt x="212" y="473"/>
                    <a:pt x="111" y="1140"/>
                  </a:cubicBezTo>
                  <a:cubicBezTo>
                    <a:pt x="0" y="1870"/>
                    <a:pt x="500" y="2555"/>
                    <a:pt x="1235" y="2666"/>
                  </a:cubicBezTo>
                  <a:cubicBezTo>
                    <a:pt x="1303" y="2676"/>
                    <a:pt x="1371" y="2681"/>
                    <a:pt x="1437" y="2681"/>
                  </a:cubicBezTo>
                  <a:cubicBezTo>
                    <a:pt x="2087" y="2681"/>
                    <a:pt x="2655" y="2205"/>
                    <a:pt x="2756" y="1542"/>
                  </a:cubicBezTo>
                  <a:cubicBezTo>
                    <a:pt x="2872" y="812"/>
                    <a:pt x="2367" y="127"/>
                    <a:pt x="1637" y="16"/>
                  </a:cubicBezTo>
                  <a:cubicBezTo>
                    <a:pt x="1569" y="6"/>
                    <a:pt x="1501" y="1"/>
                    <a:pt x="14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60"/>
            <p:cNvSpPr/>
            <p:nvPr/>
          </p:nvSpPr>
          <p:spPr>
            <a:xfrm>
              <a:off x="3296475" y="4085800"/>
              <a:ext cx="55300" cy="51675"/>
            </a:xfrm>
            <a:custGeom>
              <a:avLst/>
              <a:gdLst/>
              <a:ahLst/>
              <a:cxnLst/>
              <a:rect l="l" t="t" r="r" b="b"/>
              <a:pathLst>
                <a:path w="2212" h="2067" extrusionOk="0">
                  <a:moveTo>
                    <a:pt x="1108" y="0"/>
                  </a:moveTo>
                  <a:cubicBezTo>
                    <a:pt x="606" y="0"/>
                    <a:pt x="164" y="365"/>
                    <a:pt x="84" y="880"/>
                  </a:cubicBezTo>
                  <a:cubicBezTo>
                    <a:pt x="1" y="1444"/>
                    <a:pt x="389" y="1967"/>
                    <a:pt x="953" y="2055"/>
                  </a:cubicBezTo>
                  <a:cubicBezTo>
                    <a:pt x="1004" y="2062"/>
                    <a:pt x="1055" y="2066"/>
                    <a:pt x="1106" y="2066"/>
                  </a:cubicBezTo>
                  <a:cubicBezTo>
                    <a:pt x="1605" y="2066"/>
                    <a:pt x="2048" y="1702"/>
                    <a:pt x="2128" y="1190"/>
                  </a:cubicBezTo>
                  <a:cubicBezTo>
                    <a:pt x="2211" y="625"/>
                    <a:pt x="1823" y="98"/>
                    <a:pt x="1258" y="15"/>
                  </a:cubicBezTo>
                  <a:lnTo>
                    <a:pt x="1254" y="11"/>
                  </a:lnTo>
                  <a:cubicBezTo>
                    <a:pt x="1205" y="4"/>
                    <a:pt x="1156" y="0"/>
                    <a:pt x="110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60"/>
            <p:cNvSpPr/>
            <p:nvPr/>
          </p:nvSpPr>
          <p:spPr>
            <a:xfrm>
              <a:off x="3254075" y="4067425"/>
              <a:ext cx="139900" cy="178175"/>
            </a:xfrm>
            <a:custGeom>
              <a:avLst/>
              <a:gdLst/>
              <a:ahLst/>
              <a:cxnLst/>
              <a:rect l="l" t="t" r="r" b="b"/>
              <a:pathLst>
                <a:path w="5596" h="7127" extrusionOk="0">
                  <a:moveTo>
                    <a:pt x="1287" y="1"/>
                  </a:moveTo>
                  <a:cubicBezTo>
                    <a:pt x="892" y="1"/>
                    <a:pt x="448" y="938"/>
                    <a:pt x="218" y="1661"/>
                  </a:cubicBezTo>
                  <a:cubicBezTo>
                    <a:pt x="0" y="2369"/>
                    <a:pt x="134" y="4273"/>
                    <a:pt x="218" y="4722"/>
                  </a:cubicBezTo>
                  <a:cubicBezTo>
                    <a:pt x="295" y="5166"/>
                    <a:pt x="967" y="6531"/>
                    <a:pt x="967" y="6531"/>
                  </a:cubicBezTo>
                  <a:lnTo>
                    <a:pt x="4064" y="7127"/>
                  </a:lnTo>
                  <a:cubicBezTo>
                    <a:pt x="4064" y="7127"/>
                    <a:pt x="4443" y="7043"/>
                    <a:pt x="4568" y="5287"/>
                  </a:cubicBezTo>
                  <a:cubicBezTo>
                    <a:pt x="4623" y="4431"/>
                    <a:pt x="4851" y="4098"/>
                    <a:pt x="5271" y="3317"/>
                  </a:cubicBezTo>
                  <a:cubicBezTo>
                    <a:pt x="5595" y="2715"/>
                    <a:pt x="5446" y="2369"/>
                    <a:pt x="5100" y="2369"/>
                  </a:cubicBezTo>
                  <a:cubicBezTo>
                    <a:pt x="4888" y="2369"/>
                    <a:pt x="4602" y="2499"/>
                    <a:pt x="4305" y="2780"/>
                  </a:cubicBezTo>
                  <a:cubicBezTo>
                    <a:pt x="3982" y="3090"/>
                    <a:pt x="3717" y="3938"/>
                    <a:pt x="3128" y="3938"/>
                  </a:cubicBezTo>
                  <a:cubicBezTo>
                    <a:pt x="3050" y="3938"/>
                    <a:pt x="2966" y="3923"/>
                    <a:pt x="2875" y="3890"/>
                  </a:cubicBezTo>
                  <a:cubicBezTo>
                    <a:pt x="2414" y="3673"/>
                    <a:pt x="2021" y="3335"/>
                    <a:pt x="1729" y="2914"/>
                  </a:cubicBezTo>
                  <a:cubicBezTo>
                    <a:pt x="1516" y="2604"/>
                    <a:pt x="1456" y="2230"/>
                    <a:pt x="1383" y="1717"/>
                  </a:cubicBezTo>
                  <a:cubicBezTo>
                    <a:pt x="1336" y="1454"/>
                    <a:pt x="1998" y="144"/>
                    <a:pt x="1336" y="6"/>
                  </a:cubicBezTo>
                  <a:cubicBezTo>
                    <a:pt x="1320" y="2"/>
                    <a:pt x="1304" y="1"/>
                    <a:pt x="1287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60"/>
            <p:cNvSpPr/>
            <p:nvPr/>
          </p:nvSpPr>
          <p:spPr>
            <a:xfrm>
              <a:off x="3256850" y="4073550"/>
              <a:ext cx="68425" cy="112975"/>
            </a:xfrm>
            <a:custGeom>
              <a:avLst/>
              <a:gdLst/>
              <a:ahLst/>
              <a:cxnLst/>
              <a:rect l="l" t="t" r="r" b="b"/>
              <a:pathLst>
                <a:path w="2737" h="4519" extrusionOk="0">
                  <a:moveTo>
                    <a:pt x="758" y="0"/>
                  </a:moveTo>
                  <a:cubicBezTo>
                    <a:pt x="482" y="0"/>
                    <a:pt x="162" y="842"/>
                    <a:pt x="97" y="1292"/>
                  </a:cubicBezTo>
                  <a:cubicBezTo>
                    <a:pt x="46" y="1643"/>
                    <a:pt x="0" y="2697"/>
                    <a:pt x="69" y="2970"/>
                  </a:cubicBezTo>
                  <a:cubicBezTo>
                    <a:pt x="203" y="3544"/>
                    <a:pt x="726" y="4052"/>
                    <a:pt x="1044" y="4519"/>
                  </a:cubicBezTo>
                  <a:lnTo>
                    <a:pt x="2737" y="4455"/>
                  </a:lnTo>
                  <a:cubicBezTo>
                    <a:pt x="2737" y="4455"/>
                    <a:pt x="1216" y="2646"/>
                    <a:pt x="1179" y="2545"/>
                  </a:cubicBezTo>
                  <a:cubicBezTo>
                    <a:pt x="1165" y="2489"/>
                    <a:pt x="989" y="1625"/>
                    <a:pt x="984" y="1435"/>
                  </a:cubicBezTo>
                  <a:cubicBezTo>
                    <a:pt x="976" y="1245"/>
                    <a:pt x="1355" y="228"/>
                    <a:pt x="809" y="10"/>
                  </a:cubicBezTo>
                  <a:cubicBezTo>
                    <a:pt x="792" y="3"/>
                    <a:pt x="776" y="0"/>
                    <a:pt x="758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60"/>
            <p:cNvSpPr/>
            <p:nvPr/>
          </p:nvSpPr>
          <p:spPr>
            <a:xfrm>
              <a:off x="3253375" y="4087375"/>
              <a:ext cx="70875" cy="112550"/>
            </a:xfrm>
            <a:custGeom>
              <a:avLst/>
              <a:gdLst/>
              <a:ahLst/>
              <a:cxnLst/>
              <a:rect l="l" t="t" r="r" b="b"/>
              <a:pathLst>
                <a:path w="2835" h="4502" extrusionOk="0">
                  <a:moveTo>
                    <a:pt x="647" y="1"/>
                  </a:moveTo>
                  <a:cubicBezTo>
                    <a:pt x="368" y="1"/>
                    <a:pt x="86" y="868"/>
                    <a:pt x="41" y="1322"/>
                  </a:cubicBezTo>
                  <a:cubicBezTo>
                    <a:pt x="0" y="1881"/>
                    <a:pt x="18" y="2445"/>
                    <a:pt x="92" y="3004"/>
                  </a:cubicBezTo>
                  <a:cubicBezTo>
                    <a:pt x="259" y="3569"/>
                    <a:pt x="805" y="4049"/>
                    <a:pt x="1142" y="4502"/>
                  </a:cubicBezTo>
                  <a:lnTo>
                    <a:pt x="2835" y="4350"/>
                  </a:lnTo>
                  <a:cubicBezTo>
                    <a:pt x="2835" y="4350"/>
                    <a:pt x="1230" y="2625"/>
                    <a:pt x="1183" y="2519"/>
                  </a:cubicBezTo>
                  <a:cubicBezTo>
                    <a:pt x="1166" y="2468"/>
                    <a:pt x="952" y="1612"/>
                    <a:pt x="934" y="1423"/>
                  </a:cubicBezTo>
                  <a:cubicBezTo>
                    <a:pt x="911" y="1233"/>
                    <a:pt x="1244" y="202"/>
                    <a:pt x="689" y="8"/>
                  </a:cubicBezTo>
                  <a:cubicBezTo>
                    <a:pt x="675" y="3"/>
                    <a:pt x="661" y="1"/>
                    <a:pt x="647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60"/>
            <p:cNvSpPr/>
            <p:nvPr/>
          </p:nvSpPr>
          <p:spPr>
            <a:xfrm>
              <a:off x="3244475" y="4105700"/>
              <a:ext cx="136975" cy="139800"/>
            </a:xfrm>
            <a:custGeom>
              <a:avLst/>
              <a:gdLst/>
              <a:ahLst/>
              <a:cxnLst/>
              <a:rect l="l" t="t" r="r" b="b"/>
              <a:pathLst>
                <a:path w="5479" h="5592" extrusionOk="0">
                  <a:moveTo>
                    <a:pt x="614" y="0"/>
                  </a:moveTo>
                  <a:cubicBezTo>
                    <a:pt x="270" y="0"/>
                    <a:pt x="1" y="1295"/>
                    <a:pt x="97" y="2059"/>
                  </a:cubicBezTo>
                  <a:cubicBezTo>
                    <a:pt x="162" y="2586"/>
                    <a:pt x="777" y="3677"/>
                    <a:pt x="943" y="4046"/>
                  </a:cubicBezTo>
                  <a:lnTo>
                    <a:pt x="4458" y="5591"/>
                  </a:lnTo>
                  <a:cubicBezTo>
                    <a:pt x="5479" y="3788"/>
                    <a:pt x="2136" y="2951"/>
                    <a:pt x="1989" y="2812"/>
                  </a:cubicBezTo>
                  <a:cubicBezTo>
                    <a:pt x="1684" y="2497"/>
                    <a:pt x="1411" y="2151"/>
                    <a:pt x="1174" y="1781"/>
                  </a:cubicBezTo>
                  <a:cubicBezTo>
                    <a:pt x="1129" y="1688"/>
                    <a:pt x="1272" y="24"/>
                    <a:pt x="619" y="0"/>
                  </a:cubicBezTo>
                  <a:cubicBezTo>
                    <a:pt x="618" y="0"/>
                    <a:pt x="616" y="0"/>
                    <a:pt x="614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60"/>
            <p:cNvSpPr/>
            <p:nvPr/>
          </p:nvSpPr>
          <p:spPr>
            <a:xfrm>
              <a:off x="3276850" y="4073675"/>
              <a:ext cx="26225" cy="83850"/>
            </a:xfrm>
            <a:custGeom>
              <a:avLst/>
              <a:gdLst/>
              <a:ahLst/>
              <a:cxnLst/>
              <a:rect l="l" t="t" r="r" b="b"/>
              <a:pathLst>
                <a:path w="1049" h="3354" extrusionOk="0">
                  <a:moveTo>
                    <a:pt x="0" y="1"/>
                  </a:moveTo>
                  <a:lnTo>
                    <a:pt x="0" y="11"/>
                  </a:lnTo>
                  <a:cubicBezTo>
                    <a:pt x="244" y="122"/>
                    <a:pt x="300" y="385"/>
                    <a:pt x="300" y="630"/>
                  </a:cubicBezTo>
                  <a:cubicBezTo>
                    <a:pt x="300" y="754"/>
                    <a:pt x="282" y="884"/>
                    <a:pt x="250" y="1004"/>
                  </a:cubicBezTo>
                  <a:cubicBezTo>
                    <a:pt x="208" y="1125"/>
                    <a:pt x="180" y="1249"/>
                    <a:pt x="161" y="1375"/>
                  </a:cubicBezTo>
                  <a:cubicBezTo>
                    <a:pt x="157" y="1629"/>
                    <a:pt x="189" y="1883"/>
                    <a:pt x="259" y="2128"/>
                  </a:cubicBezTo>
                  <a:cubicBezTo>
                    <a:pt x="278" y="2258"/>
                    <a:pt x="305" y="2382"/>
                    <a:pt x="342" y="2508"/>
                  </a:cubicBezTo>
                  <a:cubicBezTo>
                    <a:pt x="383" y="2619"/>
                    <a:pt x="453" y="2724"/>
                    <a:pt x="536" y="2813"/>
                  </a:cubicBezTo>
                  <a:cubicBezTo>
                    <a:pt x="730" y="3052"/>
                    <a:pt x="827" y="3122"/>
                    <a:pt x="1036" y="3353"/>
                  </a:cubicBezTo>
                  <a:cubicBezTo>
                    <a:pt x="1036" y="3353"/>
                    <a:pt x="1049" y="3353"/>
                    <a:pt x="1044" y="3344"/>
                  </a:cubicBezTo>
                  <a:cubicBezTo>
                    <a:pt x="805" y="3085"/>
                    <a:pt x="596" y="2798"/>
                    <a:pt x="421" y="2489"/>
                  </a:cubicBezTo>
                  <a:cubicBezTo>
                    <a:pt x="383" y="2359"/>
                    <a:pt x="355" y="2230"/>
                    <a:pt x="333" y="2100"/>
                  </a:cubicBezTo>
                  <a:cubicBezTo>
                    <a:pt x="263" y="1846"/>
                    <a:pt x="231" y="1582"/>
                    <a:pt x="244" y="1319"/>
                  </a:cubicBezTo>
                  <a:cubicBezTo>
                    <a:pt x="263" y="1185"/>
                    <a:pt x="319" y="1059"/>
                    <a:pt x="346" y="931"/>
                  </a:cubicBezTo>
                  <a:cubicBezTo>
                    <a:pt x="374" y="810"/>
                    <a:pt x="383" y="685"/>
                    <a:pt x="379" y="560"/>
                  </a:cubicBezTo>
                  <a:cubicBezTo>
                    <a:pt x="351" y="348"/>
                    <a:pt x="250" y="43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60"/>
            <p:cNvSpPr/>
            <p:nvPr/>
          </p:nvSpPr>
          <p:spPr>
            <a:xfrm>
              <a:off x="3262025" y="4087425"/>
              <a:ext cx="38750" cy="83275"/>
            </a:xfrm>
            <a:custGeom>
              <a:avLst/>
              <a:gdLst/>
              <a:ahLst/>
              <a:cxnLst/>
              <a:rect l="l" t="t" r="r" b="b"/>
              <a:pathLst>
                <a:path w="1550" h="3331" extrusionOk="0">
                  <a:moveTo>
                    <a:pt x="300" y="0"/>
                  </a:moveTo>
                  <a:cubicBezTo>
                    <a:pt x="282" y="0"/>
                    <a:pt x="264" y="2"/>
                    <a:pt x="246" y="6"/>
                  </a:cubicBezTo>
                  <a:cubicBezTo>
                    <a:pt x="126" y="61"/>
                    <a:pt x="38" y="168"/>
                    <a:pt x="1" y="293"/>
                  </a:cubicBezTo>
                  <a:cubicBezTo>
                    <a:pt x="56" y="185"/>
                    <a:pt x="177" y="45"/>
                    <a:pt x="286" y="45"/>
                  </a:cubicBezTo>
                  <a:cubicBezTo>
                    <a:pt x="294" y="45"/>
                    <a:pt x="302" y="46"/>
                    <a:pt x="310" y="48"/>
                  </a:cubicBezTo>
                  <a:cubicBezTo>
                    <a:pt x="431" y="80"/>
                    <a:pt x="528" y="172"/>
                    <a:pt x="565" y="293"/>
                  </a:cubicBezTo>
                  <a:cubicBezTo>
                    <a:pt x="598" y="422"/>
                    <a:pt x="606" y="552"/>
                    <a:pt x="588" y="681"/>
                  </a:cubicBezTo>
                  <a:cubicBezTo>
                    <a:pt x="588" y="833"/>
                    <a:pt x="570" y="981"/>
                    <a:pt x="560" y="1130"/>
                  </a:cubicBezTo>
                  <a:cubicBezTo>
                    <a:pt x="542" y="1273"/>
                    <a:pt x="542" y="1416"/>
                    <a:pt x="560" y="1559"/>
                  </a:cubicBezTo>
                  <a:cubicBezTo>
                    <a:pt x="593" y="1698"/>
                    <a:pt x="625" y="1841"/>
                    <a:pt x="662" y="1980"/>
                  </a:cubicBezTo>
                  <a:cubicBezTo>
                    <a:pt x="699" y="2119"/>
                    <a:pt x="732" y="2272"/>
                    <a:pt x="773" y="2415"/>
                  </a:cubicBezTo>
                  <a:cubicBezTo>
                    <a:pt x="820" y="2530"/>
                    <a:pt x="888" y="2637"/>
                    <a:pt x="982" y="2724"/>
                  </a:cubicBezTo>
                  <a:cubicBezTo>
                    <a:pt x="1079" y="2838"/>
                    <a:pt x="1398" y="3164"/>
                    <a:pt x="1514" y="3290"/>
                  </a:cubicBezTo>
                  <a:lnTo>
                    <a:pt x="1514" y="3290"/>
                  </a:lnTo>
                  <a:cubicBezTo>
                    <a:pt x="1359" y="3109"/>
                    <a:pt x="958" y="2596"/>
                    <a:pt x="907" y="2549"/>
                  </a:cubicBezTo>
                  <a:cubicBezTo>
                    <a:pt x="861" y="2489"/>
                    <a:pt x="828" y="2415"/>
                    <a:pt x="815" y="2340"/>
                  </a:cubicBezTo>
                  <a:cubicBezTo>
                    <a:pt x="773" y="2184"/>
                    <a:pt x="741" y="2026"/>
                    <a:pt x="699" y="1874"/>
                  </a:cubicBezTo>
                  <a:cubicBezTo>
                    <a:pt x="649" y="1717"/>
                    <a:pt x="611" y="1555"/>
                    <a:pt x="602" y="1393"/>
                  </a:cubicBezTo>
                  <a:cubicBezTo>
                    <a:pt x="602" y="1231"/>
                    <a:pt x="621" y="1070"/>
                    <a:pt x="634" y="908"/>
                  </a:cubicBezTo>
                  <a:cubicBezTo>
                    <a:pt x="653" y="658"/>
                    <a:pt x="713" y="339"/>
                    <a:pt x="528" y="127"/>
                  </a:cubicBezTo>
                  <a:cubicBezTo>
                    <a:pt x="477" y="49"/>
                    <a:pt x="391" y="0"/>
                    <a:pt x="300" y="0"/>
                  </a:cubicBezTo>
                  <a:close/>
                  <a:moveTo>
                    <a:pt x="1514" y="3290"/>
                  </a:moveTo>
                  <a:cubicBezTo>
                    <a:pt x="1528" y="3306"/>
                    <a:pt x="1540" y="3320"/>
                    <a:pt x="1550" y="3330"/>
                  </a:cubicBezTo>
                  <a:cubicBezTo>
                    <a:pt x="1543" y="3322"/>
                    <a:pt x="1530" y="3308"/>
                    <a:pt x="1514" y="329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60"/>
            <p:cNvSpPr/>
            <p:nvPr/>
          </p:nvSpPr>
          <p:spPr>
            <a:xfrm>
              <a:off x="3256950" y="4105600"/>
              <a:ext cx="91675" cy="98050"/>
            </a:xfrm>
            <a:custGeom>
              <a:avLst/>
              <a:gdLst/>
              <a:ahLst/>
              <a:cxnLst/>
              <a:rect l="l" t="t" r="r" b="b"/>
              <a:pathLst>
                <a:path w="3667" h="3922" extrusionOk="0">
                  <a:moveTo>
                    <a:pt x="136" y="0"/>
                  </a:moveTo>
                  <a:cubicBezTo>
                    <a:pt x="103" y="0"/>
                    <a:pt x="69" y="7"/>
                    <a:pt x="37" y="23"/>
                  </a:cubicBezTo>
                  <a:cubicBezTo>
                    <a:pt x="3" y="39"/>
                    <a:pt x="0" y="48"/>
                    <a:pt x="5" y="48"/>
                  </a:cubicBezTo>
                  <a:cubicBezTo>
                    <a:pt x="6" y="48"/>
                    <a:pt x="8" y="47"/>
                    <a:pt x="9" y="47"/>
                  </a:cubicBezTo>
                  <a:cubicBezTo>
                    <a:pt x="42" y="38"/>
                    <a:pt x="73" y="34"/>
                    <a:pt x="102" y="34"/>
                  </a:cubicBezTo>
                  <a:cubicBezTo>
                    <a:pt x="317" y="34"/>
                    <a:pt x="409" y="260"/>
                    <a:pt x="463" y="407"/>
                  </a:cubicBezTo>
                  <a:cubicBezTo>
                    <a:pt x="509" y="578"/>
                    <a:pt x="546" y="749"/>
                    <a:pt x="564" y="920"/>
                  </a:cubicBezTo>
                  <a:cubicBezTo>
                    <a:pt x="592" y="1105"/>
                    <a:pt x="611" y="1295"/>
                    <a:pt x="620" y="1480"/>
                  </a:cubicBezTo>
                  <a:cubicBezTo>
                    <a:pt x="615" y="1564"/>
                    <a:pt x="620" y="1641"/>
                    <a:pt x="634" y="1724"/>
                  </a:cubicBezTo>
                  <a:cubicBezTo>
                    <a:pt x="657" y="1794"/>
                    <a:pt x="694" y="1863"/>
                    <a:pt x="745" y="1919"/>
                  </a:cubicBezTo>
                  <a:lnTo>
                    <a:pt x="1106" y="2396"/>
                  </a:lnTo>
                  <a:lnTo>
                    <a:pt x="1281" y="2627"/>
                  </a:lnTo>
                  <a:cubicBezTo>
                    <a:pt x="1337" y="2701"/>
                    <a:pt x="1397" y="2774"/>
                    <a:pt x="1466" y="2834"/>
                  </a:cubicBezTo>
                  <a:cubicBezTo>
                    <a:pt x="1618" y="2936"/>
                    <a:pt x="1789" y="3011"/>
                    <a:pt x="1970" y="3047"/>
                  </a:cubicBezTo>
                  <a:cubicBezTo>
                    <a:pt x="2150" y="3112"/>
                    <a:pt x="2331" y="3181"/>
                    <a:pt x="2506" y="3260"/>
                  </a:cubicBezTo>
                  <a:cubicBezTo>
                    <a:pt x="2687" y="3334"/>
                    <a:pt x="2899" y="3454"/>
                    <a:pt x="3093" y="3551"/>
                  </a:cubicBezTo>
                  <a:cubicBezTo>
                    <a:pt x="3287" y="3658"/>
                    <a:pt x="3477" y="3783"/>
                    <a:pt x="3648" y="3922"/>
                  </a:cubicBezTo>
                  <a:cubicBezTo>
                    <a:pt x="3648" y="3922"/>
                    <a:pt x="3667" y="3922"/>
                    <a:pt x="3648" y="3907"/>
                  </a:cubicBezTo>
                  <a:cubicBezTo>
                    <a:pt x="3496" y="3792"/>
                    <a:pt x="3349" y="3672"/>
                    <a:pt x="3186" y="3561"/>
                  </a:cubicBezTo>
                  <a:cubicBezTo>
                    <a:pt x="3029" y="3450"/>
                    <a:pt x="2862" y="3352"/>
                    <a:pt x="2692" y="3265"/>
                  </a:cubicBezTo>
                  <a:cubicBezTo>
                    <a:pt x="2521" y="3173"/>
                    <a:pt x="2340" y="3094"/>
                    <a:pt x="2160" y="3028"/>
                  </a:cubicBezTo>
                  <a:cubicBezTo>
                    <a:pt x="2072" y="2992"/>
                    <a:pt x="1984" y="2964"/>
                    <a:pt x="1891" y="2936"/>
                  </a:cubicBezTo>
                  <a:cubicBezTo>
                    <a:pt x="1795" y="2913"/>
                    <a:pt x="1697" y="2881"/>
                    <a:pt x="1605" y="2844"/>
                  </a:cubicBezTo>
                  <a:cubicBezTo>
                    <a:pt x="1448" y="2733"/>
                    <a:pt x="1313" y="2590"/>
                    <a:pt x="1217" y="2418"/>
                  </a:cubicBezTo>
                  <a:lnTo>
                    <a:pt x="856" y="1946"/>
                  </a:lnTo>
                  <a:cubicBezTo>
                    <a:pt x="791" y="1878"/>
                    <a:pt x="741" y="1794"/>
                    <a:pt x="703" y="1707"/>
                  </a:cubicBezTo>
                  <a:cubicBezTo>
                    <a:pt x="690" y="1619"/>
                    <a:pt x="685" y="1526"/>
                    <a:pt x="690" y="1438"/>
                  </a:cubicBezTo>
                  <a:cubicBezTo>
                    <a:pt x="690" y="1253"/>
                    <a:pt x="666" y="1073"/>
                    <a:pt x="643" y="892"/>
                  </a:cubicBezTo>
                  <a:cubicBezTo>
                    <a:pt x="596" y="574"/>
                    <a:pt x="504" y="83"/>
                    <a:pt x="180" y="4"/>
                  </a:cubicBezTo>
                  <a:cubicBezTo>
                    <a:pt x="166" y="2"/>
                    <a:pt x="151" y="0"/>
                    <a:pt x="1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60"/>
            <p:cNvSpPr/>
            <p:nvPr/>
          </p:nvSpPr>
          <p:spPr>
            <a:xfrm>
              <a:off x="3300875" y="4150375"/>
              <a:ext cx="3050" cy="30025"/>
            </a:xfrm>
            <a:custGeom>
              <a:avLst/>
              <a:gdLst/>
              <a:ahLst/>
              <a:cxnLst/>
              <a:rect l="l" t="t" r="r" b="b"/>
              <a:pathLst>
                <a:path w="122" h="1201" extrusionOk="0">
                  <a:moveTo>
                    <a:pt x="46" y="0"/>
                  </a:moveTo>
                  <a:cubicBezTo>
                    <a:pt x="46" y="0"/>
                    <a:pt x="46" y="1"/>
                    <a:pt x="47" y="3"/>
                  </a:cubicBezTo>
                  <a:cubicBezTo>
                    <a:pt x="51" y="225"/>
                    <a:pt x="38" y="447"/>
                    <a:pt x="5" y="669"/>
                  </a:cubicBezTo>
                  <a:cubicBezTo>
                    <a:pt x="0" y="766"/>
                    <a:pt x="0" y="859"/>
                    <a:pt x="5" y="955"/>
                  </a:cubicBezTo>
                  <a:cubicBezTo>
                    <a:pt x="19" y="1039"/>
                    <a:pt x="42" y="1126"/>
                    <a:pt x="88" y="1201"/>
                  </a:cubicBezTo>
                  <a:lnTo>
                    <a:pt x="98" y="1201"/>
                  </a:lnTo>
                  <a:cubicBezTo>
                    <a:pt x="60" y="1113"/>
                    <a:pt x="47" y="1015"/>
                    <a:pt x="56" y="919"/>
                  </a:cubicBezTo>
                  <a:cubicBezTo>
                    <a:pt x="66" y="821"/>
                    <a:pt x="79" y="729"/>
                    <a:pt x="98" y="637"/>
                  </a:cubicBezTo>
                  <a:cubicBezTo>
                    <a:pt x="116" y="539"/>
                    <a:pt x="121" y="443"/>
                    <a:pt x="116" y="345"/>
                  </a:cubicBezTo>
                  <a:cubicBezTo>
                    <a:pt x="102" y="230"/>
                    <a:pt x="83" y="119"/>
                    <a:pt x="56" y="8"/>
                  </a:cubicBezTo>
                  <a:cubicBezTo>
                    <a:pt x="56" y="8"/>
                    <a:pt x="48" y="0"/>
                    <a:pt x="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60"/>
            <p:cNvSpPr/>
            <p:nvPr/>
          </p:nvSpPr>
          <p:spPr>
            <a:xfrm>
              <a:off x="3359025" y="4177100"/>
              <a:ext cx="227050" cy="207650"/>
            </a:xfrm>
            <a:custGeom>
              <a:avLst/>
              <a:gdLst/>
              <a:ahLst/>
              <a:cxnLst/>
              <a:rect l="l" t="t" r="r" b="b"/>
              <a:pathLst>
                <a:path w="9082" h="8306" extrusionOk="0">
                  <a:moveTo>
                    <a:pt x="1349" y="0"/>
                  </a:moveTo>
                  <a:cubicBezTo>
                    <a:pt x="1143" y="0"/>
                    <a:pt x="1006" y="41"/>
                    <a:pt x="986" y="136"/>
                  </a:cubicBezTo>
                  <a:cubicBezTo>
                    <a:pt x="551" y="2046"/>
                    <a:pt x="0" y="6822"/>
                    <a:pt x="902" y="7942"/>
                  </a:cubicBezTo>
                  <a:cubicBezTo>
                    <a:pt x="1099" y="8188"/>
                    <a:pt x="1439" y="8305"/>
                    <a:pt x="1875" y="8305"/>
                  </a:cubicBezTo>
                  <a:cubicBezTo>
                    <a:pt x="3594" y="8305"/>
                    <a:pt x="6796" y="6485"/>
                    <a:pt x="8508" y="3670"/>
                  </a:cubicBezTo>
                  <a:cubicBezTo>
                    <a:pt x="9082" y="2724"/>
                    <a:pt x="8959" y="2163"/>
                    <a:pt x="8381" y="2163"/>
                  </a:cubicBezTo>
                  <a:cubicBezTo>
                    <a:pt x="8103" y="2163"/>
                    <a:pt x="7718" y="2293"/>
                    <a:pt x="7255" y="2573"/>
                  </a:cubicBezTo>
                  <a:cubicBezTo>
                    <a:pt x="6140" y="3235"/>
                    <a:pt x="4975" y="3817"/>
                    <a:pt x="3773" y="4302"/>
                  </a:cubicBezTo>
                  <a:cubicBezTo>
                    <a:pt x="3704" y="4289"/>
                    <a:pt x="4023" y="2023"/>
                    <a:pt x="4287" y="1186"/>
                  </a:cubicBezTo>
                  <a:cubicBezTo>
                    <a:pt x="4422" y="755"/>
                    <a:pt x="2237" y="0"/>
                    <a:pt x="1349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60"/>
            <p:cNvSpPr/>
            <p:nvPr/>
          </p:nvSpPr>
          <p:spPr>
            <a:xfrm>
              <a:off x="3434625" y="4056675"/>
              <a:ext cx="43375" cy="80400"/>
            </a:xfrm>
            <a:custGeom>
              <a:avLst/>
              <a:gdLst/>
              <a:ahLst/>
              <a:cxnLst/>
              <a:rect l="l" t="t" r="r" b="b"/>
              <a:pathLst>
                <a:path w="1735" h="3216" extrusionOk="0">
                  <a:moveTo>
                    <a:pt x="1359" y="1"/>
                  </a:moveTo>
                  <a:cubicBezTo>
                    <a:pt x="1244" y="1"/>
                    <a:pt x="1101" y="68"/>
                    <a:pt x="939" y="224"/>
                  </a:cubicBezTo>
                  <a:cubicBezTo>
                    <a:pt x="64" y="1056"/>
                    <a:pt x="0" y="2540"/>
                    <a:pt x="130" y="3062"/>
                  </a:cubicBezTo>
                  <a:lnTo>
                    <a:pt x="1632" y="3215"/>
                  </a:lnTo>
                  <a:cubicBezTo>
                    <a:pt x="1452" y="2100"/>
                    <a:pt x="1230" y="1850"/>
                    <a:pt x="1577" y="819"/>
                  </a:cubicBezTo>
                  <a:cubicBezTo>
                    <a:pt x="1734" y="353"/>
                    <a:pt x="1621" y="1"/>
                    <a:pt x="1359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60"/>
            <p:cNvSpPr/>
            <p:nvPr/>
          </p:nvSpPr>
          <p:spPr>
            <a:xfrm>
              <a:off x="3373575" y="4052175"/>
              <a:ext cx="105575" cy="165350"/>
            </a:xfrm>
            <a:custGeom>
              <a:avLst/>
              <a:gdLst/>
              <a:ahLst/>
              <a:cxnLst/>
              <a:rect l="l" t="t" r="r" b="b"/>
              <a:pathLst>
                <a:path w="4223" h="6614" extrusionOk="0">
                  <a:moveTo>
                    <a:pt x="880" y="0"/>
                  </a:moveTo>
                  <a:cubicBezTo>
                    <a:pt x="539" y="0"/>
                    <a:pt x="340" y="172"/>
                    <a:pt x="778" y="639"/>
                  </a:cubicBezTo>
                  <a:cubicBezTo>
                    <a:pt x="1277" y="1170"/>
                    <a:pt x="1753" y="1360"/>
                    <a:pt x="1989" y="1721"/>
                  </a:cubicBezTo>
                  <a:cubicBezTo>
                    <a:pt x="1989" y="1721"/>
                    <a:pt x="792" y="1855"/>
                    <a:pt x="542" y="2397"/>
                  </a:cubicBezTo>
                  <a:cubicBezTo>
                    <a:pt x="329" y="2868"/>
                    <a:pt x="144" y="3353"/>
                    <a:pt x="1" y="3853"/>
                  </a:cubicBezTo>
                  <a:cubicBezTo>
                    <a:pt x="84" y="3899"/>
                    <a:pt x="172" y="3940"/>
                    <a:pt x="265" y="3978"/>
                  </a:cubicBezTo>
                  <a:cubicBezTo>
                    <a:pt x="265" y="3978"/>
                    <a:pt x="80" y="4505"/>
                    <a:pt x="404" y="5286"/>
                  </a:cubicBezTo>
                  <a:lnTo>
                    <a:pt x="3607" y="6614"/>
                  </a:lnTo>
                  <a:cubicBezTo>
                    <a:pt x="3607" y="6614"/>
                    <a:pt x="4222" y="5133"/>
                    <a:pt x="4143" y="3927"/>
                  </a:cubicBezTo>
                  <a:cubicBezTo>
                    <a:pt x="4093" y="3095"/>
                    <a:pt x="3769" y="1291"/>
                    <a:pt x="1545" y="163"/>
                  </a:cubicBezTo>
                  <a:cubicBezTo>
                    <a:pt x="1345" y="64"/>
                    <a:pt x="1086" y="0"/>
                    <a:pt x="880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60"/>
            <p:cNvSpPr/>
            <p:nvPr/>
          </p:nvSpPr>
          <p:spPr>
            <a:xfrm>
              <a:off x="3349200" y="4084225"/>
              <a:ext cx="123575" cy="79225"/>
            </a:xfrm>
            <a:custGeom>
              <a:avLst/>
              <a:gdLst/>
              <a:ahLst/>
              <a:cxnLst/>
              <a:rect l="l" t="t" r="r" b="b"/>
              <a:pathLst>
                <a:path w="4943" h="3169" extrusionOk="0">
                  <a:moveTo>
                    <a:pt x="1144" y="0"/>
                  </a:moveTo>
                  <a:cubicBezTo>
                    <a:pt x="828" y="0"/>
                    <a:pt x="583" y="77"/>
                    <a:pt x="491" y="277"/>
                  </a:cubicBezTo>
                  <a:cubicBezTo>
                    <a:pt x="297" y="716"/>
                    <a:pt x="911" y="970"/>
                    <a:pt x="911" y="970"/>
                  </a:cubicBezTo>
                  <a:cubicBezTo>
                    <a:pt x="911" y="970"/>
                    <a:pt x="870" y="966"/>
                    <a:pt x="805" y="966"/>
                  </a:cubicBezTo>
                  <a:cubicBezTo>
                    <a:pt x="599" y="966"/>
                    <a:pt x="157" y="1006"/>
                    <a:pt x="84" y="1341"/>
                  </a:cubicBezTo>
                  <a:cubicBezTo>
                    <a:pt x="0" y="1729"/>
                    <a:pt x="491" y="1905"/>
                    <a:pt x="491" y="1905"/>
                  </a:cubicBezTo>
                  <a:cubicBezTo>
                    <a:pt x="491" y="1905"/>
                    <a:pt x="37" y="1937"/>
                    <a:pt x="28" y="2340"/>
                  </a:cubicBezTo>
                  <a:cubicBezTo>
                    <a:pt x="28" y="2820"/>
                    <a:pt x="967" y="2668"/>
                    <a:pt x="1373" y="3162"/>
                  </a:cubicBezTo>
                  <a:cubicBezTo>
                    <a:pt x="1377" y="3166"/>
                    <a:pt x="1385" y="3168"/>
                    <a:pt x="1398" y="3168"/>
                  </a:cubicBezTo>
                  <a:cubicBezTo>
                    <a:pt x="1725" y="3168"/>
                    <a:pt x="4943" y="1868"/>
                    <a:pt x="4943" y="1868"/>
                  </a:cubicBezTo>
                  <a:cubicBezTo>
                    <a:pt x="4629" y="1553"/>
                    <a:pt x="3968" y="906"/>
                    <a:pt x="3237" y="564"/>
                  </a:cubicBezTo>
                  <a:cubicBezTo>
                    <a:pt x="2697" y="311"/>
                    <a:pt x="1777" y="0"/>
                    <a:pt x="1144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60"/>
            <p:cNvSpPr/>
            <p:nvPr/>
          </p:nvSpPr>
          <p:spPr>
            <a:xfrm>
              <a:off x="3371600" y="4108025"/>
              <a:ext cx="52050" cy="13650"/>
            </a:xfrm>
            <a:custGeom>
              <a:avLst/>
              <a:gdLst/>
              <a:ahLst/>
              <a:cxnLst/>
              <a:rect l="l" t="t" r="r" b="b"/>
              <a:pathLst>
                <a:path w="2082" h="546" extrusionOk="0">
                  <a:moveTo>
                    <a:pt x="209" y="0"/>
                  </a:moveTo>
                  <a:cubicBezTo>
                    <a:pt x="149" y="0"/>
                    <a:pt x="89" y="2"/>
                    <a:pt x="29" y="5"/>
                  </a:cubicBezTo>
                  <a:cubicBezTo>
                    <a:pt x="5" y="5"/>
                    <a:pt x="1" y="18"/>
                    <a:pt x="20" y="24"/>
                  </a:cubicBezTo>
                  <a:cubicBezTo>
                    <a:pt x="722" y="112"/>
                    <a:pt x="1416" y="287"/>
                    <a:pt x="2082" y="545"/>
                  </a:cubicBezTo>
                  <a:lnTo>
                    <a:pt x="2082" y="537"/>
                  </a:lnTo>
                  <a:cubicBezTo>
                    <a:pt x="1518" y="185"/>
                    <a:pt x="869" y="0"/>
                    <a:pt x="2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60"/>
            <p:cNvSpPr/>
            <p:nvPr/>
          </p:nvSpPr>
          <p:spPr>
            <a:xfrm>
              <a:off x="3360875" y="4131050"/>
              <a:ext cx="52900" cy="10575"/>
            </a:xfrm>
            <a:custGeom>
              <a:avLst/>
              <a:gdLst/>
              <a:ahLst/>
              <a:cxnLst/>
              <a:rect l="l" t="t" r="r" b="b"/>
              <a:pathLst>
                <a:path w="2116" h="423" extrusionOk="0">
                  <a:moveTo>
                    <a:pt x="332" y="1"/>
                  </a:moveTo>
                  <a:cubicBezTo>
                    <a:pt x="229" y="1"/>
                    <a:pt x="126" y="5"/>
                    <a:pt x="24" y="13"/>
                  </a:cubicBezTo>
                  <a:cubicBezTo>
                    <a:pt x="5" y="13"/>
                    <a:pt x="0" y="32"/>
                    <a:pt x="24" y="32"/>
                  </a:cubicBezTo>
                  <a:cubicBezTo>
                    <a:pt x="727" y="83"/>
                    <a:pt x="1426" y="216"/>
                    <a:pt x="2102" y="417"/>
                  </a:cubicBezTo>
                  <a:lnTo>
                    <a:pt x="2102" y="417"/>
                  </a:lnTo>
                  <a:cubicBezTo>
                    <a:pt x="1549" y="141"/>
                    <a:pt x="942" y="1"/>
                    <a:pt x="332" y="1"/>
                  </a:cubicBezTo>
                  <a:close/>
                  <a:moveTo>
                    <a:pt x="2102" y="417"/>
                  </a:moveTo>
                  <a:lnTo>
                    <a:pt x="2102" y="417"/>
                  </a:lnTo>
                  <a:cubicBezTo>
                    <a:pt x="2105" y="418"/>
                    <a:pt x="2107" y="419"/>
                    <a:pt x="2109" y="420"/>
                  </a:cubicBezTo>
                  <a:cubicBezTo>
                    <a:pt x="2112" y="422"/>
                    <a:pt x="2113" y="422"/>
                    <a:pt x="2114" y="422"/>
                  </a:cubicBezTo>
                  <a:cubicBezTo>
                    <a:pt x="2115" y="422"/>
                    <a:pt x="2113" y="420"/>
                    <a:pt x="2113" y="420"/>
                  </a:cubicBezTo>
                  <a:cubicBezTo>
                    <a:pt x="2110" y="419"/>
                    <a:pt x="2106" y="418"/>
                    <a:pt x="2102" y="4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60"/>
            <p:cNvSpPr/>
            <p:nvPr/>
          </p:nvSpPr>
          <p:spPr>
            <a:xfrm>
              <a:off x="3349900" y="4143800"/>
              <a:ext cx="26925" cy="14125"/>
            </a:xfrm>
            <a:custGeom>
              <a:avLst/>
              <a:gdLst/>
              <a:ahLst/>
              <a:cxnLst/>
              <a:rect l="l" t="t" r="r" b="b"/>
              <a:pathLst>
                <a:path w="1077" h="565" extrusionOk="0">
                  <a:moveTo>
                    <a:pt x="6" y="1"/>
                  </a:moveTo>
                  <a:cubicBezTo>
                    <a:pt x="3" y="1"/>
                    <a:pt x="0" y="6"/>
                    <a:pt x="0" y="17"/>
                  </a:cubicBezTo>
                  <a:cubicBezTo>
                    <a:pt x="13" y="95"/>
                    <a:pt x="56" y="164"/>
                    <a:pt x="120" y="211"/>
                  </a:cubicBezTo>
                  <a:cubicBezTo>
                    <a:pt x="199" y="266"/>
                    <a:pt x="291" y="307"/>
                    <a:pt x="384" y="331"/>
                  </a:cubicBezTo>
                  <a:lnTo>
                    <a:pt x="712" y="437"/>
                  </a:lnTo>
                  <a:cubicBezTo>
                    <a:pt x="823" y="488"/>
                    <a:pt x="943" y="529"/>
                    <a:pt x="1063" y="563"/>
                  </a:cubicBezTo>
                  <a:cubicBezTo>
                    <a:pt x="1065" y="564"/>
                    <a:pt x="1067" y="565"/>
                    <a:pt x="1068" y="565"/>
                  </a:cubicBezTo>
                  <a:cubicBezTo>
                    <a:pt x="1074" y="565"/>
                    <a:pt x="1077" y="552"/>
                    <a:pt x="1073" y="548"/>
                  </a:cubicBezTo>
                  <a:cubicBezTo>
                    <a:pt x="980" y="488"/>
                    <a:pt x="888" y="437"/>
                    <a:pt x="790" y="396"/>
                  </a:cubicBezTo>
                  <a:cubicBezTo>
                    <a:pt x="702" y="354"/>
                    <a:pt x="610" y="322"/>
                    <a:pt x="513" y="294"/>
                  </a:cubicBezTo>
                  <a:cubicBezTo>
                    <a:pt x="421" y="266"/>
                    <a:pt x="319" y="252"/>
                    <a:pt x="231" y="230"/>
                  </a:cubicBezTo>
                  <a:cubicBezTo>
                    <a:pt x="124" y="206"/>
                    <a:pt x="37" y="123"/>
                    <a:pt x="13" y="17"/>
                  </a:cubicBezTo>
                  <a:cubicBezTo>
                    <a:pt x="13" y="7"/>
                    <a:pt x="10" y="1"/>
                    <a:pt x="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60"/>
            <p:cNvSpPr/>
            <p:nvPr/>
          </p:nvSpPr>
          <p:spPr>
            <a:xfrm>
              <a:off x="3368625" y="4241775"/>
              <a:ext cx="6250" cy="119450"/>
            </a:xfrm>
            <a:custGeom>
              <a:avLst/>
              <a:gdLst/>
              <a:ahLst/>
              <a:cxnLst/>
              <a:rect l="l" t="t" r="r" b="b"/>
              <a:pathLst>
                <a:path w="250" h="4778" extrusionOk="0">
                  <a:moveTo>
                    <a:pt x="208" y="1"/>
                  </a:moveTo>
                  <a:lnTo>
                    <a:pt x="202" y="217"/>
                  </a:lnTo>
                  <a:lnTo>
                    <a:pt x="202" y="217"/>
                  </a:lnTo>
                  <a:cubicBezTo>
                    <a:pt x="205" y="140"/>
                    <a:pt x="207" y="67"/>
                    <a:pt x="208" y="1"/>
                  </a:cubicBezTo>
                  <a:close/>
                  <a:moveTo>
                    <a:pt x="194" y="1"/>
                  </a:moveTo>
                  <a:cubicBezTo>
                    <a:pt x="124" y="434"/>
                    <a:pt x="74" y="878"/>
                    <a:pt x="51" y="1322"/>
                  </a:cubicBezTo>
                  <a:cubicBezTo>
                    <a:pt x="23" y="1711"/>
                    <a:pt x="0" y="2099"/>
                    <a:pt x="0" y="2492"/>
                  </a:cubicBezTo>
                  <a:cubicBezTo>
                    <a:pt x="13" y="3255"/>
                    <a:pt x="88" y="4013"/>
                    <a:pt x="218" y="4767"/>
                  </a:cubicBezTo>
                  <a:cubicBezTo>
                    <a:pt x="218" y="4774"/>
                    <a:pt x="226" y="4778"/>
                    <a:pt x="234" y="4778"/>
                  </a:cubicBezTo>
                  <a:cubicBezTo>
                    <a:pt x="242" y="4778"/>
                    <a:pt x="250" y="4774"/>
                    <a:pt x="250" y="4767"/>
                  </a:cubicBezTo>
                  <a:cubicBezTo>
                    <a:pt x="175" y="4009"/>
                    <a:pt x="148" y="3246"/>
                    <a:pt x="139" y="2492"/>
                  </a:cubicBezTo>
                  <a:cubicBezTo>
                    <a:pt x="139" y="2113"/>
                    <a:pt x="124" y="1738"/>
                    <a:pt x="139" y="1364"/>
                  </a:cubicBezTo>
                  <a:cubicBezTo>
                    <a:pt x="146" y="1160"/>
                    <a:pt x="164" y="890"/>
                    <a:pt x="180" y="623"/>
                  </a:cubicBezTo>
                  <a:lnTo>
                    <a:pt x="180" y="623"/>
                  </a:lnTo>
                  <a:lnTo>
                    <a:pt x="139" y="2492"/>
                  </a:lnTo>
                  <a:lnTo>
                    <a:pt x="202" y="217"/>
                  </a:lnTo>
                  <a:lnTo>
                    <a:pt x="202" y="217"/>
                  </a:lnTo>
                  <a:cubicBezTo>
                    <a:pt x="197" y="345"/>
                    <a:pt x="189" y="483"/>
                    <a:pt x="180" y="623"/>
                  </a:cubicBezTo>
                  <a:lnTo>
                    <a:pt x="180" y="62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60"/>
            <p:cNvSpPr/>
            <p:nvPr/>
          </p:nvSpPr>
          <p:spPr>
            <a:xfrm>
              <a:off x="3482150" y="4223050"/>
              <a:ext cx="110725" cy="124500"/>
            </a:xfrm>
            <a:custGeom>
              <a:avLst/>
              <a:gdLst/>
              <a:ahLst/>
              <a:cxnLst/>
              <a:rect l="l" t="t" r="r" b="b"/>
              <a:pathLst>
                <a:path w="4429" h="4980" extrusionOk="0">
                  <a:moveTo>
                    <a:pt x="3848" y="0"/>
                  </a:moveTo>
                  <a:cubicBezTo>
                    <a:pt x="3454" y="0"/>
                    <a:pt x="2849" y="284"/>
                    <a:pt x="2344" y="564"/>
                  </a:cubicBezTo>
                  <a:cubicBezTo>
                    <a:pt x="1332" y="1128"/>
                    <a:pt x="0" y="1780"/>
                    <a:pt x="0" y="1780"/>
                  </a:cubicBezTo>
                  <a:lnTo>
                    <a:pt x="1475" y="4980"/>
                  </a:lnTo>
                  <a:cubicBezTo>
                    <a:pt x="1475" y="4980"/>
                    <a:pt x="3370" y="2922"/>
                    <a:pt x="4073" y="1170"/>
                  </a:cubicBezTo>
                  <a:cubicBezTo>
                    <a:pt x="4429" y="291"/>
                    <a:pt x="4247" y="0"/>
                    <a:pt x="3848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60"/>
            <p:cNvSpPr/>
            <p:nvPr/>
          </p:nvSpPr>
          <p:spPr>
            <a:xfrm>
              <a:off x="3500875" y="4261775"/>
              <a:ext cx="31925" cy="63250"/>
            </a:xfrm>
            <a:custGeom>
              <a:avLst/>
              <a:gdLst/>
              <a:ahLst/>
              <a:cxnLst/>
              <a:rect l="l" t="t" r="r" b="b"/>
              <a:pathLst>
                <a:path w="1277" h="2530" extrusionOk="0">
                  <a:moveTo>
                    <a:pt x="17" y="1"/>
                  </a:moveTo>
                  <a:cubicBezTo>
                    <a:pt x="10" y="1"/>
                    <a:pt x="0" y="5"/>
                    <a:pt x="0" y="5"/>
                  </a:cubicBezTo>
                  <a:cubicBezTo>
                    <a:pt x="199" y="430"/>
                    <a:pt x="374" y="860"/>
                    <a:pt x="587" y="1276"/>
                  </a:cubicBezTo>
                  <a:cubicBezTo>
                    <a:pt x="790" y="1702"/>
                    <a:pt x="1021" y="2122"/>
                    <a:pt x="1271" y="2524"/>
                  </a:cubicBezTo>
                  <a:lnTo>
                    <a:pt x="1276" y="2530"/>
                  </a:lnTo>
                  <a:cubicBezTo>
                    <a:pt x="1110" y="2099"/>
                    <a:pt x="888" y="1679"/>
                    <a:pt x="694" y="1262"/>
                  </a:cubicBezTo>
                  <a:cubicBezTo>
                    <a:pt x="494" y="851"/>
                    <a:pt x="244" y="426"/>
                    <a:pt x="22" y="5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60"/>
            <p:cNvSpPr/>
            <p:nvPr/>
          </p:nvSpPr>
          <p:spPr>
            <a:xfrm>
              <a:off x="3512725" y="4276575"/>
              <a:ext cx="59825" cy="74525"/>
            </a:xfrm>
            <a:custGeom>
              <a:avLst/>
              <a:gdLst/>
              <a:ahLst/>
              <a:cxnLst/>
              <a:rect l="l" t="t" r="r" b="b"/>
              <a:pathLst>
                <a:path w="2393" h="2981" extrusionOk="0">
                  <a:moveTo>
                    <a:pt x="2392" y="0"/>
                  </a:moveTo>
                  <a:lnTo>
                    <a:pt x="2392" y="0"/>
                  </a:lnTo>
                  <a:cubicBezTo>
                    <a:pt x="2051" y="495"/>
                    <a:pt x="1690" y="976"/>
                    <a:pt x="1329" y="1466"/>
                  </a:cubicBezTo>
                  <a:cubicBezTo>
                    <a:pt x="1153" y="1706"/>
                    <a:pt x="978" y="1951"/>
                    <a:pt x="792" y="2192"/>
                  </a:cubicBezTo>
                  <a:cubicBezTo>
                    <a:pt x="608" y="2432"/>
                    <a:pt x="455" y="2617"/>
                    <a:pt x="303" y="2843"/>
                  </a:cubicBezTo>
                  <a:cubicBezTo>
                    <a:pt x="201" y="2691"/>
                    <a:pt x="109" y="2534"/>
                    <a:pt x="30" y="2372"/>
                  </a:cubicBezTo>
                  <a:cubicBezTo>
                    <a:pt x="30" y="2366"/>
                    <a:pt x="27" y="2364"/>
                    <a:pt x="24" y="2364"/>
                  </a:cubicBezTo>
                  <a:cubicBezTo>
                    <a:pt x="15" y="2364"/>
                    <a:pt x="0" y="2377"/>
                    <a:pt x="7" y="2390"/>
                  </a:cubicBezTo>
                  <a:cubicBezTo>
                    <a:pt x="109" y="2566"/>
                    <a:pt x="192" y="2751"/>
                    <a:pt x="256" y="2945"/>
                  </a:cubicBezTo>
                  <a:cubicBezTo>
                    <a:pt x="263" y="2967"/>
                    <a:pt x="282" y="2980"/>
                    <a:pt x="304" y="2980"/>
                  </a:cubicBezTo>
                  <a:cubicBezTo>
                    <a:pt x="309" y="2980"/>
                    <a:pt x="315" y="2979"/>
                    <a:pt x="321" y="2977"/>
                  </a:cubicBezTo>
                  <a:cubicBezTo>
                    <a:pt x="331" y="2973"/>
                    <a:pt x="335" y="2973"/>
                    <a:pt x="340" y="2964"/>
                  </a:cubicBezTo>
                  <a:cubicBezTo>
                    <a:pt x="553" y="2742"/>
                    <a:pt x="747" y="2501"/>
                    <a:pt x="927" y="2252"/>
                  </a:cubicBezTo>
                  <a:cubicBezTo>
                    <a:pt x="1097" y="2015"/>
                    <a:pt x="1274" y="1785"/>
                    <a:pt x="1440" y="1544"/>
                  </a:cubicBezTo>
                  <a:cubicBezTo>
                    <a:pt x="1500" y="1461"/>
                    <a:pt x="1556" y="1373"/>
                    <a:pt x="1616" y="1285"/>
                  </a:cubicBezTo>
                  <a:cubicBezTo>
                    <a:pt x="1703" y="1193"/>
                    <a:pt x="1795" y="1105"/>
                    <a:pt x="1879" y="1008"/>
                  </a:cubicBezTo>
                  <a:cubicBezTo>
                    <a:pt x="1976" y="906"/>
                    <a:pt x="2064" y="795"/>
                    <a:pt x="2143" y="684"/>
                  </a:cubicBezTo>
                  <a:cubicBezTo>
                    <a:pt x="2143" y="684"/>
                    <a:pt x="2131" y="670"/>
                    <a:pt x="2126" y="670"/>
                  </a:cubicBezTo>
                  <a:cubicBezTo>
                    <a:pt x="2125" y="670"/>
                    <a:pt x="2124" y="670"/>
                    <a:pt x="2124" y="670"/>
                  </a:cubicBezTo>
                  <a:cubicBezTo>
                    <a:pt x="2027" y="772"/>
                    <a:pt x="1930" y="873"/>
                    <a:pt x="1833" y="980"/>
                  </a:cubicBezTo>
                  <a:cubicBezTo>
                    <a:pt x="1795" y="1027"/>
                    <a:pt x="1754" y="1068"/>
                    <a:pt x="1718" y="1110"/>
                  </a:cubicBezTo>
                  <a:cubicBezTo>
                    <a:pt x="1953" y="745"/>
                    <a:pt x="2175" y="374"/>
                    <a:pt x="23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60"/>
            <p:cNvSpPr/>
            <p:nvPr/>
          </p:nvSpPr>
          <p:spPr>
            <a:xfrm>
              <a:off x="3481075" y="4240925"/>
              <a:ext cx="50575" cy="31650"/>
            </a:xfrm>
            <a:custGeom>
              <a:avLst/>
              <a:gdLst/>
              <a:ahLst/>
              <a:cxnLst/>
              <a:rect l="l" t="t" r="r" b="b"/>
              <a:pathLst>
                <a:path w="2023" h="1266" extrusionOk="0">
                  <a:moveTo>
                    <a:pt x="2020" y="0"/>
                  </a:moveTo>
                  <a:cubicBezTo>
                    <a:pt x="2015" y="0"/>
                    <a:pt x="1821" y="112"/>
                    <a:pt x="1819" y="112"/>
                  </a:cubicBezTo>
                  <a:cubicBezTo>
                    <a:pt x="1499" y="242"/>
                    <a:pt x="1189" y="385"/>
                    <a:pt x="889" y="543"/>
                  </a:cubicBezTo>
                  <a:cubicBezTo>
                    <a:pt x="731" y="626"/>
                    <a:pt x="579" y="709"/>
                    <a:pt x="431" y="797"/>
                  </a:cubicBezTo>
                  <a:cubicBezTo>
                    <a:pt x="283" y="876"/>
                    <a:pt x="140" y="968"/>
                    <a:pt x="5" y="1074"/>
                  </a:cubicBezTo>
                  <a:cubicBezTo>
                    <a:pt x="1" y="1083"/>
                    <a:pt x="1" y="1098"/>
                    <a:pt x="5" y="1107"/>
                  </a:cubicBezTo>
                  <a:cubicBezTo>
                    <a:pt x="37" y="1153"/>
                    <a:pt x="61" y="1209"/>
                    <a:pt x="84" y="1260"/>
                  </a:cubicBezTo>
                  <a:cubicBezTo>
                    <a:pt x="84" y="1264"/>
                    <a:pt x="87" y="1265"/>
                    <a:pt x="91" y="1265"/>
                  </a:cubicBezTo>
                  <a:cubicBezTo>
                    <a:pt x="100" y="1265"/>
                    <a:pt x="115" y="1257"/>
                    <a:pt x="112" y="1250"/>
                  </a:cubicBezTo>
                  <a:cubicBezTo>
                    <a:pt x="93" y="1200"/>
                    <a:pt x="75" y="1153"/>
                    <a:pt x="61" y="1107"/>
                  </a:cubicBezTo>
                  <a:cubicBezTo>
                    <a:pt x="200" y="1042"/>
                    <a:pt x="338" y="972"/>
                    <a:pt x="472" y="895"/>
                  </a:cubicBezTo>
                  <a:lnTo>
                    <a:pt x="925" y="639"/>
                  </a:lnTo>
                  <a:cubicBezTo>
                    <a:pt x="1226" y="473"/>
                    <a:pt x="1527" y="298"/>
                    <a:pt x="1823" y="122"/>
                  </a:cubicBezTo>
                  <a:cubicBezTo>
                    <a:pt x="1975" y="30"/>
                    <a:pt x="2023" y="0"/>
                    <a:pt x="20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60"/>
            <p:cNvSpPr/>
            <p:nvPr/>
          </p:nvSpPr>
          <p:spPr>
            <a:xfrm>
              <a:off x="1261550" y="5163975"/>
              <a:ext cx="275850" cy="246550"/>
            </a:xfrm>
            <a:custGeom>
              <a:avLst/>
              <a:gdLst/>
              <a:ahLst/>
              <a:cxnLst/>
              <a:rect l="l" t="t" r="r" b="b"/>
              <a:pathLst>
                <a:path w="11034" h="9862" extrusionOk="0">
                  <a:moveTo>
                    <a:pt x="37" y="1"/>
                  </a:moveTo>
                  <a:cubicBezTo>
                    <a:pt x="37" y="1"/>
                    <a:pt x="0" y="2572"/>
                    <a:pt x="14" y="5050"/>
                  </a:cubicBezTo>
                  <a:lnTo>
                    <a:pt x="14" y="5203"/>
                  </a:lnTo>
                  <a:cubicBezTo>
                    <a:pt x="14" y="5568"/>
                    <a:pt x="24" y="5933"/>
                    <a:pt x="24" y="6289"/>
                  </a:cubicBezTo>
                  <a:lnTo>
                    <a:pt x="24" y="6340"/>
                  </a:lnTo>
                  <a:cubicBezTo>
                    <a:pt x="51" y="8056"/>
                    <a:pt x="116" y="9475"/>
                    <a:pt x="259" y="9567"/>
                  </a:cubicBezTo>
                  <a:cubicBezTo>
                    <a:pt x="533" y="9745"/>
                    <a:pt x="6096" y="9862"/>
                    <a:pt x="8989" y="9862"/>
                  </a:cubicBezTo>
                  <a:cubicBezTo>
                    <a:pt x="9945" y="9862"/>
                    <a:pt x="10610" y="9849"/>
                    <a:pt x="10695" y="9822"/>
                  </a:cubicBezTo>
                  <a:cubicBezTo>
                    <a:pt x="11033" y="9715"/>
                    <a:pt x="10760" y="8735"/>
                    <a:pt x="10385" y="8430"/>
                  </a:cubicBezTo>
                  <a:cubicBezTo>
                    <a:pt x="10016" y="8125"/>
                    <a:pt x="6311" y="6409"/>
                    <a:pt x="6311" y="6409"/>
                  </a:cubicBezTo>
                  <a:lnTo>
                    <a:pt x="6311" y="6294"/>
                  </a:lnTo>
                  <a:lnTo>
                    <a:pt x="6349" y="5263"/>
                  </a:lnTo>
                  <a:lnTo>
                    <a:pt x="6349" y="5064"/>
                  </a:lnTo>
                  <a:lnTo>
                    <a:pt x="6548" y="66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60"/>
            <p:cNvSpPr/>
            <p:nvPr/>
          </p:nvSpPr>
          <p:spPr>
            <a:xfrm>
              <a:off x="1454825" y="5340150"/>
              <a:ext cx="950" cy="600"/>
            </a:xfrm>
            <a:custGeom>
              <a:avLst/>
              <a:gdLst/>
              <a:ahLst/>
              <a:cxnLst/>
              <a:rect l="l" t="t" r="r" b="b"/>
              <a:pathLst>
                <a:path w="38" h="24" extrusionOk="0">
                  <a:moveTo>
                    <a:pt x="1" y="0"/>
                  </a:moveTo>
                  <a:cubicBezTo>
                    <a:pt x="1" y="10"/>
                    <a:pt x="14" y="24"/>
                    <a:pt x="37" y="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60"/>
            <p:cNvSpPr/>
            <p:nvPr/>
          </p:nvSpPr>
          <p:spPr>
            <a:xfrm>
              <a:off x="1262350" y="5336450"/>
              <a:ext cx="275050" cy="74075"/>
            </a:xfrm>
            <a:custGeom>
              <a:avLst/>
              <a:gdLst/>
              <a:ahLst/>
              <a:cxnLst/>
              <a:rect l="l" t="t" r="r" b="b"/>
              <a:pathLst>
                <a:path w="11002" h="2963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1457"/>
                    <a:pt x="103" y="2585"/>
                    <a:pt x="227" y="2668"/>
                  </a:cubicBezTo>
                  <a:cubicBezTo>
                    <a:pt x="501" y="2846"/>
                    <a:pt x="6064" y="2963"/>
                    <a:pt x="8957" y="2963"/>
                  </a:cubicBezTo>
                  <a:cubicBezTo>
                    <a:pt x="9913" y="2963"/>
                    <a:pt x="10578" y="2950"/>
                    <a:pt x="10663" y="2923"/>
                  </a:cubicBezTo>
                  <a:cubicBezTo>
                    <a:pt x="11001" y="2812"/>
                    <a:pt x="10714" y="1832"/>
                    <a:pt x="10344" y="1522"/>
                  </a:cubicBezTo>
                  <a:cubicBezTo>
                    <a:pt x="10136" y="1356"/>
                    <a:pt x="9013" y="801"/>
                    <a:pt x="7991" y="310"/>
                  </a:cubicBezTo>
                  <a:lnTo>
                    <a:pt x="7991" y="310"/>
                  </a:lnTo>
                  <a:cubicBezTo>
                    <a:pt x="8366" y="537"/>
                    <a:pt x="8957" y="940"/>
                    <a:pt x="8883" y="1170"/>
                  </a:cubicBezTo>
                  <a:cubicBezTo>
                    <a:pt x="8850" y="1275"/>
                    <a:pt x="8616" y="1319"/>
                    <a:pt x="8242" y="1319"/>
                  </a:cubicBezTo>
                  <a:cubicBezTo>
                    <a:pt x="6455" y="1319"/>
                    <a:pt x="1476" y="310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60"/>
            <p:cNvSpPr/>
            <p:nvPr/>
          </p:nvSpPr>
          <p:spPr>
            <a:xfrm>
              <a:off x="1262350" y="5336450"/>
              <a:ext cx="5675" cy="66725"/>
            </a:xfrm>
            <a:custGeom>
              <a:avLst/>
              <a:gdLst/>
              <a:ahLst/>
              <a:cxnLst/>
              <a:rect l="l" t="t" r="r" b="b"/>
              <a:pathLst>
                <a:path w="227" h="2669" extrusionOk="0">
                  <a:moveTo>
                    <a:pt x="227" y="2668"/>
                  </a:moveTo>
                  <a:lnTo>
                    <a:pt x="227" y="2668"/>
                  </a:lnTo>
                  <a:lnTo>
                    <a:pt x="227" y="266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60"/>
            <p:cNvSpPr/>
            <p:nvPr/>
          </p:nvSpPr>
          <p:spPr>
            <a:xfrm>
              <a:off x="1262475" y="5336450"/>
              <a:ext cx="25925" cy="5350"/>
            </a:xfrm>
            <a:custGeom>
              <a:avLst/>
              <a:gdLst/>
              <a:ahLst/>
              <a:cxnLst/>
              <a:rect l="l" t="t" r="r" b="b"/>
              <a:pathLst>
                <a:path w="1037" h="214" extrusionOk="0">
                  <a:moveTo>
                    <a:pt x="1" y="1"/>
                  </a:moveTo>
                  <a:cubicBezTo>
                    <a:pt x="250" y="56"/>
                    <a:pt x="606" y="131"/>
                    <a:pt x="1031" y="214"/>
                  </a:cubicBezTo>
                  <a:lnTo>
                    <a:pt x="1037" y="214"/>
                  </a:lnTo>
                  <a:cubicBezTo>
                    <a:pt x="611" y="131"/>
                    <a:pt x="250" y="56"/>
                    <a:pt x="1" y="1"/>
                  </a:cubicBezTo>
                  <a:close/>
                </a:path>
              </a:pathLst>
            </a:custGeom>
            <a:solidFill>
              <a:srgbClr val="9B5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60"/>
            <p:cNvSpPr/>
            <p:nvPr/>
          </p:nvSpPr>
          <p:spPr>
            <a:xfrm>
              <a:off x="1262350" y="5336450"/>
              <a:ext cx="113775" cy="72625"/>
            </a:xfrm>
            <a:custGeom>
              <a:avLst/>
              <a:gdLst/>
              <a:ahLst/>
              <a:cxnLst/>
              <a:rect l="l" t="t" r="r" b="b"/>
              <a:pathLst>
                <a:path w="4551" h="2905" extrusionOk="0">
                  <a:moveTo>
                    <a:pt x="1" y="1"/>
                  </a:moveTo>
                  <a:cubicBezTo>
                    <a:pt x="33" y="1457"/>
                    <a:pt x="103" y="2585"/>
                    <a:pt x="227" y="2668"/>
                  </a:cubicBezTo>
                  <a:cubicBezTo>
                    <a:pt x="393" y="2771"/>
                    <a:pt x="2368" y="2854"/>
                    <a:pt x="4550" y="2905"/>
                  </a:cubicBezTo>
                  <a:lnTo>
                    <a:pt x="1042" y="214"/>
                  </a:lnTo>
                  <a:cubicBezTo>
                    <a:pt x="615" y="131"/>
                    <a:pt x="255" y="56"/>
                    <a:pt x="5" y="1"/>
                  </a:cubicBez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60"/>
            <p:cNvSpPr/>
            <p:nvPr/>
          </p:nvSpPr>
          <p:spPr>
            <a:xfrm>
              <a:off x="1212525" y="4463475"/>
              <a:ext cx="217000" cy="843650"/>
            </a:xfrm>
            <a:custGeom>
              <a:avLst/>
              <a:gdLst/>
              <a:ahLst/>
              <a:cxnLst/>
              <a:rect l="l" t="t" r="r" b="b"/>
              <a:pathLst>
                <a:path w="8680" h="33746" extrusionOk="0">
                  <a:moveTo>
                    <a:pt x="1" y="0"/>
                  </a:moveTo>
                  <a:cubicBezTo>
                    <a:pt x="1" y="0"/>
                    <a:pt x="1462" y="16439"/>
                    <a:pt x="1697" y="17691"/>
                  </a:cubicBezTo>
                  <a:cubicBezTo>
                    <a:pt x="1753" y="17978"/>
                    <a:pt x="1791" y="19531"/>
                    <a:pt x="1814" y="21529"/>
                  </a:cubicBezTo>
                  <a:cubicBezTo>
                    <a:pt x="1864" y="25884"/>
                    <a:pt x="1832" y="33746"/>
                    <a:pt x="1832" y="33746"/>
                  </a:cubicBezTo>
                  <a:lnTo>
                    <a:pt x="8680" y="33746"/>
                  </a:lnTo>
                  <a:cubicBezTo>
                    <a:pt x="8680" y="33746"/>
                    <a:pt x="8485" y="20128"/>
                    <a:pt x="8171" y="17621"/>
                  </a:cubicBezTo>
                  <a:cubicBezTo>
                    <a:pt x="7862" y="15116"/>
                    <a:pt x="5929" y="0"/>
                    <a:pt x="59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60"/>
            <p:cNvSpPr/>
            <p:nvPr/>
          </p:nvSpPr>
          <p:spPr>
            <a:xfrm>
              <a:off x="1264550" y="5276025"/>
              <a:ext cx="157825" cy="3250"/>
            </a:xfrm>
            <a:custGeom>
              <a:avLst/>
              <a:gdLst/>
              <a:ahLst/>
              <a:cxnLst/>
              <a:rect l="l" t="t" r="r" b="b"/>
              <a:pathLst>
                <a:path w="6313" h="130" extrusionOk="0">
                  <a:moveTo>
                    <a:pt x="2413" y="1"/>
                  </a:moveTo>
                  <a:cubicBezTo>
                    <a:pt x="1366" y="1"/>
                    <a:pt x="271" y="11"/>
                    <a:pt x="10" y="55"/>
                  </a:cubicBezTo>
                  <a:cubicBezTo>
                    <a:pt x="5" y="55"/>
                    <a:pt x="0" y="64"/>
                    <a:pt x="5" y="68"/>
                  </a:cubicBezTo>
                  <a:cubicBezTo>
                    <a:pt x="5" y="73"/>
                    <a:pt x="10" y="73"/>
                    <a:pt x="10" y="73"/>
                  </a:cubicBezTo>
                  <a:cubicBezTo>
                    <a:pt x="277" y="118"/>
                    <a:pt x="1417" y="129"/>
                    <a:pt x="2487" y="129"/>
                  </a:cubicBezTo>
                  <a:cubicBezTo>
                    <a:pt x="3382" y="129"/>
                    <a:pt x="4227" y="122"/>
                    <a:pt x="4467" y="120"/>
                  </a:cubicBezTo>
                  <a:cubicBezTo>
                    <a:pt x="5536" y="111"/>
                    <a:pt x="5230" y="101"/>
                    <a:pt x="6298" y="78"/>
                  </a:cubicBezTo>
                  <a:cubicBezTo>
                    <a:pt x="6308" y="78"/>
                    <a:pt x="6312" y="73"/>
                    <a:pt x="6312" y="64"/>
                  </a:cubicBezTo>
                  <a:cubicBezTo>
                    <a:pt x="6312" y="55"/>
                    <a:pt x="6308" y="45"/>
                    <a:pt x="6298" y="45"/>
                  </a:cubicBezTo>
                  <a:cubicBezTo>
                    <a:pt x="5230" y="27"/>
                    <a:pt x="5536" y="17"/>
                    <a:pt x="4467" y="9"/>
                  </a:cubicBezTo>
                  <a:cubicBezTo>
                    <a:pt x="4220" y="9"/>
                    <a:pt x="3335" y="1"/>
                    <a:pt x="241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60"/>
            <p:cNvSpPr/>
            <p:nvPr/>
          </p:nvSpPr>
          <p:spPr>
            <a:xfrm>
              <a:off x="1234150" y="4482750"/>
              <a:ext cx="57725" cy="778125"/>
            </a:xfrm>
            <a:custGeom>
              <a:avLst/>
              <a:gdLst/>
              <a:ahLst/>
              <a:cxnLst/>
              <a:rect l="l" t="t" r="r" b="b"/>
              <a:pathLst>
                <a:path w="2309" h="31125" extrusionOk="0">
                  <a:moveTo>
                    <a:pt x="14" y="1"/>
                  </a:moveTo>
                  <a:cubicBezTo>
                    <a:pt x="7" y="1"/>
                    <a:pt x="0" y="4"/>
                    <a:pt x="0" y="11"/>
                  </a:cubicBezTo>
                  <a:cubicBezTo>
                    <a:pt x="324" y="3890"/>
                    <a:pt x="689" y="7770"/>
                    <a:pt x="1221" y="11630"/>
                  </a:cubicBezTo>
                  <a:cubicBezTo>
                    <a:pt x="1355" y="12592"/>
                    <a:pt x="1498" y="13549"/>
                    <a:pt x="1660" y="14502"/>
                  </a:cubicBezTo>
                  <a:cubicBezTo>
                    <a:pt x="1822" y="15478"/>
                    <a:pt x="1980" y="16440"/>
                    <a:pt x="2053" y="17420"/>
                  </a:cubicBezTo>
                  <a:cubicBezTo>
                    <a:pt x="2123" y="18395"/>
                    <a:pt x="2136" y="19338"/>
                    <a:pt x="2146" y="20296"/>
                  </a:cubicBezTo>
                  <a:lnTo>
                    <a:pt x="2178" y="23278"/>
                  </a:lnTo>
                  <a:cubicBezTo>
                    <a:pt x="2197" y="25489"/>
                    <a:pt x="2219" y="28886"/>
                    <a:pt x="2243" y="31093"/>
                  </a:cubicBezTo>
                  <a:cubicBezTo>
                    <a:pt x="2243" y="31110"/>
                    <a:pt x="2257" y="31125"/>
                    <a:pt x="2275" y="31125"/>
                  </a:cubicBezTo>
                  <a:cubicBezTo>
                    <a:pt x="2294" y="31125"/>
                    <a:pt x="2308" y="31110"/>
                    <a:pt x="2308" y="31093"/>
                  </a:cubicBezTo>
                  <a:cubicBezTo>
                    <a:pt x="2298" y="29123"/>
                    <a:pt x="2285" y="25965"/>
                    <a:pt x="2271" y="23995"/>
                  </a:cubicBezTo>
                  <a:cubicBezTo>
                    <a:pt x="2262" y="23001"/>
                    <a:pt x="2253" y="22006"/>
                    <a:pt x="2247" y="21012"/>
                  </a:cubicBezTo>
                  <a:cubicBezTo>
                    <a:pt x="2247" y="20046"/>
                    <a:pt x="2247" y="19084"/>
                    <a:pt x="2197" y="18122"/>
                  </a:cubicBezTo>
                  <a:cubicBezTo>
                    <a:pt x="2104" y="16171"/>
                    <a:pt x="1707" y="14257"/>
                    <a:pt x="1425" y="12334"/>
                  </a:cubicBezTo>
                  <a:cubicBezTo>
                    <a:pt x="1147" y="10405"/>
                    <a:pt x="911" y="8468"/>
                    <a:pt x="699" y="6530"/>
                  </a:cubicBezTo>
                  <a:cubicBezTo>
                    <a:pt x="458" y="4362"/>
                    <a:pt x="250" y="2184"/>
                    <a:pt x="28" y="11"/>
                  </a:cubicBezTo>
                  <a:cubicBezTo>
                    <a:pt x="28" y="4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60"/>
            <p:cNvSpPr/>
            <p:nvPr/>
          </p:nvSpPr>
          <p:spPr>
            <a:xfrm>
              <a:off x="1176350" y="4463350"/>
              <a:ext cx="163125" cy="538350"/>
            </a:xfrm>
            <a:custGeom>
              <a:avLst/>
              <a:gdLst/>
              <a:ahLst/>
              <a:cxnLst/>
              <a:rect l="l" t="t" r="r" b="b"/>
              <a:pathLst>
                <a:path w="6525" h="21534" extrusionOk="0">
                  <a:moveTo>
                    <a:pt x="6525" y="1"/>
                  </a:moveTo>
                  <a:lnTo>
                    <a:pt x="1" y="5"/>
                  </a:lnTo>
                  <a:cubicBezTo>
                    <a:pt x="1" y="5"/>
                    <a:pt x="2909" y="16444"/>
                    <a:pt x="3144" y="17696"/>
                  </a:cubicBezTo>
                  <a:cubicBezTo>
                    <a:pt x="3200" y="17983"/>
                    <a:pt x="3238" y="19536"/>
                    <a:pt x="3261" y="21534"/>
                  </a:cubicBezTo>
                  <a:lnTo>
                    <a:pt x="6525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60"/>
            <p:cNvSpPr/>
            <p:nvPr/>
          </p:nvSpPr>
          <p:spPr>
            <a:xfrm>
              <a:off x="1066650" y="5160300"/>
              <a:ext cx="271900" cy="263850"/>
            </a:xfrm>
            <a:custGeom>
              <a:avLst/>
              <a:gdLst/>
              <a:ahLst/>
              <a:cxnLst/>
              <a:rect l="l" t="t" r="r" b="b"/>
              <a:pathLst>
                <a:path w="10876" h="10554" extrusionOk="0">
                  <a:moveTo>
                    <a:pt x="592" y="0"/>
                  </a:moveTo>
                  <a:cubicBezTo>
                    <a:pt x="592" y="0"/>
                    <a:pt x="366" y="2557"/>
                    <a:pt x="204" y="5030"/>
                  </a:cubicBezTo>
                  <a:lnTo>
                    <a:pt x="204" y="5184"/>
                  </a:lnTo>
                  <a:cubicBezTo>
                    <a:pt x="176" y="5549"/>
                    <a:pt x="158" y="5914"/>
                    <a:pt x="135" y="6270"/>
                  </a:cubicBezTo>
                  <a:lnTo>
                    <a:pt x="135" y="6321"/>
                  </a:lnTo>
                  <a:cubicBezTo>
                    <a:pt x="37" y="8037"/>
                    <a:pt x="1" y="9456"/>
                    <a:pt x="135" y="9552"/>
                  </a:cubicBezTo>
                  <a:cubicBezTo>
                    <a:pt x="468" y="9807"/>
                    <a:pt x="9219" y="10553"/>
                    <a:pt x="10406" y="10553"/>
                  </a:cubicBezTo>
                  <a:cubicBezTo>
                    <a:pt x="10469" y="10553"/>
                    <a:pt x="10511" y="10551"/>
                    <a:pt x="10529" y="10547"/>
                  </a:cubicBezTo>
                  <a:cubicBezTo>
                    <a:pt x="10876" y="10459"/>
                    <a:pt x="10663" y="9465"/>
                    <a:pt x="10307" y="9132"/>
                  </a:cubicBezTo>
                  <a:cubicBezTo>
                    <a:pt x="9956" y="8799"/>
                    <a:pt x="6382" y="6829"/>
                    <a:pt x="6382" y="6829"/>
                  </a:cubicBezTo>
                  <a:lnTo>
                    <a:pt x="6395" y="6723"/>
                  </a:lnTo>
                  <a:lnTo>
                    <a:pt x="6506" y="5692"/>
                  </a:lnTo>
                  <a:lnTo>
                    <a:pt x="6529" y="5498"/>
                  </a:lnTo>
                  <a:lnTo>
                    <a:pt x="7075" y="527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60"/>
            <p:cNvSpPr/>
            <p:nvPr/>
          </p:nvSpPr>
          <p:spPr>
            <a:xfrm>
              <a:off x="1264550" y="5349625"/>
              <a:ext cx="975" cy="625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0" y="1"/>
                  </a:moveTo>
                  <a:cubicBezTo>
                    <a:pt x="5" y="5"/>
                    <a:pt x="15" y="14"/>
                    <a:pt x="38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60"/>
            <p:cNvSpPr/>
            <p:nvPr/>
          </p:nvSpPr>
          <p:spPr>
            <a:xfrm>
              <a:off x="1067125" y="5336575"/>
              <a:ext cx="271425" cy="87575"/>
            </a:xfrm>
            <a:custGeom>
              <a:avLst/>
              <a:gdLst/>
              <a:ahLst/>
              <a:cxnLst/>
              <a:rect l="l" t="t" r="r" b="b"/>
              <a:pathLst>
                <a:path w="10857" h="3503" extrusionOk="0">
                  <a:moveTo>
                    <a:pt x="74" y="0"/>
                  </a:moveTo>
                  <a:lnTo>
                    <a:pt x="74" y="0"/>
                  </a:lnTo>
                  <a:cubicBezTo>
                    <a:pt x="14" y="1368"/>
                    <a:pt x="1" y="2418"/>
                    <a:pt x="116" y="2501"/>
                  </a:cubicBezTo>
                  <a:cubicBezTo>
                    <a:pt x="449" y="2756"/>
                    <a:pt x="9200" y="3502"/>
                    <a:pt x="10387" y="3502"/>
                  </a:cubicBezTo>
                  <a:cubicBezTo>
                    <a:pt x="10450" y="3502"/>
                    <a:pt x="10492" y="3500"/>
                    <a:pt x="10510" y="3496"/>
                  </a:cubicBezTo>
                  <a:cubicBezTo>
                    <a:pt x="10857" y="3408"/>
                    <a:pt x="10639" y="2414"/>
                    <a:pt x="10298" y="2081"/>
                  </a:cubicBezTo>
                  <a:cubicBezTo>
                    <a:pt x="9794" y="1729"/>
                    <a:pt x="9271" y="1402"/>
                    <a:pt x="8730" y="1105"/>
                  </a:cubicBezTo>
                  <a:lnTo>
                    <a:pt x="8730" y="1105"/>
                  </a:lnTo>
                  <a:cubicBezTo>
                    <a:pt x="8938" y="1291"/>
                    <a:pt x="9090" y="1479"/>
                    <a:pt x="9045" y="1605"/>
                  </a:cubicBezTo>
                  <a:cubicBezTo>
                    <a:pt x="9012" y="1688"/>
                    <a:pt x="8845" y="1724"/>
                    <a:pt x="8575" y="1724"/>
                  </a:cubicBezTo>
                  <a:cubicBezTo>
                    <a:pt x="6910" y="1724"/>
                    <a:pt x="1367" y="335"/>
                    <a:pt x="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60"/>
            <p:cNvSpPr/>
            <p:nvPr/>
          </p:nvSpPr>
          <p:spPr>
            <a:xfrm>
              <a:off x="1062275" y="4463350"/>
              <a:ext cx="299050" cy="853025"/>
            </a:xfrm>
            <a:custGeom>
              <a:avLst/>
              <a:gdLst/>
              <a:ahLst/>
              <a:cxnLst/>
              <a:rect l="l" t="t" r="r" b="b"/>
              <a:pathLst>
                <a:path w="11962" h="34121" extrusionOk="0">
                  <a:moveTo>
                    <a:pt x="4083" y="1"/>
                  </a:moveTo>
                  <a:cubicBezTo>
                    <a:pt x="2118" y="3755"/>
                    <a:pt x="3167" y="6239"/>
                    <a:pt x="3167" y="6239"/>
                  </a:cubicBezTo>
                  <a:cubicBezTo>
                    <a:pt x="2613" y="10829"/>
                    <a:pt x="1956" y="16499"/>
                    <a:pt x="1905" y="17872"/>
                  </a:cubicBezTo>
                  <a:cubicBezTo>
                    <a:pt x="1868" y="18797"/>
                    <a:pt x="0" y="33828"/>
                    <a:pt x="0" y="33828"/>
                  </a:cubicBezTo>
                  <a:lnTo>
                    <a:pt x="6847" y="34120"/>
                  </a:lnTo>
                  <a:cubicBezTo>
                    <a:pt x="6847" y="34120"/>
                    <a:pt x="7902" y="20674"/>
                    <a:pt x="7963" y="18145"/>
                  </a:cubicBezTo>
                  <a:cubicBezTo>
                    <a:pt x="7995" y="16873"/>
                    <a:pt x="8772" y="6636"/>
                    <a:pt x="8772" y="6636"/>
                  </a:cubicBezTo>
                  <a:cubicBezTo>
                    <a:pt x="9331" y="6317"/>
                    <a:pt x="9918" y="6049"/>
                    <a:pt x="10528" y="5841"/>
                  </a:cubicBezTo>
                  <a:cubicBezTo>
                    <a:pt x="11430" y="3571"/>
                    <a:pt x="11962" y="1"/>
                    <a:pt x="119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60"/>
            <p:cNvSpPr/>
            <p:nvPr/>
          </p:nvSpPr>
          <p:spPr>
            <a:xfrm>
              <a:off x="1071625" y="5278425"/>
              <a:ext cx="157675" cy="7575"/>
            </a:xfrm>
            <a:custGeom>
              <a:avLst/>
              <a:gdLst/>
              <a:ahLst/>
              <a:cxnLst/>
              <a:rect l="l" t="t" r="r" b="b"/>
              <a:pathLst>
                <a:path w="6307" h="303" extrusionOk="0">
                  <a:moveTo>
                    <a:pt x="344" y="1"/>
                  </a:moveTo>
                  <a:cubicBezTo>
                    <a:pt x="190" y="1"/>
                    <a:pt x="74" y="3"/>
                    <a:pt x="9" y="10"/>
                  </a:cubicBezTo>
                  <a:cubicBezTo>
                    <a:pt x="0" y="10"/>
                    <a:pt x="0" y="28"/>
                    <a:pt x="9" y="32"/>
                  </a:cubicBezTo>
                  <a:cubicBezTo>
                    <a:pt x="495" y="134"/>
                    <a:pt x="3935" y="250"/>
                    <a:pt x="4458" y="264"/>
                  </a:cubicBezTo>
                  <a:cubicBezTo>
                    <a:pt x="5530" y="301"/>
                    <a:pt x="5220" y="278"/>
                    <a:pt x="6289" y="301"/>
                  </a:cubicBezTo>
                  <a:cubicBezTo>
                    <a:pt x="6291" y="302"/>
                    <a:pt x="6292" y="302"/>
                    <a:pt x="6294" y="302"/>
                  </a:cubicBezTo>
                  <a:cubicBezTo>
                    <a:pt x="6301" y="302"/>
                    <a:pt x="6307" y="295"/>
                    <a:pt x="6307" y="288"/>
                  </a:cubicBezTo>
                  <a:cubicBezTo>
                    <a:pt x="6307" y="278"/>
                    <a:pt x="6302" y="273"/>
                    <a:pt x="6294" y="273"/>
                  </a:cubicBezTo>
                  <a:cubicBezTo>
                    <a:pt x="5225" y="204"/>
                    <a:pt x="5530" y="209"/>
                    <a:pt x="4463" y="153"/>
                  </a:cubicBezTo>
                  <a:cubicBezTo>
                    <a:pt x="4009" y="129"/>
                    <a:pt x="1357" y="1"/>
                    <a:pt x="34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60"/>
            <p:cNvSpPr/>
            <p:nvPr/>
          </p:nvSpPr>
          <p:spPr>
            <a:xfrm>
              <a:off x="1092425" y="4475700"/>
              <a:ext cx="84175" cy="781350"/>
            </a:xfrm>
            <a:custGeom>
              <a:avLst/>
              <a:gdLst/>
              <a:ahLst/>
              <a:cxnLst/>
              <a:rect l="l" t="t" r="r" b="b"/>
              <a:pathLst>
                <a:path w="3367" h="31254" extrusionOk="0">
                  <a:moveTo>
                    <a:pt x="3345" y="0"/>
                  </a:moveTo>
                  <a:cubicBezTo>
                    <a:pt x="3337" y="0"/>
                    <a:pt x="3329" y="4"/>
                    <a:pt x="3325" y="11"/>
                  </a:cubicBezTo>
                  <a:cubicBezTo>
                    <a:pt x="2461" y="1596"/>
                    <a:pt x="2211" y="3442"/>
                    <a:pt x="2623" y="5199"/>
                  </a:cubicBezTo>
                  <a:cubicBezTo>
                    <a:pt x="2738" y="5685"/>
                    <a:pt x="2932" y="6156"/>
                    <a:pt x="2946" y="6656"/>
                  </a:cubicBezTo>
                  <a:cubicBezTo>
                    <a:pt x="2937" y="7187"/>
                    <a:pt x="2881" y="7719"/>
                    <a:pt x="2789" y="8241"/>
                  </a:cubicBezTo>
                  <a:cubicBezTo>
                    <a:pt x="2655" y="9305"/>
                    <a:pt x="2525" y="10363"/>
                    <a:pt x="2401" y="11427"/>
                  </a:cubicBezTo>
                  <a:cubicBezTo>
                    <a:pt x="2137" y="13540"/>
                    <a:pt x="1878" y="15653"/>
                    <a:pt x="1619" y="17771"/>
                  </a:cubicBezTo>
                  <a:cubicBezTo>
                    <a:pt x="1360" y="19885"/>
                    <a:pt x="1101" y="21997"/>
                    <a:pt x="837" y="24110"/>
                  </a:cubicBezTo>
                  <a:cubicBezTo>
                    <a:pt x="583" y="26219"/>
                    <a:pt x="325" y="28323"/>
                    <a:pt x="88" y="30427"/>
                  </a:cubicBezTo>
                  <a:cubicBezTo>
                    <a:pt x="61" y="30699"/>
                    <a:pt x="28" y="30967"/>
                    <a:pt x="1" y="31236"/>
                  </a:cubicBezTo>
                  <a:cubicBezTo>
                    <a:pt x="1" y="31246"/>
                    <a:pt x="8" y="31253"/>
                    <a:pt x="15" y="31253"/>
                  </a:cubicBezTo>
                  <a:cubicBezTo>
                    <a:pt x="21" y="31253"/>
                    <a:pt x="26" y="31248"/>
                    <a:pt x="28" y="31236"/>
                  </a:cubicBezTo>
                  <a:cubicBezTo>
                    <a:pt x="310" y="29136"/>
                    <a:pt x="579" y="27037"/>
                    <a:pt x="847" y="24934"/>
                  </a:cubicBezTo>
                  <a:cubicBezTo>
                    <a:pt x="1110" y="22834"/>
                    <a:pt x="1374" y="20730"/>
                    <a:pt x="1642" y="18631"/>
                  </a:cubicBezTo>
                  <a:cubicBezTo>
                    <a:pt x="1902" y="16528"/>
                    <a:pt x="2160" y="14424"/>
                    <a:pt x="2419" y="12320"/>
                  </a:cubicBezTo>
                  <a:cubicBezTo>
                    <a:pt x="2549" y="11270"/>
                    <a:pt x="2683" y="10220"/>
                    <a:pt x="2812" y="9166"/>
                  </a:cubicBezTo>
                  <a:cubicBezTo>
                    <a:pt x="2877" y="8639"/>
                    <a:pt x="2941" y="8116"/>
                    <a:pt x="3006" y="7589"/>
                  </a:cubicBezTo>
                  <a:cubicBezTo>
                    <a:pt x="3089" y="7117"/>
                    <a:pt x="3089" y="6637"/>
                    <a:pt x="3006" y="6165"/>
                  </a:cubicBezTo>
                  <a:cubicBezTo>
                    <a:pt x="2905" y="5698"/>
                    <a:pt x="2738" y="5259"/>
                    <a:pt x="2655" y="4787"/>
                  </a:cubicBezTo>
                  <a:cubicBezTo>
                    <a:pt x="2572" y="4330"/>
                    <a:pt x="2534" y="3862"/>
                    <a:pt x="2540" y="3400"/>
                  </a:cubicBezTo>
                  <a:cubicBezTo>
                    <a:pt x="2549" y="2475"/>
                    <a:pt x="2719" y="1564"/>
                    <a:pt x="3048" y="700"/>
                  </a:cubicBezTo>
                  <a:cubicBezTo>
                    <a:pt x="3150" y="478"/>
                    <a:pt x="3251" y="256"/>
                    <a:pt x="3362" y="34"/>
                  </a:cubicBezTo>
                  <a:cubicBezTo>
                    <a:pt x="3366" y="21"/>
                    <a:pt x="3366" y="6"/>
                    <a:pt x="3353" y="2"/>
                  </a:cubicBezTo>
                  <a:cubicBezTo>
                    <a:pt x="3351" y="1"/>
                    <a:pt x="3348" y="0"/>
                    <a:pt x="334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60"/>
            <p:cNvSpPr/>
            <p:nvPr/>
          </p:nvSpPr>
          <p:spPr>
            <a:xfrm>
              <a:off x="1281075" y="4605350"/>
              <a:ext cx="53425" cy="25050"/>
            </a:xfrm>
            <a:custGeom>
              <a:avLst/>
              <a:gdLst/>
              <a:ahLst/>
              <a:cxnLst/>
              <a:rect l="l" t="t" r="r" b="b"/>
              <a:pathLst>
                <a:path w="2137" h="1002" extrusionOk="0">
                  <a:moveTo>
                    <a:pt x="2086" y="0"/>
                  </a:moveTo>
                  <a:cubicBezTo>
                    <a:pt x="2080" y="0"/>
                    <a:pt x="2074" y="1"/>
                    <a:pt x="2068" y="4"/>
                  </a:cubicBezTo>
                  <a:cubicBezTo>
                    <a:pt x="1360" y="262"/>
                    <a:pt x="675" y="582"/>
                    <a:pt x="20" y="956"/>
                  </a:cubicBezTo>
                  <a:cubicBezTo>
                    <a:pt x="5" y="960"/>
                    <a:pt x="1" y="975"/>
                    <a:pt x="5" y="988"/>
                  </a:cubicBezTo>
                  <a:cubicBezTo>
                    <a:pt x="12" y="995"/>
                    <a:pt x="21" y="1002"/>
                    <a:pt x="29" y="1002"/>
                  </a:cubicBezTo>
                  <a:cubicBezTo>
                    <a:pt x="32" y="1002"/>
                    <a:pt x="35" y="1001"/>
                    <a:pt x="37" y="998"/>
                  </a:cubicBezTo>
                  <a:cubicBezTo>
                    <a:pt x="731" y="702"/>
                    <a:pt x="1434" y="415"/>
                    <a:pt x="2105" y="87"/>
                  </a:cubicBezTo>
                  <a:cubicBezTo>
                    <a:pt x="2128" y="73"/>
                    <a:pt x="2137" y="50"/>
                    <a:pt x="2128" y="27"/>
                  </a:cubicBezTo>
                  <a:cubicBezTo>
                    <a:pt x="2121" y="10"/>
                    <a:pt x="2103" y="0"/>
                    <a:pt x="208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60"/>
            <p:cNvSpPr/>
            <p:nvPr/>
          </p:nvSpPr>
          <p:spPr>
            <a:xfrm>
              <a:off x="1297725" y="4486450"/>
              <a:ext cx="42800" cy="115875"/>
            </a:xfrm>
            <a:custGeom>
              <a:avLst/>
              <a:gdLst/>
              <a:ahLst/>
              <a:cxnLst/>
              <a:rect l="l" t="t" r="r" b="b"/>
              <a:pathLst>
                <a:path w="1712" h="4635" extrusionOk="0">
                  <a:moveTo>
                    <a:pt x="1599" y="1"/>
                  </a:moveTo>
                  <a:cubicBezTo>
                    <a:pt x="1588" y="1"/>
                    <a:pt x="1577" y="7"/>
                    <a:pt x="1577" y="20"/>
                  </a:cubicBezTo>
                  <a:cubicBezTo>
                    <a:pt x="1577" y="844"/>
                    <a:pt x="1531" y="1565"/>
                    <a:pt x="1462" y="2327"/>
                  </a:cubicBezTo>
                  <a:cubicBezTo>
                    <a:pt x="1431" y="2671"/>
                    <a:pt x="1166" y="4513"/>
                    <a:pt x="591" y="4513"/>
                  </a:cubicBezTo>
                  <a:cubicBezTo>
                    <a:pt x="571" y="4513"/>
                    <a:pt x="549" y="4511"/>
                    <a:pt x="528" y="4506"/>
                  </a:cubicBezTo>
                  <a:cubicBezTo>
                    <a:pt x="426" y="4482"/>
                    <a:pt x="376" y="4380"/>
                    <a:pt x="357" y="4224"/>
                  </a:cubicBezTo>
                  <a:cubicBezTo>
                    <a:pt x="357" y="4020"/>
                    <a:pt x="384" y="3816"/>
                    <a:pt x="440" y="3622"/>
                  </a:cubicBezTo>
                  <a:cubicBezTo>
                    <a:pt x="504" y="3211"/>
                    <a:pt x="564" y="2799"/>
                    <a:pt x="598" y="2383"/>
                  </a:cubicBezTo>
                  <a:cubicBezTo>
                    <a:pt x="666" y="1610"/>
                    <a:pt x="662" y="829"/>
                    <a:pt x="574" y="57"/>
                  </a:cubicBezTo>
                  <a:cubicBezTo>
                    <a:pt x="570" y="48"/>
                    <a:pt x="555" y="43"/>
                    <a:pt x="546" y="43"/>
                  </a:cubicBezTo>
                  <a:cubicBezTo>
                    <a:pt x="536" y="48"/>
                    <a:pt x="532" y="52"/>
                    <a:pt x="532" y="57"/>
                  </a:cubicBezTo>
                  <a:cubicBezTo>
                    <a:pt x="546" y="1130"/>
                    <a:pt x="481" y="2203"/>
                    <a:pt x="338" y="3266"/>
                  </a:cubicBezTo>
                  <a:cubicBezTo>
                    <a:pt x="259" y="3780"/>
                    <a:pt x="1" y="4547"/>
                    <a:pt x="532" y="4630"/>
                  </a:cubicBezTo>
                  <a:cubicBezTo>
                    <a:pt x="549" y="4633"/>
                    <a:pt x="566" y="4634"/>
                    <a:pt x="583" y="4634"/>
                  </a:cubicBezTo>
                  <a:cubicBezTo>
                    <a:pt x="1083" y="4634"/>
                    <a:pt x="1432" y="3412"/>
                    <a:pt x="1494" y="3072"/>
                  </a:cubicBezTo>
                  <a:cubicBezTo>
                    <a:pt x="1670" y="2064"/>
                    <a:pt x="1712" y="1038"/>
                    <a:pt x="1624" y="20"/>
                  </a:cubicBezTo>
                  <a:cubicBezTo>
                    <a:pt x="1624" y="8"/>
                    <a:pt x="1611" y="1"/>
                    <a:pt x="159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60"/>
            <p:cNvSpPr/>
            <p:nvPr/>
          </p:nvSpPr>
          <p:spPr>
            <a:xfrm>
              <a:off x="1306400" y="4599200"/>
              <a:ext cx="8475" cy="20150"/>
            </a:xfrm>
            <a:custGeom>
              <a:avLst/>
              <a:gdLst/>
              <a:ahLst/>
              <a:cxnLst/>
              <a:rect l="l" t="t" r="r" b="b"/>
              <a:pathLst>
                <a:path w="339" h="806" extrusionOk="0">
                  <a:moveTo>
                    <a:pt x="263" y="0"/>
                  </a:moveTo>
                  <a:cubicBezTo>
                    <a:pt x="235" y="0"/>
                    <a:pt x="210" y="17"/>
                    <a:pt x="199" y="47"/>
                  </a:cubicBezTo>
                  <a:cubicBezTo>
                    <a:pt x="144" y="175"/>
                    <a:pt x="97" y="314"/>
                    <a:pt x="61" y="453"/>
                  </a:cubicBezTo>
                  <a:cubicBezTo>
                    <a:pt x="19" y="559"/>
                    <a:pt x="1" y="670"/>
                    <a:pt x="1" y="786"/>
                  </a:cubicBezTo>
                  <a:cubicBezTo>
                    <a:pt x="5" y="798"/>
                    <a:pt x="14" y="806"/>
                    <a:pt x="26" y="806"/>
                  </a:cubicBezTo>
                  <a:cubicBezTo>
                    <a:pt x="28" y="806"/>
                    <a:pt x="30" y="805"/>
                    <a:pt x="33" y="805"/>
                  </a:cubicBezTo>
                  <a:cubicBezTo>
                    <a:pt x="37" y="805"/>
                    <a:pt x="42" y="800"/>
                    <a:pt x="42" y="796"/>
                  </a:cubicBezTo>
                  <a:cubicBezTo>
                    <a:pt x="106" y="698"/>
                    <a:pt x="157" y="587"/>
                    <a:pt x="189" y="472"/>
                  </a:cubicBezTo>
                  <a:cubicBezTo>
                    <a:pt x="236" y="342"/>
                    <a:pt x="283" y="218"/>
                    <a:pt x="328" y="92"/>
                  </a:cubicBezTo>
                  <a:cubicBezTo>
                    <a:pt x="338" y="56"/>
                    <a:pt x="319" y="19"/>
                    <a:pt x="287" y="4"/>
                  </a:cubicBezTo>
                  <a:cubicBezTo>
                    <a:pt x="279" y="1"/>
                    <a:pt x="271" y="0"/>
                    <a:pt x="26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60"/>
            <p:cNvSpPr/>
            <p:nvPr/>
          </p:nvSpPr>
          <p:spPr>
            <a:xfrm>
              <a:off x="1198900" y="4070000"/>
              <a:ext cx="205200" cy="212675"/>
            </a:xfrm>
            <a:custGeom>
              <a:avLst/>
              <a:gdLst/>
              <a:ahLst/>
              <a:cxnLst/>
              <a:rect l="l" t="t" r="r" b="b"/>
              <a:pathLst>
                <a:path w="8208" h="8507" extrusionOk="0">
                  <a:moveTo>
                    <a:pt x="4058" y="1"/>
                  </a:moveTo>
                  <a:cubicBezTo>
                    <a:pt x="3772" y="1"/>
                    <a:pt x="3431" y="73"/>
                    <a:pt x="3098" y="338"/>
                  </a:cubicBezTo>
                  <a:cubicBezTo>
                    <a:pt x="2432" y="865"/>
                    <a:pt x="1715" y="2826"/>
                    <a:pt x="1493" y="3232"/>
                  </a:cubicBezTo>
                  <a:cubicBezTo>
                    <a:pt x="1271" y="3639"/>
                    <a:pt x="680" y="3547"/>
                    <a:pt x="407" y="4023"/>
                  </a:cubicBezTo>
                  <a:cubicBezTo>
                    <a:pt x="172" y="4425"/>
                    <a:pt x="445" y="4670"/>
                    <a:pt x="389" y="4994"/>
                  </a:cubicBezTo>
                  <a:cubicBezTo>
                    <a:pt x="347" y="5252"/>
                    <a:pt x="1" y="5553"/>
                    <a:pt x="121" y="5984"/>
                  </a:cubicBezTo>
                  <a:cubicBezTo>
                    <a:pt x="236" y="6377"/>
                    <a:pt x="620" y="6404"/>
                    <a:pt x="810" y="6571"/>
                  </a:cubicBezTo>
                  <a:cubicBezTo>
                    <a:pt x="999" y="6737"/>
                    <a:pt x="1004" y="7278"/>
                    <a:pt x="1365" y="7523"/>
                  </a:cubicBezTo>
                  <a:cubicBezTo>
                    <a:pt x="1484" y="7605"/>
                    <a:pt x="1614" y="7631"/>
                    <a:pt x="1742" y="7631"/>
                  </a:cubicBezTo>
                  <a:cubicBezTo>
                    <a:pt x="1852" y="7631"/>
                    <a:pt x="1962" y="7612"/>
                    <a:pt x="2063" y="7593"/>
                  </a:cubicBezTo>
                  <a:cubicBezTo>
                    <a:pt x="2166" y="7572"/>
                    <a:pt x="2259" y="7551"/>
                    <a:pt x="2336" y="7551"/>
                  </a:cubicBezTo>
                  <a:cubicBezTo>
                    <a:pt x="2362" y="7551"/>
                    <a:pt x="2386" y="7554"/>
                    <a:pt x="2409" y="7560"/>
                  </a:cubicBezTo>
                  <a:cubicBezTo>
                    <a:pt x="2622" y="7621"/>
                    <a:pt x="2696" y="8351"/>
                    <a:pt x="3413" y="8485"/>
                  </a:cubicBezTo>
                  <a:cubicBezTo>
                    <a:pt x="3492" y="8500"/>
                    <a:pt x="3567" y="8507"/>
                    <a:pt x="3638" y="8507"/>
                  </a:cubicBezTo>
                  <a:cubicBezTo>
                    <a:pt x="4209" y="8507"/>
                    <a:pt x="4531" y="8078"/>
                    <a:pt x="4818" y="8041"/>
                  </a:cubicBezTo>
                  <a:cubicBezTo>
                    <a:pt x="4832" y="8040"/>
                    <a:pt x="4846" y="8039"/>
                    <a:pt x="4861" y="8039"/>
                  </a:cubicBezTo>
                  <a:cubicBezTo>
                    <a:pt x="4984" y="8039"/>
                    <a:pt x="5149" y="8088"/>
                    <a:pt x="5327" y="8133"/>
                  </a:cubicBezTo>
                  <a:cubicBezTo>
                    <a:pt x="5504" y="8181"/>
                    <a:pt x="5693" y="8229"/>
                    <a:pt x="5873" y="8229"/>
                  </a:cubicBezTo>
                  <a:cubicBezTo>
                    <a:pt x="6005" y="8229"/>
                    <a:pt x="6131" y="8204"/>
                    <a:pt x="6243" y="8133"/>
                  </a:cubicBezTo>
                  <a:cubicBezTo>
                    <a:pt x="6672" y="7860"/>
                    <a:pt x="6862" y="7393"/>
                    <a:pt x="7061" y="7260"/>
                  </a:cubicBezTo>
                  <a:cubicBezTo>
                    <a:pt x="7255" y="7121"/>
                    <a:pt x="7560" y="7237"/>
                    <a:pt x="7861" y="6866"/>
                  </a:cubicBezTo>
                  <a:cubicBezTo>
                    <a:pt x="8157" y="6501"/>
                    <a:pt x="7846" y="6140"/>
                    <a:pt x="7893" y="5766"/>
                  </a:cubicBezTo>
                  <a:cubicBezTo>
                    <a:pt x="7921" y="5512"/>
                    <a:pt x="8207" y="5340"/>
                    <a:pt x="8152" y="4920"/>
                  </a:cubicBezTo>
                  <a:cubicBezTo>
                    <a:pt x="8083" y="4333"/>
                    <a:pt x="7412" y="4277"/>
                    <a:pt x="7315" y="3671"/>
                  </a:cubicBezTo>
                  <a:cubicBezTo>
                    <a:pt x="7236" y="3199"/>
                    <a:pt x="7343" y="1262"/>
                    <a:pt x="6363" y="508"/>
                  </a:cubicBezTo>
                  <a:cubicBezTo>
                    <a:pt x="5877" y="146"/>
                    <a:pt x="5251" y="94"/>
                    <a:pt x="4933" y="94"/>
                  </a:cubicBezTo>
                  <a:cubicBezTo>
                    <a:pt x="4804" y="94"/>
                    <a:pt x="4726" y="102"/>
                    <a:pt x="4726" y="102"/>
                  </a:cubicBezTo>
                  <a:cubicBezTo>
                    <a:pt x="4628" y="90"/>
                    <a:pt x="4377" y="1"/>
                    <a:pt x="40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60"/>
            <p:cNvSpPr/>
            <p:nvPr/>
          </p:nvSpPr>
          <p:spPr>
            <a:xfrm>
              <a:off x="1196350" y="4148250"/>
              <a:ext cx="41175" cy="87425"/>
            </a:xfrm>
            <a:custGeom>
              <a:avLst/>
              <a:gdLst/>
              <a:ahLst/>
              <a:cxnLst/>
              <a:rect l="l" t="t" r="r" b="b"/>
              <a:pathLst>
                <a:path w="1647" h="3497" extrusionOk="0">
                  <a:moveTo>
                    <a:pt x="1646" y="1"/>
                  </a:moveTo>
                  <a:cubicBezTo>
                    <a:pt x="1573" y="74"/>
                    <a:pt x="1480" y="129"/>
                    <a:pt x="1383" y="167"/>
                  </a:cubicBezTo>
                  <a:lnTo>
                    <a:pt x="1091" y="278"/>
                  </a:lnTo>
                  <a:cubicBezTo>
                    <a:pt x="888" y="347"/>
                    <a:pt x="699" y="449"/>
                    <a:pt x="532" y="579"/>
                  </a:cubicBezTo>
                  <a:cubicBezTo>
                    <a:pt x="357" y="718"/>
                    <a:pt x="259" y="934"/>
                    <a:pt x="269" y="1161"/>
                  </a:cubicBezTo>
                  <a:cubicBezTo>
                    <a:pt x="282" y="1388"/>
                    <a:pt x="426" y="1582"/>
                    <a:pt x="440" y="1757"/>
                  </a:cubicBezTo>
                  <a:cubicBezTo>
                    <a:pt x="436" y="1849"/>
                    <a:pt x="402" y="1938"/>
                    <a:pt x="342" y="2007"/>
                  </a:cubicBezTo>
                  <a:cubicBezTo>
                    <a:pt x="291" y="2095"/>
                    <a:pt x="231" y="2178"/>
                    <a:pt x="176" y="2271"/>
                  </a:cubicBezTo>
                  <a:cubicBezTo>
                    <a:pt x="47" y="2455"/>
                    <a:pt x="1" y="2682"/>
                    <a:pt x="47" y="2904"/>
                  </a:cubicBezTo>
                  <a:cubicBezTo>
                    <a:pt x="75" y="3015"/>
                    <a:pt x="139" y="3112"/>
                    <a:pt x="227" y="3181"/>
                  </a:cubicBezTo>
                  <a:cubicBezTo>
                    <a:pt x="315" y="3247"/>
                    <a:pt x="417" y="3292"/>
                    <a:pt x="523" y="3315"/>
                  </a:cubicBezTo>
                  <a:cubicBezTo>
                    <a:pt x="624" y="3343"/>
                    <a:pt x="726" y="3362"/>
                    <a:pt x="828" y="3381"/>
                  </a:cubicBezTo>
                  <a:cubicBezTo>
                    <a:pt x="935" y="3390"/>
                    <a:pt x="1032" y="3431"/>
                    <a:pt x="1115" y="3496"/>
                  </a:cubicBezTo>
                  <a:cubicBezTo>
                    <a:pt x="1036" y="3417"/>
                    <a:pt x="944" y="3366"/>
                    <a:pt x="837" y="3348"/>
                  </a:cubicBezTo>
                  <a:cubicBezTo>
                    <a:pt x="735" y="3320"/>
                    <a:pt x="634" y="3298"/>
                    <a:pt x="541" y="3260"/>
                  </a:cubicBezTo>
                  <a:cubicBezTo>
                    <a:pt x="445" y="3232"/>
                    <a:pt x="352" y="3187"/>
                    <a:pt x="278" y="3121"/>
                  </a:cubicBezTo>
                  <a:cubicBezTo>
                    <a:pt x="204" y="3061"/>
                    <a:pt x="153" y="2978"/>
                    <a:pt x="135" y="2886"/>
                  </a:cubicBezTo>
                  <a:cubicBezTo>
                    <a:pt x="103" y="2687"/>
                    <a:pt x="148" y="2488"/>
                    <a:pt x="269" y="2327"/>
                  </a:cubicBezTo>
                  <a:cubicBezTo>
                    <a:pt x="319" y="2243"/>
                    <a:pt x="380" y="2160"/>
                    <a:pt x="440" y="2071"/>
                  </a:cubicBezTo>
                  <a:cubicBezTo>
                    <a:pt x="513" y="1979"/>
                    <a:pt x="555" y="1868"/>
                    <a:pt x="560" y="1748"/>
                  </a:cubicBezTo>
                  <a:cubicBezTo>
                    <a:pt x="541" y="1642"/>
                    <a:pt x="509" y="1535"/>
                    <a:pt x="458" y="1433"/>
                  </a:cubicBezTo>
                  <a:cubicBezTo>
                    <a:pt x="417" y="1346"/>
                    <a:pt x="389" y="1249"/>
                    <a:pt x="380" y="1151"/>
                  </a:cubicBezTo>
                  <a:cubicBezTo>
                    <a:pt x="366" y="957"/>
                    <a:pt x="445" y="767"/>
                    <a:pt x="592" y="639"/>
                  </a:cubicBezTo>
                  <a:cubicBezTo>
                    <a:pt x="750" y="504"/>
                    <a:pt x="921" y="398"/>
                    <a:pt x="1110" y="319"/>
                  </a:cubicBezTo>
                  <a:lnTo>
                    <a:pt x="1392" y="185"/>
                  </a:lnTo>
                  <a:cubicBezTo>
                    <a:pt x="1490" y="144"/>
                    <a:pt x="1578" y="84"/>
                    <a:pt x="16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60"/>
            <p:cNvSpPr/>
            <p:nvPr/>
          </p:nvSpPr>
          <p:spPr>
            <a:xfrm>
              <a:off x="1376325" y="4115775"/>
              <a:ext cx="32400" cy="98725"/>
            </a:xfrm>
            <a:custGeom>
              <a:avLst/>
              <a:gdLst/>
              <a:ahLst/>
              <a:cxnLst/>
              <a:rect l="l" t="t" r="r" b="b"/>
              <a:pathLst>
                <a:path w="1296" h="3949" extrusionOk="0">
                  <a:moveTo>
                    <a:pt x="0" y="0"/>
                  </a:moveTo>
                  <a:cubicBezTo>
                    <a:pt x="34" y="186"/>
                    <a:pt x="51" y="370"/>
                    <a:pt x="56" y="555"/>
                  </a:cubicBezTo>
                  <a:lnTo>
                    <a:pt x="107" y="1114"/>
                  </a:lnTo>
                  <a:cubicBezTo>
                    <a:pt x="121" y="1300"/>
                    <a:pt x="149" y="1489"/>
                    <a:pt x="190" y="1669"/>
                  </a:cubicBezTo>
                  <a:cubicBezTo>
                    <a:pt x="209" y="1767"/>
                    <a:pt x="241" y="1859"/>
                    <a:pt x="278" y="1947"/>
                  </a:cubicBezTo>
                  <a:cubicBezTo>
                    <a:pt x="301" y="1998"/>
                    <a:pt x="333" y="2039"/>
                    <a:pt x="371" y="2081"/>
                  </a:cubicBezTo>
                  <a:cubicBezTo>
                    <a:pt x="408" y="2113"/>
                    <a:pt x="444" y="2141"/>
                    <a:pt x="482" y="2173"/>
                  </a:cubicBezTo>
                  <a:cubicBezTo>
                    <a:pt x="630" y="2288"/>
                    <a:pt x="783" y="2395"/>
                    <a:pt x="907" y="2520"/>
                  </a:cubicBezTo>
                  <a:cubicBezTo>
                    <a:pt x="1041" y="2640"/>
                    <a:pt x="1133" y="2793"/>
                    <a:pt x="1184" y="2964"/>
                  </a:cubicBezTo>
                  <a:cubicBezTo>
                    <a:pt x="1203" y="3052"/>
                    <a:pt x="1203" y="3140"/>
                    <a:pt x="1184" y="3223"/>
                  </a:cubicBezTo>
                  <a:cubicBezTo>
                    <a:pt x="1152" y="3306"/>
                    <a:pt x="1110" y="3385"/>
                    <a:pt x="1055" y="3454"/>
                  </a:cubicBezTo>
                  <a:cubicBezTo>
                    <a:pt x="926" y="3592"/>
                    <a:pt x="838" y="3764"/>
                    <a:pt x="796" y="3949"/>
                  </a:cubicBezTo>
                  <a:cubicBezTo>
                    <a:pt x="860" y="3773"/>
                    <a:pt x="962" y="3616"/>
                    <a:pt x="1097" y="3491"/>
                  </a:cubicBezTo>
                  <a:cubicBezTo>
                    <a:pt x="1166" y="3421"/>
                    <a:pt x="1221" y="3334"/>
                    <a:pt x="1254" y="3246"/>
                  </a:cubicBezTo>
                  <a:cubicBezTo>
                    <a:pt x="1286" y="3148"/>
                    <a:pt x="1295" y="3047"/>
                    <a:pt x="1276" y="2950"/>
                  </a:cubicBezTo>
                  <a:cubicBezTo>
                    <a:pt x="1235" y="2756"/>
                    <a:pt x="1133" y="2580"/>
                    <a:pt x="986" y="2446"/>
                  </a:cubicBezTo>
                  <a:cubicBezTo>
                    <a:pt x="851" y="2316"/>
                    <a:pt x="708" y="2196"/>
                    <a:pt x="555" y="2081"/>
                  </a:cubicBezTo>
                  <a:cubicBezTo>
                    <a:pt x="523" y="2053"/>
                    <a:pt x="486" y="2025"/>
                    <a:pt x="454" y="1993"/>
                  </a:cubicBezTo>
                  <a:cubicBezTo>
                    <a:pt x="440" y="1979"/>
                    <a:pt x="426" y="1966"/>
                    <a:pt x="412" y="1947"/>
                  </a:cubicBezTo>
                  <a:cubicBezTo>
                    <a:pt x="399" y="1933"/>
                    <a:pt x="389" y="1914"/>
                    <a:pt x="384" y="1896"/>
                  </a:cubicBezTo>
                  <a:cubicBezTo>
                    <a:pt x="343" y="1817"/>
                    <a:pt x="315" y="1734"/>
                    <a:pt x="297" y="1646"/>
                  </a:cubicBezTo>
                  <a:cubicBezTo>
                    <a:pt x="256" y="1466"/>
                    <a:pt x="228" y="1285"/>
                    <a:pt x="200" y="1101"/>
                  </a:cubicBezTo>
                  <a:cubicBezTo>
                    <a:pt x="153" y="730"/>
                    <a:pt x="89" y="36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60"/>
            <p:cNvSpPr/>
            <p:nvPr/>
          </p:nvSpPr>
          <p:spPr>
            <a:xfrm>
              <a:off x="1317025" y="4249625"/>
              <a:ext cx="63475" cy="32450"/>
            </a:xfrm>
            <a:custGeom>
              <a:avLst/>
              <a:gdLst/>
              <a:ahLst/>
              <a:cxnLst/>
              <a:rect l="l" t="t" r="r" b="b"/>
              <a:pathLst>
                <a:path w="2539" h="1298" extrusionOk="0">
                  <a:moveTo>
                    <a:pt x="2539" y="1"/>
                  </a:moveTo>
                  <a:lnTo>
                    <a:pt x="2539" y="1"/>
                  </a:lnTo>
                  <a:cubicBezTo>
                    <a:pt x="2479" y="33"/>
                    <a:pt x="2423" y="79"/>
                    <a:pt x="2387" y="139"/>
                  </a:cubicBezTo>
                  <a:cubicBezTo>
                    <a:pt x="2345" y="190"/>
                    <a:pt x="2308" y="246"/>
                    <a:pt x="2271" y="301"/>
                  </a:cubicBezTo>
                  <a:cubicBezTo>
                    <a:pt x="2197" y="417"/>
                    <a:pt x="2128" y="528"/>
                    <a:pt x="2054" y="639"/>
                  </a:cubicBezTo>
                  <a:cubicBezTo>
                    <a:pt x="1979" y="745"/>
                    <a:pt x="1901" y="846"/>
                    <a:pt x="1809" y="944"/>
                  </a:cubicBezTo>
                  <a:cubicBezTo>
                    <a:pt x="1730" y="1036"/>
                    <a:pt x="1623" y="1110"/>
                    <a:pt x="1512" y="1157"/>
                  </a:cubicBezTo>
                  <a:cubicBezTo>
                    <a:pt x="1436" y="1172"/>
                    <a:pt x="1358" y="1180"/>
                    <a:pt x="1281" y="1180"/>
                  </a:cubicBezTo>
                  <a:cubicBezTo>
                    <a:pt x="1105" y="1180"/>
                    <a:pt x="930" y="1141"/>
                    <a:pt x="773" y="1064"/>
                  </a:cubicBezTo>
                  <a:cubicBezTo>
                    <a:pt x="648" y="1013"/>
                    <a:pt x="528" y="957"/>
                    <a:pt x="398" y="912"/>
                  </a:cubicBezTo>
                  <a:cubicBezTo>
                    <a:pt x="309" y="875"/>
                    <a:pt x="212" y="857"/>
                    <a:pt x="114" y="857"/>
                  </a:cubicBezTo>
                  <a:cubicBezTo>
                    <a:pt x="76" y="857"/>
                    <a:pt x="38" y="860"/>
                    <a:pt x="1" y="865"/>
                  </a:cubicBezTo>
                  <a:cubicBezTo>
                    <a:pt x="131" y="869"/>
                    <a:pt x="259" y="902"/>
                    <a:pt x="375" y="967"/>
                  </a:cubicBezTo>
                  <a:cubicBezTo>
                    <a:pt x="500" y="1023"/>
                    <a:pt x="616" y="1087"/>
                    <a:pt x="735" y="1147"/>
                  </a:cubicBezTo>
                  <a:cubicBezTo>
                    <a:pt x="906" y="1246"/>
                    <a:pt x="1099" y="1297"/>
                    <a:pt x="1294" y="1297"/>
                  </a:cubicBezTo>
                  <a:cubicBezTo>
                    <a:pt x="1380" y="1297"/>
                    <a:pt x="1466" y="1287"/>
                    <a:pt x="1550" y="1268"/>
                  </a:cubicBezTo>
                  <a:cubicBezTo>
                    <a:pt x="1684" y="1217"/>
                    <a:pt x="1800" y="1129"/>
                    <a:pt x="1892" y="1018"/>
                  </a:cubicBezTo>
                  <a:cubicBezTo>
                    <a:pt x="1984" y="916"/>
                    <a:pt x="2063" y="805"/>
                    <a:pt x="2128" y="685"/>
                  </a:cubicBezTo>
                  <a:cubicBezTo>
                    <a:pt x="2201" y="569"/>
                    <a:pt x="2261" y="449"/>
                    <a:pt x="2322" y="329"/>
                  </a:cubicBezTo>
                  <a:cubicBezTo>
                    <a:pt x="2372" y="208"/>
                    <a:pt x="2447" y="97"/>
                    <a:pt x="25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60"/>
            <p:cNvSpPr/>
            <p:nvPr/>
          </p:nvSpPr>
          <p:spPr>
            <a:xfrm>
              <a:off x="1304500" y="4229900"/>
              <a:ext cx="343975" cy="239350"/>
            </a:xfrm>
            <a:custGeom>
              <a:avLst/>
              <a:gdLst/>
              <a:ahLst/>
              <a:cxnLst/>
              <a:rect l="l" t="t" r="r" b="b"/>
              <a:pathLst>
                <a:path w="13759" h="9574" extrusionOk="0">
                  <a:moveTo>
                    <a:pt x="643" y="0"/>
                  </a:moveTo>
                  <a:cubicBezTo>
                    <a:pt x="186" y="0"/>
                    <a:pt x="1" y="365"/>
                    <a:pt x="77" y="831"/>
                  </a:cubicBezTo>
                  <a:cubicBezTo>
                    <a:pt x="349" y="2639"/>
                    <a:pt x="4108" y="7772"/>
                    <a:pt x="5648" y="8447"/>
                  </a:cubicBezTo>
                  <a:cubicBezTo>
                    <a:pt x="7704" y="9352"/>
                    <a:pt x="10756" y="9574"/>
                    <a:pt x="12304" y="9574"/>
                  </a:cubicBezTo>
                  <a:cubicBezTo>
                    <a:pt x="12486" y="9574"/>
                    <a:pt x="12647" y="9571"/>
                    <a:pt x="12783" y="9565"/>
                  </a:cubicBezTo>
                  <a:cubicBezTo>
                    <a:pt x="13347" y="9542"/>
                    <a:pt x="13758" y="5636"/>
                    <a:pt x="13153" y="5570"/>
                  </a:cubicBezTo>
                  <a:cubicBezTo>
                    <a:pt x="11868" y="5432"/>
                    <a:pt x="7918" y="5117"/>
                    <a:pt x="7497" y="4951"/>
                  </a:cubicBezTo>
                  <a:cubicBezTo>
                    <a:pt x="7077" y="4780"/>
                    <a:pt x="4132" y="2578"/>
                    <a:pt x="2698" y="1219"/>
                  </a:cubicBezTo>
                  <a:cubicBezTo>
                    <a:pt x="1760" y="331"/>
                    <a:pt x="1078" y="0"/>
                    <a:pt x="643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60"/>
            <p:cNvSpPr/>
            <p:nvPr/>
          </p:nvSpPr>
          <p:spPr>
            <a:xfrm>
              <a:off x="1294150" y="4223925"/>
              <a:ext cx="315225" cy="251025"/>
            </a:xfrm>
            <a:custGeom>
              <a:avLst/>
              <a:gdLst/>
              <a:ahLst/>
              <a:cxnLst/>
              <a:rect l="l" t="t" r="r" b="b"/>
              <a:pathLst>
                <a:path w="12609" h="10041" extrusionOk="0">
                  <a:moveTo>
                    <a:pt x="1010" y="0"/>
                  </a:moveTo>
                  <a:cubicBezTo>
                    <a:pt x="272" y="0"/>
                    <a:pt x="1" y="971"/>
                    <a:pt x="1012" y="2734"/>
                  </a:cubicBezTo>
                  <a:cubicBezTo>
                    <a:pt x="2455" y="5246"/>
                    <a:pt x="4522" y="7973"/>
                    <a:pt x="5762" y="8695"/>
                  </a:cubicBezTo>
                  <a:cubicBezTo>
                    <a:pt x="6959" y="9393"/>
                    <a:pt x="11657" y="10041"/>
                    <a:pt x="11657" y="10041"/>
                  </a:cubicBezTo>
                  <a:cubicBezTo>
                    <a:pt x="11689" y="9947"/>
                    <a:pt x="12609" y="5421"/>
                    <a:pt x="12609" y="5421"/>
                  </a:cubicBezTo>
                  <a:cubicBezTo>
                    <a:pt x="12609" y="5421"/>
                    <a:pt x="8550" y="5227"/>
                    <a:pt x="8022" y="5083"/>
                  </a:cubicBezTo>
                  <a:cubicBezTo>
                    <a:pt x="7500" y="4940"/>
                    <a:pt x="3464" y="1694"/>
                    <a:pt x="2145" y="543"/>
                  </a:cubicBezTo>
                  <a:cubicBezTo>
                    <a:pt x="1724" y="177"/>
                    <a:pt x="1325" y="0"/>
                    <a:pt x="1010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60"/>
            <p:cNvSpPr/>
            <p:nvPr/>
          </p:nvSpPr>
          <p:spPr>
            <a:xfrm>
              <a:off x="1317150" y="4223975"/>
              <a:ext cx="4175" cy="125"/>
            </a:xfrm>
            <a:custGeom>
              <a:avLst/>
              <a:gdLst/>
              <a:ahLst/>
              <a:cxnLst/>
              <a:rect l="l" t="t" r="r" b="b"/>
              <a:pathLst>
                <a:path w="167" h="5" extrusionOk="0">
                  <a:moveTo>
                    <a:pt x="0" y="0"/>
                  </a:moveTo>
                  <a:lnTo>
                    <a:pt x="0" y="5"/>
                  </a:lnTo>
                  <a:lnTo>
                    <a:pt x="167" y="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60"/>
            <p:cNvSpPr/>
            <p:nvPr/>
          </p:nvSpPr>
          <p:spPr>
            <a:xfrm>
              <a:off x="1375300" y="4260500"/>
              <a:ext cx="4975" cy="4200"/>
            </a:xfrm>
            <a:custGeom>
              <a:avLst/>
              <a:gdLst/>
              <a:ahLst/>
              <a:cxnLst/>
              <a:rect l="l" t="t" r="r" b="b"/>
              <a:pathLst>
                <a:path w="199" h="168" extrusionOk="0">
                  <a:moveTo>
                    <a:pt x="0" y="1"/>
                  </a:moveTo>
                  <a:lnTo>
                    <a:pt x="0" y="9"/>
                  </a:lnTo>
                  <a:cubicBezTo>
                    <a:pt x="65" y="61"/>
                    <a:pt x="130" y="112"/>
                    <a:pt x="194" y="167"/>
                  </a:cubicBezTo>
                  <a:lnTo>
                    <a:pt x="199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60"/>
            <p:cNvSpPr/>
            <p:nvPr/>
          </p:nvSpPr>
          <p:spPr>
            <a:xfrm>
              <a:off x="1315750" y="4223975"/>
              <a:ext cx="64425" cy="40825"/>
            </a:xfrm>
            <a:custGeom>
              <a:avLst/>
              <a:gdLst/>
              <a:ahLst/>
              <a:cxnLst/>
              <a:rect l="l" t="t" r="r" b="b"/>
              <a:pathLst>
                <a:path w="2577" h="1633" extrusionOk="0">
                  <a:moveTo>
                    <a:pt x="148" y="0"/>
                  </a:moveTo>
                  <a:cubicBezTo>
                    <a:pt x="116" y="0"/>
                    <a:pt x="84" y="0"/>
                    <a:pt x="56" y="5"/>
                  </a:cubicBezTo>
                  <a:cubicBezTo>
                    <a:pt x="37" y="9"/>
                    <a:pt x="20" y="9"/>
                    <a:pt x="1" y="13"/>
                  </a:cubicBezTo>
                  <a:cubicBezTo>
                    <a:pt x="33" y="32"/>
                    <a:pt x="71" y="47"/>
                    <a:pt x="103" y="64"/>
                  </a:cubicBezTo>
                  <a:cubicBezTo>
                    <a:pt x="126" y="79"/>
                    <a:pt x="144" y="88"/>
                    <a:pt x="167" y="102"/>
                  </a:cubicBezTo>
                  <a:lnTo>
                    <a:pt x="163" y="102"/>
                  </a:lnTo>
                  <a:cubicBezTo>
                    <a:pt x="167" y="102"/>
                    <a:pt x="167" y="102"/>
                    <a:pt x="167" y="107"/>
                  </a:cubicBezTo>
                  <a:cubicBezTo>
                    <a:pt x="199" y="79"/>
                    <a:pt x="218" y="47"/>
                    <a:pt x="223" y="5"/>
                  </a:cubicBezTo>
                  <a:cubicBezTo>
                    <a:pt x="199" y="0"/>
                    <a:pt x="172" y="0"/>
                    <a:pt x="148" y="0"/>
                  </a:cubicBezTo>
                  <a:close/>
                  <a:moveTo>
                    <a:pt x="560" y="305"/>
                  </a:moveTo>
                  <a:lnTo>
                    <a:pt x="560" y="310"/>
                  </a:lnTo>
                  <a:cubicBezTo>
                    <a:pt x="528" y="310"/>
                    <a:pt x="500" y="319"/>
                    <a:pt x="477" y="333"/>
                  </a:cubicBezTo>
                  <a:cubicBezTo>
                    <a:pt x="556" y="402"/>
                    <a:pt x="630" y="481"/>
                    <a:pt x="699" y="564"/>
                  </a:cubicBezTo>
                  <a:cubicBezTo>
                    <a:pt x="718" y="536"/>
                    <a:pt x="727" y="504"/>
                    <a:pt x="727" y="467"/>
                  </a:cubicBezTo>
                  <a:cubicBezTo>
                    <a:pt x="727" y="380"/>
                    <a:pt x="653" y="305"/>
                    <a:pt x="560" y="305"/>
                  </a:cubicBezTo>
                  <a:close/>
                  <a:moveTo>
                    <a:pt x="1055" y="805"/>
                  </a:moveTo>
                  <a:cubicBezTo>
                    <a:pt x="1000" y="805"/>
                    <a:pt x="949" y="837"/>
                    <a:pt x="916" y="883"/>
                  </a:cubicBezTo>
                  <a:cubicBezTo>
                    <a:pt x="963" y="957"/>
                    <a:pt x="1018" y="1040"/>
                    <a:pt x="1074" y="1133"/>
                  </a:cubicBezTo>
                  <a:cubicBezTo>
                    <a:pt x="1157" y="1123"/>
                    <a:pt x="1222" y="1054"/>
                    <a:pt x="1222" y="967"/>
                  </a:cubicBezTo>
                  <a:cubicBezTo>
                    <a:pt x="1222" y="879"/>
                    <a:pt x="1147" y="805"/>
                    <a:pt x="1055" y="805"/>
                  </a:cubicBezTo>
                  <a:close/>
                  <a:moveTo>
                    <a:pt x="2382" y="1470"/>
                  </a:moveTo>
                  <a:cubicBezTo>
                    <a:pt x="2387" y="1558"/>
                    <a:pt x="2461" y="1628"/>
                    <a:pt x="2549" y="1628"/>
                  </a:cubicBezTo>
                  <a:lnTo>
                    <a:pt x="2576" y="1628"/>
                  </a:lnTo>
                  <a:cubicBezTo>
                    <a:pt x="2512" y="1573"/>
                    <a:pt x="2447" y="1522"/>
                    <a:pt x="2382" y="1470"/>
                  </a:cubicBezTo>
                  <a:close/>
                  <a:moveTo>
                    <a:pt x="1554" y="1300"/>
                  </a:moveTo>
                  <a:cubicBezTo>
                    <a:pt x="1462" y="1300"/>
                    <a:pt x="1388" y="1373"/>
                    <a:pt x="1388" y="1466"/>
                  </a:cubicBezTo>
                  <a:cubicBezTo>
                    <a:pt x="1388" y="1558"/>
                    <a:pt x="1462" y="1632"/>
                    <a:pt x="1554" y="1632"/>
                  </a:cubicBezTo>
                  <a:cubicBezTo>
                    <a:pt x="1647" y="1632"/>
                    <a:pt x="1721" y="1558"/>
                    <a:pt x="1721" y="1466"/>
                  </a:cubicBezTo>
                  <a:cubicBezTo>
                    <a:pt x="1721" y="1373"/>
                    <a:pt x="1647" y="1300"/>
                    <a:pt x="1554" y="1300"/>
                  </a:cubicBezTo>
                  <a:close/>
                </a:path>
              </a:pathLst>
            </a:custGeom>
            <a:solidFill>
              <a:srgbClr val="E0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60"/>
            <p:cNvSpPr/>
            <p:nvPr/>
          </p:nvSpPr>
          <p:spPr>
            <a:xfrm>
              <a:off x="1570250" y="4364200"/>
              <a:ext cx="19500" cy="100500"/>
            </a:xfrm>
            <a:custGeom>
              <a:avLst/>
              <a:gdLst/>
              <a:ahLst/>
              <a:cxnLst/>
              <a:rect l="l" t="t" r="r" b="b"/>
              <a:pathLst>
                <a:path w="780" h="4020" extrusionOk="0">
                  <a:moveTo>
                    <a:pt x="762" y="1"/>
                  </a:moveTo>
                  <a:cubicBezTo>
                    <a:pt x="759" y="1"/>
                    <a:pt x="756" y="3"/>
                    <a:pt x="756" y="8"/>
                  </a:cubicBezTo>
                  <a:cubicBezTo>
                    <a:pt x="433" y="1327"/>
                    <a:pt x="183" y="2658"/>
                    <a:pt x="2" y="4003"/>
                  </a:cubicBezTo>
                  <a:cubicBezTo>
                    <a:pt x="0" y="4013"/>
                    <a:pt x="7" y="4019"/>
                    <a:pt x="13" y="4019"/>
                  </a:cubicBezTo>
                  <a:cubicBezTo>
                    <a:pt x="20" y="4019"/>
                    <a:pt x="26" y="4015"/>
                    <a:pt x="26" y="4003"/>
                  </a:cubicBezTo>
                  <a:cubicBezTo>
                    <a:pt x="372" y="2520"/>
                    <a:pt x="700" y="328"/>
                    <a:pt x="779" y="8"/>
                  </a:cubicBezTo>
                  <a:cubicBezTo>
                    <a:pt x="779" y="8"/>
                    <a:pt x="769" y="1"/>
                    <a:pt x="7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60"/>
            <p:cNvSpPr/>
            <p:nvPr/>
          </p:nvSpPr>
          <p:spPr>
            <a:xfrm>
              <a:off x="1302475" y="4242100"/>
              <a:ext cx="212725" cy="221050"/>
            </a:xfrm>
            <a:custGeom>
              <a:avLst/>
              <a:gdLst/>
              <a:ahLst/>
              <a:cxnLst/>
              <a:rect l="l" t="t" r="r" b="b"/>
              <a:pathLst>
                <a:path w="8509" h="8842" extrusionOk="0">
                  <a:moveTo>
                    <a:pt x="28" y="1"/>
                  </a:moveTo>
                  <a:cubicBezTo>
                    <a:pt x="0" y="464"/>
                    <a:pt x="186" y="1138"/>
                    <a:pt x="685" y="2007"/>
                  </a:cubicBezTo>
                  <a:cubicBezTo>
                    <a:pt x="2128" y="4519"/>
                    <a:pt x="4198" y="7246"/>
                    <a:pt x="5433" y="7968"/>
                  </a:cubicBezTo>
                  <a:cubicBezTo>
                    <a:pt x="5974" y="8292"/>
                    <a:pt x="7273" y="8597"/>
                    <a:pt x="8508" y="8842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60"/>
            <p:cNvSpPr/>
            <p:nvPr/>
          </p:nvSpPr>
          <p:spPr>
            <a:xfrm>
              <a:off x="1142250" y="4219975"/>
              <a:ext cx="254675" cy="280275"/>
            </a:xfrm>
            <a:custGeom>
              <a:avLst/>
              <a:gdLst/>
              <a:ahLst/>
              <a:cxnLst/>
              <a:rect l="l" t="t" r="r" b="b"/>
              <a:pathLst>
                <a:path w="10187" h="11211" extrusionOk="0">
                  <a:moveTo>
                    <a:pt x="6166" y="1"/>
                  </a:moveTo>
                  <a:cubicBezTo>
                    <a:pt x="5649" y="1"/>
                    <a:pt x="5086" y="217"/>
                    <a:pt x="4536" y="711"/>
                  </a:cubicBezTo>
                  <a:cubicBezTo>
                    <a:pt x="2206" y="2809"/>
                    <a:pt x="1" y="11132"/>
                    <a:pt x="1" y="11132"/>
                  </a:cubicBezTo>
                  <a:cubicBezTo>
                    <a:pt x="259" y="11132"/>
                    <a:pt x="9687" y="11211"/>
                    <a:pt x="9687" y="11211"/>
                  </a:cubicBezTo>
                  <a:lnTo>
                    <a:pt x="9387" y="7775"/>
                  </a:lnTo>
                  <a:cubicBezTo>
                    <a:pt x="9387" y="7775"/>
                    <a:pt x="10187" y="6665"/>
                    <a:pt x="10071" y="5579"/>
                  </a:cubicBezTo>
                  <a:cubicBezTo>
                    <a:pt x="9933" y="4345"/>
                    <a:pt x="7837" y="965"/>
                    <a:pt x="7653" y="743"/>
                  </a:cubicBezTo>
                  <a:cubicBezTo>
                    <a:pt x="7273" y="277"/>
                    <a:pt x="6749" y="1"/>
                    <a:pt x="6166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60"/>
            <p:cNvSpPr/>
            <p:nvPr/>
          </p:nvSpPr>
          <p:spPr>
            <a:xfrm>
              <a:off x="1318300" y="4225575"/>
              <a:ext cx="1650" cy="975"/>
            </a:xfrm>
            <a:custGeom>
              <a:avLst/>
              <a:gdLst/>
              <a:ahLst/>
              <a:cxnLst/>
              <a:rect l="l" t="t" r="r" b="b"/>
              <a:pathLst>
                <a:path w="66" h="39" extrusionOk="0">
                  <a:moveTo>
                    <a:pt x="1" y="0"/>
                  </a:moveTo>
                  <a:cubicBezTo>
                    <a:pt x="19" y="15"/>
                    <a:pt x="42" y="24"/>
                    <a:pt x="61" y="38"/>
                  </a:cubicBezTo>
                  <a:lnTo>
                    <a:pt x="65" y="38"/>
                  </a:lnTo>
                  <a:cubicBezTo>
                    <a:pt x="42" y="24"/>
                    <a:pt x="24" y="15"/>
                    <a:pt x="1" y="0"/>
                  </a:cubicBezTo>
                  <a:close/>
                </a:path>
              </a:pathLst>
            </a:custGeom>
            <a:solidFill>
              <a:srgbClr val="C991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60"/>
            <p:cNvSpPr/>
            <p:nvPr/>
          </p:nvSpPr>
          <p:spPr>
            <a:xfrm>
              <a:off x="1229175" y="4220025"/>
              <a:ext cx="117125" cy="242550"/>
            </a:xfrm>
            <a:custGeom>
              <a:avLst/>
              <a:gdLst/>
              <a:ahLst/>
              <a:cxnLst/>
              <a:rect l="l" t="t" r="r" b="b"/>
              <a:pathLst>
                <a:path w="4685" h="9702" extrusionOk="0">
                  <a:moveTo>
                    <a:pt x="2632" y="1"/>
                  </a:moveTo>
                  <a:cubicBezTo>
                    <a:pt x="2557" y="1"/>
                    <a:pt x="2484" y="11"/>
                    <a:pt x="2410" y="19"/>
                  </a:cubicBezTo>
                  <a:cubicBezTo>
                    <a:pt x="2382" y="52"/>
                    <a:pt x="2363" y="88"/>
                    <a:pt x="2369" y="130"/>
                  </a:cubicBezTo>
                  <a:cubicBezTo>
                    <a:pt x="2369" y="222"/>
                    <a:pt x="2442" y="297"/>
                    <a:pt x="2529" y="297"/>
                  </a:cubicBezTo>
                  <a:lnTo>
                    <a:pt x="2535" y="297"/>
                  </a:lnTo>
                  <a:cubicBezTo>
                    <a:pt x="2623" y="297"/>
                    <a:pt x="2696" y="222"/>
                    <a:pt x="2696" y="130"/>
                  </a:cubicBezTo>
                  <a:cubicBezTo>
                    <a:pt x="2696" y="79"/>
                    <a:pt x="2674" y="33"/>
                    <a:pt x="2632" y="5"/>
                  </a:cubicBezTo>
                  <a:lnTo>
                    <a:pt x="2632" y="1"/>
                  </a:lnTo>
                  <a:close/>
                  <a:moveTo>
                    <a:pt x="3362" y="135"/>
                  </a:moveTo>
                  <a:cubicBezTo>
                    <a:pt x="3362" y="222"/>
                    <a:pt x="3436" y="297"/>
                    <a:pt x="3528" y="297"/>
                  </a:cubicBezTo>
                  <a:cubicBezTo>
                    <a:pt x="3566" y="297"/>
                    <a:pt x="3598" y="282"/>
                    <a:pt x="3626" y="260"/>
                  </a:cubicBezTo>
                  <a:cubicBezTo>
                    <a:pt x="3607" y="246"/>
                    <a:pt x="3584" y="237"/>
                    <a:pt x="3566" y="222"/>
                  </a:cubicBezTo>
                  <a:cubicBezTo>
                    <a:pt x="3500" y="190"/>
                    <a:pt x="3432" y="158"/>
                    <a:pt x="3362" y="135"/>
                  </a:cubicBezTo>
                  <a:close/>
                  <a:moveTo>
                    <a:pt x="1198" y="593"/>
                  </a:moveTo>
                  <a:lnTo>
                    <a:pt x="1198" y="602"/>
                  </a:lnTo>
                  <a:cubicBezTo>
                    <a:pt x="1157" y="634"/>
                    <a:pt x="1120" y="666"/>
                    <a:pt x="1078" y="704"/>
                  </a:cubicBezTo>
                  <a:cubicBezTo>
                    <a:pt x="1120" y="676"/>
                    <a:pt x="1166" y="643"/>
                    <a:pt x="1208" y="621"/>
                  </a:cubicBezTo>
                  <a:cubicBezTo>
                    <a:pt x="1203" y="611"/>
                    <a:pt x="1203" y="602"/>
                    <a:pt x="1198" y="593"/>
                  </a:cubicBezTo>
                  <a:close/>
                  <a:moveTo>
                    <a:pt x="2036" y="463"/>
                  </a:moveTo>
                  <a:lnTo>
                    <a:pt x="2036" y="468"/>
                  </a:lnTo>
                  <a:cubicBezTo>
                    <a:pt x="1989" y="468"/>
                    <a:pt x="1942" y="487"/>
                    <a:pt x="1915" y="519"/>
                  </a:cubicBezTo>
                  <a:cubicBezTo>
                    <a:pt x="1975" y="579"/>
                    <a:pt x="2017" y="671"/>
                    <a:pt x="2040" y="796"/>
                  </a:cubicBezTo>
                  <a:cubicBezTo>
                    <a:pt x="2128" y="792"/>
                    <a:pt x="2202" y="717"/>
                    <a:pt x="2202" y="630"/>
                  </a:cubicBezTo>
                  <a:cubicBezTo>
                    <a:pt x="2202" y="538"/>
                    <a:pt x="2128" y="463"/>
                    <a:pt x="2036" y="463"/>
                  </a:cubicBezTo>
                  <a:close/>
                  <a:moveTo>
                    <a:pt x="3029" y="463"/>
                  </a:moveTo>
                  <a:lnTo>
                    <a:pt x="3029" y="468"/>
                  </a:lnTo>
                  <a:cubicBezTo>
                    <a:pt x="2941" y="468"/>
                    <a:pt x="2868" y="538"/>
                    <a:pt x="2862" y="630"/>
                  </a:cubicBezTo>
                  <a:cubicBezTo>
                    <a:pt x="2862" y="722"/>
                    <a:pt x="2937" y="796"/>
                    <a:pt x="3029" y="796"/>
                  </a:cubicBezTo>
                  <a:cubicBezTo>
                    <a:pt x="3122" y="796"/>
                    <a:pt x="3195" y="722"/>
                    <a:pt x="3195" y="630"/>
                  </a:cubicBezTo>
                  <a:cubicBezTo>
                    <a:pt x="3195" y="538"/>
                    <a:pt x="3122" y="463"/>
                    <a:pt x="3029" y="463"/>
                  </a:cubicBezTo>
                  <a:close/>
                  <a:moveTo>
                    <a:pt x="3935" y="491"/>
                  </a:moveTo>
                  <a:lnTo>
                    <a:pt x="3940" y="500"/>
                  </a:lnTo>
                  <a:cubicBezTo>
                    <a:pt x="3861" y="551"/>
                    <a:pt x="3839" y="653"/>
                    <a:pt x="3884" y="732"/>
                  </a:cubicBezTo>
                  <a:cubicBezTo>
                    <a:pt x="3917" y="777"/>
                    <a:pt x="3968" y="810"/>
                    <a:pt x="4023" y="810"/>
                  </a:cubicBezTo>
                  <a:cubicBezTo>
                    <a:pt x="4079" y="810"/>
                    <a:pt x="4130" y="782"/>
                    <a:pt x="4162" y="736"/>
                  </a:cubicBezTo>
                  <a:cubicBezTo>
                    <a:pt x="4093" y="649"/>
                    <a:pt x="4019" y="570"/>
                    <a:pt x="3935" y="491"/>
                  </a:cubicBezTo>
                  <a:close/>
                  <a:moveTo>
                    <a:pt x="2529" y="963"/>
                  </a:moveTo>
                  <a:cubicBezTo>
                    <a:pt x="2442" y="963"/>
                    <a:pt x="2369" y="1037"/>
                    <a:pt x="2369" y="1125"/>
                  </a:cubicBezTo>
                  <a:cubicBezTo>
                    <a:pt x="2369" y="1217"/>
                    <a:pt x="2442" y="1291"/>
                    <a:pt x="2529" y="1291"/>
                  </a:cubicBezTo>
                  <a:cubicBezTo>
                    <a:pt x="2623" y="1291"/>
                    <a:pt x="2696" y="1217"/>
                    <a:pt x="2696" y="1125"/>
                  </a:cubicBezTo>
                  <a:cubicBezTo>
                    <a:pt x="2696" y="1037"/>
                    <a:pt x="2623" y="963"/>
                    <a:pt x="2529" y="963"/>
                  </a:cubicBezTo>
                  <a:close/>
                  <a:moveTo>
                    <a:pt x="3524" y="963"/>
                  </a:moveTo>
                  <a:cubicBezTo>
                    <a:pt x="3436" y="963"/>
                    <a:pt x="3362" y="1037"/>
                    <a:pt x="3362" y="1129"/>
                  </a:cubicBezTo>
                  <a:cubicBezTo>
                    <a:pt x="3362" y="1217"/>
                    <a:pt x="3436" y="1291"/>
                    <a:pt x="3528" y="1291"/>
                  </a:cubicBezTo>
                  <a:cubicBezTo>
                    <a:pt x="3617" y="1291"/>
                    <a:pt x="3690" y="1217"/>
                    <a:pt x="3690" y="1129"/>
                  </a:cubicBezTo>
                  <a:cubicBezTo>
                    <a:pt x="3690" y="1037"/>
                    <a:pt x="3617" y="963"/>
                    <a:pt x="3528" y="963"/>
                  </a:cubicBezTo>
                  <a:close/>
                  <a:moveTo>
                    <a:pt x="4375" y="1046"/>
                  </a:moveTo>
                  <a:lnTo>
                    <a:pt x="4379" y="1055"/>
                  </a:lnTo>
                  <a:cubicBezTo>
                    <a:pt x="4366" y="1082"/>
                    <a:pt x="4356" y="1110"/>
                    <a:pt x="4356" y="1138"/>
                  </a:cubicBezTo>
                  <a:cubicBezTo>
                    <a:pt x="4356" y="1231"/>
                    <a:pt x="4430" y="1304"/>
                    <a:pt x="4522" y="1304"/>
                  </a:cubicBezTo>
                  <a:lnTo>
                    <a:pt x="4537" y="1304"/>
                  </a:lnTo>
                  <a:cubicBezTo>
                    <a:pt x="4477" y="1198"/>
                    <a:pt x="4426" y="1120"/>
                    <a:pt x="4375" y="1046"/>
                  </a:cubicBezTo>
                  <a:close/>
                  <a:moveTo>
                    <a:pt x="2036" y="1458"/>
                  </a:moveTo>
                  <a:cubicBezTo>
                    <a:pt x="2026" y="1458"/>
                    <a:pt x="2017" y="1458"/>
                    <a:pt x="2012" y="1462"/>
                  </a:cubicBezTo>
                  <a:cubicBezTo>
                    <a:pt x="2008" y="1462"/>
                    <a:pt x="2008" y="1466"/>
                    <a:pt x="2008" y="1471"/>
                  </a:cubicBezTo>
                  <a:cubicBezTo>
                    <a:pt x="1993" y="1564"/>
                    <a:pt x="1975" y="1661"/>
                    <a:pt x="1947" y="1767"/>
                  </a:cubicBezTo>
                  <a:cubicBezTo>
                    <a:pt x="1975" y="1781"/>
                    <a:pt x="2002" y="1790"/>
                    <a:pt x="2036" y="1790"/>
                  </a:cubicBezTo>
                  <a:cubicBezTo>
                    <a:pt x="2128" y="1790"/>
                    <a:pt x="2202" y="1716"/>
                    <a:pt x="2202" y="1624"/>
                  </a:cubicBezTo>
                  <a:cubicBezTo>
                    <a:pt x="2202" y="1531"/>
                    <a:pt x="2128" y="1458"/>
                    <a:pt x="2036" y="1458"/>
                  </a:cubicBezTo>
                  <a:close/>
                  <a:moveTo>
                    <a:pt x="3029" y="1458"/>
                  </a:moveTo>
                  <a:cubicBezTo>
                    <a:pt x="2937" y="1458"/>
                    <a:pt x="2862" y="1531"/>
                    <a:pt x="2862" y="1624"/>
                  </a:cubicBezTo>
                  <a:cubicBezTo>
                    <a:pt x="2862" y="1716"/>
                    <a:pt x="2937" y="1790"/>
                    <a:pt x="3029" y="1790"/>
                  </a:cubicBezTo>
                  <a:cubicBezTo>
                    <a:pt x="3122" y="1790"/>
                    <a:pt x="3195" y="1716"/>
                    <a:pt x="3195" y="1624"/>
                  </a:cubicBezTo>
                  <a:cubicBezTo>
                    <a:pt x="3195" y="1531"/>
                    <a:pt x="3122" y="1458"/>
                    <a:pt x="3029" y="1458"/>
                  </a:cubicBezTo>
                  <a:close/>
                  <a:moveTo>
                    <a:pt x="4023" y="1458"/>
                  </a:moveTo>
                  <a:cubicBezTo>
                    <a:pt x="3931" y="1458"/>
                    <a:pt x="3857" y="1531"/>
                    <a:pt x="3857" y="1624"/>
                  </a:cubicBezTo>
                  <a:cubicBezTo>
                    <a:pt x="3861" y="1716"/>
                    <a:pt x="3935" y="1790"/>
                    <a:pt x="4023" y="1790"/>
                  </a:cubicBezTo>
                  <a:lnTo>
                    <a:pt x="4028" y="1790"/>
                  </a:lnTo>
                  <a:cubicBezTo>
                    <a:pt x="4116" y="1790"/>
                    <a:pt x="4190" y="1712"/>
                    <a:pt x="4190" y="1624"/>
                  </a:cubicBezTo>
                  <a:cubicBezTo>
                    <a:pt x="4190" y="1531"/>
                    <a:pt x="4116" y="1458"/>
                    <a:pt x="4023" y="1458"/>
                  </a:cubicBezTo>
                  <a:close/>
                  <a:moveTo>
                    <a:pt x="2529" y="1957"/>
                  </a:moveTo>
                  <a:lnTo>
                    <a:pt x="2529" y="1961"/>
                  </a:lnTo>
                  <a:cubicBezTo>
                    <a:pt x="2442" y="1961"/>
                    <a:pt x="2369" y="2030"/>
                    <a:pt x="2369" y="2119"/>
                  </a:cubicBezTo>
                  <a:lnTo>
                    <a:pt x="2369" y="2123"/>
                  </a:lnTo>
                  <a:cubicBezTo>
                    <a:pt x="2369" y="2211"/>
                    <a:pt x="2442" y="2285"/>
                    <a:pt x="2529" y="2285"/>
                  </a:cubicBezTo>
                  <a:cubicBezTo>
                    <a:pt x="2623" y="2285"/>
                    <a:pt x="2696" y="2211"/>
                    <a:pt x="2696" y="2123"/>
                  </a:cubicBezTo>
                  <a:cubicBezTo>
                    <a:pt x="2696" y="2030"/>
                    <a:pt x="2623" y="1957"/>
                    <a:pt x="2529" y="1957"/>
                  </a:cubicBezTo>
                  <a:close/>
                  <a:moveTo>
                    <a:pt x="3510" y="1953"/>
                  </a:moveTo>
                  <a:cubicBezTo>
                    <a:pt x="3500" y="1953"/>
                    <a:pt x="3496" y="1957"/>
                    <a:pt x="3492" y="1957"/>
                  </a:cubicBezTo>
                  <a:cubicBezTo>
                    <a:pt x="3399" y="1966"/>
                    <a:pt x="3334" y="2049"/>
                    <a:pt x="3344" y="2137"/>
                  </a:cubicBezTo>
                  <a:cubicBezTo>
                    <a:pt x="3353" y="2224"/>
                    <a:pt x="3427" y="2285"/>
                    <a:pt x="3510" y="2285"/>
                  </a:cubicBezTo>
                  <a:lnTo>
                    <a:pt x="3528" y="2285"/>
                  </a:lnTo>
                  <a:cubicBezTo>
                    <a:pt x="3603" y="2275"/>
                    <a:pt x="3667" y="2216"/>
                    <a:pt x="3672" y="2137"/>
                  </a:cubicBezTo>
                  <a:cubicBezTo>
                    <a:pt x="3681" y="2049"/>
                    <a:pt x="3617" y="1966"/>
                    <a:pt x="3528" y="1957"/>
                  </a:cubicBezTo>
                  <a:cubicBezTo>
                    <a:pt x="3519" y="1957"/>
                    <a:pt x="3515" y="1953"/>
                    <a:pt x="3510" y="1953"/>
                  </a:cubicBezTo>
                  <a:close/>
                  <a:moveTo>
                    <a:pt x="4518" y="1957"/>
                  </a:moveTo>
                  <a:lnTo>
                    <a:pt x="4518" y="1961"/>
                  </a:lnTo>
                  <a:cubicBezTo>
                    <a:pt x="4430" y="1961"/>
                    <a:pt x="4356" y="2030"/>
                    <a:pt x="4352" y="2119"/>
                  </a:cubicBezTo>
                  <a:lnTo>
                    <a:pt x="4352" y="2123"/>
                  </a:lnTo>
                  <a:cubicBezTo>
                    <a:pt x="4352" y="2211"/>
                    <a:pt x="4426" y="2285"/>
                    <a:pt x="4518" y="2285"/>
                  </a:cubicBezTo>
                  <a:cubicBezTo>
                    <a:pt x="4610" y="2285"/>
                    <a:pt x="4685" y="2211"/>
                    <a:pt x="4685" y="2123"/>
                  </a:cubicBezTo>
                  <a:cubicBezTo>
                    <a:pt x="4685" y="2030"/>
                    <a:pt x="4610" y="1957"/>
                    <a:pt x="4518" y="1957"/>
                  </a:cubicBezTo>
                  <a:close/>
                  <a:moveTo>
                    <a:pt x="2036" y="2452"/>
                  </a:moveTo>
                  <a:lnTo>
                    <a:pt x="2036" y="2456"/>
                  </a:lnTo>
                  <a:cubicBezTo>
                    <a:pt x="1942" y="2456"/>
                    <a:pt x="1874" y="2525"/>
                    <a:pt x="1869" y="2618"/>
                  </a:cubicBezTo>
                  <a:cubicBezTo>
                    <a:pt x="1869" y="2706"/>
                    <a:pt x="1942" y="2785"/>
                    <a:pt x="2036" y="2785"/>
                  </a:cubicBezTo>
                  <a:cubicBezTo>
                    <a:pt x="2128" y="2785"/>
                    <a:pt x="2202" y="2706"/>
                    <a:pt x="2202" y="2618"/>
                  </a:cubicBezTo>
                  <a:cubicBezTo>
                    <a:pt x="2202" y="2525"/>
                    <a:pt x="2128" y="2452"/>
                    <a:pt x="2036" y="2452"/>
                  </a:cubicBezTo>
                  <a:close/>
                  <a:moveTo>
                    <a:pt x="3029" y="2452"/>
                  </a:moveTo>
                  <a:lnTo>
                    <a:pt x="3029" y="2456"/>
                  </a:lnTo>
                  <a:cubicBezTo>
                    <a:pt x="2941" y="2456"/>
                    <a:pt x="2868" y="2525"/>
                    <a:pt x="2862" y="2618"/>
                  </a:cubicBezTo>
                  <a:cubicBezTo>
                    <a:pt x="2862" y="2706"/>
                    <a:pt x="2937" y="2785"/>
                    <a:pt x="3029" y="2785"/>
                  </a:cubicBezTo>
                  <a:cubicBezTo>
                    <a:pt x="3122" y="2785"/>
                    <a:pt x="3195" y="2706"/>
                    <a:pt x="3195" y="2618"/>
                  </a:cubicBezTo>
                  <a:cubicBezTo>
                    <a:pt x="3195" y="2525"/>
                    <a:pt x="3122" y="2452"/>
                    <a:pt x="3029" y="2452"/>
                  </a:cubicBezTo>
                  <a:close/>
                  <a:moveTo>
                    <a:pt x="4023" y="2452"/>
                  </a:moveTo>
                  <a:lnTo>
                    <a:pt x="4023" y="2456"/>
                  </a:lnTo>
                  <a:cubicBezTo>
                    <a:pt x="3931" y="2456"/>
                    <a:pt x="3861" y="2525"/>
                    <a:pt x="3857" y="2618"/>
                  </a:cubicBezTo>
                  <a:cubicBezTo>
                    <a:pt x="3861" y="2710"/>
                    <a:pt x="3935" y="2785"/>
                    <a:pt x="4023" y="2785"/>
                  </a:cubicBezTo>
                  <a:lnTo>
                    <a:pt x="4028" y="2785"/>
                  </a:lnTo>
                  <a:cubicBezTo>
                    <a:pt x="4116" y="2779"/>
                    <a:pt x="4190" y="2706"/>
                    <a:pt x="4190" y="2613"/>
                  </a:cubicBezTo>
                  <a:cubicBezTo>
                    <a:pt x="4190" y="2525"/>
                    <a:pt x="4116" y="2452"/>
                    <a:pt x="4023" y="2452"/>
                  </a:cubicBezTo>
                  <a:close/>
                  <a:moveTo>
                    <a:pt x="1605" y="2960"/>
                  </a:moveTo>
                  <a:cubicBezTo>
                    <a:pt x="1573" y="3062"/>
                    <a:pt x="1536" y="3168"/>
                    <a:pt x="1503" y="3274"/>
                  </a:cubicBezTo>
                  <a:cubicBezTo>
                    <a:pt x="1513" y="3279"/>
                    <a:pt x="1526" y="3279"/>
                    <a:pt x="1541" y="3279"/>
                  </a:cubicBezTo>
                  <a:cubicBezTo>
                    <a:pt x="1633" y="3279"/>
                    <a:pt x="1707" y="3205"/>
                    <a:pt x="1707" y="3112"/>
                  </a:cubicBezTo>
                  <a:cubicBezTo>
                    <a:pt x="1703" y="3043"/>
                    <a:pt x="1661" y="2988"/>
                    <a:pt x="1605" y="2960"/>
                  </a:cubicBezTo>
                  <a:close/>
                  <a:moveTo>
                    <a:pt x="2529" y="2946"/>
                  </a:moveTo>
                  <a:lnTo>
                    <a:pt x="2529" y="2951"/>
                  </a:lnTo>
                  <a:cubicBezTo>
                    <a:pt x="2442" y="2951"/>
                    <a:pt x="2369" y="3024"/>
                    <a:pt x="2369" y="3112"/>
                  </a:cubicBezTo>
                  <a:cubicBezTo>
                    <a:pt x="2369" y="3205"/>
                    <a:pt x="2442" y="3279"/>
                    <a:pt x="2529" y="3279"/>
                  </a:cubicBezTo>
                  <a:cubicBezTo>
                    <a:pt x="2623" y="3279"/>
                    <a:pt x="2696" y="3205"/>
                    <a:pt x="2696" y="3112"/>
                  </a:cubicBezTo>
                  <a:cubicBezTo>
                    <a:pt x="2696" y="3020"/>
                    <a:pt x="2623" y="2946"/>
                    <a:pt x="2529" y="2946"/>
                  </a:cubicBezTo>
                  <a:close/>
                  <a:moveTo>
                    <a:pt x="3528" y="2946"/>
                  </a:moveTo>
                  <a:cubicBezTo>
                    <a:pt x="3436" y="2946"/>
                    <a:pt x="3362" y="3020"/>
                    <a:pt x="3362" y="3112"/>
                  </a:cubicBezTo>
                  <a:cubicBezTo>
                    <a:pt x="3362" y="3205"/>
                    <a:pt x="3436" y="3279"/>
                    <a:pt x="3528" y="3279"/>
                  </a:cubicBezTo>
                  <a:cubicBezTo>
                    <a:pt x="3617" y="3279"/>
                    <a:pt x="3690" y="3205"/>
                    <a:pt x="3690" y="3112"/>
                  </a:cubicBezTo>
                  <a:cubicBezTo>
                    <a:pt x="3690" y="3024"/>
                    <a:pt x="3617" y="2946"/>
                    <a:pt x="3528" y="2946"/>
                  </a:cubicBezTo>
                  <a:close/>
                  <a:moveTo>
                    <a:pt x="4518" y="2946"/>
                  </a:moveTo>
                  <a:lnTo>
                    <a:pt x="4518" y="2951"/>
                  </a:lnTo>
                  <a:cubicBezTo>
                    <a:pt x="4430" y="2951"/>
                    <a:pt x="4356" y="3024"/>
                    <a:pt x="4352" y="3112"/>
                  </a:cubicBezTo>
                  <a:cubicBezTo>
                    <a:pt x="4352" y="3205"/>
                    <a:pt x="4426" y="3279"/>
                    <a:pt x="4518" y="3279"/>
                  </a:cubicBezTo>
                  <a:cubicBezTo>
                    <a:pt x="4610" y="3279"/>
                    <a:pt x="4685" y="3205"/>
                    <a:pt x="4685" y="3112"/>
                  </a:cubicBezTo>
                  <a:cubicBezTo>
                    <a:pt x="4685" y="3020"/>
                    <a:pt x="4610" y="2946"/>
                    <a:pt x="4518" y="2946"/>
                  </a:cubicBezTo>
                  <a:close/>
                  <a:moveTo>
                    <a:pt x="2036" y="3445"/>
                  </a:moveTo>
                  <a:lnTo>
                    <a:pt x="2036" y="3451"/>
                  </a:lnTo>
                  <a:cubicBezTo>
                    <a:pt x="1942" y="3451"/>
                    <a:pt x="1874" y="3519"/>
                    <a:pt x="1869" y="3612"/>
                  </a:cubicBezTo>
                  <a:cubicBezTo>
                    <a:pt x="1869" y="3705"/>
                    <a:pt x="1942" y="3778"/>
                    <a:pt x="2036" y="3778"/>
                  </a:cubicBezTo>
                  <a:cubicBezTo>
                    <a:pt x="2128" y="3778"/>
                    <a:pt x="2202" y="3705"/>
                    <a:pt x="2202" y="3612"/>
                  </a:cubicBezTo>
                  <a:cubicBezTo>
                    <a:pt x="2202" y="3519"/>
                    <a:pt x="2128" y="3445"/>
                    <a:pt x="2036" y="3445"/>
                  </a:cubicBezTo>
                  <a:close/>
                  <a:moveTo>
                    <a:pt x="3029" y="3445"/>
                  </a:moveTo>
                  <a:lnTo>
                    <a:pt x="3029" y="3451"/>
                  </a:lnTo>
                  <a:cubicBezTo>
                    <a:pt x="2941" y="3451"/>
                    <a:pt x="2868" y="3519"/>
                    <a:pt x="2862" y="3612"/>
                  </a:cubicBezTo>
                  <a:cubicBezTo>
                    <a:pt x="2862" y="3705"/>
                    <a:pt x="2937" y="3778"/>
                    <a:pt x="3029" y="3778"/>
                  </a:cubicBezTo>
                  <a:cubicBezTo>
                    <a:pt x="3122" y="3778"/>
                    <a:pt x="3195" y="3705"/>
                    <a:pt x="3195" y="3612"/>
                  </a:cubicBezTo>
                  <a:cubicBezTo>
                    <a:pt x="3195" y="3519"/>
                    <a:pt x="3122" y="3445"/>
                    <a:pt x="3029" y="3445"/>
                  </a:cubicBezTo>
                  <a:close/>
                  <a:moveTo>
                    <a:pt x="4023" y="3445"/>
                  </a:moveTo>
                  <a:lnTo>
                    <a:pt x="4023" y="3451"/>
                  </a:lnTo>
                  <a:cubicBezTo>
                    <a:pt x="3931" y="3451"/>
                    <a:pt x="3861" y="3519"/>
                    <a:pt x="3857" y="3612"/>
                  </a:cubicBezTo>
                  <a:cubicBezTo>
                    <a:pt x="3861" y="3705"/>
                    <a:pt x="3935" y="3778"/>
                    <a:pt x="4023" y="3778"/>
                  </a:cubicBezTo>
                  <a:lnTo>
                    <a:pt x="4028" y="3778"/>
                  </a:lnTo>
                  <a:cubicBezTo>
                    <a:pt x="4116" y="3774"/>
                    <a:pt x="4190" y="3700"/>
                    <a:pt x="4190" y="3607"/>
                  </a:cubicBezTo>
                  <a:cubicBezTo>
                    <a:pt x="4190" y="3519"/>
                    <a:pt x="4116" y="3445"/>
                    <a:pt x="4023" y="3445"/>
                  </a:cubicBezTo>
                  <a:close/>
                  <a:moveTo>
                    <a:pt x="1536" y="3940"/>
                  </a:moveTo>
                  <a:lnTo>
                    <a:pt x="1536" y="3944"/>
                  </a:lnTo>
                  <a:cubicBezTo>
                    <a:pt x="1447" y="3950"/>
                    <a:pt x="1374" y="4019"/>
                    <a:pt x="1374" y="4106"/>
                  </a:cubicBezTo>
                  <a:lnTo>
                    <a:pt x="1374" y="4111"/>
                  </a:lnTo>
                  <a:cubicBezTo>
                    <a:pt x="1374" y="4200"/>
                    <a:pt x="1447" y="4273"/>
                    <a:pt x="1541" y="4273"/>
                  </a:cubicBezTo>
                  <a:cubicBezTo>
                    <a:pt x="1633" y="4273"/>
                    <a:pt x="1707" y="4200"/>
                    <a:pt x="1707" y="4106"/>
                  </a:cubicBezTo>
                  <a:cubicBezTo>
                    <a:pt x="1703" y="4014"/>
                    <a:pt x="1628" y="3940"/>
                    <a:pt x="1541" y="3940"/>
                  </a:cubicBezTo>
                  <a:close/>
                  <a:moveTo>
                    <a:pt x="2529" y="3940"/>
                  </a:moveTo>
                  <a:lnTo>
                    <a:pt x="2529" y="3944"/>
                  </a:lnTo>
                  <a:cubicBezTo>
                    <a:pt x="2442" y="3944"/>
                    <a:pt x="2369" y="4019"/>
                    <a:pt x="2369" y="4106"/>
                  </a:cubicBezTo>
                  <a:cubicBezTo>
                    <a:pt x="2369" y="4200"/>
                    <a:pt x="2442" y="4273"/>
                    <a:pt x="2529" y="4273"/>
                  </a:cubicBezTo>
                  <a:cubicBezTo>
                    <a:pt x="2623" y="4273"/>
                    <a:pt x="2696" y="4200"/>
                    <a:pt x="2696" y="4106"/>
                  </a:cubicBezTo>
                  <a:cubicBezTo>
                    <a:pt x="2696" y="4019"/>
                    <a:pt x="2623" y="3940"/>
                    <a:pt x="2529" y="3940"/>
                  </a:cubicBezTo>
                  <a:close/>
                  <a:moveTo>
                    <a:pt x="3524" y="3940"/>
                  </a:moveTo>
                  <a:cubicBezTo>
                    <a:pt x="3436" y="3944"/>
                    <a:pt x="3362" y="4019"/>
                    <a:pt x="3362" y="4106"/>
                  </a:cubicBezTo>
                  <a:cubicBezTo>
                    <a:pt x="3362" y="4200"/>
                    <a:pt x="3436" y="4273"/>
                    <a:pt x="3528" y="4273"/>
                  </a:cubicBezTo>
                  <a:cubicBezTo>
                    <a:pt x="3617" y="4273"/>
                    <a:pt x="3690" y="4200"/>
                    <a:pt x="3690" y="4106"/>
                  </a:cubicBezTo>
                  <a:cubicBezTo>
                    <a:pt x="3690" y="4019"/>
                    <a:pt x="3617" y="3944"/>
                    <a:pt x="3528" y="3940"/>
                  </a:cubicBezTo>
                  <a:close/>
                  <a:moveTo>
                    <a:pt x="4518" y="3940"/>
                  </a:moveTo>
                  <a:lnTo>
                    <a:pt x="4518" y="3944"/>
                  </a:lnTo>
                  <a:cubicBezTo>
                    <a:pt x="4430" y="3944"/>
                    <a:pt x="4356" y="4019"/>
                    <a:pt x="4352" y="4106"/>
                  </a:cubicBezTo>
                  <a:cubicBezTo>
                    <a:pt x="4352" y="4200"/>
                    <a:pt x="4426" y="4273"/>
                    <a:pt x="4518" y="4273"/>
                  </a:cubicBezTo>
                  <a:lnTo>
                    <a:pt x="4532" y="4273"/>
                  </a:lnTo>
                  <a:lnTo>
                    <a:pt x="4592" y="3959"/>
                  </a:lnTo>
                  <a:cubicBezTo>
                    <a:pt x="4569" y="3950"/>
                    <a:pt x="4546" y="3940"/>
                    <a:pt x="4518" y="3940"/>
                  </a:cubicBezTo>
                  <a:close/>
                  <a:moveTo>
                    <a:pt x="1101" y="4454"/>
                  </a:moveTo>
                  <a:cubicBezTo>
                    <a:pt x="1065" y="4555"/>
                    <a:pt x="1031" y="4661"/>
                    <a:pt x="995" y="4763"/>
                  </a:cubicBezTo>
                  <a:cubicBezTo>
                    <a:pt x="1009" y="4768"/>
                    <a:pt x="1027" y="4772"/>
                    <a:pt x="1041" y="4772"/>
                  </a:cubicBezTo>
                  <a:cubicBezTo>
                    <a:pt x="1133" y="4772"/>
                    <a:pt x="1208" y="4699"/>
                    <a:pt x="1208" y="4606"/>
                  </a:cubicBezTo>
                  <a:cubicBezTo>
                    <a:pt x="1208" y="4537"/>
                    <a:pt x="1166" y="4477"/>
                    <a:pt x="1101" y="4454"/>
                  </a:cubicBezTo>
                  <a:close/>
                  <a:moveTo>
                    <a:pt x="2036" y="4439"/>
                  </a:moveTo>
                  <a:lnTo>
                    <a:pt x="2036" y="4444"/>
                  </a:lnTo>
                  <a:cubicBezTo>
                    <a:pt x="1942" y="4444"/>
                    <a:pt x="1874" y="4514"/>
                    <a:pt x="1869" y="4606"/>
                  </a:cubicBezTo>
                  <a:cubicBezTo>
                    <a:pt x="1869" y="4699"/>
                    <a:pt x="1942" y="4772"/>
                    <a:pt x="2036" y="4772"/>
                  </a:cubicBezTo>
                  <a:cubicBezTo>
                    <a:pt x="2128" y="4772"/>
                    <a:pt x="2202" y="4699"/>
                    <a:pt x="2202" y="4606"/>
                  </a:cubicBezTo>
                  <a:cubicBezTo>
                    <a:pt x="2202" y="4514"/>
                    <a:pt x="2128" y="4439"/>
                    <a:pt x="2036" y="4439"/>
                  </a:cubicBezTo>
                  <a:close/>
                  <a:moveTo>
                    <a:pt x="3029" y="4439"/>
                  </a:moveTo>
                  <a:lnTo>
                    <a:pt x="3029" y="4444"/>
                  </a:lnTo>
                  <a:cubicBezTo>
                    <a:pt x="2941" y="4444"/>
                    <a:pt x="2868" y="4514"/>
                    <a:pt x="2862" y="4606"/>
                  </a:cubicBezTo>
                  <a:cubicBezTo>
                    <a:pt x="2862" y="4699"/>
                    <a:pt x="2937" y="4772"/>
                    <a:pt x="3029" y="4772"/>
                  </a:cubicBezTo>
                  <a:cubicBezTo>
                    <a:pt x="3122" y="4772"/>
                    <a:pt x="3195" y="4699"/>
                    <a:pt x="3195" y="4606"/>
                  </a:cubicBezTo>
                  <a:cubicBezTo>
                    <a:pt x="3195" y="4514"/>
                    <a:pt x="3122" y="4439"/>
                    <a:pt x="3029" y="4439"/>
                  </a:cubicBezTo>
                  <a:close/>
                  <a:moveTo>
                    <a:pt x="4023" y="4439"/>
                  </a:moveTo>
                  <a:lnTo>
                    <a:pt x="4023" y="4444"/>
                  </a:lnTo>
                  <a:cubicBezTo>
                    <a:pt x="3931" y="4444"/>
                    <a:pt x="3861" y="4518"/>
                    <a:pt x="3857" y="4606"/>
                  </a:cubicBezTo>
                  <a:cubicBezTo>
                    <a:pt x="3861" y="4699"/>
                    <a:pt x="3935" y="4772"/>
                    <a:pt x="4023" y="4772"/>
                  </a:cubicBezTo>
                  <a:lnTo>
                    <a:pt x="4028" y="4772"/>
                  </a:lnTo>
                  <a:cubicBezTo>
                    <a:pt x="4116" y="4772"/>
                    <a:pt x="4190" y="4694"/>
                    <a:pt x="4190" y="4601"/>
                  </a:cubicBezTo>
                  <a:cubicBezTo>
                    <a:pt x="4190" y="4514"/>
                    <a:pt x="4116" y="4439"/>
                    <a:pt x="4023" y="4439"/>
                  </a:cubicBezTo>
                  <a:close/>
                  <a:moveTo>
                    <a:pt x="4398" y="4994"/>
                  </a:moveTo>
                  <a:cubicBezTo>
                    <a:pt x="4370" y="5022"/>
                    <a:pt x="4356" y="5060"/>
                    <a:pt x="4352" y="5101"/>
                  </a:cubicBezTo>
                  <a:cubicBezTo>
                    <a:pt x="4352" y="5124"/>
                    <a:pt x="4356" y="5143"/>
                    <a:pt x="4366" y="5161"/>
                  </a:cubicBezTo>
                  <a:lnTo>
                    <a:pt x="4398" y="4994"/>
                  </a:lnTo>
                  <a:close/>
                  <a:moveTo>
                    <a:pt x="1536" y="4934"/>
                  </a:moveTo>
                  <a:lnTo>
                    <a:pt x="1536" y="4939"/>
                  </a:lnTo>
                  <a:cubicBezTo>
                    <a:pt x="1447" y="4939"/>
                    <a:pt x="1374" y="5013"/>
                    <a:pt x="1374" y="5101"/>
                  </a:cubicBezTo>
                  <a:cubicBezTo>
                    <a:pt x="1374" y="5193"/>
                    <a:pt x="1447" y="5267"/>
                    <a:pt x="1541" y="5267"/>
                  </a:cubicBezTo>
                  <a:cubicBezTo>
                    <a:pt x="1633" y="5267"/>
                    <a:pt x="1707" y="5188"/>
                    <a:pt x="1707" y="5101"/>
                  </a:cubicBezTo>
                  <a:cubicBezTo>
                    <a:pt x="1703" y="5009"/>
                    <a:pt x="1628" y="4934"/>
                    <a:pt x="1541" y="4934"/>
                  </a:cubicBezTo>
                  <a:close/>
                  <a:moveTo>
                    <a:pt x="2529" y="4934"/>
                  </a:moveTo>
                  <a:lnTo>
                    <a:pt x="2529" y="4939"/>
                  </a:lnTo>
                  <a:cubicBezTo>
                    <a:pt x="2442" y="4939"/>
                    <a:pt x="2369" y="5013"/>
                    <a:pt x="2369" y="5101"/>
                  </a:cubicBezTo>
                  <a:cubicBezTo>
                    <a:pt x="2369" y="5193"/>
                    <a:pt x="2442" y="5267"/>
                    <a:pt x="2529" y="5267"/>
                  </a:cubicBezTo>
                  <a:cubicBezTo>
                    <a:pt x="2623" y="5267"/>
                    <a:pt x="2696" y="5193"/>
                    <a:pt x="2696" y="5101"/>
                  </a:cubicBezTo>
                  <a:cubicBezTo>
                    <a:pt x="2696" y="5009"/>
                    <a:pt x="2623" y="4934"/>
                    <a:pt x="2529" y="4934"/>
                  </a:cubicBezTo>
                  <a:close/>
                  <a:moveTo>
                    <a:pt x="3528" y="4934"/>
                  </a:moveTo>
                  <a:cubicBezTo>
                    <a:pt x="3436" y="4934"/>
                    <a:pt x="3362" y="5009"/>
                    <a:pt x="3362" y="5101"/>
                  </a:cubicBezTo>
                  <a:cubicBezTo>
                    <a:pt x="3362" y="5193"/>
                    <a:pt x="3436" y="5267"/>
                    <a:pt x="3528" y="5267"/>
                  </a:cubicBezTo>
                  <a:cubicBezTo>
                    <a:pt x="3617" y="5267"/>
                    <a:pt x="3690" y="5193"/>
                    <a:pt x="3690" y="5101"/>
                  </a:cubicBezTo>
                  <a:cubicBezTo>
                    <a:pt x="3690" y="5009"/>
                    <a:pt x="3617" y="4934"/>
                    <a:pt x="3528" y="4934"/>
                  </a:cubicBezTo>
                  <a:close/>
                  <a:moveTo>
                    <a:pt x="1041" y="5434"/>
                  </a:moveTo>
                  <a:lnTo>
                    <a:pt x="1041" y="5438"/>
                  </a:lnTo>
                  <a:cubicBezTo>
                    <a:pt x="954" y="5438"/>
                    <a:pt x="879" y="5508"/>
                    <a:pt x="875" y="5600"/>
                  </a:cubicBezTo>
                  <a:cubicBezTo>
                    <a:pt x="875" y="5688"/>
                    <a:pt x="948" y="5762"/>
                    <a:pt x="1041" y="5762"/>
                  </a:cubicBezTo>
                  <a:cubicBezTo>
                    <a:pt x="1133" y="5762"/>
                    <a:pt x="1208" y="5688"/>
                    <a:pt x="1208" y="5600"/>
                  </a:cubicBezTo>
                  <a:cubicBezTo>
                    <a:pt x="1208" y="5508"/>
                    <a:pt x="1133" y="5434"/>
                    <a:pt x="1041" y="5434"/>
                  </a:cubicBezTo>
                  <a:close/>
                  <a:moveTo>
                    <a:pt x="2036" y="5434"/>
                  </a:moveTo>
                  <a:lnTo>
                    <a:pt x="2036" y="5438"/>
                  </a:lnTo>
                  <a:cubicBezTo>
                    <a:pt x="1942" y="5438"/>
                    <a:pt x="1874" y="5508"/>
                    <a:pt x="1869" y="5600"/>
                  </a:cubicBezTo>
                  <a:cubicBezTo>
                    <a:pt x="1869" y="5688"/>
                    <a:pt x="1942" y="5762"/>
                    <a:pt x="2036" y="5762"/>
                  </a:cubicBezTo>
                  <a:cubicBezTo>
                    <a:pt x="2128" y="5762"/>
                    <a:pt x="2202" y="5688"/>
                    <a:pt x="2202" y="5600"/>
                  </a:cubicBezTo>
                  <a:cubicBezTo>
                    <a:pt x="2202" y="5508"/>
                    <a:pt x="2128" y="5434"/>
                    <a:pt x="2036" y="5434"/>
                  </a:cubicBezTo>
                  <a:close/>
                  <a:moveTo>
                    <a:pt x="3029" y="5434"/>
                  </a:moveTo>
                  <a:lnTo>
                    <a:pt x="3029" y="5438"/>
                  </a:lnTo>
                  <a:cubicBezTo>
                    <a:pt x="2941" y="5438"/>
                    <a:pt x="2868" y="5508"/>
                    <a:pt x="2862" y="5600"/>
                  </a:cubicBezTo>
                  <a:cubicBezTo>
                    <a:pt x="2862" y="5688"/>
                    <a:pt x="2937" y="5762"/>
                    <a:pt x="3029" y="5762"/>
                  </a:cubicBezTo>
                  <a:cubicBezTo>
                    <a:pt x="3122" y="5762"/>
                    <a:pt x="3195" y="5688"/>
                    <a:pt x="3195" y="5600"/>
                  </a:cubicBezTo>
                  <a:cubicBezTo>
                    <a:pt x="3195" y="5508"/>
                    <a:pt x="3122" y="5434"/>
                    <a:pt x="3029" y="5434"/>
                  </a:cubicBezTo>
                  <a:close/>
                  <a:moveTo>
                    <a:pt x="4023" y="5434"/>
                  </a:moveTo>
                  <a:lnTo>
                    <a:pt x="4023" y="5438"/>
                  </a:lnTo>
                  <a:cubicBezTo>
                    <a:pt x="3931" y="5438"/>
                    <a:pt x="3861" y="5508"/>
                    <a:pt x="3857" y="5600"/>
                  </a:cubicBezTo>
                  <a:cubicBezTo>
                    <a:pt x="3861" y="5692"/>
                    <a:pt x="3935" y="5762"/>
                    <a:pt x="4023" y="5762"/>
                  </a:cubicBezTo>
                  <a:lnTo>
                    <a:pt x="4028" y="5762"/>
                  </a:lnTo>
                  <a:cubicBezTo>
                    <a:pt x="4116" y="5762"/>
                    <a:pt x="4190" y="5688"/>
                    <a:pt x="4190" y="5596"/>
                  </a:cubicBezTo>
                  <a:cubicBezTo>
                    <a:pt x="4190" y="5504"/>
                    <a:pt x="4116" y="5434"/>
                    <a:pt x="4023" y="5434"/>
                  </a:cubicBezTo>
                  <a:close/>
                  <a:moveTo>
                    <a:pt x="1536" y="5929"/>
                  </a:moveTo>
                  <a:lnTo>
                    <a:pt x="1536" y="5942"/>
                  </a:lnTo>
                  <a:cubicBezTo>
                    <a:pt x="1453" y="5942"/>
                    <a:pt x="1379" y="6012"/>
                    <a:pt x="1374" y="6095"/>
                  </a:cubicBezTo>
                  <a:lnTo>
                    <a:pt x="1374" y="6100"/>
                  </a:lnTo>
                  <a:cubicBezTo>
                    <a:pt x="1374" y="6187"/>
                    <a:pt x="1447" y="6262"/>
                    <a:pt x="1541" y="6262"/>
                  </a:cubicBezTo>
                  <a:cubicBezTo>
                    <a:pt x="1633" y="6262"/>
                    <a:pt x="1707" y="6187"/>
                    <a:pt x="1707" y="6095"/>
                  </a:cubicBezTo>
                  <a:cubicBezTo>
                    <a:pt x="1703" y="6003"/>
                    <a:pt x="1628" y="5929"/>
                    <a:pt x="1541" y="5929"/>
                  </a:cubicBezTo>
                  <a:close/>
                  <a:moveTo>
                    <a:pt x="2529" y="5929"/>
                  </a:moveTo>
                  <a:lnTo>
                    <a:pt x="2529" y="5942"/>
                  </a:lnTo>
                  <a:cubicBezTo>
                    <a:pt x="2446" y="5942"/>
                    <a:pt x="2373" y="6012"/>
                    <a:pt x="2369" y="6095"/>
                  </a:cubicBezTo>
                  <a:cubicBezTo>
                    <a:pt x="2369" y="6187"/>
                    <a:pt x="2442" y="6262"/>
                    <a:pt x="2529" y="6262"/>
                  </a:cubicBezTo>
                  <a:cubicBezTo>
                    <a:pt x="2623" y="6262"/>
                    <a:pt x="2696" y="6187"/>
                    <a:pt x="2696" y="6095"/>
                  </a:cubicBezTo>
                  <a:cubicBezTo>
                    <a:pt x="2696" y="6003"/>
                    <a:pt x="2623" y="5929"/>
                    <a:pt x="2529" y="5929"/>
                  </a:cubicBezTo>
                  <a:close/>
                  <a:moveTo>
                    <a:pt x="579" y="5947"/>
                  </a:moveTo>
                  <a:cubicBezTo>
                    <a:pt x="542" y="6053"/>
                    <a:pt x="504" y="6155"/>
                    <a:pt x="472" y="6257"/>
                  </a:cubicBezTo>
                  <a:cubicBezTo>
                    <a:pt x="495" y="6270"/>
                    <a:pt x="519" y="6275"/>
                    <a:pt x="546" y="6275"/>
                  </a:cubicBezTo>
                  <a:cubicBezTo>
                    <a:pt x="634" y="6275"/>
                    <a:pt x="713" y="6202"/>
                    <a:pt x="713" y="6108"/>
                  </a:cubicBezTo>
                  <a:cubicBezTo>
                    <a:pt x="713" y="6031"/>
                    <a:pt x="653" y="5961"/>
                    <a:pt x="579" y="5947"/>
                  </a:cubicBezTo>
                  <a:close/>
                  <a:moveTo>
                    <a:pt x="3528" y="5942"/>
                  </a:moveTo>
                  <a:cubicBezTo>
                    <a:pt x="3436" y="5942"/>
                    <a:pt x="3362" y="6016"/>
                    <a:pt x="3362" y="6108"/>
                  </a:cubicBezTo>
                  <a:cubicBezTo>
                    <a:pt x="3362" y="6202"/>
                    <a:pt x="3436" y="6275"/>
                    <a:pt x="3528" y="6275"/>
                  </a:cubicBezTo>
                  <a:cubicBezTo>
                    <a:pt x="3621" y="6275"/>
                    <a:pt x="3695" y="6202"/>
                    <a:pt x="3695" y="6108"/>
                  </a:cubicBezTo>
                  <a:cubicBezTo>
                    <a:pt x="3695" y="6016"/>
                    <a:pt x="3621" y="5942"/>
                    <a:pt x="3528" y="5942"/>
                  </a:cubicBezTo>
                  <a:close/>
                  <a:moveTo>
                    <a:pt x="1041" y="6428"/>
                  </a:moveTo>
                  <a:lnTo>
                    <a:pt x="1041" y="6432"/>
                  </a:lnTo>
                  <a:cubicBezTo>
                    <a:pt x="954" y="6432"/>
                    <a:pt x="879" y="6502"/>
                    <a:pt x="875" y="6594"/>
                  </a:cubicBezTo>
                  <a:cubicBezTo>
                    <a:pt x="875" y="6682"/>
                    <a:pt x="948" y="6761"/>
                    <a:pt x="1041" y="6761"/>
                  </a:cubicBezTo>
                  <a:cubicBezTo>
                    <a:pt x="1133" y="6761"/>
                    <a:pt x="1208" y="6682"/>
                    <a:pt x="1208" y="6594"/>
                  </a:cubicBezTo>
                  <a:cubicBezTo>
                    <a:pt x="1208" y="6502"/>
                    <a:pt x="1133" y="6428"/>
                    <a:pt x="1041" y="6428"/>
                  </a:cubicBezTo>
                  <a:close/>
                  <a:moveTo>
                    <a:pt x="2036" y="6428"/>
                  </a:moveTo>
                  <a:lnTo>
                    <a:pt x="2036" y="6432"/>
                  </a:lnTo>
                  <a:cubicBezTo>
                    <a:pt x="1942" y="6432"/>
                    <a:pt x="1874" y="6502"/>
                    <a:pt x="1869" y="6594"/>
                  </a:cubicBezTo>
                  <a:cubicBezTo>
                    <a:pt x="1869" y="6682"/>
                    <a:pt x="1942" y="6761"/>
                    <a:pt x="2036" y="6761"/>
                  </a:cubicBezTo>
                  <a:cubicBezTo>
                    <a:pt x="2128" y="6761"/>
                    <a:pt x="2202" y="6682"/>
                    <a:pt x="2202" y="6594"/>
                  </a:cubicBezTo>
                  <a:cubicBezTo>
                    <a:pt x="2202" y="6502"/>
                    <a:pt x="2128" y="6428"/>
                    <a:pt x="2036" y="6428"/>
                  </a:cubicBezTo>
                  <a:close/>
                  <a:moveTo>
                    <a:pt x="4023" y="6428"/>
                  </a:moveTo>
                  <a:lnTo>
                    <a:pt x="4023" y="6432"/>
                  </a:lnTo>
                  <a:cubicBezTo>
                    <a:pt x="3931" y="6432"/>
                    <a:pt x="3861" y="6502"/>
                    <a:pt x="3857" y="6594"/>
                  </a:cubicBezTo>
                  <a:cubicBezTo>
                    <a:pt x="3861" y="6687"/>
                    <a:pt x="3935" y="6761"/>
                    <a:pt x="4023" y="6761"/>
                  </a:cubicBezTo>
                  <a:lnTo>
                    <a:pt x="4028" y="6761"/>
                  </a:lnTo>
                  <a:cubicBezTo>
                    <a:pt x="4038" y="6761"/>
                    <a:pt x="4051" y="6756"/>
                    <a:pt x="4061" y="6756"/>
                  </a:cubicBezTo>
                  <a:lnTo>
                    <a:pt x="4121" y="6456"/>
                  </a:lnTo>
                  <a:cubicBezTo>
                    <a:pt x="4093" y="6437"/>
                    <a:pt x="4061" y="6428"/>
                    <a:pt x="4023" y="6428"/>
                  </a:cubicBezTo>
                  <a:close/>
                  <a:moveTo>
                    <a:pt x="3020" y="6432"/>
                  </a:moveTo>
                  <a:cubicBezTo>
                    <a:pt x="2932" y="6437"/>
                    <a:pt x="2858" y="6516"/>
                    <a:pt x="2868" y="6608"/>
                  </a:cubicBezTo>
                  <a:cubicBezTo>
                    <a:pt x="2868" y="6697"/>
                    <a:pt x="2941" y="6770"/>
                    <a:pt x="3029" y="6770"/>
                  </a:cubicBezTo>
                  <a:cubicBezTo>
                    <a:pt x="3122" y="6770"/>
                    <a:pt x="3195" y="6697"/>
                    <a:pt x="3195" y="6608"/>
                  </a:cubicBezTo>
                  <a:cubicBezTo>
                    <a:pt x="3195" y="6516"/>
                    <a:pt x="3122" y="6441"/>
                    <a:pt x="3029" y="6441"/>
                  </a:cubicBezTo>
                  <a:lnTo>
                    <a:pt x="3029" y="6432"/>
                  </a:lnTo>
                  <a:close/>
                  <a:moveTo>
                    <a:pt x="1536" y="6923"/>
                  </a:moveTo>
                  <a:lnTo>
                    <a:pt x="1536" y="6927"/>
                  </a:lnTo>
                  <a:cubicBezTo>
                    <a:pt x="1447" y="6927"/>
                    <a:pt x="1374" y="7002"/>
                    <a:pt x="1374" y="7089"/>
                  </a:cubicBezTo>
                  <a:lnTo>
                    <a:pt x="1374" y="7094"/>
                  </a:lnTo>
                  <a:cubicBezTo>
                    <a:pt x="1374" y="7181"/>
                    <a:pt x="1447" y="7256"/>
                    <a:pt x="1541" y="7256"/>
                  </a:cubicBezTo>
                  <a:cubicBezTo>
                    <a:pt x="1633" y="7256"/>
                    <a:pt x="1707" y="7181"/>
                    <a:pt x="1707" y="7089"/>
                  </a:cubicBezTo>
                  <a:cubicBezTo>
                    <a:pt x="1703" y="6996"/>
                    <a:pt x="1628" y="6923"/>
                    <a:pt x="1541" y="6923"/>
                  </a:cubicBezTo>
                  <a:close/>
                  <a:moveTo>
                    <a:pt x="2529" y="6923"/>
                  </a:moveTo>
                  <a:lnTo>
                    <a:pt x="2529" y="6927"/>
                  </a:lnTo>
                  <a:cubicBezTo>
                    <a:pt x="2442" y="6927"/>
                    <a:pt x="2369" y="7002"/>
                    <a:pt x="2369" y="7089"/>
                  </a:cubicBezTo>
                  <a:cubicBezTo>
                    <a:pt x="2369" y="7181"/>
                    <a:pt x="2442" y="7256"/>
                    <a:pt x="2529" y="7256"/>
                  </a:cubicBezTo>
                  <a:cubicBezTo>
                    <a:pt x="2623" y="7256"/>
                    <a:pt x="2696" y="7181"/>
                    <a:pt x="2696" y="7089"/>
                  </a:cubicBezTo>
                  <a:cubicBezTo>
                    <a:pt x="2696" y="6996"/>
                    <a:pt x="2623" y="6923"/>
                    <a:pt x="2529" y="6923"/>
                  </a:cubicBezTo>
                  <a:close/>
                  <a:moveTo>
                    <a:pt x="538" y="6927"/>
                  </a:moveTo>
                  <a:cubicBezTo>
                    <a:pt x="444" y="6932"/>
                    <a:pt x="375" y="7011"/>
                    <a:pt x="380" y="7103"/>
                  </a:cubicBezTo>
                  <a:cubicBezTo>
                    <a:pt x="380" y="7196"/>
                    <a:pt x="454" y="7269"/>
                    <a:pt x="546" y="7269"/>
                  </a:cubicBezTo>
                  <a:cubicBezTo>
                    <a:pt x="634" y="7269"/>
                    <a:pt x="713" y="7196"/>
                    <a:pt x="713" y="7103"/>
                  </a:cubicBezTo>
                  <a:cubicBezTo>
                    <a:pt x="713" y="7011"/>
                    <a:pt x="634" y="6936"/>
                    <a:pt x="546" y="6936"/>
                  </a:cubicBezTo>
                  <a:lnTo>
                    <a:pt x="546" y="6927"/>
                  </a:lnTo>
                  <a:close/>
                  <a:moveTo>
                    <a:pt x="3519" y="6927"/>
                  </a:moveTo>
                  <a:cubicBezTo>
                    <a:pt x="3427" y="6932"/>
                    <a:pt x="3357" y="7011"/>
                    <a:pt x="3362" y="7103"/>
                  </a:cubicBezTo>
                  <a:cubicBezTo>
                    <a:pt x="3362" y="7196"/>
                    <a:pt x="3436" y="7269"/>
                    <a:pt x="3528" y="7269"/>
                  </a:cubicBezTo>
                  <a:cubicBezTo>
                    <a:pt x="3621" y="7269"/>
                    <a:pt x="3695" y="7196"/>
                    <a:pt x="3695" y="7103"/>
                  </a:cubicBezTo>
                  <a:cubicBezTo>
                    <a:pt x="3695" y="7011"/>
                    <a:pt x="3621" y="6936"/>
                    <a:pt x="3528" y="6936"/>
                  </a:cubicBezTo>
                  <a:lnTo>
                    <a:pt x="3528" y="6927"/>
                  </a:lnTo>
                  <a:close/>
                  <a:moveTo>
                    <a:pt x="3927" y="7454"/>
                  </a:moveTo>
                  <a:lnTo>
                    <a:pt x="3927" y="7454"/>
                  </a:lnTo>
                  <a:cubicBezTo>
                    <a:pt x="3889" y="7487"/>
                    <a:pt x="3861" y="7533"/>
                    <a:pt x="3857" y="7584"/>
                  </a:cubicBezTo>
                  <a:lnTo>
                    <a:pt x="3857" y="7589"/>
                  </a:lnTo>
                  <a:cubicBezTo>
                    <a:pt x="3857" y="7621"/>
                    <a:pt x="3871" y="7653"/>
                    <a:pt x="3884" y="7681"/>
                  </a:cubicBezTo>
                  <a:lnTo>
                    <a:pt x="3927" y="7454"/>
                  </a:lnTo>
                  <a:close/>
                  <a:moveTo>
                    <a:pt x="1041" y="7422"/>
                  </a:moveTo>
                  <a:lnTo>
                    <a:pt x="1041" y="7427"/>
                  </a:lnTo>
                  <a:cubicBezTo>
                    <a:pt x="954" y="7427"/>
                    <a:pt x="879" y="7496"/>
                    <a:pt x="875" y="7584"/>
                  </a:cubicBezTo>
                  <a:lnTo>
                    <a:pt x="875" y="7589"/>
                  </a:lnTo>
                  <a:cubicBezTo>
                    <a:pt x="875" y="7681"/>
                    <a:pt x="948" y="7755"/>
                    <a:pt x="1041" y="7755"/>
                  </a:cubicBezTo>
                  <a:cubicBezTo>
                    <a:pt x="1133" y="7755"/>
                    <a:pt x="1208" y="7681"/>
                    <a:pt x="1208" y="7589"/>
                  </a:cubicBezTo>
                  <a:cubicBezTo>
                    <a:pt x="1208" y="7496"/>
                    <a:pt x="1133" y="7422"/>
                    <a:pt x="1041" y="7422"/>
                  </a:cubicBezTo>
                  <a:close/>
                  <a:moveTo>
                    <a:pt x="2036" y="7422"/>
                  </a:moveTo>
                  <a:lnTo>
                    <a:pt x="2036" y="7427"/>
                  </a:lnTo>
                  <a:cubicBezTo>
                    <a:pt x="1947" y="7427"/>
                    <a:pt x="1874" y="7496"/>
                    <a:pt x="1869" y="7584"/>
                  </a:cubicBezTo>
                  <a:lnTo>
                    <a:pt x="1869" y="7589"/>
                  </a:lnTo>
                  <a:cubicBezTo>
                    <a:pt x="1869" y="7681"/>
                    <a:pt x="1942" y="7755"/>
                    <a:pt x="2036" y="7755"/>
                  </a:cubicBezTo>
                  <a:cubicBezTo>
                    <a:pt x="2128" y="7755"/>
                    <a:pt x="2202" y="7681"/>
                    <a:pt x="2202" y="7589"/>
                  </a:cubicBezTo>
                  <a:cubicBezTo>
                    <a:pt x="2202" y="7496"/>
                    <a:pt x="2128" y="7422"/>
                    <a:pt x="2036" y="7422"/>
                  </a:cubicBezTo>
                  <a:close/>
                  <a:moveTo>
                    <a:pt x="84" y="7440"/>
                  </a:moveTo>
                  <a:cubicBezTo>
                    <a:pt x="47" y="7565"/>
                    <a:pt x="19" y="7672"/>
                    <a:pt x="0" y="7760"/>
                  </a:cubicBezTo>
                  <a:cubicBezTo>
                    <a:pt x="15" y="7764"/>
                    <a:pt x="33" y="7769"/>
                    <a:pt x="47" y="7769"/>
                  </a:cubicBezTo>
                  <a:cubicBezTo>
                    <a:pt x="139" y="7769"/>
                    <a:pt x="213" y="7695"/>
                    <a:pt x="213" y="7602"/>
                  </a:cubicBezTo>
                  <a:cubicBezTo>
                    <a:pt x="213" y="7523"/>
                    <a:pt x="158" y="7459"/>
                    <a:pt x="84" y="7440"/>
                  </a:cubicBezTo>
                  <a:close/>
                  <a:moveTo>
                    <a:pt x="3024" y="7427"/>
                  </a:moveTo>
                  <a:cubicBezTo>
                    <a:pt x="2932" y="7431"/>
                    <a:pt x="2862" y="7510"/>
                    <a:pt x="2868" y="7598"/>
                  </a:cubicBezTo>
                  <a:lnTo>
                    <a:pt x="2868" y="7602"/>
                  </a:lnTo>
                  <a:cubicBezTo>
                    <a:pt x="2868" y="7695"/>
                    <a:pt x="2941" y="7769"/>
                    <a:pt x="3029" y="7769"/>
                  </a:cubicBezTo>
                  <a:cubicBezTo>
                    <a:pt x="3122" y="7769"/>
                    <a:pt x="3195" y="7695"/>
                    <a:pt x="3195" y="7602"/>
                  </a:cubicBezTo>
                  <a:cubicBezTo>
                    <a:pt x="3195" y="7510"/>
                    <a:pt x="3122" y="7436"/>
                    <a:pt x="3029" y="7436"/>
                  </a:cubicBezTo>
                  <a:lnTo>
                    <a:pt x="3029" y="7427"/>
                  </a:lnTo>
                  <a:close/>
                  <a:moveTo>
                    <a:pt x="538" y="7922"/>
                  </a:moveTo>
                  <a:cubicBezTo>
                    <a:pt x="482" y="7926"/>
                    <a:pt x="435" y="7954"/>
                    <a:pt x="408" y="7995"/>
                  </a:cubicBezTo>
                  <a:cubicBezTo>
                    <a:pt x="482" y="7986"/>
                    <a:pt x="565" y="7977"/>
                    <a:pt x="648" y="7967"/>
                  </a:cubicBezTo>
                  <a:cubicBezTo>
                    <a:pt x="621" y="7945"/>
                    <a:pt x="583" y="7931"/>
                    <a:pt x="546" y="7931"/>
                  </a:cubicBezTo>
                  <a:lnTo>
                    <a:pt x="546" y="7922"/>
                  </a:lnTo>
                  <a:close/>
                  <a:moveTo>
                    <a:pt x="2529" y="7917"/>
                  </a:moveTo>
                  <a:lnTo>
                    <a:pt x="2529" y="7922"/>
                  </a:lnTo>
                  <a:cubicBezTo>
                    <a:pt x="2512" y="7922"/>
                    <a:pt x="2493" y="7926"/>
                    <a:pt x="2480" y="7931"/>
                  </a:cubicBezTo>
                  <a:cubicBezTo>
                    <a:pt x="2529" y="8005"/>
                    <a:pt x="2585" y="8097"/>
                    <a:pt x="2640" y="8208"/>
                  </a:cubicBezTo>
                  <a:cubicBezTo>
                    <a:pt x="2678" y="8176"/>
                    <a:pt x="2696" y="8134"/>
                    <a:pt x="2696" y="8084"/>
                  </a:cubicBezTo>
                  <a:cubicBezTo>
                    <a:pt x="2696" y="7990"/>
                    <a:pt x="2623" y="7917"/>
                    <a:pt x="2529" y="7917"/>
                  </a:cubicBezTo>
                  <a:close/>
                  <a:moveTo>
                    <a:pt x="3528" y="7931"/>
                  </a:moveTo>
                  <a:cubicBezTo>
                    <a:pt x="3436" y="7931"/>
                    <a:pt x="3362" y="8005"/>
                    <a:pt x="3362" y="8097"/>
                  </a:cubicBezTo>
                  <a:cubicBezTo>
                    <a:pt x="3362" y="8189"/>
                    <a:pt x="3436" y="8263"/>
                    <a:pt x="3528" y="8263"/>
                  </a:cubicBezTo>
                  <a:cubicBezTo>
                    <a:pt x="3621" y="8263"/>
                    <a:pt x="3695" y="8189"/>
                    <a:pt x="3695" y="8097"/>
                  </a:cubicBezTo>
                  <a:cubicBezTo>
                    <a:pt x="3695" y="8005"/>
                    <a:pt x="3621" y="7931"/>
                    <a:pt x="3528" y="7931"/>
                  </a:cubicBezTo>
                  <a:close/>
                  <a:moveTo>
                    <a:pt x="3029" y="8417"/>
                  </a:moveTo>
                  <a:cubicBezTo>
                    <a:pt x="3024" y="8417"/>
                    <a:pt x="3024" y="8421"/>
                    <a:pt x="3020" y="8421"/>
                  </a:cubicBezTo>
                  <a:cubicBezTo>
                    <a:pt x="2932" y="8425"/>
                    <a:pt x="2858" y="8504"/>
                    <a:pt x="2868" y="8592"/>
                  </a:cubicBezTo>
                  <a:cubicBezTo>
                    <a:pt x="2868" y="8684"/>
                    <a:pt x="2941" y="8758"/>
                    <a:pt x="3029" y="8758"/>
                  </a:cubicBezTo>
                  <a:cubicBezTo>
                    <a:pt x="3122" y="8758"/>
                    <a:pt x="3195" y="8684"/>
                    <a:pt x="3195" y="8592"/>
                  </a:cubicBezTo>
                  <a:cubicBezTo>
                    <a:pt x="3195" y="8504"/>
                    <a:pt x="3122" y="8430"/>
                    <a:pt x="3029" y="8430"/>
                  </a:cubicBezTo>
                  <a:lnTo>
                    <a:pt x="3029" y="8417"/>
                  </a:lnTo>
                  <a:close/>
                  <a:moveTo>
                    <a:pt x="3528" y="8925"/>
                  </a:moveTo>
                  <a:cubicBezTo>
                    <a:pt x="3436" y="8925"/>
                    <a:pt x="3362" y="8999"/>
                    <a:pt x="3362" y="9091"/>
                  </a:cubicBezTo>
                  <a:cubicBezTo>
                    <a:pt x="3362" y="9151"/>
                    <a:pt x="3395" y="9202"/>
                    <a:pt x="3441" y="9230"/>
                  </a:cubicBezTo>
                  <a:lnTo>
                    <a:pt x="3538" y="8925"/>
                  </a:lnTo>
                  <a:close/>
                  <a:moveTo>
                    <a:pt x="3080" y="9429"/>
                  </a:moveTo>
                  <a:cubicBezTo>
                    <a:pt x="3108" y="9521"/>
                    <a:pt x="3131" y="9610"/>
                    <a:pt x="3154" y="9702"/>
                  </a:cubicBezTo>
                  <a:cubicBezTo>
                    <a:pt x="3182" y="9674"/>
                    <a:pt x="3195" y="9632"/>
                    <a:pt x="3195" y="9591"/>
                  </a:cubicBezTo>
                  <a:cubicBezTo>
                    <a:pt x="3195" y="9516"/>
                    <a:pt x="3150" y="9452"/>
                    <a:pt x="3080" y="9429"/>
                  </a:cubicBezTo>
                  <a:close/>
                </a:path>
              </a:pathLst>
            </a:custGeom>
            <a:solidFill>
              <a:srgbClr val="E0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60"/>
            <p:cNvSpPr/>
            <p:nvPr/>
          </p:nvSpPr>
          <p:spPr>
            <a:xfrm>
              <a:off x="1363500" y="4288150"/>
              <a:ext cx="30325" cy="128650"/>
            </a:xfrm>
            <a:custGeom>
              <a:avLst/>
              <a:gdLst/>
              <a:ahLst/>
              <a:cxnLst/>
              <a:rect l="l" t="t" r="r" b="b"/>
              <a:pathLst>
                <a:path w="1213" h="5146" extrusionOk="0">
                  <a:moveTo>
                    <a:pt x="15" y="0"/>
                  </a:moveTo>
                  <a:cubicBezTo>
                    <a:pt x="11" y="0"/>
                    <a:pt x="7" y="2"/>
                    <a:pt x="5" y="4"/>
                  </a:cubicBezTo>
                  <a:cubicBezTo>
                    <a:pt x="1" y="9"/>
                    <a:pt x="1" y="13"/>
                    <a:pt x="1" y="18"/>
                  </a:cubicBezTo>
                  <a:cubicBezTo>
                    <a:pt x="334" y="637"/>
                    <a:pt x="620" y="1285"/>
                    <a:pt x="852" y="1951"/>
                  </a:cubicBezTo>
                  <a:cubicBezTo>
                    <a:pt x="976" y="2279"/>
                    <a:pt x="1050" y="2625"/>
                    <a:pt x="1074" y="2977"/>
                  </a:cubicBezTo>
                  <a:cubicBezTo>
                    <a:pt x="1074" y="3315"/>
                    <a:pt x="1027" y="3656"/>
                    <a:pt x="935" y="3985"/>
                  </a:cubicBezTo>
                  <a:cubicBezTo>
                    <a:pt x="884" y="4179"/>
                    <a:pt x="824" y="4360"/>
                    <a:pt x="754" y="4540"/>
                  </a:cubicBezTo>
                  <a:cubicBezTo>
                    <a:pt x="690" y="4721"/>
                    <a:pt x="615" y="4933"/>
                    <a:pt x="537" y="5127"/>
                  </a:cubicBezTo>
                  <a:cubicBezTo>
                    <a:pt x="537" y="5136"/>
                    <a:pt x="543" y="5145"/>
                    <a:pt x="548" y="5145"/>
                  </a:cubicBezTo>
                  <a:cubicBezTo>
                    <a:pt x="551" y="5145"/>
                    <a:pt x="554" y="5143"/>
                    <a:pt x="555" y="5137"/>
                  </a:cubicBezTo>
                  <a:cubicBezTo>
                    <a:pt x="634" y="4970"/>
                    <a:pt x="726" y="4817"/>
                    <a:pt x="801" y="4646"/>
                  </a:cubicBezTo>
                  <a:cubicBezTo>
                    <a:pt x="880" y="4480"/>
                    <a:pt x="939" y="4337"/>
                    <a:pt x="999" y="4179"/>
                  </a:cubicBezTo>
                  <a:cubicBezTo>
                    <a:pt x="1124" y="3855"/>
                    <a:pt x="1198" y="3509"/>
                    <a:pt x="1212" y="3161"/>
                  </a:cubicBezTo>
                  <a:cubicBezTo>
                    <a:pt x="1212" y="2796"/>
                    <a:pt x="1143" y="2436"/>
                    <a:pt x="1008" y="2098"/>
                  </a:cubicBezTo>
                  <a:cubicBezTo>
                    <a:pt x="912" y="1812"/>
                    <a:pt x="796" y="1535"/>
                    <a:pt x="675" y="1262"/>
                  </a:cubicBezTo>
                  <a:cubicBezTo>
                    <a:pt x="607" y="989"/>
                    <a:pt x="541" y="716"/>
                    <a:pt x="477" y="448"/>
                  </a:cubicBezTo>
                  <a:cubicBezTo>
                    <a:pt x="447" y="312"/>
                    <a:pt x="436" y="267"/>
                    <a:pt x="434" y="267"/>
                  </a:cubicBezTo>
                  <a:lnTo>
                    <a:pt x="434" y="267"/>
                  </a:lnTo>
                  <a:cubicBezTo>
                    <a:pt x="431" y="267"/>
                    <a:pt x="465" y="448"/>
                    <a:pt x="468" y="448"/>
                  </a:cubicBezTo>
                  <a:cubicBezTo>
                    <a:pt x="491" y="647"/>
                    <a:pt x="528" y="845"/>
                    <a:pt x="574" y="1044"/>
                  </a:cubicBezTo>
                  <a:cubicBezTo>
                    <a:pt x="412" y="688"/>
                    <a:pt x="227" y="337"/>
                    <a:pt x="24" y="4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60"/>
            <p:cNvSpPr/>
            <p:nvPr/>
          </p:nvSpPr>
          <p:spPr>
            <a:xfrm>
              <a:off x="1265350" y="4249950"/>
              <a:ext cx="427050" cy="371925"/>
            </a:xfrm>
            <a:custGeom>
              <a:avLst/>
              <a:gdLst/>
              <a:ahLst/>
              <a:cxnLst/>
              <a:rect l="l" t="t" r="r" b="b"/>
              <a:pathLst>
                <a:path w="17082" h="14877" extrusionOk="0">
                  <a:moveTo>
                    <a:pt x="17081" y="1"/>
                  </a:moveTo>
                  <a:lnTo>
                    <a:pt x="13058" y="1172"/>
                  </a:lnTo>
                  <a:lnTo>
                    <a:pt x="10363" y="339"/>
                  </a:lnTo>
                  <a:lnTo>
                    <a:pt x="7205" y="1185"/>
                  </a:lnTo>
                  <a:lnTo>
                    <a:pt x="3552" y="617"/>
                  </a:lnTo>
                  <a:lnTo>
                    <a:pt x="2350" y="6947"/>
                  </a:lnTo>
                  <a:lnTo>
                    <a:pt x="0" y="14094"/>
                  </a:lnTo>
                  <a:lnTo>
                    <a:pt x="3127" y="14877"/>
                  </a:lnTo>
                  <a:lnTo>
                    <a:pt x="6253" y="13693"/>
                  </a:lnTo>
                  <a:lnTo>
                    <a:pt x="9170" y="14599"/>
                  </a:lnTo>
                  <a:lnTo>
                    <a:pt x="12222" y="13656"/>
                  </a:lnTo>
                  <a:lnTo>
                    <a:pt x="13882" y="6859"/>
                  </a:lnTo>
                  <a:lnTo>
                    <a:pt x="1708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60"/>
            <p:cNvSpPr/>
            <p:nvPr/>
          </p:nvSpPr>
          <p:spPr>
            <a:xfrm>
              <a:off x="1341425" y="4257025"/>
              <a:ext cx="180825" cy="363575"/>
            </a:xfrm>
            <a:custGeom>
              <a:avLst/>
              <a:gdLst/>
              <a:ahLst/>
              <a:cxnLst/>
              <a:rect l="l" t="t" r="r" b="b"/>
              <a:pathLst>
                <a:path w="7233" h="14543" extrusionOk="0">
                  <a:moveTo>
                    <a:pt x="7232" y="1"/>
                  </a:moveTo>
                  <a:lnTo>
                    <a:pt x="4074" y="846"/>
                  </a:lnTo>
                  <a:lnTo>
                    <a:pt x="0" y="14543"/>
                  </a:lnTo>
                  <a:lnTo>
                    <a:pt x="0" y="14543"/>
                  </a:lnTo>
                  <a:lnTo>
                    <a:pt x="3122" y="13359"/>
                  </a:lnTo>
                  <a:lnTo>
                    <a:pt x="7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60"/>
            <p:cNvSpPr/>
            <p:nvPr/>
          </p:nvSpPr>
          <p:spPr>
            <a:xfrm>
              <a:off x="1494600" y="4249950"/>
              <a:ext cx="197800" cy="365000"/>
            </a:xfrm>
            <a:custGeom>
              <a:avLst/>
              <a:gdLst/>
              <a:ahLst/>
              <a:cxnLst/>
              <a:rect l="l" t="t" r="r" b="b"/>
              <a:pathLst>
                <a:path w="7912" h="14600" extrusionOk="0">
                  <a:moveTo>
                    <a:pt x="7911" y="1"/>
                  </a:moveTo>
                  <a:lnTo>
                    <a:pt x="3888" y="1172"/>
                  </a:lnTo>
                  <a:lnTo>
                    <a:pt x="0" y="14599"/>
                  </a:lnTo>
                  <a:lnTo>
                    <a:pt x="0" y="14599"/>
                  </a:lnTo>
                  <a:lnTo>
                    <a:pt x="3052" y="13656"/>
                  </a:lnTo>
                  <a:lnTo>
                    <a:pt x="4712" y="6859"/>
                  </a:lnTo>
                  <a:lnTo>
                    <a:pt x="7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60"/>
            <p:cNvSpPr/>
            <p:nvPr/>
          </p:nvSpPr>
          <p:spPr>
            <a:xfrm>
              <a:off x="1093350" y="4233650"/>
              <a:ext cx="229750" cy="293125"/>
            </a:xfrm>
            <a:custGeom>
              <a:avLst/>
              <a:gdLst/>
              <a:ahLst/>
              <a:cxnLst/>
              <a:rect l="l" t="t" r="r" b="b"/>
              <a:pathLst>
                <a:path w="9190" h="11725" extrusionOk="0">
                  <a:moveTo>
                    <a:pt x="7128" y="1"/>
                  </a:moveTo>
                  <a:cubicBezTo>
                    <a:pt x="6776" y="1"/>
                    <a:pt x="6162" y="496"/>
                    <a:pt x="5568" y="1107"/>
                  </a:cubicBezTo>
                  <a:cubicBezTo>
                    <a:pt x="2530" y="4255"/>
                    <a:pt x="0" y="10826"/>
                    <a:pt x="1443" y="11455"/>
                  </a:cubicBezTo>
                  <a:cubicBezTo>
                    <a:pt x="1881" y="11649"/>
                    <a:pt x="2633" y="11725"/>
                    <a:pt x="3507" y="11725"/>
                  </a:cubicBezTo>
                  <a:cubicBezTo>
                    <a:pt x="5272" y="11725"/>
                    <a:pt x="7532" y="11415"/>
                    <a:pt x="8689" y="11150"/>
                  </a:cubicBezTo>
                  <a:cubicBezTo>
                    <a:pt x="9190" y="11036"/>
                    <a:pt x="8238" y="7221"/>
                    <a:pt x="7693" y="7221"/>
                  </a:cubicBezTo>
                  <a:cubicBezTo>
                    <a:pt x="7684" y="7221"/>
                    <a:pt x="7676" y="7222"/>
                    <a:pt x="7667" y="7224"/>
                  </a:cubicBezTo>
                  <a:cubicBezTo>
                    <a:pt x="7017" y="7375"/>
                    <a:pt x="5369" y="7599"/>
                    <a:pt x="5269" y="7599"/>
                  </a:cubicBezTo>
                  <a:cubicBezTo>
                    <a:pt x="5268" y="7599"/>
                    <a:pt x="5268" y="7599"/>
                    <a:pt x="5267" y="7599"/>
                  </a:cubicBezTo>
                  <a:cubicBezTo>
                    <a:pt x="5124" y="7584"/>
                    <a:pt x="6705" y="3211"/>
                    <a:pt x="7219" y="1532"/>
                  </a:cubicBezTo>
                  <a:cubicBezTo>
                    <a:pt x="7552" y="415"/>
                    <a:pt x="7450" y="1"/>
                    <a:pt x="7128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60"/>
            <p:cNvSpPr/>
            <p:nvPr/>
          </p:nvSpPr>
          <p:spPr>
            <a:xfrm>
              <a:off x="1280975" y="4380350"/>
              <a:ext cx="147650" cy="135600"/>
            </a:xfrm>
            <a:custGeom>
              <a:avLst/>
              <a:gdLst/>
              <a:ahLst/>
              <a:cxnLst/>
              <a:rect l="l" t="t" r="r" b="b"/>
              <a:pathLst>
                <a:path w="5906" h="5424" extrusionOk="0">
                  <a:moveTo>
                    <a:pt x="3543" y="0"/>
                  </a:moveTo>
                  <a:cubicBezTo>
                    <a:pt x="3443" y="0"/>
                    <a:pt x="3351" y="4"/>
                    <a:pt x="3269" y="11"/>
                  </a:cubicBezTo>
                  <a:cubicBezTo>
                    <a:pt x="2538" y="75"/>
                    <a:pt x="0" y="1467"/>
                    <a:pt x="0" y="1467"/>
                  </a:cubicBezTo>
                  <a:lnTo>
                    <a:pt x="925" y="5342"/>
                  </a:lnTo>
                  <a:cubicBezTo>
                    <a:pt x="929" y="5342"/>
                    <a:pt x="934" y="5342"/>
                    <a:pt x="939" y="5342"/>
                  </a:cubicBezTo>
                  <a:cubicBezTo>
                    <a:pt x="1214" y="5342"/>
                    <a:pt x="2196" y="5424"/>
                    <a:pt x="2958" y="5424"/>
                  </a:cubicBezTo>
                  <a:cubicBezTo>
                    <a:pt x="3274" y="5424"/>
                    <a:pt x="3553" y="5410"/>
                    <a:pt x="3727" y="5369"/>
                  </a:cubicBezTo>
                  <a:cubicBezTo>
                    <a:pt x="4333" y="5235"/>
                    <a:pt x="5285" y="5022"/>
                    <a:pt x="5502" y="4422"/>
                  </a:cubicBezTo>
                  <a:cubicBezTo>
                    <a:pt x="5572" y="4195"/>
                    <a:pt x="5558" y="3950"/>
                    <a:pt x="5466" y="3728"/>
                  </a:cubicBezTo>
                  <a:cubicBezTo>
                    <a:pt x="5466" y="3728"/>
                    <a:pt x="5905" y="3284"/>
                    <a:pt x="5803" y="2932"/>
                  </a:cubicBezTo>
                  <a:cubicBezTo>
                    <a:pt x="5734" y="2715"/>
                    <a:pt x="5595" y="2525"/>
                    <a:pt x="5415" y="2386"/>
                  </a:cubicBezTo>
                  <a:cubicBezTo>
                    <a:pt x="5415" y="2386"/>
                    <a:pt x="5905" y="2012"/>
                    <a:pt x="5762" y="1661"/>
                  </a:cubicBezTo>
                  <a:cubicBezTo>
                    <a:pt x="5673" y="1462"/>
                    <a:pt x="5521" y="1304"/>
                    <a:pt x="5327" y="1212"/>
                  </a:cubicBezTo>
                  <a:cubicBezTo>
                    <a:pt x="5489" y="1014"/>
                    <a:pt x="5512" y="732"/>
                    <a:pt x="5382" y="505"/>
                  </a:cubicBezTo>
                  <a:cubicBezTo>
                    <a:pt x="5158" y="149"/>
                    <a:pt x="4194" y="0"/>
                    <a:pt x="3543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60"/>
            <p:cNvSpPr/>
            <p:nvPr/>
          </p:nvSpPr>
          <p:spPr>
            <a:xfrm>
              <a:off x="1362700" y="4408075"/>
              <a:ext cx="50875" cy="3300"/>
            </a:xfrm>
            <a:custGeom>
              <a:avLst/>
              <a:gdLst/>
              <a:ahLst/>
              <a:cxnLst/>
              <a:rect l="l" t="t" r="r" b="b"/>
              <a:pathLst>
                <a:path w="2035" h="132" extrusionOk="0">
                  <a:moveTo>
                    <a:pt x="1403" y="0"/>
                  </a:moveTo>
                  <a:cubicBezTo>
                    <a:pt x="939" y="0"/>
                    <a:pt x="475" y="63"/>
                    <a:pt x="9" y="108"/>
                  </a:cubicBezTo>
                  <a:cubicBezTo>
                    <a:pt x="5" y="108"/>
                    <a:pt x="0" y="112"/>
                    <a:pt x="0" y="118"/>
                  </a:cubicBezTo>
                  <a:cubicBezTo>
                    <a:pt x="0" y="127"/>
                    <a:pt x="5" y="131"/>
                    <a:pt x="9" y="131"/>
                  </a:cubicBezTo>
                  <a:cubicBezTo>
                    <a:pt x="275" y="101"/>
                    <a:pt x="542" y="95"/>
                    <a:pt x="809" y="95"/>
                  </a:cubicBezTo>
                  <a:cubicBezTo>
                    <a:pt x="988" y="95"/>
                    <a:pt x="1168" y="98"/>
                    <a:pt x="1348" y="98"/>
                  </a:cubicBezTo>
                  <a:cubicBezTo>
                    <a:pt x="1569" y="98"/>
                    <a:pt x="1790" y="94"/>
                    <a:pt x="2011" y="76"/>
                  </a:cubicBezTo>
                  <a:cubicBezTo>
                    <a:pt x="2035" y="71"/>
                    <a:pt x="2035" y="48"/>
                    <a:pt x="2016" y="43"/>
                  </a:cubicBezTo>
                  <a:cubicBezTo>
                    <a:pt x="1811" y="12"/>
                    <a:pt x="1607" y="0"/>
                    <a:pt x="14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60"/>
            <p:cNvSpPr/>
            <p:nvPr/>
          </p:nvSpPr>
          <p:spPr>
            <a:xfrm>
              <a:off x="1367550" y="4438650"/>
              <a:ext cx="48700" cy="8325"/>
            </a:xfrm>
            <a:custGeom>
              <a:avLst/>
              <a:gdLst/>
              <a:ahLst/>
              <a:cxnLst/>
              <a:rect l="l" t="t" r="r" b="b"/>
              <a:pathLst>
                <a:path w="1948" h="333" extrusionOk="0">
                  <a:moveTo>
                    <a:pt x="1811" y="1"/>
                  </a:moveTo>
                  <a:cubicBezTo>
                    <a:pt x="1695" y="1"/>
                    <a:pt x="1578" y="12"/>
                    <a:pt x="1467" y="37"/>
                  </a:cubicBezTo>
                  <a:cubicBezTo>
                    <a:pt x="1305" y="60"/>
                    <a:pt x="1143" y="88"/>
                    <a:pt x="981" y="115"/>
                  </a:cubicBezTo>
                  <a:cubicBezTo>
                    <a:pt x="656" y="175"/>
                    <a:pt x="334" y="240"/>
                    <a:pt x="14" y="310"/>
                  </a:cubicBezTo>
                  <a:cubicBezTo>
                    <a:pt x="2" y="310"/>
                    <a:pt x="1" y="333"/>
                    <a:pt x="11" y="333"/>
                  </a:cubicBezTo>
                  <a:cubicBezTo>
                    <a:pt x="12" y="333"/>
                    <a:pt x="13" y="332"/>
                    <a:pt x="14" y="332"/>
                  </a:cubicBezTo>
                  <a:cubicBezTo>
                    <a:pt x="338" y="276"/>
                    <a:pt x="662" y="226"/>
                    <a:pt x="989" y="180"/>
                  </a:cubicBezTo>
                  <a:cubicBezTo>
                    <a:pt x="1151" y="157"/>
                    <a:pt x="1313" y="138"/>
                    <a:pt x="1475" y="120"/>
                  </a:cubicBezTo>
                  <a:cubicBezTo>
                    <a:pt x="1633" y="110"/>
                    <a:pt x="1785" y="82"/>
                    <a:pt x="1933" y="46"/>
                  </a:cubicBezTo>
                  <a:cubicBezTo>
                    <a:pt x="1947" y="37"/>
                    <a:pt x="1947" y="22"/>
                    <a:pt x="1938" y="9"/>
                  </a:cubicBezTo>
                  <a:cubicBezTo>
                    <a:pt x="1933" y="9"/>
                    <a:pt x="1928" y="5"/>
                    <a:pt x="1924" y="5"/>
                  </a:cubicBezTo>
                  <a:cubicBezTo>
                    <a:pt x="1886" y="2"/>
                    <a:pt x="1848" y="1"/>
                    <a:pt x="18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60"/>
            <p:cNvSpPr/>
            <p:nvPr/>
          </p:nvSpPr>
          <p:spPr>
            <a:xfrm>
              <a:off x="1373325" y="4473525"/>
              <a:ext cx="43825" cy="8025"/>
            </a:xfrm>
            <a:custGeom>
              <a:avLst/>
              <a:gdLst/>
              <a:ahLst/>
              <a:cxnLst/>
              <a:rect l="l" t="t" r="r" b="b"/>
              <a:pathLst>
                <a:path w="1753" h="321" extrusionOk="0">
                  <a:moveTo>
                    <a:pt x="1710" y="0"/>
                  </a:moveTo>
                  <a:cubicBezTo>
                    <a:pt x="1582" y="0"/>
                    <a:pt x="1457" y="19"/>
                    <a:pt x="1337" y="57"/>
                  </a:cubicBezTo>
                  <a:lnTo>
                    <a:pt x="897" y="140"/>
                  </a:lnTo>
                  <a:cubicBezTo>
                    <a:pt x="602" y="200"/>
                    <a:pt x="310" y="251"/>
                    <a:pt x="15" y="296"/>
                  </a:cubicBezTo>
                  <a:cubicBezTo>
                    <a:pt x="2" y="296"/>
                    <a:pt x="1" y="320"/>
                    <a:pt x="12" y="320"/>
                  </a:cubicBezTo>
                  <a:cubicBezTo>
                    <a:pt x="13" y="320"/>
                    <a:pt x="14" y="320"/>
                    <a:pt x="15" y="320"/>
                  </a:cubicBezTo>
                  <a:cubicBezTo>
                    <a:pt x="315" y="279"/>
                    <a:pt x="615" y="236"/>
                    <a:pt x="916" y="191"/>
                  </a:cubicBezTo>
                  <a:lnTo>
                    <a:pt x="1355" y="117"/>
                  </a:lnTo>
                  <a:cubicBezTo>
                    <a:pt x="1494" y="108"/>
                    <a:pt x="1624" y="70"/>
                    <a:pt x="1748" y="14"/>
                  </a:cubicBezTo>
                  <a:lnTo>
                    <a:pt x="1753" y="1"/>
                  </a:lnTo>
                  <a:cubicBezTo>
                    <a:pt x="1738" y="1"/>
                    <a:pt x="1724" y="0"/>
                    <a:pt x="17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60"/>
            <p:cNvSpPr/>
            <p:nvPr/>
          </p:nvSpPr>
          <p:spPr>
            <a:xfrm>
              <a:off x="1107850" y="4231000"/>
              <a:ext cx="182625" cy="298875"/>
            </a:xfrm>
            <a:custGeom>
              <a:avLst/>
              <a:gdLst/>
              <a:ahLst/>
              <a:cxnLst/>
              <a:rect l="l" t="t" r="r" b="b"/>
              <a:pathLst>
                <a:path w="7305" h="11955" extrusionOk="0">
                  <a:moveTo>
                    <a:pt x="6552" y="0"/>
                  </a:moveTo>
                  <a:cubicBezTo>
                    <a:pt x="6215" y="0"/>
                    <a:pt x="5660" y="399"/>
                    <a:pt x="4983" y="1130"/>
                  </a:cubicBezTo>
                  <a:cubicBezTo>
                    <a:pt x="3494" y="2743"/>
                    <a:pt x="1012" y="6307"/>
                    <a:pt x="425" y="10003"/>
                  </a:cubicBezTo>
                  <a:cubicBezTo>
                    <a:pt x="233" y="11138"/>
                    <a:pt x="1" y="11954"/>
                    <a:pt x="2557" y="11954"/>
                  </a:cubicBezTo>
                  <a:cubicBezTo>
                    <a:pt x="2593" y="11954"/>
                    <a:pt x="2629" y="11954"/>
                    <a:pt x="2666" y="11954"/>
                  </a:cubicBezTo>
                  <a:cubicBezTo>
                    <a:pt x="4220" y="11949"/>
                    <a:pt x="5769" y="11824"/>
                    <a:pt x="7305" y="11584"/>
                  </a:cubicBezTo>
                  <a:lnTo>
                    <a:pt x="6759" y="7357"/>
                  </a:lnTo>
                  <a:cubicBezTo>
                    <a:pt x="6759" y="7357"/>
                    <a:pt x="5208" y="7586"/>
                    <a:pt x="4894" y="7586"/>
                  </a:cubicBezTo>
                  <a:cubicBezTo>
                    <a:pt x="4864" y="7586"/>
                    <a:pt x="4846" y="7584"/>
                    <a:pt x="4840" y="7579"/>
                  </a:cubicBezTo>
                  <a:cubicBezTo>
                    <a:pt x="4646" y="7404"/>
                    <a:pt x="6315" y="3289"/>
                    <a:pt x="6782" y="1411"/>
                  </a:cubicBezTo>
                  <a:cubicBezTo>
                    <a:pt x="7022" y="445"/>
                    <a:pt x="6908" y="0"/>
                    <a:pt x="6552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60"/>
            <p:cNvSpPr/>
            <p:nvPr/>
          </p:nvSpPr>
          <p:spPr>
            <a:xfrm>
              <a:off x="1277825" y="4264075"/>
              <a:ext cx="25" cy="25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E0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60"/>
            <p:cNvSpPr/>
            <p:nvPr/>
          </p:nvSpPr>
          <p:spPr>
            <a:xfrm>
              <a:off x="1277825" y="4256800"/>
              <a:ext cx="1550" cy="7425"/>
            </a:xfrm>
            <a:custGeom>
              <a:avLst/>
              <a:gdLst/>
              <a:ahLst/>
              <a:cxnLst/>
              <a:rect l="l" t="t" r="r" b="b"/>
              <a:pathLst>
                <a:path w="62" h="297" extrusionOk="0">
                  <a:moveTo>
                    <a:pt x="62" y="0"/>
                  </a:moveTo>
                  <a:cubicBezTo>
                    <a:pt x="47" y="93"/>
                    <a:pt x="24" y="190"/>
                    <a:pt x="1" y="292"/>
                  </a:cubicBezTo>
                  <a:lnTo>
                    <a:pt x="1" y="296"/>
                  </a:lnTo>
                  <a:cubicBezTo>
                    <a:pt x="29" y="190"/>
                    <a:pt x="47" y="93"/>
                    <a:pt x="62" y="0"/>
                  </a:cubicBezTo>
                  <a:close/>
                </a:path>
              </a:pathLst>
            </a:custGeom>
            <a:solidFill>
              <a:srgbClr val="C991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60"/>
            <p:cNvSpPr/>
            <p:nvPr/>
          </p:nvSpPr>
          <p:spPr>
            <a:xfrm>
              <a:off x="1233575" y="425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60"/>
            <p:cNvSpPr/>
            <p:nvPr/>
          </p:nvSpPr>
          <p:spPr>
            <a:xfrm>
              <a:off x="1207550" y="4288700"/>
              <a:ext cx="400" cy="375"/>
            </a:xfrm>
            <a:custGeom>
              <a:avLst/>
              <a:gdLst/>
              <a:ahLst/>
              <a:cxnLst/>
              <a:rect l="l" t="t" r="r" b="b"/>
              <a:pathLst>
                <a:path w="16" h="15" extrusionOk="0">
                  <a:moveTo>
                    <a:pt x="15" y="0"/>
                  </a:moveTo>
                  <a:cubicBezTo>
                    <a:pt x="10" y="5"/>
                    <a:pt x="5" y="10"/>
                    <a:pt x="1" y="14"/>
                  </a:cubicBezTo>
                  <a:lnTo>
                    <a:pt x="1" y="14"/>
                  </a:lnTo>
                  <a:cubicBezTo>
                    <a:pt x="5" y="10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60"/>
            <p:cNvSpPr/>
            <p:nvPr/>
          </p:nvSpPr>
          <p:spPr>
            <a:xfrm>
              <a:off x="1166525" y="4344175"/>
              <a:ext cx="4200" cy="7200"/>
            </a:xfrm>
            <a:custGeom>
              <a:avLst/>
              <a:gdLst/>
              <a:ahLst/>
              <a:cxnLst/>
              <a:rect l="l" t="t" r="r" b="b"/>
              <a:pathLst>
                <a:path w="168" h="288" extrusionOk="0">
                  <a:moveTo>
                    <a:pt x="163" y="0"/>
                  </a:moveTo>
                  <a:lnTo>
                    <a:pt x="1" y="288"/>
                  </a:lnTo>
                  <a:cubicBezTo>
                    <a:pt x="56" y="190"/>
                    <a:pt x="112" y="98"/>
                    <a:pt x="167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60"/>
            <p:cNvSpPr/>
            <p:nvPr/>
          </p:nvSpPr>
          <p:spPr>
            <a:xfrm>
              <a:off x="1142375" y="4395750"/>
              <a:ext cx="1975" cy="4625"/>
            </a:xfrm>
            <a:custGeom>
              <a:avLst/>
              <a:gdLst/>
              <a:ahLst/>
              <a:cxnLst/>
              <a:rect l="l" t="t" r="r" b="b"/>
              <a:pathLst>
                <a:path w="79" h="185" extrusionOk="0">
                  <a:moveTo>
                    <a:pt x="79" y="1"/>
                  </a:moveTo>
                  <a:lnTo>
                    <a:pt x="79" y="1"/>
                  </a:lnTo>
                  <a:cubicBezTo>
                    <a:pt x="51" y="60"/>
                    <a:pt x="23" y="120"/>
                    <a:pt x="0" y="185"/>
                  </a:cubicBezTo>
                  <a:cubicBezTo>
                    <a:pt x="28" y="120"/>
                    <a:pt x="51" y="60"/>
                    <a:pt x="79" y="1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60"/>
            <p:cNvSpPr/>
            <p:nvPr/>
          </p:nvSpPr>
          <p:spPr>
            <a:xfrm>
              <a:off x="1245600" y="4419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60"/>
            <p:cNvSpPr/>
            <p:nvPr/>
          </p:nvSpPr>
          <p:spPr>
            <a:xfrm>
              <a:off x="1128500" y="4435300"/>
              <a:ext cx="925" cy="2650"/>
            </a:xfrm>
            <a:custGeom>
              <a:avLst/>
              <a:gdLst/>
              <a:ahLst/>
              <a:cxnLst/>
              <a:rect l="l" t="t" r="r" b="b"/>
              <a:pathLst>
                <a:path w="37" h="106" extrusionOk="0">
                  <a:moveTo>
                    <a:pt x="36" y="1"/>
                  </a:moveTo>
                  <a:lnTo>
                    <a:pt x="36" y="1"/>
                  </a:lnTo>
                  <a:cubicBezTo>
                    <a:pt x="23" y="37"/>
                    <a:pt x="15" y="73"/>
                    <a:pt x="0" y="105"/>
                  </a:cubicBezTo>
                  <a:lnTo>
                    <a:pt x="5" y="105"/>
                  </a:lnTo>
                  <a:cubicBezTo>
                    <a:pt x="15" y="73"/>
                    <a:pt x="23" y="37"/>
                    <a:pt x="36" y="1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60"/>
            <p:cNvSpPr/>
            <p:nvPr/>
          </p:nvSpPr>
          <p:spPr>
            <a:xfrm>
              <a:off x="1264325" y="4520600"/>
              <a:ext cx="26150" cy="3825"/>
            </a:xfrm>
            <a:custGeom>
              <a:avLst/>
              <a:gdLst/>
              <a:ahLst/>
              <a:cxnLst/>
              <a:rect l="l" t="t" r="r" b="b"/>
              <a:pathLst>
                <a:path w="1046" h="153" extrusionOk="0">
                  <a:moveTo>
                    <a:pt x="1046" y="0"/>
                  </a:moveTo>
                  <a:cubicBezTo>
                    <a:pt x="1018" y="5"/>
                    <a:pt x="990" y="9"/>
                    <a:pt x="967" y="14"/>
                  </a:cubicBezTo>
                  <a:cubicBezTo>
                    <a:pt x="963" y="18"/>
                    <a:pt x="963" y="22"/>
                    <a:pt x="963" y="28"/>
                  </a:cubicBezTo>
                  <a:lnTo>
                    <a:pt x="1046" y="14"/>
                  </a:lnTo>
                  <a:lnTo>
                    <a:pt x="1046" y="0"/>
                  </a:lnTo>
                  <a:close/>
                  <a:moveTo>
                    <a:pt x="282" y="111"/>
                  </a:moveTo>
                  <a:cubicBezTo>
                    <a:pt x="190" y="124"/>
                    <a:pt x="97" y="133"/>
                    <a:pt x="0" y="148"/>
                  </a:cubicBezTo>
                  <a:cubicBezTo>
                    <a:pt x="5" y="148"/>
                    <a:pt x="5" y="148"/>
                    <a:pt x="5" y="152"/>
                  </a:cubicBezTo>
                  <a:lnTo>
                    <a:pt x="278" y="120"/>
                  </a:lnTo>
                  <a:cubicBezTo>
                    <a:pt x="278" y="116"/>
                    <a:pt x="278" y="116"/>
                    <a:pt x="282" y="111"/>
                  </a:cubicBez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60"/>
            <p:cNvSpPr/>
            <p:nvPr/>
          </p:nvSpPr>
          <p:spPr>
            <a:xfrm>
              <a:off x="1278900" y="4430750"/>
              <a:ext cx="4075" cy="31725"/>
            </a:xfrm>
            <a:custGeom>
              <a:avLst/>
              <a:gdLst/>
              <a:ahLst/>
              <a:cxnLst/>
              <a:rect l="l" t="t" r="r" b="b"/>
              <a:pathLst>
                <a:path w="163" h="1269" extrusionOk="0">
                  <a:moveTo>
                    <a:pt x="162" y="1245"/>
                  </a:moveTo>
                  <a:lnTo>
                    <a:pt x="162" y="1268"/>
                  </a:lnTo>
                  <a:lnTo>
                    <a:pt x="162" y="1268"/>
                  </a:lnTo>
                  <a:lnTo>
                    <a:pt x="162" y="1245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C5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60"/>
            <p:cNvSpPr/>
            <p:nvPr/>
          </p:nvSpPr>
          <p:spPr>
            <a:xfrm>
              <a:off x="1115900" y="4233100"/>
              <a:ext cx="174575" cy="292700"/>
            </a:xfrm>
            <a:custGeom>
              <a:avLst/>
              <a:gdLst/>
              <a:ahLst/>
              <a:cxnLst/>
              <a:rect l="l" t="t" r="r" b="b"/>
              <a:pathLst>
                <a:path w="6983" h="11708" extrusionOk="0">
                  <a:moveTo>
                    <a:pt x="5734" y="98"/>
                  </a:moveTo>
                  <a:lnTo>
                    <a:pt x="5734" y="102"/>
                  </a:lnTo>
                  <a:cubicBezTo>
                    <a:pt x="5664" y="148"/>
                    <a:pt x="5586" y="203"/>
                    <a:pt x="5502" y="264"/>
                  </a:cubicBezTo>
                  <a:cubicBezTo>
                    <a:pt x="5526" y="273"/>
                    <a:pt x="5549" y="278"/>
                    <a:pt x="5572" y="278"/>
                  </a:cubicBezTo>
                  <a:cubicBezTo>
                    <a:pt x="5664" y="278"/>
                    <a:pt x="5739" y="203"/>
                    <a:pt x="5739" y="116"/>
                  </a:cubicBezTo>
                  <a:cubicBezTo>
                    <a:pt x="5739" y="107"/>
                    <a:pt x="5739" y="102"/>
                    <a:pt x="5734" y="98"/>
                  </a:cubicBezTo>
                  <a:close/>
                  <a:moveTo>
                    <a:pt x="6446" y="0"/>
                  </a:moveTo>
                  <a:lnTo>
                    <a:pt x="6446" y="5"/>
                  </a:lnTo>
                  <a:cubicBezTo>
                    <a:pt x="6413" y="32"/>
                    <a:pt x="6400" y="75"/>
                    <a:pt x="6400" y="116"/>
                  </a:cubicBezTo>
                  <a:cubicBezTo>
                    <a:pt x="6400" y="203"/>
                    <a:pt x="6473" y="278"/>
                    <a:pt x="6567" y="278"/>
                  </a:cubicBezTo>
                  <a:cubicBezTo>
                    <a:pt x="6557" y="176"/>
                    <a:pt x="6516" y="79"/>
                    <a:pt x="6446" y="0"/>
                  </a:cubicBezTo>
                  <a:close/>
                  <a:moveTo>
                    <a:pt x="5207" y="504"/>
                  </a:moveTo>
                  <a:lnTo>
                    <a:pt x="5207" y="508"/>
                  </a:lnTo>
                  <a:cubicBezTo>
                    <a:pt x="5128" y="578"/>
                    <a:pt x="5050" y="653"/>
                    <a:pt x="4966" y="736"/>
                  </a:cubicBezTo>
                  <a:cubicBezTo>
                    <a:pt x="4994" y="764"/>
                    <a:pt x="5035" y="777"/>
                    <a:pt x="5073" y="777"/>
                  </a:cubicBezTo>
                  <a:lnTo>
                    <a:pt x="5077" y="777"/>
                  </a:lnTo>
                  <a:cubicBezTo>
                    <a:pt x="5165" y="777"/>
                    <a:pt x="5244" y="703"/>
                    <a:pt x="5244" y="611"/>
                  </a:cubicBezTo>
                  <a:cubicBezTo>
                    <a:pt x="5244" y="574"/>
                    <a:pt x="5229" y="536"/>
                    <a:pt x="5207" y="504"/>
                  </a:cubicBezTo>
                  <a:close/>
                  <a:moveTo>
                    <a:pt x="6067" y="440"/>
                  </a:moveTo>
                  <a:cubicBezTo>
                    <a:pt x="5974" y="444"/>
                    <a:pt x="5901" y="518"/>
                    <a:pt x="5905" y="611"/>
                  </a:cubicBezTo>
                  <a:lnTo>
                    <a:pt x="5905" y="615"/>
                  </a:lnTo>
                  <a:cubicBezTo>
                    <a:pt x="5905" y="703"/>
                    <a:pt x="5978" y="777"/>
                    <a:pt x="6072" y="777"/>
                  </a:cubicBezTo>
                  <a:cubicBezTo>
                    <a:pt x="6164" y="777"/>
                    <a:pt x="6238" y="703"/>
                    <a:pt x="6238" y="611"/>
                  </a:cubicBezTo>
                  <a:cubicBezTo>
                    <a:pt x="6234" y="518"/>
                    <a:pt x="6159" y="444"/>
                    <a:pt x="6072" y="444"/>
                  </a:cubicBezTo>
                  <a:lnTo>
                    <a:pt x="6067" y="444"/>
                  </a:lnTo>
                  <a:lnTo>
                    <a:pt x="6067" y="440"/>
                  </a:lnTo>
                  <a:close/>
                  <a:moveTo>
                    <a:pt x="6539" y="948"/>
                  </a:moveTo>
                  <a:lnTo>
                    <a:pt x="6539" y="948"/>
                  </a:lnTo>
                  <a:cubicBezTo>
                    <a:pt x="6460" y="958"/>
                    <a:pt x="6400" y="1027"/>
                    <a:pt x="6400" y="1105"/>
                  </a:cubicBezTo>
                  <a:lnTo>
                    <a:pt x="6400" y="1110"/>
                  </a:lnTo>
                  <a:cubicBezTo>
                    <a:pt x="6400" y="1165"/>
                    <a:pt x="6428" y="1216"/>
                    <a:pt x="6478" y="1249"/>
                  </a:cubicBezTo>
                  <a:lnTo>
                    <a:pt x="6478" y="1240"/>
                  </a:lnTo>
                  <a:cubicBezTo>
                    <a:pt x="6501" y="1138"/>
                    <a:pt x="6524" y="1041"/>
                    <a:pt x="6539" y="948"/>
                  </a:cubicBezTo>
                  <a:close/>
                  <a:moveTo>
                    <a:pt x="5572" y="935"/>
                  </a:moveTo>
                  <a:cubicBezTo>
                    <a:pt x="5479" y="935"/>
                    <a:pt x="5406" y="1008"/>
                    <a:pt x="5406" y="1101"/>
                  </a:cubicBezTo>
                  <a:cubicBezTo>
                    <a:pt x="5406" y="1193"/>
                    <a:pt x="5479" y="1267"/>
                    <a:pt x="5572" y="1267"/>
                  </a:cubicBezTo>
                  <a:cubicBezTo>
                    <a:pt x="5664" y="1267"/>
                    <a:pt x="5739" y="1193"/>
                    <a:pt x="5739" y="1101"/>
                  </a:cubicBezTo>
                  <a:cubicBezTo>
                    <a:pt x="5739" y="1008"/>
                    <a:pt x="5664" y="935"/>
                    <a:pt x="5572" y="935"/>
                  </a:cubicBezTo>
                  <a:close/>
                  <a:moveTo>
                    <a:pt x="4708" y="999"/>
                  </a:moveTo>
                  <a:lnTo>
                    <a:pt x="4708" y="1003"/>
                  </a:lnTo>
                  <a:lnTo>
                    <a:pt x="4661" y="1050"/>
                  </a:lnTo>
                  <a:lnTo>
                    <a:pt x="4486" y="1244"/>
                  </a:lnTo>
                  <a:cubicBezTo>
                    <a:pt x="4514" y="1263"/>
                    <a:pt x="4546" y="1276"/>
                    <a:pt x="4578" y="1276"/>
                  </a:cubicBezTo>
                  <a:cubicBezTo>
                    <a:pt x="4670" y="1276"/>
                    <a:pt x="4744" y="1198"/>
                    <a:pt x="4744" y="1110"/>
                  </a:cubicBezTo>
                  <a:cubicBezTo>
                    <a:pt x="4744" y="1069"/>
                    <a:pt x="4730" y="1031"/>
                    <a:pt x="4708" y="999"/>
                  </a:cubicBezTo>
                  <a:close/>
                  <a:moveTo>
                    <a:pt x="4231" y="1535"/>
                  </a:moveTo>
                  <a:lnTo>
                    <a:pt x="4231" y="1535"/>
                  </a:lnTo>
                  <a:cubicBezTo>
                    <a:pt x="4236" y="1540"/>
                    <a:pt x="4236" y="1540"/>
                    <a:pt x="4236" y="1545"/>
                  </a:cubicBezTo>
                  <a:cubicBezTo>
                    <a:pt x="4241" y="1545"/>
                    <a:pt x="4241" y="1540"/>
                    <a:pt x="4241" y="1540"/>
                  </a:cubicBezTo>
                  <a:lnTo>
                    <a:pt x="4231" y="1535"/>
                  </a:lnTo>
                  <a:close/>
                  <a:moveTo>
                    <a:pt x="6067" y="1434"/>
                  </a:moveTo>
                  <a:lnTo>
                    <a:pt x="6067" y="1438"/>
                  </a:lnTo>
                  <a:cubicBezTo>
                    <a:pt x="5978" y="1438"/>
                    <a:pt x="5910" y="1507"/>
                    <a:pt x="5905" y="1596"/>
                  </a:cubicBezTo>
                  <a:lnTo>
                    <a:pt x="5905" y="1600"/>
                  </a:lnTo>
                  <a:cubicBezTo>
                    <a:pt x="5905" y="1693"/>
                    <a:pt x="5978" y="1762"/>
                    <a:pt x="6072" y="1762"/>
                  </a:cubicBezTo>
                  <a:cubicBezTo>
                    <a:pt x="6164" y="1762"/>
                    <a:pt x="6238" y="1688"/>
                    <a:pt x="6238" y="1596"/>
                  </a:cubicBezTo>
                  <a:cubicBezTo>
                    <a:pt x="6234" y="1503"/>
                    <a:pt x="6159" y="1434"/>
                    <a:pt x="6072" y="1434"/>
                  </a:cubicBezTo>
                  <a:close/>
                  <a:moveTo>
                    <a:pt x="4236" y="1545"/>
                  </a:moveTo>
                  <a:cubicBezTo>
                    <a:pt x="4175" y="1618"/>
                    <a:pt x="4115" y="1688"/>
                    <a:pt x="4046" y="1767"/>
                  </a:cubicBezTo>
                  <a:lnTo>
                    <a:pt x="4083" y="1767"/>
                  </a:lnTo>
                  <a:cubicBezTo>
                    <a:pt x="4171" y="1767"/>
                    <a:pt x="4245" y="1693"/>
                    <a:pt x="4245" y="1600"/>
                  </a:cubicBezTo>
                  <a:cubicBezTo>
                    <a:pt x="4250" y="1582"/>
                    <a:pt x="4245" y="1563"/>
                    <a:pt x="4236" y="1545"/>
                  </a:cubicBezTo>
                  <a:close/>
                  <a:moveTo>
                    <a:pt x="5073" y="1438"/>
                  </a:moveTo>
                  <a:cubicBezTo>
                    <a:pt x="4980" y="1438"/>
                    <a:pt x="4911" y="1513"/>
                    <a:pt x="4911" y="1605"/>
                  </a:cubicBezTo>
                  <a:cubicBezTo>
                    <a:pt x="4911" y="1697"/>
                    <a:pt x="4985" y="1771"/>
                    <a:pt x="5077" y="1771"/>
                  </a:cubicBezTo>
                  <a:cubicBezTo>
                    <a:pt x="5165" y="1771"/>
                    <a:pt x="5244" y="1697"/>
                    <a:pt x="5244" y="1605"/>
                  </a:cubicBezTo>
                  <a:cubicBezTo>
                    <a:pt x="5244" y="1513"/>
                    <a:pt x="5165" y="1438"/>
                    <a:pt x="5077" y="1438"/>
                  </a:cubicBezTo>
                  <a:close/>
                  <a:moveTo>
                    <a:pt x="3750" y="2145"/>
                  </a:moveTo>
                  <a:lnTo>
                    <a:pt x="3750" y="2145"/>
                  </a:lnTo>
                  <a:cubicBezTo>
                    <a:pt x="3722" y="2169"/>
                    <a:pt x="3704" y="2196"/>
                    <a:pt x="3681" y="2224"/>
                  </a:cubicBezTo>
                  <a:cubicBezTo>
                    <a:pt x="3676" y="2229"/>
                    <a:pt x="3671" y="2234"/>
                    <a:pt x="3667" y="2238"/>
                  </a:cubicBezTo>
                  <a:lnTo>
                    <a:pt x="3676" y="2243"/>
                  </a:lnTo>
                  <a:cubicBezTo>
                    <a:pt x="3714" y="2220"/>
                    <a:pt x="3741" y="2187"/>
                    <a:pt x="3750" y="2145"/>
                  </a:cubicBezTo>
                  <a:close/>
                  <a:moveTo>
                    <a:pt x="5572" y="1929"/>
                  </a:moveTo>
                  <a:lnTo>
                    <a:pt x="5572" y="1933"/>
                  </a:lnTo>
                  <a:cubicBezTo>
                    <a:pt x="5485" y="1933"/>
                    <a:pt x="5410" y="2002"/>
                    <a:pt x="5406" y="2095"/>
                  </a:cubicBezTo>
                  <a:cubicBezTo>
                    <a:pt x="5406" y="2183"/>
                    <a:pt x="5479" y="2262"/>
                    <a:pt x="5572" y="2262"/>
                  </a:cubicBezTo>
                  <a:cubicBezTo>
                    <a:pt x="5664" y="2262"/>
                    <a:pt x="5739" y="2183"/>
                    <a:pt x="5739" y="2095"/>
                  </a:cubicBezTo>
                  <a:cubicBezTo>
                    <a:pt x="5739" y="2002"/>
                    <a:pt x="5664" y="1929"/>
                    <a:pt x="5572" y="1929"/>
                  </a:cubicBezTo>
                  <a:close/>
                  <a:moveTo>
                    <a:pt x="4574" y="1933"/>
                  </a:moveTo>
                  <a:cubicBezTo>
                    <a:pt x="4480" y="1933"/>
                    <a:pt x="4412" y="2012"/>
                    <a:pt x="4412" y="2100"/>
                  </a:cubicBezTo>
                  <a:cubicBezTo>
                    <a:pt x="4412" y="2192"/>
                    <a:pt x="4486" y="2266"/>
                    <a:pt x="4578" y="2266"/>
                  </a:cubicBezTo>
                  <a:cubicBezTo>
                    <a:pt x="4670" y="2266"/>
                    <a:pt x="4744" y="2192"/>
                    <a:pt x="4744" y="2100"/>
                  </a:cubicBezTo>
                  <a:cubicBezTo>
                    <a:pt x="4744" y="2012"/>
                    <a:pt x="4670" y="1938"/>
                    <a:pt x="4578" y="1938"/>
                  </a:cubicBezTo>
                  <a:lnTo>
                    <a:pt x="4578" y="1933"/>
                  </a:lnTo>
                  <a:close/>
                  <a:moveTo>
                    <a:pt x="6067" y="2423"/>
                  </a:moveTo>
                  <a:cubicBezTo>
                    <a:pt x="5978" y="2428"/>
                    <a:pt x="5905" y="2501"/>
                    <a:pt x="5905" y="2589"/>
                  </a:cubicBezTo>
                  <a:cubicBezTo>
                    <a:pt x="5905" y="2668"/>
                    <a:pt x="5956" y="2733"/>
                    <a:pt x="6030" y="2751"/>
                  </a:cubicBezTo>
                  <a:cubicBezTo>
                    <a:pt x="6067" y="2645"/>
                    <a:pt x="6099" y="2539"/>
                    <a:pt x="6132" y="2437"/>
                  </a:cubicBezTo>
                  <a:cubicBezTo>
                    <a:pt x="6117" y="2433"/>
                    <a:pt x="6099" y="2428"/>
                    <a:pt x="6081" y="2428"/>
                  </a:cubicBezTo>
                  <a:lnTo>
                    <a:pt x="6067" y="2428"/>
                  </a:lnTo>
                  <a:lnTo>
                    <a:pt x="6067" y="2423"/>
                  </a:lnTo>
                  <a:close/>
                  <a:moveTo>
                    <a:pt x="5073" y="2428"/>
                  </a:moveTo>
                  <a:cubicBezTo>
                    <a:pt x="4980" y="2433"/>
                    <a:pt x="4906" y="2506"/>
                    <a:pt x="4911" y="2599"/>
                  </a:cubicBezTo>
                  <a:cubicBezTo>
                    <a:pt x="4911" y="2691"/>
                    <a:pt x="4985" y="2766"/>
                    <a:pt x="5077" y="2766"/>
                  </a:cubicBezTo>
                  <a:cubicBezTo>
                    <a:pt x="5165" y="2766"/>
                    <a:pt x="5244" y="2691"/>
                    <a:pt x="5244" y="2599"/>
                  </a:cubicBezTo>
                  <a:cubicBezTo>
                    <a:pt x="5244" y="2506"/>
                    <a:pt x="5165" y="2433"/>
                    <a:pt x="5077" y="2433"/>
                  </a:cubicBezTo>
                  <a:lnTo>
                    <a:pt x="5077" y="2428"/>
                  </a:lnTo>
                  <a:close/>
                  <a:moveTo>
                    <a:pt x="4083" y="2428"/>
                  </a:moveTo>
                  <a:cubicBezTo>
                    <a:pt x="3991" y="2433"/>
                    <a:pt x="3917" y="2511"/>
                    <a:pt x="3921" y="2604"/>
                  </a:cubicBezTo>
                  <a:cubicBezTo>
                    <a:pt x="3921" y="2696"/>
                    <a:pt x="3995" y="2770"/>
                    <a:pt x="4088" y="2770"/>
                  </a:cubicBezTo>
                  <a:cubicBezTo>
                    <a:pt x="4181" y="2770"/>
                    <a:pt x="4254" y="2696"/>
                    <a:pt x="4254" y="2604"/>
                  </a:cubicBezTo>
                  <a:cubicBezTo>
                    <a:pt x="4254" y="2511"/>
                    <a:pt x="4181" y="2437"/>
                    <a:pt x="4088" y="2437"/>
                  </a:cubicBezTo>
                  <a:lnTo>
                    <a:pt x="4083" y="2428"/>
                  </a:lnTo>
                  <a:close/>
                  <a:moveTo>
                    <a:pt x="5572" y="2922"/>
                  </a:moveTo>
                  <a:lnTo>
                    <a:pt x="5572" y="2928"/>
                  </a:lnTo>
                  <a:cubicBezTo>
                    <a:pt x="5485" y="2928"/>
                    <a:pt x="5410" y="2996"/>
                    <a:pt x="5406" y="3089"/>
                  </a:cubicBezTo>
                  <a:cubicBezTo>
                    <a:pt x="5406" y="3182"/>
                    <a:pt x="5479" y="3255"/>
                    <a:pt x="5572" y="3255"/>
                  </a:cubicBezTo>
                  <a:cubicBezTo>
                    <a:pt x="5664" y="3255"/>
                    <a:pt x="5739" y="3182"/>
                    <a:pt x="5739" y="3089"/>
                  </a:cubicBezTo>
                  <a:cubicBezTo>
                    <a:pt x="5739" y="2996"/>
                    <a:pt x="5664" y="2922"/>
                    <a:pt x="5572" y="2922"/>
                  </a:cubicBezTo>
                  <a:close/>
                  <a:moveTo>
                    <a:pt x="4574" y="2928"/>
                  </a:moveTo>
                  <a:cubicBezTo>
                    <a:pt x="4480" y="2928"/>
                    <a:pt x="4412" y="3005"/>
                    <a:pt x="4412" y="3094"/>
                  </a:cubicBezTo>
                  <a:cubicBezTo>
                    <a:pt x="4412" y="3186"/>
                    <a:pt x="4486" y="3261"/>
                    <a:pt x="4578" y="3261"/>
                  </a:cubicBezTo>
                  <a:cubicBezTo>
                    <a:pt x="4670" y="3261"/>
                    <a:pt x="4744" y="3186"/>
                    <a:pt x="4744" y="3094"/>
                  </a:cubicBezTo>
                  <a:cubicBezTo>
                    <a:pt x="4744" y="3005"/>
                    <a:pt x="4670" y="2932"/>
                    <a:pt x="4578" y="2932"/>
                  </a:cubicBezTo>
                  <a:lnTo>
                    <a:pt x="4578" y="2928"/>
                  </a:lnTo>
                  <a:close/>
                  <a:moveTo>
                    <a:pt x="3584" y="2928"/>
                  </a:moveTo>
                  <a:cubicBezTo>
                    <a:pt x="3492" y="2932"/>
                    <a:pt x="3422" y="3011"/>
                    <a:pt x="3426" y="3099"/>
                  </a:cubicBezTo>
                  <a:cubicBezTo>
                    <a:pt x="3426" y="3191"/>
                    <a:pt x="3500" y="3265"/>
                    <a:pt x="3593" y="3265"/>
                  </a:cubicBezTo>
                  <a:cubicBezTo>
                    <a:pt x="3686" y="3265"/>
                    <a:pt x="3759" y="3191"/>
                    <a:pt x="3759" y="3099"/>
                  </a:cubicBezTo>
                  <a:cubicBezTo>
                    <a:pt x="3759" y="3011"/>
                    <a:pt x="3686" y="2932"/>
                    <a:pt x="3593" y="2932"/>
                  </a:cubicBezTo>
                  <a:lnTo>
                    <a:pt x="3584" y="2928"/>
                  </a:lnTo>
                  <a:close/>
                  <a:moveTo>
                    <a:pt x="3084" y="3421"/>
                  </a:moveTo>
                  <a:cubicBezTo>
                    <a:pt x="2992" y="3427"/>
                    <a:pt x="2922" y="3500"/>
                    <a:pt x="2922" y="3593"/>
                  </a:cubicBezTo>
                  <a:cubicBezTo>
                    <a:pt x="2922" y="3686"/>
                    <a:pt x="2997" y="3760"/>
                    <a:pt x="3089" y="3760"/>
                  </a:cubicBezTo>
                  <a:cubicBezTo>
                    <a:pt x="3182" y="3760"/>
                    <a:pt x="3255" y="3686"/>
                    <a:pt x="3255" y="3593"/>
                  </a:cubicBezTo>
                  <a:cubicBezTo>
                    <a:pt x="3255" y="3500"/>
                    <a:pt x="3182" y="3427"/>
                    <a:pt x="3089" y="3427"/>
                  </a:cubicBezTo>
                  <a:lnTo>
                    <a:pt x="3089" y="3421"/>
                  </a:lnTo>
                  <a:close/>
                  <a:moveTo>
                    <a:pt x="5073" y="3421"/>
                  </a:moveTo>
                  <a:cubicBezTo>
                    <a:pt x="4980" y="3427"/>
                    <a:pt x="4906" y="3500"/>
                    <a:pt x="4911" y="3593"/>
                  </a:cubicBezTo>
                  <a:cubicBezTo>
                    <a:pt x="4911" y="3686"/>
                    <a:pt x="4985" y="3760"/>
                    <a:pt x="5077" y="3760"/>
                  </a:cubicBezTo>
                  <a:cubicBezTo>
                    <a:pt x="5165" y="3760"/>
                    <a:pt x="5244" y="3686"/>
                    <a:pt x="5244" y="3593"/>
                  </a:cubicBezTo>
                  <a:cubicBezTo>
                    <a:pt x="5244" y="3500"/>
                    <a:pt x="5165" y="3427"/>
                    <a:pt x="5077" y="3427"/>
                  </a:cubicBezTo>
                  <a:lnTo>
                    <a:pt x="5077" y="3421"/>
                  </a:lnTo>
                  <a:close/>
                  <a:moveTo>
                    <a:pt x="4083" y="3421"/>
                  </a:moveTo>
                  <a:cubicBezTo>
                    <a:pt x="3991" y="3427"/>
                    <a:pt x="3917" y="3505"/>
                    <a:pt x="3921" y="3598"/>
                  </a:cubicBezTo>
                  <a:cubicBezTo>
                    <a:pt x="3921" y="3690"/>
                    <a:pt x="3995" y="3764"/>
                    <a:pt x="4088" y="3764"/>
                  </a:cubicBezTo>
                  <a:cubicBezTo>
                    <a:pt x="4181" y="3764"/>
                    <a:pt x="4254" y="3690"/>
                    <a:pt x="4254" y="3598"/>
                  </a:cubicBezTo>
                  <a:cubicBezTo>
                    <a:pt x="4254" y="3505"/>
                    <a:pt x="4181" y="3431"/>
                    <a:pt x="4088" y="3431"/>
                  </a:cubicBezTo>
                  <a:lnTo>
                    <a:pt x="4083" y="3421"/>
                  </a:lnTo>
                  <a:close/>
                  <a:moveTo>
                    <a:pt x="5572" y="3916"/>
                  </a:moveTo>
                  <a:cubicBezTo>
                    <a:pt x="5479" y="3916"/>
                    <a:pt x="5406" y="3991"/>
                    <a:pt x="5406" y="4083"/>
                  </a:cubicBezTo>
                  <a:cubicBezTo>
                    <a:pt x="5406" y="4153"/>
                    <a:pt x="5457" y="4217"/>
                    <a:pt x="5521" y="4236"/>
                  </a:cubicBezTo>
                  <a:cubicBezTo>
                    <a:pt x="5558" y="4134"/>
                    <a:pt x="5590" y="4042"/>
                    <a:pt x="5628" y="3931"/>
                  </a:cubicBezTo>
                  <a:cubicBezTo>
                    <a:pt x="5613" y="3921"/>
                    <a:pt x="5600" y="3921"/>
                    <a:pt x="5581" y="3921"/>
                  </a:cubicBezTo>
                  <a:lnTo>
                    <a:pt x="5572" y="3921"/>
                  </a:lnTo>
                  <a:lnTo>
                    <a:pt x="5572" y="3916"/>
                  </a:lnTo>
                  <a:close/>
                  <a:moveTo>
                    <a:pt x="2599" y="3921"/>
                  </a:moveTo>
                  <a:cubicBezTo>
                    <a:pt x="2544" y="3921"/>
                    <a:pt x="2497" y="3949"/>
                    <a:pt x="2465" y="3986"/>
                  </a:cubicBezTo>
                  <a:cubicBezTo>
                    <a:pt x="2461" y="3995"/>
                    <a:pt x="2455" y="4004"/>
                    <a:pt x="2451" y="4014"/>
                  </a:cubicBezTo>
                  <a:cubicBezTo>
                    <a:pt x="2442" y="4037"/>
                    <a:pt x="2433" y="4060"/>
                    <a:pt x="2433" y="4087"/>
                  </a:cubicBezTo>
                  <a:cubicBezTo>
                    <a:pt x="2433" y="4180"/>
                    <a:pt x="2506" y="4254"/>
                    <a:pt x="2599" y="4254"/>
                  </a:cubicBezTo>
                  <a:cubicBezTo>
                    <a:pt x="2692" y="4254"/>
                    <a:pt x="2766" y="4180"/>
                    <a:pt x="2766" y="4087"/>
                  </a:cubicBezTo>
                  <a:cubicBezTo>
                    <a:pt x="2766" y="3995"/>
                    <a:pt x="2692" y="3921"/>
                    <a:pt x="2599" y="3921"/>
                  </a:cubicBezTo>
                  <a:close/>
                  <a:moveTo>
                    <a:pt x="4574" y="3921"/>
                  </a:moveTo>
                  <a:cubicBezTo>
                    <a:pt x="4480" y="3921"/>
                    <a:pt x="4412" y="4000"/>
                    <a:pt x="4412" y="4093"/>
                  </a:cubicBezTo>
                  <a:cubicBezTo>
                    <a:pt x="4412" y="4180"/>
                    <a:pt x="4486" y="4254"/>
                    <a:pt x="4578" y="4254"/>
                  </a:cubicBezTo>
                  <a:cubicBezTo>
                    <a:pt x="4670" y="4254"/>
                    <a:pt x="4744" y="4180"/>
                    <a:pt x="4744" y="4093"/>
                  </a:cubicBezTo>
                  <a:cubicBezTo>
                    <a:pt x="4744" y="4000"/>
                    <a:pt x="4670" y="3926"/>
                    <a:pt x="4578" y="3926"/>
                  </a:cubicBezTo>
                  <a:lnTo>
                    <a:pt x="4578" y="3921"/>
                  </a:lnTo>
                  <a:close/>
                  <a:moveTo>
                    <a:pt x="3584" y="3921"/>
                  </a:moveTo>
                  <a:cubicBezTo>
                    <a:pt x="3492" y="3926"/>
                    <a:pt x="3422" y="4004"/>
                    <a:pt x="3426" y="4093"/>
                  </a:cubicBezTo>
                  <a:cubicBezTo>
                    <a:pt x="3426" y="4185"/>
                    <a:pt x="3500" y="4259"/>
                    <a:pt x="3593" y="4259"/>
                  </a:cubicBezTo>
                  <a:cubicBezTo>
                    <a:pt x="3686" y="4259"/>
                    <a:pt x="3759" y="4185"/>
                    <a:pt x="3759" y="4093"/>
                  </a:cubicBezTo>
                  <a:cubicBezTo>
                    <a:pt x="3759" y="4004"/>
                    <a:pt x="3686" y="3931"/>
                    <a:pt x="3593" y="3931"/>
                  </a:cubicBezTo>
                  <a:lnTo>
                    <a:pt x="3584" y="3921"/>
                  </a:lnTo>
                  <a:close/>
                  <a:moveTo>
                    <a:pt x="2192" y="4443"/>
                  </a:moveTo>
                  <a:cubicBezTo>
                    <a:pt x="2137" y="4541"/>
                    <a:pt x="2081" y="4633"/>
                    <a:pt x="2026" y="4731"/>
                  </a:cubicBezTo>
                  <a:cubicBezTo>
                    <a:pt x="2049" y="4740"/>
                    <a:pt x="2072" y="4744"/>
                    <a:pt x="2094" y="4744"/>
                  </a:cubicBezTo>
                  <a:cubicBezTo>
                    <a:pt x="2188" y="4744"/>
                    <a:pt x="2261" y="4670"/>
                    <a:pt x="2261" y="4578"/>
                  </a:cubicBezTo>
                  <a:cubicBezTo>
                    <a:pt x="2261" y="4527"/>
                    <a:pt x="2233" y="4476"/>
                    <a:pt x="2192" y="4443"/>
                  </a:cubicBezTo>
                  <a:close/>
                  <a:moveTo>
                    <a:pt x="3089" y="4416"/>
                  </a:moveTo>
                  <a:cubicBezTo>
                    <a:pt x="3001" y="4420"/>
                    <a:pt x="2932" y="4495"/>
                    <a:pt x="2932" y="4582"/>
                  </a:cubicBezTo>
                  <a:cubicBezTo>
                    <a:pt x="2932" y="4675"/>
                    <a:pt x="3006" y="4749"/>
                    <a:pt x="3099" y="4749"/>
                  </a:cubicBezTo>
                  <a:cubicBezTo>
                    <a:pt x="3186" y="4749"/>
                    <a:pt x="3260" y="4675"/>
                    <a:pt x="3260" y="4582"/>
                  </a:cubicBezTo>
                  <a:cubicBezTo>
                    <a:pt x="3260" y="4490"/>
                    <a:pt x="3186" y="4416"/>
                    <a:pt x="3099" y="4416"/>
                  </a:cubicBezTo>
                  <a:close/>
                  <a:moveTo>
                    <a:pt x="4083" y="4416"/>
                  </a:moveTo>
                  <a:cubicBezTo>
                    <a:pt x="3991" y="4420"/>
                    <a:pt x="3917" y="4499"/>
                    <a:pt x="3921" y="4592"/>
                  </a:cubicBezTo>
                  <a:cubicBezTo>
                    <a:pt x="3921" y="4680"/>
                    <a:pt x="3995" y="4753"/>
                    <a:pt x="4088" y="4753"/>
                  </a:cubicBezTo>
                  <a:cubicBezTo>
                    <a:pt x="4181" y="4753"/>
                    <a:pt x="4254" y="4680"/>
                    <a:pt x="4254" y="4592"/>
                  </a:cubicBezTo>
                  <a:cubicBezTo>
                    <a:pt x="4254" y="4499"/>
                    <a:pt x="4181" y="4426"/>
                    <a:pt x="4088" y="4426"/>
                  </a:cubicBezTo>
                  <a:lnTo>
                    <a:pt x="4083" y="4416"/>
                  </a:lnTo>
                  <a:close/>
                  <a:moveTo>
                    <a:pt x="5073" y="4416"/>
                  </a:moveTo>
                  <a:cubicBezTo>
                    <a:pt x="4980" y="4416"/>
                    <a:pt x="4906" y="4495"/>
                    <a:pt x="4911" y="4587"/>
                  </a:cubicBezTo>
                  <a:cubicBezTo>
                    <a:pt x="4911" y="4680"/>
                    <a:pt x="4985" y="4753"/>
                    <a:pt x="5077" y="4753"/>
                  </a:cubicBezTo>
                  <a:cubicBezTo>
                    <a:pt x="5165" y="4753"/>
                    <a:pt x="5244" y="4680"/>
                    <a:pt x="5244" y="4587"/>
                  </a:cubicBezTo>
                  <a:cubicBezTo>
                    <a:pt x="5244" y="4495"/>
                    <a:pt x="5165" y="4420"/>
                    <a:pt x="5077" y="4420"/>
                  </a:cubicBezTo>
                  <a:lnTo>
                    <a:pt x="5077" y="4416"/>
                  </a:lnTo>
                  <a:close/>
                  <a:moveTo>
                    <a:pt x="2599" y="4915"/>
                  </a:moveTo>
                  <a:cubicBezTo>
                    <a:pt x="2506" y="4915"/>
                    <a:pt x="2433" y="4989"/>
                    <a:pt x="2433" y="5077"/>
                  </a:cubicBezTo>
                  <a:cubicBezTo>
                    <a:pt x="2433" y="5169"/>
                    <a:pt x="2506" y="5244"/>
                    <a:pt x="2599" y="5244"/>
                  </a:cubicBezTo>
                  <a:cubicBezTo>
                    <a:pt x="2692" y="5244"/>
                    <a:pt x="2766" y="5169"/>
                    <a:pt x="2766" y="5077"/>
                  </a:cubicBezTo>
                  <a:cubicBezTo>
                    <a:pt x="2766" y="4989"/>
                    <a:pt x="2692" y="4915"/>
                    <a:pt x="2599" y="4915"/>
                  </a:cubicBezTo>
                  <a:close/>
                  <a:moveTo>
                    <a:pt x="4574" y="4915"/>
                  </a:moveTo>
                  <a:cubicBezTo>
                    <a:pt x="4480" y="4915"/>
                    <a:pt x="4412" y="4989"/>
                    <a:pt x="4412" y="5082"/>
                  </a:cubicBezTo>
                  <a:cubicBezTo>
                    <a:pt x="4412" y="5175"/>
                    <a:pt x="4486" y="5248"/>
                    <a:pt x="4578" y="5248"/>
                  </a:cubicBezTo>
                  <a:cubicBezTo>
                    <a:pt x="4670" y="5248"/>
                    <a:pt x="4744" y="5175"/>
                    <a:pt x="4744" y="5082"/>
                  </a:cubicBezTo>
                  <a:cubicBezTo>
                    <a:pt x="4744" y="4989"/>
                    <a:pt x="4670" y="4915"/>
                    <a:pt x="4578" y="4915"/>
                  </a:cubicBezTo>
                  <a:close/>
                  <a:moveTo>
                    <a:pt x="3584" y="4915"/>
                  </a:moveTo>
                  <a:cubicBezTo>
                    <a:pt x="3492" y="4920"/>
                    <a:pt x="3422" y="4994"/>
                    <a:pt x="3426" y="5086"/>
                  </a:cubicBezTo>
                  <a:cubicBezTo>
                    <a:pt x="3426" y="5179"/>
                    <a:pt x="3500" y="5252"/>
                    <a:pt x="3593" y="5252"/>
                  </a:cubicBezTo>
                  <a:cubicBezTo>
                    <a:pt x="3686" y="5252"/>
                    <a:pt x="3759" y="5179"/>
                    <a:pt x="3759" y="5086"/>
                  </a:cubicBezTo>
                  <a:cubicBezTo>
                    <a:pt x="3759" y="4994"/>
                    <a:pt x="3686" y="4920"/>
                    <a:pt x="3593" y="4920"/>
                  </a:cubicBezTo>
                  <a:lnTo>
                    <a:pt x="3584" y="4915"/>
                  </a:lnTo>
                  <a:close/>
                  <a:moveTo>
                    <a:pt x="5077" y="5419"/>
                  </a:moveTo>
                  <a:cubicBezTo>
                    <a:pt x="4985" y="5419"/>
                    <a:pt x="4911" y="5493"/>
                    <a:pt x="4911" y="5585"/>
                  </a:cubicBezTo>
                  <a:cubicBezTo>
                    <a:pt x="4911" y="5651"/>
                    <a:pt x="4943" y="5706"/>
                    <a:pt x="5003" y="5734"/>
                  </a:cubicBezTo>
                  <a:lnTo>
                    <a:pt x="5110" y="5424"/>
                  </a:lnTo>
                  <a:lnTo>
                    <a:pt x="5077" y="5419"/>
                  </a:lnTo>
                  <a:close/>
                  <a:moveTo>
                    <a:pt x="2094" y="5410"/>
                  </a:moveTo>
                  <a:lnTo>
                    <a:pt x="2094" y="5419"/>
                  </a:lnTo>
                  <a:cubicBezTo>
                    <a:pt x="2007" y="5419"/>
                    <a:pt x="1934" y="5489"/>
                    <a:pt x="1928" y="5577"/>
                  </a:cubicBezTo>
                  <a:cubicBezTo>
                    <a:pt x="1928" y="5664"/>
                    <a:pt x="2002" y="5739"/>
                    <a:pt x="2094" y="5739"/>
                  </a:cubicBezTo>
                  <a:cubicBezTo>
                    <a:pt x="2188" y="5739"/>
                    <a:pt x="2261" y="5664"/>
                    <a:pt x="2261" y="5577"/>
                  </a:cubicBezTo>
                  <a:cubicBezTo>
                    <a:pt x="2261" y="5484"/>
                    <a:pt x="2188" y="5410"/>
                    <a:pt x="2094" y="5410"/>
                  </a:cubicBezTo>
                  <a:close/>
                  <a:moveTo>
                    <a:pt x="3099" y="5410"/>
                  </a:moveTo>
                  <a:lnTo>
                    <a:pt x="3089" y="5419"/>
                  </a:lnTo>
                  <a:cubicBezTo>
                    <a:pt x="3006" y="5424"/>
                    <a:pt x="2937" y="5493"/>
                    <a:pt x="2932" y="5577"/>
                  </a:cubicBezTo>
                  <a:cubicBezTo>
                    <a:pt x="2932" y="5669"/>
                    <a:pt x="3006" y="5743"/>
                    <a:pt x="3099" y="5743"/>
                  </a:cubicBezTo>
                  <a:cubicBezTo>
                    <a:pt x="3186" y="5743"/>
                    <a:pt x="3260" y="5669"/>
                    <a:pt x="3260" y="5577"/>
                  </a:cubicBezTo>
                  <a:cubicBezTo>
                    <a:pt x="3260" y="5484"/>
                    <a:pt x="3186" y="5410"/>
                    <a:pt x="3099" y="5410"/>
                  </a:cubicBezTo>
                  <a:close/>
                  <a:moveTo>
                    <a:pt x="4083" y="5419"/>
                  </a:moveTo>
                  <a:cubicBezTo>
                    <a:pt x="3991" y="5419"/>
                    <a:pt x="3917" y="5493"/>
                    <a:pt x="3917" y="5585"/>
                  </a:cubicBezTo>
                  <a:cubicBezTo>
                    <a:pt x="3917" y="5679"/>
                    <a:pt x="3991" y="5752"/>
                    <a:pt x="4083" y="5752"/>
                  </a:cubicBezTo>
                  <a:cubicBezTo>
                    <a:pt x="4171" y="5752"/>
                    <a:pt x="4245" y="5679"/>
                    <a:pt x="4245" y="5585"/>
                  </a:cubicBezTo>
                  <a:cubicBezTo>
                    <a:pt x="4245" y="5493"/>
                    <a:pt x="4171" y="5419"/>
                    <a:pt x="4083" y="5419"/>
                  </a:cubicBezTo>
                  <a:close/>
                  <a:moveTo>
                    <a:pt x="1595" y="5905"/>
                  </a:moveTo>
                  <a:lnTo>
                    <a:pt x="1595" y="5909"/>
                  </a:lnTo>
                  <a:cubicBezTo>
                    <a:pt x="1507" y="5909"/>
                    <a:pt x="1434" y="5979"/>
                    <a:pt x="1429" y="6071"/>
                  </a:cubicBezTo>
                  <a:cubicBezTo>
                    <a:pt x="1429" y="6164"/>
                    <a:pt x="1503" y="6238"/>
                    <a:pt x="1595" y="6238"/>
                  </a:cubicBezTo>
                  <a:cubicBezTo>
                    <a:pt x="1688" y="6238"/>
                    <a:pt x="1762" y="6164"/>
                    <a:pt x="1762" y="6071"/>
                  </a:cubicBezTo>
                  <a:cubicBezTo>
                    <a:pt x="1762" y="5979"/>
                    <a:pt x="1688" y="5905"/>
                    <a:pt x="1595" y="5905"/>
                  </a:cubicBezTo>
                  <a:close/>
                  <a:moveTo>
                    <a:pt x="2599" y="5909"/>
                  </a:moveTo>
                  <a:cubicBezTo>
                    <a:pt x="2506" y="5909"/>
                    <a:pt x="2433" y="5984"/>
                    <a:pt x="2433" y="6076"/>
                  </a:cubicBezTo>
                  <a:cubicBezTo>
                    <a:pt x="2433" y="6164"/>
                    <a:pt x="2506" y="6238"/>
                    <a:pt x="2599" y="6238"/>
                  </a:cubicBezTo>
                  <a:cubicBezTo>
                    <a:pt x="2692" y="6238"/>
                    <a:pt x="2766" y="6164"/>
                    <a:pt x="2766" y="6076"/>
                  </a:cubicBezTo>
                  <a:cubicBezTo>
                    <a:pt x="2766" y="5984"/>
                    <a:pt x="2692" y="5909"/>
                    <a:pt x="2599" y="5909"/>
                  </a:cubicBezTo>
                  <a:close/>
                  <a:moveTo>
                    <a:pt x="3575" y="5909"/>
                  </a:moveTo>
                  <a:cubicBezTo>
                    <a:pt x="3482" y="5914"/>
                    <a:pt x="3413" y="5993"/>
                    <a:pt x="3417" y="6085"/>
                  </a:cubicBezTo>
                  <a:cubicBezTo>
                    <a:pt x="3417" y="6174"/>
                    <a:pt x="3492" y="6247"/>
                    <a:pt x="3584" y="6247"/>
                  </a:cubicBezTo>
                  <a:cubicBezTo>
                    <a:pt x="3676" y="6247"/>
                    <a:pt x="3750" y="6174"/>
                    <a:pt x="3750" y="6085"/>
                  </a:cubicBezTo>
                  <a:cubicBezTo>
                    <a:pt x="3750" y="5993"/>
                    <a:pt x="3676" y="5918"/>
                    <a:pt x="3584" y="5918"/>
                  </a:cubicBezTo>
                  <a:lnTo>
                    <a:pt x="3584" y="5909"/>
                  </a:lnTo>
                  <a:close/>
                  <a:moveTo>
                    <a:pt x="4569" y="5909"/>
                  </a:moveTo>
                  <a:cubicBezTo>
                    <a:pt x="4476" y="5914"/>
                    <a:pt x="4407" y="5993"/>
                    <a:pt x="4412" y="6085"/>
                  </a:cubicBezTo>
                  <a:cubicBezTo>
                    <a:pt x="4412" y="6174"/>
                    <a:pt x="4486" y="6247"/>
                    <a:pt x="4578" y="6247"/>
                  </a:cubicBezTo>
                  <a:cubicBezTo>
                    <a:pt x="4670" y="6247"/>
                    <a:pt x="4744" y="6174"/>
                    <a:pt x="4744" y="6085"/>
                  </a:cubicBezTo>
                  <a:cubicBezTo>
                    <a:pt x="4744" y="5993"/>
                    <a:pt x="4670" y="5918"/>
                    <a:pt x="4578" y="5918"/>
                  </a:cubicBezTo>
                  <a:lnTo>
                    <a:pt x="4578" y="5909"/>
                  </a:lnTo>
                  <a:close/>
                  <a:moveTo>
                    <a:pt x="1175" y="6423"/>
                  </a:moveTo>
                  <a:cubicBezTo>
                    <a:pt x="1170" y="6432"/>
                    <a:pt x="1170" y="6437"/>
                    <a:pt x="1166" y="6441"/>
                  </a:cubicBezTo>
                  <a:cubicBezTo>
                    <a:pt x="1157" y="6460"/>
                    <a:pt x="1147" y="6483"/>
                    <a:pt x="1138" y="6506"/>
                  </a:cubicBezTo>
                  <a:cubicBezTo>
                    <a:pt x="1110" y="6566"/>
                    <a:pt x="1087" y="6626"/>
                    <a:pt x="1059" y="6691"/>
                  </a:cubicBezTo>
                  <a:cubicBezTo>
                    <a:pt x="1055" y="6705"/>
                    <a:pt x="1050" y="6714"/>
                    <a:pt x="1046" y="6723"/>
                  </a:cubicBezTo>
                  <a:cubicBezTo>
                    <a:pt x="1064" y="6733"/>
                    <a:pt x="1082" y="6733"/>
                    <a:pt x="1101" y="6737"/>
                  </a:cubicBezTo>
                  <a:cubicBezTo>
                    <a:pt x="1189" y="6737"/>
                    <a:pt x="1262" y="6663"/>
                    <a:pt x="1268" y="6571"/>
                  </a:cubicBezTo>
                  <a:cubicBezTo>
                    <a:pt x="1268" y="6511"/>
                    <a:pt x="1230" y="6451"/>
                    <a:pt x="1175" y="6423"/>
                  </a:cubicBezTo>
                  <a:close/>
                  <a:moveTo>
                    <a:pt x="2094" y="6404"/>
                  </a:moveTo>
                  <a:cubicBezTo>
                    <a:pt x="2002" y="6404"/>
                    <a:pt x="1928" y="6479"/>
                    <a:pt x="1928" y="6571"/>
                  </a:cubicBezTo>
                  <a:cubicBezTo>
                    <a:pt x="1928" y="6658"/>
                    <a:pt x="2002" y="6737"/>
                    <a:pt x="2094" y="6737"/>
                  </a:cubicBezTo>
                  <a:cubicBezTo>
                    <a:pt x="2188" y="6737"/>
                    <a:pt x="2261" y="6658"/>
                    <a:pt x="2261" y="6571"/>
                  </a:cubicBezTo>
                  <a:cubicBezTo>
                    <a:pt x="2261" y="6479"/>
                    <a:pt x="2188" y="6404"/>
                    <a:pt x="2094" y="6404"/>
                  </a:cubicBezTo>
                  <a:close/>
                  <a:moveTo>
                    <a:pt x="3089" y="6404"/>
                  </a:moveTo>
                  <a:cubicBezTo>
                    <a:pt x="3001" y="6409"/>
                    <a:pt x="2932" y="6483"/>
                    <a:pt x="2932" y="6571"/>
                  </a:cubicBezTo>
                  <a:cubicBezTo>
                    <a:pt x="2932" y="6663"/>
                    <a:pt x="3006" y="6737"/>
                    <a:pt x="3099" y="6737"/>
                  </a:cubicBezTo>
                  <a:cubicBezTo>
                    <a:pt x="3186" y="6737"/>
                    <a:pt x="3260" y="6663"/>
                    <a:pt x="3260" y="6571"/>
                  </a:cubicBezTo>
                  <a:cubicBezTo>
                    <a:pt x="3260" y="6479"/>
                    <a:pt x="3186" y="6404"/>
                    <a:pt x="3099" y="6404"/>
                  </a:cubicBezTo>
                  <a:close/>
                  <a:moveTo>
                    <a:pt x="4070" y="6404"/>
                  </a:moveTo>
                  <a:cubicBezTo>
                    <a:pt x="3981" y="6409"/>
                    <a:pt x="3912" y="6488"/>
                    <a:pt x="3917" y="6580"/>
                  </a:cubicBezTo>
                  <a:cubicBezTo>
                    <a:pt x="3917" y="6673"/>
                    <a:pt x="3991" y="6746"/>
                    <a:pt x="4083" y="6746"/>
                  </a:cubicBezTo>
                  <a:cubicBezTo>
                    <a:pt x="4171" y="6746"/>
                    <a:pt x="4245" y="6673"/>
                    <a:pt x="4245" y="6580"/>
                  </a:cubicBezTo>
                  <a:cubicBezTo>
                    <a:pt x="4245" y="6488"/>
                    <a:pt x="4171" y="6413"/>
                    <a:pt x="4083" y="6413"/>
                  </a:cubicBezTo>
                  <a:lnTo>
                    <a:pt x="4083" y="6404"/>
                  </a:lnTo>
                  <a:close/>
                  <a:moveTo>
                    <a:pt x="1595" y="6899"/>
                  </a:moveTo>
                  <a:lnTo>
                    <a:pt x="1595" y="6904"/>
                  </a:lnTo>
                  <a:cubicBezTo>
                    <a:pt x="1507" y="6904"/>
                    <a:pt x="1434" y="6973"/>
                    <a:pt x="1429" y="7066"/>
                  </a:cubicBezTo>
                  <a:cubicBezTo>
                    <a:pt x="1429" y="7158"/>
                    <a:pt x="1503" y="7232"/>
                    <a:pt x="1595" y="7232"/>
                  </a:cubicBezTo>
                  <a:cubicBezTo>
                    <a:pt x="1688" y="7232"/>
                    <a:pt x="1762" y="7158"/>
                    <a:pt x="1762" y="7066"/>
                  </a:cubicBezTo>
                  <a:cubicBezTo>
                    <a:pt x="1762" y="6973"/>
                    <a:pt x="1688" y="6899"/>
                    <a:pt x="1595" y="6899"/>
                  </a:cubicBezTo>
                  <a:close/>
                  <a:moveTo>
                    <a:pt x="2599" y="6904"/>
                  </a:moveTo>
                  <a:cubicBezTo>
                    <a:pt x="2506" y="6904"/>
                    <a:pt x="2433" y="6978"/>
                    <a:pt x="2433" y="7066"/>
                  </a:cubicBezTo>
                  <a:lnTo>
                    <a:pt x="2433" y="7070"/>
                  </a:lnTo>
                  <a:cubicBezTo>
                    <a:pt x="2433" y="7158"/>
                    <a:pt x="2506" y="7232"/>
                    <a:pt x="2599" y="7232"/>
                  </a:cubicBezTo>
                  <a:cubicBezTo>
                    <a:pt x="2692" y="7232"/>
                    <a:pt x="2766" y="7158"/>
                    <a:pt x="2766" y="7070"/>
                  </a:cubicBezTo>
                  <a:cubicBezTo>
                    <a:pt x="2766" y="6978"/>
                    <a:pt x="2692" y="6904"/>
                    <a:pt x="2599" y="6904"/>
                  </a:cubicBezTo>
                  <a:close/>
                  <a:moveTo>
                    <a:pt x="4574" y="6913"/>
                  </a:moveTo>
                  <a:cubicBezTo>
                    <a:pt x="4486" y="6913"/>
                    <a:pt x="4412" y="6983"/>
                    <a:pt x="4412" y="7075"/>
                  </a:cubicBezTo>
                  <a:cubicBezTo>
                    <a:pt x="4412" y="7149"/>
                    <a:pt x="4458" y="7213"/>
                    <a:pt x="4531" y="7232"/>
                  </a:cubicBezTo>
                  <a:cubicBezTo>
                    <a:pt x="4550" y="7149"/>
                    <a:pt x="4578" y="7038"/>
                    <a:pt x="4615" y="6917"/>
                  </a:cubicBezTo>
                  <a:lnTo>
                    <a:pt x="4578" y="6913"/>
                  </a:lnTo>
                  <a:close/>
                  <a:moveTo>
                    <a:pt x="3575" y="6904"/>
                  </a:moveTo>
                  <a:cubicBezTo>
                    <a:pt x="3487" y="6908"/>
                    <a:pt x="3413" y="6987"/>
                    <a:pt x="3417" y="7075"/>
                  </a:cubicBezTo>
                  <a:lnTo>
                    <a:pt x="3417" y="7079"/>
                  </a:lnTo>
                  <a:cubicBezTo>
                    <a:pt x="3417" y="7172"/>
                    <a:pt x="3492" y="7246"/>
                    <a:pt x="3584" y="7246"/>
                  </a:cubicBezTo>
                  <a:cubicBezTo>
                    <a:pt x="3676" y="7246"/>
                    <a:pt x="3750" y="7172"/>
                    <a:pt x="3750" y="7079"/>
                  </a:cubicBezTo>
                  <a:cubicBezTo>
                    <a:pt x="3750" y="6987"/>
                    <a:pt x="3676" y="6913"/>
                    <a:pt x="3584" y="6913"/>
                  </a:cubicBezTo>
                  <a:lnTo>
                    <a:pt x="3584" y="6904"/>
                  </a:lnTo>
                  <a:close/>
                  <a:moveTo>
                    <a:pt x="2094" y="7399"/>
                  </a:moveTo>
                  <a:cubicBezTo>
                    <a:pt x="2002" y="7399"/>
                    <a:pt x="1928" y="7472"/>
                    <a:pt x="1928" y="7561"/>
                  </a:cubicBezTo>
                  <a:cubicBezTo>
                    <a:pt x="1928" y="7653"/>
                    <a:pt x="2002" y="7727"/>
                    <a:pt x="2094" y="7727"/>
                  </a:cubicBezTo>
                  <a:cubicBezTo>
                    <a:pt x="2188" y="7727"/>
                    <a:pt x="2261" y="7653"/>
                    <a:pt x="2261" y="7561"/>
                  </a:cubicBezTo>
                  <a:cubicBezTo>
                    <a:pt x="2261" y="7472"/>
                    <a:pt x="2188" y="7399"/>
                    <a:pt x="2094" y="7399"/>
                  </a:cubicBezTo>
                  <a:close/>
                  <a:moveTo>
                    <a:pt x="6067" y="7394"/>
                  </a:moveTo>
                  <a:lnTo>
                    <a:pt x="6067" y="7399"/>
                  </a:lnTo>
                  <a:cubicBezTo>
                    <a:pt x="5978" y="7399"/>
                    <a:pt x="5905" y="7472"/>
                    <a:pt x="5905" y="7561"/>
                  </a:cubicBezTo>
                  <a:cubicBezTo>
                    <a:pt x="5905" y="7653"/>
                    <a:pt x="5978" y="7727"/>
                    <a:pt x="6072" y="7727"/>
                  </a:cubicBezTo>
                  <a:cubicBezTo>
                    <a:pt x="6164" y="7727"/>
                    <a:pt x="6238" y="7648"/>
                    <a:pt x="6238" y="7561"/>
                  </a:cubicBezTo>
                  <a:cubicBezTo>
                    <a:pt x="6234" y="7467"/>
                    <a:pt x="6159" y="7394"/>
                    <a:pt x="6072" y="7394"/>
                  </a:cubicBezTo>
                  <a:close/>
                  <a:moveTo>
                    <a:pt x="1096" y="7399"/>
                  </a:moveTo>
                  <a:cubicBezTo>
                    <a:pt x="1004" y="7399"/>
                    <a:pt x="935" y="7472"/>
                    <a:pt x="935" y="7565"/>
                  </a:cubicBezTo>
                  <a:cubicBezTo>
                    <a:pt x="935" y="7657"/>
                    <a:pt x="1008" y="7732"/>
                    <a:pt x="1101" y="7732"/>
                  </a:cubicBezTo>
                  <a:cubicBezTo>
                    <a:pt x="1189" y="7732"/>
                    <a:pt x="1268" y="7657"/>
                    <a:pt x="1268" y="7565"/>
                  </a:cubicBezTo>
                  <a:cubicBezTo>
                    <a:pt x="1268" y="7472"/>
                    <a:pt x="1189" y="7399"/>
                    <a:pt x="1101" y="7399"/>
                  </a:cubicBezTo>
                  <a:close/>
                  <a:moveTo>
                    <a:pt x="3089" y="7399"/>
                  </a:moveTo>
                  <a:cubicBezTo>
                    <a:pt x="3001" y="7403"/>
                    <a:pt x="2932" y="7477"/>
                    <a:pt x="2932" y="7565"/>
                  </a:cubicBezTo>
                  <a:cubicBezTo>
                    <a:pt x="2932" y="7657"/>
                    <a:pt x="3006" y="7732"/>
                    <a:pt x="3099" y="7732"/>
                  </a:cubicBezTo>
                  <a:cubicBezTo>
                    <a:pt x="3186" y="7732"/>
                    <a:pt x="3260" y="7657"/>
                    <a:pt x="3260" y="7565"/>
                  </a:cubicBezTo>
                  <a:cubicBezTo>
                    <a:pt x="3260" y="7472"/>
                    <a:pt x="3186" y="7399"/>
                    <a:pt x="3099" y="7399"/>
                  </a:cubicBezTo>
                  <a:close/>
                  <a:moveTo>
                    <a:pt x="4070" y="7399"/>
                  </a:moveTo>
                  <a:cubicBezTo>
                    <a:pt x="3981" y="7403"/>
                    <a:pt x="3912" y="7482"/>
                    <a:pt x="3917" y="7574"/>
                  </a:cubicBezTo>
                  <a:cubicBezTo>
                    <a:pt x="3917" y="7666"/>
                    <a:pt x="3991" y="7740"/>
                    <a:pt x="4083" y="7740"/>
                  </a:cubicBezTo>
                  <a:cubicBezTo>
                    <a:pt x="4171" y="7740"/>
                    <a:pt x="4245" y="7666"/>
                    <a:pt x="4245" y="7574"/>
                  </a:cubicBezTo>
                  <a:cubicBezTo>
                    <a:pt x="4245" y="7482"/>
                    <a:pt x="4171" y="7408"/>
                    <a:pt x="4083" y="7408"/>
                  </a:cubicBezTo>
                  <a:lnTo>
                    <a:pt x="4083" y="7399"/>
                  </a:lnTo>
                  <a:close/>
                  <a:moveTo>
                    <a:pt x="5188" y="7444"/>
                  </a:moveTo>
                  <a:lnTo>
                    <a:pt x="5188" y="7454"/>
                  </a:lnTo>
                  <a:lnTo>
                    <a:pt x="4939" y="7482"/>
                  </a:lnTo>
                  <a:cubicBezTo>
                    <a:pt x="4920" y="7510"/>
                    <a:pt x="4911" y="7542"/>
                    <a:pt x="4911" y="7574"/>
                  </a:cubicBezTo>
                  <a:cubicBezTo>
                    <a:pt x="4911" y="7666"/>
                    <a:pt x="4985" y="7740"/>
                    <a:pt x="5077" y="7740"/>
                  </a:cubicBezTo>
                  <a:cubicBezTo>
                    <a:pt x="5169" y="7740"/>
                    <a:pt x="5244" y="7666"/>
                    <a:pt x="5244" y="7574"/>
                  </a:cubicBezTo>
                  <a:cubicBezTo>
                    <a:pt x="5244" y="7523"/>
                    <a:pt x="5225" y="7477"/>
                    <a:pt x="5188" y="7444"/>
                  </a:cubicBezTo>
                  <a:close/>
                  <a:moveTo>
                    <a:pt x="5572" y="7894"/>
                  </a:moveTo>
                  <a:cubicBezTo>
                    <a:pt x="5485" y="7894"/>
                    <a:pt x="5410" y="7967"/>
                    <a:pt x="5406" y="8055"/>
                  </a:cubicBezTo>
                  <a:cubicBezTo>
                    <a:pt x="5406" y="8148"/>
                    <a:pt x="5479" y="8221"/>
                    <a:pt x="5572" y="8221"/>
                  </a:cubicBezTo>
                  <a:cubicBezTo>
                    <a:pt x="5664" y="8221"/>
                    <a:pt x="5739" y="8148"/>
                    <a:pt x="5739" y="8055"/>
                  </a:cubicBezTo>
                  <a:cubicBezTo>
                    <a:pt x="5739" y="7967"/>
                    <a:pt x="5664" y="7894"/>
                    <a:pt x="5572" y="7894"/>
                  </a:cubicBezTo>
                  <a:close/>
                  <a:moveTo>
                    <a:pt x="1595" y="7894"/>
                  </a:moveTo>
                  <a:cubicBezTo>
                    <a:pt x="1507" y="7894"/>
                    <a:pt x="1434" y="7967"/>
                    <a:pt x="1429" y="8060"/>
                  </a:cubicBezTo>
                  <a:cubicBezTo>
                    <a:pt x="1429" y="8152"/>
                    <a:pt x="1503" y="8227"/>
                    <a:pt x="1595" y="8227"/>
                  </a:cubicBezTo>
                  <a:cubicBezTo>
                    <a:pt x="1688" y="8227"/>
                    <a:pt x="1762" y="8152"/>
                    <a:pt x="1762" y="8060"/>
                  </a:cubicBezTo>
                  <a:cubicBezTo>
                    <a:pt x="1762" y="7967"/>
                    <a:pt x="1688" y="7894"/>
                    <a:pt x="1595" y="7894"/>
                  </a:cubicBezTo>
                  <a:close/>
                  <a:moveTo>
                    <a:pt x="2599" y="7894"/>
                  </a:moveTo>
                  <a:cubicBezTo>
                    <a:pt x="2506" y="7894"/>
                    <a:pt x="2433" y="7971"/>
                    <a:pt x="2433" y="8060"/>
                  </a:cubicBezTo>
                  <a:cubicBezTo>
                    <a:pt x="2433" y="8152"/>
                    <a:pt x="2506" y="8227"/>
                    <a:pt x="2599" y="8227"/>
                  </a:cubicBezTo>
                  <a:cubicBezTo>
                    <a:pt x="2692" y="8227"/>
                    <a:pt x="2766" y="8152"/>
                    <a:pt x="2766" y="8060"/>
                  </a:cubicBezTo>
                  <a:cubicBezTo>
                    <a:pt x="2766" y="7971"/>
                    <a:pt x="2692" y="7894"/>
                    <a:pt x="2599" y="7894"/>
                  </a:cubicBezTo>
                  <a:close/>
                  <a:moveTo>
                    <a:pt x="606" y="7898"/>
                  </a:moveTo>
                  <a:cubicBezTo>
                    <a:pt x="583" y="7962"/>
                    <a:pt x="560" y="8022"/>
                    <a:pt x="541" y="8088"/>
                  </a:cubicBezTo>
                  <a:cubicBezTo>
                    <a:pt x="528" y="8124"/>
                    <a:pt x="519" y="8161"/>
                    <a:pt x="509" y="8193"/>
                  </a:cubicBezTo>
                  <a:cubicBezTo>
                    <a:pt x="532" y="8217"/>
                    <a:pt x="569" y="8231"/>
                    <a:pt x="602" y="8231"/>
                  </a:cubicBezTo>
                  <a:cubicBezTo>
                    <a:pt x="694" y="8231"/>
                    <a:pt x="768" y="8157"/>
                    <a:pt x="768" y="8065"/>
                  </a:cubicBezTo>
                  <a:cubicBezTo>
                    <a:pt x="768" y="7971"/>
                    <a:pt x="694" y="7898"/>
                    <a:pt x="606" y="7898"/>
                  </a:cubicBezTo>
                  <a:close/>
                  <a:moveTo>
                    <a:pt x="6520" y="7907"/>
                  </a:moveTo>
                  <a:cubicBezTo>
                    <a:pt x="6450" y="7926"/>
                    <a:pt x="6400" y="7990"/>
                    <a:pt x="6400" y="8065"/>
                  </a:cubicBezTo>
                  <a:cubicBezTo>
                    <a:pt x="6400" y="8152"/>
                    <a:pt x="6469" y="8227"/>
                    <a:pt x="6561" y="8231"/>
                  </a:cubicBezTo>
                  <a:lnTo>
                    <a:pt x="6520" y="7930"/>
                  </a:lnTo>
                  <a:lnTo>
                    <a:pt x="6520" y="7907"/>
                  </a:lnTo>
                  <a:close/>
                  <a:moveTo>
                    <a:pt x="3584" y="7894"/>
                  </a:moveTo>
                  <a:cubicBezTo>
                    <a:pt x="3579" y="7894"/>
                    <a:pt x="3579" y="7894"/>
                    <a:pt x="3575" y="7898"/>
                  </a:cubicBezTo>
                  <a:cubicBezTo>
                    <a:pt x="3482" y="7902"/>
                    <a:pt x="3413" y="7981"/>
                    <a:pt x="3417" y="8069"/>
                  </a:cubicBezTo>
                  <a:cubicBezTo>
                    <a:pt x="3417" y="8161"/>
                    <a:pt x="3492" y="8235"/>
                    <a:pt x="3584" y="8235"/>
                  </a:cubicBezTo>
                  <a:cubicBezTo>
                    <a:pt x="3676" y="8235"/>
                    <a:pt x="3750" y="8161"/>
                    <a:pt x="3750" y="8069"/>
                  </a:cubicBezTo>
                  <a:cubicBezTo>
                    <a:pt x="3750" y="7981"/>
                    <a:pt x="3676" y="7907"/>
                    <a:pt x="3584" y="7907"/>
                  </a:cubicBezTo>
                  <a:lnTo>
                    <a:pt x="3584" y="7894"/>
                  </a:lnTo>
                  <a:close/>
                  <a:moveTo>
                    <a:pt x="4578" y="7894"/>
                  </a:moveTo>
                  <a:cubicBezTo>
                    <a:pt x="4574" y="7894"/>
                    <a:pt x="4574" y="7894"/>
                    <a:pt x="4569" y="7898"/>
                  </a:cubicBezTo>
                  <a:cubicBezTo>
                    <a:pt x="4476" y="7902"/>
                    <a:pt x="4407" y="7981"/>
                    <a:pt x="4412" y="8069"/>
                  </a:cubicBezTo>
                  <a:cubicBezTo>
                    <a:pt x="4412" y="8161"/>
                    <a:pt x="4486" y="8235"/>
                    <a:pt x="4578" y="8235"/>
                  </a:cubicBezTo>
                  <a:cubicBezTo>
                    <a:pt x="4670" y="8235"/>
                    <a:pt x="4744" y="8161"/>
                    <a:pt x="4744" y="8069"/>
                  </a:cubicBezTo>
                  <a:cubicBezTo>
                    <a:pt x="4744" y="7981"/>
                    <a:pt x="4670" y="7907"/>
                    <a:pt x="4578" y="7907"/>
                  </a:cubicBezTo>
                  <a:lnTo>
                    <a:pt x="4578" y="7894"/>
                  </a:lnTo>
                  <a:close/>
                  <a:moveTo>
                    <a:pt x="2094" y="8393"/>
                  </a:moveTo>
                  <a:cubicBezTo>
                    <a:pt x="2002" y="8393"/>
                    <a:pt x="1928" y="8466"/>
                    <a:pt x="1928" y="8554"/>
                  </a:cubicBezTo>
                  <a:cubicBezTo>
                    <a:pt x="1928" y="8647"/>
                    <a:pt x="2002" y="8720"/>
                    <a:pt x="2094" y="8720"/>
                  </a:cubicBezTo>
                  <a:cubicBezTo>
                    <a:pt x="2188" y="8720"/>
                    <a:pt x="2261" y="8647"/>
                    <a:pt x="2261" y="8554"/>
                  </a:cubicBezTo>
                  <a:cubicBezTo>
                    <a:pt x="2261" y="8466"/>
                    <a:pt x="2188" y="8393"/>
                    <a:pt x="2094" y="8393"/>
                  </a:cubicBezTo>
                  <a:close/>
                  <a:moveTo>
                    <a:pt x="6067" y="8387"/>
                  </a:moveTo>
                  <a:lnTo>
                    <a:pt x="6067" y="8393"/>
                  </a:lnTo>
                  <a:cubicBezTo>
                    <a:pt x="5978" y="8393"/>
                    <a:pt x="5905" y="8466"/>
                    <a:pt x="5905" y="8554"/>
                  </a:cubicBezTo>
                  <a:cubicBezTo>
                    <a:pt x="5905" y="8647"/>
                    <a:pt x="5978" y="8720"/>
                    <a:pt x="6072" y="8720"/>
                  </a:cubicBezTo>
                  <a:cubicBezTo>
                    <a:pt x="6164" y="8720"/>
                    <a:pt x="6238" y="8643"/>
                    <a:pt x="6238" y="8554"/>
                  </a:cubicBezTo>
                  <a:cubicBezTo>
                    <a:pt x="6234" y="8462"/>
                    <a:pt x="6159" y="8387"/>
                    <a:pt x="6072" y="8387"/>
                  </a:cubicBezTo>
                  <a:close/>
                  <a:moveTo>
                    <a:pt x="1096" y="8393"/>
                  </a:moveTo>
                  <a:cubicBezTo>
                    <a:pt x="1004" y="8393"/>
                    <a:pt x="935" y="8471"/>
                    <a:pt x="935" y="8559"/>
                  </a:cubicBezTo>
                  <a:cubicBezTo>
                    <a:pt x="935" y="8652"/>
                    <a:pt x="1008" y="8726"/>
                    <a:pt x="1101" y="8726"/>
                  </a:cubicBezTo>
                  <a:cubicBezTo>
                    <a:pt x="1189" y="8726"/>
                    <a:pt x="1268" y="8652"/>
                    <a:pt x="1268" y="8559"/>
                  </a:cubicBezTo>
                  <a:cubicBezTo>
                    <a:pt x="1268" y="8471"/>
                    <a:pt x="1189" y="8393"/>
                    <a:pt x="1101" y="8393"/>
                  </a:cubicBezTo>
                  <a:close/>
                  <a:moveTo>
                    <a:pt x="3089" y="8393"/>
                  </a:moveTo>
                  <a:cubicBezTo>
                    <a:pt x="3001" y="8397"/>
                    <a:pt x="2932" y="8471"/>
                    <a:pt x="2932" y="8559"/>
                  </a:cubicBezTo>
                  <a:cubicBezTo>
                    <a:pt x="2932" y="8652"/>
                    <a:pt x="3006" y="8726"/>
                    <a:pt x="3099" y="8726"/>
                  </a:cubicBezTo>
                  <a:cubicBezTo>
                    <a:pt x="3186" y="8726"/>
                    <a:pt x="3260" y="8652"/>
                    <a:pt x="3260" y="8559"/>
                  </a:cubicBezTo>
                  <a:cubicBezTo>
                    <a:pt x="3260" y="8466"/>
                    <a:pt x="3186" y="8393"/>
                    <a:pt x="3099" y="8393"/>
                  </a:cubicBezTo>
                  <a:close/>
                  <a:moveTo>
                    <a:pt x="4070" y="8393"/>
                  </a:moveTo>
                  <a:cubicBezTo>
                    <a:pt x="3981" y="8397"/>
                    <a:pt x="3912" y="8476"/>
                    <a:pt x="3917" y="8568"/>
                  </a:cubicBezTo>
                  <a:cubicBezTo>
                    <a:pt x="3917" y="8660"/>
                    <a:pt x="3991" y="8735"/>
                    <a:pt x="4083" y="8735"/>
                  </a:cubicBezTo>
                  <a:cubicBezTo>
                    <a:pt x="4171" y="8735"/>
                    <a:pt x="4245" y="8660"/>
                    <a:pt x="4245" y="8568"/>
                  </a:cubicBezTo>
                  <a:cubicBezTo>
                    <a:pt x="4245" y="8476"/>
                    <a:pt x="4171" y="8402"/>
                    <a:pt x="4083" y="8402"/>
                  </a:cubicBezTo>
                  <a:lnTo>
                    <a:pt x="4083" y="8393"/>
                  </a:lnTo>
                  <a:close/>
                  <a:moveTo>
                    <a:pt x="5069" y="8393"/>
                  </a:moveTo>
                  <a:cubicBezTo>
                    <a:pt x="4975" y="8397"/>
                    <a:pt x="4906" y="8476"/>
                    <a:pt x="4911" y="8568"/>
                  </a:cubicBezTo>
                  <a:cubicBezTo>
                    <a:pt x="4911" y="8660"/>
                    <a:pt x="4985" y="8735"/>
                    <a:pt x="5077" y="8735"/>
                  </a:cubicBezTo>
                  <a:cubicBezTo>
                    <a:pt x="5165" y="8735"/>
                    <a:pt x="5244" y="8660"/>
                    <a:pt x="5244" y="8568"/>
                  </a:cubicBezTo>
                  <a:cubicBezTo>
                    <a:pt x="5244" y="8476"/>
                    <a:pt x="5165" y="8402"/>
                    <a:pt x="5077" y="8402"/>
                  </a:cubicBezTo>
                  <a:lnTo>
                    <a:pt x="5077" y="8393"/>
                  </a:lnTo>
                  <a:close/>
                  <a:moveTo>
                    <a:pt x="5572" y="8887"/>
                  </a:moveTo>
                  <a:lnTo>
                    <a:pt x="5572" y="8892"/>
                  </a:lnTo>
                  <a:cubicBezTo>
                    <a:pt x="5485" y="8892"/>
                    <a:pt x="5410" y="8961"/>
                    <a:pt x="5406" y="9053"/>
                  </a:cubicBezTo>
                  <a:cubicBezTo>
                    <a:pt x="5406" y="9142"/>
                    <a:pt x="5479" y="9215"/>
                    <a:pt x="5572" y="9215"/>
                  </a:cubicBezTo>
                  <a:cubicBezTo>
                    <a:pt x="5664" y="9215"/>
                    <a:pt x="5739" y="9142"/>
                    <a:pt x="5739" y="9053"/>
                  </a:cubicBezTo>
                  <a:cubicBezTo>
                    <a:pt x="5739" y="8961"/>
                    <a:pt x="5664" y="8887"/>
                    <a:pt x="5572" y="8887"/>
                  </a:cubicBezTo>
                  <a:close/>
                  <a:moveTo>
                    <a:pt x="1595" y="8887"/>
                  </a:moveTo>
                  <a:lnTo>
                    <a:pt x="1595" y="8892"/>
                  </a:lnTo>
                  <a:cubicBezTo>
                    <a:pt x="1507" y="8892"/>
                    <a:pt x="1434" y="8961"/>
                    <a:pt x="1429" y="9053"/>
                  </a:cubicBezTo>
                  <a:cubicBezTo>
                    <a:pt x="1429" y="9146"/>
                    <a:pt x="1503" y="9220"/>
                    <a:pt x="1595" y="9220"/>
                  </a:cubicBezTo>
                  <a:cubicBezTo>
                    <a:pt x="1688" y="9220"/>
                    <a:pt x="1762" y="9146"/>
                    <a:pt x="1762" y="9053"/>
                  </a:cubicBezTo>
                  <a:cubicBezTo>
                    <a:pt x="1762" y="8961"/>
                    <a:pt x="1688" y="8887"/>
                    <a:pt x="1595" y="8887"/>
                  </a:cubicBezTo>
                  <a:close/>
                  <a:moveTo>
                    <a:pt x="2599" y="8892"/>
                  </a:moveTo>
                  <a:cubicBezTo>
                    <a:pt x="2506" y="8892"/>
                    <a:pt x="2433" y="8966"/>
                    <a:pt x="2433" y="9053"/>
                  </a:cubicBezTo>
                  <a:cubicBezTo>
                    <a:pt x="2433" y="9146"/>
                    <a:pt x="2506" y="9220"/>
                    <a:pt x="2599" y="9220"/>
                  </a:cubicBezTo>
                  <a:cubicBezTo>
                    <a:pt x="2692" y="9220"/>
                    <a:pt x="2766" y="9146"/>
                    <a:pt x="2766" y="9053"/>
                  </a:cubicBezTo>
                  <a:cubicBezTo>
                    <a:pt x="2766" y="8966"/>
                    <a:pt x="2692" y="8892"/>
                    <a:pt x="2599" y="8892"/>
                  </a:cubicBezTo>
                  <a:close/>
                  <a:moveTo>
                    <a:pt x="6567" y="8892"/>
                  </a:moveTo>
                  <a:cubicBezTo>
                    <a:pt x="6473" y="8897"/>
                    <a:pt x="6405" y="8970"/>
                    <a:pt x="6405" y="9059"/>
                  </a:cubicBezTo>
                  <a:cubicBezTo>
                    <a:pt x="6405" y="9151"/>
                    <a:pt x="6478" y="9220"/>
                    <a:pt x="6567" y="9220"/>
                  </a:cubicBezTo>
                  <a:lnTo>
                    <a:pt x="6571" y="9220"/>
                  </a:lnTo>
                  <a:cubicBezTo>
                    <a:pt x="6612" y="9220"/>
                    <a:pt x="6654" y="9206"/>
                    <a:pt x="6682" y="9174"/>
                  </a:cubicBezTo>
                  <a:lnTo>
                    <a:pt x="6682" y="9151"/>
                  </a:lnTo>
                  <a:lnTo>
                    <a:pt x="6650" y="8915"/>
                  </a:lnTo>
                  <a:cubicBezTo>
                    <a:pt x="6622" y="8901"/>
                    <a:pt x="6594" y="8892"/>
                    <a:pt x="6567" y="8892"/>
                  </a:cubicBezTo>
                  <a:close/>
                  <a:moveTo>
                    <a:pt x="602" y="8892"/>
                  </a:moveTo>
                  <a:cubicBezTo>
                    <a:pt x="509" y="8892"/>
                    <a:pt x="435" y="8966"/>
                    <a:pt x="440" y="9059"/>
                  </a:cubicBezTo>
                  <a:cubicBezTo>
                    <a:pt x="440" y="9151"/>
                    <a:pt x="513" y="9225"/>
                    <a:pt x="606" y="9225"/>
                  </a:cubicBezTo>
                  <a:cubicBezTo>
                    <a:pt x="698" y="9220"/>
                    <a:pt x="773" y="9146"/>
                    <a:pt x="768" y="9053"/>
                  </a:cubicBezTo>
                  <a:cubicBezTo>
                    <a:pt x="768" y="8966"/>
                    <a:pt x="694" y="8892"/>
                    <a:pt x="606" y="8892"/>
                  </a:cubicBezTo>
                  <a:close/>
                  <a:moveTo>
                    <a:pt x="3575" y="8892"/>
                  </a:moveTo>
                  <a:cubicBezTo>
                    <a:pt x="3482" y="8897"/>
                    <a:pt x="3413" y="8976"/>
                    <a:pt x="3417" y="9068"/>
                  </a:cubicBezTo>
                  <a:cubicBezTo>
                    <a:pt x="3417" y="9155"/>
                    <a:pt x="3492" y="9230"/>
                    <a:pt x="3584" y="9230"/>
                  </a:cubicBezTo>
                  <a:cubicBezTo>
                    <a:pt x="3676" y="9230"/>
                    <a:pt x="3750" y="9155"/>
                    <a:pt x="3750" y="9068"/>
                  </a:cubicBezTo>
                  <a:cubicBezTo>
                    <a:pt x="3750" y="8976"/>
                    <a:pt x="3676" y="8901"/>
                    <a:pt x="3584" y="8901"/>
                  </a:cubicBezTo>
                  <a:lnTo>
                    <a:pt x="3584" y="8892"/>
                  </a:lnTo>
                  <a:close/>
                  <a:moveTo>
                    <a:pt x="4569" y="8892"/>
                  </a:moveTo>
                  <a:cubicBezTo>
                    <a:pt x="4476" y="8897"/>
                    <a:pt x="4407" y="8976"/>
                    <a:pt x="4412" y="9068"/>
                  </a:cubicBezTo>
                  <a:cubicBezTo>
                    <a:pt x="4412" y="9155"/>
                    <a:pt x="4486" y="9230"/>
                    <a:pt x="4578" y="9230"/>
                  </a:cubicBezTo>
                  <a:cubicBezTo>
                    <a:pt x="4670" y="9230"/>
                    <a:pt x="4744" y="9155"/>
                    <a:pt x="4744" y="9068"/>
                  </a:cubicBezTo>
                  <a:cubicBezTo>
                    <a:pt x="4744" y="8976"/>
                    <a:pt x="4670" y="8901"/>
                    <a:pt x="4578" y="8901"/>
                  </a:cubicBezTo>
                  <a:lnTo>
                    <a:pt x="4578" y="8892"/>
                  </a:lnTo>
                  <a:close/>
                  <a:moveTo>
                    <a:pt x="195" y="9414"/>
                  </a:moveTo>
                  <a:cubicBezTo>
                    <a:pt x="171" y="9516"/>
                    <a:pt x="152" y="9614"/>
                    <a:pt x="135" y="9715"/>
                  </a:cubicBezTo>
                  <a:cubicBezTo>
                    <a:pt x="214" y="9701"/>
                    <a:pt x="273" y="9631"/>
                    <a:pt x="273" y="9553"/>
                  </a:cubicBezTo>
                  <a:cubicBezTo>
                    <a:pt x="273" y="9493"/>
                    <a:pt x="241" y="9442"/>
                    <a:pt x="195" y="9414"/>
                  </a:cubicBezTo>
                  <a:close/>
                  <a:moveTo>
                    <a:pt x="2094" y="9386"/>
                  </a:moveTo>
                  <a:cubicBezTo>
                    <a:pt x="2002" y="9386"/>
                    <a:pt x="1928" y="9461"/>
                    <a:pt x="1928" y="9548"/>
                  </a:cubicBezTo>
                  <a:lnTo>
                    <a:pt x="1928" y="9553"/>
                  </a:lnTo>
                  <a:cubicBezTo>
                    <a:pt x="1928" y="9641"/>
                    <a:pt x="2002" y="9715"/>
                    <a:pt x="2094" y="9715"/>
                  </a:cubicBezTo>
                  <a:cubicBezTo>
                    <a:pt x="2188" y="9715"/>
                    <a:pt x="2261" y="9641"/>
                    <a:pt x="2261" y="9553"/>
                  </a:cubicBezTo>
                  <a:cubicBezTo>
                    <a:pt x="2261" y="9461"/>
                    <a:pt x="2188" y="9386"/>
                    <a:pt x="2094" y="9386"/>
                  </a:cubicBezTo>
                  <a:close/>
                  <a:moveTo>
                    <a:pt x="6067" y="9382"/>
                  </a:moveTo>
                  <a:lnTo>
                    <a:pt x="6067" y="9386"/>
                  </a:lnTo>
                  <a:cubicBezTo>
                    <a:pt x="5978" y="9386"/>
                    <a:pt x="5910" y="9461"/>
                    <a:pt x="5905" y="9548"/>
                  </a:cubicBezTo>
                  <a:lnTo>
                    <a:pt x="5905" y="9553"/>
                  </a:lnTo>
                  <a:cubicBezTo>
                    <a:pt x="5905" y="9641"/>
                    <a:pt x="5978" y="9715"/>
                    <a:pt x="6072" y="9715"/>
                  </a:cubicBezTo>
                  <a:cubicBezTo>
                    <a:pt x="6164" y="9715"/>
                    <a:pt x="6238" y="9641"/>
                    <a:pt x="6238" y="9548"/>
                  </a:cubicBezTo>
                  <a:cubicBezTo>
                    <a:pt x="6234" y="9456"/>
                    <a:pt x="6159" y="9382"/>
                    <a:pt x="6072" y="9382"/>
                  </a:cubicBezTo>
                  <a:close/>
                  <a:moveTo>
                    <a:pt x="1101" y="9386"/>
                  </a:moveTo>
                  <a:cubicBezTo>
                    <a:pt x="1008" y="9386"/>
                    <a:pt x="935" y="9461"/>
                    <a:pt x="935" y="9553"/>
                  </a:cubicBezTo>
                  <a:cubicBezTo>
                    <a:pt x="935" y="9646"/>
                    <a:pt x="1008" y="9719"/>
                    <a:pt x="1101" y="9719"/>
                  </a:cubicBezTo>
                  <a:cubicBezTo>
                    <a:pt x="1189" y="9719"/>
                    <a:pt x="1268" y="9646"/>
                    <a:pt x="1268" y="9553"/>
                  </a:cubicBezTo>
                  <a:cubicBezTo>
                    <a:pt x="1268" y="9465"/>
                    <a:pt x="1189" y="9392"/>
                    <a:pt x="1101" y="9392"/>
                  </a:cubicBezTo>
                  <a:lnTo>
                    <a:pt x="1101" y="9386"/>
                  </a:lnTo>
                  <a:close/>
                  <a:moveTo>
                    <a:pt x="3089" y="9386"/>
                  </a:moveTo>
                  <a:cubicBezTo>
                    <a:pt x="3001" y="9392"/>
                    <a:pt x="2932" y="9465"/>
                    <a:pt x="2932" y="9553"/>
                  </a:cubicBezTo>
                  <a:cubicBezTo>
                    <a:pt x="2932" y="9646"/>
                    <a:pt x="3006" y="9719"/>
                    <a:pt x="3099" y="9719"/>
                  </a:cubicBezTo>
                  <a:cubicBezTo>
                    <a:pt x="3186" y="9719"/>
                    <a:pt x="3260" y="9646"/>
                    <a:pt x="3260" y="9553"/>
                  </a:cubicBezTo>
                  <a:cubicBezTo>
                    <a:pt x="3260" y="9461"/>
                    <a:pt x="3186" y="9386"/>
                    <a:pt x="3099" y="9386"/>
                  </a:cubicBezTo>
                  <a:close/>
                  <a:moveTo>
                    <a:pt x="4074" y="9386"/>
                  </a:moveTo>
                  <a:cubicBezTo>
                    <a:pt x="3981" y="9392"/>
                    <a:pt x="3912" y="9469"/>
                    <a:pt x="3917" y="9563"/>
                  </a:cubicBezTo>
                  <a:cubicBezTo>
                    <a:pt x="3917" y="9655"/>
                    <a:pt x="3991" y="9729"/>
                    <a:pt x="4083" y="9729"/>
                  </a:cubicBezTo>
                  <a:cubicBezTo>
                    <a:pt x="4171" y="9729"/>
                    <a:pt x="4245" y="9655"/>
                    <a:pt x="4245" y="9563"/>
                  </a:cubicBezTo>
                  <a:cubicBezTo>
                    <a:pt x="4245" y="9469"/>
                    <a:pt x="4171" y="9396"/>
                    <a:pt x="4083" y="9396"/>
                  </a:cubicBezTo>
                  <a:lnTo>
                    <a:pt x="4083" y="9386"/>
                  </a:lnTo>
                  <a:close/>
                  <a:moveTo>
                    <a:pt x="5069" y="9386"/>
                  </a:moveTo>
                  <a:cubicBezTo>
                    <a:pt x="4975" y="9392"/>
                    <a:pt x="4906" y="9469"/>
                    <a:pt x="4911" y="9563"/>
                  </a:cubicBezTo>
                  <a:cubicBezTo>
                    <a:pt x="4911" y="9655"/>
                    <a:pt x="4985" y="9729"/>
                    <a:pt x="5077" y="9729"/>
                  </a:cubicBezTo>
                  <a:cubicBezTo>
                    <a:pt x="5165" y="9729"/>
                    <a:pt x="5244" y="9655"/>
                    <a:pt x="5244" y="9563"/>
                  </a:cubicBezTo>
                  <a:cubicBezTo>
                    <a:pt x="5244" y="9469"/>
                    <a:pt x="5165" y="9396"/>
                    <a:pt x="5077" y="9396"/>
                  </a:cubicBezTo>
                  <a:lnTo>
                    <a:pt x="5077" y="9386"/>
                  </a:lnTo>
                  <a:close/>
                  <a:moveTo>
                    <a:pt x="5572" y="9877"/>
                  </a:moveTo>
                  <a:lnTo>
                    <a:pt x="5572" y="9881"/>
                  </a:lnTo>
                  <a:cubicBezTo>
                    <a:pt x="5485" y="9881"/>
                    <a:pt x="5410" y="9955"/>
                    <a:pt x="5406" y="10043"/>
                  </a:cubicBezTo>
                  <a:cubicBezTo>
                    <a:pt x="5406" y="10135"/>
                    <a:pt x="5479" y="10210"/>
                    <a:pt x="5572" y="10210"/>
                  </a:cubicBezTo>
                  <a:cubicBezTo>
                    <a:pt x="5664" y="10210"/>
                    <a:pt x="5739" y="10135"/>
                    <a:pt x="5739" y="10043"/>
                  </a:cubicBezTo>
                  <a:cubicBezTo>
                    <a:pt x="5739" y="9951"/>
                    <a:pt x="5664" y="9877"/>
                    <a:pt x="5572" y="9877"/>
                  </a:cubicBezTo>
                  <a:close/>
                  <a:moveTo>
                    <a:pt x="602" y="9881"/>
                  </a:moveTo>
                  <a:cubicBezTo>
                    <a:pt x="509" y="9881"/>
                    <a:pt x="435" y="9960"/>
                    <a:pt x="440" y="10052"/>
                  </a:cubicBezTo>
                  <a:cubicBezTo>
                    <a:pt x="440" y="10145"/>
                    <a:pt x="513" y="10214"/>
                    <a:pt x="606" y="10214"/>
                  </a:cubicBezTo>
                  <a:cubicBezTo>
                    <a:pt x="698" y="10214"/>
                    <a:pt x="773" y="10141"/>
                    <a:pt x="768" y="10048"/>
                  </a:cubicBezTo>
                  <a:cubicBezTo>
                    <a:pt x="768" y="9955"/>
                    <a:pt x="694" y="9886"/>
                    <a:pt x="606" y="9886"/>
                  </a:cubicBezTo>
                  <a:lnTo>
                    <a:pt x="602" y="9886"/>
                  </a:lnTo>
                  <a:lnTo>
                    <a:pt x="602" y="9881"/>
                  </a:lnTo>
                  <a:close/>
                  <a:moveTo>
                    <a:pt x="1595" y="9881"/>
                  </a:moveTo>
                  <a:cubicBezTo>
                    <a:pt x="1507" y="9881"/>
                    <a:pt x="1434" y="9955"/>
                    <a:pt x="1429" y="10048"/>
                  </a:cubicBezTo>
                  <a:cubicBezTo>
                    <a:pt x="1429" y="10135"/>
                    <a:pt x="1503" y="10214"/>
                    <a:pt x="1595" y="10214"/>
                  </a:cubicBezTo>
                  <a:cubicBezTo>
                    <a:pt x="1688" y="10214"/>
                    <a:pt x="1762" y="10135"/>
                    <a:pt x="1762" y="10048"/>
                  </a:cubicBezTo>
                  <a:cubicBezTo>
                    <a:pt x="1762" y="9955"/>
                    <a:pt x="1688" y="9881"/>
                    <a:pt x="1595" y="9881"/>
                  </a:cubicBezTo>
                  <a:close/>
                  <a:moveTo>
                    <a:pt x="2599" y="9881"/>
                  </a:moveTo>
                  <a:cubicBezTo>
                    <a:pt x="2506" y="9881"/>
                    <a:pt x="2433" y="9955"/>
                    <a:pt x="2433" y="10048"/>
                  </a:cubicBezTo>
                  <a:cubicBezTo>
                    <a:pt x="2433" y="10141"/>
                    <a:pt x="2506" y="10214"/>
                    <a:pt x="2599" y="10214"/>
                  </a:cubicBezTo>
                  <a:cubicBezTo>
                    <a:pt x="2692" y="10214"/>
                    <a:pt x="2766" y="10141"/>
                    <a:pt x="2766" y="10048"/>
                  </a:cubicBezTo>
                  <a:cubicBezTo>
                    <a:pt x="2766" y="9955"/>
                    <a:pt x="2692" y="9881"/>
                    <a:pt x="2599" y="9881"/>
                  </a:cubicBezTo>
                  <a:close/>
                  <a:moveTo>
                    <a:pt x="3575" y="9881"/>
                  </a:moveTo>
                  <a:cubicBezTo>
                    <a:pt x="3482" y="9886"/>
                    <a:pt x="3413" y="9964"/>
                    <a:pt x="3417" y="10058"/>
                  </a:cubicBezTo>
                  <a:cubicBezTo>
                    <a:pt x="3417" y="10150"/>
                    <a:pt x="3492" y="10224"/>
                    <a:pt x="3584" y="10224"/>
                  </a:cubicBezTo>
                  <a:cubicBezTo>
                    <a:pt x="3676" y="10224"/>
                    <a:pt x="3750" y="10150"/>
                    <a:pt x="3750" y="10058"/>
                  </a:cubicBezTo>
                  <a:cubicBezTo>
                    <a:pt x="3750" y="9964"/>
                    <a:pt x="3676" y="9891"/>
                    <a:pt x="3584" y="9891"/>
                  </a:cubicBezTo>
                  <a:lnTo>
                    <a:pt x="3584" y="9881"/>
                  </a:lnTo>
                  <a:close/>
                  <a:moveTo>
                    <a:pt x="4569" y="9881"/>
                  </a:moveTo>
                  <a:cubicBezTo>
                    <a:pt x="4476" y="9886"/>
                    <a:pt x="4407" y="9964"/>
                    <a:pt x="4412" y="10058"/>
                  </a:cubicBezTo>
                  <a:cubicBezTo>
                    <a:pt x="4412" y="10150"/>
                    <a:pt x="4486" y="10224"/>
                    <a:pt x="4578" y="10224"/>
                  </a:cubicBezTo>
                  <a:cubicBezTo>
                    <a:pt x="4670" y="10224"/>
                    <a:pt x="4744" y="10150"/>
                    <a:pt x="4744" y="10058"/>
                  </a:cubicBezTo>
                  <a:cubicBezTo>
                    <a:pt x="4744" y="9964"/>
                    <a:pt x="4670" y="9891"/>
                    <a:pt x="4578" y="9891"/>
                  </a:cubicBezTo>
                  <a:lnTo>
                    <a:pt x="4578" y="9881"/>
                  </a:lnTo>
                  <a:close/>
                  <a:moveTo>
                    <a:pt x="6557" y="9881"/>
                  </a:moveTo>
                  <a:cubicBezTo>
                    <a:pt x="6465" y="9886"/>
                    <a:pt x="6395" y="9964"/>
                    <a:pt x="6400" y="10058"/>
                  </a:cubicBezTo>
                  <a:cubicBezTo>
                    <a:pt x="6400" y="10150"/>
                    <a:pt x="6473" y="10224"/>
                    <a:pt x="6567" y="10224"/>
                  </a:cubicBezTo>
                  <a:cubicBezTo>
                    <a:pt x="6659" y="10224"/>
                    <a:pt x="6733" y="10150"/>
                    <a:pt x="6733" y="10058"/>
                  </a:cubicBezTo>
                  <a:cubicBezTo>
                    <a:pt x="6733" y="9964"/>
                    <a:pt x="6659" y="9891"/>
                    <a:pt x="6567" y="9891"/>
                  </a:cubicBezTo>
                  <a:lnTo>
                    <a:pt x="6567" y="9881"/>
                  </a:lnTo>
                  <a:close/>
                  <a:moveTo>
                    <a:pt x="2094" y="10376"/>
                  </a:moveTo>
                  <a:lnTo>
                    <a:pt x="2094" y="10380"/>
                  </a:lnTo>
                  <a:cubicBezTo>
                    <a:pt x="2002" y="10380"/>
                    <a:pt x="1928" y="10455"/>
                    <a:pt x="1928" y="10543"/>
                  </a:cubicBezTo>
                  <a:cubicBezTo>
                    <a:pt x="1928" y="10635"/>
                    <a:pt x="2002" y="10709"/>
                    <a:pt x="2094" y="10709"/>
                  </a:cubicBezTo>
                  <a:cubicBezTo>
                    <a:pt x="2188" y="10709"/>
                    <a:pt x="2261" y="10635"/>
                    <a:pt x="2261" y="10543"/>
                  </a:cubicBezTo>
                  <a:cubicBezTo>
                    <a:pt x="2261" y="10450"/>
                    <a:pt x="2188" y="10376"/>
                    <a:pt x="2094" y="10376"/>
                  </a:cubicBezTo>
                  <a:close/>
                  <a:moveTo>
                    <a:pt x="6067" y="10376"/>
                  </a:moveTo>
                  <a:lnTo>
                    <a:pt x="6067" y="10380"/>
                  </a:lnTo>
                  <a:cubicBezTo>
                    <a:pt x="5978" y="10380"/>
                    <a:pt x="5905" y="10455"/>
                    <a:pt x="5905" y="10543"/>
                  </a:cubicBezTo>
                  <a:cubicBezTo>
                    <a:pt x="5905" y="10635"/>
                    <a:pt x="5978" y="10709"/>
                    <a:pt x="6072" y="10709"/>
                  </a:cubicBezTo>
                  <a:cubicBezTo>
                    <a:pt x="6164" y="10705"/>
                    <a:pt x="6238" y="10630"/>
                    <a:pt x="6238" y="10538"/>
                  </a:cubicBezTo>
                  <a:cubicBezTo>
                    <a:pt x="6234" y="10450"/>
                    <a:pt x="6159" y="10376"/>
                    <a:pt x="6072" y="10376"/>
                  </a:cubicBezTo>
                  <a:close/>
                  <a:moveTo>
                    <a:pt x="107" y="10380"/>
                  </a:moveTo>
                  <a:cubicBezTo>
                    <a:pt x="75" y="10380"/>
                    <a:pt x="47" y="10390"/>
                    <a:pt x="24" y="10404"/>
                  </a:cubicBezTo>
                  <a:cubicBezTo>
                    <a:pt x="14" y="10496"/>
                    <a:pt x="5" y="10585"/>
                    <a:pt x="0" y="10672"/>
                  </a:cubicBezTo>
                  <a:cubicBezTo>
                    <a:pt x="28" y="10696"/>
                    <a:pt x="65" y="10709"/>
                    <a:pt x="107" y="10713"/>
                  </a:cubicBezTo>
                  <a:cubicBezTo>
                    <a:pt x="199" y="10713"/>
                    <a:pt x="273" y="10635"/>
                    <a:pt x="273" y="10547"/>
                  </a:cubicBezTo>
                  <a:cubicBezTo>
                    <a:pt x="273" y="10455"/>
                    <a:pt x="199" y="10380"/>
                    <a:pt x="107" y="10380"/>
                  </a:cubicBezTo>
                  <a:close/>
                  <a:moveTo>
                    <a:pt x="1096" y="10380"/>
                  </a:moveTo>
                  <a:cubicBezTo>
                    <a:pt x="1004" y="10380"/>
                    <a:pt x="935" y="10455"/>
                    <a:pt x="935" y="10547"/>
                  </a:cubicBezTo>
                  <a:cubicBezTo>
                    <a:pt x="935" y="10640"/>
                    <a:pt x="1008" y="10713"/>
                    <a:pt x="1101" y="10713"/>
                  </a:cubicBezTo>
                  <a:cubicBezTo>
                    <a:pt x="1189" y="10713"/>
                    <a:pt x="1268" y="10640"/>
                    <a:pt x="1268" y="10547"/>
                  </a:cubicBezTo>
                  <a:cubicBezTo>
                    <a:pt x="1268" y="10455"/>
                    <a:pt x="1189" y="10380"/>
                    <a:pt x="1101" y="10380"/>
                  </a:cubicBezTo>
                  <a:close/>
                  <a:moveTo>
                    <a:pt x="3089" y="10380"/>
                  </a:moveTo>
                  <a:cubicBezTo>
                    <a:pt x="3001" y="10385"/>
                    <a:pt x="2932" y="10459"/>
                    <a:pt x="2932" y="10547"/>
                  </a:cubicBezTo>
                  <a:cubicBezTo>
                    <a:pt x="2932" y="10635"/>
                    <a:pt x="3006" y="10713"/>
                    <a:pt x="3099" y="10713"/>
                  </a:cubicBezTo>
                  <a:cubicBezTo>
                    <a:pt x="3186" y="10713"/>
                    <a:pt x="3260" y="10635"/>
                    <a:pt x="3260" y="10547"/>
                  </a:cubicBezTo>
                  <a:cubicBezTo>
                    <a:pt x="3260" y="10455"/>
                    <a:pt x="3186" y="10380"/>
                    <a:pt x="3099" y="10380"/>
                  </a:cubicBezTo>
                  <a:close/>
                  <a:moveTo>
                    <a:pt x="4070" y="10380"/>
                  </a:moveTo>
                  <a:cubicBezTo>
                    <a:pt x="3981" y="10385"/>
                    <a:pt x="3912" y="10464"/>
                    <a:pt x="3917" y="10557"/>
                  </a:cubicBezTo>
                  <a:cubicBezTo>
                    <a:pt x="3917" y="10649"/>
                    <a:pt x="3991" y="10723"/>
                    <a:pt x="4083" y="10723"/>
                  </a:cubicBezTo>
                  <a:cubicBezTo>
                    <a:pt x="4171" y="10723"/>
                    <a:pt x="4245" y="10649"/>
                    <a:pt x="4245" y="10557"/>
                  </a:cubicBezTo>
                  <a:cubicBezTo>
                    <a:pt x="4245" y="10464"/>
                    <a:pt x="4171" y="10390"/>
                    <a:pt x="4083" y="10390"/>
                  </a:cubicBezTo>
                  <a:lnTo>
                    <a:pt x="4083" y="10380"/>
                  </a:lnTo>
                  <a:close/>
                  <a:moveTo>
                    <a:pt x="5069" y="10380"/>
                  </a:moveTo>
                  <a:cubicBezTo>
                    <a:pt x="4975" y="10385"/>
                    <a:pt x="4906" y="10464"/>
                    <a:pt x="4911" y="10557"/>
                  </a:cubicBezTo>
                  <a:cubicBezTo>
                    <a:pt x="4911" y="10649"/>
                    <a:pt x="4985" y="10723"/>
                    <a:pt x="5077" y="10723"/>
                  </a:cubicBezTo>
                  <a:cubicBezTo>
                    <a:pt x="5165" y="10723"/>
                    <a:pt x="5244" y="10649"/>
                    <a:pt x="5244" y="10557"/>
                  </a:cubicBezTo>
                  <a:cubicBezTo>
                    <a:pt x="5244" y="10464"/>
                    <a:pt x="5165" y="10390"/>
                    <a:pt x="5077" y="10390"/>
                  </a:cubicBezTo>
                  <a:lnTo>
                    <a:pt x="5077" y="10380"/>
                  </a:lnTo>
                  <a:close/>
                  <a:moveTo>
                    <a:pt x="602" y="10880"/>
                  </a:moveTo>
                  <a:cubicBezTo>
                    <a:pt x="509" y="10880"/>
                    <a:pt x="440" y="10954"/>
                    <a:pt x="440" y="11046"/>
                  </a:cubicBezTo>
                  <a:cubicBezTo>
                    <a:pt x="440" y="11140"/>
                    <a:pt x="513" y="11213"/>
                    <a:pt x="606" y="11213"/>
                  </a:cubicBezTo>
                  <a:cubicBezTo>
                    <a:pt x="698" y="11213"/>
                    <a:pt x="773" y="11134"/>
                    <a:pt x="768" y="11046"/>
                  </a:cubicBezTo>
                  <a:cubicBezTo>
                    <a:pt x="768" y="10954"/>
                    <a:pt x="694" y="10880"/>
                    <a:pt x="606" y="10880"/>
                  </a:cubicBezTo>
                  <a:close/>
                  <a:moveTo>
                    <a:pt x="1595" y="10880"/>
                  </a:moveTo>
                  <a:cubicBezTo>
                    <a:pt x="1503" y="10880"/>
                    <a:pt x="1429" y="10954"/>
                    <a:pt x="1429" y="11046"/>
                  </a:cubicBezTo>
                  <a:cubicBezTo>
                    <a:pt x="1429" y="11140"/>
                    <a:pt x="1503" y="11213"/>
                    <a:pt x="1595" y="11213"/>
                  </a:cubicBezTo>
                  <a:cubicBezTo>
                    <a:pt x="1688" y="11213"/>
                    <a:pt x="1762" y="11140"/>
                    <a:pt x="1762" y="11046"/>
                  </a:cubicBezTo>
                  <a:cubicBezTo>
                    <a:pt x="1762" y="10954"/>
                    <a:pt x="1688" y="10880"/>
                    <a:pt x="1595" y="10880"/>
                  </a:cubicBezTo>
                  <a:close/>
                  <a:moveTo>
                    <a:pt x="2599" y="10880"/>
                  </a:moveTo>
                  <a:cubicBezTo>
                    <a:pt x="2506" y="10880"/>
                    <a:pt x="2433" y="10954"/>
                    <a:pt x="2433" y="11046"/>
                  </a:cubicBezTo>
                  <a:cubicBezTo>
                    <a:pt x="2433" y="11140"/>
                    <a:pt x="2506" y="11213"/>
                    <a:pt x="2599" y="11213"/>
                  </a:cubicBezTo>
                  <a:cubicBezTo>
                    <a:pt x="2692" y="11213"/>
                    <a:pt x="2766" y="11140"/>
                    <a:pt x="2766" y="11046"/>
                  </a:cubicBezTo>
                  <a:cubicBezTo>
                    <a:pt x="2766" y="10954"/>
                    <a:pt x="2692" y="10880"/>
                    <a:pt x="2599" y="10880"/>
                  </a:cubicBezTo>
                  <a:close/>
                  <a:moveTo>
                    <a:pt x="3584" y="10880"/>
                  </a:moveTo>
                  <a:cubicBezTo>
                    <a:pt x="3492" y="10880"/>
                    <a:pt x="3417" y="10954"/>
                    <a:pt x="3417" y="11046"/>
                  </a:cubicBezTo>
                  <a:cubicBezTo>
                    <a:pt x="3417" y="11140"/>
                    <a:pt x="3492" y="11213"/>
                    <a:pt x="3584" y="11213"/>
                  </a:cubicBezTo>
                  <a:cubicBezTo>
                    <a:pt x="3676" y="11213"/>
                    <a:pt x="3750" y="11140"/>
                    <a:pt x="3750" y="11046"/>
                  </a:cubicBezTo>
                  <a:cubicBezTo>
                    <a:pt x="3750" y="10954"/>
                    <a:pt x="3676" y="10880"/>
                    <a:pt x="3584" y="10880"/>
                  </a:cubicBezTo>
                  <a:close/>
                  <a:moveTo>
                    <a:pt x="4578" y="10880"/>
                  </a:moveTo>
                  <a:cubicBezTo>
                    <a:pt x="4486" y="10880"/>
                    <a:pt x="4412" y="10954"/>
                    <a:pt x="4412" y="11046"/>
                  </a:cubicBezTo>
                  <a:cubicBezTo>
                    <a:pt x="4412" y="11140"/>
                    <a:pt x="4486" y="11213"/>
                    <a:pt x="4578" y="11213"/>
                  </a:cubicBezTo>
                  <a:cubicBezTo>
                    <a:pt x="4670" y="11213"/>
                    <a:pt x="4744" y="11140"/>
                    <a:pt x="4744" y="11046"/>
                  </a:cubicBezTo>
                  <a:cubicBezTo>
                    <a:pt x="4744" y="10954"/>
                    <a:pt x="4670" y="10880"/>
                    <a:pt x="4578" y="10880"/>
                  </a:cubicBezTo>
                  <a:close/>
                  <a:moveTo>
                    <a:pt x="5572" y="10880"/>
                  </a:moveTo>
                  <a:cubicBezTo>
                    <a:pt x="5479" y="10880"/>
                    <a:pt x="5406" y="10954"/>
                    <a:pt x="5406" y="11046"/>
                  </a:cubicBezTo>
                  <a:cubicBezTo>
                    <a:pt x="5406" y="11140"/>
                    <a:pt x="5479" y="11213"/>
                    <a:pt x="5572" y="11213"/>
                  </a:cubicBezTo>
                  <a:cubicBezTo>
                    <a:pt x="5664" y="11213"/>
                    <a:pt x="5739" y="11140"/>
                    <a:pt x="5739" y="11046"/>
                  </a:cubicBezTo>
                  <a:cubicBezTo>
                    <a:pt x="5739" y="10954"/>
                    <a:pt x="5664" y="10880"/>
                    <a:pt x="5572" y="10880"/>
                  </a:cubicBezTo>
                  <a:close/>
                  <a:moveTo>
                    <a:pt x="6561" y="10880"/>
                  </a:moveTo>
                  <a:cubicBezTo>
                    <a:pt x="6469" y="10884"/>
                    <a:pt x="6395" y="10963"/>
                    <a:pt x="6400" y="11051"/>
                  </a:cubicBezTo>
                  <a:cubicBezTo>
                    <a:pt x="6400" y="11144"/>
                    <a:pt x="6473" y="11217"/>
                    <a:pt x="6567" y="11217"/>
                  </a:cubicBezTo>
                  <a:cubicBezTo>
                    <a:pt x="6659" y="11217"/>
                    <a:pt x="6733" y="11144"/>
                    <a:pt x="6733" y="11051"/>
                  </a:cubicBezTo>
                  <a:cubicBezTo>
                    <a:pt x="6733" y="10963"/>
                    <a:pt x="6659" y="10884"/>
                    <a:pt x="6567" y="10884"/>
                  </a:cubicBezTo>
                  <a:lnTo>
                    <a:pt x="6567" y="10880"/>
                  </a:lnTo>
                  <a:close/>
                  <a:moveTo>
                    <a:pt x="6968" y="11411"/>
                  </a:moveTo>
                  <a:cubicBezTo>
                    <a:pt x="6936" y="11435"/>
                    <a:pt x="6913" y="11472"/>
                    <a:pt x="6904" y="11514"/>
                  </a:cubicBezTo>
                  <a:cubicBezTo>
                    <a:pt x="6927" y="11509"/>
                    <a:pt x="6955" y="11505"/>
                    <a:pt x="6983" y="11500"/>
                  </a:cubicBezTo>
                  <a:lnTo>
                    <a:pt x="6968" y="11411"/>
                  </a:lnTo>
                  <a:close/>
                  <a:moveTo>
                    <a:pt x="6067" y="11375"/>
                  </a:moveTo>
                  <a:lnTo>
                    <a:pt x="6067" y="11379"/>
                  </a:lnTo>
                  <a:cubicBezTo>
                    <a:pt x="5978" y="11379"/>
                    <a:pt x="5905" y="11454"/>
                    <a:pt x="5905" y="11546"/>
                  </a:cubicBezTo>
                  <a:cubicBezTo>
                    <a:pt x="5905" y="11583"/>
                    <a:pt x="5919" y="11616"/>
                    <a:pt x="5937" y="11648"/>
                  </a:cubicBezTo>
                  <a:cubicBezTo>
                    <a:pt x="6034" y="11633"/>
                    <a:pt x="6127" y="11624"/>
                    <a:pt x="6219" y="11611"/>
                  </a:cubicBezTo>
                  <a:cubicBezTo>
                    <a:pt x="6228" y="11592"/>
                    <a:pt x="6234" y="11569"/>
                    <a:pt x="6234" y="11546"/>
                  </a:cubicBezTo>
                  <a:cubicBezTo>
                    <a:pt x="6234" y="11454"/>
                    <a:pt x="6164" y="11375"/>
                    <a:pt x="6072" y="11375"/>
                  </a:cubicBezTo>
                  <a:close/>
                  <a:moveTo>
                    <a:pt x="1096" y="11375"/>
                  </a:moveTo>
                  <a:cubicBezTo>
                    <a:pt x="1004" y="11375"/>
                    <a:pt x="929" y="11454"/>
                    <a:pt x="935" y="11546"/>
                  </a:cubicBezTo>
                  <a:cubicBezTo>
                    <a:pt x="935" y="11633"/>
                    <a:pt x="1008" y="11708"/>
                    <a:pt x="1101" y="11708"/>
                  </a:cubicBezTo>
                  <a:cubicBezTo>
                    <a:pt x="1189" y="11708"/>
                    <a:pt x="1268" y="11633"/>
                    <a:pt x="1268" y="11546"/>
                  </a:cubicBezTo>
                  <a:cubicBezTo>
                    <a:pt x="1268" y="11454"/>
                    <a:pt x="1189" y="11379"/>
                    <a:pt x="1101" y="11379"/>
                  </a:cubicBezTo>
                  <a:lnTo>
                    <a:pt x="1101" y="11375"/>
                  </a:lnTo>
                  <a:close/>
                  <a:moveTo>
                    <a:pt x="2090" y="11375"/>
                  </a:moveTo>
                  <a:cubicBezTo>
                    <a:pt x="1998" y="11375"/>
                    <a:pt x="1924" y="11454"/>
                    <a:pt x="1928" y="11546"/>
                  </a:cubicBezTo>
                  <a:cubicBezTo>
                    <a:pt x="1928" y="11633"/>
                    <a:pt x="2002" y="11708"/>
                    <a:pt x="2094" y="11708"/>
                  </a:cubicBezTo>
                  <a:cubicBezTo>
                    <a:pt x="2188" y="11708"/>
                    <a:pt x="2261" y="11633"/>
                    <a:pt x="2261" y="11546"/>
                  </a:cubicBezTo>
                  <a:cubicBezTo>
                    <a:pt x="2261" y="11454"/>
                    <a:pt x="2188" y="11379"/>
                    <a:pt x="2094" y="11379"/>
                  </a:cubicBezTo>
                  <a:lnTo>
                    <a:pt x="2094" y="11375"/>
                  </a:lnTo>
                  <a:close/>
                  <a:moveTo>
                    <a:pt x="3089" y="11375"/>
                  </a:moveTo>
                  <a:cubicBezTo>
                    <a:pt x="2997" y="11379"/>
                    <a:pt x="2927" y="11454"/>
                    <a:pt x="2932" y="11546"/>
                  </a:cubicBezTo>
                  <a:cubicBezTo>
                    <a:pt x="2932" y="11633"/>
                    <a:pt x="3006" y="11708"/>
                    <a:pt x="3099" y="11708"/>
                  </a:cubicBezTo>
                  <a:cubicBezTo>
                    <a:pt x="3186" y="11708"/>
                    <a:pt x="3260" y="11633"/>
                    <a:pt x="3260" y="11546"/>
                  </a:cubicBezTo>
                  <a:cubicBezTo>
                    <a:pt x="3260" y="11454"/>
                    <a:pt x="3186" y="11379"/>
                    <a:pt x="3099" y="11379"/>
                  </a:cubicBezTo>
                  <a:lnTo>
                    <a:pt x="3089" y="11375"/>
                  </a:lnTo>
                  <a:close/>
                  <a:moveTo>
                    <a:pt x="4079" y="11375"/>
                  </a:moveTo>
                  <a:cubicBezTo>
                    <a:pt x="3987" y="11375"/>
                    <a:pt x="3912" y="11454"/>
                    <a:pt x="3917" y="11546"/>
                  </a:cubicBezTo>
                  <a:cubicBezTo>
                    <a:pt x="3917" y="11633"/>
                    <a:pt x="3991" y="11708"/>
                    <a:pt x="4083" y="11708"/>
                  </a:cubicBezTo>
                  <a:cubicBezTo>
                    <a:pt x="4171" y="11708"/>
                    <a:pt x="4245" y="11633"/>
                    <a:pt x="4245" y="11546"/>
                  </a:cubicBezTo>
                  <a:cubicBezTo>
                    <a:pt x="4245" y="11454"/>
                    <a:pt x="4171" y="11379"/>
                    <a:pt x="4083" y="11379"/>
                  </a:cubicBezTo>
                  <a:lnTo>
                    <a:pt x="4083" y="11375"/>
                  </a:lnTo>
                  <a:close/>
                  <a:moveTo>
                    <a:pt x="5073" y="11375"/>
                  </a:moveTo>
                  <a:cubicBezTo>
                    <a:pt x="4980" y="11375"/>
                    <a:pt x="4906" y="11454"/>
                    <a:pt x="4911" y="11546"/>
                  </a:cubicBezTo>
                  <a:cubicBezTo>
                    <a:pt x="4911" y="11633"/>
                    <a:pt x="4985" y="11708"/>
                    <a:pt x="5077" y="11708"/>
                  </a:cubicBezTo>
                  <a:cubicBezTo>
                    <a:pt x="5165" y="11708"/>
                    <a:pt x="5244" y="11633"/>
                    <a:pt x="5244" y="11546"/>
                  </a:cubicBezTo>
                  <a:cubicBezTo>
                    <a:pt x="5244" y="11454"/>
                    <a:pt x="5165" y="11379"/>
                    <a:pt x="5077" y="11379"/>
                  </a:cubicBezTo>
                  <a:lnTo>
                    <a:pt x="5077" y="11375"/>
                  </a:lnTo>
                  <a:close/>
                </a:path>
              </a:pathLst>
            </a:custGeom>
            <a:solidFill>
              <a:srgbClr val="E0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60"/>
            <p:cNvSpPr/>
            <p:nvPr/>
          </p:nvSpPr>
          <p:spPr>
            <a:xfrm>
              <a:off x="1255525" y="4424600"/>
              <a:ext cx="12075" cy="95375"/>
            </a:xfrm>
            <a:custGeom>
              <a:avLst/>
              <a:gdLst/>
              <a:ahLst/>
              <a:cxnLst/>
              <a:rect l="l" t="t" r="r" b="b"/>
              <a:pathLst>
                <a:path w="483" h="3815" extrusionOk="0">
                  <a:moveTo>
                    <a:pt x="12" y="1"/>
                  </a:moveTo>
                  <a:cubicBezTo>
                    <a:pt x="6" y="1"/>
                    <a:pt x="1" y="4"/>
                    <a:pt x="1" y="12"/>
                  </a:cubicBezTo>
                  <a:cubicBezTo>
                    <a:pt x="84" y="1282"/>
                    <a:pt x="237" y="2550"/>
                    <a:pt x="455" y="3807"/>
                  </a:cubicBezTo>
                  <a:cubicBezTo>
                    <a:pt x="457" y="3812"/>
                    <a:pt x="464" y="3814"/>
                    <a:pt x="470" y="3814"/>
                  </a:cubicBezTo>
                  <a:cubicBezTo>
                    <a:pt x="476" y="3814"/>
                    <a:pt x="482" y="3812"/>
                    <a:pt x="482" y="3807"/>
                  </a:cubicBezTo>
                  <a:cubicBezTo>
                    <a:pt x="371" y="2379"/>
                    <a:pt x="43" y="321"/>
                    <a:pt x="24" y="12"/>
                  </a:cubicBezTo>
                  <a:cubicBezTo>
                    <a:pt x="24" y="4"/>
                    <a:pt x="18" y="1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60"/>
            <p:cNvSpPr/>
            <p:nvPr/>
          </p:nvSpPr>
          <p:spPr>
            <a:xfrm>
              <a:off x="1177625" y="4321025"/>
              <a:ext cx="99325" cy="107450"/>
            </a:xfrm>
            <a:custGeom>
              <a:avLst/>
              <a:gdLst/>
              <a:ahLst/>
              <a:cxnLst/>
              <a:rect l="l" t="t" r="r" b="b"/>
              <a:pathLst>
                <a:path w="3973" h="4298" extrusionOk="0">
                  <a:moveTo>
                    <a:pt x="3280" y="1"/>
                  </a:moveTo>
                  <a:cubicBezTo>
                    <a:pt x="3277" y="1"/>
                    <a:pt x="3274" y="2"/>
                    <a:pt x="3274" y="7"/>
                  </a:cubicBezTo>
                  <a:cubicBezTo>
                    <a:pt x="3172" y="243"/>
                    <a:pt x="2854" y="1140"/>
                    <a:pt x="2798" y="1287"/>
                  </a:cubicBezTo>
                  <a:cubicBezTo>
                    <a:pt x="2677" y="1588"/>
                    <a:pt x="2576" y="1870"/>
                    <a:pt x="2461" y="2170"/>
                  </a:cubicBezTo>
                  <a:cubicBezTo>
                    <a:pt x="2350" y="2476"/>
                    <a:pt x="2248" y="2790"/>
                    <a:pt x="2156" y="3082"/>
                  </a:cubicBezTo>
                  <a:cubicBezTo>
                    <a:pt x="2062" y="3378"/>
                    <a:pt x="1951" y="3673"/>
                    <a:pt x="1883" y="3969"/>
                  </a:cubicBezTo>
                  <a:lnTo>
                    <a:pt x="1429" y="4038"/>
                  </a:lnTo>
                  <a:cubicBezTo>
                    <a:pt x="1346" y="4029"/>
                    <a:pt x="1262" y="4010"/>
                    <a:pt x="1179" y="4010"/>
                  </a:cubicBezTo>
                  <a:lnTo>
                    <a:pt x="897" y="3988"/>
                  </a:lnTo>
                  <a:cubicBezTo>
                    <a:pt x="805" y="3978"/>
                    <a:pt x="713" y="3978"/>
                    <a:pt x="624" y="3969"/>
                  </a:cubicBezTo>
                  <a:cubicBezTo>
                    <a:pt x="623" y="3969"/>
                    <a:pt x="622" y="3969"/>
                    <a:pt x="621" y="3969"/>
                  </a:cubicBezTo>
                  <a:cubicBezTo>
                    <a:pt x="611" y="3969"/>
                    <a:pt x="612" y="3993"/>
                    <a:pt x="624" y="3993"/>
                  </a:cubicBezTo>
                  <a:cubicBezTo>
                    <a:pt x="717" y="4002"/>
                    <a:pt x="805" y="4020"/>
                    <a:pt x="897" y="4034"/>
                  </a:cubicBezTo>
                  <a:lnTo>
                    <a:pt x="1170" y="4076"/>
                  </a:lnTo>
                  <a:lnTo>
                    <a:pt x="1189" y="4076"/>
                  </a:lnTo>
                  <a:lnTo>
                    <a:pt x="995" y="4108"/>
                  </a:lnTo>
                  <a:lnTo>
                    <a:pt x="523" y="4191"/>
                  </a:lnTo>
                  <a:cubicBezTo>
                    <a:pt x="352" y="4210"/>
                    <a:pt x="186" y="4247"/>
                    <a:pt x="19" y="4288"/>
                  </a:cubicBezTo>
                  <a:lnTo>
                    <a:pt x="1" y="4298"/>
                  </a:lnTo>
                  <a:cubicBezTo>
                    <a:pt x="163" y="4298"/>
                    <a:pt x="325" y="4283"/>
                    <a:pt x="486" y="4260"/>
                  </a:cubicBezTo>
                  <a:lnTo>
                    <a:pt x="980" y="4210"/>
                  </a:lnTo>
                  <a:cubicBezTo>
                    <a:pt x="1313" y="4172"/>
                    <a:pt x="1637" y="4140"/>
                    <a:pt x="1975" y="4089"/>
                  </a:cubicBezTo>
                  <a:cubicBezTo>
                    <a:pt x="2308" y="4044"/>
                    <a:pt x="2641" y="3988"/>
                    <a:pt x="2973" y="3933"/>
                  </a:cubicBezTo>
                  <a:lnTo>
                    <a:pt x="3445" y="3854"/>
                  </a:lnTo>
                  <a:cubicBezTo>
                    <a:pt x="3612" y="3826"/>
                    <a:pt x="3782" y="3775"/>
                    <a:pt x="3949" y="3756"/>
                  </a:cubicBezTo>
                  <a:cubicBezTo>
                    <a:pt x="3972" y="3756"/>
                    <a:pt x="3963" y="3733"/>
                    <a:pt x="3949" y="3733"/>
                  </a:cubicBezTo>
                  <a:cubicBezTo>
                    <a:pt x="3782" y="3766"/>
                    <a:pt x="3603" y="3761"/>
                    <a:pt x="3432" y="3780"/>
                  </a:cubicBezTo>
                  <a:lnTo>
                    <a:pt x="2955" y="3831"/>
                  </a:lnTo>
                  <a:cubicBezTo>
                    <a:pt x="2641" y="3867"/>
                    <a:pt x="2331" y="3899"/>
                    <a:pt x="2017" y="3942"/>
                  </a:cubicBezTo>
                  <a:cubicBezTo>
                    <a:pt x="2118" y="3669"/>
                    <a:pt x="2188" y="3410"/>
                    <a:pt x="2284" y="3114"/>
                  </a:cubicBezTo>
                  <a:cubicBezTo>
                    <a:pt x="2378" y="2813"/>
                    <a:pt x="2474" y="2512"/>
                    <a:pt x="2576" y="2217"/>
                  </a:cubicBezTo>
                  <a:cubicBezTo>
                    <a:pt x="2604" y="2124"/>
                    <a:pt x="2632" y="2036"/>
                    <a:pt x="2659" y="1949"/>
                  </a:cubicBezTo>
                  <a:cubicBezTo>
                    <a:pt x="2733" y="1874"/>
                    <a:pt x="2798" y="1791"/>
                    <a:pt x="2854" y="1703"/>
                  </a:cubicBezTo>
                  <a:cubicBezTo>
                    <a:pt x="2914" y="1620"/>
                    <a:pt x="2973" y="1532"/>
                    <a:pt x="3025" y="1440"/>
                  </a:cubicBezTo>
                  <a:cubicBezTo>
                    <a:pt x="3140" y="1259"/>
                    <a:pt x="3232" y="1075"/>
                    <a:pt x="3334" y="894"/>
                  </a:cubicBezTo>
                  <a:cubicBezTo>
                    <a:pt x="3340" y="885"/>
                    <a:pt x="3327" y="873"/>
                    <a:pt x="3318" y="873"/>
                  </a:cubicBezTo>
                  <a:cubicBezTo>
                    <a:pt x="3314" y="873"/>
                    <a:pt x="3311" y="875"/>
                    <a:pt x="3311" y="881"/>
                  </a:cubicBezTo>
                  <a:cubicBezTo>
                    <a:pt x="3200" y="1056"/>
                    <a:pt x="3084" y="1223"/>
                    <a:pt x="2955" y="1385"/>
                  </a:cubicBezTo>
                  <a:cubicBezTo>
                    <a:pt x="2895" y="1468"/>
                    <a:pt x="2835" y="1547"/>
                    <a:pt x="2775" y="1630"/>
                  </a:cubicBezTo>
                  <a:lnTo>
                    <a:pt x="2760" y="1648"/>
                  </a:lnTo>
                  <a:lnTo>
                    <a:pt x="2760" y="1648"/>
                  </a:lnTo>
                  <a:lnTo>
                    <a:pt x="2863" y="1319"/>
                  </a:lnTo>
                  <a:cubicBezTo>
                    <a:pt x="2905" y="1176"/>
                    <a:pt x="3232" y="247"/>
                    <a:pt x="3293" y="7"/>
                  </a:cubicBezTo>
                  <a:cubicBezTo>
                    <a:pt x="3296" y="7"/>
                    <a:pt x="3287" y="1"/>
                    <a:pt x="32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60"/>
            <p:cNvSpPr/>
            <p:nvPr/>
          </p:nvSpPr>
          <p:spPr>
            <a:xfrm>
              <a:off x="1157725" y="4520700"/>
              <a:ext cx="132400" cy="11025"/>
            </a:xfrm>
            <a:custGeom>
              <a:avLst/>
              <a:gdLst/>
              <a:ahLst/>
              <a:cxnLst/>
              <a:rect l="l" t="t" r="r" b="b"/>
              <a:pathLst>
                <a:path w="5296" h="441" extrusionOk="0">
                  <a:moveTo>
                    <a:pt x="5276" y="1"/>
                  </a:moveTo>
                  <a:cubicBezTo>
                    <a:pt x="4075" y="148"/>
                    <a:pt x="1486" y="324"/>
                    <a:pt x="43" y="361"/>
                  </a:cubicBezTo>
                  <a:cubicBezTo>
                    <a:pt x="41" y="359"/>
                    <a:pt x="37" y="358"/>
                    <a:pt x="33" y="358"/>
                  </a:cubicBezTo>
                  <a:cubicBezTo>
                    <a:pt x="29" y="358"/>
                    <a:pt x="24" y="359"/>
                    <a:pt x="20" y="361"/>
                  </a:cubicBezTo>
                  <a:cubicBezTo>
                    <a:pt x="5" y="366"/>
                    <a:pt x="1" y="379"/>
                    <a:pt x="5" y="393"/>
                  </a:cubicBezTo>
                  <a:cubicBezTo>
                    <a:pt x="10" y="405"/>
                    <a:pt x="20" y="413"/>
                    <a:pt x="32" y="413"/>
                  </a:cubicBezTo>
                  <a:cubicBezTo>
                    <a:pt x="34" y="413"/>
                    <a:pt x="36" y="413"/>
                    <a:pt x="39" y="412"/>
                  </a:cubicBezTo>
                  <a:cubicBezTo>
                    <a:pt x="402" y="431"/>
                    <a:pt x="766" y="441"/>
                    <a:pt x="1130" y="441"/>
                  </a:cubicBezTo>
                  <a:cubicBezTo>
                    <a:pt x="2523" y="441"/>
                    <a:pt x="3913" y="301"/>
                    <a:pt x="5276" y="18"/>
                  </a:cubicBezTo>
                  <a:cubicBezTo>
                    <a:pt x="5295" y="18"/>
                    <a:pt x="5295" y="1"/>
                    <a:pt x="52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60"/>
            <p:cNvSpPr/>
            <p:nvPr/>
          </p:nvSpPr>
          <p:spPr>
            <a:xfrm>
              <a:off x="1537000" y="4354525"/>
              <a:ext cx="123850" cy="141525"/>
            </a:xfrm>
            <a:custGeom>
              <a:avLst/>
              <a:gdLst/>
              <a:ahLst/>
              <a:cxnLst/>
              <a:rect l="l" t="t" r="r" b="b"/>
              <a:pathLst>
                <a:path w="4954" h="5661" extrusionOk="0">
                  <a:moveTo>
                    <a:pt x="1896" y="0"/>
                  </a:moveTo>
                  <a:cubicBezTo>
                    <a:pt x="1790" y="0"/>
                    <a:pt x="1693" y="42"/>
                    <a:pt x="1610" y="141"/>
                  </a:cubicBezTo>
                  <a:cubicBezTo>
                    <a:pt x="1300" y="506"/>
                    <a:pt x="1712" y="1140"/>
                    <a:pt x="1712" y="1140"/>
                  </a:cubicBezTo>
                  <a:cubicBezTo>
                    <a:pt x="1712" y="1140"/>
                    <a:pt x="1390" y="891"/>
                    <a:pt x="1095" y="891"/>
                  </a:cubicBezTo>
                  <a:cubicBezTo>
                    <a:pt x="951" y="891"/>
                    <a:pt x="813" y="951"/>
                    <a:pt x="722" y="1127"/>
                  </a:cubicBezTo>
                  <a:cubicBezTo>
                    <a:pt x="445" y="1658"/>
                    <a:pt x="1203" y="2296"/>
                    <a:pt x="1203" y="2296"/>
                  </a:cubicBezTo>
                  <a:cubicBezTo>
                    <a:pt x="1203" y="2296"/>
                    <a:pt x="897" y="2125"/>
                    <a:pt x="616" y="2125"/>
                  </a:cubicBezTo>
                  <a:cubicBezTo>
                    <a:pt x="445" y="2125"/>
                    <a:pt x="283" y="2188"/>
                    <a:pt x="204" y="2393"/>
                  </a:cubicBezTo>
                  <a:cubicBezTo>
                    <a:pt x="1" y="2935"/>
                    <a:pt x="778" y="3586"/>
                    <a:pt x="778" y="3586"/>
                  </a:cubicBezTo>
                  <a:cubicBezTo>
                    <a:pt x="778" y="3586"/>
                    <a:pt x="601" y="3500"/>
                    <a:pt x="436" y="3500"/>
                  </a:cubicBezTo>
                  <a:cubicBezTo>
                    <a:pt x="292" y="3500"/>
                    <a:pt x="158" y="3565"/>
                    <a:pt x="158" y="3808"/>
                  </a:cubicBezTo>
                  <a:cubicBezTo>
                    <a:pt x="150" y="4744"/>
                    <a:pt x="1954" y="5660"/>
                    <a:pt x="2857" y="5660"/>
                  </a:cubicBezTo>
                  <a:cubicBezTo>
                    <a:pt x="3038" y="5660"/>
                    <a:pt x="3183" y="5623"/>
                    <a:pt x="3270" y="5542"/>
                  </a:cubicBezTo>
                  <a:cubicBezTo>
                    <a:pt x="3524" y="5302"/>
                    <a:pt x="3418" y="4840"/>
                    <a:pt x="3418" y="4840"/>
                  </a:cubicBezTo>
                  <a:lnTo>
                    <a:pt x="3418" y="4840"/>
                  </a:lnTo>
                  <a:cubicBezTo>
                    <a:pt x="3418" y="4840"/>
                    <a:pt x="3423" y="4840"/>
                    <a:pt x="3432" y="4840"/>
                  </a:cubicBezTo>
                  <a:cubicBezTo>
                    <a:pt x="3505" y="4840"/>
                    <a:pt x="3847" y="4826"/>
                    <a:pt x="3987" y="4571"/>
                  </a:cubicBezTo>
                  <a:cubicBezTo>
                    <a:pt x="4098" y="4335"/>
                    <a:pt x="4070" y="4063"/>
                    <a:pt x="3913" y="3859"/>
                  </a:cubicBezTo>
                  <a:cubicBezTo>
                    <a:pt x="3913" y="3859"/>
                    <a:pt x="4343" y="3831"/>
                    <a:pt x="4444" y="3619"/>
                  </a:cubicBezTo>
                  <a:cubicBezTo>
                    <a:pt x="4643" y="3198"/>
                    <a:pt x="4282" y="2777"/>
                    <a:pt x="4282" y="2777"/>
                  </a:cubicBezTo>
                  <a:cubicBezTo>
                    <a:pt x="4537" y="2764"/>
                    <a:pt x="4749" y="2587"/>
                    <a:pt x="4815" y="2343"/>
                  </a:cubicBezTo>
                  <a:cubicBezTo>
                    <a:pt x="4953" y="1853"/>
                    <a:pt x="4578" y="873"/>
                    <a:pt x="4546" y="197"/>
                  </a:cubicBezTo>
                  <a:lnTo>
                    <a:pt x="4181" y="169"/>
                  </a:lnTo>
                  <a:lnTo>
                    <a:pt x="3733" y="1145"/>
                  </a:lnTo>
                  <a:cubicBezTo>
                    <a:pt x="3208" y="1060"/>
                    <a:pt x="2432" y="0"/>
                    <a:pt x="1896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60"/>
            <p:cNvSpPr/>
            <p:nvPr/>
          </p:nvSpPr>
          <p:spPr>
            <a:xfrm>
              <a:off x="1634325" y="4332975"/>
              <a:ext cx="50175" cy="52400"/>
            </a:xfrm>
            <a:custGeom>
              <a:avLst/>
              <a:gdLst/>
              <a:ahLst/>
              <a:cxnLst/>
              <a:rect l="l" t="t" r="r" b="b"/>
              <a:pathLst>
                <a:path w="2007" h="2096" extrusionOk="0">
                  <a:moveTo>
                    <a:pt x="1663" y="0"/>
                  </a:moveTo>
                  <a:cubicBezTo>
                    <a:pt x="1302" y="0"/>
                    <a:pt x="695" y="387"/>
                    <a:pt x="288" y="1022"/>
                  </a:cubicBezTo>
                  <a:lnTo>
                    <a:pt x="1" y="1919"/>
                  </a:lnTo>
                  <a:lnTo>
                    <a:pt x="828" y="2095"/>
                  </a:lnTo>
                  <a:cubicBezTo>
                    <a:pt x="856" y="1452"/>
                    <a:pt x="1832" y="1059"/>
                    <a:pt x="1948" y="448"/>
                  </a:cubicBezTo>
                  <a:cubicBezTo>
                    <a:pt x="2007" y="140"/>
                    <a:pt x="1879" y="0"/>
                    <a:pt x="1663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60"/>
            <p:cNvSpPr/>
            <p:nvPr/>
          </p:nvSpPr>
          <p:spPr>
            <a:xfrm>
              <a:off x="1555250" y="4442400"/>
              <a:ext cx="65600" cy="33575"/>
            </a:xfrm>
            <a:custGeom>
              <a:avLst/>
              <a:gdLst/>
              <a:ahLst/>
              <a:cxnLst/>
              <a:rect l="l" t="t" r="r" b="b"/>
              <a:pathLst>
                <a:path w="2624" h="1343" extrusionOk="0">
                  <a:moveTo>
                    <a:pt x="36" y="1"/>
                  </a:moveTo>
                  <a:cubicBezTo>
                    <a:pt x="13" y="1"/>
                    <a:pt x="1" y="38"/>
                    <a:pt x="20" y="53"/>
                  </a:cubicBezTo>
                  <a:cubicBezTo>
                    <a:pt x="737" y="737"/>
                    <a:pt x="1643" y="1186"/>
                    <a:pt x="2623" y="1343"/>
                  </a:cubicBezTo>
                  <a:lnTo>
                    <a:pt x="2623" y="1329"/>
                  </a:lnTo>
                  <a:cubicBezTo>
                    <a:pt x="1708" y="1014"/>
                    <a:pt x="839" y="566"/>
                    <a:pt x="52" y="7"/>
                  </a:cubicBezTo>
                  <a:cubicBezTo>
                    <a:pt x="46" y="2"/>
                    <a:pt x="41" y="1"/>
                    <a:pt x="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60"/>
            <p:cNvSpPr/>
            <p:nvPr/>
          </p:nvSpPr>
          <p:spPr>
            <a:xfrm>
              <a:off x="1565575" y="4410600"/>
              <a:ext cx="69725" cy="41100"/>
            </a:xfrm>
            <a:custGeom>
              <a:avLst/>
              <a:gdLst/>
              <a:ahLst/>
              <a:cxnLst/>
              <a:rect l="l" t="t" r="r" b="b"/>
              <a:pathLst>
                <a:path w="2789" h="1644" extrusionOk="0">
                  <a:moveTo>
                    <a:pt x="16" y="1"/>
                  </a:moveTo>
                  <a:cubicBezTo>
                    <a:pt x="2" y="1"/>
                    <a:pt x="0" y="36"/>
                    <a:pt x="19" y="58"/>
                  </a:cubicBezTo>
                  <a:cubicBezTo>
                    <a:pt x="721" y="899"/>
                    <a:pt x="1702" y="1459"/>
                    <a:pt x="2778" y="1644"/>
                  </a:cubicBezTo>
                  <a:cubicBezTo>
                    <a:pt x="2784" y="1644"/>
                    <a:pt x="2788" y="1639"/>
                    <a:pt x="2788" y="1630"/>
                  </a:cubicBezTo>
                  <a:cubicBezTo>
                    <a:pt x="2788" y="1626"/>
                    <a:pt x="2784" y="1620"/>
                    <a:pt x="2778" y="1620"/>
                  </a:cubicBezTo>
                  <a:cubicBezTo>
                    <a:pt x="1914" y="1343"/>
                    <a:pt x="531" y="557"/>
                    <a:pt x="32" y="11"/>
                  </a:cubicBezTo>
                  <a:cubicBezTo>
                    <a:pt x="26" y="4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60"/>
            <p:cNvSpPr/>
            <p:nvPr/>
          </p:nvSpPr>
          <p:spPr>
            <a:xfrm>
              <a:off x="1578250" y="4380650"/>
              <a:ext cx="65125" cy="43675"/>
            </a:xfrm>
            <a:custGeom>
              <a:avLst/>
              <a:gdLst/>
              <a:ahLst/>
              <a:cxnLst/>
              <a:rect l="l" t="t" r="r" b="b"/>
              <a:pathLst>
                <a:path w="2605" h="1747" extrusionOk="0">
                  <a:moveTo>
                    <a:pt x="22" y="0"/>
                  </a:moveTo>
                  <a:cubicBezTo>
                    <a:pt x="10" y="0"/>
                    <a:pt x="0" y="17"/>
                    <a:pt x="11" y="31"/>
                  </a:cubicBezTo>
                  <a:cubicBezTo>
                    <a:pt x="252" y="460"/>
                    <a:pt x="594" y="826"/>
                    <a:pt x="1014" y="1085"/>
                  </a:cubicBezTo>
                  <a:cubicBezTo>
                    <a:pt x="1458" y="1367"/>
                    <a:pt x="2059" y="1681"/>
                    <a:pt x="2591" y="1746"/>
                  </a:cubicBezTo>
                  <a:cubicBezTo>
                    <a:pt x="2591" y="1746"/>
                    <a:pt x="2604" y="1723"/>
                    <a:pt x="2591" y="1723"/>
                  </a:cubicBezTo>
                  <a:cubicBezTo>
                    <a:pt x="1611" y="1330"/>
                    <a:pt x="728" y="821"/>
                    <a:pt x="34" y="7"/>
                  </a:cubicBezTo>
                  <a:cubicBezTo>
                    <a:pt x="30" y="3"/>
                    <a:pt x="26" y="0"/>
                    <a:pt x="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60"/>
            <p:cNvSpPr/>
            <p:nvPr/>
          </p:nvSpPr>
          <p:spPr>
            <a:xfrm>
              <a:off x="1266625" y="4214775"/>
              <a:ext cx="68250" cy="70800"/>
            </a:xfrm>
            <a:custGeom>
              <a:avLst/>
              <a:gdLst/>
              <a:ahLst/>
              <a:cxnLst/>
              <a:rect l="l" t="t" r="r" b="b"/>
              <a:pathLst>
                <a:path w="2730" h="2832" extrusionOk="0">
                  <a:moveTo>
                    <a:pt x="1001" y="0"/>
                  </a:moveTo>
                  <a:cubicBezTo>
                    <a:pt x="950" y="0"/>
                    <a:pt x="899" y="4"/>
                    <a:pt x="847" y="12"/>
                  </a:cubicBezTo>
                  <a:cubicBezTo>
                    <a:pt x="121" y="127"/>
                    <a:pt x="1" y="1316"/>
                    <a:pt x="135" y="1704"/>
                  </a:cubicBezTo>
                  <a:cubicBezTo>
                    <a:pt x="256" y="2066"/>
                    <a:pt x="1301" y="2832"/>
                    <a:pt x="1631" y="2832"/>
                  </a:cubicBezTo>
                  <a:cubicBezTo>
                    <a:pt x="1656" y="2832"/>
                    <a:pt x="1677" y="2827"/>
                    <a:pt x="1693" y="2818"/>
                  </a:cubicBezTo>
                  <a:cubicBezTo>
                    <a:pt x="1925" y="2690"/>
                    <a:pt x="1781" y="1913"/>
                    <a:pt x="1780" y="1913"/>
                  </a:cubicBezTo>
                  <a:lnTo>
                    <a:pt x="1780" y="1913"/>
                  </a:lnTo>
                  <a:cubicBezTo>
                    <a:pt x="1781" y="1913"/>
                    <a:pt x="2224" y="2414"/>
                    <a:pt x="2459" y="2414"/>
                  </a:cubicBezTo>
                  <a:cubicBezTo>
                    <a:pt x="2488" y="2414"/>
                    <a:pt x="2514" y="2406"/>
                    <a:pt x="2535" y="2389"/>
                  </a:cubicBezTo>
                  <a:cubicBezTo>
                    <a:pt x="2729" y="2227"/>
                    <a:pt x="2535" y="1158"/>
                    <a:pt x="2442" y="936"/>
                  </a:cubicBezTo>
                  <a:cubicBezTo>
                    <a:pt x="2352" y="729"/>
                    <a:pt x="1706" y="0"/>
                    <a:pt x="1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60"/>
            <p:cNvSpPr/>
            <p:nvPr/>
          </p:nvSpPr>
          <p:spPr>
            <a:xfrm>
              <a:off x="1274825" y="4163525"/>
              <a:ext cx="51475" cy="95950"/>
            </a:xfrm>
            <a:custGeom>
              <a:avLst/>
              <a:gdLst/>
              <a:ahLst/>
              <a:cxnLst/>
              <a:rect l="l" t="t" r="r" b="b"/>
              <a:pathLst>
                <a:path w="2059" h="3838" extrusionOk="0">
                  <a:moveTo>
                    <a:pt x="311" y="0"/>
                  </a:moveTo>
                  <a:cubicBezTo>
                    <a:pt x="311" y="0"/>
                    <a:pt x="251" y="365"/>
                    <a:pt x="176" y="822"/>
                  </a:cubicBezTo>
                  <a:lnTo>
                    <a:pt x="176" y="888"/>
                  </a:lnTo>
                  <a:cubicBezTo>
                    <a:pt x="176" y="911"/>
                    <a:pt x="167" y="939"/>
                    <a:pt x="163" y="961"/>
                  </a:cubicBezTo>
                  <a:cubicBezTo>
                    <a:pt x="163" y="1031"/>
                    <a:pt x="144" y="1095"/>
                    <a:pt x="131" y="1165"/>
                  </a:cubicBezTo>
                  <a:cubicBezTo>
                    <a:pt x="121" y="1238"/>
                    <a:pt x="116" y="1272"/>
                    <a:pt x="108" y="1327"/>
                  </a:cubicBezTo>
                  <a:cubicBezTo>
                    <a:pt x="103" y="1383"/>
                    <a:pt x="93" y="1438"/>
                    <a:pt x="89" y="1494"/>
                  </a:cubicBezTo>
                  <a:cubicBezTo>
                    <a:pt x="33" y="1887"/>
                    <a:pt x="1" y="2284"/>
                    <a:pt x="1" y="2681"/>
                  </a:cubicBezTo>
                  <a:cubicBezTo>
                    <a:pt x="33" y="2837"/>
                    <a:pt x="752" y="3838"/>
                    <a:pt x="1462" y="3838"/>
                  </a:cubicBezTo>
                  <a:cubicBezTo>
                    <a:pt x="1470" y="3838"/>
                    <a:pt x="1478" y="3838"/>
                    <a:pt x="1486" y="3837"/>
                  </a:cubicBezTo>
                  <a:cubicBezTo>
                    <a:pt x="1721" y="3829"/>
                    <a:pt x="1725" y="2552"/>
                    <a:pt x="1725" y="2552"/>
                  </a:cubicBezTo>
                  <a:lnTo>
                    <a:pt x="1753" y="2459"/>
                  </a:lnTo>
                  <a:lnTo>
                    <a:pt x="2058" y="1146"/>
                  </a:lnTo>
                  <a:lnTo>
                    <a:pt x="533" y="134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60"/>
            <p:cNvSpPr/>
            <p:nvPr/>
          </p:nvSpPr>
          <p:spPr>
            <a:xfrm>
              <a:off x="1279000" y="4163525"/>
              <a:ext cx="47300" cy="61500"/>
            </a:xfrm>
            <a:custGeom>
              <a:avLst/>
              <a:gdLst/>
              <a:ahLst/>
              <a:cxnLst/>
              <a:rect l="l" t="t" r="r" b="b"/>
              <a:pathLst>
                <a:path w="1892" h="2460" extrusionOk="0">
                  <a:moveTo>
                    <a:pt x="144" y="0"/>
                  </a:moveTo>
                  <a:cubicBezTo>
                    <a:pt x="144" y="0"/>
                    <a:pt x="75" y="365"/>
                    <a:pt x="0" y="822"/>
                  </a:cubicBezTo>
                  <a:cubicBezTo>
                    <a:pt x="265" y="1577"/>
                    <a:pt x="842" y="2173"/>
                    <a:pt x="1586" y="2459"/>
                  </a:cubicBezTo>
                  <a:lnTo>
                    <a:pt x="1891" y="1146"/>
                  </a:lnTo>
                  <a:lnTo>
                    <a:pt x="366" y="13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60"/>
            <p:cNvSpPr/>
            <p:nvPr/>
          </p:nvSpPr>
          <p:spPr>
            <a:xfrm>
              <a:off x="1268025" y="4074050"/>
              <a:ext cx="111800" cy="140075"/>
            </a:xfrm>
            <a:custGeom>
              <a:avLst/>
              <a:gdLst/>
              <a:ahLst/>
              <a:cxnLst/>
              <a:rect l="l" t="t" r="r" b="b"/>
              <a:pathLst>
                <a:path w="4472" h="5603" extrusionOk="0">
                  <a:moveTo>
                    <a:pt x="2107" y="1"/>
                  </a:moveTo>
                  <a:cubicBezTo>
                    <a:pt x="1079" y="1"/>
                    <a:pt x="4" y="673"/>
                    <a:pt x="4" y="2945"/>
                  </a:cubicBezTo>
                  <a:cubicBezTo>
                    <a:pt x="0" y="5317"/>
                    <a:pt x="1564" y="5544"/>
                    <a:pt x="2025" y="5594"/>
                  </a:cubicBezTo>
                  <a:cubicBezTo>
                    <a:pt x="2074" y="5599"/>
                    <a:pt x="2131" y="5603"/>
                    <a:pt x="2196" y="5603"/>
                  </a:cubicBezTo>
                  <a:cubicBezTo>
                    <a:pt x="2799" y="5603"/>
                    <a:pt x="3996" y="5304"/>
                    <a:pt x="4221" y="3172"/>
                  </a:cubicBezTo>
                  <a:cubicBezTo>
                    <a:pt x="4471" y="814"/>
                    <a:pt x="3316" y="60"/>
                    <a:pt x="2243" y="5"/>
                  </a:cubicBezTo>
                  <a:cubicBezTo>
                    <a:pt x="2198" y="2"/>
                    <a:pt x="2152" y="1"/>
                    <a:pt x="2107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60"/>
            <p:cNvSpPr/>
            <p:nvPr/>
          </p:nvSpPr>
          <p:spPr>
            <a:xfrm>
              <a:off x="1358425" y="4129175"/>
              <a:ext cx="11225" cy="7025"/>
            </a:xfrm>
            <a:custGeom>
              <a:avLst/>
              <a:gdLst/>
              <a:ahLst/>
              <a:cxnLst/>
              <a:rect l="l" t="t" r="r" b="b"/>
              <a:pathLst>
                <a:path w="449" h="281" extrusionOk="0">
                  <a:moveTo>
                    <a:pt x="157" y="0"/>
                  </a:moveTo>
                  <a:cubicBezTo>
                    <a:pt x="113" y="0"/>
                    <a:pt x="69" y="16"/>
                    <a:pt x="33" y="47"/>
                  </a:cubicBezTo>
                  <a:cubicBezTo>
                    <a:pt x="5" y="70"/>
                    <a:pt x="1" y="116"/>
                    <a:pt x="23" y="149"/>
                  </a:cubicBezTo>
                  <a:cubicBezTo>
                    <a:pt x="60" y="190"/>
                    <a:pt x="112" y="218"/>
                    <a:pt x="171" y="227"/>
                  </a:cubicBezTo>
                  <a:cubicBezTo>
                    <a:pt x="222" y="250"/>
                    <a:pt x="272" y="264"/>
                    <a:pt x="328" y="278"/>
                  </a:cubicBezTo>
                  <a:cubicBezTo>
                    <a:pt x="335" y="279"/>
                    <a:pt x="342" y="280"/>
                    <a:pt x="350" y="280"/>
                  </a:cubicBezTo>
                  <a:cubicBezTo>
                    <a:pt x="364" y="280"/>
                    <a:pt x="379" y="277"/>
                    <a:pt x="393" y="269"/>
                  </a:cubicBezTo>
                  <a:cubicBezTo>
                    <a:pt x="434" y="245"/>
                    <a:pt x="449" y="190"/>
                    <a:pt x="426" y="149"/>
                  </a:cubicBezTo>
                  <a:cubicBezTo>
                    <a:pt x="383" y="83"/>
                    <a:pt x="319" y="38"/>
                    <a:pt x="240" y="19"/>
                  </a:cubicBezTo>
                  <a:cubicBezTo>
                    <a:pt x="213" y="7"/>
                    <a:pt x="185" y="0"/>
                    <a:pt x="1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60"/>
            <p:cNvSpPr/>
            <p:nvPr/>
          </p:nvSpPr>
          <p:spPr>
            <a:xfrm>
              <a:off x="1325700" y="4126225"/>
              <a:ext cx="11100" cy="6100"/>
            </a:xfrm>
            <a:custGeom>
              <a:avLst/>
              <a:gdLst/>
              <a:ahLst/>
              <a:cxnLst/>
              <a:rect l="l" t="t" r="r" b="b"/>
              <a:pathLst>
                <a:path w="444" h="244" extrusionOk="0">
                  <a:moveTo>
                    <a:pt x="258" y="1"/>
                  </a:moveTo>
                  <a:cubicBezTo>
                    <a:pt x="248" y="1"/>
                    <a:pt x="238" y="2"/>
                    <a:pt x="228" y="3"/>
                  </a:cubicBezTo>
                  <a:cubicBezTo>
                    <a:pt x="153" y="7"/>
                    <a:pt x="83" y="39"/>
                    <a:pt x="33" y="90"/>
                  </a:cubicBezTo>
                  <a:cubicBezTo>
                    <a:pt x="0" y="128"/>
                    <a:pt x="0" y="188"/>
                    <a:pt x="38" y="220"/>
                  </a:cubicBezTo>
                  <a:cubicBezTo>
                    <a:pt x="51" y="234"/>
                    <a:pt x="70" y="239"/>
                    <a:pt x="89" y="244"/>
                  </a:cubicBezTo>
                  <a:cubicBezTo>
                    <a:pt x="139" y="239"/>
                    <a:pt x="194" y="234"/>
                    <a:pt x="250" y="229"/>
                  </a:cubicBezTo>
                  <a:cubicBezTo>
                    <a:pt x="305" y="229"/>
                    <a:pt x="366" y="211"/>
                    <a:pt x="412" y="178"/>
                  </a:cubicBezTo>
                  <a:cubicBezTo>
                    <a:pt x="440" y="150"/>
                    <a:pt x="444" y="109"/>
                    <a:pt x="422" y="77"/>
                  </a:cubicBezTo>
                  <a:cubicBezTo>
                    <a:pt x="382" y="25"/>
                    <a:pt x="321" y="1"/>
                    <a:pt x="2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60"/>
            <p:cNvSpPr/>
            <p:nvPr/>
          </p:nvSpPr>
          <p:spPr>
            <a:xfrm>
              <a:off x="1328925" y="4148000"/>
              <a:ext cx="5700" cy="10100"/>
            </a:xfrm>
            <a:custGeom>
              <a:avLst/>
              <a:gdLst/>
              <a:ahLst/>
              <a:cxnLst/>
              <a:rect l="l" t="t" r="r" b="b"/>
              <a:pathLst>
                <a:path w="228" h="404" extrusionOk="0">
                  <a:moveTo>
                    <a:pt x="210" y="1"/>
                  </a:moveTo>
                  <a:cubicBezTo>
                    <a:pt x="210" y="1"/>
                    <a:pt x="195" y="1"/>
                    <a:pt x="195" y="15"/>
                  </a:cubicBezTo>
                  <a:cubicBezTo>
                    <a:pt x="195" y="177"/>
                    <a:pt x="149" y="357"/>
                    <a:pt x="1" y="404"/>
                  </a:cubicBezTo>
                  <a:cubicBezTo>
                    <a:pt x="182" y="399"/>
                    <a:pt x="227" y="154"/>
                    <a:pt x="2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60"/>
            <p:cNvSpPr/>
            <p:nvPr/>
          </p:nvSpPr>
          <p:spPr>
            <a:xfrm>
              <a:off x="1323150" y="4143450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281" y="0"/>
                  </a:moveTo>
                  <a:cubicBezTo>
                    <a:pt x="48" y="0"/>
                    <a:pt x="1" y="480"/>
                    <a:pt x="232" y="516"/>
                  </a:cubicBezTo>
                  <a:cubicBezTo>
                    <a:pt x="240" y="517"/>
                    <a:pt x="248" y="518"/>
                    <a:pt x="256" y="518"/>
                  </a:cubicBezTo>
                  <a:cubicBezTo>
                    <a:pt x="472" y="518"/>
                    <a:pt x="521" y="34"/>
                    <a:pt x="311" y="3"/>
                  </a:cubicBezTo>
                  <a:cubicBezTo>
                    <a:pt x="301" y="1"/>
                    <a:pt x="291" y="0"/>
                    <a:pt x="2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60"/>
            <p:cNvSpPr/>
            <p:nvPr/>
          </p:nvSpPr>
          <p:spPr>
            <a:xfrm>
              <a:off x="1320625" y="4142700"/>
              <a:ext cx="8550" cy="6025"/>
            </a:xfrm>
            <a:custGeom>
              <a:avLst/>
              <a:gdLst/>
              <a:ahLst/>
              <a:cxnLst/>
              <a:rect l="l" t="t" r="r" b="b"/>
              <a:pathLst>
                <a:path w="342" h="241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97"/>
                    <a:pt x="23" y="195"/>
                    <a:pt x="130" y="232"/>
                  </a:cubicBezTo>
                  <a:cubicBezTo>
                    <a:pt x="147" y="237"/>
                    <a:pt x="163" y="240"/>
                    <a:pt x="178" y="240"/>
                  </a:cubicBezTo>
                  <a:cubicBezTo>
                    <a:pt x="257" y="240"/>
                    <a:pt x="311" y="165"/>
                    <a:pt x="342" y="80"/>
                  </a:cubicBezTo>
                  <a:cubicBezTo>
                    <a:pt x="338" y="67"/>
                    <a:pt x="331" y="45"/>
                    <a:pt x="314" y="45"/>
                  </a:cubicBezTo>
                  <a:cubicBezTo>
                    <a:pt x="311" y="45"/>
                    <a:pt x="308" y="45"/>
                    <a:pt x="305" y="46"/>
                  </a:cubicBezTo>
                  <a:cubicBezTo>
                    <a:pt x="259" y="70"/>
                    <a:pt x="209" y="116"/>
                    <a:pt x="153" y="116"/>
                  </a:cubicBezTo>
                  <a:cubicBezTo>
                    <a:pt x="98" y="116"/>
                    <a:pt x="47" y="56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60"/>
            <p:cNvSpPr/>
            <p:nvPr/>
          </p:nvSpPr>
          <p:spPr>
            <a:xfrm>
              <a:off x="1355875" y="4149975"/>
              <a:ext cx="4400" cy="11125"/>
            </a:xfrm>
            <a:custGeom>
              <a:avLst/>
              <a:gdLst/>
              <a:ahLst/>
              <a:cxnLst/>
              <a:rect l="l" t="t" r="r" b="b"/>
              <a:pathLst>
                <a:path w="176" h="445" extrusionOk="0">
                  <a:moveTo>
                    <a:pt x="56" y="0"/>
                  </a:moveTo>
                  <a:lnTo>
                    <a:pt x="56" y="0"/>
                  </a:lnTo>
                  <a:cubicBezTo>
                    <a:pt x="5" y="149"/>
                    <a:pt x="0" y="399"/>
                    <a:pt x="176" y="444"/>
                  </a:cubicBezTo>
                  <a:lnTo>
                    <a:pt x="176" y="435"/>
                  </a:lnTo>
                  <a:cubicBezTo>
                    <a:pt x="37" y="361"/>
                    <a:pt x="42" y="177"/>
                    <a:pt x="69" y="19"/>
                  </a:cubicBezTo>
                  <a:cubicBezTo>
                    <a:pt x="69" y="0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60"/>
            <p:cNvSpPr/>
            <p:nvPr/>
          </p:nvSpPr>
          <p:spPr>
            <a:xfrm>
              <a:off x="1354675" y="4146275"/>
              <a:ext cx="13075" cy="13100"/>
            </a:xfrm>
            <a:custGeom>
              <a:avLst/>
              <a:gdLst/>
              <a:ahLst/>
              <a:cxnLst/>
              <a:rect l="l" t="t" r="r" b="b"/>
              <a:pathLst>
                <a:path w="523" h="524" extrusionOk="0">
                  <a:moveTo>
                    <a:pt x="257" y="1"/>
                  </a:moveTo>
                  <a:cubicBezTo>
                    <a:pt x="51" y="1"/>
                    <a:pt x="1" y="509"/>
                    <a:pt x="238" y="524"/>
                  </a:cubicBezTo>
                  <a:cubicBezTo>
                    <a:pt x="240" y="524"/>
                    <a:pt x="242" y="524"/>
                    <a:pt x="244" y="524"/>
                  </a:cubicBezTo>
                  <a:cubicBezTo>
                    <a:pt x="479" y="524"/>
                    <a:pt x="522" y="14"/>
                    <a:pt x="266" y="1"/>
                  </a:cubicBezTo>
                  <a:cubicBezTo>
                    <a:pt x="263" y="1"/>
                    <a:pt x="260" y="1"/>
                    <a:pt x="2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60"/>
            <p:cNvSpPr/>
            <p:nvPr/>
          </p:nvSpPr>
          <p:spPr>
            <a:xfrm>
              <a:off x="1363150" y="4147300"/>
              <a:ext cx="7525" cy="5400"/>
            </a:xfrm>
            <a:custGeom>
              <a:avLst/>
              <a:gdLst/>
              <a:ahLst/>
              <a:cxnLst/>
              <a:rect l="l" t="t" r="r" b="b"/>
              <a:pathLst>
                <a:path w="301" h="216" extrusionOk="0">
                  <a:moveTo>
                    <a:pt x="301" y="1"/>
                  </a:moveTo>
                  <a:lnTo>
                    <a:pt x="301" y="1"/>
                  </a:lnTo>
                  <a:cubicBezTo>
                    <a:pt x="267" y="48"/>
                    <a:pt x="217" y="95"/>
                    <a:pt x="170" y="95"/>
                  </a:cubicBezTo>
                  <a:cubicBezTo>
                    <a:pt x="166" y="95"/>
                    <a:pt x="162" y="95"/>
                    <a:pt x="158" y="94"/>
                  </a:cubicBezTo>
                  <a:cubicBezTo>
                    <a:pt x="111" y="90"/>
                    <a:pt x="75" y="34"/>
                    <a:pt x="38" y="6"/>
                  </a:cubicBezTo>
                  <a:cubicBezTo>
                    <a:pt x="34" y="4"/>
                    <a:pt x="31" y="2"/>
                    <a:pt x="27" y="2"/>
                  </a:cubicBezTo>
                  <a:cubicBezTo>
                    <a:pt x="12" y="2"/>
                    <a:pt x="0" y="23"/>
                    <a:pt x="0" y="34"/>
                  </a:cubicBezTo>
                  <a:cubicBezTo>
                    <a:pt x="14" y="124"/>
                    <a:pt x="55" y="215"/>
                    <a:pt x="139" y="215"/>
                  </a:cubicBezTo>
                  <a:cubicBezTo>
                    <a:pt x="145" y="215"/>
                    <a:pt x="151" y="215"/>
                    <a:pt x="158" y="214"/>
                  </a:cubicBezTo>
                  <a:cubicBezTo>
                    <a:pt x="255" y="195"/>
                    <a:pt x="301" y="103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60"/>
            <p:cNvSpPr/>
            <p:nvPr/>
          </p:nvSpPr>
          <p:spPr>
            <a:xfrm>
              <a:off x="1329400" y="4179750"/>
              <a:ext cx="8250" cy="4475"/>
            </a:xfrm>
            <a:custGeom>
              <a:avLst/>
              <a:gdLst/>
              <a:ahLst/>
              <a:cxnLst/>
              <a:rect l="l" t="t" r="r" b="b"/>
              <a:pathLst>
                <a:path w="330" h="179" extrusionOk="0">
                  <a:moveTo>
                    <a:pt x="12" y="0"/>
                  </a:moveTo>
                  <a:cubicBezTo>
                    <a:pt x="7" y="0"/>
                    <a:pt x="3" y="2"/>
                    <a:pt x="1" y="7"/>
                  </a:cubicBezTo>
                  <a:cubicBezTo>
                    <a:pt x="1" y="77"/>
                    <a:pt x="37" y="141"/>
                    <a:pt x="102" y="169"/>
                  </a:cubicBezTo>
                  <a:cubicBezTo>
                    <a:pt x="124" y="175"/>
                    <a:pt x="146" y="179"/>
                    <a:pt x="169" y="179"/>
                  </a:cubicBezTo>
                  <a:cubicBezTo>
                    <a:pt x="225" y="179"/>
                    <a:pt x="279" y="158"/>
                    <a:pt x="319" y="118"/>
                  </a:cubicBezTo>
                  <a:cubicBezTo>
                    <a:pt x="329" y="109"/>
                    <a:pt x="319" y="109"/>
                    <a:pt x="319" y="109"/>
                  </a:cubicBezTo>
                  <a:cubicBezTo>
                    <a:pt x="281" y="118"/>
                    <a:pt x="243" y="123"/>
                    <a:pt x="207" y="123"/>
                  </a:cubicBezTo>
                  <a:cubicBezTo>
                    <a:pt x="185" y="123"/>
                    <a:pt x="164" y="122"/>
                    <a:pt x="144" y="118"/>
                  </a:cubicBezTo>
                  <a:cubicBezTo>
                    <a:pt x="84" y="105"/>
                    <a:pt x="56" y="49"/>
                    <a:pt x="24" y="7"/>
                  </a:cubicBezTo>
                  <a:cubicBezTo>
                    <a:pt x="21" y="2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60"/>
            <p:cNvSpPr/>
            <p:nvPr/>
          </p:nvSpPr>
          <p:spPr>
            <a:xfrm>
              <a:off x="1333900" y="4127975"/>
              <a:ext cx="21525" cy="48425"/>
            </a:xfrm>
            <a:custGeom>
              <a:avLst/>
              <a:gdLst/>
              <a:ahLst/>
              <a:cxnLst/>
              <a:rect l="l" t="t" r="r" b="b"/>
              <a:pathLst>
                <a:path w="861" h="1937" extrusionOk="0">
                  <a:moveTo>
                    <a:pt x="692" y="0"/>
                  </a:moveTo>
                  <a:cubicBezTo>
                    <a:pt x="684" y="0"/>
                    <a:pt x="676" y="6"/>
                    <a:pt x="676" y="16"/>
                  </a:cubicBezTo>
                  <a:cubicBezTo>
                    <a:pt x="671" y="520"/>
                    <a:pt x="750" y="1024"/>
                    <a:pt x="750" y="1529"/>
                  </a:cubicBezTo>
                  <a:cubicBezTo>
                    <a:pt x="671" y="1491"/>
                    <a:pt x="588" y="1463"/>
                    <a:pt x="500" y="1445"/>
                  </a:cubicBezTo>
                  <a:cubicBezTo>
                    <a:pt x="472" y="1445"/>
                    <a:pt x="510" y="1828"/>
                    <a:pt x="500" y="1861"/>
                  </a:cubicBezTo>
                  <a:cubicBezTo>
                    <a:pt x="325" y="1847"/>
                    <a:pt x="158" y="1778"/>
                    <a:pt x="24" y="1667"/>
                  </a:cubicBezTo>
                  <a:cubicBezTo>
                    <a:pt x="24" y="1661"/>
                    <a:pt x="21" y="1659"/>
                    <a:pt x="17" y="1659"/>
                  </a:cubicBezTo>
                  <a:cubicBezTo>
                    <a:pt x="15" y="1659"/>
                    <a:pt x="12" y="1660"/>
                    <a:pt x="11" y="1662"/>
                  </a:cubicBezTo>
                  <a:cubicBezTo>
                    <a:pt x="5" y="1667"/>
                    <a:pt x="1" y="1672"/>
                    <a:pt x="5" y="1676"/>
                  </a:cubicBezTo>
                  <a:cubicBezTo>
                    <a:pt x="105" y="1840"/>
                    <a:pt x="281" y="1936"/>
                    <a:pt x="470" y="1936"/>
                  </a:cubicBezTo>
                  <a:cubicBezTo>
                    <a:pt x="483" y="1936"/>
                    <a:pt x="497" y="1936"/>
                    <a:pt x="510" y="1935"/>
                  </a:cubicBezTo>
                  <a:cubicBezTo>
                    <a:pt x="520" y="1936"/>
                    <a:pt x="529" y="1936"/>
                    <a:pt x="537" y="1936"/>
                  </a:cubicBezTo>
                  <a:cubicBezTo>
                    <a:pt x="559" y="1936"/>
                    <a:pt x="574" y="1932"/>
                    <a:pt x="574" y="1926"/>
                  </a:cubicBezTo>
                  <a:lnTo>
                    <a:pt x="574" y="1570"/>
                  </a:lnTo>
                  <a:cubicBezTo>
                    <a:pt x="611" y="1588"/>
                    <a:pt x="758" y="1662"/>
                    <a:pt x="824" y="1662"/>
                  </a:cubicBezTo>
                  <a:cubicBezTo>
                    <a:pt x="842" y="1662"/>
                    <a:pt x="853" y="1656"/>
                    <a:pt x="856" y="1644"/>
                  </a:cubicBezTo>
                  <a:cubicBezTo>
                    <a:pt x="861" y="1098"/>
                    <a:pt x="810" y="552"/>
                    <a:pt x="709" y="16"/>
                  </a:cubicBezTo>
                  <a:cubicBezTo>
                    <a:pt x="706" y="5"/>
                    <a:pt x="699" y="0"/>
                    <a:pt x="6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60"/>
            <p:cNvSpPr/>
            <p:nvPr/>
          </p:nvSpPr>
          <p:spPr>
            <a:xfrm>
              <a:off x="1332175" y="4169500"/>
              <a:ext cx="14475" cy="10525"/>
            </a:xfrm>
            <a:custGeom>
              <a:avLst/>
              <a:gdLst/>
              <a:ahLst/>
              <a:cxnLst/>
              <a:rect l="l" t="t" r="r" b="b"/>
              <a:pathLst>
                <a:path w="579" h="421" extrusionOk="0">
                  <a:moveTo>
                    <a:pt x="84" y="1"/>
                  </a:moveTo>
                  <a:cubicBezTo>
                    <a:pt x="56" y="52"/>
                    <a:pt x="37" y="103"/>
                    <a:pt x="24" y="158"/>
                  </a:cubicBezTo>
                  <a:cubicBezTo>
                    <a:pt x="1" y="260"/>
                    <a:pt x="5" y="380"/>
                    <a:pt x="135" y="412"/>
                  </a:cubicBezTo>
                  <a:cubicBezTo>
                    <a:pt x="159" y="418"/>
                    <a:pt x="184" y="421"/>
                    <a:pt x="208" y="421"/>
                  </a:cubicBezTo>
                  <a:cubicBezTo>
                    <a:pt x="245" y="421"/>
                    <a:pt x="282" y="415"/>
                    <a:pt x="315" y="404"/>
                  </a:cubicBezTo>
                  <a:cubicBezTo>
                    <a:pt x="421" y="357"/>
                    <a:pt x="509" y="288"/>
                    <a:pt x="579" y="195"/>
                  </a:cubicBezTo>
                  <a:cubicBezTo>
                    <a:pt x="398" y="186"/>
                    <a:pt x="223" y="117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60"/>
            <p:cNvSpPr/>
            <p:nvPr/>
          </p:nvSpPr>
          <p:spPr>
            <a:xfrm>
              <a:off x="1332175" y="4173450"/>
              <a:ext cx="7875" cy="6575"/>
            </a:xfrm>
            <a:custGeom>
              <a:avLst/>
              <a:gdLst/>
              <a:ahLst/>
              <a:cxnLst/>
              <a:rect l="l" t="t" r="r" b="b"/>
              <a:pathLst>
                <a:path w="315" h="263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02"/>
                    <a:pt x="5" y="222"/>
                    <a:pt x="135" y="254"/>
                  </a:cubicBezTo>
                  <a:cubicBezTo>
                    <a:pt x="159" y="260"/>
                    <a:pt x="184" y="263"/>
                    <a:pt x="208" y="263"/>
                  </a:cubicBezTo>
                  <a:cubicBezTo>
                    <a:pt x="245" y="263"/>
                    <a:pt x="282" y="257"/>
                    <a:pt x="315" y="246"/>
                  </a:cubicBezTo>
                  <a:cubicBezTo>
                    <a:pt x="287" y="107"/>
                    <a:pt x="167" y="5"/>
                    <a:pt x="24" y="0"/>
                  </a:cubicBez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60"/>
            <p:cNvSpPr/>
            <p:nvPr/>
          </p:nvSpPr>
          <p:spPr>
            <a:xfrm>
              <a:off x="1261850" y="4071700"/>
              <a:ext cx="112550" cy="80625"/>
            </a:xfrm>
            <a:custGeom>
              <a:avLst/>
              <a:gdLst/>
              <a:ahLst/>
              <a:cxnLst/>
              <a:rect l="l" t="t" r="r" b="b"/>
              <a:pathLst>
                <a:path w="4502" h="3225" extrusionOk="0">
                  <a:moveTo>
                    <a:pt x="2129" y="0"/>
                  </a:moveTo>
                  <a:cubicBezTo>
                    <a:pt x="0" y="0"/>
                    <a:pt x="148" y="3225"/>
                    <a:pt x="361" y="3225"/>
                  </a:cubicBezTo>
                  <a:cubicBezTo>
                    <a:pt x="361" y="3225"/>
                    <a:pt x="362" y="3225"/>
                    <a:pt x="362" y="3225"/>
                  </a:cubicBezTo>
                  <a:cubicBezTo>
                    <a:pt x="603" y="3206"/>
                    <a:pt x="848" y="2683"/>
                    <a:pt x="927" y="2512"/>
                  </a:cubicBezTo>
                  <a:cubicBezTo>
                    <a:pt x="1010" y="2341"/>
                    <a:pt x="1316" y="2512"/>
                    <a:pt x="1621" y="2318"/>
                  </a:cubicBezTo>
                  <a:cubicBezTo>
                    <a:pt x="1843" y="2170"/>
                    <a:pt x="1847" y="1777"/>
                    <a:pt x="2101" y="1624"/>
                  </a:cubicBezTo>
                  <a:cubicBezTo>
                    <a:pt x="2175" y="1582"/>
                    <a:pt x="2277" y="1574"/>
                    <a:pt x="2392" y="1574"/>
                  </a:cubicBezTo>
                  <a:cubicBezTo>
                    <a:pt x="2453" y="1574"/>
                    <a:pt x="2518" y="1576"/>
                    <a:pt x="2585" y="1576"/>
                  </a:cubicBezTo>
                  <a:cubicBezTo>
                    <a:pt x="2826" y="1576"/>
                    <a:pt x="3092" y="1549"/>
                    <a:pt x="3290" y="1300"/>
                  </a:cubicBezTo>
                  <a:cubicBezTo>
                    <a:pt x="3401" y="1125"/>
                    <a:pt x="3461" y="922"/>
                    <a:pt x="3452" y="713"/>
                  </a:cubicBezTo>
                  <a:lnTo>
                    <a:pt x="3452" y="713"/>
                  </a:lnTo>
                  <a:cubicBezTo>
                    <a:pt x="3516" y="950"/>
                    <a:pt x="3623" y="1172"/>
                    <a:pt x="3766" y="1366"/>
                  </a:cubicBezTo>
                  <a:cubicBezTo>
                    <a:pt x="3905" y="1527"/>
                    <a:pt x="4007" y="1499"/>
                    <a:pt x="4141" y="1666"/>
                  </a:cubicBezTo>
                  <a:cubicBezTo>
                    <a:pt x="4224" y="1772"/>
                    <a:pt x="4252" y="1897"/>
                    <a:pt x="4363" y="2054"/>
                  </a:cubicBezTo>
                  <a:cubicBezTo>
                    <a:pt x="4400" y="2115"/>
                    <a:pt x="4446" y="2165"/>
                    <a:pt x="4502" y="2207"/>
                  </a:cubicBezTo>
                  <a:cubicBezTo>
                    <a:pt x="4502" y="2207"/>
                    <a:pt x="4353" y="954"/>
                    <a:pt x="3813" y="491"/>
                  </a:cubicBezTo>
                  <a:cubicBezTo>
                    <a:pt x="3406" y="141"/>
                    <a:pt x="3056" y="99"/>
                    <a:pt x="2910" y="99"/>
                  </a:cubicBezTo>
                  <a:cubicBezTo>
                    <a:pt x="2863" y="99"/>
                    <a:pt x="2837" y="103"/>
                    <a:pt x="2837" y="103"/>
                  </a:cubicBezTo>
                  <a:cubicBezTo>
                    <a:pt x="2577" y="32"/>
                    <a:pt x="2341" y="0"/>
                    <a:pt x="21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60"/>
            <p:cNvSpPr/>
            <p:nvPr/>
          </p:nvSpPr>
          <p:spPr>
            <a:xfrm>
              <a:off x="1284425" y="4085350"/>
              <a:ext cx="64325" cy="46950"/>
            </a:xfrm>
            <a:custGeom>
              <a:avLst/>
              <a:gdLst/>
              <a:ahLst/>
              <a:cxnLst/>
              <a:rect l="l" t="t" r="r" b="b"/>
              <a:pathLst>
                <a:path w="2573" h="1878" extrusionOk="0">
                  <a:moveTo>
                    <a:pt x="2544" y="1"/>
                  </a:moveTo>
                  <a:cubicBezTo>
                    <a:pt x="2553" y="154"/>
                    <a:pt x="2549" y="311"/>
                    <a:pt x="2526" y="464"/>
                  </a:cubicBezTo>
                  <a:cubicBezTo>
                    <a:pt x="2511" y="611"/>
                    <a:pt x="2451" y="759"/>
                    <a:pt x="2364" y="880"/>
                  </a:cubicBezTo>
                  <a:cubicBezTo>
                    <a:pt x="2257" y="986"/>
                    <a:pt x="2118" y="1051"/>
                    <a:pt x="1971" y="1060"/>
                  </a:cubicBezTo>
                  <a:cubicBezTo>
                    <a:pt x="1823" y="1078"/>
                    <a:pt x="1666" y="1060"/>
                    <a:pt x="1504" y="1083"/>
                  </a:cubicBezTo>
                  <a:cubicBezTo>
                    <a:pt x="1420" y="1097"/>
                    <a:pt x="1341" y="1130"/>
                    <a:pt x="1277" y="1185"/>
                  </a:cubicBezTo>
                  <a:cubicBezTo>
                    <a:pt x="1217" y="1241"/>
                    <a:pt x="1171" y="1305"/>
                    <a:pt x="1138" y="1379"/>
                  </a:cubicBezTo>
                  <a:cubicBezTo>
                    <a:pt x="1087" y="1522"/>
                    <a:pt x="1000" y="1647"/>
                    <a:pt x="884" y="1744"/>
                  </a:cubicBezTo>
                  <a:cubicBezTo>
                    <a:pt x="797" y="1805"/>
                    <a:pt x="694" y="1835"/>
                    <a:pt x="591" y="1835"/>
                  </a:cubicBezTo>
                  <a:cubicBezTo>
                    <a:pt x="546" y="1835"/>
                    <a:pt x="502" y="1830"/>
                    <a:pt x="458" y="1819"/>
                  </a:cubicBezTo>
                  <a:cubicBezTo>
                    <a:pt x="330" y="1766"/>
                    <a:pt x="199" y="1738"/>
                    <a:pt x="64" y="1738"/>
                  </a:cubicBezTo>
                  <a:cubicBezTo>
                    <a:pt x="43" y="1738"/>
                    <a:pt x="22" y="1739"/>
                    <a:pt x="1" y="1740"/>
                  </a:cubicBezTo>
                  <a:cubicBezTo>
                    <a:pt x="159" y="1744"/>
                    <a:pt x="306" y="1781"/>
                    <a:pt x="445" y="1851"/>
                  </a:cubicBezTo>
                  <a:cubicBezTo>
                    <a:pt x="500" y="1869"/>
                    <a:pt x="558" y="1878"/>
                    <a:pt x="615" y="1878"/>
                  </a:cubicBezTo>
                  <a:cubicBezTo>
                    <a:pt x="721" y="1878"/>
                    <a:pt x="827" y="1848"/>
                    <a:pt x="916" y="1791"/>
                  </a:cubicBezTo>
                  <a:cubicBezTo>
                    <a:pt x="1046" y="1693"/>
                    <a:pt x="1143" y="1555"/>
                    <a:pt x="1198" y="1403"/>
                  </a:cubicBezTo>
                  <a:cubicBezTo>
                    <a:pt x="1226" y="1333"/>
                    <a:pt x="1268" y="1273"/>
                    <a:pt x="1318" y="1222"/>
                  </a:cubicBezTo>
                  <a:cubicBezTo>
                    <a:pt x="1379" y="1175"/>
                    <a:pt x="1444" y="1147"/>
                    <a:pt x="1518" y="1138"/>
                  </a:cubicBezTo>
                  <a:cubicBezTo>
                    <a:pt x="1661" y="1115"/>
                    <a:pt x="1818" y="1138"/>
                    <a:pt x="1980" y="1111"/>
                  </a:cubicBezTo>
                  <a:cubicBezTo>
                    <a:pt x="2058" y="1102"/>
                    <a:pt x="2137" y="1078"/>
                    <a:pt x="2211" y="1046"/>
                  </a:cubicBezTo>
                  <a:cubicBezTo>
                    <a:pt x="2289" y="1014"/>
                    <a:pt x="2355" y="963"/>
                    <a:pt x="2406" y="898"/>
                  </a:cubicBezTo>
                  <a:cubicBezTo>
                    <a:pt x="2498" y="764"/>
                    <a:pt x="2553" y="611"/>
                    <a:pt x="2562" y="449"/>
                  </a:cubicBezTo>
                  <a:cubicBezTo>
                    <a:pt x="2572" y="302"/>
                    <a:pt x="2567" y="149"/>
                    <a:pt x="25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60"/>
            <p:cNvSpPr/>
            <p:nvPr/>
          </p:nvSpPr>
          <p:spPr>
            <a:xfrm>
              <a:off x="1348475" y="4088950"/>
              <a:ext cx="20825" cy="35850"/>
            </a:xfrm>
            <a:custGeom>
              <a:avLst/>
              <a:gdLst/>
              <a:ahLst/>
              <a:cxnLst/>
              <a:rect l="l" t="t" r="r" b="b"/>
              <a:pathLst>
                <a:path w="833" h="1434" extrusionOk="0">
                  <a:moveTo>
                    <a:pt x="5" y="0"/>
                  </a:moveTo>
                  <a:cubicBezTo>
                    <a:pt x="0" y="143"/>
                    <a:pt x="19" y="292"/>
                    <a:pt x="51" y="435"/>
                  </a:cubicBezTo>
                  <a:cubicBezTo>
                    <a:pt x="83" y="583"/>
                    <a:pt x="162" y="717"/>
                    <a:pt x="269" y="824"/>
                  </a:cubicBezTo>
                  <a:cubicBezTo>
                    <a:pt x="329" y="870"/>
                    <a:pt x="389" y="911"/>
                    <a:pt x="454" y="948"/>
                  </a:cubicBezTo>
                  <a:cubicBezTo>
                    <a:pt x="510" y="981"/>
                    <a:pt x="555" y="1031"/>
                    <a:pt x="587" y="1092"/>
                  </a:cubicBezTo>
                  <a:cubicBezTo>
                    <a:pt x="606" y="1156"/>
                    <a:pt x="638" y="1221"/>
                    <a:pt x="670" y="1286"/>
                  </a:cubicBezTo>
                  <a:cubicBezTo>
                    <a:pt x="713" y="1346"/>
                    <a:pt x="768" y="1397"/>
                    <a:pt x="832" y="1434"/>
                  </a:cubicBezTo>
                  <a:cubicBezTo>
                    <a:pt x="777" y="1387"/>
                    <a:pt x="736" y="1332"/>
                    <a:pt x="704" y="1267"/>
                  </a:cubicBezTo>
                  <a:cubicBezTo>
                    <a:pt x="676" y="1203"/>
                    <a:pt x="653" y="1138"/>
                    <a:pt x="638" y="1073"/>
                  </a:cubicBezTo>
                  <a:cubicBezTo>
                    <a:pt x="611" y="999"/>
                    <a:pt x="559" y="934"/>
                    <a:pt x="491" y="892"/>
                  </a:cubicBezTo>
                  <a:cubicBezTo>
                    <a:pt x="431" y="856"/>
                    <a:pt x="375" y="819"/>
                    <a:pt x="320" y="772"/>
                  </a:cubicBezTo>
                  <a:cubicBezTo>
                    <a:pt x="222" y="676"/>
                    <a:pt x="149" y="555"/>
                    <a:pt x="111" y="421"/>
                  </a:cubicBezTo>
                  <a:cubicBezTo>
                    <a:pt x="66" y="282"/>
                    <a:pt x="28" y="143"/>
                    <a:pt x="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60"/>
            <p:cNvSpPr/>
            <p:nvPr/>
          </p:nvSpPr>
          <p:spPr>
            <a:xfrm>
              <a:off x="1249525" y="4135225"/>
              <a:ext cx="27650" cy="38750"/>
            </a:xfrm>
            <a:custGeom>
              <a:avLst/>
              <a:gdLst/>
              <a:ahLst/>
              <a:cxnLst/>
              <a:rect l="l" t="t" r="r" b="b"/>
              <a:pathLst>
                <a:path w="1106" h="1550" extrusionOk="0">
                  <a:moveTo>
                    <a:pt x="440" y="0"/>
                  </a:moveTo>
                  <a:cubicBezTo>
                    <a:pt x="415" y="0"/>
                    <a:pt x="391" y="4"/>
                    <a:pt x="366" y="12"/>
                  </a:cubicBezTo>
                  <a:cubicBezTo>
                    <a:pt x="1" y="129"/>
                    <a:pt x="172" y="1256"/>
                    <a:pt x="537" y="1474"/>
                  </a:cubicBezTo>
                  <a:cubicBezTo>
                    <a:pt x="609" y="1525"/>
                    <a:pt x="692" y="1549"/>
                    <a:pt x="773" y="1549"/>
                  </a:cubicBezTo>
                  <a:cubicBezTo>
                    <a:pt x="899" y="1549"/>
                    <a:pt x="1022" y="1490"/>
                    <a:pt x="1101" y="1377"/>
                  </a:cubicBezTo>
                  <a:cubicBezTo>
                    <a:pt x="1101" y="1372"/>
                    <a:pt x="1105" y="1372"/>
                    <a:pt x="1105" y="1367"/>
                  </a:cubicBezTo>
                  <a:lnTo>
                    <a:pt x="1096" y="720"/>
                  </a:lnTo>
                  <a:cubicBezTo>
                    <a:pt x="1096" y="720"/>
                    <a:pt x="779" y="0"/>
                    <a:pt x="440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60"/>
            <p:cNvSpPr/>
            <p:nvPr/>
          </p:nvSpPr>
          <p:spPr>
            <a:xfrm>
              <a:off x="1260150" y="4143500"/>
              <a:ext cx="13325" cy="25600"/>
            </a:xfrm>
            <a:custGeom>
              <a:avLst/>
              <a:gdLst/>
              <a:ahLst/>
              <a:cxnLst/>
              <a:rect l="l" t="t" r="r" b="b"/>
              <a:pathLst>
                <a:path w="533" h="1024" extrusionOk="0">
                  <a:moveTo>
                    <a:pt x="1" y="1"/>
                  </a:moveTo>
                  <a:lnTo>
                    <a:pt x="1" y="14"/>
                  </a:lnTo>
                  <a:cubicBezTo>
                    <a:pt x="227" y="191"/>
                    <a:pt x="366" y="449"/>
                    <a:pt x="389" y="736"/>
                  </a:cubicBezTo>
                  <a:cubicBezTo>
                    <a:pt x="360" y="643"/>
                    <a:pt x="274" y="586"/>
                    <a:pt x="181" y="586"/>
                  </a:cubicBezTo>
                  <a:cubicBezTo>
                    <a:pt x="158" y="586"/>
                    <a:pt x="135" y="590"/>
                    <a:pt x="112" y="597"/>
                  </a:cubicBezTo>
                  <a:cubicBezTo>
                    <a:pt x="97" y="602"/>
                    <a:pt x="89" y="607"/>
                    <a:pt x="75" y="611"/>
                  </a:cubicBezTo>
                  <a:lnTo>
                    <a:pt x="75" y="630"/>
                  </a:lnTo>
                  <a:cubicBezTo>
                    <a:pt x="86" y="629"/>
                    <a:pt x="98" y="628"/>
                    <a:pt x="108" y="628"/>
                  </a:cubicBezTo>
                  <a:cubicBezTo>
                    <a:pt x="201" y="628"/>
                    <a:pt x="283" y="681"/>
                    <a:pt x="325" y="763"/>
                  </a:cubicBezTo>
                  <a:cubicBezTo>
                    <a:pt x="362" y="842"/>
                    <a:pt x="389" y="921"/>
                    <a:pt x="413" y="1004"/>
                  </a:cubicBezTo>
                  <a:cubicBezTo>
                    <a:pt x="413" y="1017"/>
                    <a:pt x="425" y="1023"/>
                    <a:pt x="438" y="1023"/>
                  </a:cubicBezTo>
                  <a:cubicBezTo>
                    <a:pt x="452" y="1023"/>
                    <a:pt x="466" y="1016"/>
                    <a:pt x="464" y="1004"/>
                  </a:cubicBezTo>
                  <a:cubicBezTo>
                    <a:pt x="533" y="643"/>
                    <a:pt x="366" y="11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9" name="Google Shape;10049;p60"/>
          <p:cNvGrpSpPr/>
          <p:nvPr/>
        </p:nvGrpSpPr>
        <p:grpSpPr>
          <a:xfrm>
            <a:off x="5489525" y="1434206"/>
            <a:ext cx="1115025" cy="1116958"/>
            <a:chOff x="1053375" y="355200"/>
            <a:chExt cx="743350" cy="743350"/>
          </a:xfrm>
        </p:grpSpPr>
        <p:sp>
          <p:nvSpPr>
            <p:cNvPr id="10050" name="Google Shape;10050;p60"/>
            <p:cNvSpPr/>
            <p:nvPr/>
          </p:nvSpPr>
          <p:spPr>
            <a:xfrm>
              <a:off x="1053375" y="355200"/>
              <a:ext cx="743350" cy="743350"/>
            </a:xfrm>
            <a:custGeom>
              <a:avLst/>
              <a:gdLst/>
              <a:ahLst/>
              <a:cxnLst/>
              <a:rect l="l" t="t" r="r" b="b"/>
              <a:pathLst>
                <a:path w="29734" h="29734" extrusionOk="0">
                  <a:moveTo>
                    <a:pt x="14870" y="533"/>
                  </a:moveTo>
                  <a:cubicBezTo>
                    <a:pt x="22771" y="533"/>
                    <a:pt x="29196" y="6963"/>
                    <a:pt x="29196" y="14864"/>
                  </a:cubicBezTo>
                  <a:cubicBezTo>
                    <a:pt x="29196" y="22771"/>
                    <a:pt x="22771" y="29196"/>
                    <a:pt x="14870" y="29196"/>
                  </a:cubicBezTo>
                  <a:cubicBezTo>
                    <a:pt x="6963" y="29196"/>
                    <a:pt x="538" y="22771"/>
                    <a:pt x="538" y="14864"/>
                  </a:cubicBezTo>
                  <a:cubicBezTo>
                    <a:pt x="538" y="6963"/>
                    <a:pt x="6963" y="533"/>
                    <a:pt x="14870" y="533"/>
                  </a:cubicBezTo>
                  <a:close/>
                  <a:moveTo>
                    <a:pt x="14870" y="0"/>
                  </a:moveTo>
                  <a:cubicBezTo>
                    <a:pt x="6667" y="0"/>
                    <a:pt x="1" y="6666"/>
                    <a:pt x="1" y="14864"/>
                  </a:cubicBezTo>
                  <a:cubicBezTo>
                    <a:pt x="1" y="23062"/>
                    <a:pt x="6667" y="29733"/>
                    <a:pt x="14870" y="29733"/>
                  </a:cubicBezTo>
                  <a:cubicBezTo>
                    <a:pt x="23067" y="29733"/>
                    <a:pt x="29733" y="23062"/>
                    <a:pt x="29733" y="14864"/>
                  </a:cubicBezTo>
                  <a:cubicBezTo>
                    <a:pt x="29733" y="6666"/>
                    <a:pt x="23067" y="0"/>
                    <a:pt x="14870" y="0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60"/>
            <p:cNvSpPr/>
            <p:nvPr/>
          </p:nvSpPr>
          <p:spPr>
            <a:xfrm>
              <a:off x="1098000" y="720775"/>
              <a:ext cx="72250" cy="31325"/>
            </a:xfrm>
            <a:custGeom>
              <a:avLst/>
              <a:gdLst/>
              <a:ahLst/>
              <a:cxnLst/>
              <a:rect l="l" t="t" r="r" b="b"/>
              <a:pathLst>
                <a:path w="2890" h="1253" extrusionOk="0">
                  <a:moveTo>
                    <a:pt x="2843" y="1"/>
                  </a:moveTo>
                  <a:lnTo>
                    <a:pt x="2552" y="9"/>
                  </a:lnTo>
                  <a:lnTo>
                    <a:pt x="2585" y="834"/>
                  </a:lnTo>
                  <a:lnTo>
                    <a:pt x="0" y="936"/>
                  </a:lnTo>
                  <a:lnTo>
                    <a:pt x="14" y="1252"/>
                  </a:lnTo>
                  <a:lnTo>
                    <a:pt x="2890" y="1143"/>
                  </a:lnTo>
                  <a:lnTo>
                    <a:pt x="2843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60"/>
            <p:cNvSpPr/>
            <p:nvPr/>
          </p:nvSpPr>
          <p:spPr>
            <a:xfrm>
              <a:off x="1099075" y="678275"/>
              <a:ext cx="74250" cy="37350"/>
            </a:xfrm>
            <a:custGeom>
              <a:avLst/>
              <a:gdLst/>
              <a:ahLst/>
              <a:cxnLst/>
              <a:rect l="l" t="t" r="r" b="b"/>
              <a:pathLst>
                <a:path w="2970" h="1494" extrusionOk="0">
                  <a:moveTo>
                    <a:pt x="2030" y="372"/>
                  </a:moveTo>
                  <a:lnTo>
                    <a:pt x="1967" y="939"/>
                  </a:lnTo>
                  <a:lnTo>
                    <a:pt x="389" y="473"/>
                  </a:lnTo>
                  <a:lnTo>
                    <a:pt x="2030" y="372"/>
                  </a:lnTo>
                  <a:close/>
                  <a:moveTo>
                    <a:pt x="2970" y="0"/>
                  </a:moveTo>
                  <a:lnTo>
                    <a:pt x="51" y="203"/>
                  </a:lnTo>
                  <a:lnTo>
                    <a:pt x="0" y="635"/>
                  </a:lnTo>
                  <a:lnTo>
                    <a:pt x="2800" y="1493"/>
                  </a:lnTo>
                  <a:lnTo>
                    <a:pt x="2834" y="1197"/>
                  </a:lnTo>
                  <a:lnTo>
                    <a:pt x="2238" y="1019"/>
                  </a:lnTo>
                  <a:lnTo>
                    <a:pt x="2314" y="359"/>
                  </a:lnTo>
                  <a:lnTo>
                    <a:pt x="2935" y="321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60"/>
            <p:cNvSpPr/>
            <p:nvPr/>
          </p:nvSpPr>
          <p:spPr>
            <a:xfrm>
              <a:off x="1106050" y="617750"/>
              <a:ext cx="78600" cy="52825"/>
            </a:xfrm>
            <a:custGeom>
              <a:avLst/>
              <a:gdLst/>
              <a:ahLst/>
              <a:cxnLst/>
              <a:rect l="l" t="t" r="r" b="b"/>
              <a:pathLst>
                <a:path w="3144" h="2113" extrusionOk="0">
                  <a:moveTo>
                    <a:pt x="381" y="1"/>
                  </a:moveTo>
                  <a:lnTo>
                    <a:pt x="301" y="285"/>
                  </a:lnTo>
                  <a:lnTo>
                    <a:pt x="2271" y="864"/>
                  </a:lnTo>
                  <a:lnTo>
                    <a:pt x="114" y="906"/>
                  </a:lnTo>
                  <a:lnTo>
                    <a:pt x="0" y="1300"/>
                  </a:lnTo>
                  <a:lnTo>
                    <a:pt x="2763" y="2112"/>
                  </a:lnTo>
                  <a:lnTo>
                    <a:pt x="2843" y="1833"/>
                  </a:lnTo>
                  <a:lnTo>
                    <a:pt x="600" y="1173"/>
                  </a:lnTo>
                  <a:lnTo>
                    <a:pt x="3050" y="1135"/>
                  </a:lnTo>
                  <a:lnTo>
                    <a:pt x="3143" y="813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60"/>
            <p:cNvSpPr/>
            <p:nvPr/>
          </p:nvSpPr>
          <p:spPr>
            <a:xfrm>
              <a:off x="1127175" y="572900"/>
              <a:ext cx="71825" cy="50975"/>
            </a:xfrm>
            <a:custGeom>
              <a:avLst/>
              <a:gdLst/>
              <a:ahLst/>
              <a:cxnLst/>
              <a:rect l="l" t="t" r="r" b="b"/>
              <a:pathLst>
                <a:path w="2873" h="2039" extrusionOk="0">
                  <a:moveTo>
                    <a:pt x="639" y="0"/>
                  </a:moveTo>
                  <a:cubicBezTo>
                    <a:pt x="584" y="0"/>
                    <a:pt x="530" y="8"/>
                    <a:pt x="479" y="23"/>
                  </a:cubicBezTo>
                  <a:cubicBezTo>
                    <a:pt x="323" y="69"/>
                    <a:pt x="200" y="188"/>
                    <a:pt x="106" y="369"/>
                  </a:cubicBezTo>
                  <a:cubicBezTo>
                    <a:pt x="18" y="556"/>
                    <a:pt x="1" y="725"/>
                    <a:pt x="65" y="877"/>
                  </a:cubicBezTo>
                  <a:cubicBezTo>
                    <a:pt x="124" y="1029"/>
                    <a:pt x="251" y="1152"/>
                    <a:pt x="446" y="1250"/>
                  </a:cubicBezTo>
                  <a:lnTo>
                    <a:pt x="1871" y="1943"/>
                  </a:lnTo>
                  <a:cubicBezTo>
                    <a:pt x="2000" y="2008"/>
                    <a:pt x="2121" y="2039"/>
                    <a:pt x="2234" y="2039"/>
                  </a:cubicBezTo>
                  <a:cubicBezTo>
                    <a:pt x="2292" y="2039"/>
                    <a:pt x="2347" y="2031"/>
                    <a:pt x="2400" y="2015"/>
                  </a:cubicBezTo>
                  <a:cubicBezTo>
                    <a:pt x="2556" y="1968"/>
                    <a:pt x="2679" y="1851"/>
                    <a:pt x="2767" y="1668"/>
                  </a:cubicBezTo>
                  <a:cubicBezTo>
                    <a:pt x="2861" y="1486"/>
                    <a:pt x="2873" y="1318"/>
                    <a:pt x="2814" y="1165"/>
                  </a:cubicBezTo>
                  <a:cubicBezTo>
                    <a:pt x="2755" y="1008"/>
                    <a:pt x="2628" y="886"/>
                    <a:pt x="2433" y="793"/>
                  </a:cubicBezTo>
                  <a:lnTo>
                    <a:pt x="2090" y="623"/>
                  </a:lnTo>
                  <a:lnTo>
                    <a:pt x="1955" y="898"/>
                  </a:lnTo>
                  <a:lnTo>
                    <a:pt x="2319" y="1072"/>
                  </a:lnTo>
                  <a:cubicBezTo>
                    <a:pt x="2429" y="1127"/>
                    <a:pt x="2496" y="1195"/>
                    <a:pt x="2531" y="1275"/>
                  </a:cubicBezTo>
                  <a:cubicBezTo>
                    <a:pt x="2560" y="1355"/>
                    <a:pt x="2556" y="1445"/>
                    <a:pt x="2509" y="1533"/>
                  </a:cubicBezTo>
                  <a:cubicBezTo>
                    <a:pt x="2467" y="1626"/>
                    <a:pt x="2404" y="1681"/>
                    <a:pt x="2319" y="1706"/>
                  </a:cubicBezTo>
                  <a:cubicBezTo>
                    <a:pt x="2291" y="1715"/>
                    <a:pt x="2263" y="1719"/>
                    <a:pt x="2233" y="1719"/>
                  </a:cubicBezTo>
                  <a:cubicBezTo>
                    <a:pt x="2170" y="1719"/>
                    <a:pt x="2103" y="1701"/>
                    <a:pt x="2031" y="1664"/>
                  </a:cubicBezTo>
                  <a:lnTo>
                    <a:pt x="567" y="949"/>
                  </a:lnTo>
                  <a:cubicBezTo>
                    <a:pt x="458" y="898"/>
                    <a:pt x="386" y="830"/>
                    <a:pt x="356" y="750"/>
                  </a:cubicBezTo>
                  <a:cubicBezTo>
                    <a:pt x="323" y="670"/>
                    <a:pt x="331" y="582"/>
                    <a:pt x="373" y="492"/>
                  </a:cubicBezTo>
                  <a:cubicBezTo>
                    <a:pt x="420" y="399"/>
                    <a:pt x="483" y="340"/>
                    <a:pt x="567" y="319"/>
                  </a:cubicBezTo>
                  <a:cubicBezTo>
                    <a:pt x="595" y="310"/>
                    <a:pt x="624" y="306"/>
                    <a:pt x="653" y="306"/>
                  </a:cubicBezTo>
                  <a:cubicBezTo>
                    <a:pt x="715" y="306"/>
                    <a:pt x="781" y="324"/>
                    <a:pt x="856" y="361"/>
                  </a:cubicBezTo>
                  <a:lnTo>
                    <a:pt x="1139" y="496"/>
                  </a:lnTo>
                  <a:lnTo>
                    <a:pt x="1274" y="226"/>
                  </a:lnTo>
                  <a:lnTo>
                    <a:pt x="1008" y="94"/>
                  </a:lnTo>
                  <a:cubicBezTo>
                    <a:pt x="877" y="32"/>
                    <a:pt x="754" y="0"/>
                    <a:pt x="639" y="0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60"/>
            <p:cNvSpPr/>
            <p:nvPr/>
          </p:nvSpPr>
          <p:spPr>
            <a:xfrm>
              <a:off x="1154375" y="533275"/>
              <a:ext cx="72775" cy="61350"/>
            </a:xfrm>
            <a:custGeom>
              <a:avLst/>
              <a:gdLst/>
              <a:ahLst/>
              <a:cxnLst/>
              <a:rect l="l" t="t" r="r" b="b"/>
              <a:pathLst>
                <a:path w="2911" h="2454" extrusionOk="0">
                  <a:moveTo>
                    <a:pt x="414" y="402"/>
                  </a:moveTo>
                  <a:lnTo>
                    <a:pt x="1904" y="1101"/>
                  </a:lnTo>
                  <a:lnTo>
                    <a:pt x="1574" y="1566"/>
                  </a:lnTo>
                  <a:lnTo>
                    <a:pt x="414" y="402"/>
                  </a:lnTo>
                  <a:close/>
                  <a:moveTo>
                    <a:pt x="246" y="0"/>
                  </a:moveTo>
                  <a:lnTo>
                    <a:pt x="0" y="355"/>
                  </a:lnTo>
                  <a:lnTo>
                    <a:pt x="2039" y="2454"/>
                  </a:lnTo>
                  <a:lnTo>
                    <a:pt x="2212" y="2208"/>
                  </a:lnTo>
                  <a:lnTo>
                    <a:pt x="1777" y="1765"/>
                  </a:lnTo>
                  <a:lnTo>
                    <a:pt x="2162" y="1222"/>
                  </a:lnTo>
                  <a:lnTo>
                    <a:pt x="2720" y="1489"/>
                  </a:lnTo>
                  <a:lnTo>
                    <a:pt x="2911" y="1222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60"/>
            <p:cNvSpPr/>
            <p:nvPr/>
          </p:nvSpPr>
          <p:spPr>
            <a:xfrm>
              <a:off x="1184625" y="491825"/>
              <a:ext cx="63575" cy="62500"/>
            </a:xfrm>
            <a:custGeom>
              <a:avLst/>
              <a:gdLst/>
              <a:ahLst/>
              <a:cxnLst/>
              <a:rect l="l" t="t" r="r" b="b"/>
              <a:pathLst>
                <a:path w="2543" h="2500" extrusionOk="0">
                  <a:moveTo>
                    <a:pt x="656" y="0"/>
                  </a:moveTo>
                  <a:cubicBezTo>
                    <a:pt x="500" y="0"/>
                    <a:pt x="347" y="72"/>
                    <a:pt x="211" y="211"/>
                  </a:cubicBezTo>
                  <a:cubicBezTo>
                    <a:pt x="67" y="360"/>
                    <a:pt x="0" y="516"/>
                    <a:pt x="4" y="681"/>
                  </a:cubicBezTo>
                  <a:cubicBezTo>
                    <a:pt x="13" y="846"/>
                    <a:pt x="97" y="1002"/>
                    <a:pt x="249" y="1155"/>
                  </a:cubicBezTo>
                  <a:cubicBezTo>
                    <a:pt x="372" y="1273"/>
                    <a:pt x="503" y="1349"/>
                    <a:pt x="647" y="1383"/>
                  </a:cubicBezTo>
                  <a:cubicBezTo>
                    <a:pt x="731" y="1402"/>
                    <a:pt x="829" y="1412"/>
                    <a:pt x="943" y="1412"/>
                  </a:cubicBezTo>
                  <a:cubicBezTo>
                    <a:pt x="1035" y="1412"/>
                    <a:pt x="1138" y="1405"/>
                    <a:pt x="1252" y="1392"/>
                  </a:cubicBezTo>
                  <a:cubicBezTo>
                    <a:pt x="1353" y="1380"/>
                    <a:pt x="1444" y="1375"/>
                    <a:pt x="1523" y="1375"/>
                  </a:cubicBezTo>
                  <a:cubicBezTo>
                    <a:pt x="1616" y="1375"/>
                    <a:pt x="1694" y="1382"/>
                    <a:pt x="1756" y="1396"/>
                  </a:cubicBezTo>
                  <a:cubicBezTo>
                    <a:pt x="1873" y="1422"/>
                    <a:pt x="1980" y="1480"/>
                    <a:pt x="2072" y="1570"/>
                  </a:cubicBezTo>
                  <a:cubicBezTo>
                    <a:pt x="2259" y="1751"/>
                    <a:pt x="2271" y="1921"/>
                    <a:pt x="2115" y="2081"/>
                  </a:cubicBezTo>
                  <a:cubicBezTo>
                    <a:pt x="2041" y="2157"/>
                    <a:pt x="1964" y="2195"/>
                    <a:pt x="1885" y="2195"/>
                  </a:cubicBezTo>
                  <a:cubicBezTo>
                    <a:pt x="1796" y="2195"/>
                    <a:pt x="1703" y="2148"/>
                    <a:pt x="1607" y="2052"/>
                  </a:cubicBezTo>
                  <a:lnTo>
                    <a:pt x="1476" y="1925"/>
                  </a:lnTo>
                  <a:lnTo>
                    <a:pt x="1264" y="2140"/>
                  </a:lnTo>
                  <a:lnTo>
                    <a:pt x="1379" y="2255"/>
                  </a:lnTo>
                  <a:cubicBezTo>
                    <a:pt x="1539" y="2411"/>
                    <a:pt x="1701" y="2492"/>
                    <a:pt x="1865" y="2500"/>
                  </a:cubicBezTo>
                  <a:cubicBezTo>
                    <a:pt x="1871" y="2500"/>
                    <a:pt x="1876" y="2500"/>
                    <a:pt x="1881" y="2500"/>
                  </a:cubicBezTo>
                  <a:cubicBezTo>
                    <a:pt x="2036" y="2500"/>
                    <a:pt x="2188" y="2428"/>
                    <a:pt x="2326" y="2284"/>
                  </a:cubicBezTo>
                  <a:cubicBezTo>
                    <a:pt x="2470" y="2132"/>
                    <a:pt x="2542" y="1976"/>
                    <a:pt x="2533" y="1810"/>
                  </a:cubicBezTo>
                  <a:cubicBezTo>
                    <a:pt x="2525" y="1642"/>
                    <a:pt x="2441" y="1480"/>
                    <a:pt x="2280" y="1324"/>
                  </a:cubicBezTo>
                  <a:cubicBezTo>
                    <a:pt x="2153" y="1201"/>
                    <a:pt x="2018" y="1121"/>
                    <a:pt x="1869" y="1083"/>
                  </a:cubicBezTo>
                  <a:cubicBezTo>
                    <a:pt x="1781" y="1058"/>
                    <a:pt x="1676" y="1046"/>
                    <a:pt x="1550" y="1046"/>
                  </a:cubicBezTo>
                  <a:cubicBezTo>
                    <a:pt x="1464" y="1046"/>
                    <a:pt x="1369" y="1052"/>
                    <a:pt x="1264" y="1062"/>
                  </a:cubicBezTo>
                  <a:cubicBezTo>
                    <a:pt x="1146" y="1078"/>
                    <a:pt x="1042" y="1085"/>
                    <a:pt x="953" y="1085"/>
                  </a:cubicBezTo>
                  <a:cubicBezTo>
                    <a:pt x="877" y="1085"/>
                    <a:pt x="811" y="1080"/>
                    <a:pt x="757" y="1070"/>
                  </a:cubicBezTo>
                  <a:cubicBezTo>
                    <a:pt x="643" y="1049"/>
                    <a:pt x="541" y="994"/>
                    <a:pt x="457" y="914"/>
                  </a:cubicBezTo>
                  <a:cubicBezTo>
                    <a:pt x="280" y="740"/>
                    <a:pt x="266" y="576"/>
                    <a:pt x="419" y="418"/>
                  </a:cubicBezTo>
                  <a:cubicBezTo>
                    <a:pt x="490" y="343"/>
                    <a:pt x="565" y="306"/>
                    <a:pt x="643" y="306"/>
                  </a:cubicBezTo>
                  <a:cubicBezTo>
                    <a:pt x="732" y="306"/>
                    <a:pt x="825" y="354"/>
                    <a:pt x="922" y="449"/>
                  </a:cubicBezTo>
                  <a:lnTo>
                    <a:pt x="1020" y="541"/>
                  </a:lnTo>
                  <a:lnTo>
                    <a:pt x="1231" y="326"/>
                  </a:lnTo>
                  <a:lnTo>
                    <a:pt x="1151" y="246"/>
                  </a:lnTo>
                  <a:cubicBezTo>
                    <a:pt x="990" y="89"/>
                    <a:pt x="829" y="8"/>
                    <a:pt x="668" y="0"/>
                  </a:cubicBezTo>
                  <a:cubicBezTo>
                    <a:pt x="664" y="0"/>
                    <a:pt x="660" y="0"/>
                    <a:pt x="656" y="0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60"/>
            <p:cNvSpPr/>
            <p:nvPr/>
          </p:nvSpPr>
          <p:spPr>
            <a:xfrm>
              <a:off x="1214325" y="455025"/>
              <a:ext cx="60000" cy="70025"/>
            </a:xfrm>
            <a:custGeom>
              <a:avLst/>
              <a:gdLst/>
              <a:ahLst/>
              <a:cxnLst/>
              <a:rect l="l" t="t" r="r" b="b"/>
              <a:pathLst>
                <a:path w="2400" h="2801" extrusionOk="0">
                  <a:moveTo>
                    <a:pt x="1066" y="0"/>
                  </a:moveTo>
                  <a:lnTo>
                    <a:pt x="0" y="812"/>
                  </a:lnTo>
                  <a:lnTo>
                    <a:pt x="174" y="1045"/>
                  </a:lnTo>
                  <a:lnTo>
                    <a:pt x="580" y="736"/>
                  </a:lnTo>
                  <a:lnTo>
                    <a:pt x="2141" y="2800"/>
                  </a:lnTo>
                  <a:lnTo>
                    <a:pt x="2399" y="2606"/>
                  </a:lnTo>
                  <a:lnTo>
                    <a:pt x="838" y="541"/>
                  </a:lnTo>
                  <a:lnTo>
                    <a:pt x="1244" y="237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60"/>
            <p:cNvSpPr/>
            <p:nvPr/>
          </p:nvSpPr>
          <p:spPr>
            <a:xfrm>
              <a:off x="1257050" y="431000"/>
              <a:ext cx="60300" cy="77350"/>
            </a:xfrm>
            <a:custGeom>
              <a:avLst/>
              <a:gdLst/>
              <a:ahLst/>
              <a:cxnLst/>
              <a:rect l="l" t="t" r="r" b="b"/>
              <a:pathLst>
                <a:path w="2412" h="3094" extrusionOk="0">
                  <a:moveTo>
                    <a:pt x="1037" y="1"/>
                  </a:moveTo>
                  <a:lnTo>
                    <a:pt x="1" y="563"/>
                  </a:lnTo>
                  <a:lnTo>
                    <a:pt x="1375" y="3093"/>
                  </a:lnTo>
                  <a:lnTo>
                    <a:pt x="2412" y="2527"/>
                  </a:lnTo>
                  <a:lnTo>
                    <a:pt x="2272" y="2273"/>
                  </a:lnTo>
                  <a:lnTo>
                    <a:pt x="1514" y="2683"/>
                  </a:lnTo>
                  <a:lnTo>
                    <a:pt x="1007" y="1748"/>
                  </a:lnTo>
                  <a:lnTo>
                    <a:pt x="1621" y="1414"/>
                  </a:lnTo>
                  <a:lnTo>
                    <a:pt x="1481" y="1156"/>
                  </a:lnTo>
                  <a:lnTo>
                    <a:pt x="868" y="1490"/>
                  </a:lnTo>
                  <a:lnTo>
                    <a:pt x="419" y="665"/>
                  </a:lnTo>
                  <a:lnTo>
                    <a:pt x="1176" y="255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60"/>
            <p:cNvSpPr/>
            <p:nvPr/>
          </p:nvSpPr>
          <p:spPr>
            <a:xfrm>
              <a:off x="1301050" y="416150"/>
              <a:ext cx="55225" cy="74625"/>
            </a:xfrm>
            <a:custGeom>
              <a:avLst/>
              <a:gdLst/>
              <a:ahLst/>
              <a:cxnLst/>
              <a:rect l="l" t="t" r="r" b="b"/>
              <a:pathLst>
                <a:path w="2209" h="2985" extrusionOk="0">
                  <a:moveTo>
                    <a:pt x="832" y="311"/>
                  </a:moveTo>
                  <a:cubicBezTo>
                    <a:pt x="880" y="311"/>
                    <a:pt x="921" y="322"/>
                    <a:pt x="957" y="341"/>
                  </a:cubicBezTo>
                  <a:cubicBezTo>
                    <a:pt x="1029" y="384"/>
                    <a:pt x="1083" y="468"/>
                    <a:pt x="1130" y="599"/>
                  </a:cubicBezTo>
                  <a:lnTo>
                    <a:pt x="1197" y="794"/>
                  </a:lnTo>
                  <a:cubicBezTo>
                    <a:pt x="1248" y="925"/>
                    <a:pt x="1252" y="1030"/>
                    <a:pt x="1214" y="1110"/>
                  </a:cubicBezTo>
                  <a:cubicBezTo>
                    <a:pt x="1181" y="1187"/>
                    <a:pt x="1100" y="1251"/>
                    <a:pt x="973" y="1293"/>
                  </a:cubicBezTo>
                  <a:lnTo>
                    <a:pt x="732" y="1377"/>
                  </a:lnTo>
                  <a:lnTo>
                    <a:pt x="398" y="442"/>
                  </a:lnTo>
                  <a:lnTo>
                    <a:pt x="681" y="341"/>
                  </a:lnTo>
                  <a:cubicBezTo>
                    <a:pt x="736" y="320"/>
                    <a:pt x="787" y="311"/>
                    <a:pt x="832" y="311"/>
                  </a:cubicBezTo>
                  <a:close/>
                  <a:moveTo>
                    <a:pt x="904" y="1"/>
                  </a:moveTo>
                  <a:cubicBezTo>
                    <a:pt x="813" y="1"/>
                    <a:pt x="708" y="21"/>
                    <a:pt x="592" y="62"/>
                  </a:cubicBezTo>
                  <a:lnTo>
                    <a:pt x="0" y="273"/>
                  </a:lnTo>
                  <a:lnTo>
                    <a:pt x="957" y="2985"/>
                  </a:lnTo>
                  <a:lnTo>
                    <a:pt x="1261" y="2879"/>
                  </a:lnTo>
                  <a:lnTo>
                    <a:pt x="830" y="1657"/>
                  </a:lnTo>
                  <a:lnTo>
                    <a:pt x="1070" y="1567"/>
                  </a:lnTo>
                  <a:cubicBezTo>
                    <a:pt x="1141" y="1543"/>
                    <a:pt x="1204" y="1530"/>
                    <a:pt x="1259" y="1530"/>
                  </a:cubicBezTo>
                  <a:cubicBezTo>
                    <a:pt x="1307" y="1530"/>
                    <a:pt x="1349" y="1539"/>
                    <a:pt x="1384" y="1559"/>
                  </a:cubicBezTo>
                  <a:cubicBezTo>
                    <a:pt x="1460" y="1598"/>
                    <a:pt x="1519" y="1690"/>
                    <a:pt x="1574" y="1834"/>
                  </a:cubicBezTo>
                  <a:lnTo>
                    <a:pt x="1747" y="2338"/>
                  </a:lnTo>
                  <a:cubicBezTo>
                    <a:pt x="1798" y="2477"/>
                    <a:pt x="1849" y="2583"/>
                    <a:pt x="1900" y="2655"/>
                  </a:cubicBezTo>
                  <a:lnTo>
                    <a:pt x="2208" y="2545"/>
                  </a:lnTo>
                  <a:cubicBezTo>
                    <a:pt x="2158" y="2486"/>
                    <a:pt x="2103" y="2379"/>
                    <a:pt x="2052" y="2227"/>
                  </a:cubicBezTo>
                  <a:lnTo>
                    <a:pt x="1878" y="1745"/>
                  </a:lnTo>
                  <a:cubicBezTo>
                    <a:pt x="1772" y="1441"/>
                    <a:pt x="1616" y="1291"/>
                    <a:pt x="1406" y="1291"/>
                  </a:cubicBezTo>
                  <a:cubicBezTo>
                    <a:pt x="1392" y="1291"/>
                    <a:pt x="1377" y="1292"/>
                    <a:pt x="1363" y="1293"/>
                  </a:cubicBezTo>
                  <a:lnTo>
                    <a:pt x="1363" y="1288"/>
                  </a:lnTo>
                  <a:cubicBezTo>
                    <a:pt x="1548" y="1149"/>
                    <a:pt x="1587" y="929"/>
                    <a:pt x="1480" y="628"/>
                  </a:cubicBezTo>
                  <a:lnTo>
                    <a:pt x="1421" y="464"/>
                  </a:lnTo>
                  <a:cubicBezTo>
                    <a:pt x="1345" y="253"/>
                    <a:pt x="1244" y="112"/>
                    <a:pt x="1113" y="44"/>
                  </a:cubicBezTo>
                  <a:cubicBezTo>
                    <a:pt x="1052" y="15"/>
                    <a:pt x="983" y="1"/>
                    <a:pt x="904" y="1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60"/>
            <p:cNvSpPr/>
            <p:nvPr/>
          </p:nvSpPr>
          <p:spPr>
            <a:xfrm>
              <a:off x="1378875" y="437775"/>
              <a:ext cx="21800" cy="9125"/>
            </a:xfrm>
            <a:custGeom>
              <a:avLst/>
              <a:gdLst/>
              <a:ahLst/>
              <a:cxnLst/>
              <a:rect l="l" t="t" r="r" b="b"/>
              <a:pathLst>
                <a:path w="872" h="365" extrusionOk="0">
                  <a:moveTo>
                    <a:pt x="838" y="1"/>
                  </a:moveTo>
                  <a:lnTo>
                    <a:pt x="1" y="102"/>
                  </a:lnTo>
                  <a:lnTo>
                    <a:pt x="34" y="364"/>
                  </a:lnTo>
                  <a:lnTo>
                    <a:pt x="872" y="263"/>
                  </a:lnTo>
                  <a:lnTo>
                    <a:pt x="838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60"/>
            <p:cNvSpPr/>
            <p:nvPr/>
          </p:nvSpPr>
          <p:spPr>
            <a:xfrm>
              <a:off x="1432825" y="398650"/>
              <a:ext cx="52450" cy="76700"/>
            </a:xfrm>
            <a:custGeom>
              <a:avLst/>
              <a:gdLst/>
              <a:ahLst/>
              <a:cxnLst/>
              <a:rect l="l" t="t" r="r" b="b"/>
              <a:pathLst>
                <a:path w="2098" h="3068" extrusionOk="0">
                  <a:moveTo>
                    <a:pt x="334" y="0"/>
                  </a:moveTo>
                  <a:lnTo>
                    <a:pt x="0" y="2860"/>
                  </a:lnTo>
                  <a:lnTo>
                    <a:pt x="283" y="2894"/>
                  </a:lnTo>
                  <a:lnTo>
                    <a:pt x="559" y="508"/>
                  </a:lnTo>
                  <a:lnTo>
                    <a:pt x="736" y="2949"/>
                  </a:lnTo>
                  <a:lnTo>
                    <a:pt x="1006" y="2978"/>
                  </a:lnTo>
                  <a:lnTo>
                    <a:pt x="1734" y="643"/>
                  </a:lnTo>
                  <a:lnTo>
                    <a:pt x="1459" y="3029"/>
                  </a:lnTo>
                  <a:lnTo>
                    <a:pt x="1764" y="3067"/>
                  </a:lnTo>
                  <a:lnTo>
                    <a:pt x="2098" y="207"/>
                  </a:lnTo>
                  <a:lnTo>
                    <a:pt x="1633" y="153"/>
                  </a:lnTo>
                  <a:lnTo>
                    <a:pt x="951" y="2386"/>
                  </a:lnTo>
                  <a:lnTo>
                    <a:pt x="795" y="5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60"/>
            <p:cNvSpPr/>
            <p:nvPr/>
          </p:nvSpPr>
          <p:spPr>
            <a:xfrm>
              <a:off x="1484100" y="412600"/>
              <a:ext cx="44750" cy="75975"/>
            </a:xfrm>
            <a:custGeom>
              <a:avLst/>
              <a:gdLst/>
              <a:ahLst/>
              <a:cxnLst/>
              <a:rect l="l" t="t" r="r" b="b"/>
              <a:pathLst>
                <a:path w="1790" h="3039" extrusionOk="0">
                  <a:moveTo>
                    <a:pt x="1460" y="411"/>
                  </a:moveTo>
                  <a:lnTo>
                    <a:pt x="1249" y="2039"/>
                  </a:lnTo>
                  <a:lnTo>
                    <a:pt x="707" y="1871"/>
                  </a:lnTo>
                  <a:lnTo>
                    <a:pt x="1460" y="411"/>
                  </a:lnTo>
                  <a:close/>
                  <a:moveTo>
                    <a:pt x="1380" y="1"/>
                  </a:moveTo>
                  <a:lnTo>
                    <a:pt x="1" y="2581"/>
                  </a:lnTo>
                  <a:lnTo>
                    <a:pt x="288" y="2674"/>
                  </a:lnTo>
                  <a:lnTo>
                    <a:pt x="576" y="2120"/>
                  </a:lnTo>
                  <a:lnTo>
                    <a:pt x="1210" y="2324"/>
                  </a:lnTo>
                  <a:lnTo>
                    <a:pt x="1126" y="2941"/>
                  </a:lnTo>
                  <a:lnTo>
                    <a:pt x="1439" y="3038"/>
                  </a:lnTo>
                  <a:lnTo>
                    <a:pt x="1790" y="128"/>
                  </a:lnTo>
                  <a:lnTo>
                    <a:pt x="1380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60"/>
            <p:cNvSpPr/>
            <p:nvPr/>
          </p:nvSpPr>
          <p:spPr>
            <a:xfrm>
              <a:off x="1527125" y="427725"/>
              <a:ext cx="63175" cy="79450"/>
            </a:xfrm>
            <a:custGeom>
              <a:avLst/>
              <a:gdLst/>
              <a:ahLst/>
              <a:cxnLst/>
              <a:rect l="l" t="t" r="r" b="b"/>
              <a:pathLst>
                <a:path w="2527" h="3178" extrusionOk="0">
                  <a:moveTo>
                    <a:pt x="1326" y="1"/>
                  </a:moveTo>
                  <a:lnTo>
                    <a:pt x="1" y="2556"/>
                  </a:lnTo>
                  <a:lnTo>
                    <a:pt x="264" y="2691"/>
                  </a:lnTo>
                  <a:lnTo>
                    <a:pt x="1338" y="614"/>
                  </a:lnTo>
                  <a:lnTo>
                    <a:pt x="906" y="3025"/>
                  </a:lnTo>
                  <a:lnTo>
                    <a:pt x="1203" y="3177"/>
                  </a:lnTo>
                  <a:lnTo>
                    <a:pt x="2527" y="622"/>
                  </a:lnTo>
                  <a:lnTo>
                    <a:pt x="2269" y="487"/>
                  </a:lnTo>
                  <a:lnTo>
                    <a:pt x="1321" y="2314"/>
                  </a:lnTo>
                  <a:lnTo>
                    <a:pt x="1689" y="187"/>
                  </a:lnTo>
                  <a:lnTo>
                    <a:pt x="1326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60"/>
            <p:cNvSpPr/>
            <p:nvPr/>
          </p:nvSpPr>
          <p:spPr>
            <a:xfrm>
              <a:off x="1570800" y="460175"/>
              <a:ext cx="58850" cy="66775"/>
            </a:xfrm>
            <a:custGeom>
              <a:avLst/>
              <a:gdLst/>
              <a:ahLst/>
              <a:cxnLst/>
              <a:rect l="l" t="t" r="r" b="b"/>
              <a:pathLst>
                <a:path w="2354" h="2671" extrusionOk="0">
                  <a:moveTo>
                    <a:pt x="1672" y="1"/>
                  </a:moveTo>
                  <a:cubicBezTo>
                    <a:pt x="1641" y="1"/>
                    <a:pt x="1610" y="4"/>
                    <a:pt x="1579" y="9"/>
                  </a:cubicBezTo>
                  <a:cubicBezTo>
                    <a:pt x="1418" y="44"/>
                    <a:pt x="1270" y="145"/>
                    <a:pt x="1143" y="314"/>
                  </a:cubicBezTo>
                  <a:lnTo>
                    <a:pt x="188" y="1588"/>
                  </a:lnTo>
                  <a:cubicBezTo>
                    <a:pt x="61" y="1761"/>
                    <a:pt x="1" y="1926"/>
                    <a:pt x="22" y="2091"/>
                  </a:cubicBezTo>
                  <a:cubicBezTo>
                    <a:pt x="40" y="2256"/>
                    <a:pt x="128" y="2400"/>
                    <a:pt x="289" y="2522"/>
                  </a:cubicBezTo>
                  <a:cubicBezTo>
                    <a:pt x="422" y="2621"/>
                    <a:pt x="555" y="2671"/>
                    <a:pt x="686" y="2671"/>
                  </a:cubicBezTo>
                  <a:cubicBezTo>
                    <a:pt x="717" y="2671"/>
                    <a:pt x="749" y="2668"/>
                    <a:pt x="780" y="2662"/>
                  </a:cubicBezTo>
                  <a:cubicBezTo>
                    <a:pt x="940" y="2633"/>
                    <a:pt x="1084" y="2531"/>
                    <a:pt x="1215" y="2358"/>
                  </a:cubicBezTo>
                  <a:lnTo>
                    <a:pt x="1444" y="2049"/>
                  </a:lnTo>
                  <a:lnTo>
                    <a:pt x="1203" y="1867"/>
                  </a:lnTo>
                  <a:lnTo>
                    <a:pt x="961" y="2188"/>
                  </a:lnTo>
                  <a:cubicBezTo>
                    <a:pt x="885" y="2286"/>
                    <a:pt x="809" y="2344"/>
                    <a:pt x="721" y="2358"/>
                  </a:cubicBezTo>
                  <a:cubicBezTo>
                    <a:pt x="702" y="2361"/>
                    <a:pt x="683" y="2363"/>
                    <a:pt x="664" y="2363"/>
                  </a:cubicBezTo>
                  <a:cubicBezTo>
                    <a:pt x="598" y="2363"/>
                    <a:pt x="533" y="2339"/>
                    <a:pt x="471" y="2290"/>
                  </a:cubicBezTo>
                  <a:cubicBezTo>
                    <a:pt x="391" y="2231"/>
                    <a:pt x="348" y="2159"/>
                    <a:pt x="335" y="2070"/>
                  </a:cubicBezTo>
                  <a:cubicBezTo>
                    <a:pt x="331" y="1985"/>
                    <a:pt x="360" y="1893"/>
                    <a:pt x="432" y="1795"/>
                  </a:cubicBezTo>
                  <a:lnTo>
                    <a:pt x="1410" y="492"/>
                  </a:lnTo>
                  <a:cubicBezTo>
                    <a:pt x="1482" y="395"/>
                    <a:pt x="1562" y="339"/>
                    <a:pt x="1647" y="323"/>
                  </a:cubicBezTo>
                  <a:cubicBezTo>
                    <a:pt x="1665" y="319"/>
                    <a:pt x="1683" y="318"/>
                    <a:pt x="1701" y="318"/>
                  </a:cubicBezTo>
                  <a:cubicBezTo>
                    <a:pt x="1769" y="318"/>
                    <a:pt x="1834" y="343"/>
                    <a:pt x="1900" y="390"/>
                  </a:cubicBezTo>
                  <a:cubicBezTo>
                    <a:pt x="1981" y="450"/>
                    <a:pt x="2023" y="526"/>
                    <a:pt x="2031" y="610"/>
                  </a:cubicBezTo>
                  <a:cubicBezTo>
                    <a:pt x="2041" y="700"/>
                    <a:pt x="2010" y="792"/>
                    <a:pt x="1939" y="886"/>
                  </a:cubicBezTo>
                  <a:lnTo>
                    <a:pt x="1748" y="1139"/>
                  </a:lnTo>
                  <a:lnTo>
                    <a:pt x="1990" y="1325"/>
                  </a:lnTo>
                  <a:lnTo>
                    <a:pt x="2167" y="1089"/>
                  </a:lnTo>
                  <a:cubicBezTo>
                    <a:pt x="2298" y="915"/>
                    <a:pt x="2353" y="745"/>
                    <a:pt x="2340" y="581"/>
                  </a:cubicBezTo>
                  <a:cubicBezTo>
                    <a:pt x="2324" y="421"/>
                    <a:pt x="2230" y="276"/>
                    <a:pt x="2066" y="154"/>
                  </a:cubicBezTo>
                  <a:cubicBezTo>
                    <a:pt x="1936" y="51"/>
                    <a:pt x="1803" y="1"/>
                    <a:pt x="1672" y="1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60"/>
            <p:cNvSpPr/>
            <p:nvPr/>
          </p:nvSpPr>
          <p:spPr>
            <a:xfrm>
              <a:off x="1598425" y="488450"/>
              <a:ext cx="75000" cy="73725"/>
            </a:xfrm>
            <a:custGeom>
              <a:avLst/>
              <a:gdLst/>
              <a:ahLst/>
              <a:cxnLst/>
              <a:rect l="l" t="t" r="r" b="b"/>
              <a:pathLst>
                <a:path w="3000" h="2949" extrusionOk="0">
                  <a:moveTo>
                    <a:pt x="2086" y="0"/>
                  </a:moveTo>
                  <a:lnTo>
                    <a:pt x="1" y="1988"/>
                  </a:lnTo>
                  <a:lnTo>
                    <a:pt x="225" y="2220"/>
                  </a:lnTo>
                  <a:lnTo>
                    <a:pt x="1206" y="1285"/>
                  </a:lnTo>
                  <a:lnTo>
                    <a:pt x="1676" y="1777"/>
                  </a:lnTo>
                  <a:lnTo>
                    <a:pt x="694" y="2716"/>
                  </a:lnTo>
                  <a:lnTo>
                    <a:pt x="914" y="2948"/>
                  </a:lnTo>
                  <a:lnTo>
                    <a:pt x="3000" y="960"/>
                  </a:lnTo>
                  <a:lnTo>
                    <a:pt x="2775" y="727"/>
                  </a:lnTo>
                  <a:lnTo>
                    <a:pt x="1887" y="1578"/>
                  </a:lnTo>
                  <a:lnTo>
                    <a:pt x="1418" y="1082"/>
                  </a:lnTo>
                  <a:lnTo>
                    <a:pt x="2306" y="233"/>
                  </a:lnTo>
                  <a:lnTo>
                    <a:pt x="2086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60"/>
            <p:cNvSpPr/>
            <p:nvPr/>
          </p:nvSpPr>
          <p:spPr>
            <a:xfrm>
              <a:off x="1628150" y="530200"/>
              <a:ext cx="76025" cy="65075"/>
            </a:xfrm>
            <a:custGeom>
              <a:avLst/>
              <a:gdLst/>
              <a:ahLst/>
              <a:cxnLst/>
              <a:rect l="l" t="t" r="r" b="b"/>
              <a:pathLst>
                <a:path w="3041" h="2603" extrusionOk="0">
                  <a:moveTo>
                    <a:pt x="2373" y="0"/>
                  </a:moveTo>
                  <a:lnTo>
                    <a:pt x="0" y="1630"/>
                  </a:lnTo>
                  <a:lnTo>
                    <a:pt x="668" y="2602"/>
                  </a:lnTo>
                  <a:lnTo>
                    <a:pt x="909" y="2437"/>
                  </a:lnTo>
                  <a:lnTo>
                    <a:pt x="423" y="1731"/>
                  </a:lnTo>
                  <a:lnTo>
                    <a:pt x="1303" y="1126"/>
                  </a:lnTo>
                  <a:lnTo>
                    <a:pt x="1696" y="1701"/>
                  </a:lnTo>
                  <a:lnTo>
                    <a:pt x="1937" y="1536"/>
                  </a:lnTo>
                  <a:lnTo>
                    <a:pt x="1543" y="961"/>
                  </a:lnTo>
                  <a:lnTo>
                    <a:pt x="2314" y="428"/>
                  </a:lnTo>
                  <a:lnTo>
                    <a:pt x="2800" y="1138"/>
                  </a:lnTo>
                  <a:lnTo>
                    <a:pt x="3041" y="974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60"/>
            <p:cNvSpPr/>
            <p:nvPr/>
          </p:nvSpPr>
          <p:spPr>
            <a:xfrm>
              <a:off x="1651625" y="574400"/>
              <a:ext cx="71925" cy="51000"/>
            </a:xfrm>
            <a:custGeom>
              <a:avLst/>
              <a:gdLst/>
              <a:ahLst/>
              <a:cxnLst/>
              <a:rect l="l" t="t" r="r" b="b"/>
              <a:pathLst>
                <a:path w="2877" h="2040" extrusionOk="0">
                  <a:moveTo>
                    <a:pt x="2236" y="0"/>
                  </a:moveTo>
                  <a:cubicBezTo>
                    <a:pt x="2123" y="0"/>
                    <a:pt x="2002" y="32"/>
                    <a:pt x="1874" y="94"/>
                  </a:cubicBezTo>
                  <a:cubicBezTo>
                    <a:pt x="1726" y="166"/>
                    <a:pt x="1608" y="263"/>
                    <a:pt x="1527" y="390"/>
                  </a:cubicBezTo>
                  <a:cubicBezTo>
                    <a:pt x="1442" y="522"/>
                    <a:pt x="1371" y="707"/>
                    <a:pt x="1311" y="957"/>
                  </a:cubicBezTo>
                  <a:cubicBezTo>
                    <a:pt x="1256" y="1168"/>
                    <a:pt x="1197" y="1325"/>
                    <a:pt x="1133" y="1426"/>
                  </a:cubicBezTo>
                  <a:cubicBezTo>
                    <a:pt x="1070" y="1528"/>
                    <a:pt x="977" y="1608"/>
                    <a:pt x="863" y="1664"/>
                  </a:cubicBezTo>
                  <a:cubicBezTo>
                    <a:pt x="780" y="1704"/>
                    <a:pt x="706" y="1724"/>
                    <a:pt x="640" y="1724"/>
                  </a:cubicBezTo>
                  <a:cubicBezTo>
                    <a:pt x="521" y="1724"/>
                    <a:pt x="431" y="1658"/>
                    <a:pt x="368" y="1528"/>
                  </a:cubicBezTo>
                  <a:cubicBezTo>
                    <a:pt x="270" y="1329"/>
                    <a:pt x="339" y="1172"/>
                    <a:pt x="567" y="1063"/>
                  </a:cubicBezTo>
                  <a:lnTo>
                    <a:pt x="731" y="982"/>
                  </a:lnTo>
                  <a:lnTo>
                    <a:pt x="600" y="707"/>
                  </a:lnTo>
                  <a:lnTo>
                    <a:pt x="457" y="779"/>
                  </a:lnTo>
                  <a:cubicBezTo>
                    <a:pt x="254" y="877"/>
                    <a:pt x="122" y="999"/>
                    <a:pt x="63" y="1151"/>
                  </a:cubicBezTo>
                  <a:cubicBezTo>
                    <a:pt x="0" y="1303"/>
                    <a:pt x="17" y="1473"/>
                    <a:pt x="106" y="1659"/>
                  </a:cubicBezTo>
                  <a:cubicBezTo>
                    <a:pt x="194" y="1849"/>
                    <a:pt x="321" y="1968"/>
                    <a:pt x="483" y="2014"/>
                  </a:cubicBezTo>
                  <a:cubicBezTo>
                    <a:pt x="535" y="2031"/>
                    <a:pt x="591" y="2040"/>
                    <a:pt x="649" y="2040"/>
                  </a:cubicBezTo>
                  <a:cubicBezTo>
                    <a:pt x="764" y="2040"/>
                    <a:pt x="889" y="2007"/>
                    <a:pt x="1024" y="1943"/>
                  </a:cubicBezTo>
                  <a:cubicBezTo>
                    <a:pt x="1184" y="1867"/>
                    <a:pt x="1307" y="1765"/>
                    <a:pt x="1387" y="1638"/>
                  </a:cubicBezTo>
                  <a:cubicBezTo>
                    <a:pt x="1477" y="1515"/>
                    <a:pt x="1553" y="1329"/>
                    <a:pt x="1616" y="1080"/>
                  </a:cubicBezTo>
                  <a:cubicBezTo>
                    <a:pt x="1666" y="860"/>
                    <a:pt x="1721" y="703"/>
                    <a:pt x="1781" y="602"/>
                  </a:cubicBezTo>
                  <a:cubicBezTo>
                    <a:pt x="1840" y="496"/>
                    <a:pt x="1924" y="420"/>
                    <a:pt x="2031" y="369"/>
                  </a:cubicBezTo>
                  <a:cubicBezTo>
                    <a:pt x="2110" y="332"/>
                    <a:pt x="2181" y="313"/>
                    <a:pt x="2245" y="313"/>
                  </a:cubicBezTo>
                  <a:cubicBezTo>
                    <a:pt x="2361" y="313"/>
                    <a:pt x="2450" y="376"/>
                    <a:pt x="2513" y="504"/>
                  </a:cubicBezTo>
                  <a:cubicBezTo>
                    <a:pt x="2606" y="699"/>
                    <a:pt x="2538" y="856"/>
                    <a:pt x="2310" y="965"/>
                  </a:cubicBezTo>
                  <a:lnTo>
                    <a:pt x="2187" y="1024"/>
                  </a:lnTo>
                  <a:lnTo>
                    <a:pt x="2318" y="1299"/>
                  </a:lnTo>
                  <a:lnTo>
                    <a:pt x="2424" y="1248"/>
                  </a:lnTo>
                  <a:cubicBezTo>
                    <a:pt x="2623" y="1151"/>
                    <a:pt x="2754" y="1029"/>
                    <a:pt x="2818" y="881"/>
                  </a:cubicBezTo>
                  <a:cubicBezTo>
                    <a:pt x="2877" y="729"/>
                    <a:pt x="2863" y="559"/>
                    <a:pt x="2775" y="377"/>
                  </a:cubicBezTo>
                  <a:cubicBezTo>
                    <a:pt x="2686" y="192"/>
                    <a:pt x="2559" y="73"/>
                    <a:pt x="2402" y="26"/>
                  </a:cubicBezTo>
                  <a:cubicBezTo>
                    <a:pt x="2349" y="9"/>
                    <a:pt x="2294" y="0"/>
                    <a:pt x="2236" y="0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60"/>
            <p:cNvSpPr/>
            <p:nvPr/>
          </p:nvSpPr>
          <p:spPr>
            <a:xfrm>
              <a:off x="1668225" y="614375"/>
              <a:ext cx="74900" cy="40975"/>
            </a:xfrm>
            <a:custGeom>
              <a:avLst/>
              <a:gdLst/>
              <a:ahLst/>
              <a:cxnLst/>
              <a:rect l="l" t="t" r="r" b="b"/>
              <a:pathLst>
                <a:path w="2996" h="1639" extrusionOk="0">
                  <a:moveTo>
                    <a:pt x="2601" y="1"/>
                  </a:moveTo>
                  <a:lnTo>
                    <a:pt x="2322" y="85"/>
                  </a:lnTo>
                  <a:lnTo>
                    <a:pt x="2470" y="572"/>
                  </a:lnTo>
                  <a:lnTo>
                    <a:pt x="0" y="1334"/>
                  </a:lnTo>
                  <a:lnTo>
                    <a:pt x="93" y="1638"/>
                  </a:lnTo>
                  <a:lnTo>
                    <a:pt x="2564" y="881"/>
                  </a:lnTo>
                  <a:lnTo>
                    <a:pt x="2716" y="1367"/>
                  </a:lnTo>
                  <a:lnTo>
                    <a:pt x="2995" y="1283"/>
                  </a:lnTo>
                  <a:lnTo>
                    <a:pt x="2601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60"/>
            <p:cNvSpPr/>
            <p:nvPr/>
          </p:nvSpPr>
          <p:spPr>
            <a:xfrm>
              <a:off x="1675725" y="664700"/>
              <a:ext cx="75650" cy="39900"/>
            </a:xfrm>
            <a:custGeom>
              <a:avLst/>
              <a:gdLst/>
              <a:ahLst/>
              <a:cxnLst/>
              <a:rect l="l" t="t" r="r" b="b"/>
              <a:pathLst>
                <a:path w="3026" h="1596" extrusionOk="0">
                  <a:moveTo>
                    <a:pt x="2848" y="1"/>
                  </a:moveTo>
                  <a:lnTo>
                    <a:pt x="1" y="428"/>
                  </a:lnTo>
                  <a:lnTo>
                    <a:pt x="173" y="1596"/>
                  </a:lnTo>
                  <a:lnTo>
                    <a:pt x="466" y="1549"/>
                  </a:lnTo>
                  <a:lnTo>
                    <a:pt x="339" y="699"/>
                  </a:lnTo>
                  <a:lnTo>
                    <a:pt x="1392" y="543"/>
                  </a:lnTo>
                  <a:lnTo>
                    <a:pt x="1493" y="1236"/>
                  </a:lnTo>
                  <a:lnTo>
                    <a:pt x="1782" y="1194"/>
                  </a:lnTo>
                  <a:lnTo>
                    <a:pt x="1680" y="500"/>
                  </a:lnTo>
                  <a:lnTo>
                    <a:pt x="2606" y="365"/>
                  </a:lnTo>
                  <a:lnTo>
                    <a:pt x="2733" y="1215"/>
                  </a:lnTo>
                  <a:lnTo>
                    <a:pt x="3025" y="1168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60"/>
            <p:cNvSpPr/>
            <p:nvPr/>
          </p:nvSpPr>
          <p:spPr>
            <a:xfrm>
              <a:off x="1680375" y="712825"/>
              <a:ext cx="72275" cy="33250"/>
            </a:xfrm>
            <a:custGeom>
              <a:avLst/>
              <a:gdLst/>
              <a:ahLst/>
              <a:cxnLst/>
              <a:rect l="l" t="t" r="r" b="b"/>
              <a:pathLst>
                <a:path w="2891" h="1330" extrusionOk="0">
                  <a:moveTo>
                    <a:pt x="1600" y="335"/>
                  </a:moveTo>
                  <a:lnTo>
                    <a:pt x="2594" y="344"/>
                  </a:lnTo>
                  <a:lnTo>
                    <a:pt x="2594" y="644"/>
                  </a:lnTo>
                  <a:cubicBezTo>
                    <a:pt x="2594" y="762"/>
                    <a:pt x="2560" y="852"/>
                    <a:pt x="2500" y="902"/>
                  </a:cubicBezTo>
                  <a:cubicBezTo>
                    <a:pt x="2437" y="953"/>
                    <a:pt x="2336" y="978"/>
                    <a:pt x="2196" y="978"/>
                  </a:cubicBezTo>
                  <a:lnTo>
                    <a:pt x="1988" y="978"/>
                  </a:lnTo>
                  <a:cubicBezTo>
                    <a:pt x="1849" y="974"/>
                    <a:pt x="1752" y="944"/>
                    <a:pt x="1688" y="885"/>
                  </a:cubicBezTo>
                  <a:cubicBezTo>
                    <a:pt x="1629" y="822"/>
                    <a:pt x="1596" y="725"/>
                    <a:pt x="1600" y="594"/>
                  </a:cubicBezTo>
                  <a:lnTo>
                    <a:pt x="1600" y="335"/>
                  </a:lnTo>
                  <a:close/>
                  <a:moveTo>
                    <a:pt x="9" y="1"/>
                  </a:moveTo>
                  <a:lnTo>
                    <a:pt x="9" y="323"/>
                  </a:lnTo>
                  <a:lnTo>
                    <a:pt x="1307" y="335"/>
                  </a:lnTo>
                  <a:lnTo>
                    <a:pt x="1307" y="594"/>
                  </a:lnTo>
                  <a:cubicBezTo>
                    <a:pt x="1303" y="733"/>
                    <a:pt x="1274" y="830"/>
                    <a:pt x="1211" y="889"/>
                  </a:cubicBezTo>
                  <a:cubicBezTo>
                    <a:pt x="1147" y="944"/>
                    <a:pt x="1037" y="974"/>
                    <a:pt x="885" y="974"/>
                  </a:cubicBezTo>
                  <a:lnTo>
                    <a:pt x="352" y="969"/>
                  </a:lnTo>
                  <a:cubicBezTo>
                    <a:pt x="334" y="969"/>
                    <a:pt x="317" y="969"/>
                    <a:pt x="300" y="969"/>
                  </a:cubicBezTo>
                  <a:cubicBezTo>
                    <a:pt x="176" y="969"/>
                    <a:pt x="75" y="982"/>
                    <a:pt x="5" y="1004"/>
                  </a:cubicBezTo>
                  <a:lnTo>
                    <a:pt x="1" y="1330"/>
                  </a:lnTo>
                  <a:cubicBezTo>
                    <a:pt x="77" y="1299"/>
                    <a:pt x="191" y="1287"/>
                    <a:pt x="352" y="1287"/>
                  </a:cubicBezTo>
                  <a:lnTo>
                    <a:pt x="864" y="1291"/>
                  </a:lnTo>
                  <a:cubicBezTo>
                    <a:pt x="870" y="1291"/>
                    <a:pt x="876" y="1291"/>
                    <a:pt x="882" y="1291"/>
                  </a:cubicBezTo>
                  <a:cubicBezTo>
                    <a:pt x="1213" y="1291"/>
                    <a:pt x="1410" y="1182"/>
                    <a:pt x="1469" y="961"/>
                  </a:cubicBezTo>
                  <a:lnTo>
                    <a:pt x="1473" y="961"/>
                  </a:lnTo>
                  <a:cubicBezTo>
                    <a:pt x="1541" y="1182"/>
                    <a:pt x="1731" y="1295"/>
                    <a:pt x="2048" y="1295"/>
                  </a:cubicBezTo>
                  <a:lnTo>
                    <a:pt x="2226" y="1299"/>
                  </a:lnTo>
                  <a:cubicBezTo>
                    <a:pt x="2449" y="1299"/>
                    <a:pt x="2615" y="1249"/>
                    <a:pt x="2725" y="1147"/>
                  </a:cubicBezTo>
                  <a:cubicBezTo>
                    <a:pt x="2830" y="1045"/>
                    <a:pt x="2886" y="881"/>
                    <a:pt x="2886" y="653"/>
                  </a:cubicBezTo>
                  <a:lnTo>
                    <a:pt x="2890" y="26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60"/>
            <p:cNvSpPr/>
            <p:nvPr/>
          </p:nvSpPr>
          <p:spPr>
            <a:xfrm>
              <a:off x="1678475" y="845875"/>
              <a:ext cx="24025" cy="30050"/>
            </a:xfrm>
            <a:custGeom>
              <a:avLst/>
              <a:gdLst/>
              <a:ahLst/>
              <a:cxnLst/>
              <a:rect l="l" t="t" r="r" b="b"/>
              <a:pathLst>
                <a:path w="961" h="1202" extrusionOk="0">
                  <a:moveTo>
                    <a:pt x="475" y="1"/>
                  </a:moveTo>
                  <a:cubicBezTo>
                    <a:pt x="330" y="317"/>
                    <a:pt x="170" y="635"/>
                    <a:pt x="1" y="940"/>
                  </a:cubicBezTo>
                  <a:lnTo>
                    <a:pt x="466" y="1202"/>
                  </a:lnTo>
                  <a:cubicBezTo>
                    <a:pt x="647" y="885"/>
                    <a:pt x="813" y="555"/>
                    <a:pt x="961" y="221"/>
                  </a:cubicBezTo>
                  <a:lnTo>
                    <a:pt x="475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60"/>
            <p:cNvSpPr/>
            <p:nvPr/>
          </p:nvSpPr>
          <p:spPr>
            <a:xfrm>
              <a:off x="1206500" y="913675"/>
              <a:ext cx="451500" cy="117300"/>
            </a:xfrm>
            <a:custGeom>
              <a:avLst/>
              <a:gdLst/>
              <a:ahLst/>
              <a:cxnLst/>
              <a:rect l="l" t="t" r="r" b="b"/>
              <a:pathLst>
                <a:path w="18060" h="4692" extrusionOk="0">
                  <a:moveTo>
                    <a:pt x="17648" y="0"/>
                  </a:moveTo>
                  <a:cubicBezTo>
                    <a:pt x="17187" y="555"/>
                    <a:pt x="16667" y="1062"/>
                    <a:pt x="16113" y="1519"/>
                  </a:cubicBezTo>
                  <a:lnTo>
                    <a:pt x="16451" y="1933"/>
                  </a:lnTo>
                  <a:cubicBezTo>
                    <a:pt x="17035" y="1459"/>
                    <a:pt x="17577" y="922"/>
                    <a:pt x="18059" y="346"/>
                  </a:cubicBezTo>
                  <a:lnTo>
                    <a:pt x="17648" y="0"/>
                  </a:lnTo>
                  <a:close/>
                  <a:moveTo>
                    <a:pt x="389" y="614"/>
                  </a:moveTo>
                  <a:lnTo>
                    <a:pt x="0" y="986"/>
                  </a:lnTo>
                  <a:cubicBezTo>
                    <a:pt x="525" y="1527"/>
                    <a:pt x="1105" y="2022"/>
                    <a:pt x="1718" y="2458"/>
                  </a:cubicBezTo>
                  <a:lnTo>
                    <a:pt x="2027" y="2022"/>
                  </a:lnTo>
                  <a:cubicBezTo>
                    <a:pt x="1439" y="1603"/>
                    <a:pt x="889" y="1129"/>
                    <a:pt x="389" y="614"/>
                  </a:cubicBezTo>
                  <a:close/>
                  <a:moveTo>
                    <a:pt x="14323" y="2728"/>
                  </a:moveTo>
                  <a:cubicBezTo>
                    <a:pt x="13689" y="3075"/>
                    <a:pt x="13025" y="3363"/>
                    <a:pt x="12339" y="3587"/>
                  </a:cubicBezTo>
                  <a:lnTo>
                    <a:pt x="12505" y="4099"/>
                  </a:lnTo>
                  <a:cubicBezTo>
                    <a:pt x="13220" y="3866"/>
                    <a:pt x="13917" y="3562"/>
                    <a:pt x="14582" y="3202"/>
                  </a:cubicBezTo>
                  <a:lnTo>
                    <a:pt x="14323" y="2728"/>
                  </a:lnTo>
                  <a:close/>
                  <a:moveTo>
                    <a:pt x="3897" y="3101"/>
                  </a:moveTo>
                  <a:lnTo>
                    <a:pt x="3677" y="3587"/>
                  </a:lnTo>
                  <a:cubicBezTo>
                    <a:pt x="4362" y="3900"/>
                    <a:pt x="5077" y="4154"/>
                    <a:pt x="5809" y="4336"/>
                  </a:cubicBezTo>
                  <a:lnTo>
                    <a:pt x="5935" y="3816"/>
                  </a:lnTo>
                  <a:cubicBezTo>
                    <a:pt x="5237" y="3642"/>
                    <a:pt x="4552" y="3401"/>
                    <a:pt x="3897" y="3101"/>
                  </a:cubicBezTo>
                  <a:close/>
                  <a:moveTo>
                    <a:pt x="10233" y="4061"/>
                  </a:moveTo>
                  <a:cubicBezTo>
                    <a:pt x="9743" y="4124"/>
                    <a:pt x="9243" y="4154"/>
                    <a:pt x="8745" y="4154"/>
                  </a:cubicBezTo>
                  <a:cubicBezTo>
                    <a:pt x="8520" y="4154"/>
                    <a:pt x="8296" y="4150"/>
                    <a:pt x="8071" y="4137"/>
                  </a:cubicBezTo>
                  <a:lnTo>
                    <a:pt x="8042" y="4670"/>
                  </a:lnTo>
                  <a:cubicBezTo>
                    <a:pt x="8275" y="4683"/>
                    <a:pt x="8507" y="4692"/>
                    <a:pt x="8745" y="4692"/>
                  </a:cubicBezTo>
                  <a:cubicBezTo>
                    <a:pt x="9264" y="4692"/>
                    <a:pt x="9789" y="4657"/>
                    <a:pt x="10301" y="4590"/>
                  </a:cubicBezTo>
                  <a:lnTo>
                    <a:pt x="10233" y="406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60"/>
            <p:cNvSpPr/>
            <p:nvPr/>
          </p:nvSpPr>
          <p:spPr>
            <a:xfrm>
              <a:off x="1157000" y="864275"/>
              <a:ext cx="25300" cy="29850"/>
            </a:xfrm>
            <a:custGeom>
              <a:avLst/>
              <a:gdLst/>
              <a:ahLst/>
              <a:cxnLst/>
              <a:rect l="l" t="t" r="r" b="b"/>
              <a:pathLst>
                <a:path w="1012" h="1194" extrusionOk="0">
                  <a:moveTo>
                    <a:pt x="475" y="1"/>
                  </a:moveTo>
                  <a:lnTo>
                    <a:pt x="1" y="254"/>
                  </a:lnTo>
                  <a:cubicBezTo>
                    <a:pt x="174" y="576"/>
                    <a:pt x="364" y="889"/>
                    <a:pt x="563" y="1194"/>
                  </a:cubicBezTo>
                  <a:lnTo>
                    <a:pt x="1012" y="901"/>
                  </a:lnTo>
                  <a:cubicBezTo>
                    <a:pt x="821" y="610"/>
                    <a:pt x="639" y="305"/>
                    <a:pt x="475" y="1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60"/>
            <p:cNvSpPr/>
            <p:nvPr/>
          </p:nvSpPr>
          <p:spPr>
            <a:xfrm>
              <a:off x="1125175" y="784125"/>
              <a:ext cx="34400" cy="34500"/>
            </a:xfrm>
            <a:custGeom>
              <a:avLst/>
              <a:gdLst/>
              <a:ahLst/>
              <a:cxnLst/>
              <a:rect l="l" t="t" r="r" b="b"/>
              <a:pathLst>
                <a:path w="1376" h="1380" extrusionOk="0">
                  <a:moveTo>
                    <a:pt x="686" y="1"/>
                  </a:moveTo>
                  <a:cubicBezTo>
                    <a:pt x="309" y="1"/>
                    <a:pt x="1" y="309"/>
                    <a:pt x="1" y="690"/>
                  </a:cubicBezTo>
                  <a:cubicBezTo>
                    <a:pt x="1" y="1071"/>
                    <a:pt x="309" y="1379"/>
                    <a:pt x="686" y="1379"/>
                  </a:cubicBezTo>
                  <a:cubicBezTo>
                    <a:pt x="1067" y="1379"/>
                    <a:pt x="1375" y="1071"/>
                    <a:pt x="1375" y="690"/>
                  </a:cubicBezTo>
                  <a:cubicBezTo>
                    <a:pt x="1375" y="309"/>
                    <a:pt x="1067" y="1"/>
                    <a:pt x="686" y="1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60"/>
            <p:cNvSpPr/>
            <p:nvPr/>
          </p:nvSpPr>
          <p:spPr>
            <a:xfrm>
              <a:off x="1701850" y="784125"/>
              <a:ext cx="34400" cy="34500"/>
            </a:xfrm>
            <a:custGeom>
              <a:avLst/>
              <a:gdLst/>
              <a:ahLst/>
              <a:cxnLst/>
              <a:rect l="l" t="t" r="r" b="b"/>
              <a:pathLst>
                <a:path w="1376" h="1380" extrusionOk="0">
                  <a:moveTo>
                    <a:pt x="690" y="1"/>
                  </a:moveTo>
                  <a:cubicBezTo>
                    <a:pt x="309" y="1"/>
                    <a:pt x="1" y="309"/>
                    <a:pt x="1" y="690"/>
                  </a:cubicBezTo>
                  <a:cubicBezTo>
                    <a:pt x="1" y="1071"/>
                    <a:pt x="309" y="1379"/>
                    <a:pt x="690" y="1379"/>
                  </a:cubicBezTo>
                  <a:cubicBezTo>
                    <a:pt x="1067" y="1379"/>
                    <a:pt x="1375" y="1071"/>
                    <a:pt x="1375" y="690"/>
                  </a:cubicBezTo>
                  <a:cubicBezTo>
                    <a:pt x="1375" y="309"/>
                    <a:pt x="1067" y="1"/>
                    <a:pt x="690" y="1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60"/>
            <p:cNvSpPr/>
            <p:nvPr/>
          </p:nvSpPr>
          <p:spPr>
            <a:xfrm>
              <a:off x="1339550" y="568275"/>
              <a:ext cx="31650" cy="70875"/>
            </a:xfrm>
            <a:custGeom>
              <a:avLst/>
              <a:gdLst/>
              <a:ahLst/>
              <a:cxnLst/>
              <a:rect l="l" t="t" r="r" b="b"/>
              <a:pathLst>
                <a:path w="1266" h="2835" extrusionOk="0">
                  <a:moveTo>
                    <a:pt x="647" y="1337"/>
                  </a:moveTo>
                  <a:cubicBezTo>
                    <a:pt x="854" y="1337"/>
                    <a:pt x="956" y="1460"/>
                    <a:pt x="956" y="1714"/>
                  </a:cubicBezTo>
                  <a:lnTo>
                    <a:pt x="956" y="2179"/>
                  </a:lnTo>
                  <a:cubicBezTo>
                    <a:pt x="956" y="2428"/>
                    <a:pt x="850" y="2555"/>
                    <a:pt x="635" y="2555"/>
                  </a:cubicBezTo>
                  <a:cubicBezTo>
                    <a:pt x="414" y="2555"/>
                    <a:pt x="309" y="2428"/>
                    <a:pt x="309" y="2179"/>
                  </a:cubicBezTo>
                  <a:lnTo>
                    <a:pt x="309" y="1739"/>
                  </a:lnTo>
                  <a:cubicBezTo>
                    <a:pt x="309" y="1616"/>
                    <a:pt x="338" y="1519"/>
                    <a:pt x="397" y="1447"/>
                  </a:cubicBezTo>
                  <a:cubicBezTo>
                    <a:pt x="457" y="1371"/>
                    <a:pt x="541" y="1337"/>
                    <a:pt x="647" y="1337"/>
                  </a:cubicBezTo>
                  <a:close/>
                  <a:moveTo>
                    <a:pt x="635" y="0"/>
                  </a:moveTo>
                  <a:cubicBezTo>
                    <a:pt x="211" y="0"/>
                    <a:pt x="0" y="234"/>
                    <a:pt x="0" y="694"/>
                  </a:cubicBezTo>
                  <a:lnTo>
                    <a:pt x="0" y="2153"/>
                  </a:lnTo>
                  <a:cubicBezTo>
                    <a:pt x="0" y="2374"/>
                    <a:pt x="55" y="2538"/>
                    <a:pt x="165" y="2657"/>
                  </a:cubicBezTo>
                  <a:cubicBezTo>
                    <a:pt x="275" y="2776"/>
                    <a:pt x="432" y="2835"/>
                    <a:pt x="635" y="2835"/>
                  </a:cubicBezTo>
                  <a:cubicBezTo>
                    <a:pt x="838" y="2835"/>
                    <a:pt x="990" y="2776"/>
                    <a:pt x="1100" y="2657"/>
                  </a:cubicBezTo>
                  <a:cubicBezTo>
                    <a:pt x="1209" y="2538"/>
                    <a:pt x="1265" y="2374"/>
                    <a:pt x="1265" y="2153"/>
                  </a:cubicBezTo>
                  <a:lnTo>
                    <a:pt x="1265" y="1688"/>
                  </a:lnTo>
                  <a:cubicBezTo>
                    <a:pt x="1265" y="1265"/>
                    <a:pt x="1096" y="1058"/>
                    <a:pt x="762" y="1058"/>
                  </a:cubicBezTo>
                  <a:cubicBezTo>
                    <a:pt x="549" y="1058"/>
                    <a:pt x="397" y="1147"/>
                    <a:pt x="309" y="1329"/>
                  </a:cubicBezTo>
                  <a:lnTo>
                    <a:pt x="309" y="707"/>
                  </a:lnTo>
                  <a:cubicBezTo>
                    <a:pt x="309" y="423"/>
                    <a:pt x="419" y="279"/>
                    <a:pt x="643" y="279"/>
                  </a:cubicBezTo>
                  <a:cubicBezTo>
                    <a:pt x="859" y="279"/>
                    <a:pt x="965" y="406"/>
                    <a:pt x="965" y="660"/>
                  </a:cubicBezTo>
                  <a:lnTo>
                    <a:pt x="965" y="728"/>
                  </a:lnTo>
                  <a:lnTo>
                    <a:pt x="1256" y="728"/>
                  </a:lnTo>
                  <a:lnTo>
                    <a:pt x="1256" y="677"/>
                  </a:lnTo>
                  <a:cubicBezTo>
                    <a:pt x="1256" y="462"/>
                    <a:pt x="1201" y="292"/>
                    <a:pt x="1096" y="178"/>
                  </a:cubicBezTo>
                  <a:cubicBezTo>
                    <a:pt x="990" y="60"/>
                    <a:pt x="838" y="0"/>
                    <a:pt x="635" y="0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60"/>
            <p:cNvSpPr/>
            <p:nvPr/>
          </p:nvSpPr>
          <p:spPr>
            <a:xfrm>
              <a:off x="1410825" y="569325"/>
              <a:ext cx="30575" cy="68900"/>
            </a:xfrm>
            <a:custGeom>
              <a:avLst/>
              <a:gdLst/>
              <a:ahLst/>
              <a:cxnLst/>
              <a:rect l="l" t="t" r="r" b="b"/>
              <a:pathLst>
                <a:path w="1223" h="2756" extrusionOk="0">
                  <a:moveTo>
                    <a:pt x="601" y="280"/>
                  </a:moveTo>
                  <a:cubicBezTo>
                    <a:pt x="711" y="280"/>
                    <a:pt x="791" y="305"/>
                    <a:pt x="842" y="364"/>
                  </a:cubicBezTo>
                  <a:cubicBezTo>
                    <a:pt x="892" y="420"/>
                    <a:pt x="914" y="512"/>
                    <a:pt x="914" y="648"/>
                  </a:cubicBezTo>
                  <a:lnTo>
                    <a:pt x="914" y="918"/>
                  </a:lnTo>
                  <a:cubicBezTo>
                    <a:pt x="914" y="1055"/>
                    <a:pt x="892" y="1147"/>
                    <a:pt x="842" y="1207"/>
                  </a:cubicBezTo>
                  <a:cubicBezTo>
                    <a:pt x="791" y="1262"/>
                    <a:pt x="711" y="1291"/>
                    <a:pt x="601" y="1291"/>
                  </a:cubicBezTo>
                  <a:lnTo>
                    <a:pt x="305" y="1291"/>
                  </a:lnTo>
                  <a:lnTo>
                    <a:pt x="305" y="280"/>
                  </a:lnTo>
                  <a:close/>
                  <a:moveTo>
                    <a:pt x="0" y="1"/>
                  </a:moveTo>
                  <a:lnTo>
                    <a:pt x="0" y="2755"/>
                  </a:lnTo>
                  <a:lnTo>
                    <a:pt x="305" y="2755"/>
                  </a:lnTo>
                  <a:lnTo>
                    <a:pt x="305" y="1570"/>
                  </a:lnTo>
                  <a:lnTo>
                    <a:pt x="601" y="1570"/>
                  </a:lnTo>
                  <a:cubicBezTo>
                    <a:pt x="1015" y="1570"/>
                    <a:pt x="1222" y="1346"/>
                    <a:pt x="1222" y="906"/>
                  </a:cubicBezTo>
                  <a:lnTo>
                    <a:pt x="1222" y="669"/>
                  </a:lnTo>
                  <a:cubicBezTo>
                    <a:pt x="1222" y="221"/>
                    <a:pt x="1015" y="1"/>
                    <a:pt x="601" y="1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60"/>
            <p:cNvSpPr/>
            <p:nvPr/>
          </p:nvSpPr>
          <p:spPr>
            <a:xfrm>
              <a:off x="1456300" y="569325"/>
              <a:ext cx="42525" cy="68900"/>
            </a:xfrm>
            <a:custGeom>
              <a:avLst/>
              <a:gdLst/>
              <a:ahLst/>
              <a:cxnLst/>
              <a:rect l="l" t="t" r="r" b="b"/>
              <a:pathLst>
                <a:path w="1701" h="2756" extrusionOk="0">
                  <a:moveTo>
                    <a:pt x="0" y="1"/>
                  </a:moveTo>
                  <a:lnTo>
                    <a:pt x="0" y="2755"/>
                  </a:lnTo>
                  <a:lnTo>
                    <a:pt x="275" y="2755"/>
                  </a:lnTo>
                  <a:lnTo>
                    <a:pt x="275" y="454"/>
                  </a:lnTo>
                  <a:lnTo>
                    <a:pt x="711" y="2755"/>
                  </a:lnTo>
                  <a:lnTo>
                    <a:pt x="969" y="2755"/>
                  </a:lnTo>
                  <a:lnTo>
                    <a:pt x="1404" y="454"/>
                  </a:lnTo>
                  <a:lnTo>
                    <a:pt x="1404" y="2755"/>
                  </a:lnTo>
                  <a:lnTo>
                    <a:pt x="1701" y="2755"/>
                  </a:lnTo>
                  <a:lnTo>
                    <a:pt x="1701" y="1"/>
                  </a:lnTo>
                  <a:lnTo>
                    <a:pt x="1252" y="1"/>
                  </a:lnTo>
                  <a:lnTo>
                    <a:pt x="850" y="220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60"/>
            <p:cNvSpPr/>
            <p:nvPr/>
          </p:nvSpPr>
          <p:spPr>
            <a:xfrm>
              <a:off x="1295125" y="718775"/>
              <a:ext cx="19475" cy="68950"/>
            </a:xfrm>
            <a:custGeom>
              <a:avLst/>
              <a:gdLst/>
              <a:ahLst/>
              <a:cxnLst/>
              <a:rect l="l" t="t" r="r" b="b"/>
              <a:pathLst>
                <a:path w="779" h="2758" extrusionOk="0">
                  <a:moveTo>
                    <a:pt x="567" y="0"/>
                  </a:moveTo>
                  <a:cubicBezTo>
                    <a:pt x="524" y="127"/>
                    <a:pt x="457" y="220"/>
                    <a:pt x="368" y="274"/>
                  </a:cubicBezTo>
                  <a:cubicBezTo>
                    <a:pt x="280" y="334"/>
                    <a:pt x="157" y="364"/>
                    <a:pt x="1" y="364"/>
                  </a:cubicBezTo>
                  <a:lnTo>
                    <a:pt x="1" y="592"/>
                  </a:lnTo>
                  <a:cubicBezTo>
                    <a:pt x="195" y="592"/>
                    <a:pt x="352" y="563"/>
                    <a:pt x="474" y="508"/>
                  </a:cubicBezTo>
                  <a:lnTo>
                    <a:pt x="474" y="2758"/>
                  </a:lnTo>
                  <a:lnTo>
                    <a:pt x="778" y="2758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60"/>
            <p:cNvSpPr/>
            <p:nvPr/>
          </p:nvSpPr>
          <p:spPr>
            <a:xfrm>
              <a:off x="1329600" y="718875"/>
              <a:ext cx="31450" cy="68850"/>
            </a:xfrm>
            <a:custGeom>
              <a:avLst/>
              <a:gdLst/>
              <a:ahLst/>
              <a:cxnLst/>
              <a:rect l="l" t="t" r="r" b="b"/>
              <a:pathLst>
                <a:path w="1258" h="2754" extrusionOk="0">
                  <a:moveTo>
                    <a:pt x="0" y="0"/>
                  </a:moveTo>
                  <a:lnTo>
                    <a:pt x="0" y="280"/>
                  </a:lnTo>
                  <a:lnTo>
                    <a:pt x="957" y="280"/>
                  </a:lnTo>
                  <a:lnTo>
                    <a:pt x="182" y="2754"/>
                  </a:lnTo>
                  <a:lnTo>
                    <a:pt x="504" y="2754"/>
                  </a:lnTo>
                  <a:lnTo>
                    <a:pt x="1257" y="27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60"/>
            <p:cNvSpPr/>
            <p:nvPr/>
          </p:nvSpPr>
          <p:spPr>
            <a:xfrm>
              <a:off x="1396325" y="718875"/>
              <a:ext cx="19600" cy="69275"/>
            </a:xfrm>
            <a:custGeom>
              <a:avLst/>
              <a:gdLst/>
              <a:ahLst/>
              <a:cxnLst/>
              <a:rect l="l" t="t" r="r" b="b"/>
              <a:pathLst>
                <a:path w="784" h="2771" extrusionOk="0">
                  <a:moveTo>
                    <a:pt x="474" y="0"/>
                  </a:moveTo>
                  <a:lnTo>
                    <a:pt x="474" y="2145"/>
                  </a:lnTo>
                  <a:cubicBezTo>
                    <a:pt x="474" y="2263"/>
                    <a:pt x="449" y="2352"/>
                    <a:pt x="398" y="2408"/>
                  </a:cubicBezTo>
                  <a:cubicBezTo>
                    <a:pt x="352" y="2462"/>
                    <a:pt x="271" y="2492"/>
                    <a:pt x="166" y="2492"/>
                  </a:cubicBezTo>
                  <a:cubicBezTo>
                    <a:pt x="106" y="2492"/>
                    <a:pt x="51" y="2484"/>
                    <a:pt x="0" y="2466"/>
                  </a:cubicBezTo>
                  <a:lnTo>
                    <a:pt x="0" y="2746"/>
                  </a:lnTo>
                  <a:cubicBezTo>
                    <a:pt x="51" y="2763"/>
                    <a:pt x="115" y="2771"/>
                    <a:pt x="203" y="2771"/>
                  </a:cubicBezTo>
                  <a:cubicBezTo>
                    <a:pt x="398" y="2771"/>
                    <a:pt x="546" y="2716"/>
                    <a:pt x="639" y="2615"/>
                  </a:cubicBezTo>
                  <a:cubicBezTo>
                    <a:pt x="732" y="2509"/>
                    <a:pt x="783" y="2352"/>
                    <a:pt x="783" y="2136"/>
                  </a:cubicBezTo>
                  <a:lnTo>
                    <a:pt x="783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60"/>
            <p:cNvSpPr/>
            <p:nvPr/>
          </p:nvSpPr>
          <p:spPr>
            <a:xfrm>
              <a:off x="1432375" y="718875"/>
              <a:ext cx="31125" cy="69825"/>
            </a:xfrm>
            <a:custGeom>
              <a:avLst/>
              <a:gdLst/>
              <a:ahLst/>
              <a:cxnLst/>
              <a:rect l="l" t="t" r="r" b="b"/>
              <a:pathLst>
                <a:path w="1245" h="2793" extrusionOk="0">
                  <a:moveTo>
                    <a:pt x="1" y="0"/>
                  </a:moveTo>
                  <a:lnTo>
                    <a:pt x="1" y="2111"/>
                  </a:lnTo>
                  <a:cubicBezTo>
                    <a:pt x="1" y="2331"/>
                    <a:pt x="52" y="2500"/>
                    <a:pt x="157" y="2619"/>
                  </a:cubicBezTo>
                  <a:cubicBezTo>
                    <a:pt x="263" y="2732"/>
                    <a:pt x="415" y="2792"/>
                    <a:pt x="623" y="2792"/>
                  </a:cubicBezTo>
                  <a:cubicBezTo>
                    <a:pt x="826" y="2792"/>
                    <a:pt x="979" y="2732"/>
                    <a:pt x="1084" y="2619"/>
                  </a:cubicBezTo>
                  <a:cubicBezTo>
                    <a:pt x="1190" y="2500"/>
                    <a:pt x="1245" y="2331"/>
                    <a:pt x="1245" y="2111"/>
                  </a:cubicBezTo>
                  <a:lnTo>
                    <a:pt x="1245" y="0"/>
                  </a:lnTo>
                  <a:lnTo>
                    <a:pt x="944" y="0"/>
                  </a:lnTo>
                  <a:lnTo>
                    <a:pt x="944" y="2136"/>
                  </a:lnTo>
                  <a:cubicBezTo>
                    <a:pt x="944" y="2386"/>
                    <a:pt x="839" y="2513"/>
                    <a:pt x="627" y="2513"/>
                  </a:cubicBezTo>
                  <a:cubicBezTo>
                    <a:pt x="411" y="2513"/>
                    <a:pt x="306" y="2386"/>
                    <a:pt x="306" y="2136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60"/>
            <p:cNvSpPr/>
            <p:nvPr/>
          </p:nvSpPr>
          <p:spPr>
            <a:xfrm>
              <a:off x="1480300" y="718875"/>
              <a:ext cx="27325" cy="68850"/>
            </a:xfrm>
            <a:custGeom>
              <a:avLst/>
              <a:gdLst/>
              <a:ahLst/>
              <a:cxnLst/>
              <a:rect l="l" t="t" r="r" b="b"/>
              <a:pathLst>
                <a:path w="1093" h="2754" extrusionOk="0">
                  <a:moveTo>
                    <a:pt x="1" y="0"/>
                  </a:moveTo>
                  <a:lnTo>
                    <a:pt x="1" y="2754"/>
                  </a:lnTo>
                  <a:lnTo>
                    <a:pt x="1092" y="2754"/>
                  </a:lnTo>
                  <a:lnTo>
                    <a:pt x="1092" y="2475"/>
                  </a:lnTo>
                  <a:lnTo>
                    <a:pt x="305" y="2475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60"/>
            <p:cNvSpPr/>
            <p:nvPr/>
          </p:nvSpPr>
          <p:spPr>
            <a:xfrm>
              <a:off x="1509600" y="718875"/>
              <a:ext cx="35450" cy="68850"/>
            </a:xfrm>
            <a:custGeom>
              <a:avLst/>
              <a:gdLst/>
              <a:ahLst/>
              <a:cxnLst/>
              <a:rect l="l" t="t" r="r" b="b"/>
              <a:pathLst>
                <a:path w="1418" h="2754" extrusionOk="0">
                  <a:moveTo>
                    <a:pt x="0" y="0"/>
                  </a:moveTo>
                  <a:lnTo>
                    <a:pt x="555" y="1545"/>
                  </a:lnTo>
                  <a:lnTo>
                    <a:pt x="555" y="2754"/>
                  </a:lnTo>
                  <a:lnTo>
                    <a:pt x="863" y="2754"/>
                  </a:lnTo>
                  <a:lnTo>
                    <a:pt x="863" y="1545"/>
                  </a:lnTo>
                  <a:lnTo>
                    <a:pt x="1418" y="0"/>
                  </a:lnTo>
                  <a:lnTo>
                    <a:pt x="1113" y="0"/>
                  </a:lnTo>
                  <a:lnTo>
                    <a:pt x="719" y="114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60"/>
            <p:cNvSpPr/>
            <p:nvPr/>
          </p:nvSpPr>
          <p:spPr>
            <a:xfrm>
              <a:off x="1339100" y="858125"/>
              <a:ext cx="19600" cy="69000"/>
            </a:xfrm>
            <a:custGeom>
              <a:avLst/>
              <a:gdLst/>
              <a:ahLst/>
              <a:cxnLst/>
              <a:rect l="l" t="t" r="r" b="b"/>
              <a:pathLst>
                <a:path w="784" h="2760" extrusionOk="0">
                  <a:moveTo>
                    <a:pt x="567" y="1"/>
                  </a:moveTo>
                  <a:cubicBezTo>
                    <a:pt x="526" y="128"/>
                    <a:pt x="458" y="221"/>
                    <a:pt x="370" y="276"/>
                  </a:cubicBezTo>
                  <a:cubicBezTo>
                    <a:pt x="284" y="335"/>
                    <a:pt x="161" y="365"/>
                    <a:pt x="1" y="365"/>
                  </a:cubicBezTo>
                  <a:lnTo>
                    <a:pt x="1" y="594"/>
                  </a:lnTo>
                  <a:cubicBezTo>
                    <a:pt x="196" y="594"/>
                    <a:pt x="356" y="563"/>
                    <a:pt x="475" y="509"/>
                  </a:cubicBezTo>
                  <a:lnTo>
                    <a:pt x="475" y="2759"/>
                  </a:lnTo>
                  <a:lnTo>
                    <a:pt x="784" y="2759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60"/>
            <p:cNvSpPr/>
            <p:nvPr/>
          </p:nvSpPr>
          <p:spPr>
            <a:xfrm>
              <a:off x="1375075" y="857300"/>
              <a:ext cx="31650" cy="70750"/>
            </a:xfrm>
            <a:custGeom>
              <a:avLst/>
              <a:gdLst/>
              <a:ahLst/>
              <a:cxnLst/>
              <a:rect l="l" t="t" r="r" b="b"/>
              <a:pathLst>
                <a:path w="1266" h="2830" extrusionOk="0">
                  <a:moveTo>
                    <a:pt x="635" y="280"/>
                  </a:moveTo>
                  <a:cubicBezTo>
                    <a:pt x="850" y="280"/>
                    <a:pt x="956" y="403"/>
                    <a:pt x="956" y="656"/>
                  </a:cubicBezTo>
                  <a:lnTo>
                    <a:pt x="956" y="1092"/>
                  </a:lnTo>
                  <a:cubicBezTo>
                    <a:pt x="956" y="1219"/>
                    <a:pt x="926" y="1316"/>
                    <a:pt x="868" y="1388"/>
                  </a:cubicBezTo>
                  <a:cubicBezTo>
                    <a:pt x="809" y="1459"/>
                    <a:pt x="723" y="1498"/>
                    <a:pt x="618" y="1498"/>
                  </a:cubicBezTo>
                  <a:cubicBezTo>
                    <a:pt x="411" y="1498"/>
                    <a:pt x="309" y="1371"/>
                    <a:pt x="309" y="1117"/>
                  </a:cubicBezTo>
                  <a:lnTo>
                    <a:pt x="309" y="656"/>
                  </a:lnTo>
                  <a:cubicBezTo>
                    <a:pt x="309" y="403"/>
                    <a:pt x="415" y="280"/>
                    <a:pt x="635" y="280"/>
                  </a:cubicBezTo>
                  <a:close/>
                  <a:moveTo>
                    <a:pt x="635" y="0"/>
                  </a:moveTo>
                  <a:cubicBezTo>
                    <a:pt x="428" y="0"/>
                    <a:pt x="271" y="55"/>
                    <a:pt x="165" y="174"/>
                  </a:cubicBezTo>
                  <a:cubicBezTo>
                    <a:pt x="55" y="292"/>
                    <a:pt x="1" y="457"/>
                    <a:pt x="1" y="673"/>
                  </a:cubicBezTo>
                  <a:lnTo>
                    <a:pt x="1" y="1139"/>
                  </a:lnTo>
                  <a:cubicBezTo>
                    <a:pt x="1" y="1566"/>
                    <a:pt x="169" y="1777"/>
                    <a:pt x="508" y="1777"/>
                  </a:cubicBezTo>
                  <a:cubicBezTo>
                    <a:pt x="719" y="1777"/>
                    <a:pt x="868" y="1684"/>
                    <a:pt x="956" y="1502"/>
                  </a:cubicBezTo>
                  <a:lnTo>
                    <a:pt x="956" y="2124"/>
                  </a:lnTo>
                  <a:cubicBezTo>
                    <a:pt x="956" y="2272"/>
                    <a:pt x="931" y="2382"/>
                    <a:pt x="876" y="2449"/>
                  </a:cubicBezTo>
                  <a:cubicBezTo>
                    <a:pt x="821" y="2517"/>
                    <a:pt x="741" y="2551"/>
                    <a:pt x="626" y="2551"/>
                  </a:cubicBezTo>
                  <a:cubicBezTo>
                    <a:pt x="411" y="2551"/>
                    <a:pt x="305" y="2424"/>
                    <a:pt x="305" y="2170"/>
                  </a:cubicBezTo>
                  <a:lnTo>
                    <a:pt x="305" y="2103"/>
                  </a:lnTo>
                  <a:lnTo>
                    <a:pt x="13" y="2103"/>
                  </a:lnTo>
                  <a:lnTo>
                    <a:pt x="13" y="2150"/>
                  </a:lnTo>
                  <a:cubicBezTo>
                    <a:pt x="13" y="2369"/>
                    <a:pt x="64" y="2539"/>
                    <a:pt x="169" y="2657"/>
                  </a:cubicBezTo>
                  <a:cubicBezTo>
                    <a:pt x="276" y="2771"/>
                    <a:pt x="428" y="2830"/>
                    <a:pt x="635" y="2830"/>
                  </a:cubicBezTo>
                  <a:cubicBezTo>
                    <a:pt x="1053" y="2830"/>
                    <a:pt x="1266" y="2597"/>
                    <a:pt x="1266" y="2137"/>
                  </a:cubicBezTo>
                  <a:lnTo>
                    <a:pt x="1266" y="673"/>
                  </a:lnTo>
                  <a:cubicBezTo>
                    <a:pt x="1266" y="457"/>
                    <a:pt x="1210" y="292"/>
                    <a:pt x="1100" y="174"/>
                  </a:cubicBezTo>
                  <a:cubicBezTo>
                    <a:pt x="990" y="55"/>
                    <a:pt x="838" y="0"/>
                    <a:pt x="635" y="0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60"/>
            <p:cNvSpPr/>
            <p:nvPr/>
          </p:nvSpPr>
          <p:spPr>
            <a:xfrm>
              <a:off x="1421700" y="858250"/>
              <a:ext cx="31225" cy="69800"/>
            </a:xfrm>
            <a:custGeom>
              <a:avLst/>
              <a:gdLst/>
              <a:ahLst/>
              <a:cxnLst/>
              <a:rect l="l" t="t" r="r" b="b"/>
              <a:pathLst>
                <a:path w="1249" h="2792" extrusionOk="0">
                  <a:moveTo>
                    <a:pt x="90" y="0"/>
                  </a:moveTo>
                  <a:lnTo>
                    <a:pt x="14" y="1498"/>
                  </a:lnTo>
                  <a:lnTo>
                    <a:pt x="305" y="1498"/>
                  </a:lnTo>
                  <a:lnTo>
                    <a:pt x="305" y="1477"/>
                  </a:lnTo>
                  <a:cubicBezTo>
                    <a:pt x="344" y="1274"/>
                    <a:pt x="453" y="1173"/>
                    <a:pt x="639" y="1173"/>
                  </a:cubicBezTo>
                  <a:cubicBezTo>
                    <a:pt x="838" y="1173"/>
                    <a:pt x="940" y="1294"/>
                    <a:pt x="940" y="1540"/>
                  </a:cubicBezTo>
                  <a:lnTo>
                    <a:pt x="940" y="2137"/>
                  </a:lnTo>
                  <a:cubicBezTo>
                    <a:pt x="940" y="2386"/>
                    <a:pt x="834" y="2513"/>
                    <a:pt x="619" y="2513"/>
                  </a:cubicBezTo>
                  <a:cubicBezTo>
                    <a:pt x="398" y="2513"/>
                    <a:pt x="293" y="2386"/>
                    <a:pt x="293" y="2137"/>
                  </a:cubicBezTo>
                  <a:lnTo>
                    <a:pt x="293" y="1929"/>
                  </a:lnTo>
                  <a:lnTo>
                    <a:pt x="1" y="1929"/>
                  </a:lnTo>
                  <a:lnTo>
                    <a:pt x="1" y="2112"/>
                  </a:lnTo>
                  <a:cubicBezTo>
                    <a:pt x="1" y="2331"/>
                    <a:pt x="51" y="2496"/>
                    <a:pt x="157" y="2614"/>
                  </a:cubicBezTo>
                  <a:cubicBezTo>
                    <a:pt x="263" y="2733"/>
                    <a:pt x="420" y="2792"/>
                    <a:pt x="627" y="2792"/>
                  </a:cubicBezTo>
                  <a:cubicBezTo>
                    <a:pt x="830" y="2792"/>
                    <a:pt x="986" y="2733"/>
                    <a:pt x="1092" y="2614"/>
                  </a:cubicBezTo>
                  <a:cubicBezTo>
                    <a:pt x="1193" y="2496"/>
                    <a:pt x="1248" y="2331"/>
                    <a:pt x="1248" y="2112"/>
                  </a:cubicBezTo>
                  <a:lnTo>
                    <a:pt x="1248" y="1519"/>
                  </a:lnTo>
                  <a:cubicBezTo>
                    <a:pt x="1248" y="1101"/>
                    <a:pt x="1084" y="893"/>
                    <a:pt x="754" y="893"/>
                  </a:cubicBezTo>
                  <a:cubicBezTo>
                    <a:pt x="551" y="893"/>
                    <a:pt x="407" y="970"/>
                    <a:pt x="318" y="1117"/>
                  </a:cubicBezTo>
                  <a:lnTo>
                    <a:pt x="360" y="279"/>
                  </a:lnTo>
                  <a:lnTo>
                    <a:pt x="1185" y="279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60"/>
            <p:cNvSpPr/>
            <p:nvPr/>
          </p:nvSpPr>
          <p:spPr>
            <a:xfrm>
              <a:off x="1467625" y="857300"/>
              <a:ext cx="31625" cy="70750"/>
            </a:xfrm>
            <a:custGeom>
              <a:avLst/>
              <a:gdLst/>
              <a:ahLst/>
              <a:cxnLst/>
              <a:rect l="l" t="t" r="r" b="b"/>
              <a:pathLst>
                <a:path w="1265" h="2830" extrusionOk="0">
                  <a:moveTo>
                    <a:pt x="647" y="1332"/>
                  </a:moveTo>
                  <a:cubicBezTo>
                    <a:pt x="854" y="1332"/>
                    <a:pt x="955" y="1459"/>
                    <a:pt x="955" y="1709"/>
                  </a:cubicBezTo>
                  <a:lnTo>
                    <a:pt x="955" y="2175"/>
                  </a:lnTo>
                  <a:cubicBezTo>
                    <a:pt x="955" y="2424"/>
                    <a:pt x="850" y="2551"/>
                    <a:pt x="635" y="2551"/>
                  </a:cubicBezTo>
                  <a:cubicBezTo>
                    <a:pt x="418" y="2551"/>
                    <a:pt x="309" y="2424"/>
                    <a:pt x="309" y="2175"/>
                  </a:cubicBezTo>
                  <a:lnTo>
                    <a:pt x="309" y="1739"/>
                  </a:lnTo>
                  <a:cubicBezTo>
                    <a:pt x="309" y="1617"/>
                    <a:pt x="338" y="1515"/>
                    <a:pt x="397" y="1443"/>
                  </a:cubicBezTo>
                  <a:cubicBezTo>
                    <a:pt x="461" y="1371"/>
                    <a:pt x="541" y="1332"/>
                    <a:pt x="647" y="1332"/>
                  </a:cubicBezTo>
                  <a:close/>
                  <a:moveTo>
                    <a:pt x="635" y="0"/>
                  </a:moveTo>
                  <a:cubicBezTo>
                    <a:pt x="211" y="0"/>
                    <a:pt x="0" y="229"/>
                    <a:pt x="0" y="690"/>
                  </a:cubicBezTo>
                  <a:lnTo>
                    <a:pt x="0" y="2150"/>
                  </a:lnTo>
                  <a:cubicBezTo>
                    <a:pt x="0" y="2369"/>
                    <a:pt x="55" y="2534"/>
                    <a:pt x="165" y="2652"/>
                  </a:cubicBezTo>
                  <a:cubicBezTo>
                    <a:pt x="274" y="2771"/>
                    <a:pt x="432" y="2830"/>
                    <a:pt x="635" y="2830"/>
                  </a:cubicBezTo>
                  <a:cubicBezTo>
                    <a:pt x="838" y="2830"/>
                    <a:pt x="994" y="2771"/>
                    <a:pt x="1100" y="2652"/>
                  </a:cubicBezTo>
                  <a:cubicBezTo>
                    <a:pt x="1209" y="2534"/>
                    <a:pt x="1264" y="2369"/>
                    <a:pt x="1264" y="2150"/>
                  </a:cubicBezTo>
                  <a:lnTo>
                    <a:pt x="1264" y="1688"/>
                  </a:lnTo>
                  <a:cubicBezTo>
                    <a:pt x="1264" y="1265"/>
                    <a:pt x="1095" y="1053"/>
                    <a:pt x="761" y="1053"/>
                  </a:cubicBezTo>
                  <a:cubicBezTo>
                    <a:pt x="549" y="1053"/>
                    <a:pt x="401" y="1143"/>
                    <a:pt x="309" y="1324"/>
                  </a:cubicBezTo>
                  <a:lnTo>
                    <a:pt x="309" y="703"/>
                  </a:lnTo>
                  <a:cubicBezTo>
                    <a:pt x="309" y="419"/>
                    <a:pt x="418" y="280"/>
                    <a:pt x="643" y="280"/>
                  </a:cubicBezTo>
                  <a:cubicBezTo>
                    <a:pt x="858" y="280"/>
                    <a:pt x="965" y="403"/>
                    <a:pt x="965" y="656"/>
                  </a:cubicBezTo>
                  <a:lnTo>
                    <a:pt x="965" y="728"/>
                  </a:lnTo>
                  <a:lnTo>
                    <a:pt x="1256" y="728"/>
                  </a:lnTo>
                  <a:lnTo>
                    <a:pt x="1256" y="673"/>
                  </a:lnTo>
                  <a:cubicBezTo>
                    <a:pt x="1256" y="457"/>
                    <a:pt x="1205" y="292"/>
                    <a:pt x="1095" y="174"/>
                  </a:cubicBezTo>
                  <a:cubicBezTo>
                    <a:pt x="990" y="55"/>
                    <a:pt x="838" y="0"/>
                    <a:pt x="635" y="0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60"/>
            <p:cNvSpPr/>
            <p:nvPr/>
          </p:nvSpPr>
          <p:spPr>
            <a:xfrm>
              <a:off x="1343025" y="669775"/>
              <a:ext cx="160975" cy="13350"/>
            </a:xfrm>
            <a:custGeom>
              <a:avLst/>
              <a:gdLst/>
              <a:ahLst/>
              <a:cxnLst/>
              <a:rect l="l" t="t" r="r" b="b"/>
              <a:pathLst>
                <a:path w="6439" h="534" extrusionOk="0">
                  <a:moveTo>
                    <a:pt x="0" y="1"/>
                  </a:moveTo>
                  <a:lnTo>
                    <a:pt x="0" y="534"/>
                  </a:lnTo>
                  <a:lnTo>
                    <a:pt x="6439" y="534"/>
                  </a:lnTo>
                  <a:lnTo>
                    <a:pt x="6439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60"/>
            <p:cNvSpPr/>
            <p:nvPr/>
          </p:nvSpPr>
          <p:spPr>
            <a:xfrm>
              <a:off x="1343025" y="817225"/>
              <a:ext cx="160975" cy="13450"/>
            </a:xfrm>
            <a:custGeom>
              <a:avLst/>
              <a:gdLst/>
              <a:ahLst/>
              <a:cxnLst/>
              <a:rect l="l" t="t" r="r" b="b"/>
              <a:pathLst>
                <a:path w="6439" h="538" extrusionOk="0">
                  <a:moveTo>
                    <a:pt x="0" y="0"/>
                  </a:moveTo>
                  <a:lnTo>
                    <a:pt x="0" y="537"/>
                  </a:lnTo>
                  <a:lnTo>
                    <a:pt x="6439" y="537"/>
                  </a:lnTo>
                  <a:lnTo>
                    <a:pt x="6439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1" name="Google Shape;10121;p60"/>
          <p:cNvGrpSpPr/>
          <p:nvPr/>
        </p:nvGrpSpPr>
        <p:grpSpPr>
          <a:xfrm>
            <a:off x="7078575" y="1473211"/>
            <a:ext cx="1039538" cy="1038973"/>
            <a:chOff x="5886475" y="294575"/>
            <a:chExt cx="693025" cy="691450"/>
          </a:xfrm>
        </p:grpSpPr>
        <p:sp>
          <p:nvSpPr>
            <p:cNvPr id="10122" name="Google Shape;10122;p60"/>
            <p:cNvSpPr/>
            <p:nvPr/>
          </p:nvSpPr>
          <p:spPr>
            <a:xfrm>
              <a:off x="6326725" y="853300"/>
              <a:ext cx="32800" cy="67375"/>
            </a:xfrm>
            <a:custGeom>
              <a:avLst/>
              <a:gdLst/>
              <a:ahLst/>
              <a:cxnLst/>
              <a:rect l="l" t="t" r="r" b="b"/>
              <a:pathLst>
                <a:path w="1312" h="2695" extrusionOk="0">
                  <a:moveTo>
                    <a:pt x="351" y="0"/>
                  </a:moveTo>
                  <a:lnTo>
                    <a:pt x="93" y="106"/>
                  </a:lnTo>
                  <a:lnTo>
                    <a:pt x="534" y="1163"/>
                  </a:lnTo>
                  <a:lnTo>
                    <a:pt x="1" y="1383"/>
                  </a:lnTo>
                  <a:lnTo>
                    <a:pt x="97" y="1619"/>
                  </a:lnTo>
                  <a:lnTo>
                    <a:pt x="630" y="1396"/>
                  </a:lnTo>
                  <a:lnTo>
                    <a:pt x="956" y="2183"/>
                  </a:lnTo>
                  <a:lnTo>
                    <a:pt x="296" y="2457"/>
                  </a:lnTo>
                  <a:lnTo>
                    <a:pt x="393" y="2694"/>
                  </a:lnTo>
                  <a:lnTo>
                    <a:pt x="1311" y="231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60"/>
            <p:cNvSpPr/>
            <p:nvPr/>
          </p:nvSpPr>
          <p:spPr>
            <a:xfrm>
              <a:off x="6269500" y="867350"/>
              <a:ext cx="41050" cy="64625"/>
            </a:xfrm>
            <a:custGeom>
              <a:avLst/>
              <a:gdLst/>
              <a:ahLst/>
              <a:cxnLst/>
              <a:rect l="l" t="t" r="r" b="b"/>
              <a:pathLst>
                <a:path w="1642" h="2585" extrusionOk="0">
                  <a:moveTo>
                    <a:pt x="1138" y="1413"/>
                  </a:moveTo>
                  <a:lnTo>
                    <a:pt x="1316" y="2259"/>
                  </a:lnTo>
                  <a:lnTo>
                    <a:pt x="1058" y="2314"/>
                  </a:lnTo>
                  <a:cubicBezTo>
                    <a:pt x="1026" y="2321"/>
                    <a:pt x="996" y="2324"/>
                    <a:pt x="969" y="2324"/>
                  </a:cubicBezTo>
                  <a:cubicBezTo>
                    <a:pt x="910" y="2324"/>
                    <a:pt x="862" y="2309"/>
                    <a:pt x="822" y="2281"/>
                  </a:cubicBezTo>
                  <a:cubicBezTo>
                    <a:pt x="767" y="2238"/>
                    <a:pt x="728" y="2158"/>
                    <a:pt x="703" y="2035"/>
                  </a:cubicBezTo>
                  <a:lnTo>
                    <a:pt x="665" y="1861"/>
                  </a:lnTo>
                  <a:cubicBezTo>
                    <a:pt x="640" y="1743"/>
                    <a:pt x="648" y="1650"/>
                    <a:pt x="691" y="1586"/>
                  </a:cubicBezTo>
                  <a:cubicBezTo>
                    <a:pt x="728" y="1527"/>
                    <a:pt x="804" y="1481"/>
                    <a:pt x="919" y="1459"/>
                  </a:cubicBezTo>
                  <a:lnTo>
                    <a:pt x="1138" y="1413"/>
                  </a:lnTo>
                  <a:close/>
                  <a:moveTo>
                    <a:pt x="1126" y="1"/>
                  </a:moveTo>
                  <a:lnTo>
                    <a:pt x="855" y="59"/>
                  </a:lnTo>
                  <a:lnTo>
                    <a:pt x="1088" y="1164"/>
                  </a:lnTo>
                  <a:lnTo>
                    <a:pt x="863" y="1210"/>
                  </a:lnTo>
                  <a:cubicBezTo>
                    <a:pt x="820" y="1219"/>
                    <a:pt x="780" y="1224"/>
                    <a:pt x="745" y="1224"/>
                  </a:cubicBezTo>
                  <a:cubicBezTo>
                    <a:pt x="684" y="1224"/>
                    <a:pt x="634" y="1210"/>
                    <a:pt x="597" y="1180"/>
                  </a:cubicBezTo>
                  <a:cubicBezTo>
                    <a:pt x="538" y="1139"/>
                    <a:pt x="492" y="1053"/>
                    <a:pt x="466" y="922"/>
                  </a:cubicBezTo>
                  <a:lnTo>
                    <a:pt x="369" y="470"/>
                  </a:lnTo>
                  <a:cubicBezTo>
                    <a:pt x="343" y="343"/>
                    <a:pt x="314" y="245"/>
                    <a:pt x="275" y="178"/>
                  </a:cubicBezTo>
                  <a:lnTo>
                    <a:pt x="0" y="237"/>
                  </a:lnTo>
                  <a:cubicBezTo>
                    <a:pt x="35" y="296"/>
                    <a:pt x="68" y="389"/>
                    <a:pt x="98" y="524"/>
                  </a:cubicBezTo>
                  <a:lnTo>
                    <a:pt x="191" y="965"/>
                  </a:lnTo>
                  <a:cubicBezTo>
                    <a:pt x="250" y="1256"/>
                    <a:pt x="381" y="1405"/>
                    <a:pt x="584" y="1418"/>
                  </a:cubicBezTo>
                  <a:cubicBezTo>
                    <a:pt x="406" y="1514"/>
                    <a:pt x="347" y="1701"/>
                    <a:pt x="402" y="1971"/>
                  </a:cubicBezTo>
                  <a:lnTo>
                    <a:pt x="437" y="2123"/>
                  </a:lnTo>
                  <a:cubicBezTo>
                    <a:pt x="474" y="2314"/>
                    <a:pt x="550" y="2445"/>
                    <a:pt x="656" y="2517"/>
                  </a:cubicBezTo>
                  <a:cubicBezTo>
                    <a:pt x="723" y="2563"/>
                    <a:pt x="808" y="2585"/>
                    <a:pt x="910" y="2585"/>
                  </a:cubicBezTo>
                  <a:cubicBezTo>
                    <a:pt x="969" y="2585"/>
                    <a:pt x="1034" y="2578"/>
                    <a:pt x="1105" y="2564"/>
                  </a:cubicBezTo>
                  <a:lnTo>
                    <a:pt x="1642" y="2449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60"/>
            <p:cNvSpPr/>
            <p:nvPr/>
          </p:nvSpPr>
          <p:spPr>
            <a:xfrm>
              <a:off x="6222775" y="874875"/>
              <a:ext cx="32675" cy="62825"/>
            </a:xfrm>
            <a:custGeom>
              <a:avLst/>
              <a:gdLst/>
              <a:ahLst/>
              <a:cxnLst/>
              <a:rect l="l" t="t" r="r" b="b"/>
              <a:pathLst>
                <a:path w="1307" h="2513" extrusionOk="0">
                  <a:moveTo>
                    <a:pt x="914" y="778"/>
                  </a:moveTo>
                  <a:lnTo>
                    <a:pt x="681" y="2191"/>
                  </a:lnTo>
                  <a:lnTo>
                    <a:pt x="423" y="782"/>
                  </a:lnTo>
                  <a:lnTo>
                    <a:pt x="914" y="778"/>
                  </a:lnTo>
                  <a:close/>
                  <a:moveTo>
                    <a:pt x="1307" y="0"/>
                  </a:moveTo>
                  <a:lnTo>
                    <a:pt x="1045" y="4"/>
                  </a:lnTo>
                  <a:lnTo>
                    <a:pt x="956" y="537"/>
                  </a:lnTo>
                  <a:lnTo>
                    <a:pt x="377" y="541"/>
                  </a:lnTo>
                  <a:lnTo>
                    <a:pt x="279" y="8"/>
                  </a:lnTo>
                  <a:lnTo>
                    <a:pt x="0" y="12"/>
                  </a:lnTo>
                  <a:lnTo>
                    <a:pt x="486" y="2513"/>
                  </a:lnTo>
                  <a:lnTo>
                    <a:pt x="859" y="2508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60"/>
            <p:cNvSpPr/>
            <p:nvPr/>
          </p:nvSpPr>
          <p:spPr>
            <a:xfrm>
              <a:off x="6166400" y="867750"/>
              <a:ext cx="41050" cy="67200"/>
            </a:xfrm>
            <a:custGeom>
              <a:avLst/>
              <a:gdLst/>
              <a:ahLst/>
              <a:cxnLst/>
              <a:rect l="l" t="t" r="r" b="b"/>
              <a:pathLst>
                <a:path w="1642" h="2688" extrusionOk="0">
                  <a:moveTo>
                    <a:pt x="487" y="1"/>
                  </a:moveTo>
                  <a:lnTo>
                    <a:pt x="0" y="2459"/>
                  </a:lnTo>
                  <a:lnTo>
                    <a:pt x="250" y="2509"/>
                  </a:lnTo>
                  <a:lnTo>
                    <a:pt x="596" y="754"/>
                  </a:lnTo>
                  <a:lnTo>
                    <a:pt x="804" y="2620"/>
                  </a:lnTo>
                  <a:lnTo>
                    <a:pt x="1155" y="2687"/>
                  </a:lnTo>
                  <a:lnTo>
                    <a:pt x="1642" y="229"/>
                  </a:lnTo>
                  <a:lnTo>
                    <a:pt x="1392" y="183"/>
                  </a:lnTo>
                  <a:lnTo>
                    <a:pt x="998" y="2179"/>
                  </a:lnTo>
                  <a:lnTo>
                    <a:pt x="770" y="6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60"/>
            <p:cNvSpPr/>
            <p:nvPr/>
          </p:nvSpPr>
          <p:spPr>
            <a:xfrm>
              <a:off x="6115625" y="855200"/>
              <a:ext cx="43075" cy="62250"/>
            </a:xfrm>
            <a:custGeom>
              <a:avLst/>
              <a:gdLst/>
              <a:ahLst/>
              <a:cxnLst/>
              <a:rect l="l" t="t" r="r" b="b"/>
              <a:pathLst>
                <a:path w="1723" h="2490" extrusionOk="0">
                  <a:moveTo>
                    <a:pt x="1105" y="1"/>
                  </a:moveTo>
                  <a:cubicBezTo>
                    <a:pt x="1036" y="1"/>
                    <a:pt x="972" y="14"/>
                    <a:pt x="911" y="42"/>
                  </a:cubicBezTo>
                  <a:cubicBezTo>
                    <a:pt x="784" y="102"/>
                    <a:pt x="682" y="220"/>
                    <a:pt x="610" y="393"/>
                  </a:cubicBezTo>
                  <a:lnTo>
                    <a:pt x="483" y="702"/>
                  </a:lnTo>
                  <a:lnTo>
                    <a:pt x="729" y="803"/>
                  </a:lnTo>
                  <a:lnTo>
                    <a:pt x="860" y="477"/>
                  </a:lnTo>
                  <a:cubicBezTo>
                    <a:pt x="901" y="381"/>
                    <a:pt x="957" y="317"/>
                    <a:pt x="1024" y="283"/>
                  </a:cubicBezTo>
                  <a:cubicBezTo>
                    <a:pt x="1057" y="269"/>
                    <a:pt x="1092" y="262"/>
                    <a:pt x="1128" y="262"/>
                  </a:cubicBezTo>
                  <a:cubicBezTo>
                    <a:pt x="1167" y="262"/>
                    <a:pt x="1207" y="270"/>
                    <a:pt x="1249" y="288"/>
                  </a:cubicBezTo>
                  <a:cubicBezTo>
                    <a:pt x="1333" y="321"/>
                    <a:pt x="1384" y="372"/>
                    <a:pt x="1409" y="444"/>
                  </a:cubicBezTo>
                  <a:cubicBezTo>
                    <a:pt x="1439" y="516"/>
                    <a:pt x="1430" y="600"/>
                    <a:pt x="1389" y="698"/>
                  </a:cubicBezTo>
                  <a:lnTo>
                    <a:pt x="851" y="2005"/>
                  </a:lnTo>
                  <a:cubicBezTo>
                    <a:pt x="809" y="2102"/>
                    <a:pt x="754" y="2166"/>
                    <a:pt x="686" y="2199"/>
                  </a:cubicBezTo>
                  <a:cubicBezTo>
                    <a:pt x="654" y="2215"/>
                    <a:pt x="621" y="2223"/>
                    <a:pt x="586" y="2223"/>
                  </a:cubicBezTo>
                  <a:cubicBezTo>
                    <a:pt x="546" y="2223"/>
                    <a:pt x="505" y="2213"/>
                    <a:pt x="462" y="2195"/>
                  </a:cubicBezTo>
                  <a:cubicBezTo>
                    <a:pt x="382" y="2162"/>
                    <a:pt x="327" y="2111"/>
                    <a:pt x="301" y="2039"/>
                  </a:cubicBezTo>
                  <a:cubicBezTo>
                    <a:pt x="276" y="1967"/>
                    <a:pt x="280" y="1882"/>
                    <a:pt x="323" y="1789"/>
                  </a:cubicBezTo>
                  <a:lnTo>
                    <a:pt x="428" y="1531"/>
                  </a:lnTo>
                  <a:lnTo>
                    <a:pt x="183" y="1430"/>
                  </a:lnTo>
                  <a:lnTo>
                    <a:pt x="81" y="1670"/>
                  </a:lnTo>
                  <a:cubicBezTo>
                    <a:pt x="9" y="1844"/>
                    <a:pt x="1" y="1996"/>
                    <a:pt x="48" y="2132"/>
                  </a:cubicBezTo>
                  <a:cubicBezTo>
                    <a:pt x="98" y="2267"/>
                    <a:pt x="204" y="2365"/>
                    <a:pt x="374" y="2437"/>
                  </a:cubicBezTo>
                  <a:cubicBezTo>
                    <a:pt x="460" y="2472"/>
                    <a:pt x="540" y="2490"/>
                    <a:pt x="616" y="2490"/>
                  </a:cubicBezTo>
                  <a:cubicBezTo>
                    <a:pt x="685" y="2490"/>
                    <a:pt x="751" y="2475"/>
                    <a:pt x="813" y="2445"/>
                  </a:cubicBezTo>
                  <a:cubicBezTo>
                    <a:pt x="944" y="2386"/>
                    <a:pt x="1042" y="2271"/>
                    <a:pt x="1114" y="2094"/>
                  </a:cubicBezTo>
                  <a:lnTo>
                    <a:pt x="1643" y="821"/>
                  </a:lnTo>
                  <a:cubicBezTo>
                    <a:pt x="1714" y="647"/>
                    <a:pt x="1723" y="491"/>
                    <a:pt x="1672" y="356"/>
                  </a:cubicBezTo>
                  <a:cubicBezTo>
                    <a:pt x="1625" y="224"/>
                    <a:pt x="1516" y="122"/>
                    <a:pt x="1354" y="55"/>
                  </a:cubicBezTo>
                  <a:cubicBezTo>
                    <a:pt x="1266" y="19"/>
                    <a:pt x="1183" y="1"/>
                    <a:pt x="1105" y="1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60"/>
            <p:cNvSpPr/>
            <p:nvPr/>
          </p:nvSpPr>
          <p:spPr>
            <a:xfrm>
              <a:off x="6065825" y="830025"/>
              <a:ext cx="55650" cy="66550"/>
            </a:xfrm>
            <a:custGeom>
              <a:avLst/>
              <a:gdLst/>
              <a:ahLst/>
              <a:cxnLst/>
              <a:rect l="l" t="t" r="r" b="b"/>
              <a:pathLst>
                <a:path w="2226" h="2662" extrusionOk="0">
                  <a:moveTo>
                    <a:pt x="1367" y="0"/>
                  </a:moveTo>
                  <a:lnTo>
                    <a:pt x="1227" y="215"/>
                  </a:lnTo>
                  <a:lnTo>
                    <a:pt x="1853" y="621"/>
                  </a:lnTo>
                  <a:lnTo>
                    <a:pt x="1350" y="1396"/>
                  </a:lnTo>
                  <a:lnTo>
                    <a:pt x="838" y="1066"/>
                  </a:lnTo>
                  <a:lnTo>
                    <a:pt x="703" y="1277"/>
                  </a:lnTo>
                  <a:lnTo>
                    <a:pt x="1210" y="1611"/>
                  </a:lnTo>
                  <a:lnTo>
                    <a:pt x="767" y="2292"/>
                  </a:lnTo>
                  <a:lnTo>
                    <a:pt x="140" y="1886"/>
                  </a:lnTo>
                  <a:lnTo>
                    <a:pt x="0" y="2099"/>
                  </a:lnTo>
                  <a:lnTo>
                    <a:pt x="863" y="2661"/>
                  </a:lnTo>
                  <a:lnTo>
                    <a:pt x="2225" y="558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60"/>
            <p:cNvSpPr/>
            <p:nvPr/>
          </p:nvSpPr>
          <p:spPr>
            <a:xfrm>
              <a:off x="6037050" y="807250"/>
              <a:ext cx="11550" cy="11375"/>
            </a:xfrm>
            <a:custGeom>
              <a:avLst/>
              <a:gdLst/>
              <a:ahLst/>
              <a:cxnLst/>
              <a:rect l="l" t="t" r="r" b="b"/>
              <a:pathLst>
                <a:path w="462" h="455" extrusionOk="0">
                  <a:moveTo>
                    <a:pt x="235" y="1"/>
                  </a:moveTo>
                  <a:cubicBezTo>
                    <a:pt x="178" y="1"/>
                    <a:pt x="128" y="22"/>
                    <a:pt x="85" y="56"/>
                  </a:cubicBezTo>
                  <a:cubicBezTo>
                    <a:pt x="39" y="99"/>
                    <a:pt x="9" y="150"/>
                    <a:pt x="5" y="213"/>
                  </a:cubicBezTo>
                  <a:cubicBezTo>
                    <a:pt x="1" y="273"/>
                    <a:pt x="22" y="327"/>
                    <a:pt x="65" y="374"/>
                  </a:cubicBezTo>
                  <a:cubicBezTo>
                    <a:pt x="102" y="421"/>
                    <a:pt x="153" y="450"/>
                    <a:pt x="217" y="454"/>
                  </a:cubicBezTo>
                  <a:cubicBezTo>
                    <a:pt x="223" y="455"/>
                    <a:pt x="228" y="455"/>
                    <a:pt x="234" y="455"/>
                  </a:cubicBezTo>
                  <a:cubicBezTo>
                    <a:pt x="286" y="455"/>
                    <a:pt x="336" y="437"/>
                    <a:pt x="382" y="399"/>
                  </a:cubicBezTo>
                  <a:cubicBezTo>
                    <a:pt x="428" y="357"/>
                    <a:pt x="454" y="306"/>
                    <a:pt x="458" y="243"/>
                  </a:cubicBezTo>
                  <a:cubicBezTo>
                    <a:pt x="462" y="183"/>
                    <a:pt x="445" y="128"/>
                    <a:pt x="403" y="82"/>
                  </a:cubicBezTo>
                  <a:cubicBezTo>
                    <a:pt x="360" y="31"/>
                    <a:pt x="309" y="6"/>
                    <a:pt x="251" y="1"/>
                  </a:cubicBezTo>
                  <a:cubicBezTo>
                    <a:pt x="245" y="1"/>
                    <a:pt x="240" y="1"/>
                    <a:pt x="235" y="1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60"/>
            <p:cNvSpPr/>
            <p:nvPr/>
          </p:nvSpPr>
          <p:spPr>
            <a:xfrm>
              <a:off x="5965900" y="744250"/>
              <a:ext cx="67275" cy="33750"/>
            </a:xfrm>
            <a:custGeom>
              <a:avLst/>
              <a:gdLst/>
              <a:ahLst/>
              <a:cxnLst/>
              <a:rect l="l" t="t" r="r" b="b"/>
              <a:pathLst>
                <a:path w="2691" h="1350" extrusionOk="0">
                  <a:moveTo>
                    <a:pt x="1290" y="1"/>
                  </a:moveTo>
                  <a:lnTo>
                    <a:pt x="1062" y="110"/>
                  </a:lnTo>
                  <a:lnTo>
                    <a:pt x="1303" y="631"/>
                  </a:lnTo>
                  <a:lnTo>
                    <a:pt x="533" y="991"/>
                  </a:lnTo>
                  <a:lnTo>
                    <a:pt x="233" y="339"/>
                  </a:lnTo>
                  <a:lnTo>
                    <a:pt x="0" y="444"/>
                  </a:lnTo>
                  <a:lnTo>
                    <a:pt x="418" y="1350"/>
                  </a:lnTo>
                  <a:lnTo>
                    <a:pt x="2690" y="296"/>
                  </a:lnTo>
                  <a:lnTo>
                    <a:pt x="2572" y="42"/>
                  </a:lnTo>
                  <a:lnTo>
                    <a:pt x="1535" y="525"/>
                  </a:lnTo>
                  <a:lnTo>
                    <a:pt x="1290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60"/>
            <p:cNvSpPr/>
            <p:nvPr/>
          </p:nvSpPr>
          <p:spPr>
            <a:xfrm>
              <a:off x="5952225" y="686625"/>
              <a:ext cx="65300" cy="43375"/>
            </a:xfrm>
            <a:custGeom>
              <a:avLst/>
              <a:gdLst/>
              <a:ahLst/>
              <a:cxnLst/>
              <a:rect l="l" t="t" r="r" b="b"/>
              <a:pathLst>
                <a:path w="2612" h="1735" extrusionOk="0">
                  <a:moveTo>
                    <a:pt x="876" y="716"/>
                  </a:moveTo>
                  <a:cubicBezTo>
                    <a:pt x="927" y="716"/>
                    <a:pt x="971" y="726"/>
                    <a:pt x="1008" y="744"/>
                  </a:cubicBezTo>
                  <a:cubicBezTo>
                    <a:pt x="1072" y="783"/>
                    <a:pt x="1118" y="859"/>
                    <a:pt x="1148" y="969"/>
                  </a:cubicBezTo>
                  <a:lnTo>
                    <a:pt x="1203" y="1189"/>
                  </a:lnTo>
                  <a:lnTo>
                    <a:pt x="365" y="1400"/>
                  </a:lnTo>
                  <a:lnTo>
                    <a:pt x="297" y="1146"/>
                  </a:lnTo>
                  <a:cubicBezTo>
                    <a:pt x="272" y="1045"/>
                    <a:pt x="280" y="969"/>
                    <a:pt x="323" y="910"/>
                  </a:cubicBezTo>
                  <a:cubicBezTo>
                    <a:pt x="361" y="855"/>
                    <a:pt x="442" y="808"/>
                    <a:pt x="559" y="779"/>
                  </a:cubicBezTo>
                  <a:lnTo>
                    <a:pt x="733" y="736"/>
                  </a:lnTo>
                  <a:cubicBezTo>
                    <a:pt x="787" y="723"/>
                    <a:pt x="834" y="716"/>
                    <a:pt x="876" y="716"/>
                  </a:cubicBezTo>
                  <a:close/>
                  <a:moveTo>
                    <a:pt x="2328" y="0"/>
                  </a:moveTo>
                  <a:cubicBezTo>
                    <a:pt x="2273" y="38"/>
                    <a:pt x="2176" y="76"/>
                    <a:pt x="2041" y="110"/>
                  </a:cubicBezTo>
                  <a:lnTo>
                    <a:pt x="1609" y="220"/>
                  </a:lnTo>
                  <a:cubicBezTo>
                    <a:pt x="1321" y="291"/>
                    <a:pt x="1178" y="432"/>
                    <a:pt x="1174" y="635"/>
                  </a:cubicBezTo>
                  <a:cubicBezTo>
                    <a:pt x="1097" y="510"/>
                    <a:pt x="981" y="449"/>
                    <a:pt x="821" y="449"/>
                  </a:cubicBezTo>
                  <a:cubicBezTo>
                    <a:pt x="758" y="449"/>
                    <a:pt x="687" y="459"/>
                    <a:pt x="610" y="478"/>
                  </a:cubicBezTo>
                  <a:lnTo>
                    <a:pt x="463" y="516"/>
                  </a:lnTo>
                  <a:cubicBezTo>
                    <a:pt x="272" y="563"/>
                    <a:pt x="145" y="643"/>
                    <a:pt x="77" y="753"/>
                  </a:cubicBezTo>
                  <a:cubicBezTo>
                    <a:pt x="10" y="863"/>
                    <a:pt x="1" y="1011"/>
                    <a:pt x="52" y="1205"/>
                  </a:cubicBezTo>
                  <a:lnTo>
                    <a:pt x="188" y="1734"/>
                  </a:lnTo>
                  <a:lnTo>
                    <a:pt x="2611" y="1117"/>
                  </a:lnTo>
                  <a:lnTo>
                    <a:pt x="2544" y="846"/>
                  </a:lnTo>
                  <a:lnTo>
                    <a:pt x="1448" y="1125"/>
                  </a:lnTo>
                  <a:lnTo>
                    <a:pt x="1393" y="906"/>
                  </a:lnTo>
                  <a:cubicBezTo>
                    <a:pt x="1363" y="787"/>
                    <a:pt x="1367" y="698"/>
                    <a:pt x="1410" y="639"/>
                  </a:cubicBezTo>
                  <a:cubicBezTo>
                    <a:pt x="1448" y="576"/>
                    <a:pt x="1533" y="529"/>
                    <a:pt x="1664" y="494"/>
                  </a:cubicBezTo>
                  <a:lnTo>
                    <a:pt x="2113" y="381"/>
                  </a:lnTo>
                  <a:cubicBezTo>
                    <a:pt x="2239" y="347"/>
                    <a:pt x="2332" y="313"/>
                    <a:pt x="2396" y="275"/>
                  </a:cubicBezTo>
                  <a:lnTo>
                    <a:pt x="2328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60"/>
            <p:cNvSpPr/>
            <p:nvPr/>
          </p:nvSpPr>
          <p:spPr>
            <a:xfrm>
              <a:off x="5944625" y="639975"/>
              <a:ext cx="63600" cy="32700"/>
            </a:xfrm>
            <a:custGeom>
              <a:avLst/>
              <a:gdLst/>
              <a:ahLst/>
              <a:cxnLst/>
              <a:rect l="l" t="t" r="r" b="b"/>
              <a:pathLst>
                <a:path w="2544" h="1308" extrusionOk="0">
                  <a:moveTo>
                    <a:pt x="1722" y="457"/>
                  </a:moveTo>
                  <a:lnTo>
                    <a:pt x="1748" y="952"/>
                  </a:lnTo>
                  <a:lnTo>
                    <a:pt x="326" y="779"/>
                  </a:lnTo>
                  <a:lnTo>
                    <a:pt x="1722" y="457"/>
                  </a:lnTo>
                  <a:close/>
                  <a:moveTo>
                    <a:pt x="2475" y="0"/>
                  </a:moveTo>
                  <a:lnTo>
                    <a:pt x="0" y="593"/>
                  </a:lnTo>
                  <a:lnTo>
                    <a:pt x="18" y="970"/>
                  </a:lnTo>
                  <a:lnTo>
                    <a:pt x="2543" y="1308"/>
                  </a:lnTo>
                  <a:lnTo>
                    <a:pt x="2530" y="1046"/>
                  </a:lnTo>
                  <a:lnTo>
                    <a:pt x="1993" y="982"/>
                  </a:lnTo>
                  <a:lnTo>
                    <a:pt x="1964" y="402"/>
                  </a:lnTo>
                  <a:lnTo>
                    <a:pt x="2488" y="284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60"/>
            <p:cNvSpPr/>
            <p:nvPr/>
          </p:nvSpPr>
          <p:spPr>
            <a:xfrm>
              <a:off x="5945575" y="586150"/>
              <a:ext cx="66325" cy="38500"/>
            </a:xfrm>
            <a:custGeom>
              <a:avLst/>
              <a:gdLst/>
              <a:ahLst/>
              <a:cxnLst/>
              <a:rect l="l" t="t" r="r" b="b"/>
              <a:pathLst>
                <a:path w="2653" h="1540" extrusionOk="0">
                  <a:moveTo>
                    <a:pt x="179" y="1"/>
                  </a:moveTo>
                  <a:lnTo>
                    <a:pt x="140" y="250"/>
                  </a:lnTo>
                  <a:lnTo>
                    <a:pt x="1909" y="521"/>
                  </a:lnTo>
                  <a:lnTo>
                    <a:pt x="56" y="808"/>
                  </a:lnTo>
                  <a:lnTo>
                    <a:pt x="1" y="1159"/>
                  </a:lnTo>
                  <a:lnTo>
                    <a:pt x="2475" y="1540"/>
                  </a:lnTo>
                  <a:lnTo>
                    <a:pt x="2514" y="1290"/>
                  </a:lnTo>
                  <a:lnTo>
                    <a:pt x="504" y="982"/>
                  </a:lnTo>
                  <a:lnTo>
                    <a:pt x="2611" y="665"/>
                  </a:lnTo>
                  <a:lnTo>
                    <a:pt x="2653" y="376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60"/>
            <p:cNvSpPr/>
            <p:nvPr/>
          </p:nvSpPr>
          <p:spPr>
            <a:xfrm>
              <a:off x="5959975" y="534650"/>
              <a:ext cx="63575" cy="40625"/>
            </a:xfrm>
            <a:custGeom>
              <a:avLst/>
              <a:gdLst/>
              <a:ahLst/>
              <a:cxnLst/>
              <a:rect l="l" t="t" r="r" b="b"/>
              <a:pathLst>
                <a:path w="2543" h="1625" extrusionOk="0">
                  <a:moveTo>
                    <a:pt x="548" y="0"/>
                  </a:moveTo>
                  <a:cubicBezTo>
                    <a:pt x="477" y="0"/>
                    <a:pt x="410" y="13"/>
                    <a:pt x="347" y="38"/>
                  </a:cubicBezTo>
                  <a:cubicBezTo>
                    <a:pt x="216" y="93"/>
                    <a:pt x="122" y="203"/>
                    <a:pt x="59" y="372"/>
                  </a:cubicBezTo>
                  <a:cubicBezTo>
                    <a:pt x="1" y="542"/>
                    <a:pt x="1" y="690"/>
                    <a:pt x="68" y="812"/>
                  </a:cubicBezTo>
                  <a:cubicBezTo>
                    <a:pt x="132" y="939"/>
                    <a:pt x="254" y="1036"/>
                    <a:pt x="432" y="1100"/>
                  </a:cubicBezTo>
                  <a:lnTo>
                    <a:pt x="1726" y="1574"/>
                  </a:lnTo>
                  <a:cubicBezTo>
                    <a:pt x="1822" y="1608"/>
                    <a:pt x="1911" y="1625"/>
                    <a:pt x="1993" y="1625"/>
                  </a:cubicBezTo>
                  <a:cubicBezTo>
                    <a:pt x="2065" y="1625"/>
                    <a:pt x="2131" y="1612"/>
                    <a:pt x="2191" y="1587"/>
                  </a:cubicBezTo>
                  <a:cubicBezTo>
                    <a:pt x="2322" y="1532"/>
                    <a:pt x="2420" y="1417"/>
                    <a:pt x="2479" y="1253"/>
                  </a:cubicBezTo>
                  <a:cubicBezTo>
                    <a:pt x="2543" y="1083"/>
                    <a:pt x="2539" y="939"/>
                    <a:pt x="2475" y="812"/>
                  </a:cubicBezTo>
                  <a:cubicBezTo>
                    <a:pt x="2407" y="685"/>
                    <a:pt x="2285" y="589"/>
                    <a:pt x="2111" y="525"/>
                  </a:cubicBezTo>
                  <a:lnTo>
                    <a:pt x="1798" y="411"/>
                  </a:lnTo>
                  <a:lnTo>
                    <a:pt x="1705" y="660"/>
                  </a:lnTo>
                  <a:lnTo>
                    <a:pt x="2035" y="779"/>
                  </a:lnTo>
                  <a:cubicBezTo>
                    <a:pt x="2133" y="817"/>
                    <a:pt x="2200" y="868"/>
                    <a:pt x="2238" y="935"/>
                  </a:cubicBezTo>
                  <a:cubicBezTo>
                    <a:pt x="2272" y="1003"/>
                    <a:pt x="2272" y="1075"/>
                    <a:pt x="2242" y="1159"/>
                  </a:cubicBezTo>
                  <a:cubicBezTo>
                    <a:pt x="2213" y="1244"/>
                    <a:pt x="2162" y="1299"/>
                    <a:pt x="2094" y="1329"/>
                  </a:cubicBezTo>
                  <a:cubicBezTo>
                    <a:pt x="2062" y="1342"/>
                    <a:pt x="2029" y="1348"/>
                    <a:pt x="1993" y="1348"/>
                  </a:cubicBezTo>
                  <a:cubicBezTo>
                    <a:pt x="1946" y="1348"/>
                    <a:pt x="1895" y="1337"/>
                    <a:pt x="1840" y="1316"/>
                  </a:cubicBezTo>
                  <a:lnTo>
                    <a:pt x="508" y="833"/>
                  </a:lnTo>
                  <a:cubicBezTo>
                    <a:pt x="411" y="796"/>
                    <a:pt x="343" y="745"/>
                    <a:pt x="309" y="677"/>
                  </a:cubicBezTo>
                  <a:cubicBezTo>
                    <a:pt x="275" y="609"/>
                    <a:pt x="271" y="538"/>
                    <a:pt x="300" y="453"/>
                  </a:cubicBezTo>
                  <a:cubicBezTo>
                    <a:pt x="331" y="368"/>
                    <a:pt x="381" y="314"/>
                    <a:pt x="452" y="284"/>
                  </a:cubicBezTo>
                  <a:cubicBezTo>
                    <a:pt x="482" y="271"/>
                    <a:pt x="515" y="264"/>
                    <a:pt x="551" y="264"/>
                  </a:cubicBezTo>
                  <a:cubicBezTo>
                    <a:pt x="596" y="264"/>
                    <a:pt x="647" y="275"/>
                    <a:pt x="702" y="296"/>
                  </a:cubicBezTo>
                  <a:lnTo>
                    <a:pt x="965" y="390"/>
                  </a:lnTo>
                  <a:lnTo>
                    <a:pt x="1053" y="140"/>
                  </a:lnTo>
                  <a:lnTo>
                    <a:pt x="813" y="51"/>
                  </a:lnTo>
                  <a:cubicBezTo>
                    <a:pt x="718" y="17"/>
                    <a:pt x="630" y="0"/>
                    <a:pt x="548" y="0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60"/>
            <p:cNvSpPr/>
            <p:nvPr/>
          </p:nvSpPr>
          <p:spPr>
            <a:xfrm>
              <a:off x="5979425" y="483575"/>
              <a:ext cx="66975" cy="53950"/>
            </a:xfrm>
            <a:custGeom>
              <a:avLst/>
              <a:gdLst/>
              <a:ahLst/>
              <a:cxnLst/>
              <a:rect l="l" t="t" r="r" b="b"/>
              <a:pathLst>
                <a:path w="2679" h="2158" extrusionOk="0">
                  <a:moveTo>
                    <a:pt x="521" y="0"/>
                  </a:moveTo>
                  <a:lnTo>
                    <a:pt x="0" y="885"/>
                  </a:lnTo>
                  <a:lnTo>
                    <a:pt x="2154" y="2158"/>
                  </a:lnTo>
                  <a:lnTo>
                    <a:pt x="2678" y="1273"/>
                  </a:lnTo>
                  <a:lnTo>
                    <a:pt x="2458" y="1142"/>
                  </a:lnTo>
                  <a:lnTo>
                    <a:pt x="2077" y="1789"/>
                  </a:lnTo>
                  <a:lnTo>
                    <a:pt x="1278" y="1316"/>
                  </a:lnTo>
                  <a:lnTo>
                    <a:pt x="1591" y="791"/>
                  </a:lnTo>
                  <a:lnTo>
                    <a:pt x="1371" y="664"/>
                  </a:lnTo>
                  <a:lnTo>
                    <a:pt x="1062" y="1189"/>
                  </a:lnTo>
                  <a:lnTo>
                    <a:pt x="360" y="774"/>
                  </a:lnTo>
                  <a:lnTo>
                    <a:pt x="740" y="13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60"/>
            <p:cNvSpPr/>
            <p:nvPr/>
          </p:nvSpPr>
          <p:spPr>
            <a:xfrm>
              <a:off x="6055250" y="451950"/>
              <a:ext cx="11450" cy="11350"/>
            </a:xfrm>
            <a:custGeom>
              <a:avLst/>
              <a:gdLst/>
              <a:ahLst/>
              <a:cxnLst/>
              <a:rect l="l" t="t" r="r" b="b"/>
              <a:pathLst>
                <a:path w="458" h="454" extrusionOk="0">
                  <a:moveTo>
                    <a:pt x="237" y="0"/>
                  </a:moveTo>
                  <a:cubicBezTo>
                    <a:pt x="174" y="0"/>
                    <a:pt x="124" y="22"/>
                    <a:pt x="77" y="64"/>
                  </a:cubicBezTo>
                  <a:cubicBezTo>
                    <a:pt x="30" y="106"/>
                    <a:pt x="5" y="157"/>
                    <a:pt x="5" y="221"/>
                  </a:cubicBezTo>
                  <a:cubicBezTo>
                    <a:pt x="1" y="284"/>
                    <a:pt x="22" y="334"/>
                    <a:pt x="64" y="381"/>
                  </a:cubicBezTo>
                  <a:cubicBezTo>
                    <a:pt x="106" y="428"/>
                    <a:pt x="161" y="453"/>
                    <a:pt x="220" y="453"/>
                  </a:cubicBezTo>
                  <a:cubicBezTo>
                    <a:pt x="284" y="453"/>
                    <a:pt x="339" y="436"/>
                    <a:pt x="385" y="394"/>
                  </a:cubicBezTo>
                  <a:cubicBezTo>
                    <a:pt x="432" y="347"/>
                    <a:pt x="453" y="297"/>
                    <a:pt x="453" y="233"/>
                  </a:cubicBezTo>
                  <a:cubicBezTo>
                    <a:pt x="458" y="174"/>
                    <a:pt x="436" y="119"/>
                    <a:pt x="394" y="72"/>
                  </a:cubicBezTo>
                  <a:cubicBezTo>
                    <a:pt x="347" y="26"/>
                    <a:pt x="296" y="0"/>
                    <a:pt x="237" y="0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60"/>
            <p:cNvSpPr/>
            <p:nvPr/>
          </p:nvSpPr>
          <p:spPr>
            <a:xfrm>
              <a:off x="6065700" y="393375"/>
              <a:ext cx="40550" cy="65900"/>
            </a:xfrm>
            <a:custGeom>
              <a:avLst/>
              <a:gdLst/>
              <a:ahLst/>
              <a:cxnLst/>
              <a:rect l="l" t="t" r="r" b="b"/>
              <a:pathLst>
                <a:path w="1622" h="2636" extrusionOk="0">
                  <a:moveTo>
                    <a:pt x="830" y="0"/>
                  </a:moveTo>
                  <a:lnTo>
                    <a:pt x="1" y="549"/>
                  </a:lnTo>
                  <a:lnTo>
                    <a:pt x="1389" y="2636"/>
                  </a:lnTo>
                  <a:lnTo>
                    <a:pt x="1621" y="2478"/>
                  </a:lnTo>
                  <a:lnTo>
                    <a:pt x="987" y="1527"/>
                  </a:lnTo>
                  <a:lnTo>
                    <a:pt x="1465" y="1209"/>
                  </a:lnTo>
                  <a:lnTo>
                    <a:pt x="1325" y="998"/>
                  </a:lnTo>
                  <a:lnTo>
                    <a:pt x="848" y="1316"/>
                  </a:lnTo>
                  <a:lnTo>
                    <a:pt x="374" y="609"/>
                  </a:lnTo>
                  <a:lnTo>
                    <a:pt x="970" y="211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60"/>
            <p:cNvSpPr/>
            <p:nvPr/>
          </p:nvSpPr>
          <p:spPr>
            <a:xfrm>
              <a:off x="6110350" y="373425"/>
              <a:ext cx="50900" cy="64800"/>
            </a:xfrm>
            <a:custGeom>
              <a:avLst/>
              <a:gdLst/>
              <a:ahLst/>
              <a:cxnLst/>
              <a:rect l="l" t="t" r="r" b="b"/>
              <a:pathLst>
                <a:path w="2036" h="2592" extrusionOk="0">
                  <a:moveTo>
                    <a:pt x="739" y="272"/>
                  </a:moveTo>
                  <a:cubicBezTo>
                    <a:pt x="774" y="272"/>
                    <a:pt x="805" y="280"/>
                    <a:pt x="833" y="295"/>
                  </a:cubicBezTo>
                  <a:cubicBezTo>
                    <a:pt x="897" y="324"/>
                    <a:pt x="952" y="396"/>
                    <a:pt x="999" y="510"/>
                  </a:cubicBezTo>
                  <a:lnTo>
                    <a:pt x="1071" y="675"/>
                  </a:lnTo>
                  <a:cubicBezTo>
                    <a:pt x="1118" y="785"/>
                    <a:pt x="1126" y="878"/>
                    <a:pt x="1100" y="946"/>
                  </a:cubicBezTo>
                  <a:cubicBezTo>
                    <a:pt x="1071" y="1017"/>
                    <a:pt x="1007" y="1073"/>
                    <a:pt x="901" y="1119"/>
                  </a:cubicBezTo>
                  <a:lnTo>
                    <a:pt x="694" y="1208"/>
                  </a:lnTo>
                  <a:lnTo>
                    <a:pt x="356" y="408"/>
                  </a:lnTo>
                  <a:lnTo>
                    <a:pt x="597" y="307"/>
                  </a:lnTo>
                  <a:cubicBezTo>
                    <a:pt x="648" y="284"/>
                    <a:pt x="696" y="272"/>
                    <a:pt x="739" y="272"/>
                  </a:cubicBezTo>
                  <a:close/>
                  <a:moveTo>
                    <a:pt x="801" y="1"/>
                  </a:moveTo>
                  <a:cubicBezTo>
                    <a:pt x="714" y="1"/>
                    <a:pt x="615" y="24"/>
                    <a:pt x="503" y="70"/>
                  </a:cubicBezTo>
                  <a:lnTo>
                    <a:pt x="1" y="286"/>
                  </a:lnTo>
                  <a:lnTo>
                    <a:pt x="977" y="2591"/>
                  </a:lnTo>
                  <a:lnTo>
                    <a:pt x="1235" y="2481"/>
                  </a:lnTo>
                  <a:lnTo>
                    <a:pt x="792" y="1441"/>
                  </a:lnTo>
                  <a:lnTo>
                    <a:pt x="999" y="1352"/>
                  </a:lnTo>
                  <a:cubicBezTo>
                    <a:pt x="1068" y="1324"/>
                    <a:pt x="1129" y="1309"/>
                    <a:pt x="1181" y="1309"/>
                  </a:cubicBezTo>
                  <a:cubicBezTo>
                    <a:pt x="1214" y="1309"/>
                    <a:pt x="1243" y="1315"/>
                    <a:pt x="1270" y="1327"/>
                  </a:cubicBezTo>
                  <a:cubicBezTo>
                    <a:pt x="1337" y="1357"/>
                    <a:pt x="1397" y="1437"/>
                    <a:pt x="1447" y="1560"/>
                  </a:cubicBezTo>
                  <a:lnTo>
                    <a:pt x="1629" y="1982"/>
                  </a:lnTo>
                  <a:cubicBezTo>
                    <a:pt x="1680" y="2105"/>
                    <a:pt x="1731" y="2194"/>
                    <a:pt x="1777" y="2249"/>
                  </a:cubicBezTo>
                  <a:lnTo>
                    <a:pt x="2035" y="2139"/>
                  </a:lnTo>
                  <a:cubicBezTo>
                    <a:pt x="1989" y="2088"/>
                    <a:pt x="1938" y="1999"/>
                    <a:pt x="1887" y="1872"/>
                  </a:cubicBezTo>
                  <a:lnTo>
                    <a:pt x="1709" y="1462"/>
                  </a:lnTo>
                  <a:cubicBezTo>
                    <a:pt x="1606" y="1214"/>
                    <a:pt x="1465" y="1089"/>
                    <a:pt x="1292" y="1089"/>
                  </a:cubicBezTo>
                  <a:cubicBezTo>
                    <a:pt x="1273" y="1089"/>
                    <a:pt x="1255" y="1091"/>
                    <a:pt x="1235" y="1094"/>
                  </a:cubicBezTo>
                  <a:cubicBezTo>
                    <a:pt x="1388" y="963"/>
                    <a:pt x="1413" y="769"/>
                    <a:pt x="1303" y="515"/>
                  </a:cubicBezTo>
                  <a:lnTo>
                    <a:pt x="1244" y="375"/>
                  </a:lnTo>
                  <a:cubicBezTo>
                    <a:pt x="1168" y="193"/>
                    <a:pt x="1071" y="78"/>
                    <a:pt x="952" y="28"/>
                  </a:cubicBezTo>
                  <a:cubicBezTo>
                    <a:pt x="906" y="10"/>
                    <a:pt x="856" y="1"/>
                    <a:pt x="801" y="1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60"/>
            <p:cNvSpPr/>
            <p:nvPr/>
          </p:nvSpPr>
          <p:spPr>
            <a:xfrm>
              <a:off x="6173475" y="356975"/>
              <a:ext cx="33350" cy="65600"/>
            </a:xfrm>
            <a:custGeom>
              <a:avLst/>
              <a:gdLst/>
              <a:ahLst/>
              <a:cxnLst/>
              <a:rect l="l" t="t" r="r" b="b"/>
              <a:pathLst>
                <a:path w="1334" h="2624" extrusionOk="0">
                  <a:moveTo>
                    <a:pt x="233" y="352"/>
                  </a:moveTo>
                  <a:lnTo>
                    <a:pt x="766" y="1681"/>
                  </a:lnTo>
                  <a:lnTo>
                    <a:pt x="284" y="1782"/>
                  </a:lnTo>
                  <a:lnTo>
                    <a:pt x="233" y="352"/>
                  </a:lnTo>
                  <a:close/>
                  <a:moveTo>
                    <a:pt x="364" y="0"/>
                  </a:moveTo>
                  <a:lnTo>
                    <a:pt x="1" y="76"/>
                  </a:lnTo>
                  <a:lnTo>
                    <a:pt x="51" y="2624"/>
                  </a:lnTo>
                  <a:lnTo>
                    <a:pt x="309" y="2569"/>
                  </a:lnTo>
                  <a:lnTo>
                    <a:pt x="293" y="2027"/>
                  </a:lnTo>
                  <a:lnTo>
                    <a:pt x="859" y="1913"/>
                  </a:lnTo>
                  <a:lnTo>
                    <a:pt x="1058" y="2417"/>
                  </a:lnTo>
                  <a:lnTo>
                    <a:pt x="1334" y="2357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60"/>
            <p:cNvSpPr/>
            <p:nvPr/>
          </p:nvSpPr>
          <p:spPr>
            <a:xfrm>
              <a:off x="6222025" y="351800"/>
              <a:ext cx="29525" cy="62725"/>
            </a:xfrm>
            <a:custGeom>
              <a:avLst/>
              <a:gdLst/>
              <a:ahLst/>
              <a:cxnLst/>
              <a:rect l="l" t="t" r="r" b="b"/>
              <a:pathLst>
                <a:path w="1181" h="2509" extrusionOk="0">
                  <a:moveTo>
                    <a:pt x="923" y="0"/>
                  </a:moveTo>
                  <a:lnTo>
                    <a:pt x="927" y="1790"/>
                  </a:lnTo>
                  <a:lnTo>
                    <a:pt x="356" y="4"/>
                  </a:lnTo>
                  <a:lnTo>
                    <a:pt x="1" y="4"/>
                  </a:lnTo>
                  <a:lnTo>
                    <a:pt x="5" y="2509"/>
                  </a:lnTo>
                  <a:lnTo>
                    <a:pt x="259" y="2505"/>
                  </a:lnTo>
                  <a:lnTo>
                    <a:pt x="255" y="470"/>
                  </a:lnTo>
                  <a:lnTo>
                    <a:pt x="893" y="2505"/>
                  </a:lnTo>
                  <a:lnTo>
                    <a:pt x="1180" y="2505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60"/>
            <p:cNvSpPr/>
            <p:nvPr/>
          </p:nvSpPr>
          <p:spPr>
            <a:xfrm>
              <a:off x="6270650" y="356300"/>
              <a:ext cx="35900" cy="63900"/>
            </a:xfrm>
            <a:custGeom>
              <a:avLst/>
              <a:gdLst/>
              <a:ahLst/>
              <a:cxnLst/>
              <a:rect l="l" t="t" r="r" b="b"/>
              <a:pathLst>
                <a:path w="1436" h="2556" extrusionOk="0">
                  <a:moveTo>
                    <a:pt x="826" y="1"/>
                  </a:moveTo>
                  <a:cubicBezTo>
                    <a:pt x="713" y="1"/>
                    <a:pt x="616" y="31"/>
                    <a:pt x="534" y="91"/>
                  </a:cubicBezTo>
                  <a:cubicBezTo>
                    <a:pt x="420" y="171"/>
                    <a:pt x="344" y="306"/>
                    <a:pt x="305" y="493"/>
                  </a:cubicBezTo>
                  <a:lnTo>
                    <a:pt x="35" y="1847"/>
                  </a:lnTo>
                  <a:cubicBezTo>
                    <a:pt x="1" y="2032"/>
                    <a:pt x="18" y="2185"/>
                    <a:pt x="94" y="2308"/>
                  </a:cubicBezTo>
                  <a:cubicBezTo>
                    <a:pt x="170" y="2430"/>
                    <a:pt x="293" y="2506"/>
                    <a:pt x="467" y="2540"/>
                  </a:cubicBezTo>
                  <a:cubicBezTo>
                    <a:pt x="519" y="2550"/>
                    <a:pt x="569" y="2556"/>
                    <a:pt x="617" y="2556"/>
                  </a:cubicBezTo>
                  <a:cubicBezTo>
                    <a:pt x="726" y="2556"/>
                    <a:pt x="822" y="2528"/>
                    <a:pt x="902" y="2469"/>
                  </a:cubicBezTo>
                  <a:cubicBezTo>
                    <a:pt x="1016" y="2384"/>
                    <a:pt x="1092" y="2249"/>
                    <a:pt x="1131" y="2063"/>
                  </a:cubicBezTo>
                  <a:lnTo>
                    <a:pt x="1194" y="1737"/>
                  </a:lnTo>
                  <a:lnTo>
                    <a:pt x="936" y="1686"/>
                  </a:lnTo>
                  <a:lnTo>
                    <a:pt x="868" y="2028"/>
                  </a:lnTo>
                  <a:cubicBezTo>
                    <a:pt x="848" y="2134"/>
                    <a:pt x="805" y="2206"/>
                    <a:pt x="746" y="2253"/>
                  </a:cubicBezTo>
                  <a:cubicBezTo>
                    <a:pt x="699" y="2284"/>
                    <a:pt x="646" y="2302"/>
                    <a:pt x="587" y="2302"/>
                  </a:cubicBezTo>
                  <a:cubicBezTo>
                    <a:pt x="566" y="2302"/>
                    <a:pt x="544" y="2299"/>
                    <a:pt x="522" y="2295"/>
                  </a:cubicBezTo>
                  <a:cubicBezTo>
                    <a:pt x="436" y="2274"/>
                    <a:pt x="373" y="2235"/>
                    <a:pt x="335" y="2168"/>
                  </a:cubicBezTo>
                  <a:cubicBezTo>
                    <a:pt x="293" y="2104"/>
                    <a:pt x="284" y="2020"/>
                    <a:pt x="305" y="1919"/>
                  </a:cubicBezTo>
                  <a:lnTo>
                    <a:pt x="581" y="531"/>
                  </a:lnTo>
                  <a:cubicBezTo>
                    <a:pt x="602" y="425"/>
                    <a:pt x="645" y="353"/>
                    <a:pt x="703" y="306"/>
                  </a:cubicBezTo>
                  <a:cubicBezTo>
                    <a:pt x="750" y="276"/>
                    <a:pt x="802" y="258"/>
                    <a:pt x="861" y="258"/>
                  </a:cubicBezTo>
                  <a:cubicBezTo>
                    <a:pt x="883" y="258"/>
                    <a:pt x="905" y="260"/>
                    <a:pt x="928" y="265"/>
                  </a:cubicBezTo>
                  <a:cubicBezTo>
                    <a:pt x="1012" y="281"/>
                    <a:pt x="1076" y="324"/>
                    <a:pt x="1114" y="388"/>
                  </a:cubicBezTo>
                  <a:cubicBezTo>
                    <a:pt x="1156" y="455"/>
                    <a:pt x="1164" y="540"/>
                    <a:pt x="1143" y="642"/>
                  </a:cubicBezTo>
                  <a:lnTo>
                    <a:pt x="1088" y="912"/>
                  </a:lnTo>
                  <a:lnTo>
                    <a:pt x="1350" y="962"/>
                  </a:lnTo>
                  <a:lnTo>
                    <a:pt x="1401" y="709"/>
                  </a:lnTo>
                  <a:cubicBezTo>
                    <a:pt x="1435" y="527"/>
                    <a:pt x="1418" y="370"/>
                    <a:pt x="1342" y="252"/>
                  </a:cubicBezTo>
                  <a:cubicBezTo>
                    <a:pt x="1270" y="129"/>
                    <a:pt x="1143" y="49"/>
                    <a:pt x="969" y="15"/>
                  </a:cubicBezTo>
                  <a:cubicBezTo>
                    <a:pt x="919" y="6"/>
                    <a:pt x="871" y="1"/>
                    <a:pt x="826" y="1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60"/>
            <p:cNvSpPr/>
            <p:nvPr/>
          </p:nvSpPr>
          <p:spPr>
            <a:xfrm>
              <a:off x="6312125" y="368625"/>
              <a:ext cx="47075" cy="67575"/>
            </a:xfrm>
            <a:custGeom>
              <a:avLst/>
              <a:gdLst/>
              <a:ahLst/>
              <a:cxnLst/>
              <a:rect l="l" t="t" r="r" b="b"/>
              <a:pathLst>
                <a:path w="1883" h="2703" extrusionOk="0">
                  <a:moveTo>
                    <a:pt x="931" y="0"/>
                  </a:moveTo>
                  <a:lnTo>
                    <a:pt x="1" y="2322"/>
                  </a:lnTo>
                  <a:lnTo>
                    <a:pt x="952" y="2703"/>
                  </a:lnTo>
                  <a:lnTo>
                    <a:pt x="1050" y="2466"/>
                  </a:lnTo>
                  <a:lnTo>
                    <a:pt x="356" y="2191"/>
                  </a:lnTo>
                  <a:lnTo>
                    <a:pt x="698" y="1332"/>
                  </a:lnTo>
                  <a:lnTo>
                    <a:pt x="1261" y="1557"/>
                  </a:lnTo>
                  <a:lnTo>
                    <a:pt x="1358" y="1320"/>
                  </a:lnTo>
                  <a:lnTo>
                    <a:pt x="792" y="1096"/>
                  </a:lnTo>
                  <a:lnTo>
                    <a:pt x="1096" y="338"/>
                  </a:lnTo>
                  <a:lnTo>
                    <a:pt x="1790" y="618"/>
                  </a:lnTo>
                  <a:lnTo>
                    <a:pt x="1883" y="38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60"/>
            <p:cNvSpPr/>
            <p:nvPr/>
          </p:nvSpPr>
          <p:spPr>
            <a:xfrm>
              <a:off x="6389550" y="436225"/>
              <a:ext cx="11650" cy="11350"/>
            </a:xfrm>
            <a:custGeom>
              <a:avLst/>
              <a:gdLst/>
              <a:ahLst/>
              <a:cxnLst/>
              <a:rect l="l" t="t" r="r" b="b"/>
              <a:pathLst>
                <a:path w="466" h="454" extrusionOk="0">
                  <a:moveTo>
                    <a:pt x="233" y="1"/>
                  </a:moveTo>
                  <a:cubicBezTo>
                    <a:pt x="224" y="1"/>
                    <a:pt x="213" y="2"/>
                    <a:pt x="203" y="3"/>
                  </a:cubicBezTo>
                  <a:cubicBezTo>
                    <a:pt x="143" y="8"/>
                    <a:pt x="93" y="37"/>
                    <a:pt x="51" y="88"/>
                  </a:cubicBezTo>
                  <a:cubicBezTo>
                    <a:pt x="12" y="139"/>
                    <a:pt x="0" y="194"/>
                    <a:pt x="8" y="253"/>
                  </a:cubicBezTo>
                  <a:cubicBezTo>
                    <a:pt x="16" y="317"/>
                    <a:pt x="42" y="367"/>
                    <a:pt x="93" y="405"/>
                  </a:cubicBezTo>
                  <a:cubicBezTo>
                    <a:pt x="135" y="437"/>
                    <a:pt x="180" y="454"/>
                    <a:pt x="228" y="454"/>
                  </a:cubicBezTo>
                  <a:cubicBezTo>
                    <a:pt x="238" y="454"/>
                    <a:pt x="248" y="453"/>
                    <a:pt x="258" y="452"/>
                  </a:cubicBezTo>
                  <a:cubicBezTo>
                    <a:pt x="321" y="444"/>
                    <a:pt x="372" y="414"/>
                    <a:pt x="410" y="367"/>
                  </a:cubicBezTo>
                  <a:cubicBezTo>
                    <a:pt x="448" y="317"/>
                    <a:pt x="465" y="257"/>
                    <a:pt x="457" y="198"/>
                  </a:cubicBezTo>
                  <a:cubicBezTo>
                    <a:pt x="448" y="139"/>
                    <a:pt x="418" y="88"/>
                    <a:pt x="368" y="50"/>
                  </a:cubicBezTo>
                  <a:cubicBezTo>
                    <a:pt x="329" y="18"/>
                    <a:pt x="284" y="1"/>
                    <a:pt x="233" y="1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60"/>
            <p:cNvSpPr/>
            <p:nvPr/>
          </p:nvSpPr>
          <p:spPr>
            <a:xfrm>
              <a:off x="6416825" y="463175"/>
              <a:ext cx="65250" cy="42525"/>
            </a:xfrm>
            <a:custGeom>
              <a:avLst/>
              <a:gdLst/>
              <a:ahLst/>
              <a:cxnLst/>
              <a:rect l="l" t="t" r="r" b="b"/>
              <a:pathLst>
                <a:path w="2610" h="1701" extrusionOk="0">
                  <a:moveTo>
                    <a:pt x="2022" y="0"/>
                  </a:moveTo>
                  <a:lnTo>
                    <a:pt x="1" y="1472"/>
                  </a:lnTo>
                  <a:lnTo>
                    <a:pt x="165" y="1701"/>
                  </a:lnTo>
                  <a:lnTo>
                    <a:pt x="1087" y="1023"/>
                  </a:lnTo>
                  <a:lnTo>
                    <a:pt x="1430" y="1488"/>
                  </a:lnTo>
                  <a:lnTo>
                    <a:pt x="1633" y="1341"/>
                  </a:lnTo>
                  <a:lnTo>
                    <a:pt x="1295" y="875"/>
                  </a:lnTo>
                  <a:lnTo>
                    <a:pt x="1980" y="372"/>
                  </a:lnTo>
                  <a:lnTo>
                    <a:pt x="2403" y="951"/>
                  </a:lnTo>
                  <a:lnTo>
                    <a:pt x="2610" y="803"/>
                  </a:lnTo>
                  <a:lnTo>
                    <a:pt x="2022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60"/>
            <p:cNvSpPr/>
            <p:nvPr/>
          </p:nvSpPr>
          <p:spPr>
            <a:xfrm>
              <a:off x="6439350" y="506525"/>
              <a:ext cx="65075" cy="52875"/>
            </a:xfrm>
            <a:custGeom>
              <a:avLst/>
              <a:gdLst/>
              <a:ahLst/>
              <a:cxnLst/>
              <a:rect l="l" t="t" r="r" b="b"/>
              <a:pathLst>
                <a:path w="2603" h="2115" extrusionOk="0">
                  <a:moveTo>
                    <a:pt x="2153" y="359"/>
                  </a:moveTo>
                  <a:lnTo>
                    <a:pt x="2263" y="597"/>
                  </a:lnTo>
                  <a:cubicBezTo>
                    <a:pt x="2310" y="689"/>
                    <a:pt x="2318" y="770"/>
                    <a:pt x="2288" y="834"/>
                  </a:cubicBezTo>
                  <a:cubicBezTo>
                    <a:pt x="2259" y="896"/>
                    <a:pt x="2187" y="956"/>
                    <a:pt x="2077" y="1011"/>
                  </a:cubicBezTo>
                  <a:lnTo>
                    <a:pt x="1917" y="1087"/>
                  </a:lnTo>
                  <a:cubicBezTo>
                    <a:pt x="1840" y="1123"/>
                    <a:pt x="1774" y="1139"/>
                    <a:pt x="1716" y="1139"/>
                  </a:cubicBezTo>
                  <a:cubicBezTo>
                    <a:pt x="1691" y="1139"/>
                    <a:pt x="1668" y="1136"/>
                    <a:pt x="1646" y="1130"/>
                  </a:cubicBezTo>
                  <a:cubicBezTo>
                    <a:pt x="1574" y="1105"/>
                    <a:pt x="1515" y="1041"/>
                    <a:pt x="1468" y="935"/>
                  </a:cubicBezTo>
                  <a:lnTo>
                    <a:pt x="1371" y="732"/>
                  </a:lnTo>
                  <a:lnTo>
                    <a:pt x="2153" y="359"/>
                  </a:lnTo>
                  <a:close/>
                  <a:moveTo>
                    <a:pt x="2259" y="0"/>
                  </a:moveTo>
                  <a:lnTo>
                    <a:pt x="0" y="1074"/>
                  </a:lnTo>
                  <a:lnTo>
                    <a:pt x="119" y="1328"/>
                  </a:lnTo>
                  <a:lnTo>
                    <a:pt x="1142" y="842"/>
                  </a:lnTo>
                  <a:lnTo>
                    <a:pt x="1236" y="1045"/>
                  </a:lnTo>
                  <a:cubicBezTo>
                    <a:pt x="1290" y="1155"/>
                    <a:pt x="1303" y="1244"/>
                    <a:pt x="1273" y="1312"/>
                  </a:cubicBezTo>
                  <a:cubicBezTo>
                    <a:pt x="1244" y="1384"/>
                    <a:pt x="1172" y="1447"/>
                    <a:pt x="1049" y="1502"/>
                  </a:cubicBezTo>
                  <a:lnTo>
                    <a:pt x="635" y="1701"/>
                  </a:lnTo>
                  <a:cubicBezTo>
                    <a:pt x="516" y="1755"/>
                    <a:pt x="427" y="1810"/>
                    <a:pt x="373" y="1861"/>
                  </a:cubicBezTo>
                  <a:lnTo>
                    <a:pt x="496" y="2115"/>
                  </a:lnTo>
                  <a:cubicBezTo>
                    <a:pt x="541" y="2064"/>
                    <a:pt x="631" y="2009"/>
                    <a:pt x="753" y="1950"/>
                  </a:cubicBezTo>
                  <a:lnTo>
                    <a:pt x="1159" y="1759"/>
                  </a:lnTo>
                  <a:cubicBezTo>
                    <a:pt x="1425" y="1633"/>
                    <a:pt x="1540" y="1468"/>
                    <a:pt x="1502" y="1269"/>
                  </a:cubicBezTo>
                  <a:lnTo>
                    <a:pt x="1506" y="1269"/>
                  </a:lnTo>
                  <a:cubicBezTo>
                    <a:pt x="1582" y="1352"/>
                    <a:pt x="1676" y="1394"/>
                    <a:pt x="1788" y="1394"/>
                  </a:cubicBezTo>
                  <a:cubicBezTo>
                    <a:pt x="1876" y="1394"/>
                    <a:pt x="1975" y="1368"/>
                    <a:pt x="2085" y="1316"/>
                  </a:cubicBezTo>
                  <a:lnTo>
                    <a:pt x="2225" y="1248"/>
                  </a:lnTo>
                  <a:cubicBezTo>
                    <a:pt x="2403" y="1163"/>
                    <a:pt x="2513" y="1062"/>
                    <a:pt x="2555" y="943"/>
                  </a:cubicBezTo>
                  <a:cubicBezTo>
                    <a:pt x="2602" y="820"/>
                    <a:pt x="2581" y="673"/>
                    <a:pt x="2495" y="495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60"/>
            <p:cNvSpPr/>
            <p:nvPr/>
          </p:nvSpPr>
          <p:spPr>
            <a:xfrm>
              <a:off x="6456575" y="568500"/>
              <a:ext cx="65900" cy="35850"/>
            </a:xfrm>
            <a:custGeom>
              <a:avLst/>
              <a:gdLst/>
              <a:ahLst/>
              <a:cxnLst/>
              <a:rect l="l" t="t" r="r" b="b"/>
              <a:pathLst>
                <a:path w="2636" h="1434" extrusionOk="0">
                  <a:moveTo>
                    <a:pt x="2277" y="250"/>
                  </a:moveTo>
                  <a:lnTo>
                    <a:pt x="974" y="838"/>
                  </a:lnTo>
                  <a:lnTo>
                    <a:pt x="851" y="360"/>
                  </a:lnTo>
                  <a:lnTo>
                    <a:pt x="2277" y="250"/>
                  </a:lnTo>
                  <a:close/>
                  <a:moveTo>
                    <a:pt x="2543" y="0"/>
                  </a:moveTo>
                  <a:lnTo>
                    <a:pt x="0" y="165"/>
                  </a:lnTo>
                  <a:lnTo>
                    <a:pt x="64" y="418"/>
                  </a:lnTo>
                  <a:lnTo>
                    <a:pt x="605" y="377"/>
                  </a:lnTo>
                  <a:lnTo>
                    <a:pt x="750" y="939"/>
                  </a:lnTo>
                  <a:lnTo>
                    <a:pt x="254" y="1159"/>
                  </a:lnTo>
                  <a:lnTo>
                    <a:pt x="322" y="1434"/>
                  </a:lnTo>
                  <a:lnTo>
                    <a:pt x="2636" y="368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60"/>
            <p:cNvSpPr/>
            <p:nvPr/>
          </p:nvSpPr>
          <p:spPr>
            <a:xfrm>
              <a:off x="6466725" y="616825"/>
              <a:ext cx="63900" cy="32275"/>
            </a:xfrm>
            <a:custGeom>
              <a:avLst/>
              <a:gdLst/>
              <a:ahLst/>
              <a:cxnLst/>
              <a:rect l="l" t="t" r="r" b="b"/>
              <a:pathLst>
                <a:path w="2556" h="1291" extrusionOk="0">
                  <a:moveTo>
                    <a:pt x="2501" y="0"/>
                  </a:moveTo>
                  <a:lnTo>
                    <a:pt x="1" y="114"/>
                  </a:lnTo>
                  <a:lnTo>
                    <a:pt x="14" y="368"/>
                  </a:lnTo>
                  <a:lnTo>
                    <a:pt x="2044" y="275"/>
                  </a:lnTo>
                  <a:lnTo>
                    <a:pt x="39" y="998"/>
                  </a:lnTo>
                  <a:lnTo>
                    <a:pt x="55" y="1291"/>
                  </a:lnTo>
                  <a:lnTo>
                    <a:pt x="2556" y="1176"/>
                  </a:lnTo>
                  <a:lnTo>
                    <a:pt x="2543" y="922"/>
                  </a:lnTo>
                  <a:lnTo>
                    <a:pt x="758" y="1002"/>
                  </a:lnTo>
                  <a:lnTo>
                    <a:pt x="2517" y="36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60"/>
            <p:cNvSpPr/>
            <p:nvPr/>
          </p:nvSpPr>
          <p:spPr>
            <a:xfrm>
              <a:off x="6463350" y="668225"/>
              <a:ext cx="64950" cy="33400"/>
            </a:xfrm>
            <a:custGeom>
              <a:avLst/>
              <a:gdLst/>
              <a:ahLst/>
              <a:cxnLst/>
              <a:rect l="l" t="t" r="r" b="b"/>
              <a:pathLst>
                <a:path w="2598" h="1336" extrusionOk="0">
                  <a:moveTo>
                    <a:pt x="560" y="0"/>
                  </a:moveTo>
                  <a:cubicBezTo>
                    <a:pt x="437" y="0"/>
                    <a:pt x="332" y="30"/>
                    <a:pt x="246" y="88"/>
                  </a:cubicBezTo>
                  <a:cubicBezTo>
                    <a:pt x="127" y="170"/>
                    <a:pt x="51" y="296"/>
                    <a:pt x="26" y="469"/>
                  </a:cubicBezTo>
                  <a:cubicBezTo>
                    <a:pt x="0" y="647"/>
                    <a:pt x="30" y="791"/>
                    <a:pt x="119" y="906"/>
                  </a:cubicBezTo>
                  <a:cubicBezTo>
                    <a:pt x="208" y="1015"/>
                    <a:pt x="343" y="1083"/>
                    <a:pt x="529" y="1113"/>
                  </a:cubicBezTo>
                  <a:lnTo>
                    <a:pt x="859" y="1163"/>
                  </a:lnTo>
                  <a:lnTo>
                    <a:pt x="901" y="901"/>
                  </a:lnTo>
                  <a:lnTo>
                    <a:pt x="555" y="850"/>
                  </a:lnTo>
                  <a:cubicBezTo>
                    <a:pt x="449" y="834"/>
                    <a:pt x="373" y="795"/>
                    <a:pt x="326" y="736"/>
                  </a:cubicBezTo>
                  <a:cubicBezTo>
                    <a:pt x="280" y="677"/>
                    <a:pt x="262" y="605"/>
                    <a:pt x="276" y="516"/>
                  </a:cubicBezTo>
                  <a:cubicBezTo>
                    <a:pt x="288" y="432"/>
                    <a:pt x="326" y="363"/>
                    <a:pt x="389" y="322"/>
                  </a:cubicBezTo>
                  <a:cubicBezTo>
                    <a:pt x="435" y="291"/>
                    <a:pt x="491" y="276"/>
                    <a:pt x="557" y="276"/>
                  </a:cubicBezTo>
                  <a:cubicBezTo>
                    <a:pt x="583" y="276"/>
                    <a:pt x="610" y="278"/>
                    <a:pt x="639" y="283"/>
                  </a:cubicBezTo>
                  <a:lnTo>
                    <a:pt x="2039" y="500"/>
                  </a:lnTo>
                  <a:cubicBezTo>
                    <a:pt x="2145" y="516"/>
                    <a:pt x="2221" y="554"/>
                    <a:pt x="2267" y="613"/>
                  </a:cubicBezTo>
                  <a:cubicBezTo>
                    <a:pt x="2314" y="672"/>
                    <a:pt x="2331" y="744"/>
                    <a:pt x="2318" y="834"/>
                  </a:cubicBezTo>
                  <a:cubicBezTo>
                    <a:pt x="2306" y="918"/>
                    <a:pt x="2267" y="986"/>
                    <a:pt x="2205" y="1027"/>
                  </a:cubicBezTo>
                  <a:cubicBezTo>
                    <a:pt x="2159" y="1058"/>
                    <a:pt x="2103" y="1073"/>
                    <a:pt x="2037" y="1073"/>
                  </a:cubicBezTo>
                  <a:cubicBezTo>
                    <a:pt x="2011" y="1073"/>
                    <a:pt x="1984" y="1071"/>
                    <a:pt x="1955" y="1066"/>
                  </a:cubicBezTo>
                  <a:lnTo>
                    <a:pt x="1680" y="1023"/>
                  </a:lnTo>
                  <a:lnTo>
                    <a:pt x="1642" y="1286"/>
                  </a:lnTo>
                  <a:lnTo>
                    <a:pt x="1896" y="1324"/>
                  </a:lnTo>
                  <a:cubicBezTo>
                    <a:pt x="1946" y="1332"/>
                    <a:pt x="1993" y="1336"/>
                    <a:pt x="2038" y="1336"/>
                  </a:cubicBezTo>
                  <a:cubicBezTo>
                    <a:pt x="2161" y="1336"/>
                    <a:pt x="2266" y="1306"/>
                    <a:pt x="2353" y="1248"/>
                  </a:cubicBezTo>
                  <a:cubicBezTo>
                    <a:pt x="2471" y="1168"/>
                    <a:pt x="2543" y="1041"/>
                    <a:pt x="2572" y="863"/>
                  </a:cubicBezTo>
                  <a:cubicBezTo>
                    <a:pt x="2597" y="689"/>
                    <a:pt x="2568" y="545"/>
                    <a:pt x="2480" y="432"/>
                  </a:cubicBezTo>
                  <a:cubicBezTo>
                    <a:pt x="2390" y="322"/>
                    <a:pt x="2251" y="250"/>
                    <a:pt x="2064" y="220"/>
                  </a:cubicBezTo>
                  <a:lnTo>
                    <a:pt x="703" y="12"/>
                  </a:lnTo>
                  <a:cubicBezTo>
                    <a:pt x="653" y="4"/>
                    <a:pt x="605" y="0"/>
                    <a:pt x="560" y="0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60"/>
            <p:cNvSpPr/>
            <p:nvPr/>
          </p:nvSpPr>
          <p:spPr>
            <a:xfrm>
              <a:off x="6449925" y="710100"/>
              <a:ext cx="67475" cy="45075"/>
            </a:xfrm>
            <a:custGeom>
              <a:avLst/>
              <a:gdLst/>
              <a:ahLst/>
              <a:cxnLst/>
              <a:rect l="l" t="t" r="r" b="b"/>
              <a:pathLst>
                <a:path w="2699" h="1803" extrusionOk="0">
                  <a:moveTo>
                    <a:pt x="338" y="0"/>
                  </a:moveTo>
                  <a:lnTo>
                    <a:pt x="0" y="969"/>
                  </a:lnTo>
                  <a:lnTo>
                    <a:pt x="237" y="1053"/>
                  </a:lnTo>
                  <a:lnTo>
                    <a:pt x="487" y="347"/>
                  </a:lnTo>
                  <a:lnTo>
                    <a:pt x="1358" y="656"/>
                  </a:lnTo>
                  <a:lnTo>
                    <a:pt x="1159" y="1231"/>
                  </a:lnTo>
                  <a:lnTo>
                    <a:pt x="1396" y="1316"/>
                  </a:lnTo>
                  <a:lnTo>
                    <a:pt x="1599" y="740"/>
                  </a:lnTo>
                  <a:lnTo>
                    <a:pt x="2369" y="1011"/>
                  </a:lnTo>
                  <a:lnTo>
                    <a:pt x="2119" y="1718"/>
                  </a:lnTo>
                  <a:lnTo>
                    <a:pt x="2361" y="1802"/>
                  </a:lnTo>
                  <a:lnTo>
                    <a:pt x="2699" y="83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60"/>
            <p:cNvSpPr/>
            <p:nvPr/>
          </p:nvSpPr>
          <p:spPr>
            <a:xfrm>
              <a:off x="6456050" y="764200"/>
              <a:ext cx="11775" cy="11375"/>
            </a:xfrm>
            <a:custGeom>
              <a:avLst/>
              <a:gdLst/>
              <a:ahLst/>
              <a:cxnLst/>
              <a:rect l="l" t="t" r="r" b="b"/>
              <a:pathLst>
                <a:path w="471" h="455" extrusionOk="0">
                  <a:moveTo>
                    <a:pt x="242" y="1"/>
                  </a:moveTo>
                  <a:cubicBezTo>
                    <a:pt x="220" y="1"/>
                    <a:pt x="197" y="4"/>
                    <a:pt x="174" y="11"/>
                  </a:cubicBezTo>
                  <a:cubicBezTo>
                    <a:pt x="115" y="27"/>
                    <a:pt x="68" y="62"/>
                    <a:pt x="39" y="116"/>
                  </a:cubicBezTo>
                  <a:cubicBezTo>
                    <a:pt x="5" y="171"/>
                    <a:pt x="0" y="230"/>
                    <a:pt x="17" y="290"/>
                  </a:cubicBezTo>
                  <a:cubicBezTo>
                    <a:pt x="35" y="349"/>
                    <a:pt x="72" y="391"/>
                    <a:pt x="123" y="421"/>
                  </a:cubicBezTo>
                  <a:cubicBezTo>
                    <a:pt x="163" y="443"/>
                    <a:pt x="201" y="454"/>
                    <a:pt x="239" y="454"/>
                  </a:cubicBezTo>
                  <a:cubicBezTo>
                    <a:pt x="258" y="454"/>
                    <a:pt x="277" y="452"/>
                    <a:pt x="297" y="446"/>
                  </a:cubicBezTo>
                  <a:cubicBezTo>
                    <a:pt x="355" y="429"/>
                    <a:pt x="398" y="391"/>
                    <a:pt x="432" y="336"/>
                  </a:cubicBezTo>
                  <a:cubicBezTo>
                    <a:pt x="462" y="281"/>
                    <a:pt x="470" y="226"/>
                    <a:pt x="453" y="167"/>
                  </a:cubicBezTo>
                  <a:cubicBezTo>
                    <a:pt x="437" y="103"/>
                    <a:pt x="398" y="62"/>
                    <a:pt x="343" y="27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60"/>
            <p:cNvSpPr/>
            <p:nvPr/>
          </p:nvSpPr>
          <p:spPr>
            <a:xfrm>
              <a:off x="5886475" y="294575"/>
              <a:ext cx="693025" cy="691450"/>
            </a:xfrm>
            <a:custGeom>
              <a:avLst/>
              <a:gdLst/>
              <a:ahLst/>
              <a:cxnLst/>
              <a:rect l="l" t="t" r="r" b="b"/>
              <a:pathLst>
                <a:path w="27721" h="27658" extrusionOk="0">
                  <a:moveTo>
                    <a:pt x="13862" y="538"/>
                  </a:moveTo>
                  <a:cubicBezTo>
                    <a:pt x="21133" y="538"/>
                    <a:pt x="27086" y="6422"/>
                    <a:pt x="27149" y="13711"/>
                  </a:cubicBezTo>
                  <a:cubicBezTo>
                    <a:pt x="27183" y="17264"/>
                    <a:pt x="25829" y="20610"/>
                    <a:pt x="23341" y="23144"/>
                  </a:cubicBezTo>
                  <a:cubicBezTo>
                    <a:pt x="20854" y="25678"/>
                    <a:pt x="17529" y="27090"/>
                    <a:pt x="13976" y="27121"/>
                  </a:cubicBezTo>
                  <a:cubicBezTo>
                    <a:pt x="13938" y="27121"/>
                    <a:pt x="13900" y="27125"/>
                    <a:pt x="13858" y="27125"/>
                  </a:cubicBezTo>
                  <a:cubicBezTo>
                    <a:pt x="6582" y="27121"/>
                    <a:pt x="635" y="21236"/>
                    <a:pt x="567" y="13948"/>
                  </a:cubicBezTo>
                  <a:cubicBezTo>
                    <a:pt x="538" y="10399"/>
                    <a:pt x="1891" y="7049"/>
                    <a:pt x="4378" y="4515"/>
                  </a:cubicBezTo>
                  <a:cubicBezTo>
                    <a:pt x="6865" y="1985"/>
                    <a:pt x="10190" y="572"/>
                    <a:pt x="13739" y="538"/>
                  </a:cubicBezTo>
                  <a:close/>
                  <a:moveTo>
                    <a:pt x="13735" y="1"/>
                  </a:moveTo>
                  <a:cubicBezTo>
                    <a:pt x="10042" y="34"/>
                    <a:pt x="6582" y="1506"/>
                    <a:pt x="3993" y="4142"/>
                  </a:cubicBezTo>
                  <a:cubicBezTo>
                    <a:pt x="1405" y="6778"/>
                    <a:pt x="0" y="10259"/>
                    <a:pt x="30" y="13956"/>
                  </a:cubicBezTo>
                  <a:cubicBezTo>
                    <a:pt x="102" y="21537"/>
                    <a:pt x="6291" y="27658"/>
                    <a:pt x="13858" y="27658"/>
                  </a:cubicBezTo>
                  <a:lnTo>
                    <a:pt x="13985" y="27658"/>
                  </a:lnTo>
                  <a:cubicBezTo>
                    <a:pt x="17678" y="27623"/>
                    <a:pt x="21138" y="26156"/>
                    <a:pt x="23727" y="23521"/>
                  </a:cubicBezTo>
                  <a:cubicBezTo>
                    <a:pt x="26311" y="20885"/>
                    <a:pt x="27720" y="17400"/>
                    <a:pt x="27687" y="13706"/>
                  </a:cubicBezTo>
                  <a:cubicBezTo>
                    <a:pt x="27619" y="6122"/>
                    <a:pt x="21430" y="1"/>
                    <a:pt x="13862" y="1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60"/>
            <p:cNvSpPr/>
            <p:nvPr/>
          </p:nvSpPr>
          <p:spPr>
            <a:xfrm>
              <a:off x="6041600" y="448975"/>
              <a:ext cx="382625" cy="381075"/>
            </a:xfrm>
            <a:custGeom>
              <a:avLst/>
              <a:gdLst/>
              <a:ahLst/>
              <a:cxnLst/>
              <a:rect l="l" t="t" r="r" b="b"/>
              <a:pathLst>
                <a:path w="15305" h="15243" extrusionOk="0">
                  <a:moveTo>
                    <a:pt x="7585" y="1"/>
                  </a:moveTo>
                  <a:cubicBezTo>
                    <a:pt x="7213" y="6"/>
                    <a:pt x="6841" y="35"/>
                    <a:pt x="6477" y="94"/>
                  </a:cubicBezTo>
                  <a:cubicBezTo>
                    <a:pt x="6329" y="115"/>
                    <a:pt x="6228" y="250"/>
                    <a:pt x="6253" y="398"/>
                  </a:cubicBezTo>
                  <a:cubicBezTo>
                    <a:pt x="6274" y="529"/>
                    <a:pt x="6388" y="627"/>
                    <a:pt x="6515" y="627"/>
                  </a:cubicBezTo>
                  <a:cubicBezTo>
                    <a:pt x="6527" y="627"/>
                    <a:pt x="6545" y="623"/>
                    <a:pt x="6558" y="623"/>
                  </a:cubicBezTo>
                  <a:cubicBezTo>
                    <a:pt x="6896" y="572"/>
                    <a:pt x="7243" y="543"/>
                    <a:pt x="7589" y="539"/>
                  </a:cubicBezTo>
                  <a:lnTo>
                    <a:pt x="7657" y="539"/>
                  </a:lnTo>
                  <a:cubicBezTo>
                    <a:pt x="7966" y="539"/>
                    <a:pt x="8279" y="559"/>
                    <a:pt x="8583" y="597"/>
                  </a:cubicBezTo>
                  <a:cubicBezTo>
                    <a:pt x="8596" y="599"/>
                    <a:pt x="8608" y="600"/>
                    <a:pt x="8620" y="600"/>
                  </a:cubicBezTo>
                  <a:cubicBezTo>
                    <a:pt x="8750" y="600"/>
                    <a:pt x="8864" y="500"/>
                    <a:pt x="8884" y="365"/>
                  </a:cubicBezTo>
                  <a:cubicBezTo>
                    <a:pt x="8901" y="221"/>
                    <a:pt x="8799" y="86"/>
                    <a:pt x="8651" y="64"/>
                  </a:cubicBezTo>
                  <a:cubicBezTo>
                    <a:pt x="8325" y="22"/>
                    <a:pt x="7987" y="1"/>
                    <a:pt x="7657" y="1"/>
                  </a:cubicBezTo>
                  <a:close/>
                  <a:moveTo>
                    <a:pt x="10641" y="630"/>
                  </a:moveTo>
                  <a:cubicBezTo>
                    <a:pt x="10537" y="630"/>
                    <a:pt x="10438" y="689"/>
                    <a:pt x="10394" y="792"/>
                  </a:cubicBezTo>
                  <a:cubicBezTo>
                    <a:pt x="10334" y="927"/>
                    <a:pt x="10398" y="1084"/>
                    <a:pt x="10533" y="1143"/>
                  </a:cubicBezTo>
                  <a:cubicBezTo>
                    <a:pt x="11152" y="1418"/>
                    <a:pt x="11726" y="1782"/>
                    <a:pt x="12247" y="2218"/>
                  </a:cubicBezTo>
                  <a:cubicBezTo>
                    <a:pt x="12298" y="2259"/>
                    <a:pt x="12361" y="2281"/>
                    <a:pt x="12421" y="2281"/>
                  </a:cubicBezTo>
                  <a:cubicBezTo>
                    <a:pt x="12497" y="2281"/>
                    <a:pt x="12573" y="2251"/>
                    <a:pt x="12624" y="2188"/>
                  </a:cubicBezTo>
                  <a:cubicBezTo>
                    <a:pt x="12720" y="2074"/>
                    <a:pt x="12708" y="1904"/>
                    <a:pt x="12593" y="1808"/>
                  </a:cubicBezTo>
                  <a:cubicBezTo>
                    <a:pt x="12035" y="1338"/>
                    <a:pt x="11414" y="949"/>
                    <a:pt x="10750" y="652"/>
                  </a:cubicBezTo>
                  <a:cubicBezTo>
                    <a:pt x="10714" y="637"/>
                    <a:pt x="10677" y="630"/>
                    <a:pt x="10641" y="630"/>
                  </a:cubicBezTo>
                  <a:close/>
                  <a:moveTo>
                    <a:pt x="4506" y="703"/>
                  </a:moveTo>
                  <a:cubicBezTo>
                    <a:pt x="4468" y="703"/>
                    <a:pt x="4429" y="711"/>
                    <a:pt x="4391" y="728"/>
                  </a:cubicBezTo>
                  <a:cubicBezTo>
                    <a:pt x="3736" y="1041"/>
                    <a:pt x="3122" y="1443"/>
                    <a:pt x="2577" y="1929"/>
                  </a:cubicBezTo>
                  <a:cubicBezTo>
                    <a:pt x="2466" y="2027"/>
                    <a:pt x="2454" y="2196"/>
                    <a:pt x="2556" y="2306"/>
                  </a:cubicBezTo>
                  <a:cubicBezTo>
                    <a:pt x="2607" y="2366"/>
                    <a:pt x="2683" y="2399"/>
                    <a:pt x="2755" y="2399"/>
                  </a:cubicBezTo>
                  <a:cubicBezTo>
                    <a:pt x="2818" y="2399"/>
                    <a:pt x="2882" y="2374"/>
                    <a:pt x="2932" y="2331"/>
                  </a:cubicBezTo>
                  <a:cubicBezTo>
                    <a:pt x="3440" y="1879"/>
                    <a:pt x="4011" y="1503"/>
                    <a:pt x="4624" y="1215"/>
                  </a:cubicBezTo>
                  <a:cubicBezTo>
                    <a:pt x="4756" y="1152"/>
                    <a:pt x="4815" y="990"/>
                    <a:pt x="4751" y="855"/>
                  </a:cubicBezTo>
                  <a:cubicBezTo>
                    <a:pt x="4705" y="760"/>
                    <a:pt x="4608" y="703"/>
                    <a:pt x="4506" y="703"/>
                  </a:cubicBezTo>
                  <a:close/>
                  <a:moveTo>
                    <a:pt x="13816" y="3316"/>
                  </a:moveTo>
                  <a:cubicBezTo>
                    <a:pt x="13765" y="3316"/>
                    <a:pt x="13714" y="3330"/>
                    <a:pt x="13668" y="3360"/>
                  </a:cubicBezTo>
                  <a:cubicBezTo>
                    <a:pt x="13546" y="3444"/>
                    <a:pt x="13512" y="3610"/>
                    <a:pt x="13592" y="3731"/>
                  </a:cubicBezTo>
                  <a:cubicBezTo>
                    <a:pt x="13969" y="4299"/>
                    <a:pt x="14260" y="4916"/>
                    <a:pt x="14459" y="5564"/>
                  </a:cubicBezTo>
                  <a:cubicBezTo>
                    <a:pt x="14493" y="5678"/>
                    <a:pt x="14598" y="5754"/>
                    <a:pt x="14713" y="5754"/>
                  </a:cubicBezTo>
                  <a:cubicBezTo>
                    <a:pt x="14743" y="5754"/>
                    <a:pt x="14768" y="5750"/>
                    <a:pt x="14793" y="5742"/>
                  </a:cubicBezTo>
                  <a:cubicBezTo>
                    <a:pt x="14933" y="5695"/>
                    <a:pt x="15014" y="5547"/>
                    <a:pt x="14971" y="5403"/>
                  </a:cubicBezTo>
                  <a:cubicBezTo>
                    <a:pt x="14756" y="4709"/>
                    <a:pt x="14442" y="4045"/>
                    <a:pt x="14040" y="3436"/>
                  </a:cubicBezTo>
                  <a:cubicBezTo>
                    <a:pt x="13989" y="3358"/>
                    <a:pt x="13903" y="3316"/>
                    <a:pt x="13816" y="3316"/>
                  </a:cubicBezTo>
                  <a:close/>
                  <a:moveTo>
                    <a:pt x="1399" y="3464"/>
                  </a:moveTo>
                  <a:cubicBezTo>
                    <a:pt x="1309" y="3464"/>
                    <a:pt x="1220" y="3508"/>
                    <a:pt x="1168" y="3588"/>
                  </a:cubicBezTo>
                  <a:cubicBezTo>
                    <a:pt x="779" y="4210"/>
                    <a:pt x="483" y="4879"/>
                    <a:pt x="284" y="5580"/>
                  </a:cubicBezTo>
                  <a:cubicBezTo>
                    <a:pt x="246" y="5724"/>
                    <a:pt x="330" y="5873"/>
                    <a:pt x="471" y="5910"/>
                  </a:cubicBezTo>
                  <a:cubicBezTo>
                    <a:pt x="496" y="5919"/>
                    <a:pt x="521" y="5923"/>
                    <a:pt x="547" y="5923"/>
                  </a:cubicBezTo>
                  <a:cubicBezTo>
                    <a:pt x="660" y="5923"/>
                    <a:pt x="771" y="5843"/>
                    <a:pt x="805" y="5724"/>
                  </a:cubicBezTo>
                  <a:cubicBezTo>
                    <a:pt x="986" y="5073"/>
                    <a:pt x="1261" y="4451"/>
                    <a:pt x="1625" y="3876"/>
                  </a:cubicBezTo>
                  <a:cubicBezTo>
                    <a:pt x="1701" y="3749"/>
                    <a:pt x="1663" y="3584"/>
                    <a:pt x="1541" y="3503"/>
                  </a:cubicBezTo>
                  <a:cubicBezTo>
                    <a:pt x="1496" y="3477"/>
                    <a:pt x="1448" y="3464"/>
                    <a:pt x="1399" y="3464"/>
                  </a:cubicBezTo>
                  <a:close/>
                  <a:moveTo>
                    <a:pt x="15035" y="7290"/>
                  </a:moveTo>
                  <a:cubicBezTo>
                    <a:pt x="14887" y="7294"/>
                    <a:pt x="14768" y="7417"/>
                    <a:pt x="14768" y="7564"/>
                  </a:cubicBezTo>
                  <a:lnTo>
                    <a:pt x="14772" y="7657"/>
                  </a:lnTo>
                  <a:cubicBezTo>
                    <a:pt x="14772" y="8317"/>
                    <a:pt x="14680" y="8969"/>
                    <a:pt x="14502" y="9599"/>
                  </a:cubicBezTo>
                  <a:cubicBezTo>
                    <a:pt x="14463" y="9739"/>
                    <a:pt x="14544" y="9887"/>
                    <a:pt x="14688" y="9929"/>
                  </a:cubicBezTo>
                  <a:cubicBezTo>
                    <a:pt x="14713" y="9938"/>
                    <a:pt x="14734" y="9938"/>
                    <a:pt x="14760" y="9938"/>
                  </a:cubicBezTo>
                  <a:cubicBezTo>
                    <a:pt x="14878" y="9938"/>
                    <a:pt x="14984" y="9861"/>
                    <a:pt x="15018" y="9743"/>
                  </a:cubicBezTo>
                  <a:cubicBezTo>
                    <a:pt x="15208" y="9066"/>
                    <a:pt x="15305" y="8364"/>
                    <a:pt x="15305" y="7657"/>
                  </a:cubicBezTo>
                  <a:lnTo>
                    <a:pt x="15305" y="7556"/>
                  </a:lnTo>
                  <a:cubicBezTo>
                    <a:pt x="15305" y="7408"/>
                    <a:pt x="15182" y="7290"/>
                    <a:pt x="15039" y="7290"/>
                  </a:cubicBezTo>
                  <a:close/>
                  <a:moveTo>
                    <a:pt x="268" y="7468"/>
                  </a:moveTo>
                  <a:cubicBezTo>
                    <a:pt x="119" y="7468"/>
                    <a:pt x="1" y="7589"/>
                    <a:pt x="1" y="7738"/>
                  </a:cubicBezTo>
                  <a:cubicBezTo>
                    <a:pt x="10" y="8470"/>
                    <a:pt x="123" y="9197"/>
                    <a:pt x="335" y="9891"/>
                  </a:cubicBezTo>
                  <a:cubicBezTo>
                    <a:pt x="369" y="10006"/>
                    <a:pt x="475" y="10082"/>
                    <a:pt x="588" y="10082"/>
                  </a:cubicBezTo>
                  <a:cubicBezTo>
                    <a:pt x="614" y="10082"/>
                    <a:pt x="644" y="10077"/>
                    <a:pt x="670" y="10069"/>
                  </a:cubicBezTo>
                  <a:cubicBezTo>
                    <a:pt x="809" y="10026"/>
                    <a:pt x="889" y="9874"/>
                    <a:pt x="847" y="9735"/>
                  </a:cubicBezTo>
                  <a:cubicBezTo>
                    <a:pt x="648" y="9087"/>
                    <a:pt x="547" y="8415"/>
                    <a:pt x="538" y="7733"/>
                  </a:cubicBezTo>
                  <a:cubicBezTo>
                    <a:pt x="538" y="7585"/>
                    <a:pt x="416" y="7468"/>
                    <a:pt x="272" y="7468"/>
                  </a:cubicBezTo>
                  <a:close/>
                  <a:moveTo>
                    <a:pt x="13905" y="11321"/>
                  </a:moveTo>
                  <a:cubicBezTo>
                    <a:pt x="13815" y="11321"/>
                    <a:pt x="13728" y="11365"/>
                    <a:pt x="13677" y="11447"/>
                  </a:cubicBezTo>
                  <a:cubicBezTo>
                    <a:pt x="13317" y="12019"/>
                    <a:pt x="12873" y="12539"/>
                    <a:pt x="12365" y="12987"/>
                  </a:cubicBezTo>
                  <a:cubicBezTo>
                    <a:pt x="12255" y="13085"/>
                    <a:pt x="12243" y="13258"/>
                    <a:pt x="12340" y="13368"/>
                  </a:cubicBezTo>
                  <a:cubicBezTo>
                    <a:pt x="12395" y="13427"/>
                    <a:pt x="12466" y="13457"/>
                    <a:pt x="12543" y="13457"/>
                  </a:cubicBezTo>
                  <a:cubicBezTo>
                    <a:pt x="12607" y="13457"/>
                    <a:pt x="12669" y="13436"/>
                    <a:pt x="12720" y="13389"/>
                  </a:cubicBezTo>
                  <a:cubicBezTo>
                    <a:pt x="13266" y="12907"/>
                    <a:pt x="13745" y="12349"/>
                    <a:pt x="14129" y="11731"/>
                  </a:cubicBezTo>
                  <a:cubicBezTo>
                    <a:pt x="14210" y="11609"/>
                    <a:pt x="14172" y="11443"/>
                    <a:pt x="14049" y="11363"/>
                  </a:cubicBezTo>
                  <a:cubicBezTo>
                    <a:pt x="14004" y="11334"/>
                    <a:pt x="13954" y="11321"/>
                    <a:pt x="13905" y="11321"/>
                  </a:cubicBezTo>
                  <a:close/>
                  <a:moveTo>
                    <a:pt x="1484" y="11446"/>
                  </a:moveTo>
                  <a:cubicBezTo>
                    <a:pt x="1433" y="11446"/>
                    <a:pt x="1383" y="11460"/>
                    <a:pt x="1338" y="11490"/>
                  </a:cubicBezTo>
                  <a:cubicBezTo>
                    <a:pt x="1211" y="11570"/>
                    <a:pt x="1177" y="11736"/>
                    <a:pt x="1261" y="11862"/>
                  </a:cubicBezTo>
                  <a:cubicBezTo>
                    <a:pt x="1659" y="12472"/>
                    <a:pt x="2146" y="13017"/>
                    <a:pt x="2704" y="13491"/>
                  </a:cubicBezTo>
                  <a:cubicBezTo>
                    <a:pt x="2755" y="13533"/>
                    <a:pt x="2814" y="13554"/>
                    <a:pt x="2878" y="13554"/>
                  </a:cubicBezTo>
                  <a:cubicBezTo>
                    <a:pt x="2954" y="13554"/>
                    <a:pt x="3030" y="13520"/>
                    <a:pt x="3081" y="13461"/>
                  </a:cubicBezTo>
                  <a:cubicBezTo>
                    <a:pt x="3177" y="13347"/>
                    <a:pt x="3165" y="13178"/>
                    <a:pt x="3050" y="13081"/>
                  </a:cubicBezTo>
                  <a:cubicBezTo>
                    <a:pt x="2535" y="12640"/>
                    <a:pt x="2082" y="12132"/>
                    <a:pt x="1710" y="11566"/>
                  </a:cubicBezTo>
                  <a:cubicBezTo>
                    <a:pt x="1656" y="11488"/>
                    <a:pt x="1570" y="11446"/>
                    <a:pt x="1484" y="11446"/>
                  </a:cubicBezTo>
                  <a:close/>
                  <a:moveTo>
                    <a:pt x="10787" y="14074"/>
                  </a:moveTo>
                  <a:cubicBezTo>
                    <a:pt x="10749" y="14074"/>
                    <a:pt x="10710" y="14083"/>
                    <a:pt x="10674" y="14100"/>
                  </a:cubicBezTo>
                  <a:cubicBezTo>
                    <a:pt x="10060" y="14387"/>
                    <a:pt x="9409" y="14586"/>
                    <a:pt x="8735" y="14688"/>
                  </a:cubicBezTo>
                  <a:cubicBezTo>
                    <a:pt x="8592" y="14713"/>
                    <a:pt x="8491" y="14848"/>
                    <a:pt x="8512" y="14996"/>
                  </a:cubicBezTo>
                  <a:cubicBezTo>
                    <a:pt x="8532" y="15127"/>
                    <a:pt x="8647" y="15221"/>
                    <a:pt x="8778" y="15221"/>
                  </a:cubicBezTo>
                  <a:lnTo>
                    <a:pt x="8817" y="15221"/>
                  </a:lnTo>
                  <a:cubicBezTo>
                    <a:pt x="9540" y="15111"/>
                    <a:pt x="10242" y="14895"/>
                    <a:pt x="10902" y="14586"/>
                  </a:cubicBezTo>
                  <a:cubicBezTo>
                    <a:pt x="11037" y="14523"/>
                    <a:pt x="11092" y="14362"/>
                    <a:pt x="11029" y="14231"/>
                  </a:cubicBezTo>
                  <a:cubicBezTo>
                    <a:pt x="10982" y="14133"/>
                    <a:pt x="10887" y="14074"/>
                    <a:pt x="10787" y="14074"/>
                  </a:cubicBezTo>
                  <a:close/>
                  <a:moveTo>
                    <a:pt x="4655" y="14136"/>
                  </a:moveTo>
                  <a:cubicBezTo>
                    <a:pt x="4553" y="14136"/>
                    <a:pt x="4455" y="14194"/>
                    <a:pt x="4409" y="14295"/>
                  </a:cubicBezTo>
                  <a:cubicBezTo>
                    <a:pt x="4350" y="14430"/>
                    <a:pt x="4413" y="14590"/>
                    <a:pt x="4544" y="14650"/>
                  </a:cubicBezTo>
                  <a:cubicBezTo>
                    <a:pt x="5213" y="14946"/>
                    <a:pt x="5918" y="15145"/>
                    <a:pt x="6642" y="15242"/>
                  </a:cubicBezTo>
                  <a:lnTo>
                    <a:pt x="6676" y="15242"/>
                  </a:lnTo>
                  <a:cubicBezTo>
                    <a:pt x="6812" y="15242"/>
                    <a:pt x="6925" y="15145"/>
                    <a:pt x="6943" y="15010"/>
                  </a:cubicBezTo>
                  <a:cubicBezTo>
                    <a:pt x="6964" y="14861"/>
                    <a:pt x="6857" y="14730"/>
                    <a:pt x="6714" y="14709"/>
                  </a:cubicBezTo>
                  <a:cubicBezTo>
                    <a:pt x="6037" y="14620"/>
                    <a:pt x="5385" y="14434"/>
                    <a:pt x="4764" y="14159"/>
                  </a:cubicBezTo>
                  <a:cubicBezTo>
                    <a:pt x="4729" y="14143"/>
                    <a:pt x="4692" y="14136"/>
                    <a:pt x="4655" y="14136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60"/>
            <p:cNvSpPr/>
            <p:nvPr/>
          </p:nvSpPr>
          <p:spPr>
            <a:xfrm>
              <a:off x="6126100" y="630450"/>
              <a:ext cx="34825" cy="77975"/>
            </a:xfrm>
            <a:custGeom>
              <a:avLst/>
              <a:gdLst/>
              <a:ahLst/>
              <a:cxnLst/>
              <a:rect l="l" t="t" r="r" b="b"/>
              <a:pathLst>
                <a:path w="1393" h="3119" extrusionOk="0">
                  <a:moveTo>
                    <a:pt x="695" y="310"/>
                  </a:moveTo>
                  <a:cubicBezTo>
                    <a:pt x="931" y="310"/>
                    <a:pt x="1054" y="445"/>
                    <a:pt x="1054" y="724"/>
                  </a:cubicBezTo>
                  <a:lnTo>
                    <a:pt x="1054" y="2391"/>
                  </a:lnTo>
                  <a:cubicBezTo>
                    <a:pt x="1054" y="2670"/>
                    <a:pt x="931" y="2810"/>
                    <a:pt x="695" y="2810"/>
                  </a:cubicBezTo>
                  <a:cubicBezTo>
                    <a:pt x="457" y="2810"/>
                    <a:pt x="339" y="2670"/>
                    <a:pt x="339" y="2391"/>
                  </a:cubicBezTo>
                  <a:lnTo>
                    <a:pt x="339" y="724"/>
                  </a:lnTo>
                  <a:cubicBezTo>
                    <a:pt x="339" y="445"/>
                    <a:pt x="457" y="310"/>
                    <a:pt x="695" y="310"/>
                  </a:cubicBezTo>
                  <a:close/>
                  <a:moveTo>
                    <a:pt x="695" y="0"/>
                  </a:moveTo>
                  <a:cubicBezTo>
                    <a:pt x="470" y="0"/>
                    <a:pt x="301" y="64"/>
                    <a:pt x="178" y="191"/>
                  </a:cubicBezTo>
                  <a:cubicBezTo>
                    <a:pt x="60" y="322"/>
                    <a:pt x="0" y="504"/>
                    <a:pt x="0" y="746"/>
                  </a:cubicBezTo>
                  <a:lnTo>
                    <a:pt x="0" y="2370"/>
                  </a:lnTo>
                  <a:cubicBezTo>
                    <a:pt x="0" y="2611"/>
                    <a:pt x="60" y="2792"/>
                    <a:pt x="178" y="2924"/>
                  </a:cubicBezTo>
                  <a:cubicBezTo>
                    <a:pt x="301" y="3055"/>
                    <a:pt x="470" y="3118"/>
                    <a:pt x="695" y="3118"/>
                  </a:cubicBezTo>
                  <a:cubicBezTo>
                    <a:pt x="919" y="3118"/>
                    <a:pt x="1092" y="3055"/>
                    <a:pt x="1210" y="2924"/>
                  </a:cubicBezTo>
                  <a:cubicBezTo>
                    <a:pt x="1329" y="2792"/>
                    <a:pt x="1392" y="2611"/>
                    <a:pt x="1392" y="2370"/>
                  </a:cubicBezTo>
                  <a:lnTo>
                    <a:pt x="1392" y="746"/>
                  </a:lnTo>
                  <a:cubicBezTo>
                    <a:pt x="1392" y="504"/>
                    <a:pt x="1329" y="322"/>
                    <a:pt x="1210" y="191"/>
                  </a:cubicBezTo>
                  <a:cubicBezTo>
                    <a:pt x="1092" y="64"/>
                    <a:pt x="919" y="0"/>
                    <a:pt x="695" y="0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60"/>
            <p:cNvSpPr/>
            <p:nvPr/>
          </p:nvSpPr>
          <p:spPr>
            <a:xfrm>
              <a:off x="6179525" y="631525"/>
              <a:ext cx="34275" cy="76900"/>
            </a:xfrm>
            <a:custGeom>
              <a:avLst/>
              <a:gdLst/>
              <a:ahLst/>
              <a:cxnLst/>
              <a:rect l="l" t="t" r="r" b="b"/>
              <a:pathLst>
                <a:path w="1371" h="3076" extrusionOk="0">
                  <a:moveTo>
                    <a:pt x="97" y="0"/>
                  </a:moveTo>
                  <a:lnTo>
                    <a:pt x="12" y="1650"/>
                  </a:lnTo>
                  <a:lnTo>
                    <a:pt x="334" y="1650"/>
                  </a:lnTo>
                  <a:lnTo>
                    <a:pt x="334" y="1624"/>
                  </a:lnTo>
                  <a:cubicBezTo>
                    <a:pt x="376" y="1404"/>
                    <a:pt x="499" y="1290"/>
                    <a:pt x="702" y="1290"/>
                  </a:cubicBezTo>
                  <a:cubicBezTo>
                    <a:pt x="922" y="1290"/>
                    <a:pt x="1032" y="1425"/>
                    <a:pt x="1032" y="1696"/>
                  </a:cubicBezTo>
                  <a:lnTo>
                    <a:pt x="1032" y="2352"/>
                  </a:lnTo>
                  <a:cubicBezTo>
                    <a:pt x="1032" y="2631"/>
                    <a:pt x="914" y="2767"/>
                    <a:pt x="676" y="2767"/>
                  </a:cubicBezTo>
                  <a:cubicBezTo>
                    <a:pt x="440" y="2767"/>
                    <a:pt x="317" y="2631"/>
                    <a:pt x="317" y="2352"/>
                  </a:cubicBezTo>
                  <a:lnTo>
                    <a:pt x="317" y="2124"/>
                  </a:lnTo>
                  <a:lnTo>
                    <a:pt x="0" y="2124"/>
                  </a:lnTo>
                  <a:lnTo>
                    <a:pt x="0" y="2327"/>
                  </a:lnTo>
                  <a:cubicBezTo>
                    <a:pt x="0" y="2568"/>
                    <a:pt x="55" y="2749"/>
                    <a:pt x="173" y="2881"/>
                  </a:cubicBezTo>
                  <a:cubicBezTo>
                    <a:pt x="288" y="3012"/>
                    <a:pt x="461" y="3075"/>
                    <a:pt x="690" y="3075"/>
                  </a:cubicBezTo>
                  <a:cubicBezTo>
                    <a:pt x="914" y="3075"/>
                    <a:pt x="1082" y="3012"/>
                    <a:pt x="1197" y="2881"/>
                  </a:cubicBezTo>
                  <a:cubicBezTo>
                    <a:pt x="1315" y="2749"/>
                    <a:pt x="1371" y="2568"/>
                    <a:pt x="1371" y="2327"/>
                  </a:cubicBezTo>
                  <a:lnTo>
                    <a:pt x="1371" y="1671"/>
                  </a:lnTo>
                  <a:cubicBezTo>
                    <a:pt x="1371" y="1214"/>
                    <a:pt x="1188" y="986"/>
                    <a:pt x="825" y="986"/>
                  </a:cubicBezTo>
                  <a:cubicBezTo>
                    <a:pt x="604" y="986"/>
                    <a:pt x="448" y="1066"/>
                    <a:pt x="350" y="1231"/>
                  </a:cubicBezTo>
                  <a:lnTo>
                    <a:pt x="397" y="309"/>
                  </a:lnTo>
                  <a:lnTo>
                    <a:pt x="1303" y="309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60"/>
            <p:cNvSpPr/>
            <p:nvPr/>
          </p:nvSpPr>
          <p:spPr>
            <a:xfrm>
              <a:off x="6233650" y="696325"/>
              <a:ext cx="8575" cy="11050"/>
            </a:xfrm>
            <a:custGeom>
              <a:avLst/>
              <a:gdLst/>
              <a:ahLst/>
              <a:cxnLst/>
              <a:rect l="l" t="t" r="r" b="b"/>
              <a:pathLst>
                <a:path w="343" h="442" extrusionOk="0">
                  <a:moveTo>
                    <a:pt x="1" y="1"/>
                  </a:moveTo>
                  <a:lnTo>
                    <a:pt x="1" y="442"/>
                  </a:lnTo>
                  <a:lnTo>
                    <a:pt x="343" y="44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60"/>
            <p:cNvSpPr/>
            <p:nvPr/>
          </p:nvSpPr>
          <p:spPr>
            <a:xfrm>
              <a:off x="6261475" y="630450"/>
              <a:ext cx="34375" cy="77975"/>
            </a:xfrm>
            <a:custGeom>
              <a:avLst/>
              <a:gdLst/>
              <a:ahLst/>
              <a:cxnLst/>
              <a:rect l="l" t="t" r="r" b="b"/>
              <a:pathLst>
                <a:path w="1375" h="3119" extrusionOk="0">
                  <a:moveTo>
                    <a:pt x="694" y="0"/>
                  </a:moveTo>
                  <a:cubicBezTo>
                    <a:pt x="469" y="0"/>
                    <a:pt x="301" y="64"/>
                    <a:pt x="186" y="191"/>
                  </a:cubicBezTo>
                  <a:cubicBezTo>
                    <a:pt x="77" y="318"/>
                    <a:pt x="17" y="500"/>
                    <a:pt x="17" y="741"/>
                  </a:cubicBezTo>
                  <a:lnTo>
                    <a:pt x="17" y="894"/>
                  </a:lnTo>
                  <a:lnTo>
                    <a:pt x="338" y="894"/>
                  </a:lnTo>
                  <a:lnTo>
                    <a:pt x="338" y="716"/>
                  </a:lnTo>
                  <a:cubicBezTo>
                    <a:pt x="338" y="445"/>
                    <a:pt x="453" y="310"/>
                    <a:pt x="682" y="310"/>
                  </a:cubicBezTo>
                  <a:cubicBezTo>
                    <a:pt x="910" y="310"/>
                    <a:pt x="1028" y="449"/>
                    <a:pt x="1028" y="728"/>
                  </a:cubicBezTo>
                  <a:lnTo>
                    <a:pt x="1028" y="927"/>
                  </a:lnTo>
                  <a:cubicBezTo>
                    <a:pt x="1028" y="1202"/>
                    <a:pt x="905" y="1337"/>
                    <a:pt x="664" y="1337"/>
                  </a:cubicBezTo>
                  <a:lnTo>
                    <a:pt x="473" y="1337"/>
                  </a:lnTo>
                  <a:lnTo>
                    <a:pt x="473" y="1646"/>
                  </a:lnTo>
                  <a:lnTo>
                    <a:pt x="656" y="1646"/>
                  </a:lnTo>
                  <a:cubicBezTo>
                    <a:pt x="910" y="1646"/>
                    <a:pt x="1037" y="1794"/>
                    <a:pt x="1037" y="2095"/>
                  </a:cubicBezTo>
                  <a:lnTo>
                    <a:pt x="1037" y="2361"/>
                  </a:lnTo>
                  <a:cubicBezTo>
                    <a:pt x="1037" y="2661"/>
                    <a:pt x="918" y="2810"/>
                    <a:pt x="682" y="2810"/>
                  </a:cubicBezTo>
                  <a:cubicBezTo>
                    <a:pt x="440" y="2810"/>
                    <a:pt x="321" y="2670"/>
                    <a:pt x="321" y="2391"/>
                  </a:cubicBezTo>
                  <a:lnTo>
                    <a:pt x="321" y="2150"/>
                  </a:lnTo>
                  <a:lnTo>
                    <a:pt x="0" y="2150"/>
                  </a:lnTo>
                  <a:lnTo>
                    <a:pt x="0" y="2378"/>
                  </a:lnTo>
                  <a:cubicBezTo>
                    <a:pt x="0" y="2615"/>
                    <a:pt x="59" y="2797"/>
                    <a:pt x="174" y="2928"/>
                  </a:cubicBezTo>
                  <a:cubicBezTo>
                    <a:pt x="288" y="3055"/>
                    <a:pt x="461" y="3118"/>
                    <a:pt x="690" y="3118"/>
                  </a:cubicBezTo>
                  <a:cubicBezTo>
                    <a:pt x="914" y="3118"/>
                    <a:pt x="1083" y="3055"/>
                    <a:pt x="1201" y="2928"/>
                  </a:cubicBezTo>
                  <a:cubicBezTo>
                    <a:pt x="1316" y="2801"/>
                    <a:pt x="1375" y="2620"/>
                    <a:pt x="1375" y="2378"/>
                  </a:cubicBezTo>
                  <a:lnTo>
                    <a:pt x="1375" y="2095"/>
                  </a:lnTo>
                  <a:cubicBezTo>
                    <a:pt x="1375" y="1765"/>
                    <a:pt x="1252" y="1558"/>
                    <a:pt x="1012" y="1482"/>
                  </a:cubicBezTo>
                  <a:lnTo>
                    <a:pt x="1012" y="1472"/>
                  </a:lnTo>
                  <a:cubicBezTo>
                    <a:pt x="1248" y="1396"/>
                    <a:pt x="1367" y="1189"/>
                    <a:pt x="1367" y="859"/>
                  </a:cubicBezTo>
                  <a:lnTo>
                    <a:pt x="1367" y="736"/>
                  </a:lnTo>
                  <a:cubicBezTo>
                    <a:pt x="1367" y="500"/>
                    <a:pt x="1307" y="318"/>
                    <a:pt x="1193" y="191"/>
                  </a:cubicBezTo>
                  <a:cubicBezTo>
                    <a:pt x="1075" y="64"/>
                    <a:pt x="910" y="0"/>
                    <a:pt x="694" y="0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60"/>
            <p:cNvSpPr/>
            <p:nvPr/>
          </p:nvSpPr>
          <p:spPr>
            <a:xfrm>
              <a:off x="6313800" y="630450"/>
              <a:ext cx="35900" cy="77975"/>
            </a:xfrm>
            <a:custGeom>
              <a:avLst/>
              <a:gdLst/>
              <a:ahLst/>
              <a:cxnLst/>
              <a:rect l="l" t="t" r="r" b="b"/>
              <a:pathLst>
                <a:path w="1436" h="3119" extrusionOk="0">
                  <a:moveTo>
                    <a:pt x="716" y="310"/>
                  </a:moveTo>
                  <a:cubicBezTo>
                    <a:pt x="957" y="310"/>
                    <a:pt x="1080" y="445"/>
                    <a:pt x="1080" y="720"/>
                  </a:cubicBezTo>
                  <a:lnTo>
                    <a:pt x="1080" y="939"/>
                  </a:lnTo>
                  <a:cubicBezTo>
                    <a:pt x="1080" y="1206"/>
                    <a:pt x="957" y="1337"/>
                    <a:pt x="716" y="1337"/>
                  </a:cubicBezTo>
                  <a:cubicBezTo>
                    <a:pt x="475" y="1337"/>
                    <a:pt x="356" y="1206"/>
                    <a:pt x="356" y="939"/>
                  </a:cubicBezTo>
                  <a:lnTo>
                    <a:pt x="356" y="720"/>
                  </a:lnTo>
                  <a:cubicBezTo>
                    <a:pt x="356" y="445"/>
                    <a:pt x="475" y="310"/>
                    <a:pt x="716" y="310"/>
                  </a:cubicBezTo>
                  <a:close/>
                  <a:moveTo>
                    <a:pt x="716" y="1646"/>
                  </a:moveTo>
                  <a:cubicBezTo>
                    <a:pt x="969" y="1646"/>
                    <a:pt x="1096" y="1786"/>
                    <a:pt x="1096" y="2065"/>
                  </a:cubicBezTo>
                  <a:lnTo>
                    <a:pt x="1096" y="2361"/>
                  </a:lnTo>
                  <a:cubicBezTo>
                    <a:pt x="1096" y="2661"/>
                    <a:pt x="969" y="2810"/>
                    <a:pt x="716" y="2810"/>
                  </a:cubicBezTo>
                  <a:cubicBezTo>
                    <a:pt x="462" y="2810"/>
                    <a:pt x="335" y="2661"/>
                    <a:pt x="335" y="2361"/>
                  </a:cubicBezTo>
                  <a:lnTo>
                    <a:pt x="335" y="2065"/>
                  </a:lnTo>
                  <a:cubicBezTo>
                    <a:pt x="335" y="1786"/>
                    <a:pt x="462" y="1646"/>
                    <a:pt x="716" y="1646"/>
                  </a:cubicBezTo>
                  <a:close/>
                  <a:moveTo>
                    <a:pt x="716" y="0"/>
                  </a:moveTo>
                  <a:cubicBezTo>
                    <a:pt x="487" y="0"/>
                    <a:pt x="314" y="60"/>
                    <a:pt x="196" y="187"/>
                  </a:cubicBezTo>
                  <a:cubicBezTo>
                    <a:pt x="77" y="310"/>
                    <a:pt x="18" y="492"/>
                    <a:pt x="18" y="728"/>
                  </a:cubicBezTo>
                  <a:lnTo>
                    <a:pt x="18" y="877"/>
                  </a:lnTo>
                  <a:cubicBezTo>
                    <a:pt x="18" y="1177"/>
                    <a:pt x="124" y="1376"/>
                    <a:pt x="340" y="1478"/>
                  </a:cubicBezTo>
                  <a:lnTo>
                    <a:pt x="340" y="1482"/>
                  </a:lnTo>
                  <a:cubicBezTo>
                    <a:pt x="116" y="1570"/>
                    <a:pt x="1" y="1777"/>
                    <a:pt x="1" y="2095"/>
                  </a:cubicBezTo>
                  <a:lnTo>
                    <a:pt x="1" y="2378"/>
                  </a:lnTo>
                  <a:cubicBezTo>
                    <a:pt x="1" y="2615"/>
                    <a:pt x="61" y="2797"/>
                    <a:pt x="183" y="2928"/>
                  </a:cubicBezTo>
                  <a:cubicBezTo>
                    <a:pt x="305" y="3055"/>
                    <a:pt x="483" y="3118"/>
                    <a:pt x="716" y="3118"/>
                  </a:cubicBezTo>
                  <a:cubicBezTo>
                    <a:pt x="944" y="3118"/>
                    <a:pt x="1122" y="3055"/>
                    <a:pt x="1248" y="2928"/>
                  </a:cubicBezTo>
                  <a:cubicBezTo>
                    <a:pt x="1371" y="2797"/>
                    <a:pt x="1435" y="2615"/>
                    <a:pt x="1435" y="2378"/>
                  </a:cubicBezTo>
                  <a:lnTo>
                    <a:pt x="1435" y="2095"/>
                  </a:lnTo>
                  <a:cubicBezTo>
                    <a:pt x="1435" y="1777"/>
                    <a:pt x="1317" y="1574"/>
                    <a:pt x="1088" y="1482"/>
                  </a:cubicBezTo>
                  <a:lnTo>
                    <a:pt x="1088" y="1478"/>
                  </a:lnTo>
                  <a:cubicBezTo>
                    <a:pt x="1308" y="1380"/>
                    <a:pt x="1414" y="1177"/>
                    <a:pt x="1414" y="877"/>
                  </a:cubicBezTo>
                  <a:lnTo>
                    <a:pt x="1414" y="728"/>
                  </a:lnTo>
                  <a:cubicBezTo>
                    <a:pt x="1414" y="492"/>
                    <a:pt x="1355" y="310"/>
                    <a:pt x="1236" y="187"/>
                  </a:cubicBezTo>
                  <a:cubicBezTo>
                    <a:pt x="1118" y="60"/>
                    <a:pt x="940" y="0"/>
                    <a:pt x="716" y="0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60"/>
            <p:cNvSpPr/>
            <p:nvPr/>
          </p:nvSpPr>
          <p:spPr>
            <a:xfrm>
              <a:off x="6193575" y="523100"/>
              <a:ext cx="34300" cy="76925"/>
            </a:xfrm>
            <a:custGeom>
              <a:avLst/>
              <a:gdLst/>
              <a:ahLst/>
              <a:cxnLst/>
              <a:rect l="l" t="t" r="r" b="b"/>
              <a:pathLst>
                <a:path w="1372" h="3077" extrusionOk="0">
                  <a:moveTo>
                    <a:pt x="690" y="1"/>
                  </a:moveTo>
                  <a:cubicBezTo>
                    <a:pt x="462" y="1"/>
                    <a:pt x="292" y="69"/>
                    <a:pt x="174" y="196"/>
                  </a:cubicBezTo>
                  <a:cubicBezTo>
                    <a:pt x="60" y="327"/>
                    <a:pt x="1" y="509"/>
                    <a:pt x="1" y="746"/>
                  </a:cubicBezTo>
                  <a:lnTo>
                    <a:pt x="1" y="1000"/>
                  </a:lnTo>
                  <a:lnTo>
                    <a:pt x="321" y="1000"/>
                  </a:lnTo>
                  <a:lnTo>
                    <a:pt x="321" y="725"/>
                  </a:lnTo>
                  <a:cubicBezTo>
                    <a:pt x="321" y="450"/>
                    <a:pt x="440" y="310"/>
                    <a:pt x="682" y="310"/>
                  </a:cubicBezTo>
                  <a:cubicBezTo>
                    <a:pt x="914" y="310"/>
                    <a:pt x="1032" y="462"/>
                    <a:pt x="1032" y="762"/>
                  </a:cubicBezTo>
                  <a:cubicBezTo>
                    <a:pt x="1032" y="911"/>
                    <a:pt x="995" y="1051"/>
                    <a:pt x="918" y="1186"/>
                  </a:cubicBezTo>
                  <a:cubicBezTo>
                    <a:pt x="846" y="1309"/>
                    <a:pt x="719" y="1465"/>
                    <a:pt x="538" y="1660"/>
                  </a:cubicBezTo>
                  <a:cubicBezTo>
                    <a:pt x="356" y="1850"/>
                    <a:pt x="216" y="2036"/>
                    <a:pt x="128" y="2209"/>
                  </a:cubicBezTo>
                  <a:cubicBezTo>
                    <a:pt x="42" y="2383"/>
                    <a:pt x="1" y="2586"/>
                    <a:pt x="1" y="2818"/>
                  </a:cubicBezTo>
                  <a:lnTo>
                    <a:pt x="1" y="3076"/>
                  </a:lnTo>
                  <a:lnTo>
                    <a:pt x="1337" y="3076"/>
                  </a:lnTo>
                  <a:lnTo>
                    <a:pt x="1337" y="2772"/>
                  </a:lnTo>
                  <a:lnTo>
                    <a:pt x="335" y="2772"/>
                  </a:lnTo>
                  <a:lnTo>
                    <a:pt x="335" y="2705"/>
                  </a:lnTo>
                  <a:cubicBezTo>
                    <a:pt x="335" y="2543"/>
                    <a:pt x="368" y="2404"/>
                    <a:pt x="440" y="2281"/>
                  </a:cubicBezTo>
                  <a:cubicBezTo>
                    <a:pt x="516" y="2150"/>
                    <a:pt x="639" y="2002"/>
                    <a:pt x="800" y="1842"/>
                  </a:cubicBezTo>
                  <a:cubicBezTo>
                    <a:pt x="1003" y="1625"/>
                    <a:pt x="1151" y="1436"/>
                    <a:pt x="1240" y="1270"/>
                  </a:cubicBezTo>
                  <a:cubicBezTo>
                    <a:pt x="1329" y="1106"/>
                    <a:pt x="1371" y="928"/>
                    <a:pt x="1371" y="746"/>
                  </a:cubicBezTo>
                  <a:cubicBezTo>
                    <a:pt x="1371" y="509"/>
                    <a:pt x="1311" y="327"/>
                    <a:pt x="1198" y="196"/>
                  </a:cubicBezTo>
                  <a:cubicBezTo>
                    <a:pt x="1083" y="69"/>
                    <a:pt x="914" y="1"/>
                    <a:pt x="690" y="1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60"/>
            <p:cNvSpPr/>
            <p:nvPr/>
          </p:nvSpPr>
          <p:spPr>
            <a:xfrm>
              <a:off x="6243275" y="524275"/>
              <a:ext cx="39150" cy="75750"/>
            </a:xfrm>
            <a:custGeom>
              <a:avLst/>
              <a:gdLst/>
              <a:ahLst/>
              <a:cxnLst/>
              <a:rect l="l" t="t" r="r" b="b"/>
              <a:pathLst>
                <a:path w="1566" h="3030" extrusionOk="0">
                  <a:moveTo>
                    <a:pt x="986" y="598"/>
                  </a:moveTo>
                  <a:lnTo>
                    <a:pt x="986" y="2111"/>
                  </a:lnTo>
                  <a:lnTo>
                    <a:pt x="318" y="2111"/>
                  </a:lnTo>
                  <a:lnTo>
                    <a:pt x="986" y="598"/>
                  </a:lnTo>
                  <a:close/>
                  <a:moveTo>
                    <a:pt x="948" y="1"/>
                  </a:moveTo>
                  <a:lnTo>
                    <a:pt x="0" y="2107"/>
                  </a:lnTo>
                  <a:lnTo>
                    <a:pt x="0" y="2420"/>
                  </a:lnTo>
                  <a:lnTo>
                    <a:pt x="986" y="2420"/>
                  </a:lnTo>
                  <a:lnTo>
                    <a:pt x="986" y="3029"/>
                  </a:lnTo>
                  <a:lnTo>
                    <a:pt x="1324" y="3029"/>
                  </a:lnTo>
                  <a:lnTo>
                    <a:pt x="1324" y="2420"/>
                  </a:lnTo>
                  <a:lnTo>
                    <a:pt x="1566" y="2420"/>
                  </a:lnTo>
                  <a:lnTo>
                    <a:pt x="1566" y="2111"/>
                  </a:lnTo>
                  <a:lnTo>
                    <a:pt x="1324" y="2111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7" name="Google Shape;164;p8"/>
          <p:cNvSpPr txBox="1"/>
          <p:nvPr/>
        </p:nvSpPr>
        <p:spPr>
          <a:xfrm>
            <a:off x="4827672" y="3636839"/>
            <a:ext cx="3949367" cy="70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BY </a:t>
            </a:r>
            <a:r>
              <a:rPr lang="en-US" sz="1100" dirty="0" err="1"/>
              <a:t>Ziyan</a:t>
            </a:r>
            <a:r>
              <a:rPr lang="en-US" sz="1100" dirty="0"/>
              <a:t> </a:t>
            </a:r>
            <a:r>
              <a:rPr lang="en-US" sz="1100" dirty="0" err="1" smtClean="0"/>
              <a:t>Xu</a:t>
            </a:r>
            <a:endParaRPr lang="en-US" sz="11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This presentation template was created by </a:t>
            </a:r>
            <a:r>
              <a:rPr lang="en-US" sz="800" dirty="0" err="1"/>
              <a:t>Slidesgo</a:t>
            </a:r>
            <a:r>
              <a:rPr lang="en-US" sz="800" dirty="0"/>
              <a:t>, including icons by </a:t>
            </a:r>
            <a:r>
              <a:rPr lang="en-US" sz="800" dirty="0" err="1"/>
              <a:t>Flaticon</a:t>
            </a:r>
            <a:r>
              <a:rPr lang="en-US" sz="800" dirty="0"/>
              <a:t>, </a:t>
            </a:r>
            <a:r>
              <a:rPr lang="en-US" sz="800" dirty="0" err="1"/>
              <a:t>infographics</a:t>
            </a:r>
            <a:r>
              <a:rPr lang="en-US" sz="800" dirty="0"/>
              <a:t> &amp; images by </a:t>
            </a:r>
            <a:r>
              <a:rPr lang="en-US" sz="800" dirty="0" err="1"/>
              <a:t>Freepik</a:t>
            </a:r>
            <a:r>
              <a:rPr lang="en-US" sz="800" dirty="0"/>
              <a:t> and illustrations by Stories. </a:t>
            </a:r>
            <a:endParaRPr sz="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AUTHORIZED TO PUBLISH ON ONE BOOK ONE WORLD </a:t>
            </a:r>
            <a:r>
              <a:rPr lang="en-US" altLang="zh-CN" sz="800" dirty="0" smtClean="0"/>
              <a:t>MI </a:t>
            </a:r>
            <a:r>
              <a:rPr lang="en-US" sz="800" dirty="0" smtClean="0"/>
              <a:t>WEBSITE</a:t>
            </a:r>
            <a:r>
              <a:rPr lang="en-US" sz="800" dirty="0"/>
              <a:t>. </a:t>
            </a:r>
            <a:endParaRPr sz="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Copyright </a:t>
            </a:r>
            <a:r>
              <a:rPr lang="en-US" sz="800" dirty="0" smtClean="0"/>
              <a:t>©  2021 1</a:t>
            </a:r>
            <a:r>
              <a:rPr lang="zh-CN" altLang="zh-CN" sz="800" dirty="0" smtClean="0"/>
              <a:t>B</a:t>
            </a:r>
            <a:r>
              <a:rPr lang="en-US" altLang="zh-CN" sz="800" dirty="0" smtClean="0"/>
              <a:t>ook1World-</a:t>
            </a:r>
            <a:r>
              <a:rPr lang="zh-CN" altLang="zh-CN" sz="800" dirty="0" smtClean="0"/>
              <a:t>M</a:t>
            </a:r>
            <a:r>
              <a:rPr lang="en-US" altLang="zh-CN" sz="800" dirty="0" smtClean="0"/>
              <a:t>I</a:t>
            </a:r>
            <a:r>
              <a:rPr lang="en-US" sz="800" dirty="0" smtClean="0"/>
              <a:t>- All </a:t>
            </a:r>
            <a:r>
              <a:rPr lang="en-US" sz="800" dirty="0"/>
              <a:t>Rights Reserved.</a:t>
            </a:r>
            <a:endParaRPr sz="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averly Passport by Slidesgo">
  <a:themeElements>
    <a:clrScheme name="Simple Light">
      <a:dk1>
        <a:srgbClr val="3E4564"/>
      </a:dk1>
      <a:lt1>
        <a:srgbClr val="FEEAD2"/>
      </a:lt1>
      <a:dk2>
        <a:srgbClr val="EC6F62"/>
      </a:dk2>
      <a:lt2>
        <a:srgbClr val="FED766"/>
      </a:lt2>
      <a:accent1>
        <a:srgbClr val="41C7AB"/>
      </a:accent1>
      <a:accent2>
        <a:srgbClr val="434D77"/>
      </a:accent2>
      <a:accent3>
        <a:srgbClr val="EA4D22"/>
      </a:accent3>
      <a:accent4>
        <a:srgbClr val="F9B340"/>
      </a:accent4>
      <a:accent5>
        <a:srgbClr val="329B8E"/>
      </a:accent5>
      <a:accent6>
        <a:srgbClr val="263238"/>
      </a:accent6>
      <a:hlink>
        <a:srgbClr val="02C39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345</Words>
  <Application>Microsoft Macintosh PowerPoint</Application>
  <PresentationFormat>全屏显示(16:9)</PresentationFormat>
  <Paragraphs>39</Paragraphs>
  <Slides>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Traverly Passport by Slidesgo</vt:lpstr>
      <vt:lpstr>AAPI-Week 3</vt:lpstr>
      <vt:lpstr>Hula Dance</vt:lpstr>
      <vt:lpstr>Hula Dance</vt:lpstr>
      <vt:lpstr>Merrie Monarch Festival</vt:lpstr>
      <vt:lpstr>Merrie Monarch Festival</vt:lpstr>
      <vt:lpstr>PowerPoint 演示文稿</vt:lpstr>
      <vt:lpstr>Read Aloud</vt:lpstr>
      <vt:lpstr>ALTERNATIVE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Sì nián jí zhōng wén 四年级中文 4th Grade Chinese</dc:title>
  <dc:creator>Xu, Ziyan</dc:creator>
  <cp:lastModifiedBy>王</cp:lastModifiedBy>
  <cp:revision>40</cp:revision>
  <dcterms:modified xsi:type="dcterms:W3CDTF">2021-05-18T03:00:04Z</dcterms:modified>
</cp:coreProperties>
</file>