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9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63" r:id="rId12"/>
    <p:sldId id="264" r:id="rId13"/>
    <p:sldId id="265" r:id="rId14"/>
  </p:sldIdLst>
  <p:sldSz cx="14630400" cy="8229600"/>
  <p:notesSz cx="8229600" cy="146304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Inter" panose="02000503000000020004" pitchFamily="2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32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307"/>
    <p:restoredTop sz="94610"/>
  </p:normalViewPr>
  <p:slideViewPr>
    <p:cSldViewPr snapToGrid="0" snapToObjects="1">
      <p:cViewPr varScale="1">
        <p:scale>
          <a:sx n="107" d="100"/>
          <a:sy n="107" d="100"/>
        </p:scale>
        <p:origin x="92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1451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2328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1651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8406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7002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3261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9985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6085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188607"/>
            <a:ext cx="6655713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6000" b="1" dirty="0">
                <a:solidFill>
                  <a:srgbClr val="463E31"/>
                </a:solidFill>
                <a:ea typeface="Inter Bold" pitchFamily="34" charset="-122"/>
                <a:cs typeface="Inter Bold" pitchFamily="34" charset="-120"/>
              </a:rPr>
              <a:t>Signature System Template</a:t>
            </a:r>
            <a:endParaRPr lang="en-US" sz="6000" dirty="0"/>
          </a:p>
        </p:txBody>
      </p:sp>
      <p:sp>
        <p:nvSpPr>
          <p:cNvPr id="3" name="Text 1"/>
          <p:cNvSpPr/>
          <p:nvPr/>
        </p:nvSpPr>
        <p:spPr>
          <a:xfrm>
            <a:off x="793790" y="3205520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800" dirty="0">
                <a:solidFill>
                  <a:srgbClr val="463E31"/>
                </a:solidFill>
                <a:ea typeface="Inter" pitchFamily="34" charset="-122"/>
                <a:cs typeface="Inter" pitchFamily="34" charset="-120"/>
              </a:rPr>
              <a:t>TITLE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93790" y="3845450"/>
            <a:ext cx="13042821" cy="32385"/>
          </a:xfrm>
          <a:prstGeom prst="rect">
            <a:avLst/>
          </a:prstGeom>
          <a:solidFill>
            <a:srgbClr val="463E31">
              <a:alpha val="5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93790" y="4100989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500"/>
              </a:lnSpc>
            </a:pPr>
            <a:r>
              <a:rPr lang="en-US" b="1" dirty="0">
                <a:solidFill>
                  <a:srgbClr val="3B3226"/>
                </a:solidFill>
                <a:ea typeface="Inter" pitchFamily="34" charset="-122"/>
                <a:cs typeface="Inter" pitchFamily="34" charset="-120"/>
              </a:rPr>
              <a:t>System Name:</a:t>
            </a:r>
            <a:r>
              <a:rPr lang="en-US" dirty="0">
                <a:solidFill>
                  <a:srgbClr val="3B3226"/>
                </a:solidFill>
                <a:ea typeface="Inter" pitchFamily="34" charset="-122"/>
                <a:cs typeface="Inter" pitchFamily="34" charset="-120"/>
              </a:rPr>
              <a:t> </a:t>
            </a:r>
            <a:r>
              <a:rPr lang="en-GB" sz="2000" dirty="0">
                <a:solidFill>
                  <a:srgbClr val="3B3226"/>
                </a:solidFill>
              </a:rPr>
              <a:t>XXX</a:t>
            </a:r>
          </a:p>
          <a:p>
            <a:pPr marL="0" indent="0" algn="l">
              <a:lnSpc>
                <a:spcPts val="2500"/>
              </a:lnSpc>
              <a:buNone/>
            </a:pP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93790" y="4641771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3B3226"/>
                </a:solidFill>
                <a:ea typeface="Inter" pitchFamily="34" charset="-122"/>
                <a:cs typeface="Inter" pitchFamily="34" charset="-120"/>
              </a:rPr>
              <a:t>Owner:</a:t>
            </a:r>
            <a:r>
              <a:rPr lang="en-US" sz="2000" dirty="0">
                <a:solidFill>
                  <a:srgbClr val="3B3226"/>
                </a:solidFill>
                <a:ea typeface="Inter" pitchFamily="34" charset="-122"/>
                <a:cs typeface="Inter" pitchFamily="34" charset="-120"/>
              </a:rPr>
              <a:t> </a:t>
            </a:r>
            <a:r>
              <a:rPr lang="en-GB" sz="2000" dirty="0">
                <a:solidFill>
                  <a:srgbClr val="3B3226"/>
                </a:solidFill>
              </a:rPr>
              <a:t>XXX</a:t>
            </a:r>
            <a:endParaRPr lang="en-US" sz="2000" dirty="0">
              <a:solidFill>
                <a:srgbClr val="3B3226"/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793790" y="5182553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500"/>
              </a:lnSpc>
            </a:pPr>
            <a:r>
              <a:rPr lang="en-US" sz="2000" b="1" dirty="0">
                <a:solidFill>
                  <a:srgbClr val="3B3226"/>
                </a:solidFill>
                <a:ea typeface="Inter" pitchFamily="34" charset="-122"/>
                <a:cs typeface="Inter" pitchFamily="34" charset="-120"/>
              </a:rPr>
              <a:t>Business:</a:t>
            </a:r>
            <a:r>
              <a:rPr lang="en-US" sz="2000" dirty="0">
                <a:solidFill>
                  <a:srgbClr val="3B3226"/>
                </a:solidFill>
                <a:ea typeface="Inter" pitchFamily="34" charset="-122"/>
                <a:cs typeface="Inter" pitchFamily="34" charset="-120"/>
              </a:rPr>
              <a:t> </a:t>
            </a:r>
            <a:r>
              <a:rPr lang="en-GB" sz="2000" dirty="0">
                <a:solidFill>
                  <a:srgbClr val="3B3226"/>
                </a:solidFill>
              </a:rPr>
              <a:t>XXX</a:t>
            </a:r>
          </a:p>
          <a:p>
            <a:pPr marL="0" indent="0" algn="l">
              <a:lnSpc>
                <a:spcPts val="2500"/>
              </a:lnSpc>
              <a:buNone/>
            </a:pP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793790" y="5723334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3B3226"/>
                </a:solidFill>
                <a:ea typeface="Inter" pitchFamily="34" charset="-122"/>
                <a:cs typeface="Inter" pitchFamily="34" charset="-120"/>
              </a:rPr>
              <a:t>Date:</a:t>
            </a:r>
            <a:r>
              <a:rPr lang="en-US" sz="2000" dirty="0">
                <a:solidFill>
                  <a:srgbClr val="3B3226"/>
                </a:solidFill>
                <a:ea typeface="Inter" pitchFamily="34" charset="-122"/>
                <a:cs typeface="Inter" pitchFamily="34" charset="-120"/>
              </a:rPr>
              <a:t> </a:t>
            </a:r>
            <a:r>
              <a:rPr lang="en-GB" sz="2000" dirty="0">
                <a:solidFill>
                  <a:srgbClr val="3B3226"/>
                </a:solidFill>
              </a:rPr>
              <a:t>XXX</a:t>
            </a:r>
            <a:endParaRPr lang="en-US" sz="2000" dirty="0">
              <a:solidFill>
                <a:srgbClr val="3B3226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08566"/>
            <a:ext cx="848379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4400" b="1" dirty="0">
                <a:solidFill>
                  <a:srgbClr val="463E31"/>
                </a:solidFill>
                <a:ea typeface="Inter Bold" pitchFamily="34" charset="-122"/>
                <a:cs typeface="Inter Bold" pitchFamily="34" charset="-120"/>
              </a:rPr>
              <a:t>The Outcome This System Delivers</a:t>
            </a:r>
            <a:endParaRPr lang="en-US" sz="4400" dirty="0"/>
          </a:p>
        </p:txBody>
      </p:sp>
      <p:sp>
        <p:nvSpPr>
          <p:cNvPr id="3" name="Shape 1"/>
          <p:cNvSpPr/>
          <p:nvPr/>
        </p:nvSpPr>
        <p:spPr>
          <a:xfrm>
            <a:off x="401904" y="1851064"/>
            <a:ext cx="4215289" cy="2111335"/>
          </a:xfrm>
          <a:prstGeom prst="roundRect">
            <a:avLst>
              <a:gd name="adj" fmla="val 3948"/>
            </a:avLst>
          </a:prstGeom>
          <a:solidFill>
            <a:srgbClr val="F6E8D5"/>
          </a:solidFill>
          <a:ln w="7620">
            <a:solidFill>
              <a:srgbClr val="DCCEBB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99768" y="2131457"/>
            <a:ext cx="283797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463E31"/>
                </a:solidFill>
                <a:ea typeface="Inter Bold" pitchFamily="34" charset="-122"/>
                <a:cs typeface="Inter Bold" pitchFamily="34" charset="-120"/>
              </a:rPr>
              <a:t>Who This System Is For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999768" y="2560677"/>
            <a:ext cx="3803333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1050" dirty="0">
                <a:solidFill>
                  <a:srgbClr val="463E3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……….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1050" dirty="0">
                <a:solidFill>
                  <a:srgbClr val="463E3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•…………</a:t>
            </a:r>
          </a:p>
        </p:txBody>
      </p:sp>
      <p:sp>
        <p:nvSpPr>
          <p:cNvPr id="6" name="Shape 4"/>
          <p:cNvSpPr/>
          <p:nvPr/>
        </p:nvSpPr>
        <p:spPr>
          <a:xfrm>
            <a:off x="5207437" y="1925479"/>
            <a:ext cx="4215408" cy="2111335"/>
          </a:xfrm>
          <a:prstGeom prst="roundRect">
            <a:avLst>
              <a:gd name="adj" fmla="val 3948"/>
            </a:avLst>
          </a:prstGeom>
          <a:solidFill>
            <a:srgbClr val="F6E8D5"/>
          </a:solidFill>
          <a:ln w="7620">
            <a:solidFill>
              <a:srgbClr val="DCCEBB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13415" y="2131457"/>
            <a:ext cx="262842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463E31"/>
                </a:solidFill>
                <a:ea typeface="Inter Bold" pitchFamily="34" charset="-122"/>
                <a:cs typeface="Inter Bold" pitchFamily="34" charset="-120"/>
              </a:rPr>
              <a:t>The Problem It Solves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413415" y="2560677"/>
            <a:ext cx="3803452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1050" dirty="0">
                <a:solidFill>
                  <a:srgbClr val="463E3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……….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1050" dirty="0">
                <a:solidFill>
                  <a:srgbClr val="463E3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•…………</a:t>
            </a:r>
          </a:p>
        </p:txBody>
      </p:sp>
      <p:sp>
        <p:nvSpPr>
          <p:cNvPr id="9" name="Shape 7"/>
          <p:cNvSpPr/>
          <p:nvPr/>
        </p:nvSpPr>
        <p:spPr>
          <a:xfrm>
            <a:off x="9621203" y="1925479"/>
            <a:ext cx="4215289" cy="2111335"/>
          </a:xfrm>
          <a:prstGeom prst="roundRect">
            <a:avLst>
              <a:gd name="adj" fmla="val 3948"/>
            </a:avLst>
          </a:prstGeom>
          <a:solidFill>
            <a:srgbClr val="F6E8D5"/>
          </a:solidFill>
          <a:ln w="7620">
            <a:solidFill>
              <a:srgbClr val="DCCE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9827181" y="213145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463E31"/>
                </a:solidFill>
                <a:ea typeface="Inter Bold" pitchFamily="34" charset="-122"/>
                <a:cs typeface="Inter Bold" pitchFamily="34" charset="-120"/>
              </a:rPr>
              <a:t>The Transformation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9827181" y="2560677"/>
            <a:ext cx="3803333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1050" dirty="0">
                <a:solidFill>
                  <a:srgbClr val="463E3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……….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1050" dirty="0">
                <a:solidFill>
                  <a:srgbClr val="463E3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•…………</a:t>
            </a:r>
          </a:p>
        </p:txBody>
      </p:sp>
      <p:sp>
        <p:nvSpPr>
          <p:cNvPr id="12" name="Text 10"/>
          <p:cNvSpPr/>
          <p:nvPr/>
        </p:nvSpPr>
        <p:spPr>
          <a:xfrm>
            <a:off x="793790" y="4458414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400" b="1" dirty="0">
                <a:solidFill>
                  <a:srgbClr val="463E31"/>
                </a:solidFill>
                <a:ea typeface="Inter Bold" pitchFamily="34" charset="-122"/>
                <a:cs typeface="Inter Bold" pitchFamily="34" charset="-120"/>
              </a:rPr>
              <a:t>Tangible Results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793790" y="5028843"/>
            <a:ext cx="6279356" cy="2737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……….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-webkit-standard"/>
              </a:rPr>
              <a:t>…………..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b="0" i="0" u="none" strike="noStrike" dirty="0">
              <a:solidFill>
                <a:srgbClr val="3B3226"/>
              </a:solidFill>
              <a:effectLst/>
            </a:endParaRPr>
          </a:p>
        </p:txBody>
      </p:sp>
      <p:sp>
        <p:nvSpPr>
          <p:cNvPr id="15" name="Text 13"/>
          <p:cNvSpPr/>
          <p:nvPr/>
        </p:nvSpPr>
        <p:spPr>
          <a:xfrm>
            <a:off x="7073146" y="4458414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400" b="1" dirty="0">
                <a:solidFill>
                  <a:srgbClr val="463E31"/>
                </a:solidFill>
                <a:ea typeface="Inter Bold" pitchFamily="34" charset="-122"/>
                <a:cs typeface="Inter Bold" pitchFamily="34" charset="-120"/>
              </a:rPr>
              <a:t>Intangible Results</a:t>
            </a:r>
            <a:endParaRPr lang="en-US" sz="2400" dirty="0"/>
          </a:p>
        </p:txBody>
      </p:sp>
      <p:sp>
        <p:nvSpPr>
          <p:cNvPr id="18" name="Text 12">
            <a:extLst>
              <a:ext uri="{FF2B5EF4-FFF2-40B4-BE49-F238E27FC236}">
                <a16:creationId xmlns:a16="http://schemas.microsoft.com/office/drawing/2014/main" id="{75A03A9D-AEAD-F09C-E9F3-23427E73F7DF}"/>
              </a:ext>
            </a:extLst>
          </p:cNvPr>
          <p:cNvSpPr/>
          <p:nvPr/>
        </p:nvSpPr>
        <p:spPr>
          <a:xfrm>
            <a:off x="7073146" y="5028842"/>
            <a:ext cx="6279356" cy="2737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3B3226"/>
                </a:solidFill>
                <a:effectLst/>
              </a:rPr>
              <a:t>…………..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3B3226"/>
                </a:solidFill>
              </a:rPr>
              <a:t>…………</a:t>
            </a:r>
            <a:endParaRPr lang="en-GB" b="0" i="0" u="none" strike="noStrike" dirty="0">
              <a:solidFill>
                <a:srgbClr val="3B3226"/>
              </a:solidFill>
              <a:effectLst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2361" y="549950"/>
            <a:ext cx="4952643" cy="619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850"/>
              </a:lnSpc>
            </a:pPr>
            <a:r>
              <a:rPr lang="en-US" sz="3850" b="1" dirty="0">
                <a:solidFill>
                  <a:srgbClr val="3B322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Step One: </a:t>
            </a:r>
            <a:r>
              <a:rPr lang="en-US" sz="4000" b="1" dirty="0">
                <a:solidFill>
                  <a:srgbClr val="3B322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Title</a:t>
            </a:r>
            <a:endParaRPr lang="en-US" sz="3850" dirty="0">
              <a:solidFill>
                <a:srgbClr val="3B3226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92361" y="1536442"/>
            <a:ext cx="2971562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400" b="1" dirty="0">
                <a:solidFill>
                  <a:srgbClr val="3B3226"/>
                </a:solidFill>
                <a:ea typeface="Inter Bold" pitchFamily="34" charset="-122"/>
                <a:cs typeface="Inter Bold" pitchFamily="34" charset="-120"/>
              </a:rPr>
              <a:t>Step Overview</a:t>
            </a:r>
            <a:endParaRPr lang="en-US" sz="2400" dirty="0">
              <a:solidFill>
                <a:srgbClr val="3B3226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784860" y="1958611"/>
            <a:ext cx="4928354" cy="949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 err="1">
                <a:solidFill>
                  <a:srgbClr val="3B32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xxxxx</a:t>
            </a:r>
            <a:endParaRPr lang="en-US" sz="1550" dirty="0">
              <a:solidFill>
                <a:srgbClr val="3B3226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792361" y="3091250"/>
            <a:ext cx="2971562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400" b="1" dirty="0">
                <a:solidFill>
                  <a:srgbClr val="3B3226"/>
                </a:solidFill>
                <a:ea typeface="Inter Bold" pitchFamily="34" charset="-122"/>
                <a:cs typeface="Inter Bold" pitchFamily="34" charset="-120"/>
              </a:rPr>
              <a:t>Key Outcomes</a:t>
            </a:r>
            <a:endParaRPr lang="en-US" sz="2400" b="1" dirty="0">
              <a:solidFill>
                <a:srgbClr val="3B3226"/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784860" y="3561874"/>
            <a:ext cx="7634049" cy="15529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b="0" i="0" u="none" strike="noStrike" dirty="0">
                <a:solidFill>
                  <a:srgbClr val="3B3226"/>
                </a:solidFill>
                <a:effectLst/>
              </a:rPr>
              <a:t>………..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3B3226"/>
                </a:solidFill>
              </a:rPr>
              <a:t>……………</a:t>
            </a:r>
            <a:endParaRPr lang="en-GB" sz="1600" b="0" i="0" u="none" strike="noStrike" dirty="0">
              <a:solidFill>
                <a:srgbClr val="3B3226"/>
              </a:solidFill>
              <a:effectLst/>
            </a:endParaRPr>
          </a:p>
        </p:txBody>
      </p:sp>
      <p:sp>
        <p:nvSpPr>
          <p:cNvPr id="8" name="Text 6"/>
          <p:cNvSpPr/>
          <p:nvPr/>
        </p:nvSpPr>
        <p:spPr>
          <a:xfrm>
            <a:off x="6452957" y="1536441"/>
            <a:ext cx="2971562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GB" sz="2400" b="1" i="0" u="none" strike="noStrike" dirty="0">
                <a:solidFill>
                  <a:srgbClr val="3B3226"/>
                </a:solidFill>
                <a:effectLst/>
              </a:rPr>
              <a:t>Marketing Bullets</a:t>
            </a:r>
            <a:endParaRPr lang="en-US" sz="2300" b="1" dirty="0">
              <a:solidFill>
                <a:srgbClr val="3B3226"/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6452957" y="2033392"/>
            <a:ext cx="7384964" cy="29435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50" b="0" i="0" u="none" strike="noStrike" dirty="0">
                <a:solidFill>
                  <a:srgbClr val="3B3226"/>
                </a:solidFill>
                <a:effectLst/>
              </a:rPr>
              <a:t>………..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50" dirty="0">
                <a:solidFill>
                  <a:srgbClr val="3B3226"/>
                </a:solidFill>
              </a:rPr>
              <a:t>……………</a:t>
            </a:r>
            <a:endParaRPr lang="en-GB" sz="1650" b="0" i="0" u="none" strike="noStrike" dirty="0">
              <a:solidFill>
                <a:srgbClr val="3B3226"/>
              </a:solidFill>
              <a:effectLst/>
            </a:endParaRPr>
          </a:p>
        </p:txBody>
      </p:sp>
      <p:sp>
        <p:nvSpPr>
          <p:cNvPr id="10" name="Shape 8"/>
          <p:cNvSpPr/>
          <p:nvPr/>
        </p:nvSpPr>
        <p:spPr>
          <a:xfrm>
            <a:off x="792361" y="5526942"/>
            <a:ext cx="13045678" cy="32266"/>
          </a:xfrm>
          <a:prstGeom prst="rect">
            <a:avLst/>
          </a:prstGeom>
          <a:solidFill>
            <a:srgbClr val="463E31">
              <a:alpha val="50000"/>
            </a:srgbClr>
          </a:solidFill>
          <a:ln/>
        </p:spPr>
        <p:txBody>
          <a:bodyPr/>
          <a:lstStyle/>
          <a:p>
            <a:endParaRPr lang="en-US">
              <a:solidFill>
                <a:srgbClr val="3B3226"/>
              </a:solidFill>
            </a:endParaRPr>
          </a:p>
        </p:txBody>
      </p:sp>
      <p:sp>
        <p:nvSpPr>
          <p:cNvPr id="11" name="Shape 9"/>
          <p:cNvSpPr/>
          <p:nvPr/>
        </p:nvSpPr>
        <p:spPr>
          <a:xfrm>
            <a:off x="792360" y="5652859"/>
            <a:ext cx="6301978" cy="2335928"/>
          </a:xfrm>
          <a:prstGeom prst="roundRect">
            <a:avLst>
              <a:gd name="adj" fmla="val 4573"/>
            </a:avLst>
          </a:prstGeom>
          <a:solidFill>
            <a:srgbClr val="FFFFFF"/>
          </a:solidFill>
          <a:ln w="22860">
            <a:solidFill>
              <a:srgbClr val="DCCEBB"/>
            </a:solidFill>
            <a:prstDash val="solid"/>
          </a:ln>
        </p:spPr>
        <p:txBody>
          <a:bodyPr/>
          <a:lstStyle/>
          <a:p>
            <a:endParaRPr lang="en-US">
              <a:solidFill>
                <a:srgbClr val="3B3226"/>
              </a:solidFill>
            </a:endParaRPr>
          </a:p>
        </p:txBody>
      </p:sp>
      <p:sp>
        <p:nvSpPr>
          <p:cNvPr id="12" name="Text 10"/>
          <p:cNvSpPr/>
          <p:nvPr/>
        </p:nvSpPr>
        <p:spPr>
          <a:xfrm>
            <a:off x="1013222" y="5873720"/>
            <a:ext cx="2476262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B3226"/>
                </a:solidFill>
                <a:ea typeface="Inter Bold" pitchFamily="34" charset="-122"/>
                <a:cs typeface="Inter Bold" pitchFamily="34" charset="-120"/>
              </a:rPr>
              <a:t>Content, Concepts, Exercises</a:t>
            </a:r>
            <a:endParaRPr lang="en-US" sz="2400" b="1" dirty="0">
              <a:solidFill>
                <a:srgbClr val="3B3226"/>
              </a:solidFill>
            </a:endParaRPr>
          </a:p>
        </p:txBody>
      </p:sp>
      <p:sp>
        <p:nvSpPr>
          <p:cNvPr id="13" name="Text 11"/>
          <p:cNvSpPr/>
          <p:nvPr/>
        </p:nvSpPr>
        <p:spPr>
          <a:xfrm>
            <a:off x="1013222" y="6301867"/>
            <a:ext cx="5724462" cy="1686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3B3226"/>
                </a:solidFill>
                <a:ea typeface="Inter" pitchFamily="34" charset="-122"/>
                <a:cs typeface="Inter" pitchFamily="34" charset="-120"/>
              </a:rPr>
              <a:t>………..</a:t>
            </a:r>
          </a:p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3B3226"/>
                </a:solidFill>
                <a:ea typeface="Inter" pitchFamily="34" charset="-122"/>
                <a:cs typeface="Inter" pitchFamily="34" charset="-120"/>
              </a:rPr>
              <a:t>………..</a:t>
            </a:r>
          </a:p>
        </p:txBody>
      </p:sp>
      <p:sp>
        <p:nvSpPr>
          <p:cNvPr id="17" name="Shape 15"/>
          <p:cNvSpPr/>
          <p:nvPr/>
        </p:nvSpPr>
        <p:spPr>
          <a:xfrm>
            <a:off x="7535943" y="5652859"/>
            <a:ext cx="6301978" cy="2335928"/>
          </a:xfrm>
          <a:prstGeom prst="roundRect">
            <a:avLst>
              <a:gd name="adj" fmla="val 4573"/>
            </a:avLst>
          </a:prstGeom>
          <a:solidFill>
            <a:srgbClr val="FFFFFF"/>
          </a:solidFill>
          <a:ln w="22860">
            <a:solidFill>
              <a:srgbClr val="DCCEBB"/>
            </a:solidFill>
            <a:prstDash val="solid"/>
          </a:ln>
        </p:spPr>
        <p:txBody>
          <a:bodyPr/>
          <a:lstStyle/>
          <a:p>
            <a:endParaRPr lang="en-US">
              <a:solidFill>
                <a:srgbClr val="3B3226"/>
              </a:solidFill>
            </a:endParaRPr>
          </a:p>
        </p:txBody>
      </p:sp>
      <p:sp>
        <p:nvSpPr>
          <p:cNvPr id="18" name="Text 16"/>
          <p:cNvSpPr/>
          <p:nvPr/>
        </p:nvSpPr>
        <p:spPr>
          <a:xfrm>
            <a:off x="7669177" y="5883467"/>
            <a:ext cx="2476262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B3226"/>
                </a:solidFill>
                <a:ea typeface="Inter Bold" pitchFamily="34" charset="-122"/>
                <a:cs typeface="Inter Bold" pitchFamily="34" charset="-120"/>
              </a:rPr>
              <a:t>Resources, Handouts, Materials </a:t>
            </a:r>
            <a:endParaRPr lang="en-US" sz="2400" dirty="0">
              <a:solidFill>
                <a:srgbClr val="3B3226"/>
              </a:solidFill>
            </a:endParaRPr>
          </a:p>
        </p:txBody>
      </p:sp>
      <p:sp>
        <p:nvSpPr>
          <p:cNvPr id="19" name="Text 17"/>
          <p:cNvSpPr/>
          <p:nvPr/>
        </p:nvSpPr>
        <p:spPr>
          <a:xfrm>
            <a:off x="7669176" y="6301867"/>
            <a:ext cx="5501391" cy="1542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3B3226"/>
                </a:solidFill>
                <a:ea typeface="Inter" pitchFamily="34" charset="-122"/>
                <a:cs typeface="Inter" pitchFamily="34" charset="-120"/>
              </a:rPr>
              <a:t>………..</a:t>
            </a:r>
          </a:p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3B3226"/>
                </a:solidFill>
                <a:ea typeface="Inter" pitchFamily="34" charset="-122"/>
                <a:cs typeface="Inter" pitchFamily="34" charset="-120"/>
              </a:rPr>
              <a:t>………..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2361" y="549950"/>
            <a:ext cx="4952643" cy="619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850"/>
              </a:lnSpc>
            </a:pPr>
            <a:r>
              <a:rPr lang="en-US" sz="3850" b="1" dirty="0">
                <a:solidFill>
                  <a:srgbClr val="3B322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Step Two: </a:t>
            </a:r>
            <a:r>
              <a:rPr lang="en-US" sz="4000" b="1" dirty="0">
                <a:solidFill>
                  <a:srgbClr val="3B322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Title</a:t>
            </a:r>
            <a:endParaRPr lang="en-US" sz="3850" dirty="0">
              <a:solidFill>
                <a:srgbClr val="3B3226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92361" y="1536442"/>
            <a:ext cx="2971562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400" b="1" dirty="0">
                <a:solidFill>
                  <a:srgbClr val="3B3226"/>
                </a:solidFill>
                <a:ea typeface="Inter Bold" pitchFamily="34" charset="-122"/>
                <a:cs typeface="Inter Bold" pitchFamily="34" charset="-120"/>
              </a:rPr>
              <a:t>Step Overview</a:t>
            </a:r>
            <a:endParaRPr lang="en-US" sz="2400" dirty="0">
              <a:solidFill>
                <a:srgbClr val="3B3226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784860" y="1958611"/>
            <a:ext cx="4928354" cy="949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 err="1">
                <a:solidFill>
                  <a:srgbClr val="3B32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xxxxx</a:t>
            </a:r>
            <a:endParaRPr lang="en-US" sz="1550" dirty="0">
              <a:solidFill>
                <a:srgbClr val="3B3226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792361" y="3091250"/>
            <a:ext cx="2971562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400" b="1" dirty="0">
                <a:solidFill>
                  <a:srgbClr val="3B3226"/>
                </a:solidFill>
                <a:ea typeface="Inter Bold" pitchFamily="34" charset="-122"/>
                <a:cs typeface="Inter Bold" pitchFamily="34" charset="-120"/>
              </a:rPr>
              <a:t>Key Outcomes</a:t>
            </a:r>
            <a:endParaRPr lang="en-US" sz="2400" b="1" dirty="0">
              <a:solidFill>
                <a:srgbClr val="3B3226"/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784860" y="3561874"/>
            <a:ext cx="7634049" cy="15529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b="0" i="0" u="none" strike="noStrike" dirty="0">
                <a:solidFill>
                  <a:srgbClr val="3B3226"/>
                </a:solidFill>
                <a:effectLst/>
              </a:rPr>
              <a:t>………..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3B3226"/>
                </a:solidFill>
              </a:rPr>
              <a:t>……………</a:t>
            </a:r>
            <a:endParaRPr lang="en-GB" sz="1600" b="0" i="0" u="none" strike="noStrike" dirty="0">
              <a:solidFill>
                <a:srgbClr val="3B3226"/>
              </a:solidFill>
              <a:effectLst/>
            </a:endParaRPr>
          </a:p>
        </p:txBody>
      </p:sp>
      <p:sp>
        <p:nvSpPr>
          <p:cNvPr id="8" name="Text 6"/>
          <p:cNvSpPr/>
          <p:nvPr/>
        </p:nvSpPr>
        <p:spPr>
          <a:xfrm>
            <a:off x="6452957" y="1536441"/>
            <a:ext cx="2971562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GB" sz="2400" b="1" i="0" u="none" strike="noStrike" dirty="0">
                <a:solidFill>
                  <a:srgbClr val="3B3226"/>
                </a:solidFill>
                <a:effectLst/>
              </a:rPr>
              <a:t>Marketing Bullets</a:t>
            </a:r>
            <a:endParaRPr lang="en-US" sz="2300" b="1" dirty="0">
              <a:solidFill>
                <a:srgbClr val="3B3226"/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6452957" y="2033392"/>
            <a:ext cx="7384964" cy="29435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50" b="0" i="0" u="none" strike="noStrike" dirty="0">
                <a:solidFill>
                  <a:srgbClr val="3B3226"/>
                </a:solidFill>
                <a:effectLst/>
              </a:rPr>
              <a:t>………..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50" dirty="0">
                <a:solidFill>
                  <a:srgbClr val="3B3226"/>
                </a:solidFill>
              </a:rPr>
              <a:t>……………</a:t>
            </a:r>
            <a:endParaRPr lang="en-GB" sz="1650" b="0" i="0" u="none" strike="noStrike" dirty="0">
              <a:solidFill>
                <a:srgbClr val="3B3226"/>
              </a:solidFill>
              <a:effectLst/>
            </a:endParaRPr>
          </a:p>
        </p:txBody>
      </p:sp>
      <p:sp>
        <p:nvSpPr>
          <p:cNvPr id="10" name="Shape 8"/>
          <p:cNvSpPr/>
          <p:nvPr/>
        </p:nvSpPr>
        <p:spPr>
          <a:xfrm>
            <a:off x="792361" y="5526942"/>
            <a:ext cx="13045678" cy="32266"/>
          </a:xfrm>
          <a:prstGeom prst="rect">
            <a:avLst/>
          </a:prstGeom>
          <a:solidFill>
            <a:srgbClr val="463E31">
              <a:alpha val="50000"/>
            </a:srgbClr>
          </a:solidFill>
          <a:ln/>
        </p:spPr>
        <p:txBody>
          <a:bodyPr/>
          <a:lstStyle/>
          <a:p>
            <a:endParaRPr lang="en-US">
              <a:solidFill>
                <a:srgbClr val="3B3226"/>
              </a:solidFill>
            </a:endParaRPr>
          </a:p>
        </p:txBody>
      </p:sp>
      <p:sp>
        <p:nvSpPr>
          <p:cNvPr id="11" name="Shape 9"/>
          <p:cNvSpPr/>
          <p:nvPr/>
        </p:nvSpPr>
        <p:spPr>
          <a:xfrm>
            <a:off x="792360" y="5652859"/>
            <a:ext cx="6301978" cy="2335928"/>
          </a:xfrm>
          <a:prstGeom prst="roundRect">
            <a:avLst>
              <a:gd name="adj" fmla="val 4573"/>
            </a:avLst>
          </a:prstGeom>
          <a:solidFill>
            <a:srgbClr val="FFFFFF"/>
          </a:solidFill>
          <a:ln w="22860">
            <a:solidFill>
              <a:srgbClr val="DCCEBB"/>
            </a:solidFill>
            <a:prstDash val="solid"/>
          </a:ln>
        </p:spPr>
        <p:txBody>
          <a:bodyPr/>
          <a:lstStyle/>
          <a:p>
            <a:endParaRPr lang="en-US">
              <a:solidFill>
                <a:srgbClr val="3B3226"/>
              </a:solidFill>
            </a:endParaRPr>
          </a:p>
        </p:txBody>
      </p:sp>
      <p:sp>
        <p:nvSpPr>
          <p:cNvPr id="12" name="Text 10"/>
          <p:cNvSpPr/>
          <p:nvPr/>
        </p:nvSpPr>
        <p:spPr>
          <a:xfrm>
            <a:off x="1013222" y="5873720"/>
            <a:ext cx="2476262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B3226"/>
                </a:solidFill>
                <a:ea typeface="Inter Bold" pitchFamily="34" charset="-122"/>
                <a:cs typeface="Inter Bold" pitchFamily="34" charset="-120"/>
              </a:rPr>
              <a:t>Content, Concepts, Exercises</a:t>
            </a:r>
            <a:endParaRPr lang="en-US" sz="2400" b="1" dirty="0">
              <a:solidFill>
                <a:srgbClr val="3B3226"/>
              </a:solidFill>
            </a:endParaRPr>
          </a:p>
        </p:txBody>
      </p:sp>
      <p:sp>
        <p:nvSpPr>
          <p:cNvPr id="13" name="Text 11"/>
          <p:cNvSpPr/>
          <p:nvPr/>
        </p:nvSpPr>
        <p:spPr>
          <a:xfrm>
            <a:off x="1013222" y="6301867"/>
            <a:ext cx="5724462" cy="1686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3B3226"/>
                </a:solidFill>
                <a:ea typeface="Inter" pitchFamily="34" charset="-122"/>
                <a:cs typeface="Inter" pitchFamily="34" charset="-120"/>
              </a:rPr>
              <a:t>………..</a:t>
            </a:r>
          </a:p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3B3226"/>
                </a:solidFill>
                <a:ea typeface="Inter" pitchFamily="34" charset="-122"/>
                <a:cs typeface="Inter" pitchFamily="34" charset="-120"/>
              </a:rPr>
              <a:t>………..</a:t>
            </a:r>
          </a:p>
        </p:txBody>
      </p:sp>
      <p:sp>
        <p:nvSpPr>
          <p:cNvPr id="17" name="Shape 15"/>
          <p:cNvSpPr/>
          <p:nvPr/>
        </p:nvSpPr>
        <p:spPr>
          <a:xfrm>
            <a:off x="7535943" y="5652859"/>
            <a:ext cx="6301978" cy="2335928"/>
          </a:xfrm>
          <a:prstGeom prst="roundRect">
            <a:avLst>
              <a:gd name="adj" fmla="val 4573"/>
            </a:avLst>
          </a:prstGeom>
          <a:solidFill>
            <a:srgbClr val="FFFFFF"/>
          </a:solidFill>
          <a:ln w="22860">
            <a:solidFill>
              <a:srgbClr val="DCCEBB"/>
            </a:solidFill>
            <a:prstDash val="solid"/>
          </a:ln>
        </p:spPr>
        <p:txBody>
          <a:bodyPr/>
          <a:lstStyle/>
          <a:p>
            <a:endParaRPr lang="en-US">
              <a:solidFill>
                <a:srgbClr val="3B3226"/>
              </a:solidFill>
            </a:endParaRPr>
          </a:p>
        </p:txBody>
      </p:sp>
      <p:sp>
        <p:nvSpPr>
          <p:cNvPr id="18" name="Text 16"/>
          <p:cNvSpPr/>
          <p:nvPr/>
        </p:nvSpPr>
        <p:spPr>
          <a:xfrm>
            <a:off x="7669177" y="5883467"/>
            <a:ext cx="2476262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B3226"/>
                </a:solidFill>
                <a:ea typeface="Inter Bold" pitchFamily="34" charset="-122"/>
                <a:cs typeface="Inter Bold" pitchFamily="34" charset="-120"/>
              </a:rPr>
              <a:t>Resources, Handouts, Materials </a:t>
            </a:r>
            <a:endParaRPr lang="en-US" sz="2400" dirty="0">
              <a:solidFill>
                <a:srgbClr val="3B3226"/>
              </a:solidFill>
            </a:endParaRPr>
          </a:p>
        </p:txBody>
      </p:sp>
      <p:sp>
        <p:nvSpPr>
          <p:cNvPr id="19" name="Text 17"/>
          <p:cNvSpPr/>
          <p:nvPr/>
        </p:nvSpPr>
        <p:spPr>
          <a:xfrm>
            <a:off x="7669176" y="6301867"/>
            <a:ext cx="5501391" cy="1542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3B3226"/>
                </a:solidFill>
                <a:ea typeface="Inter" pitchFamily="34" charset="-122"/>
                <a:cs typeface="Inter" pitchFamily="34" charset="-120"/>
              </a:rPr>
              <a:t>………..</a:t>
            </a:r>
          </a:p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3B3226"/>
                </a:solidFill>
                <a:ea typeface="Inter" pitchFamily="34" charset="-122"/>
                <a:cs typeface="Inter" pitchFamily="34" charset="-120"/>
              </a:rPr>
              <a:t>………..</a:t>
            </a:r>
          </a:p>
        </p:txBody>
      </p:sp>
    </p:spTree>
    <p:extLst>
      <p:ext uri="{BB962C8B-B14F-4D97-AF65-F5344CB8AC3E}">
        <p14:creationId xmlns:p14="http://schemas.microsoft.com/office/powerpoint/2010/main" val="55590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2361" y="549950"/>
            <a:ext cx="4952643" cy="619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850"/>
              </a:lnSpc>
            </a:pPr>
            <a:r>
              <a:rPr lang="en-US" sz="3850" b="1" dirty="0">
                <a:solidFill>
                  <a:srgbClr val="3B322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Step Three: </a:t>
            </a:r>
            <a:r>
              <a:rPr lang="en-US" sz="4000" b="1" dirty="0">
                <a:solidFill>
                  <a:srgbClr val="3B322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Title</a:t>
            </a:r>
            <a:endParaRPr lang="en-US" sz="3850" dirty="0">
              <a:solidFill>
                <a:srgbClr val="3B3226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92361" y="1536442"/>
            <a:ext cx="2971562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400" b="1" dirty="0">
                <a:solidFill>
                  <a:srgbClr val="3B3226"/>
                </a:solidFill>
                <a:ea typeface="Inter Bold" pitchFamily="34" charset="-122"/>
                <a:cs typeface="Inter Bold" pitchFamily="34" charset="-120"/>
              </a:rPr>
              <a:t>Step Overview</a:t>
            </a:r>
            <a:endParaRPr lang="en-US" sz="2400" dirty="0">
              <a:solidFill>
                <a:srgbClr val="3B3226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784860" y="1958611"/>
            <a:ext cx="4928354" cy="949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 err="1">
                <a:solidFill>
                  <a:srgbClr val="3B32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xxxxx</a:t>
            </a:r>
            <a:endParaRPr lang="en-US" sz="1550" dirty="0">
              <a:solidFill>
                <a:srgbClr val="3B3226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792361" y="3091250"/>
            <a:ext cx="2971562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400" b="1" dirty="0">
                <a:solidFill>
                  <a:srgbClr val="3B3226"/>
                </a:solidFill>
                <a:ea typeface="Inter Bold" pitchFamily="34" charset="-122"/>
                <a:cs typeface="Inter Bold" pitchFamily="34" charset="-120"/>
              </a:rPr>
              <a:t>Key Outcomes</a:t>
            </a:r>
            <a:endParaRPr lang="en-US" sz="2400" b="1" dirty="0">
              <a:solidFill>
                <a:srgbClr val="3B3226"/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784860" y="3561874"/>
            <a:ext cx="7634049" cy="15529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b="0" i="0" u="none" strike="noStrike" dirty="0">
                <a:solidFill>
                  <a:srgbClr val="3B3226"/>
                </a:solidFill>
                <a:effectLst/>
              </a:rPr>
              <a:t>………..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3B3226"/>
                </a:solidFill>
              </a:rPr>
              <a:t>……………</a:t>
            </a:r>
            <a:endParaRPr lang="en-GB" sz="1600" b="0" i="0" u="none" strike="noStrike" dirty="0">
              <a:solidFill>
                <a:srgbClr val="3B3226"/>
              </a:solidFill>
              <a:effectLst/>
            </a:endParaRPr>
          </a:p>
        </p:txBody>
      </p:sp>
      <p:sp>
        <p:nvSpPr>
          <p:cNvPr id="8" name="Text 6"/>
          <p:cNvSpPr/>
          <p:nvPr/>
        </p:nvSpPr>
        <p:spPr>
          <a:xfrm>
            <a:off x="6452957" y="1536441"/>
            <a:ext cx="2971562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GB" sz="2400" b="1" i="0" u="none" strike="noStrike" dirty="0">
                <a:solidFill>
                  <a:srgbClr val="3B3226"/>
                </a:solidFill>
                <a:effectLst/>
              </a:rPr>
              <a:t>Marketing Bullets</a:t>
            </a:r>
            <a:endParaRPr lang="en-US" sz="2300" b="1" dirty="0">
              <a:solidFill>
                <a:srgbClr val="3B3226"/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6452957" y="2033392"/>
            <a:ext cx="7384964" cy="29435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50" b="0" i="0" u="none" strike="noStrike" dirty="0">
                <a:solidFill>
                  <a:srgbClr val="3B3226"/>
                </a:solidFill>
                <a:effectLst/>
              </a:rPr>
              <a:t>………..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50" dirty="0">
                <a:solidFill>
                  <a:srgbClr val="3B3226"/>
                </a:solidFill>
              </a:rPr>
              <a:t>……………</a:t>
            </a:r>
            <a:endParaRPr lang="en-GB" sz="1650" b="0" i="0" u="none" strike="noStrike" dirty="0">
              <a:solidFill>
                <a:srgbClr val="3B3226"/>
              </a:solidFill>
              <a:effectLst/>
            </a:endParaRPr>
          </a:p>
        </p:txBody>
      </p:sp>
      <p:sp>
        <p:nvSpPr>
          <p:cNvPr id="10" name="Shape 8"/>
          <p:cNvSpPr/>
          <p:nvPr/>
        </p:nvSpPr>
        <p:spPr>
          <a:xfrm>
            <a:off x="792361" y="5526942"/>
            <a:ext cx="13045678" cy="32266"/>
          </a:xfrm>
          <a:prstGeom prst="rect">
            <a:avLst/>
          </a:prstGeom>
          <a:solidFill>
            <a:srgbClr val="463E31">
              <a:alpha val="50000"/>
            </a:srgbClr>
          </a:solidFill>
          <a:ln/>
        </p:spPr>
        <p:txBody>
          <a:bodyPr/>
          <a:lstStyle/>
          <a:p>
            <a:endParaRPr lang="en-US">
              <a:solidFill>
                <a:srgbClr val="3B3226"/>
              </a:solidFill>
            </a:endParaRPr>
          </a:p>
        </p:txBody>
      </p:sp>
      <p:sp>
        <p:nvSpPr>
          <p:cNvPr id="11" name="Shape 9"/>
          <p:cNvSpPr/>
          <p:nvPr/>
        </p:nvSpPr>
        <p:spPr>
          <a:xfrm>
            <a:off x="792360" y="5652859"/>
            <a:ext cx="6301978" cy="2335928"/>
          </a:xfrm>
          <a:prstGeom prst="roundRect">
            <a:avLst>
              <a:gd name="adj" fmla="val 4573"/>
            </a:avLst>
          </a:prstGeom>
          <a:solidFill>
            <a:srgbClr val="FFFFFF"/>
          </a:solidFill>
          <a:ln w="22860">
            <a:solidFill>
              <a:srgbClr val="DCCEBB"/>
            </a:solidFill>
            <a:prstDash val="solid"/>
          </a:ln>
        </p:spPr>
        <p:txBody>
          <a:bodyPr/>
          <a:lstStyle/>
          <a:p>
            <a:endParaRPr lang="en-US">
              <a:solidFill>
                <a:srgbClr val="3B3226"/>
              </a:solidFill>
            </a:endParaRPr>
          </a:p>
        </p:txBody>
      </p:sp>
      <p:sp>
        <p:nvSpPr>
          <p:cNvPr id="12" name="Text 10"/>
          <p:cNvSpPr/>
          <p:nvPr/>
        </p:nvSpPr>
        <p:spPr>
          <a:xfrm>
            <a:off x="1013222" y="5873720"/>
            <a:ext cx="2476262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B3226"/>
                </a:solidFill>
                <a:ea typeface="Inter Bold" pitchFamily="34" charset="-122"/>
                <a:cs typeface="Inter Bold" pitchFamily="34" charset="-120"/>
              </a:rPr>
              <a:t>Content, Concepts, Exercises</a:t>
            </a:r>
            <a:endParaRPr lang="en-US" sz="2400" b="1" dirty="0">
              <a:solidFill>
                <a:srgbClr val="3B3226"/>
              </a:solidFill>
            </a:endParaRPr>
          </a:p>
        </p:txBody>
      </p:sp>
      <p:sp>
        <p:nvSpPr>
          <p:cNvPr id="13" name="Text 11"/>
          <p:cNvSpPr/>
          <p:nvPr/>
        </p:nvSpPr>
        <p:spPr>
          <a:xfrm>
            <a:off x="1013222" y="6301867"/>
            <a:ext cx="5724462" cy="1686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3B3226"/>
                </a:solidFill>
                <a:ea typeface="Inter" pitchFamily="34" charset="-122"/>
                <a:cs typeface="Inter" pitchFamily="34" charset="-120"/>
              </a:rPr>
              <a:t>………..</a:t>
            </a:r>
          </a:p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3B3226"/>
                </a:solidFill>
                <a:ea typeface="Inter" pitchFamily="34" charset="-122"/>
                <a:cs typeface="Inter" pitchFamily="34" charset="-120"/>
              </a:rPr>
              <a:t>………..</a:t>
            </a:r>
          </a:p>
        </p:txBody>
      </p:sp>
      <p:sp>
        <p:nvSpPr>
          <p:cNvPr id="17" name="Shape 15"/>
          <p:cNvSpPr/>
          <p:nvPr/>
        </p:nvSpPr>
        <p:spPr>
          <a:xfrm>
            <a:off x="7535943" y="5652859"/>
            <a:ext cx="6301978" cy="2335928"/>
          </a:xfrm>
          <a:prstGeom prst="roundRect">
            <a:avLst>
              <a:gd name="adj" fmla="val 4573"/>
            </a:avLst>
          </a:prstGeom>
          <a:solidFill>
            <a:srgbClr val="FFFFFF"/>
          </a:solidFill>
          <a:ln w="22860">
            <a:solidFill>
              <a:srgbClr val="DCCEBB"/>
            </a:solidFill>
            <a:prstDash val="solid"/>
          </a:ln>
        </p:spPr>
        <p:txBody>
          <a:bodyPr/>
          <a:lstStyle/>
          <a:p>
            <a:endParaRPr lang="en-US">
              <a:solidFill>
                <a:srgbClr val="3B3226"/>
              </a:solidFill>
            </a:endParaRPr>
          </a:p>
        </p:txBody>
      </p:sp>
      <p:sp>
        <p:nvSpPr>
          <p:cNvPr id="18" name="Text 16"/>
          <p:cNvSpPr/>
          <p:nvPr/>
        </p:nvSpPr>
        <p:spPr>
          <a:xfrm>
            <a:off x="7669177" y="5883467"/>
            <a:ext cx="2476262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B3226"/>
                </a:solidFill>
                <a:ea typeface="Inter Bold" pitchFamily="34" charset="-122"/>
                <a:cs typeface="Inter Bold" pitchFamily="34" charset="-120"/>
              </a:rPr>
              <a:t>Resources, Handouts, Materials </a:t>
            </a:r>
            <a:endParaRPr lang="en-US" sz="2400" dirty="0">
              <a:solidFill>
                <a:srgbClr val="3B3226"/>
              </a:solidFill>
            </a:endParaRPr>
          </a:p>
        </p:txBody>
      </p:sp>
      <p:sp>
        <p:nvSpPr>
          <p:cNvPr id="19" name="Text 17"/>
          <p:cNvSpPr/>
          <p:nvPr/>
        </p:nvSpPr>
        <p:spPr>
          <a:xfrm>
            <a:off x="7669176" y="6301867"/>
            <a:ext cx="5501391" cy="1542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3B3226"/>
                </a:solidFill>
                <a:ea typeface="Inter" pitchFamily="34" charset="-122"/>
                <a:cs typeface="Inter" pitchFamily="34" charset="-120"/>
              </a:rPr>
              <a:t>………..</a:t>
            </a:r>
          </a:p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3B3226"/>
                </a:solidFill>
                <a:ea typeface="Inter" pitchFamily="34" charset="-122"/>
                <a:cs typeface="Inter" pitchFamily="34" charset="-120"/>
              </a:rPr>
              <a:t>………..</a:t>
            </a:r>
          </a:p>
        </p:txBody>
      </p:sp>
    </p:spTree>
    <p:extLst>
      <p:ext uri="{BB962C8B-B14F-4D97-AF65-F5344CB8AC3E}">
        <p14:creationId xmlns:p14="http://schemas.microsoft.com/office/powerpoint/2010/main" val="2587428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2361" y="549950"/>
            <a:ext cx="4952643" cy="619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850"/>
              </a:lnSpc>
            </a:pPr>
            <a:r>
              <a:rPr lang="en-US" sz="3850" b="1" dirty="0">
                <a:solidFill>
                  <a:srgbClr val="3B322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Step Four: </a:t>
            </a:r>
            <a:r>
              <a:rPr lang="en-US" sz="4000" b="1" dirty="0">
                <a:solidFill>
                  <a:srgbClr val="3B322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Title</a:t>
            </a:r>
            <a:endParaRPr lang="en-US" sz="3850" dirty="0">
              <a:solidFill>
                <a:srgbClr val="3B3226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92361" y="1536442"/>
            <a:ext cx="2971562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400" b="1" dirty="0">
                <a:solidFill>
                  <a:srgbClr val="3B3226"/>
                </a:solidFill>
                <a:ea typeface="Inter Bold" pitchFamily="34" charset="-122"/>
                <a:cs typeface="Inter Bold" pitchFamily="34" charset="-120"/>
              </a:rPr>
              <a:t>Step Overview</a:t>
            </a:r>
            <a:endParaRPr lang="en-US" sz="2400" dirty="0">
              <a:solidFill>
                <a:srgbClr val="3B3226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784860" y="1958611"/>
            <a:ext cx="4928354" cy="949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 err="1">
                <a:solidFill>
                  <a:srgbClr val="3B32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xxxxx</a:t>
            </a:r>
            <a:endParaRPr lang="en-US" sz="1550" dirty="0">
              <a:solidFill>
                <a:srgbClr val="3B3226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792361" y="3091250"/>
            <a:ext cx="2971562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400" b="1" dirty="0">
                <a:solidFill>
                  <a:srgbClr val="3B3226"/>
                </a:solidFill>
                <a:ea typeface="Inter Bold" pitchFamily="34" charset="-122"/>
                <a:cs typeface="Inter Bold" pitchFamily="34" charset="-120"/>
              </a:rPr>
              <a:t>Key Outcomes</a:t>
            </a:r>
            <a:endParaRPr lang="en-US" sz="2400" b="1" dirty="0">
              <a:solidFill>
                <a:srgbClr val="3B3226"/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784860" y="3561874"/>
            <a:ext cx="7634049" cy="15529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b="0" i="0" u="none" strike="noStrike" dirty="0">
                <a:solidFill>
                  <a:srgbClr val="3B3226"/>
                </a:solidFill>
                <a:effectLst/>
              </a:rPr>
              <a:t>………..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3B3226"/>
                </a:solidFill>
              </a:rPr>
              <a:t>……………</a:t>
            </a:r>
            <a:endParaRPr lang="en-GB" sz="1600" b="0" i="0" u="none" strike="noStrike" dirty="0">
              <a:solidFill>
                <a:srgbClr val="3B3226"/>
              </a:solidFill>
              <a:effectLst/>
            </a:endParaRPr>
          </a:p>
        </p:txBody>
      </p:sp>
      <p:sp>
        <p:nvSpPr>
          <p:cNvPr id="8" name="Text 6"/>
          <p:cNvSpPr/>
          <p:nvPr/>
        </p:nvSpPr>
        <p:spPr>
          <a:xfrm>
            <a:off x="6452957" y="1536441"/>
            <a:ext cx="2971562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GB" sz="2400" b="1" i="0" u="none" strike="noStrike" dirty="0">
                <a:solidFill>
                  <a:srgbClr val="3B3226"/>
                </a:solidFill>
                <a:effectLst/>
              </a:rPr>
              <a:t>Marketing Bullets</a:t>
            </a:r>
            <a:endParaRPr lang="en-US" sz="2300" b="1" dirty="0">
              <a:solidFill>
                <a:srgbClr val="3B3226"/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6452957" y="2033392"/>
            <a:ext cx="7384964" cy="29435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50" b="0" i="0" u="none" strike="noStrike" dirty="0">
                <a:solidFill>
                  <a:srgbClr val="3B3226"/>
                </a:solidFill>
                <a:effectLst/>
              </a:rPr>
              <a:t>………..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50" dirty="0">
                <a:solidFill>
                  <a:srgbClr val="3B3226"/>
                </a:solidFill>
              </a:rPr>
              <a:t>……………</a:t>
            </a:r>
            <a:endParaRPr lang="en-GB" sz="1650" b="0" i="0" u="none" strike="noStrike" dirty="0">
              <a:solidFill>
                <a:srgbClr val="3B3226"/>
              </a:solidFill>
              <a:effectLst/>
            </a:endParaRPr>
          </a:p>
        </p:txBody>
      </p:sp>
      <p:sp>
        <p:nvSpPr>
          <p:cNvPr id="10" name="Shape 8"/>
          <p:cNvSpPr/>
          <p:nvPr/>
        </p:nvSpPr>
        <p:spPr>
          <a:xfrm>
            <a:off x="792361" y="5526942"/>
            <a:ext cx="13045678" cy="32266"/>
          </a:xfrm>
          <a:prstGeom prst="rect">
            <a:avLst/>
          </a:prstGeom>
          <a:solidFill>
            <a:srgbClr val="463E31">
              <a:alpha val="50000"/>
            </a:srgbClr>
          </a:solidFill>
          <a:ln/>
        </p:spPr>
        <p:txBody>
          <a:bodyPr/>
          <a:lstStyle/>
          <a:p>
            <a:endParaRPr lang="en-US">
              <a:solidFill>
                <a:srgbClr val="3B3226"/>
              </a:solidFill>
            </a:endParaRPr>
          </a:p>
        </p:txBody>
      </p:sp>
      <p:sp>
        <p:nvSpPr>
          <p:cNvPr id="11" name="Shape 9"/>
          <p:cNvSpPr/>
          <p:nvPr/>
        </p:nvSpPr>
        <p:spPr>
          <a:xfrm>
            <a:off x="792360" y="5652859"/>
            <a:ext cx="6301978" cy="2335928"/>
          </a:xfrm>
          <a:prstGeom prst="roundRect">
            <a:avLst>
              <a:gd name="adj" fmla="val 4573"/>
            </a:avLst>
          </a:prstGeom>
          <a:solidFill>
            <a:srgbClr val="FFFFFF"/>
          </a:solidFill>
          <a:ln w="22860">
            <a:solidFill>
              <a:srgbClr val="DCCEBB"/>
            </a:solidFill>
            <a:prstDash val="solid"/>
          </a:ln>
        </p:spPr>
        <p:txBody>
          <a:bodyPr/>
          <a:lstStyle/>
          <a:p>
            <a:endParaRPr lang="en-US">
              <a:solidFill>
                <a:srgbClr val="3B3226"/>
              </a:solidFill>
            </a:endParaRPr>
          </a:p>
        </p:txBody>
      </p:sp>
      <p:sp>
        <p:nvSpPr>
          <p:cNvPr id="12" name="Text 10"/>
          <p:cNvSpPr/>
          <p:nvPr/>
        </p:nvSpPr>
        <p:spPr>
          <a:xfrm>
            <a:off x="1013222" y="5873720"/>
            <a:ext cx="2476262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B3226"/>
                </a:solidFill>
                <a:ea typeface="Inter Bold" pitchFamily="34" charset="-122"/>
                <a:cs typeface="Inter Bold" pitchFamily="34" charset="-120"/>
              </a:rPr>
              <a:t>Content, Concepts, Exercises</a:t>
            </a:r>
            <a:endParaRPr lang="en-US" sz="2400" b="1" dirty="0">
              <a:solidFill>
                <a:srgbClr val="3B3226"/>
              </a:solidFill>
            </a:endParaRPr>
          </a:p>
        </p:txBody>
      </p:sp>
      <p:sp>
        <p:nvSpPr>
          <p:cNvPr id="13" name="Text 11"/>
          <p:cNvSpPr/>
          <p:nvPr/>
        </p:nvSpPr>
        <p:spPr>
          <a:xfrm>
            <a:off x="1013222" y="6301867"/>
            <a:ext cx="5724462" cy="1686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3B3226"/>
                </a:solidFill>
                <a:ea typeface="Inter" pitchFamily="34" charset="-122"/>
                <a:cs typeface="Inter" pitchFamily="34" charset="-120"/>
              </a:rPr>
              <a:t>………..</a:t>
            </a:r>
          </a:p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3B3226"/>
                </a:solidFill>
                <a:ea typeface="Inter" pitchFamily="34" charset="-122"/>
                <a:cs typeface="Inter" pitchFamily="34" charset="-120"/>
              </a:rPr>
              <a:t>………..</a:t>
            </a:r>
          </a:p>
        </p:txBody>
      </p:sp>
      <p:sp>
        <p:nvSpPr>
          <p:cNvPr id="17" name="Shape 15"/>
          <p:cNvSpPr/>
          <p:nvPr/>
        </p:nvSpPr>
        <p:spPr>
          <a:xfrm>
            <a:off x="7535943" y="5652859"/>
            <a:ext cx="6301978" cy="2335928"/>
          </a:xfrm>
          <a:prstGeom prst="roundRect">
            <a:avLst>
              <a:gd name="adj" fmla="val 4573"/>
            </a:avLst>
          </a:prstGeom>
          <a:solidFill>
            <a:srgbClr val="FFFFFF"/>
          </a:solidFill>
          <a:ln w="22860">
            <a:solidFill>
              <a:srgbClr val="DCCEBB"/>
            </a:solidFill>
            <a:prstDash val="solid"/>
          </a:ln>
        </p:spPr>
        <p:txBody>
          <a:bodyPr/>
          <a:lstStyle/>
          <a:p>
            <a:endParaRPr lang="en-US">
              <a:solidFill>
                <a:srgbClr val="3B3226"/>
              </a:solidFill>
            </a:endParaRPr>
          </a:p>
        </p:txBody>
      </p:sp>
      <p:sp>
        <p:nvSpPr>
          <p:cNvPr id="18" name="Text 16"/>
          <p:cNvSpPr/>
          <p:nvPr/>
        </p:nvSpPr>
        <p:spPr>
          <a:xfrm>
            <a:off x="7669177" y="5883467"/>
            <a:ext cx="2476262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B3226"/>
                </a:solidFill>
                <a:ea typeface="Inter Bold" pitchFamily="34" charset="-122"/>
                <a:cs typeface="Inter Bold" pitchFamily="34" charset="-120"/>
              </a:rPr>
              <a:t>Resources, Handouts, Materials </a:t>
            </a:r>
            <a:endParaRPr lang="en-US" sz="2400" dirty="0">
              <a:solidFill>
                <a:srgbClr val="3B3226"/>
              </a:solidFill>
            </a:endParaRPr>
          </a:p>
        </p:txBody>
      </p:sp>
      <p:sp>
        <p:nvSpPr>
          <p:cNvPr id="19" name="Text 17"/>
          <p:cNvSpPr/>
          <p:nvPr/>
        </p:nvSpPr>
        <p:spPr>
          <a:xfrm>
            <a:off x="7669176" y="6301867"/>
            <a:ext cx="5501391" cy="1542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3B3226"/>
                </a:solidFill>
                <a:ea typeface="Inter" pitchFamily="34" charset="-122"/>
                <a:cs typeface="Inter" pitchFamily="34" charset="-120"/>
              </a:rPr>
              <a:t>………..</a:t>
            </a:r>
          </a:p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3B3226"/>
                </a:solidFill>
                <a:ea typeface="Inter" pitchFamily="34" charset="-122"/>
                <a:cs typeface="Inter" pitchFamily="34" charset="-120"/>
              </a:rPr>
              <a:t>………..</a:t>
            </a:r>
          </a:p>
        </p:txBody>
      </p:sp>
    </p:spTree>
    <p:extLst>
      <p:ext uri="{BB962C8B-B14F-4D97-AF65-F5344CB8AC3E}">
        <p14:creationId xmlns:p14="http://schemas.microsoft.com/office/powerpoint/2010/main" val="416483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2361" y="549950"/>
            <a:ext cx="4952643" cy="619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850"/>
              </a:lnSpc>
            </a:pPr>
            <a:r>
              <a:rPr lang="en-US" sz="3850" b="1" dirty="0">
                <a:solidFill>
                  <a:srgbClr val="3B322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Step Five: </a:t>
            </a:r>
            <a:r>
              <a:rPr lang="en-US" sz="4000" b="1" dirty="0">
                <a:solidFill>
                  <a:srgbClr val="3B322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Title</a:t>
            </a:r>
            <a:endParaRPr lang="en-US" sz="3850" dirty="0">
              <a:solidFill>
                <a:srgbClr val="3B3226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92361" y="1536442"/>
            <a:ext cx="2971562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400" b="1" dirty="0">
                <a:solidFill>
                  <a:srgbClr val="3B3226"/>
                </a:solidFill>
                <a:ea typeface="Inter Bold" pitchFamily="34" charset="-122"/>
                <a:cs typeface="Inter Bold" pitchFamily="34" charset="-120"/>
              </a:rPr>
              <a:t>Step Overview</a:t>
            </a:r>
            <a:endParaRPr lang="en-US" sz="2400" dirty="0">
              <a:solidFill>
                <a:srgbClr val="3B3226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784860" y="1958611"/>
            <a:ext cx="4928354" cy="949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 err="1">
                <a:solidFill>
                  <a:srgbClr val="3B32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xxxxx</a:t>
            </a:r>
            <a:endParaRPr lang="en-US" sz="1550" dirty="0">
              <a:solidFill>
                <a:srgbClr val="3B3226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792361" y="3091250"/>
            <a:ext cx="2971562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400" b="1" dirty="0">
                <a:solidFill>
                  <a:srgbClr val="3B3226"/>
                </a:solidFill>
                <a:ea typeface="Inter Bold" pitchFamily="34" charset="-122"/>
                <a:cs typeface="Inter Bold" pitchFamily="34" charset="-120"/>
              </a:rPr>
              <a:t>Key Outcomes</a:t>
            </a:r>
            <a:endParaRPr lang="en-US" sz="2400" b="1" dirty="0">
              <a:solidFill>
                <a:srgbClr val="3B3226"/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784860" y="3561874"/>
            <a:ext cx="7634049" cy="15529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b="0" i="0" u="none" strike="noStrike" dirty="0">
                <a:solidFill>
                  <a:srgbClr val="3B3226"/>
                </a:solidFill>
                <a:effectLst/>
              </a:rPr>
              <a:t>………..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3B3226"/>
                </a:solidFill>
              </a:rPr>
              <a:t>……………</a:t>
            </a:r>
            <a:endParaRPr lang="en-GB" sz="1600" b="0" i="0" u="none" strike="noStrike" dirty="0">
              <a:solidFill>
                <a:srgbClr val="3B3226"/>
              </a:solidFill>
              <a:effectLst/>
            </a:endParaRPr>
          </a:p>
        </p:txBody>
      </p:sp>
      <p:sp>
        <p:nvSpPr>
          <p:cNvPr id="8" name="Text 6"/>
          <p:cNvSpPr/>
          <p:nvPr/>
        </p:nvSpPr>
        <p:spPr>
          <a:xfrm>
            <a:off x="6452957" y="1536441"/>
            <a:ext cx="2971562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GB" sz="2400" b="1" i="0" u="none" strike="noStrike" dirty="0">
                <a:solidFill>
                  <a:srgbClr val="3B3226"/>
                </a:solidFill>
                <a:effectLst/>
              </a:rPr>
              <a:t>Marketing Bullets</a:t>
            </a:r>
            <a:endParaRPr lang="en-US" sz="2300" b="1" dirty="0">
              <a:solidFill>
                <a:srgbClr val="3B3226"/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6452957" y="2033392"/>
            <a:ext cx="7384964" cy="29435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50" b="0" i="0" u="none" strike="noStrike" dirty="0">
                <a:solidFill>
                  <a:srgbClr val="3B3226"/>
                </a:solidFill>
                <a:effectLst/>
              </a:rPr>
              <a:t>………..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50" dirty="0">
                <a:solidFill>
                  <a:srgbClr val="3B3226"/>
                </a:solidFill>
              </a:rPr>
              <a:t>……………</a:t>
            </a:r>
            <a:endParaRPr lang="en-GB" sz="1650" b="0" i="0" u="none" strike="noStrike" dirty="0">
              <a:solidFill>
                <a:srgbClr val="3B3226"/>
              </a:solidFill>
              <a:effectLst/>
            </a:endParaRPr>
          </a:p>
        </p:txBody>
      </p:sp>
      <p:sp>
        <p:nvSpPr>
          <p:cNvPr id="10" name="Shape 8"/>
          <p:cNvSpPr/>
          <p:nvPr/>
        </p:nvSpPr>
        <p:spPr>
          <a:xfrm>
            <a:off x="792361" y="5526942"/>
            <a:ext cx="13045678" cy="32266"/>
          </a:xfrm>
          <a:prstGeom prst="rect">
            <a:avLst/>
          </a:prstGeom>
          <a:solidFill>
            <a:srgbClr val="463E31">
              <a:alpha val="50000"/>
            </a:srgbClr>
          </a:solidFill>
          <a:ln/>
        </p:spPr>
        <p:txBody>
          <a:bodyPr/>
          <a:lstStyle/>
          <a:p>
            <a:endParaRPr lang="en-US">
              <a:solidFill>
                <a:srgbClr val="3B3226"/>
              </a:solidFill>
            </a:endParaRPr>
          </a:p>
        </p:txBody>
      </p:sp>
      <p:sp>
        <p:nvSpPr>
          <p:cNvPr id="11" name="Shape 9"/>
          <p:cNvSpPr/>
          <p:nvPr/>
        </p:nvSpPr>
        <p:spPr>
          <a:xfrm>
            <a:off x="792360" y="5652859"/>
            <a:ext cx="6301978" cy="2335928"/>
          </a:xfrm>
          <a:prstGeom prst="roundRect">
            <a:avLst>
              <a:gd name="adj" fmla="val 4573"/>
            </a:avLst>
          </a:prstGeom>
          <a:solidFill>
            <a:srgbClr val="FFFFFF"/>
          </a:solidFill>
          <a:ln w="22860">
            <a:solidFill>
              <a:srgbClr val="DCCEBB"/>
            </a:solidFill>
            <a:prstDash val="solid"/>
          </a:ln>
        </p:spPr>
        <p:txBody>
          <a:bodyPr/>
          <a:lstStyle/>
          <a:p>
            <a:endParaRPr lang="en-US">
              <a:solidFill>
                <a:srgbClr val="3B3226"/>
              </a:solidFill>
            </a:endParaRPr>
          </a:p>
        </p:txBody>
      </p:sp>
      <p:sp>
        <p:nvSpPr>
          <p:cNvPr id="12" name="Text 10"/>
          <p:cNvSpPr/>
          <p:nvPr/>
        </p:nvSpPr>
        <p:spPr>
          <a:xfrm>
            <a:off x="1013222" y="5873720"/>
            <a:ext cx="2476262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B3226"/>
                </a:solidFill>
                <a:ea typeface="Inter Bold" pitchFamily="34" charset="-122"/>
                <a:cs typeface="Inter Bold" pitchFamily="34" charset="-120"/>
              </a:rPr>
              <a:t>Content, Concepts, Exercises</a:t>
            </a:r>
            <a:endParaRPr lang="en-US" sz="2400" b="1" dirty="0">
              <a:solidFill>
                <a:srgbClr val="3B3226"/>
              </a:solidFill>
            </a:endParaRPr>
          </a:p>
        </p:txBody>
      </p:sp>
      <p:sp>
        <p:nvSpPr>
          <p:cNvPr id="13" name="Text 11"/>
          <p:cNvSpPr/>
          <p:nvPr/>
        </p:nvSpPr>
        <p:spPr>
          <a:xfrm>
            <a:off x="1013222" y="6301867"/>
            <a:ext cx="5724462" cy="1686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3B3226"/>
                </a:solidFill>
                <a:ea typeface="Inter" pitchFamily="34" charset="-122"/>
                <a:cs typeface="Inter" pitchFamily="34" charset="-120"/>
              </a:rPr>
              <a:t>………..</a:t>
            </a:r>
          </a:p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3B3226"/>
                </a:solidFill>
                <a:ea typeface="Inter" pitchFamily="34" charset="-122"/>
                <a:cs typeface="Inter" pitchFamily="34" charset="-120"/>
              </a:rPr>
              <a:t>………..</a:t>
            </a:r>
          </a:p>
        </p:txBody>
      </p:sp>
      <p:sp>
        <p:nvSpPr>
          <p:cNvPr id="17" name="Shape 15"/>
          <p:cNvSpPr/>
          <p:nvPr/>
        </p:nvSpPr>
        <p:spPr>
          <a:xfrm>
            <a:off x="7535943" y="5652859"/>
            <a:ext cx="6301978" cy="2335928"/>
          </a:xfrm>
          <a:prstGeom prst="roundRect">
            <a:avLst>
              <a:gd name="adj" fmla="val 4573"/>
            </a:avLst>
          </a:prstGeom>
          <a:solidFill>
            <a:srgbClr val="FFFFFF"/>
          </a:solidFill>
          <a:ln w="22860">
            <a:solidFill>
              <a:srgbClr val="DCCEBB"/>
            </a:solidFill>
            <a:prstDash val="solid"/>
          </a:ln>
        </p:spPr>
        <p:txBody>
          <a:bodyPr/>
          <a:lstStyle/>
          <a:p>
            <a:endParaRPr lang="en-US">
              <a:solidFill>
                <a:srgbClr val="3B3226"/>
              </a:solidFill>
            </a:endParaRPr>
          </a:p>
        </p:txBody>
      </p:sp>
      <p:sp>
        <p:nvSpPr>
          <p:cNvPr id="18" name="Text 16"/>
          <p:cNvSpPr/>
          <p:nvPr/>
        </p:nvSpPr>
        <p:spPr>
          <a:xfrm>
            <a:off x="7669177" y="5883467"/>
            <a:ext cx="2476262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B3226"/>
                </a:solidFill>
                <a:ea typeface="Inter Bold" pitchFamily="34" charset="-122"/>
                <a:cs typeface="Inter Bold" pitchFamily="34" charset="-120"/>
              </a:rPr>
              <a:t>Resources, Handouts, Materials </a:t>
            </a:r>
            <a:endParaRPr lang="en-US" sz="2400" dirty="0">
              <a:solidFill>
                <a:srgbClr val="3B3226"/>
              </a:solidFill>
            </a:endParaRPr>
          </a:p>
        </p:txBody>
      </p:sp>
      <p:sp>
        <p:nvSpPr>
          <p:cNvPr id="19" name="Text 17"/>
          <p:cNvSpPr/>
          <p:nvPr/>
        </p:nvSpPr>
        <p:spPr>
          <a:xfrm>
            <a:off x="7669176" y="6301867"/>
            <a:ext cx="5501391" cy="1542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3B3226"/>
                </a:solidFill>
                <a:ea typeface="Inter" pitchFamily="34" charset="-122"/>
                <a:cs typeface="Inter" pitchFamily="34" charset="-120"/>
              </a:rPr>
              <a:t>………..</a:t>
            </a:r>
          </a:p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3B3226"/>
                </a:solidFill>
                <a:ea typeface="Inter" pitchFamily="34" charset="-122"/>
                <a:cs typeface="Inter" pitchFamily="34" charset="-120"/>
              </a:rPr>
              <a:t>………..</a:t>
            </a:r>
          </a:p>
        </p:txBody>
      </p:sp>
    </p:spTree>
    <p:extLst>
      <p:ext uri="{BB962C8B-B14F-4D97-AF65-F5344CB8AC3E}">
        <p14:creationId xmlns:p14="http://schemas.microsoft.com/office/powerpoint/2010/main" val="26244763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2361" y="549950"/>
            <a:ext cx="4952643" cy="619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850"/>
              </a:lnSpc>
            </a:pPr>
            <a:r>
              <a:rPr lang="en-US" sz="3850" b="1" dirty="0">
                <a:solidFill>
                  <a:srgbClr val="3B322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Step Six: </a:t>
            </a:r>
            <a:r>
              <a:rPr lang="en-US" sz="4000" b="1" dirty="0">
                <a:solidFill>
                  <a:srgbClr val="3B322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Title</a:t>
            </a:r>
            <a:endParaRPr lang="en-US" sz="3850" dirty="0">
              <a:solidFill>
                <a:srgbClr val="3B3226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92361" y="1536442"/>
            <a:ext cx="2971562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400" b="1" dirty="0">
                <a:solidFill>
                  <a:srgbClr val="3B3226"/>
                </a:solidFill>
                <a:ea typeface="Inter Bold" pitchFamily="34" charset="-122"/>
                <a:cs typeface="Inter Bold" pitchFamily="34" charset="-120"/>
              </a:rPr>
              <a:t>Step Overview</a:t>
            </a:r>
            <a:endParaRPr lang="en-US" sz="2400" dirty="0">
              <a:solidFill>
                <a:srgbClr val="3B3226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784860" y="1958611"/>
            <a:ext cx="4928354" cy="949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 err="1">
                <a:solidFill>
                  <a:srgbClr val="3B32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xxxxx</a:t>
            </a:r>
            <a:endParaRPr lang="en-US" sz="1550" dirty="0">
              <a:solidFill>
                <a:srgbClr val="3B3226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792361" y="3091250"/>
            <a:ext cx="2971562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400" b="1" dirty="0">
                <a:solidFill>
                  <a:srgbClr val="3B3226"/>
                </a:solidFill>
                <a:ea typeface="Inter Bold" pitchFamily="34" charset="-122"/>
                <a:cs typeface="Inter Bold" pitchFamily="34" charset="-120"/>
              </a:rPr>
              <a:t>Key Outcomes</a:t>
            </a:r>
            <a:endParaRPr lang="en-US" sz="2400" b="1" dirty="0">
              <a:solidFill>
                <a:srgbClr val="3B3226"/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784860" y="3561874"/>
            <a:ext cx="7634049" cy="15529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b="0" i="0" u="none" strike="noStrike" dirty="0">
                <a:solidFill>
                  <a:srgbClr val="3B3226"/>
                </a:solidFill>
                <a:effectLst/>
              </a:rPr>
              <a:t>………..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3B3226"/>
                </a:solidFill>
              </a:rPr>
              <a:t>……………</a:t>
            </a:r>
            <a:endParaRPr lang="en-GB" sz="1600" b="0" i="0" u="none" strike="noStrike" dirty="0">
              <a:solidFill>
                <a:srgbClr val="3B3226"/>
              </a:solidFill>
              <a:effectLst/>
            </a:endParaRPr>
          </a:p>
        </p:txBody>
      </p:sp>
      <p:sp>
        <p:nvSpPr>
          <p:cNvPr id="8" name="Text 6"/>
          <p:cNvSpPr/>
          <p:nvPr/>
        </p:nvSpPr>
        <p:spPr>
          <a:xfrm>
            <a:off x="6452957" y="1536441"/>
            <a:ext cx="2971562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GB" sz="2400" b="1" i="0" u="none" strike="noStrike" dirty="0">
                <a:solidFill>
                  <a:srgbClr val="3B3226"/>
                </a:solidFill>
                <a:effectLst/>
              </a:rPr>
              <a:t>Marketing Bullets</a:t>
            </a:r>
            <a:endParaRPr lang="en-US" sz="2300" b="1" dirty="0">
              <a:solidFill>
                <a:srgbClr val="3B3226"/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6452957" y="2033392"/>
            <a:ext cx="7384964" cy="29435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50" b="0" i="0" u="none" strike="noStrike" dirty="0">
                <a:solidFill>
                  <a:srgbClr val="3B3226"/>
                </a:solidFill>
                <a:effectLst/>
              </a:rPr>
              <a:t>………..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50" dirty="0">
                <a:solidFill>
                  <a:srgbClr val="3B3226"/>
                </a:solidFill>
              </a:rPr>
              <a:t>……………</a:t>
            </a:r>
            <a:endParaRPr lang="en-GB" sz="1650" b="0" i="0" u="none" strike="noStrike" dirty="0">
              <a:solidFill>
                <a:srgbClr val="3B3226"/>
              </a:solidFill>
              <a:effectLst/>
            </a:endParaRPr>
          </a:p>
        </p:txBody>
      </p:sp>
      <p:sp>
        <p:nvSpPr>
          <p:cNvPr id="10" name="Shape 8"/>
          <p:cNvSpPr/>
          <p:nvPr/>
        </p:nvSpPr>
        <p:spPr>
          <a:xfrm>
            <a:off x="792361" y="5526942"/>
            <a:ext cx="13045678" cy="32266"/>
          </a:xfrm>
          <a:prstGeom prst="rect">
            <a:avLst/>
          </a:prstGeom>
          <a:solidFill>
            <a:srgbClr val="463E31">
              <a:alpha val="50000"/>
            </a:srgbClr>
          </a:solidFill>
          <a:ln/>
        </p:spPr>
        <p:txBody>
          <a:bodyPr/>
          <a:lstStyle/>
          <a:p>
            <a:endParaRPr lang="en-US">
              <a:solidFill>
                <a:srgbClr val="3B3226"/>
              </a:solidFill>
            </a:endParaRPr>
          </a:p>
        </p:txBody>
      </p:sp>
      <p:sp>
        <p:nvSpPr>
          <p:cNvPr id="11" name="Shape 9"/>
          <p:cNvSpPr/>
          <p:nvPr/>
        </p:nvSpPr>
        <p:spPr>
          <a:xfrm>
            <a:off x="792360" y="5652859"/>
            <a:ext cx="6301978" cy="2335928"/>
          </a:xfrm>
          <a:prstGeom prst="roundRect">
            <a:avLst>
              <a:gd name="adj" fmla="val 4573"/>
            </a:avLst>
          </a:prstGeom>
          <a:solidFill>
            <a:srgbClr val="FFFFFF"/>
          </a:solidFill>
          <a:ln w="22860">
            <a:solidFill>
              <a:srgbClr val="DCCEBB"/>
            </a:solidFill>
            <a:prstDash val="solid"/>
          </a:ln>
        </p:spPr>
        <p:txBody>
          <a:bodyPr/>
          <a:lstStyle/>
          <a:p>
            <a:endParaRPr lang="en-US">
              <a:solidFill>
                <a:srgbClr val="3B3226"/>
              </a:solidFill>
            </a:endParaRPr>
          </a:p>
        </p:txBody>
      </p:sp>
      <p:sp>
        <p:nvSpPr>
          <p:cNvPr id="12" name="Text 10"/>
          <p:cNvSpPr/>
          <p:nvPr/>
        </p:nvSpPr>
        <p:spPr>
          <a:xfrm>
            <a:off x="1013222" y="5873720"/>
            <a:ext cx="2476262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B3226"/>
                </a:solidFill>
                <a:ea typeface="Inter Bold" pitchFamily="34" charset="-122"/>
                <a:cs typeface="Inter Bold" pitchFamily="34" charset="-120"/>
              </a:rPr>
              <a:t>Content, Concepts, Exercises</a:t>
            </a:r>
            <a:endParaRPr lang="en-US" sz="2400" b="1" dirty="0">
              <a:solidFill>
                <a:srgbClr val="3B3226"/>
              </a:solidFill>
            </a:endParaRPr>
          </a:p>
        </p:txBody>
      </p:sp>
      <p:sp>
        <p:nvSpPr>
          <p:cNvPr id="13" name="Text 11"/>
          <p:cNvSpPr/>
          <p:nvPr/>
        </p:nvSpPr>
        <p:spPr>
          <a:xfrm>
            <a:off x="1013222" y="6301867"/>
            <a:ext cx="5724462" cy="1686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3B3226"/>
                </a:solidFill>
                <a:ea typeface="Inter" pitchFamily="34" charset="-122"/>
                <a:cs typeface="Inter" pitchFamily="34" charset="-120"/>
              </a:rPr>
              <a:t>………..</a:t>
            </a:r>
          </a:p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3B3226"/>
                </a:solidFill>
                <a:ea typeface="Inter" pitchFamily="34" charset="-122"/>
                <a:cs typeface="Inter" pitchFamily="34" charset="-120"/>
              </a:rPr>
              <a:t>………..</a:t>
            </a:r>
          </a:p>
        </p:txBody>
      </p:sp>
      <p:sp>
        <p:nvSpPr>
          <p:cNvPr id="17" name="Shape 15"/>
          <p:cNvSpPr/>
          <p:nvPr/>
        </p:nvSpPr>
        <p:spPr>
          <a:xfrm>
            <a:off x="7535943" y="5652859"/>
            <a:ext cx="6301978" cy="2335928"/>
          </a:xfrm>
          <a:prstGeom prst="roundRect">
            <a:avLst>
              <a:gd name="adj" fmla="val 4573"/>
            </a:avLst>
          </a:prstGeom>
          <a:solidFill>
            <a:srgbClr val="FFFFFF"/>
          </a:solidFill>
          <a:ln w="22860">
            <a:solidFill>
              <a:srgbClr val="DCCEBB"/>
            </a:solidFill>
            <a:prstDash val="solid"/>
          </a:ln>
        </p:spPr>
        <p:txBody>
          <a:bodyPr/>
          <a:lstStyle/>
          <a:p>
            <a:endParaRPr lang="en-US">
              <a:solidFill>
                <a:srgbClr val="3B3226"/>
              </a:solidFill>
            </a:endParaRPr>
          </a:p>
        </p:txBody>
      </p:sp>
      <p:sp>
        <p:nvSpPr>
          <p:cNvPr id="18" name="Text 16"/>
          <p:cNvSpPr/>
          <p:nvPr/>
        </p:nvSpPr>
        <p:spPr>
          <a:xfrm>
            <a:off x="7669177" y="5883467"/>
            <a:ext cx="2476262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B3226"/>
                </a:solidFill>
                <a:ea typeface="Inter Bold" pitchFamily="34" charset="-122"/>
                <a:cs typeface="Inter Bold" pitchFamily="34" charset="-120"/>
              </a:rPr>
              <a:t>Resources, Handouts, Materials </a:t>
            </a:r>
            <a:endParaRPr lang="en-US" sz="2400" dirty="0">
              <a:solidFill>
                <a:srgbClr val="3B3226"/>
              </a:solidFill>
            </a:endParaRPr>
          </a:p>
        </p:txBody>
      </p:sp>
      <p:sp>
        <p:nvSpPr>
          <p:cNvPr id="19" name="Text 17"/>
          <p:cNvSpPr/>
          <p:nvPr/>
        </p:nvSpPr>
        <p:spPr>
          <a:xfrm>
            <a:off x="7669176" y="6301867"/>
            <a:ext cx="5501391" cy="1542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3B3226"/>
                </a:solidFill>
                <a:ea typeface="Inter" pitchFamily="34" charset="-122"/>
                <a:cs typeface="Inter" pitchFamily="34" charset="-120"/>
              </a:rPr>
              <a:t>………..</a:t>
            </a:r>
          </a:p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3B3226"/>
                </a:solidFill>
                <a:ea typeface="Inter" pitchFamily="34" charset="-122"/>
                <a:cs typeface="Inter" pitchFamily="34" charset="-120"/>
              </a:rPr>
              <a:t>………..</a:t>
            </a:r>
          </a:p>
        </p:txBody>
      </p:sp>
    </p:spTree>
    <p:extLst>
      <p:ext uri="{BB962C8B-B14F-4D97-AF65-F5344CB8AC3E}">
        <p14:creationId xmlns:p14="http://schemas.microsoft.com/office/powerpoint/2010/main" val="1064292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2361" y="549950"/>
            <a:ext cx="4952643" cy="619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850"/>
              </a:lnSpc>
            </a:pPr>
            <a:r>
              <a:rPr lang="en-US" sz="3850" b="1" dirty="0">
                <a:solidFill>
                  <a:srgbClr val="3B322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Step Seven: </a:t>
            </a:r>
            <a:r>
              <a:rPr lang="en-US" sz="4000" b="1" dirty="0">
                <a:solidFill>
                  <a:srgbClr val="3B322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Title</a:t>
            </a:r>
            <a:endParaRPr lang="en-US" sz="3850" dirty="0">
              <a:solidFill>
                <a:srgbClr val="3B3226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92361" y="1536442"/>
            <a:ext cx="2971562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400" b="1" dirty="0">
                <a:solidFill>
                  <a:srgbClr val="3B3226"/>
                </a:solidFill>
                <a:ea typeface="Inter Bold" pitchFamily="34" charset="-122"/>
                <a:cs typeface="Inter Bold" pitchFamily="34" charset="-120"/>
              </a:rPr>
              <a:t>Step Overview</a:t>
            </a:r>
            <a:endParaRPr lang="en-US" sz="2400" dirty="0">
              <a:solidFill>
                <a:srgbClr val="3B3226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784860" y="1958611"/>
            <a:ext cx="4928354" cy="949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 err="1">
                <a:solidFill>
                  <a:srgbClr val="3B32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xxxxx</a:t>
            </a:r>
            <a:endParaRPr lang="en-US" sz="1550" dirty="0">
              <a:solidFill>
                <a:srgbClr val="3B3226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792361" y="3091250"/>
            <a:ext cx="2971562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400" b="1" dirty="0">
                <a:solidFill>
                  <a:srgbClr val="3B3226"/>
                </a:solidFill>
                <a:ea typeface="Inter Bold" pitchFamily="34" charset="-122"/>
                <a:cs typeface="Inter Bold" pitchFamily="34" charset="-120"/>
              </a:rPr>
              <a:t>Key Outcomes</a:t>
            </a:r>
            <a:endParaRPr lang="en-US" sz="2400" b="1" dirty="0">
              <a:solidFill>
                <a:srgbClr val="3B3226"/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784860" y="3561874"/>
            <a:ext cx="7634049" cy="15529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b="0" i="0" u="none" strike="noStrike" dirty="0">
                <a:solidFill>
                  <a:srgbClr val="3B3226"/>
                </a:solidFill>
                <a:effectLst/>
              </a:rPr>
              <a:t>………..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3B3226"/>
                </a:solidFill>
              </a:rPr>
              <a:t>……………</a:t>
            </a:r>
            <a:endParaRPr lang="en-GB" sz="1600" b="0" i="0" u="none" strike="noStrike" dirty="0">
              <a:solidFill>
                <a:srgbClr val="3B3226"/>
              </a:solidFill>
              <a:effectLst/>
            </a:endParaRPr>
          </a:p>
        </p:txBody>
      </p:sp>
      <p:sp>
        <p:nvSpPr>
          <p:cNvPr id="8" name="Text 6"/>
          <p:cNvSpPr/>
          <p:nvPr/>
        </p:nvSpPr>
        <p:spPr>
          <a:xfrm>
            <a:off x="6452957" y="1536441"/>
            <a:ext cx="2971562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GB" sz="2400" b="1" i="0" u="none" strike="noStrike" dirty="0">
                <a:solidFill>
                  <a:srgbClr val="3B3226"/>
                </a:solidFill>
                <a:effectLst/>
              </a:rPr>
              <a:t>Marketing Bullets</a:t>
            </a:r>
            <a:endParaRPr lang="en-US" sz="2300" b="1" dirty="0">
              <a:solidFill>
                <a:srgbClr val="3B3226"/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6452957" y="2033392"/>
            <a:ext cx="7384964" cy="29435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50" b="0" i="0" u="none" strike="noStrike" dirty="0">
                <a:solidFill>
                  <a:srgbClr val="3B3226"/>
                </a:solidFill>
                <a:effectLst/>
              </a:rPr>
              <a:t>………..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50" dirty="0">
                <a:solidFill>
                  <a:srgbClr val="3B3226"/>
                </a:solidFill>
              </a:rPr>
              <a:t>……………</a:t>
            </a:r>
            <a:endParaRPr lang="en-GB" sz="1650" b="0" i="0" u="none" strike="noStrike" dirty="0">
              <a:solidFill>
                <a:srgbClr val="3B3226"/>
              </a:solidFill>
              <a:effectLst/>
            </a:endParaRPr>
          </a:p>
        </p:txBody>
      </p:sp>
      <p:sp>
        <p:nvSpPr>
          <p:cNvPr id="10" name="Shape 8"/>
          <p:cNvSpPr/>
          <p:nvPr/>
        </p:nvSpPr>
        <p:spPr>
          <a:xfrm>
            <a:off x="792361" y="5526942"/>
            <a:ext cx="13045678" cy="32266"/>
          </a:xfrm>
          <a:prstGeom prst="rect">
            <a:avLst/>
          </a:prstGeom>
          <a:solidFill>
            <a:srgbClr val="463E31">
              <a:alpha val="50000"/>
            </a:srgbClr>
          </a:solidFill>
          <a:ln/>
        </p:spPr>
        <p:txBody>
          <a:bodyPr/>
          <a:lstStyle/>
          <a:p>
            <a:endParaRPr lang="en-US">
              <a:solidFill>
                <a:srgbClr val="3B3226"/>
              </a:solidFill>
            </a:endParaRPr>
          </a:p>
        </p:txBody>
      </p:sp>
      <p:sp>
        <p:nvSpPr>
          <p:cNvPr id="11" name="Shape 9"/>
          <p:cNvSpPr/>
          <p:nvPr/>
        </p:nvSpPr>
        <p:spPr>
          <a:xfrm>
            <a:off x="792360" y="5652859"/>
            <a:ext cx="6301978" cy="2335928"/>
          </a:xfrm>
          <a:prstGeom prst="roundRect">
            <a:avLst>
              <a:gd name="adj" fmla="val 4573"/>
            </a:avLst>
          </a:prstGeom>
          <a:solidFill>
            <a:srgbClr val="FFFFFF"/>
          </a:solidFill>
          <a:ln w="22860">
            <a:solidFill>
              <a:srgbClr val="DCCEBB"/>
            </a:solidFill>
            <a:prstDash val="solid"/>
          </a:ln>
        </p:spPr>
        <p:txBody>
          <a:bodyPr/>
          <a:lstStyle/>
          <a:p>
            <a:endParaRPr lang="en-US">
              <a:solidFill>
                <a:srgbClr val="3B3226"/>
              </a:solidFill>
            </a:endParaRPr>
          </a:p>
        </p:txBody>
      </p:sp>
      <p:sp>
        <p:nvSpPr>
          <p:cNvPr id="12" name="Text 10"/>
          <p:cNvSpPr/>
          <p:nvPr/>
        </p:nvSpPr>
        <p:spPr>
          <a:xfrm>
            <a:off x="1013222" y="5873720"/>
            <a:ext cx="2476262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B3226"/>
                </a:solidFill>
                <a:ea typeface="Inter Bold" pitchFamily="34" charset="-122"/>
                <a:cs typeface="Inter Bold" pitchFamily="34" charset="-120"/>
              </a:rPr>
              <a:t>Content, Concepts, Exercises</a:t>
            </a:r>
            <a:endParaRPr lang="en-US" sz="2400" b="1" dirty="0">
              <a:solidFill>
                <a:srgbClr val="3B3226"/>
              </a:solidFill>
            </a:endParaRPr>
          </a:p>
        </p:txBody>
      </p:sp>
      <p:sp>
        <p:nvSpPr>
          <p:cNvPr id="13" name="Text 11"/>
          <p:cNvSpPr/>
          <p:nvPr/>
        </p:nvSpPr>
        <p:spPr>
          <a:xfrm>
            <a:off x="1013222" y="6301867"/>
            <a:ext cx="5724462" cy="1686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3B3226"/>
                </a:solidFill>
                <a:ea typeface="Inter" pitchFamily="34" charset="-122"/>
                <a:cs typeface="Inter" pitchFamily="34" charset="-120"/>
              </a:rPr>
              <a:t>………..</a:t>
            </a:r>
          </a:p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3B3226"/>
                </a:solidFill>
                <a:ea typeface="Inter" pitchFamily="34" charset="-122"/>
                <a:cs typeface="Inter" pitchFamily="34" charset="-120"/>
              </a:rPr>
              <a:t>………..</a:t>
            </a:r>
          </a:p>
        </p:txBody>
      </p:sp>
      <p:sp>
        <p:nvSpPr>
          <p:cNvPr id="17" name="Shape 15"/>
          <p:cNvSpPr/>
          <p:nvPr/>
        </p:nvSpPr>
        <p:spPr>
          <a:xfrm>
            <a:off x="7535943" y="5652859"/>
            <a:ext cx="6301978" cy="2335928"/>
          </a:xfrm>
          <a:prstGeom prst="roundRect">
            <a:avLst>
              <a:gd name="adj" fmla="val 4573"/>
            </a:avLst>
          </a:prstGeom>
          <a:solidFill>
            <a:srgbClr val="FFFFFF"/>
          </a:solidFill>
          <a:ln w="22860">
            <a:solidFill>
              <a:srgbClr val="DCCEBB"/>
            </a:solidFill>
            <a:prstDash val="solid"/>
          </a:ln>
        </p:spPr>
        <p:txBody>
          <a:bodyPr/>
          <a:lstStyle/>
          <a:p>
            <a:endParaRPr lang="en-US">
              <a:solidFill>
                <a:srgbClr val="3B3226"/>
              </a:solidFill>
            </a:endParaRPr>
          </a:p>
        </p:txBody>
      </p:sp>
      <p:sp>
        <p:nvSpPr>
          <p:cNvPr id="18" name="Text 16"/>
          <p:cNvSpPr/>
          <p:nvPr/>
        </p:nvSpPr>
        <p:spPr>
          <a:xfrm>
            <a:off x="7669177" y="5883467"/>
            <a:ext cx="2476262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B3226"/>
                </a:solidFill>
                <a:ea typeface="Inter Bold" pitchFamily="34" charset="-122"/>
                <a:cs typeface="Inter Bold" pitchFamily="34" charset="-120"/>
              </a:rPr>
              <a:t>Resources, Handouts, Materials </a:t>
            </a:r>
            <a:endParaRPr lang="en-US" sz="2400" dirty="0">
              <a:solidFill>
                <a:srgbClr val="3B3226"/>
              </a:solidFill>
            </a:endParaRPr>
          </a:p>
        </p:txBody>
      </p:sp>
      <p:sp>
        <p:nvSpPr>
          <p:cNvPr id="19" name="Text 17"/>
          <p:cNvSpPr/>
          <p:nvPr/>
        </p:nvSpPr>
        <p:spPr>
          <a:xfrm>
            <a:off x="7669176" y="6301867"/>
            <a:ext cx="5501391" cy="1542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3B3226"/>
                </a:solidFill>
                <a:ea typeface="Inter" pitchFamily="34" charset="-122"/>
                <a:cs typeface="Inter" pitchFamily="34" charset="-120"/>
              </a:rPr>
              <a:t>………..</a:t>
            </a:r>
          </a:p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3B3226"/>
                </a:solidFill>
                <a:ea typeface="Inter" pitchFamily="34" charset="-122"/>
                <a:cs typeface="Inter" pitchFamily="34" charset="-120"/>
              </a:rPr>
              <a:t>………..</a:t>
            </a:r>
          </a:p>
        </p:txBody>
      </p:sp>
    </p:spTree>
    <p:extLst>
      <p:ext uri="{BB962C8B-B14F-4D97-AF65-F5344CB8AC3E}">
        <p14:creationId xmlns:p14="http://schemas.microsoft.com/office/powerpoint/2010/main" val="1806054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2361" y="549950"/>
            <a:ext cx="4952643" cy="619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850"/>
              </a:lnSpc>
            </a:pPr>
            <a:r>
              <a:rPr lang="en-US" sz="3850" b="1" dirty="0">
                <a:solidFill>
                  <a:srgbClr val="3B322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Step Eight: </a:t>
            </a:r>
            <a:r>
              <a:rPr lang="en-US" sz="4000" b="1" dirty="0">
                <a:solidFill>
                  <a:srgbClr val="3B322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Title</a:t>
            </a:r>
            <a:endParaRPr lang="en-US" sz="3850" dirty="0">
              <a:solidFill>
                <a:srgbClr val="3B3226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92361" y="1536442"/>
            <a:ext cx="2971562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400" b="1" dirty="0">
                <a:solidFill>
                  <a:srgbClr val="3B3226"/>
                </a:solidFill>
                <a:ea typeface="Inter Bold" pitchFamily="34" charset="-122"/>
                <a:cs typeface="Inter Bold" pitchFamily="34" charset="-120"/>
              </a:rPr>
              <a:t>Step Overview</a:t>
            </a:r>
            <a:endParaRPr lang="en-US" sz="2400" dirty="0">
              <a:solidFill>
                <a:srgbClr val="3B3226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784860" y="1958611"/>
            <a:ext cx="4928354" cy="949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 err="1">
                <a:solidFill>
                  <a:srgbClr val="3B32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xxxxx</a:t>
            </a:r>
            <a:endParaRPr lang="en-US" sz="1550" dirty="0">
              <a:solidFill>
                <a:srgbClr val="3B3226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792361" y="3091250"/>
            <a:ext cx="2971562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400" b="1" dirty="0">
                <a:solidFill>
                  <a:srgbClr val="3B3226"/>
                </a:solidFill>
                <a:ea typeface="Inter Bold" pitchFamily="34" charset="-122"/>
                <a:cs typeface="Inter Bold" pitchFamily="34" charset="-120"/>
              </a:rPr>
              <a:t>Key Outcomes</a:t>
            </a:r>
            <a:endParaRPr lang="en-US" sz="2400" b="1" dirty="0">
              <a:solidFill>
                <a:srgbClr val="3B3226"/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784860" y="3561874"/>
            <a:ext cx="7634049" cy="15529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b="0" i="0" u="none" strike="noStrike" dirty="0">
                <a:solidFill>
                  <a:srgbClr val="3B3226"/>
                </a:solidFill>
                <a:effectLst/>
              </a:rPr>
              <a:t>………..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3B3226"/>
                </a:solidFill>
              </a:rPr>
              <a:t>……………</a:t>
            </a:r>
            <a:endParaRPr lang="en-GB" sz="1600" b="0" i="0" u="none" strike="noStrike" dirty="0">
              <a:solidFill>
                <a:srgbClr val="3B3226"/>
              </a:solidFill>
              <a:effectLst/>
            </a:endParaRPr>
          </a:p>
        </p:txBody>
      </p:sp>
      <p:sp>
        <p:nvSpPr>
          <p:cNvPr id="8" name="Text 6"/>
          <p:cNvSpPr/>
          <p:nvPr/>
        </p:nvSpPr>
        <p:spPr>
          <a:xfrm>
            <a:off x="6452957" y="1536441"/>
            <a:ext cx="2971562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GB" sz="2400" b="1" i="0" u="none" strike="noStrike" dirty="0">
                <a:solidFill>
                  <a:srgbClr val="3B3226"/>
                </a:solidFill>
                <a:effectLst/>
              </a:rPr>
              <a:t>Marketing Bullets</a:t>
            </a:r>
            <a:endParaRPr lang="en-US" sz="2300" b="1" dirty="0">
              <a:solidFill>
                <a:srgbClr val="3B3226"/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6452957" y="2033392"/>
            <a:ext cx="7384964" cy="29435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50" b="0" i="0" u="none" strike="noStrike" dirty="0">
                <a:solidFill>
                  <a:srgbClr val="3B3226"/>
                </a:solidFill>
                <a:effectLst/>
              </a:rPr>
              <a:t>………..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650" dirty="0">
                <a:solidFill>
                  <a:srgbClr val="3B3226"/>
                </a:solidFill>
              </a:rPr>
              <a:t>……………</a:t>
            </a:r>
            <a:endParaRPr lang="en-GB" sz="1650" b="0" i="0" u="none" strike="noStrike" dirty="0">
              <a:solidFill>
                <a:srgbClr val="3B3226"/>
              </a:solidFill>
              <a:effectLst/>
            </a:endParaRPr>
          </a:p>
        </p:txBody>
      </p:sp>
      <p:sp>
        <p:nvSpPr>
          <p:cNvPr id="10" name="Shape 8"/>
          <p:cNvSpPr/>
          <p:nvPr/>
        </p:nvSpPr>
        <p:spPr>
          <a:xfrm>
            <a:off x="792361" y="5526942"/>
            <a:ext cx="13045678" cy="32266"/>
          </a:xfrm>
          <a:prstGeom prst="rect">
            <a:avLst/>
          </a:prstGeom>
          <a:solidFill>
            <a:srgbClr val="463E31">
              <a:alpha val="50000"/>
            </a:srgbClr>
          </a:solidFill>
          <a:ln/>
        </p:spPr>
        <p:txBody>
          <a:bodyPr/>
          <a:lstStyle/>
          <a:p>
            <a:endParaRPr lang="en-US">
              <a:solidFill>
                <a:srgbClr val="3B3226"/>
              </a:solidFill>
            </a:endParaRPr>
          </a:p>
        </p:txBody>
      </p:sp>
      <p:sp>
        <p:nvSpPr>
          <p:cNvPr id="11" name="Shape 9"/>
          <p:cNvSpPr/>
          <p:nvPr/>
        </p:nvSpPr>
        <p:spPr>
          <a:xfrm>
            <a:off x="792360" y="5652859"/>
            <a:ext cx="6301978" cy="2335928"/>
          </a:xfrm>
          <a:prstGeom prst="roundRect">
            <a:avLst>
              <a:gd name="adj" fmla="val 4573"/>
            </a:avLst>
          </a:prstGeom>
          <a:solidFill>
            <a:srgbClr val="FFFFFF"/>
          </a:solidFill>
          <a:ln w="22860">
            <a:solidFill>
              <a:srgbClr val="DCCEBB"/>
            </a:solidFill>
            <a:prstDash val="solid"/>
          </a:ln>
        </p:spPr>
        <p:txBody>
          <a:bodyPr/>
          <a:lstStyle/>
          <a:p>
            <a:endParaRPr lang="en-US">
              <a:solidFill>
                <a:srgbClr val="3B3226"/>
              </a:solidFill>
            </a:endParaRPr>
          </a:p>
        </p:txBody>
      </p:sp>
      <p:sp>
        <p:nvSpPr>
          <p:cNvPr id="12" name="Text 10"/>
          <p:cNvSpPr/>
          <p:nvPr/>
        </p:nvSpPr>
        <p:spPr>
          <a:xfrm>
            <a:off x="1013222" y="5873720"/>
            <a:ext cx="2476262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B3226"/>
                </a:solidFill>
                <a:ea typeface="Inter Bold" pitchFamily="34" charset="-122"/>
                <a:cs typeface="Inter Bold" pitchFamily="34" charset="-120"/>
              </a:rPr>
              <a:t>Content, Concepts, Exercises</a:t>
            </a:r>
            <a:endParaRPr lang="en-US" sz="2400" b="1" dirty="0">
              <a:solidFill>
                <a:srgbClr val="3B3226"/>
              </a:solidFill>
            </a:endParaRPr>
          </a:p>
        </p:txBody>
      </p:sp>
      <p:sp>
        <p:nvSpPr>
          <p:cNvPr id="13" name="Text 11"/>
          <p:cNvSpPr/>
          <p:nvPr/>
        </p:nvSpPr>
        <p:spPr>
          <a:xfrm>
            <a:off x="1013222" y="6301867"/>
            <a:ext cx="5724462" cy="1686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3B3226"/>
                </a:solidFill>
                <a:ea typeface="Inter" pitchFamily="34" charset="-122"/>
                <a:cs typeface="Inter" pitchFamily="34" charset="-120"/>
              </a:rPr>
              <a:t>………..</a:t>
            </a:r>
          </a:p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3B3226"/>
                </a:solidFill>
                <a:ea typeface="Inter" pitchFamily="34" charset="-122"/>
                <a:cs typeface="Inter" pitchFamily="34" charset="-120"/>
              </a:rPr>
              <a:t>………..</a:t>
            </a:r>
          </a:p>
        </p:txBody>
      </p:sp>
      <p:sp>
        <p:nvSpPr>
          <p:cNvPr id="17" name="Shape 15"/>
          <p:cNvSpPr/>
          <p:nvPr/>
        </p:nvSpPr>
        <p:spPr>
          <a:xfrm>
            <a:off x="7535943" y="5652859"/>
            <a:ext cx="6301978" cy="2335928"/>
          </a:xfrm>
          <a:prstGeom prst="roundRect">
            <a:avLst>
              <a:gd name="adj" fmla="val 4573"/>
            </a:avLst>
          </a:prstGeom>
          <a:solidFill>
            <a:srgbClr val="FFFFFF"/>
          </a:solidFill>
          <a:ln w="22860">
            <a:solidFill>
              <a:srgbClr val="DCCEBB"/>
            </a:solidFill>
            <a:prstDash val="solid"/>
          </a:ln>
        </p:spPr>
        <p:txBody>
          <a:bodyPr/>
          <a:lstStyle/>
          <a:p>
            <a:endParaRPr lang="en-US">
              <a:solidFill>
                <a:srgbClr val="3B3226"/>
              </a:solidFill>
            </a:endParaRPr>
          </a:p>
        </p:txBody>
      </p:sp>
      <p:sp>
        <p:nvSpPr>
          <p:cNvPr id="18" name="Text 16"/>
          <p:cNvSpPr/>
          <p:nvPr/>
        </p:nvSpPr>
        <p:spPr>
          <a:xfrm>
            <a:off x="7669177" y="5883467"/>
            <a:ext cx="2476262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B3226"/>
                </a:solidFill>
                <a:ea typeface="Inter Bold" pitchFamily="34" charset="-122"/>
                <a:cs typeface="Inter Bold" pitchFamily="34" charset="-120"/>
              </a:rPr>
              <a:t>Resources, Handouts, Materials </a:t>
            </a:r>
            <a:endParaRPr lang="en-US" sz="2400" dirty="0">
              <a:solidFill>
                <a:srgbClr val="3B3226"/>
              </a:solidFill>
            </a:endParaRPr>
          </a:p>
        </p:txBody>
      </p:sp>
      <p:sp>
        <p:nvSpPr>
          <p:cNvPr id="19" name="Text 17"/>
          <p:cNvSpPr/>
          <p:nvPr/>
        </p:nvSpPr>
        <p:spPr>
          <a:xfrm>
            <a:off x="7669176" y="6301867"/>
            <a:ext cx="5501391" cy="1542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3B3226"/>
                </a:solidFill>
                <a:ea typeface="Inter" pitchFamily="34" charset="-122"/>
                <a:cs typeface="Inter" pitchFamily="34" charset="-120"/>
              </a:rPr>
              <a:t>………..</a:t>
            </a:r>
          </a:p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3B3226"/>
                </a:solidFill>
                <a:ea typeface="Inter" pitchFamily="34" charset="-122"/>
                <a:cs typeface="Inter" pitchFamily="34" charset="-120"/>
              </a:rPr>
              <a:t>………..</a:t>
            </a:r>
          </a:p>
        </p:txBody>
      </p:sp>
    </p:spTree>
    <p:extLst>
      <p:ext uri="{BB962C8B-B14F-4D97-AF65-F5344CB8AC3E}">
        <p14:creationId xmlns:p14="http://schemas.microsoft.com/office/powerpoint/2010/main" val="4003005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48797" y="764024"/>
            <a:ext cx="6729293" cy="512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200" b="1" dirty="0">
                <a:solidFill>
                  <a:srgbClr val="463E31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The Signature System at a Glance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48797" y="1547574"/>
            <a:ext cx="12932807" cy="2394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463E3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This comprehensive view captures your entire methodology in one place, showing how each element connects to create transformation.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7303770" y="1939409"/>
            <a:ext cx="22860" cy="4754047"/>
          </a:xfrm>
          <a:prstGeom prst="roundRect">
            <a:avLst>
              <a:gd name="adj" fmla="val 301318"/>
            </a:avLst>
          </a:prstGeom>
          <a:solidFill>
            <a:srgbClr val="DCCEB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661606" y="2112407"/>
            <a:ext cx="491966" cy="22860"/>
          </a:xfrm>
          <a:prstGeom prst="roundRect">
            <a:avLst>
              <a:gd name="adj" fmla="val 301318"/>
            </a:avLst>
          </a:prstGeom>
          <a:solidFill>
            <a:srgbClr val="DCCEB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7130713" y="1939409"/>
            <a:ext cx="368975" cy="368975"/>
          </a:xfrm>
          <a:prstGeom prst="roundRect">
            <a:avLst>
              <a:gd name="adj" fmla="val 18668"/>
            </a:avLst>
          </a:prstGeom>
          <a:solidFill>
            <a:srgbClr val="F6E8D5"/>
          </a:solidFill>
          <a:ln w="7620">
            <a:solidFill>
              <a:srgbClr val="DCCE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192149" y="1970127"/>
            <a:ext cx="245983" cy="307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900" b="1" dirty="0">
                <a:solidFill>
                  <a:srgbClr val="463E31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4445198" y="1995726"/>
            <a:ext cx="2050018" cy="256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>
              <a:lnSpc>
                <a:spcPts val="2000"/>
              </a:lnSpc>
            </a:pPr>
            <a:r>
              <a:rPr lang="en-US" sz="1600" b="1" dirty="0">
                <a:solidFill>
                  <a:srgbClr val="463E31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Step One: ……………………………….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48797" y="2333149"/>
            <a:ext cx="5646420" cy="2394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850"/>
              </a:lnSpc>
              <a:buNone/>
            </a:pPr>
            <a:r>
              <a:rPr lang="en-GB" sz="14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Sub title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7476827" y="3039308"/>
            <a:ext cx="491966" cy="22860"/>
          </a:xfrm>
          <a:prstGeom prst="roundRect">
            <a:avLst>
              <a:gd name="adj" fmla="val 301318"/>
            </a:avLst>
          </a:prstGeom>
          <a:solidFill>
            <a:srgbClr val="DCCEB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7130713" y="2866311"/>
            <a:ext cx="368975" cy="368975"/>
          </a:xfrm>
          <a:prstGeom prst="roundRect">
            <a:avLst>
              <a:gd name="adj" fmla="val 18668"/>
            </a:avLst>
          </a:prstGeom>
          <a:solidFill>
            <a:srgbClr val="F6E8D5"/>
          </a:solidFill>
          <a:ln w="7620">
            <a:solidFill>
              <a:srgbClr val="DCCE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7192149" y="2897029"/>
            <a:ext cx="245983" cy="307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900" b="1" dirty="0">
                <a:solidFill>
                  <a:srgbClr val="463E31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8135183" y="2922627"/>
            <a:ext cx="2050018" cy="256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00"/>
              </a:lnSpc>
            </a:pPr>
            <a:r>
              <a:rPr lang="en-US" sz="1600" b="1" dirty="0">
                <a:solidFill>
                  <a:srgbClr val="463E31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Step Two: ………….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135183" y="3260050"/>
            <a:ext cx="5646420" cy="2394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GB" sz="14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Subtitle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661606" y="3858935"/>
            <a:ext cx="491966" cy="22860"/>
          </a:xfrm>
          <a:prstGeom prst="roundRect">
            <a:avLst>
              <a:gd name="adj" fmla="val 301318"/>
            </a:avLst>
          </a:prstGeom>
          <a:solidFill>
            <a:srgbClr val="DCCEB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7130713" y="3685937"/>
            <a:ext cx="368975" cy="368975"/>
          </a:xfrm>
          <a:prstGeom prst="roundRect">
            <a:avLst>
              <a:gd name="adj" fmla="val 18668"/>
            </a:avLst>
          </a:prstGeom>
          <a:solidFill>
            <a:srgbClr val="F6E8D5"/>
          </a:solidFill>
          <a:ln w="7620">
            <a:solidFill>
              <a:srgbClr val="DCCE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7192149" y="3716655"/>
            <a:ext cx="245983" cy="307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900" b="1" dirty="0">
                <a:solidFill>
                  <a:srgbClr val="463E31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4445198" y="3742253"/>
            <a:ext cx="2050018" cy="256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>
              <a:lnSpc>
                <a:spcPts val="2000"/>
              </a:lnSpc>
            </a:pPr>
            <a:r>
              <a:rPr lang="en-US" sz="1600" b="1" dirty="0">
                <a:solidFill>
                  <a:srgbClr val="463E31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Step Three: …………………………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48797" y="4079677"/>
            <a:ext cx="5646420" cy="2394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850"/>
              </a:lnSpc>
              <a:buNone/>
            </a:pPr>
            <a:r>
              <a:rPr lang="en-GB" sz="14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Subtitle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7476827" y="4678561"/>
            <a:ext cx="491966" cy="22860"/>
          </a:xfrm>
          <a:prstGeom prst="roundRect">
            <a:avLst>
              <a:gd name="adj" fmla="val 301318"/>
            </a:avLst>
          </a:prstGeom>
          <a:solidFill>
            <a:srgbClr val="DCCEB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7130713" y="4505563"/>
            <a:ext cx="368975" cy="368975"/>
          </a:xfrm>
          <a:prstGeom prst="roundRect">
            <a:avLst>
              <a:gd name="adj" fmla="val 18668"/>
            </a:avLst>
          </a:prstGeom>
          <a:solidFill>
            <a:srgbClr val="F6E8D5"/>
          </a:solidFill>
          <a:ln w="7620">
            <a:solidFill>
              <a:srgbClr val="DCCE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7192149" y="4536281"/>
            <a:ext cx="245983" cy="307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900" b="1" dirty="0">
                <a:solidFill>
                  <a:srgbClr val="463E31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4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8135183" y="4561880"/>
            <a:ext cx="2050018" cy="256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00"/>
              </a:lnSpc>
            </a:pPr>
            <a:r>
              <a:rPr lang="en-US" sz="1600" b="1" dirty="0">
                <a:solidFill>
                  <a:srgbClr val="463E31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Step Four: ………………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8135183" y="4899303"/>
            <a:ext cx="5646420" cy="2394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en-GB" sz="1400" dirty="0"/>
              <a:t>Subtitle</a:t>
            </a:r>
          </a:p>
          <a:p>
            <a:br>
              <a:rPr lang="en-GB" sz="1400" dirty="0"/>
            </a:b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6661606" y="5498187"/>
            <a:ext cx="491966" cy="22860"/>
          </a:xfrm>
          <a:prstGeom prst="roundRect">
            <a:avLst>
              <a:gd name="adj" fmla="val 301318"/>
            </a:avLst>
          </a:prstGeom>
          <a:solidFill>
            <a:srgbClr val="DCCEB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7130713" y="5325189"/>
            <a:ext cx="368975" cy="368975"/>
          </a:xfrm>
          <a:prstGeom prst="roundRect">
            <a:avLst>
              <a:gd name="adj" fmla="val 18668"/>
            </a:avLst>
          </a:prstGeom>
          <a:solidFill>
            <a:srgbClr val="F6E8D5"/>
          </a:solidFill>
          <a:ln w="7620">
            <a:solidFill>
              <a:srgbClr val="DCCE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7192149" y="5355908"/>
            <a:ext cx="245983" cy="307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900" b="1" dirty="0">
                <a:solidFill>
                  <a:srgbClr val="463E31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5</a:t>
            </a:r>
            <a:endParaRPr lang="en-US" sz="1900" dirty="0"/>
          </a:p>
        </p:txBody>
      </p:sp>
      <p:sp>
        <p:nvSpPr>
          <p:cNvPr id="28" name="Text 26"/>
          <p:cNvSpPr/>
          <p:nvPr/>
        </p:nvSpPr>
        <p:spPr>
          <a:xfrm>
            <a:off x="4445198" y="5381506"/>
            <a:ext cx="2050018" cy="256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>
              <a:lnSpc>
                <a:spcPts val="2000"/>
              </a:lnSpc>
            </a:pPr>
            <a:r>
              <a:rPr lang="en-US" sz="1600" b="1" dirty="0">
                <a:solidFill>
                  <a:srgbClr val="463E31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Step Five: ……………………………………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848797" y="5718929"/>
            <a:ext cx="5646420" cy="2394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850"/>
              </a:lnSpc>
              <a:buNone/>
            </a:pPr>
            <a:r>
              <a:rPr lang="en-GB" sz="14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Subtitle</a:t>
            </a:r>
            <a:endParaRPr lang="en-US" sz="1250" dirty="0"/>
          </a:p>
        </p:txBody>
      </p:sp>
      <p:sp>
        <p:nvSpPr>
          <p:cNvPr id="30" name="Shape 28"/>
          <p:cNvSpPr/>
          <p:nvPr/>
        </p:nvSpPr>
        <p:spPr>
          <a:xfrm>
            <a:off x="848797" y="6845856"/>
            <a:ext cx="12932807" cy="619720"/>
          </a:xfrm>
          <a:prstGeom prst="roundRect">
            <a:avLst>
              <a:gd name="adj" fmla="val 11115"/>
            </a:avLst>
          </a:prstGeom>
          <a:solidFill>
            <a:srgbClr val="F1DDC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46" y="7082552"/>
            <a:ext cx="204907" cy="163949"/>
          </a:xfrm>
          <a:prstGeom prst="rect">
            <a:avLst/>
          </a:prstGeom>
        </p:spPr>
      </p:pic>
      <p:sp>
        <p:nvSpPr>
          <p:cNvPr id="32" name="Text 29"/>
          <p:cNvSpPr/>
          <p:nvPr/>
        </p:nvSpPr>
        <p:spPr>
          <a:xfrm>
            <a:off x="1381601" y="7022306"/>
            <a:ext cx="12236053" cy="2394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 Duration:</a:t>
            </a: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[Typical timeframe] | </a:t>
            </a:r>
            <a:r>
              <a:rPr lang="en-US" sz="12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Client Investment:</a:t>
            </a: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[Time and resources required] | </a:t>
            </a:r>
            <a:r>
              <a:rPr lang="en-US" sz="12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Ultimate Outcome:</a:t>
            </a: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[Final transformation]</a:t>
            </a:r>
            <a:endParaRPr lang="en-US" sz="1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12163"/>
            <a:ext cx="10185797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463E31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Implementation &amp; Delivery Considerations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228255"/>
            <a:ext cx="4294584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463E31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How This System Is Delivered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793790" y="2798683"/>
            <a:ext cx="62793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63E3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Document the format and structure of your delivery. Is it one-to-one, group-based, or hybrid? What's the cadence of engagement?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793790" y="3612356"/>
            <a:ext cx="6279356" cy="1270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63E3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Session frequency and duration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63E3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Delivery format (in-person, virtual, asynchronous)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63E3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Support structures between sessions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63E3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Typical programme length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564874" y="2228255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463E31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Success Factors</a:t>
            </a:r>
            <a:endParaRPr lang="en-US" sz="2300" dirty="0"/>
          </a:p>
        </p:txBody>
      </p:sp>
      <p:sp>
        <p:nvSpPr>
          <p:cNvPr id="7" name="Text 5"/>
          <p:cNvSpPr/>
          <p:nvPr/>
        </p:nvSpPr>
        <p:spPr>
          <a:xfrm>
            <a:off x="7564874" y="2798683"/>
            <a:ext cx="62793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63E3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conditions, client attributes, or environmental factors most strongly predict successful outcomes?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7564874" y="3612356"/>
            <a:ext cx="6279356" cy="1270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63E3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Ideal client readiness indicators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63E3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Required resources or prerequisites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63E3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Common obstacles and how you address them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63E3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Support systems that enhance results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793790" y="5066233"/>
            <a:ext cx="13042821" cy="32385"/>
          </a:xfrm>
          <a:prstGeom prst="rect">
            <a:avLst/>
          </a:prstGeom>
          <a:solidFill>
            <a:srgbClr val="463E31">
              <a:alpha val="5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793790" y="5396185"/>
            <a:ext cx="3588187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463E31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Variations &amp; Adaptations</a:t>
            </a:r>
            <a:endParaRPr lang="en-US" sz="2300" dirty="0"/>
          </a:p>
        </p:txBody>
      </p:sp>
      <p:sp>
        <p:nvSpPr>
          <p:cNvPr id="11" name="Text 9"/>
          <p:cNvSpPr/>
          <p:nvPr/>
        </p:nvSpPr>
        <p:spPr>
          <a:xfrm>
            <a:off x="793790" y="6065912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63E3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Describe how your system flexes to accommodate different client contexts, industries, or organisational sizes whilst maintaining its core integrity. What elements are non-negotiable? What can be customised?</a:t>
            </a:r>
            <a:endParaRPr lang="en-US" sz="15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6642" y="616029"/>
            <a:ext cx="6585823" cy="5911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00" b="1" dirty="0">
                <a:solidFill>
                  <a:srgbClr val="463E31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Working Notes &amp; Reflections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756642" y="1567815"/>
            <a:ext cx="13117116" cy="295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463E3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 this space to capture insights, refinements, and ideas as you develop and test your signature system. This is your thinking space.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756642" y="2133838"/>
            <a:ext cx="3896320" cy="3545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63E31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Key Insights &amp; Observations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56642" y="2758916"/>
            <a:ext cx="13117116" cy="295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463E3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[Space for documenting patterns you notice, client feedback, or breakthrough moments that inform system evolution]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756642" y="3351877"/>
            <a:ext cx="13117116" cy="31194"/>
          </a:xfrm>
          <a:prstGeom prst="rect">
            <a:avLst/>
          </a:prstGeom>
          <a:solidFill>
            <a:srgbClr val="463E31">
              <a:alpha val="5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56642" y="3653552"/>
            <a:ext cx="2869168" cy="3545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63E31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Questions to Explore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56642" y="4278630"/>
            <a:ext cx="13117116" cy="295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463E3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[What aspects of your system need further clarification? What feedback are you seeking? What hypotheses are you testing?]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756642" y="4871591"/>
            <a:ext cx="13117116" cy="31194"/>
          </a:xfrm>
          <a:prstGeom prst="rect">
            <a:avLst/>
          </a:prstGeom>
          <a:solidFill>
            <a:srgbClr val="463E31">
              <a:alpha val="5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756642" y="5173266"/>
            <a:ext cx="3400782" cy="3545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63E31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Refinements &amp; Iterations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756642" y="5798344"/>
            <a:ext cx="13117116" cy="295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463E3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[Document changes you're considering or testing. What's working exceptionally well? What needs adjustment?]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756642" y="6391305"/>
            <a:ext cx="13117116" cy="31194"/>
          </a:xfrm>
          <a:prstGeom prst="rect">
            <a:avLst/>
          </a:prstGeom>
          <a:solidFill>
            <a:srgbClr val="463E31">
              <a:alpha val="5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756642" y="6692979"/>
            <a:ext cx="2837736" cy="3545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63E31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Future Development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56642" y="7318058"/>
            <a:ext cx="13117116" cy="295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463E3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[Capture ideas for expanding, packaging, or scaling your signature system. What adjacent offerings might emerge?]</a:t>
            </a:r>
            <a:endParaRPr lang="en-US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623</Words>
  <Application>Microsoft Macintosh PowerPoint</Application>
  <PresentationFormat>Custom</PresentationFormat>
  <Paragraphs>199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Inter</vt:lpstr>
      <vt:lpstr>Arial</vt:lpstr>
      <vt:lpstr>Inter Bold</vt:lpstr>
      <vt:lpstr>Calibri</vt:lpstr>
      <vt:lpstr>-webkit-standard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lastModifiedBy>Robert Reid</cp:lastModifiedBy>
  <cp:revision>7</cp:revision>
  <dcterms:created xsi:type="dcterms:W3CDTF">2026-02-12T15:17:10Z</dcterms:created>
  <dcterms:modified xsi:type="dcterms:W3CDTF">2026-03-17T11:17:14Z</dcterms:modified>
</cp:coreProperties>
</file>