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1C8B24-05E1-4AD4-9170-CD12849EE86E}" v="17" dt="2025-06-03T13:18:2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3" d="100"/>
          <a:sy n="83" d="100"/>
        </p:scale>
        <p:origin x="14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e Andrews" userId="6226d8d8-6d05-403f-8aea-335f79d01299" providerId="ADAL" clId="{A71C8B24-05E1-4AD4-9170-CD12849EE86E}"/>
    <pc:docChg chg="undo custSel modSld">
      <pc:chgData name="Jude Andrews" userId="6226d8d8-6d05-403f-8aea-335f79d01299" providerId="ADAL" clId="{A71C8B24-05E1-4AD4-9170-CD12849EE86E}" dt="2025-06-03T13:19:53.351" v="2344" actId="1076"/>
      <pc:docMkLst>
        <pc:docMk/>
      </pc:docMkLst>
      <pc:sldChg chg="addSp delSp modSp mod">
        <pc:chgData name="Jude Andrews" userId="6226d8d8-6d05-403f-8aea-335f79d01299" providerId="ADAL" clId="{A71C8B24-05E1-4AD4-9170-CD12849EE86E}" dt="2025-06-03T12:59:33.266" v="1802" actId="1076"/>
        <pc:sldMkLst>
          <pc:docMk/>
          <pc:sldMk cId="2156392327" sldId="256"/>
        </pc:sldMkLst>
        <pc:spChg chg="mod">
          <ac:chgData name="Jude Andrews" userId="6226d8d8-6d05-403f-8aea-335f79d01299" providerId="ADAL" clId="{A71C8B24-05E1-4AD4-9170-CD12849EE86E}" dt="2025-06-03T11:42:44.070" v="1010" actId="20577"/>
          <ac:spMkLst>
            <pc:docMk/>
            <pc:sldMk cId="2156392327" sldId="256"/>
            <ac:spMk id="4" creationId="{58B0DB35-3E55-4021-9323-E0F5543D5833}"/>
          </ac:spMkLst>
        </pc:spChg>
        <pc:spChg chg="mod">
          <ac:chgData name="Jude Andrews" userId="6226d8d8-6d05-403f-8aea-335f79d01299" providerId="ADAL" clId="{A71C8B24-05E1-4AD4-9170-CD12849EE86E}" dt="2025-06-03T11:57:40.242" v="1701" actId="1076"/>
          <ac:spMkLst>
            <pc:docMk/>
            <pc:sldMk cId="2156392327" sldId="256"/>
            <ac:spMk id="6" creationId="{28B660C7-A65E-3BCA-031B-ED8D3C6EE3CB}"/>
          </ac:spMkLst>
        </pc:spChg>
        <pc:spChg chg="mod">
          <ac:chgData name="Jude Andrews" userId="6226d8d8-6d05-403f-8aea-335f79d01299" providerId="ADAL" clId="{A71C8B24-05E1-4AD4-9170-CD12849EE86E}" dt="2025-06-03T12:02:20.271" v="1723" actId="1076"/>
          <ac:spMkLst>
            <pc:docMk/>
            <pc:sldMk cId="2156392327" sldId="256"/>
            <ac:spMk id="8" creationId="{E9D272D2-2C98-1701-F482-0B2F8513FBF2}"/>
          </ac:spMkLst>
        </pc:spChg>
        <pc:spChg chg="mod">
          <ac:chgData name="Jude Andrews" userId="6226d8d8-6d05-403f-8aea-335f79d01299" providerId="ADAL" clId="{A71C8B24-05E1-4AD4-9170-CD12849EE86E}" dt="2025-06-03T11:57:27.754" v="1699" actId="1076"/>
          <ac:spMkLst>
            <pc:docMk/>
            <pc:sldMk cId="2156392327" sldId="256"/>
            <ac:spMk id="14" creationId="{E8475121-F19D-D5A2-8362-6342B2F764BE}"/>
          </ac:spMkLst>
        </pc:spChg>
        <pc:spChg chg="mod">
          <ac:chgData name="Jude Andrews" userId="6226d8d8-6d05-403f-8aea-335f79d01299" providerId="ADAL" clId="{A71C8B24-05E1-4AD4-9170-CD12849EE86E}" dt="2025-06-03T11:57:31.120" v="1700" actId="1076"/>
          <ac:spMkLst>
            <pc:docMk/>
            <pc:sldMk cId="2156392327" sldId="256"/>
            <ac:spMk id="15" creationId="{2B644CA1-1DEC-E682-3D1D-410A855F8F15}"/>
          </ac:spMkLst>
        </pc:spChg>
        <pc:spChg chg="mod">
          <ac:chgData name="Jude Andrews" userId="6226d8d8-6d05-403f-8aea-335f79d01299" providerId="ADAL" clId="{A71C8B24-05E1-4AD4-9170-CD12849EE86E}" dt="2025-06-03T12:02:12.495" v="1722" actId="1076"/>
          <ac:spMkLst>
            <pc:docMk/>
            <pc:sldMk cId="2156392327" sldId="256"/>
            <ac:spMk id="19" creationId="{5719B4E5-E182-A919-8FC0-B90C5B2B68CA}"/>
          </ac:spMkLst>
        </pc:spChg>
        <pc:spChg chg="add mod">
          <ac:chgData name="Jude Andrews" userId="6226d8d8-6d05-403f-8aea-335f79d01299" providerId="ADAL" clId="{A71C8B24-05E1-4AD4-9170-CD12849EE86E}" dt="2025-06-03T11:05:02.805" v="654" actId="1076"/>
          <ac:spMkLst>
            <pc:docMk/>
            <pc:sldMk cId="2156392327" sldId="256"/>
            <ac:spMk id="20" creationId="{ADE7AA57-4DDD-A148-7334-993E4735B859}"/>
          </ac:spMkLst>
        </pc:spChg>
        <pc:spChg chg="del mod">
          <ac:chgData name="Jude Andrews" userId="6226d8d8-6d05-403f-8aea-335f79d01299" providerId="ADAL" clId="{A71C8B24-05E1-4AD4-9170-CD12849EE86E}" dt="2025-06-03T10:04:37.214" v="41"/>
          <ac:spMkLst>
            <pc:docMk/>
            <pc:sldMk cId="2156392327" sldId="256"/>
            <ac:spMk id="23" creationId="{2867FE24-687D-21AC-34D0-6CCA63585BEE}"/>
          </ac:spMkLst>
        </pc:spChg>
        <pc:spChg chg="add del mod">
          <ac:chgData name="Jude Andrews" userId="6226d8d8-6d05-403f-8aea-335f79d01299" providerId="ADAL" clId="{A71C8B24-05E1-4AD4-9170-CD12849EE86E}" dt="2025-06-03T11:06:04.604" v="662"/>
          <ac:spMkLst>
            <pc:docMk/>
            <pc:sldMk cId="2156392327" sldId="256"/>
            <ac:spMk id="24" creationId="{D7977789-21E6-1713-CEC7-6958B2066529}"/>
          </ac:spMkLst>
        </pc:spChg>
        <pc:spChg chg="add mod">
          <ac:chgData name="Jude Andrews" userId="6226d8d8-6d05-403f-8aea-335f79d01299" providerId="ADAL" clId="{A71C8B24-05E1-4AD4-9170-CD12849EE86E}" dt="2025-06-03T12:59:28.012" v="1801" actId="1076"/>
          <ac:spMkLst>
            <pc:docMk/>
            <pc:sldMk cId="2156392327" sldId="256"/>
            <ac:spMk id="27" creationId="{69F09E09-65E2-FC53-3AAB-774D2642E31F}"/>
          </ac:spMkLst>
        </pc:spChg>
        <pc:spChg chg="add mod">
          <ac:chgData name="Jude Andrews" userId="6226d8d8-6d05-403f-8aea-335f79d01299" providerId="ADAL" clId="{A71C8B24-05E1-4AD4-9170-CD12849EE86E}" dt="2025-06-03T12:59:33.266" v="1802" actId="1076"/>
          <ac:spMkLst>
            <pc:docMk/>
            <pc:sldMk cId="2156392327" sldId="256"/>
            <ac:spMk id="29" creationId="{8B962CE0-E2C0-B9A0-CAD2-9924D223F43D}"/>
          </ac:spMkLst>
        </pc:spChg>
        <pc:picChg chg="del">
          <ac:chgData name="Jude Andrews" userId="6226d8d8-6d05-403f-8aea-335f79d01299" providerId="ADAL" clId="{A71C8B24-05E1-4AD4-9170-CD12849EE86E}" dt="2025-06-03T10:04:37.205" v="39" actId="21"/>
          <ac:picMkLst>
            <pc:docMk/>
            <pc:sldMk cId="2156392327" sldId="256"/>
            <ac:picMk id="2" creationId="{DE3E271A-E847-3019-A148-A75A01D25608}"/>
          </ac:picMkLst>
        </pc:picChg>
        <pc:picChg chg="add mod">
          <ac:chgData name="Jude Andrews" userId="6226d8d8-6d05-403f-8aea-335f79d01299" providerId="ADAL" clId="{A71C8B24-05E1-4AD4-9170-CD12849EE86E}" dt="2025-06-03T10:03:20.556" v="11" actId="1076"/>
          <ac:picMkLst>
            <pc:docMk/>
            <pc:sldMk cId="2156392327" sldId="256"/>
            <ac:picMk id="7" creationId="{C1B1B7B3-7440-0645-04FF-4BD8B34CB268}"/>
          </ac:picMkLst>
        </pc:picChg>
        <pc:picChg chg="mod">
          <ac:chgData name="Jude Andrews" userId="6226d8d8-6d05-403f-8aea-335f79d01299" providerId="ADAL" clId="{A71C8B24-05E1-4AD4-9170-CD12849EE86E}" dt="2025-06-03T11:57:25.048" v="1698" actId="1076"/>
          <ac:picMkLst>
            <pc:docMk/>
            <pc:sldMk cId="2156392327" sldId="256"/>
            <ac:picMk id="9" creationId="{BBC5C85B-AEB1-3902-E402-144A5C4D6BDF}"/>
          </ac:picMkLst>
        </pc:picChg>
        <pc:picChg chg="add mod">
          <ac:chgData name="Jude Andrews" userId="6226d8d8-6d05-403f-8aea-335f79d01299" providerId="ADAL" clId="{A71C8B24-05E1-4AD4-9170-CD12849EE86E}" dt="2025-06-03T12:02:27.031" v="1724" actId="1076"/>
          <ac:picMkLst>
            <pc:docMk/>
            <pc:sldMk cId="2156392327" sldId="256"/>
            <ac:picMk id="10" creationId="{09E46177-4029-C121-6CE5-EFF6453093FB}"/>
          </ac:picMkLst>
        </pc:picChg>
        <pc:picChg chg="add mod">
          <ac:chgData name="Jude Andrews" userId="6226d8d8-6d05-403f-8aea-335f79d01299" providerId="ADAL" clId="{A71C8B24-05E1-4AD4-9170-CD12849EE86E}" dt="2025-06-03T12:02:31.804" v="1725" actId="1076"/>
          <ac:picMkLst>
            <pc:docMk/>
            <pc:sldMk cId="2156392327" sldId="256"/>
            <ac:picMk id="11" creationId="{B0D10D01-0C84-0614-485D-9D691358BF07}"/>
          </ac:picMkLst>
        </pc:picChg>
        <pc:picChg chg="del">
          <ac:chgData name="Jude Andrews" userId="6226d8d8-6d05-403f-8aea-335f79d01299" providerId="ADAL" clId="{A71C8B24-05E1-4AD4-9170-CD12849EE86E}" dt="2025-06-03T10:49:54.588" v="212" actId="21"/>
          <ac:picMkLst>
            <pc:docMk/>
            <pc:sldMk cId="2156392327" sldId="256"/>
            <ac:picMk id="12" creationId="{FB6596C9-4254-6820-8D9D-C8A7D018FD9F}"/>
          </ac:picMkLst>
        </pc:picChg>
        <pc:picChg chg="add del mod">
          <ac:chgData name="Jude Andrews" userId="6226d8d8-6d05-403f-8aea-335f79d01299" providerId="ADAL" clId="{A71C8B24-05E1-4AD4-9170-CD12849EE86E}" dt="2025-06-03T10:51:49.335" v="221" actId="21"/>
          <ac:picMkLst>
            <pc:docMk/>
            <pc:sldMk cId="2156392327" sldId="256"/>
            <ac:picMk id="13" creationId="{F62F75DE-6738-7664-ED75-92E58E6E87A8}"/>
          </ac:picMkLst>
        </pc:picChg>
        <pc:picChg chg="add mod">
          <ac:chgData name="Jude Andrews" userId="6226d8d8-6d05-403f-8aea-335f79d01299" providerId="ADAL" clId="{A71C8B24-05E1-4AD4-9170-CD12849EE86E}" dt="2025-06-03T11:05:10.985" v="655" actId="1076"/>
          <ac:picMkLst>
            <pc:docMk/>
            <pc:sldMk cId="2156392327" sldId="256"/>
            <ac:picMk id="16" creationId="{92D4A900-139D-D972-649A-A362A63F3E66}"/>
          </ac:picMkLst>
        </pc:picChg>
        <pc:picChg chg="add mod">
          <ac:chgData name="Jude Andrews" userId="6226d8d8-6d05-403f-8aea-335f79d01299" providerId="ADAL" clId="{A71C8B24-05E1-4AD4-9170-CD12849EE86E}" dt="2025-06-03T11:05:16.184" v="656" actId="1076"/>
          <ac:picMkLst>
            <pc:docMk/>
            <pc:sldMk cId="2156392327" sldId="256"/>
            <ac:picMk id="17" creationId="{A6E8A2D5-7689-6103-DA9D-AB17D62100AA}"/>
          </ac:picMkLst>
        </pc:picChg>
        <pc:picChg chg="add mod">
          <ac:chgData name="Jude Andrews" userId="6226d8d8-6d05-403f-8aea-335f79d01299" providerId="ADAL" clId="{A71C8B24-05E1-4AD4-9170-CD12849EE86E}" dt="2025-06-03T12:02:05.360" v="1721" actId="1076"/>
          <ac:picMkLst>
            <pc:docMk/>
            <pc:sldMk cId="2156392327" sldId="256"/>
            <ac:picMk id="18" creationId="{E850348D-0FD2-ACBB-13E2-FC961C1C9483}"/>
          </ac:picMkLst>
        </pc:picChg>
        <pc:picChg chg="del">
          <ac:chgData name="Jude Andrews" userId="6226d8d8-6d05-403f-8aea-335f79d01299" providerId="ADAL" clId="{A71C8B24-05E1-4AD4-9170-CD12849EE86E}" dt="2025-06-03T10:02:15.574" v="0" actId="21"/>
          <ac:picMkLst>
            <pc:docMk/>
            <pc:sldMk cId="2156392327" sldId="256"/>
            <ac:picMk id="22" creationId="{41D4F255-C370-6A9E-774B-4DE9181F1FDF}"/>
          </ac:picMkLst>
        </pc:picChg>
        <pc:picChg chg="add mod">
          <ac:chgData name="Jude Andrews" userId="6226d8d8-6d05-403f-8aea-335f79d01299" providerId="ADAL" clId="{A71C8B24-05E1-4AD4-9170-CD12849EE86E}" dt="2025-06-03T11:57:43.481" v="1702" actId="1076"/>
          <ac:picMkLst>
            <pc:docMk/>
            <pc:sldMk cId="2156392327" sldId="256"/>
            <ac:picMk id="25" creationId="{FB83903F-EAF9-B198-9DCF-22A4864E4DF3}"/>
          </ac:picMkLst>
        </pc:picChg>
      </pc:sldChg>
      <pc:sldChg chg="addSp delSp modSp mod">
        <pc:chgData name="Jude Andrews" userId="6226d8d8-6d05-403f-8aea-335f79d01299" providerId="ADAL" clId="{A71C8B24-05E1-4AD4-9170-CD12849EE86E}" dt="2025-06-03T13:19:53.351" v="2344" actId="1076"/>
        <pc:sldMkLst>
          <pc:docMk/>
          <pc:sldMk cId="3021890392" sldId="257"/>
        </pc:sldMkLst>
        <pc:spChg chg="mod">
          <ac:chgData name="Jude Andrews" userId="6226d8d8-6d05-403f-8aea-335f79d01299" providerId="ADAL" clId="{A71C8B24-05E1-4AD4-9170-CD12849EE86E}" dt="2025-06-03T13:08:49.585" v="1862" actId="1076"/>
          <ac:spMkLst>
            <pc:docMk/>
            <pc:sldMk cId="3021890392" sldId="257"/>
            <ac:spMk id="2" creationId="{94568590-43B9-AC5B-528E-16EED55ED32D}"/>
          </ac:spMkLst>
        </pc:spChg>
        <pc:spChg chg="add del mod">
          <ac:chgData name="Jude Andrews" userId="6226d8d8-6d05-403f-8aea-335f79d01299" providerId="ADAL" clId="{A71C8B24-05E1-4AD4-9170-CD12849EE86E}" dt="2025-06-03T11:19:18.974" v="997" actId="478"/>
          <ac:spMkLst>
            <pc:docMk/>
            <pc:sldMk cId="3021890392" sldId="257"/>
            <ac:spMk id="3" creationId="{B0E94A6C-73A9-B63E-DB0D-2FC38B7E2AC8}"/>
          </ac:spMkLst>
        </pc:spChg>
        <pc:spChg chg="add del mod">
          <ac:chgData name="Jude Andrews" userId="6226d8d8-6d05-403f-8aea-335f79d01299" providerId="ADAL" clId="{A71C8B24-05E1-4AD4-9170-CD12849EE86E}" dt="2025-06-03T13:06:11.334" v="1841"/>
          <ac:spMkLst>
            <pc:docMk/>
            <pc:sldMk cId="3021890392" sldId="257"/>
            <ac:spMk id="5" creationId="{3FDBFFB0-1BA1-8AA5-748E-5069181FCA55}"/>
          </ac:spMkLst>
        </pc:spChg>
        <pc:spChg chg="del mod">
          <ac:chgData name="Jude Andrews" userId="6226d8d8-6d05-403f-8aea-335f79d01299" providerId="ADAL" clId="{A71C8B24-05E1-4AD4-9170-CD12849EE86E}" dt="2025-06-03T11:08:56.056" v="755"/>
          <ac:spMkLst>
            <pc:docMk/>
            <pc:sldMk cId="3021890392" sldId="257"/>
            <ac:spMk id="6" creationId="{B9A782FD-C19A-ADA7-2029-E7C201810004}"/>
          </ac:spMkLst>
        </pc:spChg>
        <pc:spChg chg="add mod">
          <ac:chgData name="Jude Andrews" userId="6226d8d8-6d05-403f-8aea-335f79d01299" providerId="ADAL" clId="{A71C8B24-05E1-4AD4-9170-CD12849EE86E}" dt="2025-06-03T13:16:38.561" v="2239" actId="1076"/>
          <ac:spMkLst>
            <pc:docMk/>
            <pc:sldMk cId="3021890392" sldId="257"/>
            <ac:spMk id="7" creationId="{97F19525-D847-E61C-0BF3-145BCAEFDF31}"/>
          </ac:spMkLst>
        </pc:spChg>
        <pc:spChg chg="add mod">
          <ac:chgData name="Jude Andrews" userId="6226d8d8-6d05-403f-8aea-335f79d01299" providerId="ADAL" clId="{A71C8B24-05E1-4AD4-9170-CD12849EE86E}" dt="2025-06-03T13:17:17.996" v="2298" actId="20577"/>
          <ac:spMkLst>
            <pc:docMk/>
            <pc:sldMk cId="3021890392" sldId="257"/>
            <ac:spMk id="8" creationId="{9E8FA98C-CF6E-CFFE-9EB7-F44883C6DDE7}"/>
          </ac:spMkLst>
        </pc:spChg>
        <pc:spChg chg="mod">
          <ac:chgData name="Jude Andrews" userId="6226d8d8-6d05-403f-8aea-335f79d01299" providerId="ADAL" clId="{A71C8B24-05E1-4AD4-9170-CD12849EE86E}" dt="2025-06-03T11:14:10.422" v="842" actId="255"/>
          <ac:spMkLst>
            <pc:docMk/>
            <pc:sldMk cId="3021890392" sldId="257"/>
            <ac:spMk id="9" creationId="{7B83C1F4-7F90-B702-1805-26412E0169DD}"/>
          </ac:spMkLst>
        </pc:spChg>
        <pc:spChg chg="mod">
          <ac:chgData name="Jude Andrews" userId="6226d8d8-6d05-403f-8aea-335f79d01299" providerId="ADAL" clId="{A71C8B24-05E1-4AD4-9170-CD12849EE86E}" dt="2025-06-03T13:06:08.224" v="1839" actId="1076"/>
          <ac:spMkLst>
            <pc:docMk/>
            <pc:sldMk cId="3021890392" sldId="257"/>
            <ac:spMk id="10" creationId="{96212CE7-41E5-B8EA-9F6D-DA11B48C4922}"/>
          </ac:spMkLst>
        </pc:spChg>
        <pc:spChg chg="mod">
          <ac:chgData name="Jude Andrews" userId="6226d8d8-6d05-403f-8aea-335f79d01299" providerId="ADAL" clId="{A71C8B24-05E1-4AD4-9170-CD12849EE86E}" dt="2025-06-03T11:17:21.104" v="961" actId="1076"/>
          <ac:spMkLst>
            <pc:docMk/>
            <pc:sldMk cId="3021890392" sldId="257"/>
            <ac:spMk id="11" creationId="{2284662E-F0C3-A698-E1CE-AF10F082058B}"/>
          </ac:spMkLst>
        </pc:spChg>
        <pc:spChg chg="del mod">
          <ac:chgData name="Jude Andrews" userId="6226d8d8-6d05-403f-8aea-335f79d01299" providerId="ADAL" clId="{A71C8B24-05E1-4AD4-9170-CD12849EE86E}" dt="2025-06-03T11:06:53.219" v="667"/>
          <ac:spMkLst>
            <pc:docMk/>
            <pc:sldMk cId="3021890392" sldId="257"/>
            <ac:spMk id="12" creationId="{F00C9BAB-E4EC-A5BC-FB0C-7B453548AD42}"/>
          </ac:spMkLst>
        </pc:spChg>
        <pc:spChg chg="mod">
          <ac:chgData name="Jude Andrews" userId="6226d8d8-6d05-403f-8aea-335f79d01299" providerId="ADAL" clId="{A71C8B24-05E1-4AD4-9170-CD12849EE86E}" dt="2025-06-03T11:17:14.234" v="959" actId="1076"/>
          <ac:spMkLst>
            <pc:docMk/>
            <pc:sldMk cId="3021890392" sldId="257"/>
            <ac:spMk id="13" creationId="{E631EC2E-E490-D64D-78B5-01D5AFAB26FF}"/>
          </ac:spMkLst>
        </pc:spChg>
        <pc:spChg chg="mod">
          <ac:chgData name="Jude Andrews" userId="6226d8d8-6d05-403f-8aea-335f79d01299" providerId="ADAL" clId="{A71C8B24-05E1-4AD4-9170-CD12849EE86E}" dt="2025-06-03T11:17:17.463" v="960" actId="1076"/>
          <ac:spMkLst>
            <pc:docMk/>
            <pc:sldMk cId="3021890392" sldId="257"/>
            <ac:spMk id="15" creationId="{77C84430-6525-4E8C-318D-18EDB4470184}"/>
          </ac:spMkLst>
        </pc:spChg>
        <pc:spChg chg="mod">
          <ac:chgData name="Jude Andrews" userId="6226d8d8-6d05-403f-8aea-335f79d01299" providerId="ADAL" clId="{A71C8B24-05E1-4AD4-9170-CD12849EE86E}" dt="2025-06-03T11:12:54.110" v="814" actId="255"/>
          <ac:spMkLst>
            <pc:docMk/>
            <pc:sldMk cId="3021890392" sldId="257"/>
            <ac:spMk id="17" creationId="{56B74D71-7200-A2A5-0D9E-31DA93582E8C}"/>
          </ac:spMkLst>
        </pc:spChg>
        <pc:spChg chg="add del mod">
          <ac:chgData name="Jude Andrews" userId="6226d8d8-6d05-403f-8aea-335f79d01299" providerId="ADAL" clId="{A71C8B24-05E1-4AD4-9170-CD12849EE86E}" dt="2025-06-03T13:14:41.510" v="2167"/>
          <ac:spMkLst>
            <pc:docMk/>
            <pc:sldMk cId="3021890392" sldId="257"/>
            <ac:spMk id="18" creationId="{61C404AD-87C7-62EB-4627-D0EAE6D69C50}"/>
          </ac:spMkLst>
        </pc:spChg>
        <pc:spChg chg="mod">
          <ac:chgData name="Jude Andrews" userId="6226d8d8-6d05-403f-8aea-335f79d01299" providerId="ADAL" clId="{A71C8B24-05E1-4AD4-9170-CD12849EE86E}" dt="2025-06-03T13:04:58.265" v="1831" actId="122"/>
          <ac:spMkLst>
            <pc:docMk/>
            <pc:sldMk cId="3021890392" sldId="257"/>
            <ac:spMk id="19" creationId="{290B9EB8-5B8F-F89D-4971-D99EBB507350}"/>
          </ac:spMkLst>
        </pc:spChg>
        <pc:spChg chg="del mod">
          <ac:chgData name="Jude Andrews" userId="6226d8d8-6d05-403f-8aea-335f79d01299" providerId="ADAL" clId="{A71C8B24-05E1-4AD4-9170-CD12849EE86E}" dt="2025-06-03T11:08:56.056" v="757"/>
          <ac:spMkLst>
            <pc:docMk/>
            <pc:sldMk cId="3021890392" sldId="257"/>
            <ac:spMk id="21" creationId="{9FFEB348-50DA-D2CD-874B-3014F42FC85C}"/>
          </ac:spMkLst>
        </pc:spChg>
        <pc:spChg chg="mod">
          <ac:chgData name="Jude Andrews" userId="6226d8d8-6d05-403f-8aea-335f79d01299" providerId="ADAL" clId="{A71C8B24-05E1-4AD4-9170-CD12849EE86E}" dt="2025-06-03T11:12:14.634" v="809" actId="1076"/>
          <ac:spMkLst>
            <pc:docMk/>
            <pc:sldMk cId="3021890392" sldId="257"/>
            <ac:spMk id="22" creationId="{1C01EA42-2BEC-FE3B-C224-949CC049A7A8}"/>
          </ac:spMkLst>
        </pc:spChg>
        <pc:spChg chg="mod">
          <ac:chgData name="Jude Andrews" userId="6226d8d8-6d05-403f-8aea-335f79d01299" providerId="ADAL" clId="{A71C8B24-05E1-4AD4-9170-CD12849EE86E}" dt="2025-06-03T11:12:10.316" v="808" actId="1076"/>
          <ac:spMkLst>
            <pc:docMk/>
            <pc:sldMk cId="3021890392" sldId="257"/>
            <ac:spMk id="25" creationId="{423EB4E9-F7F5-066D-D465-B5F6EFF56911}"/>
          </ac:spMkLst>
        </pc:spChg>
        <pc:spChg chg="del mod">
          <ac:chgData name="Jude Andrews" userId="6226d8d8-6d05-403f-8aea-335f79d01299" providerId="ADAL" clId="{A71C8B24-05E1-4AD4-9170-CD12849EE86E}" dt="2025-06-03T11:09:26.225" v="762"/>
          <ac:spMkLst>
            <pc:docMk/>
            <pc:sldMk cId="3021890392" sldId="257"/>
            <ac:spMk id="27" creationId="{EDD988F6-728B-FF89-1588-8C283DE521C9}"/>
          </ac:spMkLst>
        </pc:spChg>
        <pc:spChg chg="mod">
          <ac:chgData name="Jude Andrews" userId="6226d8d8-6d05-403f-8aea-335f79d01299" providerId="ADAL" clId="{A71C8B24-05E1-4AD4-9170-CD12849EE86E}" dt="2025-06-03T11:15:21.004" v="853" actId="1076"/>
          <ac:spMkLst>
            <pc:docMk/>
            <pc:sldMk cId="3021890392" sldId="257"/>
            <ac:spMk id="28" creationId="{F5E8B0AC-54B3-F5FD-EB93-18C5EE07EC4D}"/>
          </ac:spMkLst>
        </pc:spChg>
        <pc:spChg chg="add mod">
          <ac:chgData name="Jude Andrews" userId="6226d8d8-6d05-403f-8aea-335f79d01299" providerId="ADAL" clId="{A71C8B24-05E1-4AD4-9170-CD12849EE86E}" dt="2025-06-03T13:19:44.509" v="2341" actId="1076"/>
          <ac:spMkLst>
            <pc:docMk/>
            <pc:sldMk cId="3021890392" sldId="257"/>
            <ac:spMk id="29" creationId="{410C3FE1-59DB-2837-99A8-FCB595E1A4C4}"/>
          </ac:spMkLst>
        </pc:spChg>
        <pc:spChg chg="del mod">
          <ac:chgData name="Jude Andrews" userId="6226d8d8-6d05-403f-8aea-335f79d01299" providerId="ADAL" clId="{A71C8B24-05E1-4AD4-9170-CD12849EE86E}" dt="2025-06-03T11:17:50.644" v="977"/>
          <ac:spMkLst>
            <pc:docMk/>
            <pc:sldMk cId="3021890392" sldId="257"/>
            <ac:spMk id="32" creationId="{215543D6-8406-4D4C-5B41-F80D4DEA892C}"/>
          </ac:spMkLst>
        </pc:spChg>
        <pc:picChg chg="add mod">
          <ac:chgData name="Jude Andrews" userId="6226d8d8-6d05-403f-8aea-335f79d01299" providerId="ADAL" clId="{A71C8B24-05E1-4AD4-9170-CD12849EE86E}" dt="2025-06-03T13:06:02.648" v="1838" actId="14100"/>
          <ac:picMkLst>
            <pc:docMk/>
            <pc:sldMk cId="3021890392" sldId="257"/>
            <ac:picMk id="4" creationId="{169F95A2-1412-E2A7-4B2C-14BA80BFDE16}"/>
          </ac:picMkLst>
        </pc:picChg>
        <pc:picChg chg="del">
          <ac:chgData name="Jude Andrews" userId="6226d8d8-6d05-403f-8aea-335f79d01299" providerId="ADAL" clId="{A71C8B24-05E1-4AD4-9170-CD12849EE86E}" dt="2025-06-03T11:06:19.524" v="663" actId="478"/>
          <ac:picMkLst>
            <pc:docMk/>
            <pc:sldMk cId="3021890392" sldId="257"/>
            <ac:picMk id="14" creationId="{7BE2EEF1-168D-C870-78A1-3AD65ECF6D10}"/>
          </ac:picMkLst>
        </pc:picChg>
        <pc:picChg chg="mod">
          <ac:chgData name="Jude Andrews" userId="6226d8d8-6d05-403f-8aea-335f79d01299" providerId="ADAL" clId="{A71C8B24-05E1-4AD4-9170-CD12849EE86E}" dt="2025-06-03T13:06:52.149" v="1842" actId="1076"/>
          <ac:picMkLst>
            <pc:docMk/>
            <pc:sldMk cId="3021890392" sldId="257"/>
            <ac:picMk id="16" creationId="{4E4A52E3-2E36-9DDD-A60B-4B8CB6EB2AB5}"/>
          </ac:picMkLst>
        </pc:picChg>
        <pc:picChg chg="mod">
          <ac:chgData name="Jude Andrews" userId="6226d8d8-6d05-403f-8aea-335f79d01299" providerId="ADAL" clId="{A71C8B24-05E1-4AD4-9170-CD12849EE86E}" dt="2025-06-03T13:05:11.702" v="1833" actId="1076"/>
          <ac:picMkLst>
            <pc:docMk/>
            <pc:sldMk cId="3021890392" sldId="257"/>
            <ac:picMk id="20" creationId="{E2529110-90AE-7026-7243-A55754DE8B64}"/>
          </ac:picMkLst>
        </pc:picChg>
        <pc:picChg chg="mod">
          <ac:chgData name="Jude Andrews" userId="6226d8d8-6d05-403f-8aea-335f79d01299" providerId="ADAL" clId="{A71C8B24-05E1-4AD4-9170-CD12849EE86E}" dt="2025-06-03T11:12:23.933" v="812" actId="1076"/>
          <ac:picMkLst>
            <pc:docMk/>
            <pc:sldMk cId="3021890392" sldId="257"/>
            <ac:picMk id="23" creationId="{88CB3BA9-7BC1-73EC-706A-745FFBFA6A79}"/>
          </ac:picMkLst>
        </pc:picChg>
        <pc:picChg chg="mod">
          <ac:chgData name="Jude Andrews" userId="6226d8d8-6d05-403f-8aea-335f79d01299" providerId="ADAL" clId="{A71C8B24-05E1-4AD4-9170-CD12849EE86E}" dt="2025-06-03T11:15:51.016" v="860" actId="1076"/>
          <ac:picMkLst>
            <pc:docMk/>
            <pc:sldMk cId="3021890392" sldId="257"/>
            <ac:picMk id="24" creationId="{09F72037-122E-8705-5242-AC749D548C79}"/>
          </ac:picMkLst>
        </pc:picChg>
        <pc:picChg chg="del">
          <ac:chgData name="Jude Andrews" userId="6226d8d8-6d05-403f-8aea-335f79d01299" providerId="ADAL" clId="{A71C8B24-05E1-4AD4-9170-CD12849EE86E}" dt="2025-06-03T11:09:26.225" v="760" actId="478"/>
          <ac:picMkLst>
            <pc:docMk/>
            <pc:sldMk cId="3021890392" sldId="257"/>
            <ac:picMk id="26" creationId="{87566118-DB63-0FCA-1A5F-E3BD0EC6338D}"/>
          </ac:picMkLst>
        </pc:picChg>
        <pc:picChg chg="mod">
          <ac:chgData name="Jude Andrews" userId="6226d8d8-6d05-403f-8aea-335f79d01299" providerId="ADAL" clId="{A71C8B24-05E1-4AD4-9170-CD12849EE86E}" dt="2025-06-03T11:17:27.024" v="962" actId="1076"/>
          <ac:picMkLst>
            <pc:docMk/>
            <pc:sldMk cId="3021890392" sldId="257"/>
            <ac:picMk id="30" creationId="{53595E4B-5E07-AD55-5F99-640D6D09403F}"/>
          </ac:picMkLst>
        </pc:picChg>
        <pc:picChg chg="add mod">
          <ac:chgData name="Jude Andrews" userId="6226d8d8-6d05-403f-8aea-335f79d01299" providerId="ADAL" clId="{A71C8B24-05E1-4AD4-9170-CD12849EE86E}" dt="2025-06-03T13:19:53.351" v="2344" actId="1076"/>
          <ac:picMkLst>
            <pc:docMk/>
            <pc:sldMk cId="3021890392" sldId="257"/>
            <ac:picMk id="31" creationId="{A7F32E2D-0A8C-5AFE-F46F-B884820EFFBE}"/>
          </ac:picMkLst>
        </pc:picChg>
        <pc:picChg chg="mod">
          <ac:chgData name="Jude Andrews" userId="6226d8d8-6d05-403f-8aea-335f79d01299" providerId="ADAL" clId="{A71C8B24-05E1-4AD4-9170-CD12849EE86E}" dt="2025-06-03T13:05:05.731" v="1832" actId="1076"/>
          <ac:picMkLst>
            <pc:docMk/>
            <pc:sldMk cId="3021890392" sldId="257"/>
            <ac:picMk id="33" creationId="{00E667A1-A74B-5034-B84F-D4D2A013164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C27C90-D5AD-4E34-AFF7-A2F1B3C3F46F}"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C5632D-9497-4789-B9B0-887355555166}" type="slidenum">
              <a:rPr lang="en-GB" smtClean="0"/>
              <a:t>‹#›</a:t>
            </a:fld>
            <a:endParaRPr lang="en-GB"/>
          </a:p>
        </p:txBody>
      </p:sp>
    </p:spTree>
    <p:extLst>
      <p:ext uri="{BB962C8B-B14F-4D97-AF65-F5344CB8AC3E}">
        <p14:creationId xmlns:p14="http://schemas.microsoft.com/office/powerpoint/2010/main" val="3064218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27C90-D5AD-4E34-AFF7-A2F1B3C3F46F}"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C5632D-9497-4789-B9B0-887355555166}" type="slidenum">
              <a:rPr lang="en-GB" smtClean="0"/>
              <a:t>‹#›</a:t>
            </a:fld>
            <a:endParaRPr lang="en-GB"/>
          </a:p>
        </p:txBody>
      </p:sp>
    </p:spTree>
    <p:extLst>
      <p:ext uri="{BB962C8B-B14F-4D97-AF65-F5344CB8AC3E}">
        <p14:creationId xmlns:p14="http://schemas.microsoft.com/office/powerpoint/2010/main" val="262318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27C90-D5AD-4E34-AFF7-A2F1B3C3F46F}"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C5632D-9497-4789-B9B0-887355555166}" type="slidenum">
              <a:rPr lang="en-GB" smtClean="0"/>
              <a:t>‹#›</a:t>
            </a:fld>
            <a:endParaRPr lang="en-GB"/>
          </a:p>
        </p:txBody>
      </p:sp>
    </p:spTree>
    <p:extLst>
      <p:ext uri="{BB962C8B-B14F-4D97-AF65-F5344CB8AC3E}">
        <p14:creationId xmlns:p14="http://schemas.microsoft.com/office/powerpoint/2010/main" val="146596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27C90-D5AD-4E34-AFF7-A2F1B3C3F46F}"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C5632D-9497-4789-B9B0-887355555166}" type="slidenum">
              <a:rPr lang="en-GB" smtClean="0"/>
              <a:t>‹#›</a:t>
            </a:fld>
            <a:endParaRPr lang="en-GB"/>
          </a:p>
        </p:txBody>
      </p:sp>
    </p:spTree>
    <p:extLst>
      <p:ext uri="{BB962C8B-B14F-4D97-AF65-F5344CB8AC3E}">
        <p14:creationId xmlns:p14="http://schemas.microsoft.com/office/powerpoint/2010/main" val="193554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C27C90-D5AD-4E34-AFF7-A2F1B3C3F46F}"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C5632D-9497-4789-B9B0-887355555166}" type="slidenum">
              <a:rPr lang="en-GB" smtClean="0"/>
              <a:t>‹#›</a:t>
            </a:fld>
            <a:endParaRPr lang="en-GB"/>
          </a:p>
        </p:txBody>
      </p:sp>
    </p:spTree>
    <p:extLst>
      <p:ext uri="{BB962C8B-B14F-4D97-AF65-F5344CB8AC3E}">
        <p14:creationId xmlns:p14="http://schemas.microsoft.com/office/powerpoint/2010/main" val="364443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C27C90-D5AD-4E34-AFF7-A2F1B3C3F46F}" type="datetimeFigureOut">
              <a:rPr lang="en-GB" smtClean="0"/>
              <a:t>03/06/2025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C5632D-9497-4789-B9B0-887355555166}" type="slidenum">
              <a:rPr lang="en-GB" smtClean="0"/>
              <a:t>‹#›</a:t>
            </a:fld>
            <a:endParaRPr lang="en-GB"/>
          </a:p>
        </p:txBody>
      </p:sp>
    </p:spTree>
    <p:extLst>
      <p:ext uri="{BB962C8B-B14F-4D97-AF65-F5344CB8AC3E}">
        <p14:creationId xmlns:p14="http://schemas.microsoft.com/office/powerpoint/2010/main" val="3445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C27C90-D5AD-4E34-AFF7-A2F1B3C3F46F}" type="datetimeFigureOut">
              <a:rPr lang="en-GB" smtClean="0"/>
              <a:t>03/06/2025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C5632D-9497-4789-B9B0-887355555166}" type="slidenum">
              <a:rPr lang="en-GB" smtClean="0"/>
              <a:t>‹#›</a:t>
            </a:fld>
            <a:endParaRPr lang="en-GB"/>
          </a:p>
        </p:txBody>
      </p:sp>
    </p:spTree>
    <p:extLst>
      <p:ext uri="{BB962C8B-B14F-4D97-AF65-F5344CB8AC3E}">
        <p14:creationId xmlns:p14="http://schemas.microsoft.com/office/powerpoint/2010/main" val="74288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C27C90-D5AD-4E34-AFF7-A2F1B3C3F46F}" type="datetimeFigureOut">
              <a:rPr lang="en-GB" smtClean="0"/>
              <a:t>03/06/2025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C5632D-9497-4789-B9B0-887355555166}" type="slidenum">
              <a:rPr lang="en-GB" smtClean="0"/>
              <a:t>‹#›</a:t>
            </a:fld>
            <a:endParaRPr lang="en-GB"/>
          </a:p>
        </p:txBody>
      </p:sp>
    </p:spTree>
    <p:extLst>
      <p:ext uri="{BB962C8B-B14F-4D97-AF65-F5344CB8AC3E}">
        <p14:creationId xmlns:p14="http://schemas.microsoft.com/office/powerpoint/2010/main" val="234938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27C90-D5AD-4E34-AFF7-A2F1B3C3F46F}" type="datetimeFigureOut">
              <a:rPr lang="en-GB" smtClean="0"/>
              <a:t>03/06/2025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C5632D-9497-4789-B9B0-887355555166}" type="slidenum">
              <a:rPr lang="en-GB" smtClean="0"/>
              <a:t>‹#›</a:t>
            </a:fld>
            <a:endParaRPr lang="en-GB"/>
          </a:p>
        </p:txBody>
      </p:sp>
    </p:spTree>
    <p:extLst>
      <p:ext uri="{BB962C8B-B14F-4D97-AF65-F5344CB8AC3E}">
        <p14:creationId xmlns:p14="http://schemas.microsoft.com/office/powerpoint/2010/main" val="2296055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CC27C90-D5AD-4E34-AFF7-A2F1B3C3F46F}" type="datetimeFigureOut">
              <a:rPr lang="en-GB" smtClean="0"/>
              <a:t>03/06/2025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C5632D-9497-4789-B9B0-887355555166}" type="slidenum">
              <a:rPr lang="en-GB" smtClean="0"/>
              <a:t>‹#›</a:t>
            </a:fld>
            <a:endParaRPr lang="en-GB"/>
          </a:p>
        </p:txBody>
      </p:sp>
    </p:spTree>
    <p:extLst>
      <p:ext uri="{BB962C8B-B14F-4D97-AF65-F5344CB8AC3E}">
        <p14:creationId xmlns:p14="http://schemas.microsoft.com/office/powerpoint/2010/main" val="349335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CC27C90-D5AD-4E34-AFF7-A2F1B3C3F46F}" type="datetimeFigureOut">
              <a:rPr lang="en-GB" smtClean="0"/>
              <a:t>03/06/2025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C5632D-9497-4789-B9B0-887355555166}" type="slidenum">
              <a:rPr lang="en-GB" smtClean="0"/>
              <a:t>‹#›</a:t>
            </a:fld>
            <a:endParaRPr lang="en-GB"/>
          </a:p>
        </p:txBody>
      </p:sp>
    </p:spTree>
    <p:extLst>
      <p:ext uri="{BB962C8B-B14F-4D97-AF65-F5344CB8AC3E}">
        <p14:creationId xmlns:p14="http://schemas.microsoft.com/office/powerpoint/2010/main" val="263938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CC27C90-D5AD-4E34-AFF7-A2F1B3C3F46F}" type="datetimeFigureOut">
              <a:rPr lang="en-GB" smtClean="0"/>
              <a:t>03/06/2025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5C5632D-9497-4789-B9B0-887355555166}" type="slidenum">
              <a:rPr lang="en-GB" smtClean="0"/>
              <a:t>‹#›</a:t>
            </a:fld>
            <a:endParaRPr lang="en-GB"/>
          </a:p>
        </p:txBody>
      </p:sp>
    </p:spTree>
    <p:extLst>
      <p:ext uri="{BB962C8B-B14F-4D97-AF65-F5344CB8AC3E}">
        <p14:creationId xmlns:p14="http://schemas.microsoft.com/office/powerpoint/2010/main" val="1287553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B0DB35-3E55-4021-9323-E0F5543D5833}"/>
              </a:ext>
            </a:extLst>
          </p:cNvPr>
          <p:cNvSpPr txBox="1"/>
          <p:nvPr/>
        </p:nvSpPr>
        <p:spPr>
          <a:xfrm>
            <a:off x="1711036" y="0"/>
            <a:ext cx="3435927" cy="707886"/>
          </a:xfrm>
          <a:prstGeom prst="rect">
            <a:avLst/>
          </a:prstGeom>
          <a:noFill/>
        </p:spPr>
        <p:txBody>
          <a:bodyPr wrap="square" rtlCol="0">
            <a:spAutoFit/>
          </a:bodyPr>
          <a:lstStyle/>
          <a:p>
            <a:pPr algn="ctr"/>
            <a:r>
              <a:rPr lang="en-GB" sz="2000" u="sng" dirty="0"/>
              <a:t>MCK - Mary’s Child Kent</a:t>
            </a:r>
          </a:p>
          <a:p>
            <a:pPr algn="ctr"/>
            <a:r>
              <a:rPr lang="en-GB" sz="2000" u="sng" dirty="0"/>
              <a:t>Newsletter June 2025</a:t>
            </a:r>
            <a:r>
              <a:rPr lang="en-GB" u="sng" dirty="0"/>
              <a:t>. </a:t>
            </a:r>
          </a:p>
        </p:txBody>
      </p:sp>
      <p:pic>
        <p:nvPicPr>
          <p:cNvPr id="5" name="Picture 4">
            <a:extLst>
              <a:ext uri="{FF2B5EF4-FFF2-40B4-BE49-F238E27FC236}">
                <a16:creationId xmlns:a16="http://schemas.microsoft.com/office/drawing/2014/main" id="{FDC1A0FB-A1FA-F385-3E80-4DF937BBFFB8}"/>
              </a:ext>
            </a:extLst>
          </p:cNvPr>
          <p:cNvPicPr>
            <a:picLocks noChangeAspect="1"/>
          </p:cNvPicPr>
          <p:nvPr/>
        </p:nvPicPr>
        <p:blipFill>
          <a:blip r:embed="rId2"/>
          <a:stretch>
            <a:fillRect/>
          </a:stretch>
        </p:blipFill>
        <p:spPr>
          <a:xfrm>
            <a:off x="124691" y="75880"/>
            <a:ext cx="1026608" cy="1264011"/>
          </a:xfrm>
          <a:prstGeom prst="rect">
            <a:avLst/>
          </a:prstGeom>
        </p:spPr>
      </p:pic>
      <p:pic>
        <p:nvPicPr>
          <p:cNvPr id="9" name="Picture 8">
            <a:extLst>
              <a:ext uri="{FF2B5EF4-FFF2-40B4-BE49-F238E27FC236}">
                <a16:creationId xmlns:a16="http://schemas.microsoft.com/office/drawing/2014/main" id="{BBC5C85B-AEB1-3902-E402-144A5C4D6BDF}"/>
              </a:ext>
            </a:extLst>
          </p:cNvPr>
          <p:cNvPicPr>
            <a:picLocks noChangeAspect="1"/>
          </p:cNvPicPr>
          <p:nvPr/>
        </p:nvPicPr>
        <p:blipFill>
          <a:blip r:embed="rId3"/>
          <a:stretch>
            <a:fillRect/>
          </a:stretch>
        </p:blipFill>
        <p:spPr>
          <a:xfrm>
            <a:off x="2545042" y="1216779"/>
            <a:ext cx="1731414" cy="304826"/>
          </a:xfrm>
          <a:prstGeom prst="rect">
            <a:avLst/>
          </a:prstGeom>
        </p:spPr>
      </p:pic>
      <p:sp>
        <p:nvSpPr>
          <p:cNvPr id="14" name="TextBox 13">
            <a:extLst>
              <a:ext uri="{FF2B5EF4-FFF2-40B4-BE49-F238E27FC236}">
                <a16:creationId xmlns:a16="http://schemas.microsoft.com/office/drawing/2014/main" id="{E8475121-F19D-D5A2-8362-6342B2F764BE}"/>
              </a:ext>
            </a:extLst>
          </p:cNvPr>
          <p:cNvSpPr txBox="1"/>
          <p:nvPr/>
        </p:nvSpPr>
        <p:spPr>
          <a:xfrm>
            <a:off x="2545042" y="1434544"/>
            <a:ext cx="3950425" cy="369332"/>
          </a:xfrm>
          <a:prstGeom prst="rect">
            <a:avLst/>
          </a:prstGeom>
          <a:noFill/>
        </p:spPr>
        <p:txBody>
          <a:bodyPr wrap="square" rtlCol="0">
            <a:spAutoFit/>
          </a:bodyPr>
          <a:lstStyle/>
          <a:p>
            <a:r>
              <a:rPr lang="en-GB" u="sng" dirty="0"/>
              <a:t>What do we do?</a:t>
            </a:r>
          </a:p>
        </p:txBody>
      </p:sp>
      <p:sp>
        <p:nvSpPr>
          <p:cNvPr id="15" name="TextBox 14">
            <a:extLst>
              <a:ext uri="{FF2B5EF4-FFF2-40B4-BE49-F238E27FC236}">
                <a16:creationId xmlns:a16="http://schemas.microsoft.com/office/drawing/2014/main" id="{2B644CA1-1DEC-E682-3D1D-410A855F8F15}"/>
              </a:ext>
            </a:extLst>
          </p:cNvPr>
          <p:cNvSpPr txBox="1"/>
          <p:nvPr/>
        </p:nvSpPr>
        <p:spPr>
          <a:xfrm>
            <a:off x="637995" y="1751594"/>
            <a:ext cx="5871908" cy="338554"/>
          </a:xfrm>
          <a:prstGeom prst="rect">
            <a:avLst/>
          </a:prstGeom>
          <a:noFill/>
        </p:spPr>
        <p:txBody>
          <a:bodyPr wrap="square" rtlCol="0">
            <a:spAutoFit/>
          </a:bodyPr>
          <a:lstStyle/>
          <a:p>
            <a:r>
              <a:rPr lang="en-GB" sz="1600" u="sng" dirty="0"/>
              <a:t>This month our newsletter focus is on our Legal and Advocacy work</a:t>
            </a:r>
          </a:p>
        </p:txBody>
      </p:sp>
      <p:sp>
        <p:nvSpPr>
          <p:cNvPr id="3" name="TextBox 2">
            <a:extLst>
              <a:ext uri="{FF2B5EF4-FFF2-40B4-BE49-F238E27FC236}">
                <a16:creationId xmlns:a16="http://schemas.microsoft.com/office/drawing/2014/main" id="{2906BA6E-4D62-78AC-16C4-BF9F703531A3}"/>
              </a:ext>
            </a:extLst>
          </p:cNvPr>
          <p:cNvSpPr txBox="1"/>
          <p:nvPr/>
        </p:nvSpPr>
        <p:spPr>
          <a:xfrm>
            <a:off x="1040461" y="682027"/>
            <a:ext cx="4740576" cy="584775"/>
          </a:xfrm>
          <a:prstGeom prst="rect">
            <a:avLst/>
          </a:prstGeom>
          <a:noFill/>
        </p:spPr>
        <p:txBody>
          <a:bodyPr wrap="square" rtlCol="0">
            <a:spAutoFit/>
          </a:bodyPr>
          <a:lstStyle/>
          <a:p>
            <a:pPr algn="ctr"/>
            <a:r>
              <a:rPr lang="en-GB" sz="1600" dirty="0"/>
              <a:t>We love, support and care for families and</a:t>
            </a:r>
          </a:p>
          <a:p>
            <a:pPr algn="ctr"/>
            <a:r>
              <a:rPr lang="en-GB" sz="1600" dirty="0"/>
              <a:t> individuals in need in our local community. </a:t>
            </a:r>
          </a:p>
        </p:txBody>
      </p:sp>
      <p:sp>
        <p:nvSpPr>
          <p:cNvPr id="6" name="TextBox 5">
            <a:extLst>
              <a:ext uri="{FF2B5EF4-FFF2-40B4-BE49-F238E27FC236}">
                <a16:creationId xmlns:a16="http://schemas.microsoft.com/office/drawing/2014/main" id="{28B660C7-A65E-3BCA-031B-ED8D3C6EE3CB}"/>
              </a:ext>
            </a:extLst>
          </p:cNvPr>
          <p:cNvSpPr txBox="1"/>
          <p:nvPr/>
        </p:nvSpPr>
        <p:spPr>
          <a:xfrm>
            <a:off x="59183" y="2077135"/>
            <a:ext cx="6858000" cy="1754326"/>
          </a:xfrm>
          <a:prstGeom prst="rect">
            <a:avLst/>
          </a:prstGeom>
          <a:noFill/>
        </p:spPr>
        <p:txBody>
          <a:bodyPr wrap="square" rtlCol="0">
            <a:spAutoFit/>
          </a:bodyPr>
          <a:lstStyle/>
          <a:p>
            <a:r>
              <a:rPr lang="en-GB" sz="1200" dirty="0"/>
              <a:t>MCK is committed to supporting families and individuals in our community during times of hardship. Jeremy, our legal adviser provides support on benefits, housing and immigration issues and is available to be seen at The Community café at St Mary Greenhithe every Wednesday morning between 9am – 1pm. People are seen on a first come first served basis, no appointment is necessary. </a:t>
            </a:r>
          </a:p>
          <a:p>
            <a:r>
              <a:rPr lang="en-GB" sz="1200" dirty="0"/>
              <a:t>Jeremy has been very successful in securing PIP, and other benefits for people as well as resolving housing and immigration issues. We believe that this area of work is a crucial part of our ethos as a charity, offering a holistic approach. </a:t>
            </a:r>
          </a:p>
          <a:p>
            <a:r>
              <a:rPr lang="en-GB" sz="1200" dirty="0"/>
              <a:t>For further information please contact the office on the email at the end of this newsletter. </a:t>
            </a:r>
          </a:p>
          <a:p>
            <a:r>
              <a:rPr lang="en-GB" sz="1200" dirty="0"/>
              <a:t>  </a:t>
            </a:r>
          </a:p>
        </p:txBody>
      </p:sp>
      <p:sp>
        <p:nvSpPr>
          <p:cNvPr id="8" name="TextBox 7">
            <a:extLst>
              <a:ext uri="{FF2B5EF4-FFF2-40B4-BE49-F238E27FC236}">
                <a16:creationId xmlns:a16="http://schemas.microsoft.com/office/drawing/2014/main" id="{E9D272D2-2C98-1701-F482-0B2F8513FBF2}"/>
              </a:ext>
            </a:extLst>
          </p:cNvPr>
          <p:cNvSpPr txBox="1"/>
          <p:nvPr/>
        </p:nvSpPr>
        <p:spPr>
          <a:xfrm>
            <a:off x="1138204" y="4719675"/>
            <a:ext cx="4846320" cy="369332"/>
          </a:xfrm>
          <a:prstGeom prst="rect">
            <a:avLst/>
          </a:prstGeom>
          <a:noFill/>
        </p:spPr>
        <p:txBody>
          <a:bodyPr wrap="square" rtlCol="0">
            <a:spAutoFit/>
          </a:bodyPr>
          <a:lstStyle/>
          <a:p>
            <a:pPr algn="ctr"/>
            <a:r>
              <a:rPr lang="en-GB" u="sng" dirty="0"/>
              <a:t>Swanscombe Food Bank is now open!</a:t>
            </a:r>
          </a:p>
        </p:txBody>
      </p:sp>
      <p:sp>
        <p:nvSpPr>
          <p:cNvPr id="19" name="TextBox 18">
            <a:extLst>
              <a:ext uri="{FF2B5EF4-FFF2-40B4-BE49-F238E27FC236}">
                <a16:creationId xmlns:a16="http://schemas.microsoft.com/office/drawing/2014/main" id="{5719B4E5-E182-A919-8FC0-B90C5B2B68CA}"/>
              </a:ext>
            </a:extLst>
          </p:cNvPr>
          <p:cNvSpPr txBox="1"/>
          <p:nvPr/>
        </p:nvSpPr>
        <p:spPr>
          <a:xfrm>
            <a:off x="2047795" y="5186325"/>
            <a:ext cx="3154225" cy="1569660"/>
          </a:xfrm>
          <a:prstGeom prst="rect">
            <a:avLst/>
          </a:prstGeom>
          <a:noFill/>
        </p:spPr>
        <p:txBody>
          <a:bodyPr wrap="square" rtlCol="0">
            <a:spAutoFit/>
          </a:bodyPr>
          <a:lstStyle/>
          <a:p>
            <a:r>
              <a:rPr lang="en-GB" sz="1200" dirty="0"/>
              <a:t>A huge thank you to everyone who contributed financially to allow us to purchase a permanent </a:t>
            </a:r>
          </a:p>
          <a:p>
            <a:r>
              <a:rPr lang="en-GB" sz="1200" dirty="0"/>
              <a:t>home for the MCK  Swanscombe Food Bank.  We were supported by businesses and local organisations as well as generous individuals. </a:t>
            </a:r>
          </a:p>
          <a:p>
            <a:r>
              <a:rPr lang="en-GB" sz="1200" dirty="0"/>
              <a:t>This is now open and fully functioning allowing us as a charity to support those families and individuals who are in need  in the local area. </a:t>
            </a:r>
          </a:p>
        </p:txBody>
      </p:sp>
      <p:pic>
        <p:nvPicPr>
          <p:cNvPr id="7" name="Picture 6">
            <a:extLst>
              <a:ext uri="{FF2B5EF4-FFF2-40B4-BE49-F238E27FC236}">
                <a16:creationId xmlns:a16="http://schemas.microsoft.com/office/drawing/2014/main" id="{C1B1B7B3-7440-0645-04FF-4BD8B34CB268}"/>
              </a:ext>
            </a:extLst>
          </p:cNvPr>
          <p:cNvPicPr>
            <a:picLocks noChangeAspect="1"/>
          </p:cNvPicPr>
          <p:nvPr/>
        </p:nvPicPr>
        <p:blipFill>
          <a:blip r:embed="rId4"/>
          <a:stretch>
            <a:fillRect/>
          </a:stretch>
        </p:blipFill>
        <p:spPr>
          <a:xfrm>
            <a:off x="5529830" y="97412"/>
            <a:ext cx="1203479" cy="1203479"/>
          </a:xfrm>
          <a:prstGeom prst="rect">
            <a:avLst/>
          </a:prstGeom>
        </p:spPr>
      </p:pic>
      <p:pic>
        <p:nvPicPr>
          <p:cNvPr id="10" name="Picture 9">
            <a:extLst>
              <a:ext uri="{FF2B5EF4-FFF2-40B4-BE49-F238E27FC236}">
                <a16:creationId xmlns:a16="http://schemas.microsoft.com/office/drawing/2014/main" id="{09E46177-4029-C121-6CE5-EFF6453093FB}"/>
              </a:ext>
            </a:extLst>
          </p:cNvPr>
          <p:cNvPicPr>
            <a:picLocks noChangeAspect="1"/>
          </p:cNvPicPr>
          <p:nvPr/>
        </p:nvPicPr>
        <p:blipFill>
          <a:blip r:embed="rId5"/>
          <a:stretch>
            <a:fillRect/>
          </a:stretch>
        </p:blipFill>
        <p:spPr>
          <a:xfrm>
            <a:off x="167169" y="4626378"/>
            <a:ext cx="1339291" cy="925258"/>
          </a:xfrm>
          <a:prstGeom prst="rect">
            <a:avLst/>
          </a:prstGeom>
        </p:spPr>
      </p:pic>
      <p:pic>
        <p:nvPicPr>
          <p:cNvPr id="11" name="Picture 10">
            <a:extLst>
              <a:ext uri="{FF2B5EF4-FFF2-40B4-BE49-F238E27FC236}">
                <a16:creationId xmlns:a16="http://schemas.microsoft.com/office/drawing/2014/main" id="{B0D10D01-0C84-0614-485D-9D691358BF07}"/>
              </a:ext>
            </a:extLst>
          </p:cNvPr>
          <p:cNvPicPr>
            <a:picLocks noChangeAspect="1"/>
          </p:cNvPicPr>
          <p:nvPr/>
        </p:nvPicPr>
        <p:blipFill>
          <a:blip r:embed="rId6"/>
          <a:stretch>
            <a:fillRect/>
          </a:stretch>
        </p:blipFill>
        <p:spPr>
          <a:xfrm>
            <a:off x="5529830" y="4626378"/>
            <a:ext cx="1341236" cy="926672"/>
          </a:xfrm>
          <a:prstGeom prst="rect">
            <a:avLst/>
          </a:prstGeom>
        </p:spPr>
      </p:pic>
      <p:pic>
        <p:nvPicPr>
          <p:cNvPr id="16" name="Picture 15">
            <a:extLst>
              <a:ext uri="{FF2B5EF4-FFF2-40B4-BE49-F238E27FC236}">
                <a16:creationId xmlns:a16="http://schemas.microsoft.com/office/drawing/2014/main" id="{92D4A900-139D-D972-649A-A362A63F3E66}"/>
              </a:ext>
            </a:extLst>
          </p:cNvPr>
          <p:cNvPicPr>
            <a:picLocks noChangeAspect="1"/>
          </p:cNvPicPr>
          <p:nvPr/>
        </p:nvPicPr>
        <p:blipFill>
          <a:blip r:embed="rId7"/>
          <a:stretch>
            <a:fillRect/>
          </a:stretch>
        </p:blipFill>
        <p:spPr>
          <a:xfrm>
            <a:off x="107417" y="5513594"/>
            <a:ext cx="1801426" cy="2401901"/>
          </a:xfrm>
          <a:prstGeom prst="rect">
            <a:avLst/>
          </a:prstGeom>
        </p:spPr>
      </p:pic>
      <p:pic>
        <p:nvPicPr>
          <p:cNvPr id="17" name="Picture 16">
            <a:extLst>
              <a:ext uri="{FF2B5EF4-FFF2-40B4-BE49-F238E27FC236}">
                <a16:creationId xmlns:a16="http://schemas.microsoft.com/office/drawing/2014/main" id="{A6E8A2D5-7689-6103-DA9D-AB17D62100AA}"/>
              </a:ext>
            </a:extLst>
          </p:cNvPr>
          <p:cNvPicPr>
            <a:picLocks noChangeAspect="1"/>
          </p:cNvPicPr>
          <p:nvPr/>
        </p:nvPicPr>
        <p:blipFill>
          <a:blip r:embed="rId8"/>
          <a:stretch>
            <a:fillRect/>
          </a:stretch>
        </p:blipFill>
        <p:spPr>
          <a:xfrm>
            <a:off x="5230856" y="5513593"/>
            <a:ext cx="1801426" cy="2401901"/>
          </a:xfrm>
          <a:prstGeom prst="rect">
            <a:avLst/>
          </a:prstGeom>
        </p:spPr>
      </p:pic>
      <p:pic>
        <p:nvPicPr>
          <p:cNvPr id="18" name="Picture 17">
            <a:extLst>
              <a:ext uri="{FF2B5EF4-FFF2-40B4-BE49-F238E27FC236}">
                <a16:creationId xmlns:a16="http://schemas.microsoft.com/office/drawing/2014/main" id="{E850348D-0FD2-ACBB-13E2-FC961C1C9483}"/>
              </a:ext>
            </a:extLst>
          </p:cNvPr>
          <p:cNvPicPr>
            <a:picLocks noChangeAspect="1"/>
          </p:cNvPicPr>
          <p:nvPr/>
        </p:nvPicPr>
        <p:blipFill>
          <a:blip r:embed="rId9"/>
          <a:stretch>
            <a:fillRect/>
          </a:stretch>
        </p:blipFill>
        <p:spPr>
          <a:xfrm>
            <a:off x="2315431" y="6872468"/>
            <a:ext cx="2508837" cy="2086052"/>
          </a:xfrm>
          <a:prstGeom prst="rect">
            <a:avLst/>
          </a:prstGeom>
        </p:spPr>
      </p:pic>
      <p:sp>
        <p:nvSpPr>
          <p:cNvPr id="20" name="TextBox 19">
            <a:extLst>
              <a:ext uri="{FF2B5EF4-FFF2-40B4-BE49-F238E27FC236}">
                <a16:creationId xmlns:a16="http://schemas.microsoft.com/office/drawing/2014/main" id="{ADE7AA57-4DDD-A148-7334-993E4735B859}"/>
              </a:ext>
            </a:extLst>
          </p:cNvPr>
          <p:cNvSpPr txBox="1"/>
          <p:nvPr/>
        </p:nvSpPr>
        <p:spPr>
          <a:xfrm>
            <a:off x="167169" y="9075003"/>
            <a:ext cx="6569849" cy="830997"/>
          </a:xfrm>
          <a:prstGeom prst="rect">
            <a:avLst/>
          </a:prstGeom>
          <a:noFill/>
        </p:spPr>
        <p:txBody>
          <a:bodyPr wrap="square" rtlCol="0">
            <a:spAutoFit/>
          </a:bodyPr>
          <a:lstStyle/>
          <a:p>
            <a:pPr algn="ctr"/>
            <a:r>
              <a:rPr lang="en-GB" sz="1200" dirty="0"/>
              <a:t>MCK runs three food banks in the local area and your support can truly make a difference to families and individuals who are struggling to make ends meet. So, we ask if you feel you can support us you can drop donations to the church office (contact details are at the end of this newsletter).</a:t>
            </a:r>
          </a:p>
          <a:p>
            <a:pPr algn="ctr"/>
            <a:r>
              <a:rPr lang="en-GB" sz="1200" dirty="0"/>
              <a:t>Together, we can make a positive impact and create a brighter future for our community.</a:t>
            </a:r>
          </a:p>
        </p:txBody>
      </p:sp>
      <p:pic>
        <p:nvPicPr>
          <p:cNvPr id="25" name="Picture 24">
            <a:extLst>
              <a:ext uri="{FF2B5EF4-FFF2-40B4-BE49-F238E27FC236}">
                <a16:creationId xmlns:a16="http://schemas.microsoft.com/office/drawing/2014/main" id="{FB83903F-EAF9-B198-9DCF-22A4864E4DF3}"/>
              </a:ext>
            </a:extLst>
          </p:cNvPr>
          <p:cNvPicPr>
            <a:picLocks noChangeAspect="1"/>
          </p:cNvPicPr>
          <p:nvPr/>
        </p:nvPicPr>
        <p:blipFill>
          <a:blip r:embed="rId10"/>
          <a:stretch>
            <a:fillRect/>
          </a:stretch>
        </p:blipFill>
        <p:spPr>
          <a:xfrm>
            <a:off x="2558513" y="3529817"/>
            <a:ext cx="1704471" cy="298772"/>
          </a:xfrm>
          <a:prstGeom prst="rect">
            <a:avLst/>
          </a:prstGeom>
        </p:spPr>
      </p:pic>
      <p:sp>
        <p:nvSpPr>
          <p:cNvPr id="27" name="TextBox 26">
            <a:extLst>
              <a:ext uri="{FF2B5EF4-FFF2-40B4-BE49-F238E27FC236}">
                <a16:creationId xmlns:a16="http://schemas.microsoft.com/office/drawing/2014/main" id="{69F09E09-65E2-FC53-3AAB-774D2642E31F}"/>
              </a:ext>
            </a:extLst>
          </p:cNvPr>
          <p:cNvSpPr txBox="1"/>
          <p:nvPr/>
        </p:nvSpPr>
        <p:spPr>
          <a:xfrm>
            <a:off x="53420" y="3817070"/>
            <a:ext cx="3428999" cy="769441"/>
          </a:xfrm>
          <a:prstGeom prst="rect">
            <a:avLst/>
          </a:prstGeom>
          <a:noFill/>
          <a:ln>
            <a:solidFill>
              <a:schemeClr val="accent1"/>
            </a:solidFill>
          </a:ln>
        </p:spPr>
        <p:txBody>
          <a:bodyPr wrap="square">
            <a:spAutoFit/>
          </a:bodyPr>
          <a:lstStyle/>
          <a:p>
            <a:r>
              <a:rPr lang="en-GB" sz="1100" i="1" dirty="0"/>
              <a:t>“As of today, I will no longer be in need of the MCK's food bank services. I can't begin to thank you enough for the help you've given me this last month, even just the willingness and welcome has meant a lot to me.” </a:t>
            </a:r>
          </a:p>
        </p:txBody>
      </p:sp>
      <p:sp>
        <p:nvSpPr>
          <p:cNvPr id="29" name="TextBox 28">
            <a:extLst>
              <a:ext uri="{FF2B5EF4-FFF2-40B4-BE49-F238E27FC236}">
                <a16:creationId xmlns:a16="http://schemas.microsoft.com/office/drawing/2014/main" id="{8B962CE0-E2C0-B9A0-CAD2-9924D223F43D}"/>
              </a:ext>
            </a:extLst>
          </p:cNvPr>
          <p:cNvSpPr txBox="1"/>
          <p:nvPr/>
        </p:nvSpPr>
        <p:spPr>
          <a:xfrm>
            <a:off x="3571860" y="3817069"/>
            <a:ext cx="3260320" cy="769441"/>
          </a:xfrm>
          <a:prstGeom prst="rect">
            <a:avLst/>
          </a:prstGeom>
          <a:noFill/>
          <a:ln>
            <a:solidFill>
              <a:schemeClr val="accent1"/>
            </a:solidFill>
          </a:ln>
        </p:spPr>
        <p:txBody>
          <a:bodyPr wrap="square">
            <a:spAutoFit/>
          </a:bodyPr>
          <a:lstStyle/>
          <a:p>
            <a:r>
              <a:rPr lang="en-GB" sz="1100" i="1" dirty="0"/>
              <a:t>“I and my family are thankful to you, and we owe you our gratitude. I really do not know what I would have done with my immigration status or where I would have been if God did not bring you our way.“</a:t>
            </a:r>
          </a:p>
        </p:txBody>
      </p:sp>
    </p:spTree>
    <p:extLst>
      <p:ext uri="{BB962C8B-B14F-4D97-AF65-F5344CB8AC3E}">
        <p14:creationId xmlns:p14="http://schemas.microsoft.com/office/powerpoint/2010/main" val="215639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568590-43B9-AC5B-528E-16EED55ED32D}"/>
              </a:ext>
            </a:extLst>
          </p:cNvPr>
          <p:cNvSpPr txBox="1"/>
          <p:nvPr/>
        </p:nvSpPr>
        <p:spPr>
          <a:xfrm>
            <a:off x="2189057" y="1154740"/>
            <a:ext cx="6858000" cy="4708981"/>
          </a:xfrm>
          <a:prstGeom prst="rect">
            <a:avLst/>
          </a:prstGeom>
          <a:noFill/>
        </p:spPr>
        <p:txBody>
          <a:bodyPr wrap="square" rtlCol="0">
            <a:spAutoFit/>
          </a:bodyPr>
          <a:lstStyle/>
          <a:p>
            <a:endParaRPr lang="en-GB" u="sng" dirty="0"/>
          </a:p>
          <a:p>
            <a:endParaRPr lang="en-GB" u="sng" dirty="0"/>
          </a:p>
          <a:p>
            <a:r>
              <a:rPr lang="en-GB" sz="1200" dirty="0"/>
              <a:t>                                                                                         </a:t>
            </a:r>
            <a:endParaRPr lang="en-GB" u="sng" dirty="0"/>
          </a:p>
          <a:p>
            <a:endParaRPr lang="en-GB" u="sng" dirty="0"/>
          </a:p>
          <a:p>
            <a:endParaRPr lang="en-GB" u="sng" dirty="0"/>
          </a:p>
          <a:p>
            <a:endParaRPr lang="en-GB" u="sng" dirty="0"/>
          </a:p>
          <a:p>
            <a:endParaRPr lang="en-GB" u="sng" dirty="0"/>
          </a:p>
          <a:p>
            <a:endParaRPr lang="en-GB" u="sng" dirty="0"/>
          </a:p>
          <a:p>
            <a:endParaRPr lang="en-GB" u="sng" dirty="0"/>
          </a:p>
          <a:p>
            <a:endParaRPr lang="en-GB" u="sng" dirty="0"/>
          </a:p>
          <a:p>
            <a:endParaRPr lang="en-GB" u="sng" dirty="0"/>
          </a:p>
          <a:p>
            <a:endParaRPr lang="en-GB" u="sng" dirty="0"/>
          </a:p>
          <a:p>
            <a:endParaRPr lang="en-GB" u="sng" dirty="0"/>
          </a:p>
          <a:p>
            <a:endParaRPr lang="en-GB" u="sng" dirty="0"/>
          </a:p>
          <a:p>
            <a:endParaRPr lang="en-GB" u="sng" dirty="0"/>
          </a:p>
          <a:p>
            <a:endParaRPr lang="en-GB" sz="1200" dirty="0"/>
          </a:p>
          <a:p>
            <a:endParaRPr lang="en-GB" sz="1200" dirty="0"/>
          </a:p>
          <a:p>
            <a:endParaRPr lang="en-GB" sz="1200" dirty="0"/>
          </a:p>
        </p:txBody>
      </p:sp>
      <p:sp>
        <p:nvSpPr>
          <p:cNvPr id="9" name="TextBox 8">
            <a:extLst>
              <a:ext uri="{FF2B5EF4-FFF2-40B4-BE49-F238E27FC236}">
                <a16:creationId xmlns:a16="http://schemas.microsoft.com/office/drawing/2014/main" id="{7B83C1F4-7F90-B702-1805-26412E0169DD}"/>
              </a:ext>
            </a:extLst>
          </p:cNvPr>
          <p:cNvSpPr txBox="1"/>
          <p:nvPr/>
        </p:nvSpPr>
        <p:spPr>
          <a:xfrm>
            <a:off x="4681404" y="6810292"/>
            <a:ext cx="1873306" cy="830997"/>
          </a:xfrm>
          <a:prstGeom prst="rect">
            <a:avLst/>
          </a:prstGeom>
          <a:noFill/>
        </p:spPr>
        <p:txBody>
          <a:bodyPr wrap="square">
            <a:spAutoFit/>
          </a:bodyPr>
          <a:lstStyle/>
          <a:p>
            <a:r>
              <a:rPr lang="en-GB" sz="1200" dirty="0"/>
              <a:t>The Church Office</a:t>
            </a:r>
          </a:p>
          <a:p>
            <a:r>
              <a:rPr lang="en-GB" sz="1200" dirty="0"/>
              <a:t>131 Mounts Road</a:t>
            </a:r>
          </a:p>
          <a:p>
            <a:r>
              <a:rPr lang="en-GB" sz="1200" dirty="0"/>
              <a:t>Greenhithe</a:t>
            </a:r>
          </a:p>
          <a:p>
            <a:r>
              <a:rPr lang="en-GB" sz="1200" dirty="0"/>
              <a:t>DA9 9ND</a:t>
            </a:r>
          </a:p>
        </p:txBody>
      </p:sp>
      <p:sp>
        <p:nvSpPr>
          <p:cNvPr id="11" name="TextBox 10">
            <a:extLst>
              <a:ext uri="{FF2B5EF4-FFF2-40B4-BE49-F238E27FC236}">
                <a16:creationId xmlns:a16="http://schemas.microsoft.com/office/drawing/2014/main" id="{2284662E-F0C3-A698-E1CE-AF10F082058B}"/>
              </a:ext>
            </a:extLst>
          </p:cNvPr>
          <p:cNvSpPr txBox="1"/>
          <p:nvPr/>
        </p:nvSpPr>
        <p:spPr>
          <a:xfrm>
            <a:off x="4681404" y="7590024"/>
            <a:ext cx="3475528" cy="261610"/>
          </a:xfrm>
          <a:prstGeom prst="rect">
            <a:avLst/>
          </a:prstGeom>
          <a:noFill/>
        </p:spPr>
        <p:txBody>
          <a:bodyPr wrap="square">
            <a:spAutoFit/>
          </a:bodyPr>
          <a:lstStyle/>
          <a:p>
            <a:r>
              <a:rPr lang="en-GB" sz="1100" dirty="0"/>
              <a:t>www.mckcharity.co.uk</a:t>
            </a:r>
          </a:p>
        </p:txBody>
      </p:sp>
      <p:sp>
        <p:nvSpPr>
          <p:cNvPr id="13" name="TextBox 12">
            <a:extLst>
              <a:ext uri="{FF2B5EF4-FFF2-40B4-BE49-F238E27FC236}">
                <a16:creationId xmlns:a16="http://schemas.microsoft.com/office/drawing/2014/main" id="{E631EC2E-E490-D64D-78B5-01D5AFAB26FF}"/>
              </a:ext>
            </a:extLst>
          </p:cNvPr>
          <p:cNvSpPr txBox="1"/>
          <p:nvPr/>
        </p:nvSpPr>
        <p:spPr>
          <a:xfrm>
            <a:off x="4681404" y="8692470"/>
            <a:ext cx="3475528" cy="430887"/>
          </a:xfrm>
          <a:prstGeom prst="rect">
            <a:avLst/>
          </a:prstGeom>
          <a:noFill/>
        </p:spPr>
        <p:txBody>
          <a:bodyPr wrap="square">
            <a:spAutoFit/>
          </a:bodyPr>
          <a:lstStyle/>
          <a:p>
            <a:endParaRPr lang="fi-FI" sz="1100" dirty="0"/>
          </a:p>
          <a:p>
            <a:r>
              <a:rPr lang="fi-FI" sz="1100" dirty="0"/>
              <a:t>07512 460221</a:t>
            </a:r>
          </a:p>
        </p:txBody>
      </p:sp>
      <p:sp>
        <p:nvSpPr>
          <p:cNvPr id="15" name="TextBox 14">
            <a:extLst>
              <a:ext uri="{FF2B5EF4-FFF2-40B4-BE49-F238E27FC236}">
                <a16:creationId xmlns:a16="http://schemas.microsoft.com/office/drawing/2014/main" id="{77C84430-6525-4E8C-318D-18EDB4470184}"/>
              </a:ext>
            </a:extLst>
          </p:cNvPr>
          <p:cNvSpPr txBox="1"/>
          <p:nvPr/>
        </p:nvSpPr>
        <p:spPr>
          <a:xfrm>
            <a:off x="4681404" y="7974293"/>
            <a:ext cx="4244272" cy="938719"/>
          </a:xfrm>
          <a:prstGeom prst="rect">
            <a:avLst/>
          </a:prstGeom>
          <a:noFill/>
        </p:spPr>
        <p:txBody>
          <a:bodyPr wrap="square">
            <a:spAutoFit/>
          </a:bodyPr>
          <a:lstStyle/>
          <a:p>
            <a:r>
              <a:rPr lang="en-GB" sz="1100" dirty="0"/>
              <a:t>Jude Andrews</a:t>
            </a:r>
          </a:p>
          <a:p>
            <a:r>
              <a:rPr lang="en-GB" sz="1100" dirty="0"/>
              <a:t>Operations Manager</a:t>
            </a:r>
          </a:p>
          <a:p>
            <a:endParaRPr lang="en-GB" sz="1100" dirty="0"/>
          </a:p>
          <a:p>
            <a:r>
              <a:rPr lang="en-GB" sz="1100" dirty="0"/>
              <a:t>office@mckcharity.co.uk</a:t>
            </a:r>
          </a:p>
          <a:p>
            <a:r>
              <a:rPr lang="en-GB" sz="1100" dirty="0"/>
              <a:t>jude@mckcharity.co.uk</a:t>
            </a:r>
          </a:p>
        </p:txBody>
      </p:sp>
      <p:sp>
        <p:nvSpPr>
          <p:cNvPr id="17" name="TextBox 16">
            <a:extLst>
              <a:ext uri="{FF2B5EF4-FFF2-40B4-BE49-F238E27FC236}">
                <a16:creationId xmlns:a16="http://schemas.microsoft.com/office/drawing/2014/main" id="{56B74D71-7200-A2A5-0D9E-31DA93582E8C}"/>
              </a:ext>
            </a:extLst>
          </p:cNvPr>
          <p:cNvSpPr txBox="1"/>
          <p:nvPr/>
        </p:nvSpPr>
        <p:spPr>
          <a:xfrm>
            <a:off x="4365653" y="6433741"/>
            <a:ext cx="2176758" cy="369332"/>
          </a:xfrm>
          <a:prstGeom prst="rect">
            <a:avLst/>
          </a:prstGeom>
          <a:noFill/>
        </p:spPr>
        <p:txBody>
          <a:bodyPr wrap="square" rtlCol="0">
            <a:spAutoFit/>
          </a:bodyPr>
          <a:lstStyle/>
          <a:p>
            <a:r>
              <a:rPr lang="en-GB" u="sng" dirty="0"/>
              <a:t>Contact Information</a:t>
            </a:r>
          </a:p>
        </p:txBody>
      </p:sp>
      <p:sp>
        <p:nvSpPr>
          <p:cNvPr id="22" name="TextBox 21">
            <a:extLst>
              <a:ext uri="{FF2B5EF4-FFF2-40B4-BE49-F238E27FC236}">
                <a16:creationId xmlns:a16="http://schemas.microsoft.com/office/drawing/2014/main" id="{1C01EA42-2BEC-FE3B-C224-949CC049A7A8}"/>
              </a:ext>
            </a:extLst>
          </p:cNvPr>
          <p:cNvSpPr txBox="1"/>
          <p:nvPr/>
        </p:nvSpPr>
        <p:spPr>
          <a:xfrm>
            <a:off x="83019" y="6782061"/>
            <a:ext cx="2928632" cy="1661993"/>
          </a:xfrm>
          <a:prstGeom prst="rect">
            <a:avLst/>
          </a:prstGeom>
          <a:noFill/>
        </p:spPr>
        <p:txBody>
          <a:bodyPr wrap="square">
            <a:spAutoFit/>
          </a:bodyPr>
          <a:lstStyle/>
          <a:p>
            <a:pPr marL="171450" indent="-171450">
              <a:buFont typeface="Arial" panose="020B0604020202020204" pitchFamily="34" charset="0"/>
              <a:buChar char="•"/>
            </a:pPr>
            <a:r>
              <a:rPr lang="en-GB" sz="1200" dirty="0"/>
              <a:t>Become a volunteer by helping us at special events, food and fun etc…</a:t>
            </a:r>
          </a:p>
          <a:p>
            <a:pPr marL="171450" indent="-171450">
              <a:buFont typeface="Arial" panose="020B0604020202020204" pitchFamily="34" charset="0"/>
              <a:buChar char="•"/>
            </a:pPr>
            <a:r>
              <a:rPr lang="en-GB" sz="1200" dirty="0"/>
              <a:t>Donate items to one of our food banks </a:t>
            </a:r>
          </a:p>
          <a:p>
            <a:pPr marL="171450" indent="-171450">
              <a:buFont typeface="Arial" panose="020B0604020202020204" pitchFamily="34" charset="0"/>
              <a:buChar char="•"/>
            </a:pPr>
            <a:r>
              <a:rPr lang="en-GB" sz="1200" dirty="0"/>
              <a:t>You can also support us financially in a variety of different ways. Cash, cheque, standing order or by scanning the QR code below. </a:t>
            </a:r>
          </a:p>
          <a:p>
            <a:endParaRPr lang="en-GB" dirty="0"/>
          </a:p>
        </p:txBody>
      </p:sp>
      <p:pic>
        <p:nvPicPr>
          <p:cNvPr id="23" name="Picture 22">
            <a:extLst>
              <a:ext uri="{FF2B5EF4-FFF2-40B4-BE49-F238E27FC236}">
                <a16:creationId xmlns:a16="http://schemas.microsoft.com/office/drawing/2014/main" id="{88CB3BA9-7BC1-73EC-706A-745FFBFA6A79}"/>
              </a:ext>
            </a:extLst>
          </p:cNvPr>
          <p:cNvPicPr>
            <a:picLocks noChangeAspect="1"/>
          </p:cNvPicPr>
          <p:nvPr/>
        </p:nvPicPr>
        <p:blipFill>
          <a:blip r:embed="rId2"/>
          <a:stretch>
            <a:fillRect/>
          </a:stretch>
        </p:blipFill>
        <p:spPr>
          <a:xfrm>
            <a:off x="635497" y="8104070"/>
            <a:ext cx="1783306" cy="1777440"/>
          </a:xfrm>
          <a:prstGeom prst="rect">
            <a:avLst/>
          </a:prstGeom>
        </p:spPr>
      </p:pic>
      <p:pic>
        <p:nvPicPr>
          <p:cNvPr id="24" name="Picture 23">
            <a:extLst>
              <a:ext uri="{FF2B5EF4-FFF2-40B4-BE49-F238E27FC236}">
                <a16:creationId xmlns:a16="http://schemas.microsoft.com/office/drawing/2014/main" id="{09F72037-122E-8705-5242-AC749D548C79}"/>
              </a:ext>
            </a:extLst>
          </p:cNvPr>
          <p:cNvPicPr>
            <a:picLocks noChangeAspect="1"/>
          </p:cNvPicPr>
          <p:nvPr/>
        </p:nvPicPr>
        <p:blipFill>
          <a:blip r:embed="rId3"/>
          <a:stretch>
            <a:fillRect/>
          </a:stretch>
        </p:blipFill>
        <p:spPr>
          <a:xfrm flipV="1">
            <a:off x="4923248" y="9123357"/>
            <a:ext cx="1059754" cy="190603"/>
          </a:xfrm>
          <a:prstGeom prst="rect">
            <a:avLst/>
          </a:prstGeom>
        </p:spPr>
      </p:pic>
      <p:sp>
        <p:nvSpPr>
          <p:cNvPr id="25" name="TextBox 24">
            <a:extLst>
              <a:ext uri="{FF2B5EF4-FFF2-40B4-BE49-F238E27FC236}">
                <a16:creationId xmlns:a16="http://schemas.microsoft.com/office/drawing/2014/main" id="{423EB4E9-F7F5-066D-D465-B5F6EFF56911}"/>
              </a:ext>
            </a:extLst>
          </p:cNvPr>
          <p:cNvSpPr txBox="1"/>
          <p:nvPr/>
        </p:nvSpPr>
        <p:spPr>
          <a:xfrm>
            <a:off x="206590" y="6387575"/>
            <a:ext cx="2714882" cy="369332"/>
          </a:xfrm>
          <a:prstGeom prst="rect">
            <a:avLst/>
          </a:prstGeom>
          <a:noFill/>
        </p:spPr>
        <p:txBody>
          <a:bodyPr wrap="square" rtlCol="0">
            <a:spAutoFit/>
          </a:bodyPr>
          <a:lstStyle/>
          <a:p>
            <a:r>
              <a:rPr lang="en-GB" u="sng" dirty="0"/>
              <a:t>How can you support us?</a:t>
            </a:r>
          </a:p>
        </p:txBody>
      </p:sp>
      <p:sp>
        <p:nvSpPr>
          <p:cNvPr id="28" name="TextBox 27">
            <a:extLst>
              <a:ext uri="{FF2B5EF4-FFF2-40B4-BE49-F238E27FC236}">
                <a16:creationId xmlns:a16="http://schemas.microsoft.com/office/drawing/2014/main" id="{F5E8B0AC-54B3-F5FD-EB93-18C5EE07EC4D}"/>
              </a:ext>
            </a:extLst>
          </p:cNvPr>
          <p:cNvSpPr txBox="1"/>
          <p:nvPr/>
        </p:nvSpPr>
        <p:spPr>
          <a:xfrm>
            <a:off x="4681404" y="9313960"/>
            <a:ext cx="4709564" cy="430887"/>
          </a:xfrm>
          <a:prstGeom prst="rect">
            <a:avLst/>
          </a:prstGeom>
          <a:noFill/>
        </p:spPr>
        <p:txBody>
          <a:bodyPr wrap="square">
            <a:spAutoFit/>
          </a:bodyPr>
          <a:lstStyle/>
          <a:p>
            <a:r>
              <a:rPr lang="en-GB" sz="1100" dirty="0"/>
              <a:t>Follow us on Facebook</a:t>
            </a:r>
          </a:p>
          <a:p>
            <a:r>
              <a:rPr lang="en-GB" sz="1100" dirty="0"/>
              <a:t>MCK – Mary’s Child Kent</a:t>
            </a:r>
          </a:p>
        </p:txBody>
      </p:sp>
      <p:sp>
        <p:nvSpPr>
          <p:cNvPr id="10" name="TextBox 9">
            <a:extLst>
              <a:ext uri="{FF2B5EF4-FFF2-40B4-BE49-F238E27FC236}">
                <a16:creationId xmlns:a16="http://schemas.microsoft.com/office/drawing/2014/main" id="{96212CE7-41E5-B8EA-9F6D-DA11B48C4922}"/>
              </a:ext>
            </a:extLst>
          </p:cNvPr>
          <p:cNvSpPr txBox="1"/>
          <p:nvPr/>
        </p:nvSpPr>
        <p:spPr>
          <a:xfrm>
            <a:off x="549267" y="-12709"/>
            <a:ext cx="2029528" cy="369332"/>
          </a:xfrm>
          <a:prstGeom prst="rect">
            <a:avLst/>
          </a:prstGeom>
          <a:noFill/>
        </p:spPr>
        <p:txBody>
          <a:bodyPr wrap="square" rtlCol="0">
            <a:spAutoFit/>
          </a:bodyPr>
          <a:lstStyle/>
          <a:p>
            <a:r>
              <a:rPr lang="en-GB" u="sng" dirty="0"/>
              <a:t>Upcoming Events</a:t>
            </a:r>
          </a:p>
        </p:txBody>
      </p:sp>
      <p:pic>
        <p:nvPicPr>
          <p:cNvPr id="16" name="Picture 15">
            <a:extLst>
              <a:ext uri="{FF2B5EF4-FFF2-40B4-BE49-F238E27FC236}">
                <a16:creationId xmlns:a16="http://schemas.microsoft.com/office/drawing/2014/main" id="{4E4A52E3-2E36-9DDD-A60B-4B8CB6EB2AB5}"/>
              </a:ext>
            </a:extLst>
          </p:cNvPr>
          <p:cNvPicPr>
            <a:picLocks noChangeAspect="1"/>
          </p:cNvPicPr>
          <p:nvPr/>
        </p:nvPicPr>
        <p:blipFill>
          <a:blip r:embed="rId4"/>
          <a:stretch>
            <a:fillRect/>
          </a:stretch>
        </p:blipFill>
        <p:spPr>
          <a:xfrm>
            <a:off x="7095107" y="1902260"/>
            <a:ext cx="2123649" cy="369331"/>
          </a:xfrm>
          <a:prstGeom prst="rect">
            <a:avLst/>
          </a:prstGeom>
        </p:spPr>
      </p:pic>
      <p:sp>
        <p:nvSpPr>
          <p:cNvPr id="19" name="TextBox 18">
            <a:extLst>
              <a:ext uri="{FF2B5EF4-FFF2-40B4-BE49-F238E27FC236}">
                <a16:creationId xmlns:a16="http://schemas.microsoft.com/office/drawing/2014/main" id="{290B9EB8-5B8F-F89D-4971-D99EBB507350}"/>
              </a:ext>
            </a:extLst>
          </p:cNvPr>
          <p:cNvSpPr txBox="1"/>
          <p:nvPr/>
        </p:nvSpPr>
        <p:spPr>
          <a:xfrm>
            <a:off x="362299" y="4698270"/>
            <a:ext cx="6192411" cy="1200329"/>
          </a:xfrm>
          <a:prstGeom prst="rect">
            <a:avLst/>
          </a:prstGeom>
          <a:noFill/>
        </p:spPr>
        <p:txBody>
          <a:bodyPr wrap="square" rtlCol="0">
            <a:spAutoFit/>
          </a:bodyPr>
          <a:lstStyle/>
          <a:p>
            <a:pPr algn="ctr"/>
            <a:r>
              <a:rPr lang="en-GB" sz="1200" dirty="0"/>
              <a:t>MCK is generously supported by individuals who give financially as well as local organisations, businesses and grant trusts. We are very grateful for everyone’s support. We were fortunate to recently receive grants from Swanscombe and Greenhithe Town Council, and Beaverbrooks. We have also received donations from other local groups, businesses and organisations. These gifts and donations help us to support families and individuals in our local area, whether through </a:t>
            </a:r>
          </a:p>
          <a:p>
            <a:pPr algn="ctr"/>
            <a:r>
              <a:rPr lang="en-GB" sz="1200" dirty="0"/>
              <a:t>the food banks, our food and fun events or support from our legal adviser. </a:t>
            </a:r>
          </a:p>
        </p:txBody>
      </p:sp>
      <p:pic>
        <p:nvPicPr>
          <p:cNvPr id="20" name="Picture 19">
            <a:extLst>
              <a:ext uri="{FF2B5EF4-FFF2-40B4-BE49-F238E27FC236}">
                <a16:creationId xmlns:a16="http://schemas.microsoft.com/office/drawing/2014/main" id="{E2529110-90AE-7026-7243-A55754DE8B64}"/>
              </a:ext>
            </a:extLst>
          </p:cNvPr>
          <p:cNvPicPr>
            <a:picLocks noChangeAspect="1"/>
          </p:cNvPicPr>
          <p:nvPr/>
        </p:nvPicPr>
        <p:blipFill>
          <a:blip r:embed="rId5"/>
          <a:stretch>
            <a:fillRect/>
          </a:stretch>
        </p:blipFill>
        <p:spPr>
          <a:xfrm>
            <a:off x="2394660" y="4259601"/>
            <a:ext cx="2127688" cy="371888"/>
          </a:xfrm>
          <a:prstGeom prst="rect">
            <a:avLst/>
          </a:prstGeom>
        </p:spPr>
      </p:pic>
      <p:pic>
        <p:nvPicPr>
          <p:cNvPr id="30" name="Picture 29">
            <a:extLst>
              <a:ext uri="{FF2B5EF4-FFF2-40B4-BE49-F238E27FC236}">
                <a16:creationId xmlns:a16="http://schemas.microsoft.com/office/drawing/2014/main" id="{53595E4B-5E07-AD55-5F99-640D6D09403F}"/>
              </a:ext>
            </a:extLst>
          </p:cNvPr>
          <p:cNvPicPr>
            <a:picLocks noChangeAspect="1"/>
          </p:cNvPicPr>
          <p:nvPr/>
        </p:nvPicPr>
        <p:blipFill>
          <a:blip r:embed="rId6"/>
          <a:stretch>
            <a:fillRect/>
          </a:stretch>
        </p:blipFill>
        <p:spPr>
          <a:xfrm>
            <a:off x="4798056" y="7822648"/>
            <a:ext cx="1060796" cy="195089"/>
          </a:xfrm>
          <a:prstGeom prst="rect">
            <a:avLst/>
          </a:prstGeom>
        </p:spPr>
      </p:pic>
      <p:pic>
        <p:nvPicPr>
          <p:cNvPr id="33" name="Picture 32">
            <a:extLst>
              <a:ext uri="{FF2B5EF4-FFF2-40B4-BE49-F238E27FC236}">
                <a16:creationId xmlns:a16="http://schemas.microsoft.com/office/drawing/2014/main" id="{00E667A1-A74B-5034-B84F-D4D2A013164C}"/>
              </a:ext>
            </a:extLst>
          </p:cNvPr>
          <p:cNvPicPr>
            <a:picLocks noChangeAspect="1"/>
          </p:cNvPicPr>
          <p:nvPr/>
        </p:nvPicPr>
        <p:blipFill>
          <a:blip r:embed="rId7"/>
          <a:stretch>
            <a:fillRect/>
          </a:stretch>
        </p:blipFill>
        <p:spPr>
          <a:xfrm>
            <a:off x="2494027" y="5934060"/>
            <a:ext cx="2127688" cy="371888"/>
          </a:xfrm>
          <a:prstGeom prst="rect">
            <a:avLst/>
          </a:prstGeom>
        </p:spPr>
      </p:pic>
      <p:pic>
        <p:nvPicPr>
          <p:cNvPr id="4" name="Picture 3">
            <a:extLst>
              <a:ext uri="{FF2B5EF4-FFF2-40B4-BE49-F238E27FC236}">
                <a16:creationId xmlns:a16="http://schemas.microsoft.com/office/drawing/2014/main" id="{169F95A2-1412-E2A7-4B2C-14BA80BFDE16}"/>
              </a:ext>
            </a:extLst>
          </p:cNvPr>
          <p:cNvPicPr>
            <a:picLocks noChangeAspect="1"/>
          </p:cNvPicPr>
          <p:nvPr/>
        </p:nvPicPr>
        <p:blipFill>
          <a:blip r:embed="rId8"/>
          <a:stretch>
            <a:fillRect/>
          </a:stretch>
        </p:blipFill>
        <p:spPr>
          <a:xfrm>
            <a:off x="135391" y="416445"/>
            <a:ext cx="2623177" cy="3710292"/>
          </a:xfrm>
          <a:prstGeom prst="rect">
            <a:avLst/>
          </a:prstGeom>
        </p:spPr>
      </p:pic>
      <p:sp>
        <p:nvSpPr>
          <p:cNvPr id="7" name="TextBox 6">
            <a:extLst>
              <a:ext uri="{FF2B5EF4-FFF2-40B4-BE49-F238E27FC236}">
                <a16:creationId xmlns:a16="http://schemas.microsoft.com/office/drawing/2014/main" id="{97F19525-D847-E61C-0BF3-145BCAEFDF31}"/>
              </a:ext>
            </a:extLst>
          </p:cNvPr>
          <p:cNvSpPr txBox="1"/>
          <p:nvPr/>
        </p:nvSpPr>
        <p:spPr>
          <a:xfrm>
            <a:off x="4279205" y="26969"/>
            <a:ext cx="2029528" cy="369332"/>
          </a:xfrm>
          <a:prstGeom prst="rect">
            <a:avLst/>
          </a:prstGeom>
          <a:noFill/>
        </p:spPr>
        <p:txBody>
          <a:bodyPr wrap="square" rtlCol="0">
            <a:spAutoFit/>
          </a:bodyPr>
          <a:lstStyle/>
          <a:p>
            <a:r>
              <a:rPr lang="en-GB" u="sng" dirty="0"/>
              <a:t>Food and Fun</a:t>
            </a:r>
          </a:p>
        </p:txBody>
      </p:sp>
      <p:sp>
        <p:nvSpPr>
          <p:cNvPr id="8" name="TextBox 7">
            <a:extLst>
              <a:ext uri="{FF2B5EF4-FFF2-40B4-BE49-F238E27FC236}">
                <a16:creationId xmlns:a16="http://schemas.microsoft.com/office/drawing/2014/main" id="{9E8FA98C-CF6E-CFFE-9EB7-F44883C6DDE7}"/>
              </a:ext>
            </a:extLst>
          </p:cNvPr>
          <p:cNvSpPr txBox="1"/>
          <p:nvPr/>
        </p:nvSpPr>
        <p:spPr>
          <a:xfrm>
            <a:off x="3011651" y="385118"/>
            <a:ext cx="3846349" cy="1200329"/>
          </a:xfrm>
          <a:prstGeom prst="rect">
            <a:avLst/>
          </a:prstGeom>
          <a:noFill/>
        </p:spPr>
        <p:txBody>
          <a:bodyPr wrap="square" rtlCol="0">
            <a:spAutoFit/>
          </a:bodyPr>
          <a:lstStyle/>
          <a:p>
            <a:r>
              <a:rPr lang="en-GB" sz="1200" dirty="0"/>
              <a:t>MCK ran five very busy sessions of Food and Fun during the Easter holidays across various local venues. These events are always well attended and offer a  range of crafts, games and  activities as well as a healthy and nutritious buffet style lunch. These events are free to attend but spaces must be booked. </a:t>
            </a:r>
          </a:p>
        </p:txBody>
      </p:sp>
      <p:sp>
        <p:nvSpPr>
          <p:cNvPr id="29" name="TextBox 28">
            <a:extLst>
              <a:ext uri="{FF2B5EF4-FFF2-40B4-BE49-F238E27FC236}">
                <a16:creationId xmlns:a16="http://schemas.microsoft.com/office/drawing/2014/main" id="{410C3FE1-59DB-2837-99A8-FCB595E1A4C4}"/>
              </a:ext>
            </a:extLst>
          </p:cNvPr>
          <p:cNvSpPr txBox="1"/>
          <p:nvPr/>
        </p:nvSpPr>
        <p:spPr>
          <a:xfrm>
            <a:off x="3045557" y="3701463"/>
            <a:ext cx="3936528" cy="461665"/>
          </a:xfrm>
          <a:prstGeom prst="rect">
            <a:avLst/>
          </a:prstGeom>
          <a:noFill/>
        </p:spPr>
        <p:txBody>
          <a:bodyPr wrap="square" rtlCol="0">
            <a:spAutoFit/>
          </a:bodyPr>
          <a:lstStyle/>
          <a:p>
            <a:r>
              <a:rPr lang="en-GB" sz="1200" dirty="0"/>
              <a:t>Food and Fun will be running again during the summer holidays 2025-  dates to be confirmed. </a:t>
            </a:r>
          </a:p>
        </p:txBody>
      </p:sp>
      <p:pic>
        <p:nvPicPr>
          <p:cNvPr id="31" name="Picture 30">
            <a:extLst>
              <a:ext uri="{FF2B5EF4-FFF2-40B4-BE49-F238E27FC236}">
                <a16:creationId xmlns:a16="http://schemas.microsoft.com/office/drawing/2014/main" id="{A7F32E2D-0A8C-5AFE-F46F-B884820EFFBE}"/>
              </a:ext>
            </a:extLst>
          </p:cNvPr>
          <p:cNvPicPr>
            <a:picLocks noChangeAspect="1"/>
          </p:cNvPicPr>
          <p:nvPr/>
        </p:nvPicPr>
        <p:blipFill>
          <a:blip r:embed="rId9"/>
          <a:stretch>
            <a:fillRect/>
          </a:stretch>
        </p:blipFill>
        <p:spPr>
          <a:xfrm>
            <a:off x="3146941" y="1669727"/>
            <a:ext cx="3552614" cy="1998345"/>
          </a:xfrm>
          <a:prstGeom prst="rect">
            <a:avLst/>
          </a:prstGeom>
        </p:spPr>
      </p:pic>
    </p:spTree>
    <p:extLst>
      <p:ext uri="{BB962C8B-B14F-4D97-AF65-F5344CB8AC3E}">
        <p14:creationId xmlns:p14="http://schemas.microsoft.com/office/powerpoint/2010/main" val="30218903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10925</TotalTime>
  <Words>696</Words>
  <Application>Microsoft Office PowerPoint</Application>
  <PresentationFormat>A4 Paper (210x297 mm)</PresentationFormat>
  <Paragraphs>59</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jude@maryschild.org.uk</dc:creator>
  <cp:lastModifiedBy>Jude Andrews</cp:lastModifiedBy>
  <cp:revision>4</cp:revision>
  <cp:lastPrinted>2025-01-21T13:20:59Z</cp:lastPrinted>
  <dcterms:created xsi:type="dcterms:W3CDTF">2024-01-09T14:39:16Z</dcterms:created>
  <dcterms:modified xsi:type="dcterms:W3CDTF">2025-06-03T13:19:55Z</dcterms:modified>
</cp:coreProperties>
</file>