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2438337"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1pPr>
    <a:lvl2pPr marL="0" marR="0" indent="0" algn="l" defTabSz="2438337"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2pPr>
    <a:lvl3pPr marL="0" marR="0" indent="0" algn="l" defTabSz="2438337"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3pPr>
    <a:lvl4pPr marL="0" marR="0" indent="0" algn="l" defTabSz="2438337"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4pPr>
    <a:lvl5pPr marL="0" marR="0" indent="0" algn="l" defTabSz="2438337"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5pPr>
    <a:lvl6pPr marL="0" marR="0" indent="0" algn="l" defTabSz="2438337"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6pPr>
    <a:lvl7pPr marL="0" marR="0" indent="0" algn="l" defTabSz="2438337"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7pPr>
    <a:lvl8pPr marL="0" marR="0" indent="0" algn="l" defTabSz="2438337"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8pPr>
    <a:lvl9pPr marL="0" marR="0" indent="0" algn="l" defTabSz="2438337"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b="def" i="def"/>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b="def" i="def"/>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b="def" i="def"/>
      <a:tcStyle>
        <a:tcBdr/>
        <a:fill>
          <a:solidFill>
            <a:srgbClr val="FFE8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8" name="Shape 168"/>
          <p:cNvSpPr/>
          <p:nvPr>
            <p:ph type="sldImg"/>
          </p:nvPr>
        </p:nvSpPr>
        <p:spPr>
          <a:xfrm>
            <a:off x="1143000" y="685800"/>
            <a:ext cx="4572000" cy="3429000"/>
          </a:xfrm>
          <a:prstGeom prst="rect">
            <a:avLst/>
          </a:prstGeom>
        </p:spPr>
        <p:txBody>
          <a:bodyPr/>
          <a:lstStyle/>
          <a:p>
            <a:pPr/>
          </a:p>
        </p:txBody>
      </p:sp>
      <p:sp>
        <p:nvSpPr>
          <p:cNvPr id="169" name="Shape 16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p:spTree>
      <p:nvGrpSpPr>
        <p:cNvPr id="1" name=""/>
        <p:cNvGrpSpPr/>
        <p:nvPr/>
      </p:nvGrpSpPr>
      <p:grpSpPr>
        <a:xfrm>
          <a:off x="0" y="0"/>
          <a:ext cx="0" cy="0"/>
          <a:chOff x="0" y="0"/>
          <a:chExt cx="0" cy="0"/>
        </a:xfrm>
      </p:grpSpPr>
      <p:sp>
        <p:nvSpPr>
          <p:cNvPr id="11" name="Body Level One…"/>
          <p:cNvSpPr txBox="1"/>
          <p:nvPr>
            <p:ph type="body" sz="quarter" idx="1" hasCustomPrompt="1"/>
          </p:nvPr>
        </p:nvSpPr>
        <p:spPr>
          <a:xfrm>
            <a:off x="1201340" y="11859862"/>
            <a:ext cx="21971004" cy="636980"/>
          </a:xfrm>
          <a:prstGeom prst="rect">
            <a:avLst/>
          </a:prstGeom>
        </p:spPr>
        <p:txBody>
          <a:bodyPr lIns="45718" tIns="45718" rIns="45718" bIns="45718" numCol="1" spcCol="38100"/>
          <a:lstStyle>
            <a:lvl1pPr marL="0" indent="0" defTabSz="825500">
              <a:lnSpc>
                <a:spcPct val="100000"/>
              </a:lnSpc>
              <a:spcBef>
                <a:spcPts val="0"/>
              </a:spcBef>
              <a:buSzTx/>
              <a:buNone/>
              <a:defRPr b="1" sz="3600"/>
            </a:lvl1pPr>
            <a:lvl2pPr marL="1066800" indent="-457200" defTabSz="825500">
              <a:lnSpc>
                <a:spcPct val="100000"/>
              </a:lnSpc>
              <a:spcBef>
                <a:spcPts val="0"/>
              </a:spcBef>
              <a:defRPr b="1" sz="3600"/>
            </a:lvl2pPr>
            <a:lvl3pPr marL="1676400" indent="-457200" defTabSz="825500">
              <a:lnSpc>
                <a:spcPct val="100000"/>
              </a:lnSpc>
              <a:spcBef>
                <a:spcPts val="0"/>
              </a:spcBef>
              <a:defRPr b="1" sz="3600"/>
            </a:lvl3pPr>
            <a:lvl4pPr marL="2286000" indent="-457200" defTabSz="825500">
              <a:lnSpc>
                <a:spcPct val="100000"/>
              </a:lnSpc>
              <a:spcBef>
                <a:spcPts val="0"/>
              </a:spcBef>
              <a:defRPr b="1" sz="3600"/>
            </a:lvl4pPr>
            <a:lvl5pPr marL="2895600" indent="-457200" defTabSz="825500">
              <a:lnSpc>
                <a:spcPct val="100000"/>
              </a:lnSpc>
              <a:spcBef>
                <a:spcPts val="0"/>
              </a:spcBef>
              <a:defRPr b="1" sz="3600"/>
            </a:lvl5pPr>
          </a:lstStyle>
          <a:p>
            <a:pPr/>
            <a:r>
              <a:t>Author and Date</a:t>
            </a:r>
          </a:p>
          <a:p>
            <a:pPr lvl="1"/>
            <a:r>
              <a:t/>
            </a:r>
          </a:p>
          <a:p>
            <a:pPr lvl="2"/>
            <a:r>
              <a:t/>
            </a:r>
          </a:p>
          <a:p>
            <a:pPr lvl="3"/>
            <a:r>
              <a:t/>
            </a:r>
          </a:p>
          <a:p>
            <a:pPr lvl="4"/>
            <a:r>
              <a:t/>
            </a:r>
          </a:p>
        </p:txBody>
      </p:sp>
      <p:sp>
        <p:nvSpPr>
          <p:cNvPr id="12" name="Presentation Title"/>
          <p:cNvSpPr txBox="1"/>
          <p:nvPr>
            <p:ph type="title" hasCustomPrompt="1"/>
          </p:nvPr>
        </p:nvSpPr>
        <p:spPr>
          <a:xfrm>
            <a:off x="1206496" y="2574991"/>
            <a:ext cx="21971005" cy="4648202"/>
          </a:xfrm>
          <a:prstGeom prst="rect">
            <a:avLst/>
          </a:prstGeom>
        </p:spPr>
        <p:txBody>
          <a:bodyPr anchor="b"/>
          <a:lstStyle>
            <a:lvl1pPr>
              <a:defRPr spc="-232" sz="11600"/>
            </a:lvl1pPr>
          </a:lstStyle>
          <a:p>
            <a:pPr/>
            <a:r>
              <a:t>Presentation Title</a:t>
            </a:r>
          </a:p>
        </p:txBody>
      </p:sp>
      <p:sp>
        <p:nvSpPr>
          <p:cNvPr id="13" name="Body Level One…"/>
          <p:cNvSpPr txBox="1"/>
          <p:nvPr>
            <p:ph type="body" sz="quarter" idx="21" hasCustomPrompt="1"/>
          </p:nvPr>
        </p:nvSpPr>
        <p:spPr>
          <a:xfrm>
            <a:off x="1201342" y="7223190"/>
            <a:ext cx="21971002" cy="1905002"/>
          </a:xfrm>
          <a:prstGeom prst="rect">
            <a:avLst/>
          </a:prstGeom>
        </p:spPr>
        <p:txBody>
          <a:bodyPr numCol="1" spcCol="38100"/>
          <a:lstStyle>
            <a:lvl1pPr marL="0" indent="0" defTabSz="825500">
              <a:lnSpc>
                <a:spcPct val="100000"/>
              </a:lnSpc>
              <a:spcBef>
                <a:spcPts val="0"/>
              </a:spcBef>
              <a:buSzTx/>
              <a:buNone/>
              <a:defRPr b="1" sz="5500"/>
            </a:lvl1pPr>
          </a:lstStyle>
          <a:p>
            <a:pPr/>
            <a:r>
              <a:t>Presentation Subtitle</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99" name="Slide Title"/>
          <p:cNvSpPr txBox="1"/>
          <p:nvPr>
            <p:ph type="title" hasCustomPrompt="1"/>
          </p:nvPr>
        </p:nvSpPr>
        <p:spPr>
          <a:xfrm>
            <a:off x="1206500" y="1079500"/>
            <a:ext cx="21971000" cy="1434950"/>
          </a:xfrm>
          <a:prstGeom prst="rect">
            <a:avLst/>
          </a:prstGeom>
        </p:spPr>
        <p:txBody>
          <a:bodyPr/>
          <a:lstStyle/>
          <a:p>
            <a:pPr/>
            <a:r>
              <a:t>Slide Title</a:t>
            </a:r>
          </a:p>
        </p:txBody>
      </p:sp>
      <p:sp>
        <p:nvSpPr>
          <p:cNvPr id="100" name="Body Level One…"/>
          <p:cNvSpPr txBox="1"/>
          <p:nvPr>
            <p:ph type="body" sz="quarter" idx="1" hasCustomPrompt="1"/>
          </p:nvPr>
        </p:nvSpPr>
        <p:spPr>
          <a:xfrm>
            <a:off x="1206500" y="2372961"/>
            <a:ext cx="21971000" cy="934781"/>
          </a:xfrm>
          <a:prstGeom prst="rect">
            <a:avLst/>
          </a:prstGeom>
        </p:spPr>
        <p:txBody>
          <a:bodyPr lIns="45718" tIns="45718" rIns="45718" bIns="45718" numCol="1" spcCol="38100"/>
          <a:lstStyle>
            <a:lvl1pPr marL="0" indent="0" defTabSz="825500">
              <a:lnSpc>
                <a:spcPct val="100000"/>
              </a:lnSpc>
              <a:spcBef>
                <a:spcPts val="0"/>
              </a:spcBef>
              <a:buSzTx/>
              <a:buNone/>
              <a:defRPr b="1" sz="5500"/>
            </a:lvl1pPr>
            <a:lvl2pPr marL="1308100" indent="-698500" defTabSz="825500">
              <a:lnSpc>
                <a:spcPct val="100000"/>
              </a:lnSpc>
              <a:spcBef>
                <a:spcPts val="0"/>
              </a:spcBef>
              <a:defRPr b="1" sz="5500"/>
            </a:lvl2pPr>
            <a:lvl3pPr marL="1917700" indent="-698500" defTabSz="825500">
              <a:lnSpc>
                <a:spcPct val="100000"/>
              </a:lnSpc>
              <a:spcBef>
                <a:spcPts val="0"/>
              </a:spcBef>
              <a:defRPr b="1" sz="5500"/>
            </a:lvl3pPr>
            <a:lvl4pPr marL="2527300" indent="-698500" defTabSz="825500">
              <a:lnSpc>
                <a:spcPct val="100000"/>
              </a:lnSpc>
              <a:spcBef>
                <a:spcPts val="0"/>
              </a:spcBef>
              <a:defRPr b="1" sz="5500"/>
            </a:lvl4pPr>
            <a:lvl5pPr marL="3136900" indent="-698500" defTabSz="825500">
              <a:lnSpc>
                <a:spcPct val="100000"/>
              </a:lnSpc>
              <a:spcBef>
                <a:spcPts val="0"/>
              </a:spcBef>
              <a:defRPr b="1" sz="5500"/>
            </a:lvl5pPr>
          </a:lstStyle>
          <a:p>
            <a:pPr/>
            <a:r>
              <a:t>Slide Subtitle</a:t>
            </a:r>
          </a:p>
          <a:p>
            <a:pPr lvl="1"/>
            <a:r>
              <a:t/>
            </a:r>
          </a:p>
          <a:p>
            <a:pPr lvl="2"/>
            <a:r>
              <a:t/>
            </a:r>
          </a:p>
          <a:p>
            <a:pPr lvl="3"/>
            <a:r>
              <a:t/>
            </a:r>
          </a:p>
          <a:p>
            <a:pPr lvl="4"/>
            <a:r>
              <a:t/>
            </a:r>
          </a:p>
        </p:txBody>
      </p:sp>
      <p:sp>
        <p:nvSpPr>
          <p:cNvPr id="10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108" name="Agenda Title"/>
          <p:cNvSpPr txBox="1"/>
          <p:nvPr>
            <p:ph type="title" hasCustomPrompt="1"/>
          </p:nvPr>
        </p:nvSpPr>
        <p:spPr>
          <a:xfrm>
            <a:off x="1206500" y="1079500"/>
            <a:ext cx="21971000" cy="1435100"/>
          </a:xfrm>
          <a:prstGeom prst="rect">
            <a:avLst/>
          </a:prstGeom>
        </p:spPr>
        <p:txBody>
          <a:bodyPr/>
          <a:lstStyle/>
          <a:p>
            <a:pPr/>
            <a:r>
              <a:t>Agenda Title</a:t>
            </a:r>
          </a:p>
        </p:txBody>
      </p:sp>
      <p:sp>
        <p:nvSpPr>
          <p:cNvPr id="109" name="Body Level One…"/>
          <p:cNvSpPr txBox="1"/>
          <p:nvPr>
            <p:ph type="body" sz="quarter" idx="1" hasCustomPrompt="1"/>
          </p:nvPr>
        </p:nvSpPr>
        <p:spPr>
          <a:xfrm>
            <a:off x="1206500" y="2372961"/>
            <a:ext cx="21971000" cy="934781"/>
          </a:xfrm>
          <a:prstGeom prst="rect">
            <a:avLst/>
          </a:prstGeom>
        </p:spPr>
        <p:txBody>
          <a:bodyPr lIns="45718" tIns="45718" rIns="45718" bIns="45718" numCol="1" spcCol="38100"/>
          <a:lstStyle>
            <a:lvl1pPr marL="0" indent="0" defTabSz="825500">
              <a:lnSpc>
                <a:spcPct val="100000"/>
              </a:lnSpc>
              <a:spcBef>
                <a:spcPts val="0"/>
              </a:spcBef>
              <a:buSzTx/>
              <a:buNone/>
              <a:defRPr b="1" sz="5500"/>
            </a:lvl1pPr>
            <a:lvl2pPr marL="1308100" indent="-698500" defTabSz="825500">
              <a:lnSpc>
                <a:spcPct val="100000"/>
              </a:lnSpc>
              <a:spcBef>
                <a:spcPts val="0"/>
              </a:spcBef>
              <a:defRPr b="1" sz="5500"/>
            </a:lvl2pPr>
            <a:lvl3pPr marL="1917700" indent="-698500" defTabSz="825500">
              <a:lnSpc>
                <a:spcPct val="100000"/>
              </a:lnSpc>
              <a:spcBef>
                <a:spcPts val="0"/>
              </a:spcBef>
              <a:defRPr b="1" sz="5500"/>
            </a:lvl3pPr>
            <a:lvl4pPr marL="2527300" indent="-698500" defTabSz="825500">
              <a:lnSpc>
                <a:spcPct val="100000"/>
              </a:lnSpc>
              <a:spcBef>
                <a:spcPts val="0"/>
              </a:spcBef>
              <a:defRPr b="1" sz="5500"/>
            </a:lvl4pPr>
            <a:lvl5pPr marL="3136900" indent="-698500" defTabSz="825500">
              <a:lnSpc>
                <a:spcPct val="100000"/>
              </a:lnSpc>
              <a:spcBef>
                <a:spcPts val="0"/>
              </a:spcBef>
              <a:defRPr b="1" sz="5500"/>
            </a:lvl5pPr>
          </a:lstStyle>
          <a:p>
            <a:pPr/>
            <a:r>
              <a:t>Agenda Subtitle</a:t>
            </a:r>
          </a:p>
          <a:p>
            <a:pPr lvl="1"/>
            <a:r>
              <a:t/>
            </a:r>
          </a:p>
          <a:p>
            <a:pPr lvl="2"/>
            <a:r>
              <a:t/>
            </a:r>
          </a:p>
          <a:p>
            <a:pPr lvl="3"/>
            <a:r>
              <a:t/>
            </a:r>
          </a:p>
          <a:p>
            <a:pPr lvl="4"/>
            <a:r>
              <a:t/>
            </a:r>
          </a:p>
        </p:txBody>
      </p:sp>
      <p:sp>
        <p:nvSpPr>
          <p:cNvPr id="110" name="Body Level One…"/>
          <p:cNvSpPr txBox="1"/>
          <p:nvPr>
            <p:ph type="body" idx="21" hasCustomPrompt="1"/>
          </p:nvPr>
        </p:nvSpPr>
        <p:spPr>
          <a:prstGeom prst="rect">
            <a:avLst/>
          </a:prstGeom>
        </p:spPr>
        <p:txBody>
          <a:bodyPr numCol="1" spcCol="38100"/>
          <a:lstStyle>
            <a:lvl1pPr marL="0" indent="0" defTabSz="825500">
              <a:lnSpc>
                <a:spcPct val="100000"/>
              </a:lnSpc>
              <a:spcBef>
                <a:spcPts val="1800"/>
              </a:spcBef>
              <a:buSzTx/>
              <a:buNone/>
              <a:defRPr spc="-99" sz="5500"/>
            </a:lvl1pPr>
          </a:lstStyle>
          <a:p>
            <a:pPr/>
            <a:r>
              <a:t>Agenda Topics</a:t>
            </a:r>
          </a:p>
        </p:txBody>
      </p:sp>
      <p:sp>
        <p:nvSpPr>
          <p:cNvPr id="1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118" name="Body Level One…"/>
          <p:cNvSpPr txBox="1"/>
          <p:nvPr>
            <p:ph type="body" sz="half" idx="1" hasCustomPrompt="1"/>
          </p:nvPr>
        </p:nvSpPr>
        <p:spPr>
          <a:xfrm>
            <a:off x="1206500" y="4920843"/>
            <a:ext cx="21971000" cy="3874314"/>
          </a:xfrm>
          <a:prstGeom prst="rect">
            <a:avLst/>
          </a:prstGeom>
        </p:spPr>
        <p:txBody>
          <a:bodyPr numCol="1" spcCol="38100"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26" name="Body Level One…"/>
          <p:cNvSpPr txBox="1"/>
          <p:nvPr>
            <p:ph type="body" idx="1" hasCustomPrompt="1"/>
          </p:nvPr>
        </p:nvSpPr>
        <p:spPr>
          <a:xfrm>
            <a:off x="1206500" y="1075926"/>
            <a:ext cx="21971000" cy="7241586"/>
          </a:xfrm>
          <a:prstGeom prst="rect">
            <a:avLst/>
          </a:prstGeom>
        </p:spPr>
        <p:txBody>
          <a:bodyPr numCol="1" spcCol="38100" anchor="b"/>
          <a:lstStyle>
            <a:lvl1pPr marL="0" indent="0" algn="ctr">
              <a:lnSpc>
                <a:spcPct val="80000"/>
              </a:lnSpc>
              <a:spcBef>
                <a:spcPts val="0"/>
              </a:spcBef>
              <a:buSzTx/>
              <a:buNone/>
              <a:defRPr b="1" spc="-250" sz="25000"/>
            </a:lvl1pPr>
            <a:lvl2pPr marL="0" indent="0" algn="ctr">
              <a:lnSpc>
                <a:spcPct val="80000"/>
              </a:lnSpc>
              <a:spcBef>
                <a:spcPts val="0"/>
              </a:spcBef>
              <a:buSzTx/>
              <a:buNone/>
              <a:defRPr b="1" spc="-250" sz="25000"/>
            </a:lvl2pPr>
            <a:lvl3pPr marL="0" indent="0" algn="ctr">
              <a:lnSpc>
                <a:spcPct val="80000"/>
              </a:lnSpc>
              <a:spcBef>
                <a:spcPts val="0"/>
              </a:spcBef>
              <a:buSzTx/>
              <a:buNone/>
              <a:defRPr b="1" spc="-250" sz="25000"/>
            </a:lvl3pPr>
            <a:lvl4pPr marL="0" indent="0" algn="ctr">
              <a:lnSpc>
                <a:spcPct val="80000"/>
              </a:lnSpc>
              <a:spcBef>
                <a:spcPts val="0"/>
              </a:spcBef>
              <a:buSzTx/>
              <a:buNone/>
              <a:defRPr b="1" spc="-250" sz="25000"/>
            </a:lvl4pPr>
            <a:lvl5pPr marL="0" indent="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27" name="Fact information"/>
          <p:cNvSpPr txBox="1"/>
          <p:nvPr>
            <p:ph type="body" sz="quarter" idx="21" hasCustomPrompt="1"/>
          </p:nvPr>
        </p:nvSpPr>
        <p:spPr>
          <a:xfrm>
            <a:off x="1206500" y="8262180"/>
            <a:ext cx="21971000" cy="934780"/>
          </a:xfrm>
          <a:prstGeom prst="rect">
            <a:avLst/>
          </a:prstGeom>
        </p:spPr>
        <p:txBody>
          <a:bodyPr lIns="45718" tIns="45718" rIns="45718" bIns="45718" numCol="1" spcCol="38100"/>
          <a:lstStyle>
            <a:lvl1pPr marL="0" indent="0" algn="ctr" defTabSz="825500">
              <a:lnSpc>
                <a:spcPct val="100000"/>
              </a:lnSpc>
              <a:spcBef>
                <a:spcPts val="0"/>
              </a:spcBef>
              <a:buSzTx/>
              <a:buNone/>
              <a:defRPr b="1" sz="5500"/>
            </a:lvl1pPr>
          </a:lstStyle>
          <a:p>
            <a:pPr/>
            <a:r>
              <a:t>Fact information</a:t>
            </a: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35" name="Body Level One…"/>
          <p:cNvSpPr txBox="1"/>
          <p:nvPr>
            <p:ph type="body" sz="quarter" idx="1" hasCustomPrompt="1"/>
          </p:nvPr>
        </p:nvSpPr>
        <p:spPr>
          <a:xfrm>
            <a:off x="2430024" y="10675453"/>
            <a:ext cx="20200054" cy="636980"/>
          </a:xfrm>
          <a:prstGeom prst="rect">
            <a:avLst/>
          </a:prstGeom>
        </p:spPr>
        <p:txBody>
          <a:bodyPr lIns="45718" tIns="45718" rIns="45718" bIns="45718" numCol="1" spcCol="38100"/>
          <a:lstStyle>
            <a:lvl1pPr marL="0" indent="0" defTabSz="825500">
              <a:lnSpc>
                <a:spcPct val="100000"/>
              </a:lnSpc>
              <a:spcBef>
                <a:spcPts val="0"/>
              </a:spcBef>
              <a:buSzTx/>
              <a:buNone/>
              <a:defRPr b="1" sz="3600"/>
            </a:lvl1pPr>
            <a:lvl2pPr marL="1066800" indent="-457200" defTabSz="825500">
              <a:lnSpc>
                <a:spcPct val="100000"/>
              </a:lnSpc>
              <a:spcBef>
                <a:spcPts val="0"/>
              </a:spcBef>
              <a:defRPr b="1" sz="3600"/>
            </a:lvl2pPr>
            <a:lvl3pPr marL="1676400" indent="-457200" defTabSz="825500">
              <a:lnSpc>
                <a:spcPct val="100000"/>
              </a:lnSpc>
              <a:spcBef>
                <a:spcPts val="0"/>
              </a:spcBef>
              <a:defRPr b="1" sz="3600"/>
            </a:lvl3pPr>
            <a:lvl4pPr marL="2286000" indent="-457200" defTabSz="825500">
              <a:lnSpc>
                <a:spcPct val="100000"/>
              </a:lnSpc>
              <a:spcBef>
                <a:spcPts val="0"/>
              </a:spcBef>
              <a:defRPr b="1" sz="3600"/>
            </a:lvl4pPr>
            <a:lvl5pPr marL="2895600" indent="-457200" defTabSz="825500">
              <a:lnSpc>
                <a:spcPct val="100000"/>
              </a:lnSpc>
              <a:spcBef>
                <a:spcPts val="0"/>
              </a:spcBef>
              <a:defRPr b="1" sz="3600"/>
            </a:lvl5pPr>
          </a:lstStyle>
          <a:p>
            <a:pPr/>
            <a:r>
              <a:t>Attribution</a:t>
            </a:r>
          </a:p>
          <a:p>
            <a:pPr lvl="1"/>
            <a:r>
              <a:t/>
            </a:r>
          </a:p>
          <a:p>
            <a:pPr lvl="2"/>
            <a:r>
              <a:t/>
            </a:r>
          </a:p>
          <a:p>
            <a:pPr lvl="3"/>
            <a:r>
              <a:t/>
            </a:r>
          </a:p>
          <a:p>
            <a:pPr lvl="4"/>
            <a:r>
              <a:t/>
            </a:r>
          </a:p>
        </p:txBody>
      </p:sp>
      <p:sp>
        <p:nvSpPr>
          <p:cNvPr id="136" name="Body Level One…"/>
          <p:cNvSpPr txBox="1"/>
          <p:nvPr>
            <p:ph type="body" sz="half" idx="21" hasCustomPrompt="1"/>
          </p:nvPr>
        </p:nvSpPr>
        <p:spPr>
          <a:xfrm>
            <a:off x="1753923" y="4939860"/>
            <a:ext cx="20876154" cy="3836281"/>
          </a:xfrm>
          <a:prstGeom prst="rect">
            <a:avLst/>
          </a:prstGeom>
        </p:spPr>
        <p:txBody>
          <a:bodyPr numCol="1" spcCol="38100"/>
          <a:lstStyle>
            <a:lvl1pPr marL="469900" indent="-300876">
              <a:spcBef>
                <a:spcPts val="0"/>
              </a:spcBef>
              <a:buSzTx/>
              <a:buNone/>
              <a:defRPr spc="-200" sz="8500">
                <a:latin typeface="Helvetica Neue Medium"/>
                <a:ea typeface="Helvetica Neue Medium"/>
                <a:cs typeface="Helvetica Neue Medium"/>
                <a:sym typeface="Helvetica Neue Medium"/>
              </a:defRPr>
            </a:lvl1pPr>
          </a:lstStyle>
          <a:p>
            <a:pPr/>
            <a:r>
              <a:t>“Notable Quote”</a:t>
            </a:r>
          </a:p>
        </p:txBody>
      </p:sp>
      <p:sp>
        <p:nvSpPr>
          <p:cNvPr id="1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44" name="Low angle exterior view of a modern building facade covered with aluminum discs under a clear, blue sky"/>
          <p:cNvSpPr/>
          <p:nvPr>
            <p:ph type="pic" sz="quarter" idx="21"/>
          </p:nvPr>
        </p:nvSpPr>
        <p:spPr>
          <a:xfrm>
            <a:off x="15417800" y="1270000"/>
            <a:ext cx="8144934" cy="5410200"/>
          </a:xfrm>
          <a:prstGeom prst="rect">
            <a:avLst/>
          </a:prstGeom>
        </p:spPr>
        <p:txBody>
          <a:bodyPr lIns="91439" tIns="45719" rIns="91439" bIns="45719" numCol="1" spcCol="38100">
            <a:noAutofit/>
          </a:bodyPr>
          <a:lstStyle/>
          <a:p>
            <a:pPr/>
          </a:p>
        </p:txBody>
      </p:sp>
      <p:sp>
        <p:nvSpPr>
          <p:cNvPr id="145" name="Low angle view of a modern, curved building under a cloudy sky"/>
          <p:cNvSpPr/>
          <p:nvPr>
            <p:ph type="pic" sz="quarter" idx="22"/>
          </p:nvPr>
        </p:nvSpPr>
        <p:spPr>
          <a:xfrm>
            <a:off x="15443200" y="7086600"/>
            <a:ext cx="8138580" cy="5422900"/>
          </a:xfrm>
          <a:prstGeom prst="rect">
            <a:avLst/>
          </a:prstGeom>
        </p:spPr>
        <p:txBody>
          <a:bodyPr lIns="91439" tIns="45719" rIns="91439" bIns="45719" numCol="1" spcCol="38100">
            <a:noAutofit/>
          </a:bodyPr>
          <a:lstStyle/>
          <a:p>
            <a:pPr/>
          </a:p>
        </p:txBody>
      </p:sp>
      <p:sp>
        <p:nvSpPr>
          <p:cNvPr id="146" name="View from inside a modern white building with glass panels, looking up to a bright, partly cloudy sky"/>
          <p:cNvSpPr/>
          <p:nvPr>
            <p:ph type="pic" idx="23"/>
          </p:nvPr>
        </p:nvSpPr>
        <p:spPr>
          <a:xfrm>
            <a:off x="-124636" y="1270000"/>
            <a:ext cx="16840170" cy="11243713"/>
          </a:xfrm>
          <a:prstGeom prst="rect">
            <a:avLst/>
          </a:prstGeom>
        </p:spPr>
        <p:txBody>
          <a:bodyPr lIns="91439" tIns="45719" rIns="91439" bIns="45719" numCol="1" spcCol="38100">
            <a:noAutofit/>
          </a:bodyPr>
          <a:lstStyle/>
          <a:p>
            <a:pPr/>
          </a:p>
        </p:txBody>
      </p:sp>
      <p:sp>
        <p:nvSpPr>
          <p:cNvPr id="1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bg>
      <p:bgPr>
        <a:solidFill>
          <a:srgbClr val="FFFFFF"/>
        </a:solidFill>
      </p:bgPr>
    </p:bg>
    <p:spTree>
      <p:nvGrpSpPr>
        <p:cNvPr id="1" name=""/>
        <p:cNvGrpSpPr/>
        <p:nvPr/>
      </p:nvGrpSpPr>
      <p:grpSpPr>
        <a:xfrm>
          <a:off x="0" y="0"/>
          <a:ext cx="0" cy="0"/>
          <a:chOff x="0" y="0"/>
          <a:chExt cx="0" cy="0"/>
        </a:xfrm>
      </p:grpSpPr>
      <p:sp>
        <p:nvSpPr>
          <p:cNvPr id="154" name="Low angle view of the Azadi Tower in Tehran, Iran against a clear, bright sky"/>
          <p:cNvSpPr/>
          <p:nvPr>
            <p:ph type="pic" idx="21"/>
          </p:nvPr>
        </p:nvSpPr>
        <p:spPr>
          <a:xfrm>
            <a:off x="0" y="-1282700"/>
            <a:ext cx="24384000" cy="16281400"/>
          </a:xfrm>
          <a:prstGeom prst="rect">
            <a:avLst/>
          </a:prstGeom>
        </p:spPr>
        <p:txBody>
          <a:bodyPr lIns="91439" tIns="45719" rIns="91439" bIns="45719" numCol="1" spcCol="38100">
            <a:noAutofit/>
          </a:bodyPr>
          <a:lstStyle/>
          <a:p>
            <a:pPr/>
          </a:p>
        </p:txBody>
      </p:sp>
      <p:sp>
        <p:nvSpPr>
          <p:cNvPr id="15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bg>
      <p:bgPr>
        <a:solidFill>
          <a:srgbClr val="FFFFFF"/>
        </a:solidFill>
      </p:bgPr>
    </p:bg>
    <p:spTree>
      <p:nvGrpSpPr>
        <p:cNvPr id="1" name=""/>
        <p:cNvGrpSpPr/>
        <p:nvPr/>
      </p:nvGrpSpPr>
      <p:grpSpPr>
        <a:xfrm>
          <a:off x="0" y="0"/>
          <a:ext cx="0" cy="0"/>
          <a:chOff x="0" y="0"/>
          <a:chExt cx="0" cy="0"/>
        </a:xfrm>
      </p:grpSpPr>
      <p:sp>
        <p:nvSpPr>
          <p:cNvPr id="21" name="View from inside a stone structure, looking out toward stairs and a clear, blue sky"/>
          <p:cNvSpPr/>
          <p:nvPr>
            <p:ph type="pic" idx="21"/>
          </p:nvPr>
        </p:nvSpPr>
        <p:spPr>
          <a:xfrm>
            <a:off x="0" y="-1270000"/>
            <a:ext cx="24384000" cy="16272934"/>
          </a:xfrm>
          <a:prstGeom prst="rect">
            <a:avLst/>
          </a:prstGeom>
        </p:spPr>
        <p:txBody>
          <a:bodyPr lIns="91439" tIns="45719" rIns="91439" bIns="45719" numCol="1" spcCol="38100">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Body Level One…"/>
          <p:cNvSpPr txBox="1"/>
          <p:nvPr>
            <p:ph type="body" sz="quarter" idx="1" hasCustomPrompt="1"/>
          </p:nvPr>
        </p:nvSpPr>
        <p:spPr>
          <a:xfrm>
            <a:off x="1207690" y="1106137"/>
            <a:ext cx="21968621" cy="636980"/>
          </a:xfrm>
          <a:prstGeom prst="rect">
            <a:avLst/>
          </a:prstGeom>
        </p:spPr>
        <p:txBody>
          <a:bodyPr lIns="45718" tIns="45718" rIns="45718" bIns="45718" numCol="1" spcCol="38100"/>
          <a:lstStyle>
            <a:lvl1pPr marL="0" indent="0" defTabSz="825500">
              <a:lnSpc>
                <a:spcPct val="100000"/>
              </a:lnSpc>
              <a:spcBef>
                <a:spcPts val="0"/>
              </a:spcBef>
              <a:buSzTx/>
              <a:buNone/>
              <a:defRPr b="1" sz="3600"/>
            </a:lvl1pPr>
            <a:lvl2pPr marL="1066800" indent="-457200" defTabSz="825500">
              <a:lnSpc>
                <a:spcPct val="100000"/>
              </a:lnSpc>
              <a:spcBef>
                <a:spcPts val="0"/>
              </a:spcBef>
              <a:defRPr b="1" sz="3600"/>
            </a:lvl2pPr>
            <a:lvl3pPr marL="1676400" indent="-457200" defTabSz="825500">
              <a:lnSpc>
                <a:spcPct val="100000"/>
              </a:lnSpc>
              <a:spcBef>
                <a:spcPts val="0"/>
              </a:spcBef>
              <a:defRPr b="1" sz="3600"/>
            </a:lvl3pPr>
            <a:lvl4pPr marL="2286000" indent="-457200" defTabSz="825500">
              <a:lnSpc>
                <a:spcPct val="100000"/>
              </a:lnSpc>
              <a:spcBef>
                <a:spcPts val="0"/>
              </a:spcBef>
              <a:defRPr b="1" sz="3600"/>
            </a:lvl4pPr>
            <a:lvl5pPr marL="2895600" indent="-457200" defTabSz="825500">
              <a:lnSpc>
                <a:spcPct val="100000"/>
              </a:lnSpc>
              <a:spcBef>
                <a:spcPts val="0"/>
              </a:spcBef>
              <a:defRPr b="1" sz="3600"/>
            </a:lvl5pPr>
          </a:lstStyle>
          <a:p>
            <a:pPr/>
            <a:r>
              <a:t>Author and Date</a:t>
            </a:r>
          </a:p>
          <a:p>
            <a:pPr lvl="1"/>
            <a:r>
              <a:t/>
            </a:r>
          </a:p>
          <a:p>
            <a:pPr lvl="2"/>
            <a:r>
              <a:t/>
            </a:r>
          </a:p>
          <a:p>
            <a:pPr lvl="3"/>
            <a:r>
              <a:t/>
            </a:r>
          </a:p>
          <a:p>
            <a:pPr lvl="4"/>
            <a:r>
              <a:t/>
            </a:r>
          </a:p>
        </p:txBody>
      </p:sp>
      <p:sp>
        <p:nvSpPr>
          <p:cNvPr id="24" name="Body Level One…"/>
          <p:cNvSpPr txBox="1"/>
          <p:nvPr>
            <p:ph type="body" sz="quarter" idx="22" hasCustomPrompt="1"/>
          </p:nvPr>
        </p:nvSpPr>
        <p:spPr>
          <a:xfrm>
            <a:off x="1206500" y="11609909"/>
            <a:ext cx="21971000" cy="1116953"/>
          </a:xfrm>
          <a:prstGeom prst="rect">
            <a:avLst/>
          </a:prstGeom>
        </p:spPr>
        <p:txBody>
          <a:bodyPr numCol="1" spcCol="38100"/>
          <a:lstStyle>
            <a:lvl1pPr marL="0" indent="0" defTabSz="825500">
              <a:lnSpc>
                <a:spcPct val="100000"/>
              </a:lnSpc>
              <a:spcBef>
                <a:spcPts val="0"/>
              </a:spcBef>
              <a:buSzTx/>
              <a:buNone/>
              <a:defRPr b="1" sz="5500"/>
            </a:lvl1pPr>
          </a:lstStyle>
          <a:p>
            <a:pPr/>
            <a:r>
              <a:t>Presentation Subtitle</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A modern white building with glass panels against a clear, blue sky"/>
          <p:cNvSpPr/>
          <p:nvPr>
            <p:ph type="pic" idx="21"/>
          </p:nvPr>
        </p:nvSpPr>
        <p:spPr>
          <a:xfrm>
            <a:off x="9271000" y="1270000"/>
            <a:ext cx="16764000" cy="11176000"/>
          </a:xfrm>
          <a:prstGeom prst="rect">
            <a:avLst/>
          </a:prstGeom>
        </p:spPr>
        <p:txBody>
          <a:bodyPr lIns="91439" tIns="45719" rIns="91439" bIns="45719" numCol="1" spcCol="38100">
            <a:noAutofit/>
          </a:bodyPr>
          <a:lstStyle/>
          <a:p>
            <a:pPr/>
          </a:p>
        </p:txBody>
      </p:sp>
      <p:sp>
        <p:nvSpPr>
          <p:cNvPr id="33" name="Slide Title"/>
          <p:cNvSpPr txBox="1"/>
          <p:nvPr>
            <p:ph type="title" hasCustomPrompt="1"/>
          </p:nvPr>
        </p:nvSpPr>
        <p:spPr>
          <a:xfrm>
            <a:off x="1206500" y="1270000"/>
            <a:ext cx="9779000" cy="5882274"/>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numCol="1" spcCol="38100"/>
          <a:lstStyle>
            <a:lvl1pPr marL="0" indent="0" defTabSz="825500">
              <a:lnSpc>
                <a:spcPct val="100000"/>
              </a:lnSpc>
              <a:spcBef>
                <a:spcPts val="0"/>
              </a:spcBef>
              <a:buSzTx/>
              <a:buNone/>
              <a:defRPr b="1" sz="5500"/>
            </a:lvl1pPr>
            <a:lvl2pPr marL="0" indent="0" defTabSz="825500">
              <a:lnSpc>
                <a:spcPct val="100000"/>
              </a:lnSpc>
              <a:spcBef>
                <a:spcPts val="0"/>
              </a:spcBef>
              <a:buSzTx/>
              <a:buNone/>
              <a:defRPr b="1" sz="5500"/>
            </a:lvl2pPr>
            <a:lvl3pPr marL="0" indent="0" defTabSz="825500">
              <a:lnSpc>
                <a:spcPct val="100000"/>
              </a:lnSpc>
              <a:spcBef>
                <a:spcPts val="0"/>
              </a:spcBef>
              <a:buSzTx/>
              <a:buNone/>
              <a:defRPr b="1" sz="5500"/>
            </a:lvl3pPr>
            <a:lvl4pPr marL="0" indent="0" defTabSz="825500">
              <a:lnSpc>
                <a:spcPct val="100000"/>
              </a:lnSpc>
              <a:spcBef>
                <a:spcPts val="0"/>
              </a:spcBef>
              <a:buSzTx/>
              <a:buNone/>
              <a:defRPr b="1" sz="5500"/>
            </a:lvl4pPr>
            <a:lvl5pPr marL="0" indent="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xfrm>
            <a:off x="1206500" y="1079500"/>
            <a:ext cx="21971000" cy="1433164"/>
          </a:xfrm>
          <a:prstGeom prst="rect">
            <a:avLst/>
          </a:prstGeom>
        </p:spPr>
        <p:txBody>
          <a:bodyPr/>
          <a:lstStyle/>
          <a:p>
            <a:pPr/>
            <a:r>
              <a:t>Slide Title</a:t>
            </a:r>
          </a:p>
        </p:txBody>
      </p:sp>
      <p:sp>
        <p:nvSpPr>
          <p:cNvPr id="43" name="Body Level One…"/>
          <p:cNvSpPr txBox="1"/>
          <p:nvPr>
            <p:ph type="body" sz="quarter" idx="1" hasCustomPrompt="1"/>
          </p:nvPr>
        </p:nvSpPr>
        <p:spPr>
          <a:xfrm>
            <a:off x="1206500" y="2372961"/>
            <a:ext cx="21971000" cy="934781"/>
          </a:xfrm>
          <a:prstGeom prst="rect">
            <a:avLst/>
          </a:prstGeom>
        </p:spPr>
        <p:txBody>
          <a:bodyPr lIns="45718" tIns="45718" rIns="45718" bIns="45718" numCol="1" spcCol="38100"/>
          <a:lstStyle>
            <a:lvl1pPr marL="0" indent="0" defTabSz="825500">
              <a:lnSpc>
                <a:spcPct val="100000"/>
              </a:lnSpc>
              <a:spcBef>
                <a:spcPts val="0"/>
              </a:spcBef>
              <a:buSzTx/>
              <a:buNone/>
              <a:defRPr b="1" sz="5500"/>
            </a:lvl1pPr>
            <a:lvl2pPr marL="1308100" indent="-698500" defTabSz="825500">
              <a:lnSpc>
                <a:spcPct val="100000"/>
              </a:lnSpc>
              <a:spcBef>
                <a:spcPts val="0"/>
              </a:spcBef>
              <a:defRPr b="1" sz="5500"/>
            </a:lvl2pPr>
            <a:lvl3pPr marL="1917700" indent="-698500" defTabSz="825500">
              <a:lnSpc>
                <a:spcPct val="100000"/>
              </a:lnSpc>
              <a:spcBef>
                <a:spcPts val="0"/>
              </a:spcBef>
              <a:defRPr b="1" sz="5500"/>
            </a:lvl3pPr>
            <a:lvl4pPr marL="2527300" indent="-698500" defTabSz="825500">
              <a:lnSpc>
                <a:spcPct val="100000"/>
              </a:lnSpc>
              <a:spcBef>
                <a:spcPts val="0"/>
              </a:spcBef>
              <a:defRPr b="1" sz="5500"/>
            </a:lvl4pPr>
            <a:lvl5pPr marL="3136900" indent="-698500" defTabSz="825500">
              <a:lnSpc>
                <a:spcPct val="100000"/>
              </a:lnSpc>
              <a:spcBef>
                <a:spcPts val="0"/>
              </a:spcBef>
              <a:defRPr b="1" sz="5500"/>
            </a:lvl5pPr>
          </a:lstStyle>
          <a:p>
            <a:pPr/>
            <a:r>
              <a:t>Slide Subtitle</a:t>
            </a:r>
          </a:p>
          <a:p>
            <a:pPr lvl="1"/>
            <a:r>
              <a:t/>
            </a:r>
          </a:p>
          <a:p>
            <a:pPr lvl="2"/>
            <a:r>
              <a:t/>
            </a:r>
          </a:p>
          <a:p>
            <a:pPr lvl="3"/>
            <a:r>
              <a:t/>
            </a:r>
          </a:p>
          <a:p>
            <a:pPr lvl="4"/>
            <a:r>
              <a:t/>
            </a:r>
          </a:p>
        </p:txBody>
      </p:sp>
      <p:sp>
        <p:nvSpPr>
          <p:cNvPr id="44" name="Body Level One…"/>
          <p:cNvSpPr txBox="1"/>
          <p:nvPr>
            <p:ph type="body" idx="21" hasCustomPrompt="1"/>
          </p:nvPr>
        </p:nvSpPr>
        <p:spPr>
          <a:prstGeom prst="rect">
            <a:avLst/>
          </a:prstGeom>
        </p:spPr>
        <p:txBody>
          <a:bodyPr numCol="1" spcCol="38100"/>
          <a:lstStyle/>
          <a:p>
            <a:pPr/>
            <a:r>
              <a:t>Slide bullet text</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Body Level One…"/>
          <p:cNvSpPr txBox="1"/>
          <p:nvPr>
            <p:ph type="body" sz="quarter" idx="1" hasCustomPrompt="1"/>
          </p:nvPr>
        </p:nvSpPr>
        <p:spPr>
          <a:xfrm>
            <a:off x="1206500" y="2372961"/>
            <a:ext cx="9779000" cy="934781"/>
          </a:xfrm>
          <a:prstGeom prst="rect">
            <a:avLst/>
          </a:prstGeom>
        </p:spPr>
        <p:txBody>
          <a:bodyPr lIns="45718" tIns="45718" rIns="45718" bIns="45718" numCol="1" spcCol="38100"/>
          <a:lstStyle>
            <a:lvl1pPr marL="0" indent="0" defTabSz="825500">
              <a:lnSpc>
                <a:spcPct val="100000"/>
              </a:lnSpc>
              <a:spcBef>
                <a:spcPts val="0"/>
              </a:spcBef>
              <a:buSzTx/>
              <a:buNone/>
              <a:defRPr b="1" sz="5500"/>
            </a:lvl1pPr>
            <a:lvl2pPr marL="1308100" indent="-698500" defTabSz="825500">
              <a:lnSpc>
                <a:spcPct val="100000"/>
              </a:lnSpc>
              <a:spcBef>
                <a:spcPts val="0"/>
              </a:spcBef>
              <a:defRPr b="1" sz="5500"/>
            </a:lvl2pPr>
            <a:lvl3pPr marL="1917700" indent="-698500" defTabSz="825500">
              <a:lnSpc>
                <a:spcPct val="100000"/>
              </a:lnSpc>
              <a:spcBef>
                <a:spcPts val="0"/>
              </a:spcBef>
              <a:defRPr b="1" sz="5500"/>
            </a:lvl3pPr>
            <a:lvl4pPr marL="2527300" indent="-698500" defTabSz="825500">
              <a:lnSpc>
                <a:spcPct val="100000"/>
              </a:lnSpc>
              <a:spcBef>
                <a:spcPts val="0"/>
              </a:spcBef>
              <a:defRPr b="1" sz="5500"/>
            </a:lvl4pPr>
            <a:lvl5pPr marL="3136900" indent="-698500" defTabSz="825500">
              <a:lnSpc>
                <a:spcPct val="100000"/>
              </a:lnSpc>
              <a:spcBef>
                <a:spcPts val="0"/>
              </a:spcBef>
              <a:defRPr b="1" sz="5500"/>
            </a:lvl5pPr>
          </a:lstStyle>
          <a:p>
            <a:pPr/>
            <a:r>
              <a:t>Slide Subtitle</a:t>
            </a:r>
          </a:p>
          <a:p>
            <a:pPr lvl="1"/>
            <a:r>
              <a:t/>
            </a:r>
          </a:p>
          <a:p>
            <a:pPr lvl="2"/>
            <a:r>
              <a:t/>
            </a:r>
          </a:p>
          <a:p>
            <a:pPr lvl="3"/>
            <a:r>
              <a:t/>
            </a:r>
          </a:p>
          <a:p>
            <a:pPr lvl="4"/>
            <a:r>
              <a:t/>
            </a:r>
          </a:p>
        </p:txBody>
      </p:sp>
      <p:sp>
        <p:nvSpPr>
          <p:cNvPr id="61" name="Body Level One…"/>
          <p:cNvSpPr txBox="1"/>
          <p:nvPr>
            <p:ph type="body" sz="half" idx="21" hasCustomPrompt="1"/>
          </p:nvPr>
        </p:nvSpPr>
        <p:spPr>
          <a:xfrm>
            <a:off x="1206500" y="4248503"/>
            <a:ext cx="9779000" cy="8256631"/>
          </a:xfrm>
          <a:prstGeom prst="rect">
            <a:avLst/>
          </a:prstGeom>
        </p:spPr>
        <p:txBody>
          <a:bodyPr numCol="1" spcCol="38100"/>
          <a:lstStyle/>
          <a:p>
            <a:pPr/>
            <a:r>
              <a:t>Slide bullet text</a:t>
            </a:r>
          </a:p>
        </p:txBody>
      </p:sp>
      <p:sp>
        <p:nvSpPr>
          <p:cNvPr id="62" name="Small section of a modern shell bridge in Qingdao, Shandong, China with a partly cloudy sky above"/>
          <p:cNvSpPr/>
          <p:nvPr>
            <p:ph type="pic" idx="22"/>
          </p:nvPr>
        </p:nvSpPr>
        <p:spPr>
          <a:xfrm>
            <a:off x="9271000" y="1263847"/>
            <a:ext cx="16773843" cy="11188206"/>
          </a:xfrm>
          <a:prstGeom prst="rect">
            <a:avLst/>
          </a:prstGeom>
        </p:spPr>
        <p:txBody>
          <a:bodyPr lIns="91439" tIns="45719" rIns="91439" bIns="45719" numCol="1" spcCol="38100">
            <a:noAutofit/>
          </a:bodyPr>
          <a:lstStyle/>
          <a:p>
            <a:pPr/>
          </a:p>
        </p:txBody>
      </p:sp>
      <p:sp>
        <p:nvSpPr>
          <p:cNvPr id="6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spTree>
      <p:nvGrpSpPr>
        <p:cNvPr id="1" name=""/>
        <p:cNvGrpSpPr/>
        <p:nvPr/>
      </p:nvGrpSpPr>
      <p:grpSpPr>
        <a:xfrm>
          <a:off x="0" y="0"/>
          <a:ext cx="0" cy="0"/>
          <a:chOff x="0" y="0"/>
          <a:chExt cx="0" cy="0"/>
        </a:xfrm>
      </p:grpSpPr>
      <p:sp>
        <p:nvSpPr>
          <p:cNvPr id="71" name="Body Level One…"/>
          <p:cNvSpPr txBox="1"/>
          <p:nvPr>
            <p:ph type="body" sz="quarter" idx="1" hasCustomPrompt="1"/>
          </p:nvPr>
        </p:nvSpPr>
        <p:spPr>
          <a:xfrm>
            <a:off x="1206500" y="2372961"/>
            <a:ext cx="9779000" cy="934781"/>
          </a:xfrm>
          <a:prstGeom prst="rect">
            <a:avLst/>
          </a:prstGeom>
        </p:spPr>
        <p:txBody>
          <a:bodyPr lIns="45718" tIns="45718" rIns="45718" bIns="45718" numCol="1" spcCol="38100"/>
          <a:lstStyle>
            <a:lvl1pPr marL="0" indent="0" defTabSz="825500">
              <a:lnSpc>
                <a:spcPct val="100000"/>
              </a:lnSpc>
              <a:spcBef>
                <a:spcPts val="0"/>
              </a:spcBef>
              <a:buSzTx/>
              <a:buNone/>
              <a:defRPr b="1" sz="5500"/>
            </a:lvl1pPr>
            <a:lvl2pPr marL="1308100" indent="-698500" defTabSz="825500">
              <a:lnSpc>
                <a:spcPct val="100000"/>
              </a:lnSpc>
              <a:spcBef>
                <a:spcPts val="0"/>
              </a:spcBef>
              <a:defRPr b="1" sz="5500"/>
            </a:lvl2pPr>
            <a:lvl3pPr marL="1917700" indent="-698500" defTabSz="825500">
              <a:lnSpc>
                <a:spcPct val="100000"/>
              </a:lnSpc>
              <a:spcBef>
                <a:spcPts val="0"/>
              </a:spcBef>
              <a:defRPr b="1" sz="5500"/>
            </a:lvl3pPr>
            <a:lvl4pPr marL="2527300" indent="-698500" defTabSz="825500">
              <a:lnSpc>
                <a:spcPct val="100000"/>
              </a:lnSpc>
              <a:spcBef>
                <a:spcPts val="0"/>
              </a:spcBef>
              <a:defRPr b="1" sz="5500"/>
            </a:lvl4pPr>
            <a:lvl5pPr marL="3136900" indent="-698500" defTabSz="825500">
              <a:lnSpc>
                <a:spcPct val="100000"/>
              </a:lnSpc>
              <a:spcBef>
                <a:spcPts val="0"/>
              </a:spcBef>
              <a:defRPr b="1" sz="5500"/>
            </a:lvl5pPr>
          </a:lstStyle>
          <a:p>
            <a:pPr/>
            <a:r>
              <a:t>Slide Subtitle</a:t>
            </a:r>
          </a:p>
          <a:p>
            <a:pPr lvl="1"/>
            <a:r>
              <a:t/>
            </a:r>
          </a:p>
          <a:p>
            <a:pPr lvl="2"/>
            <a:r>
              <a:t/>
            </a:r>
          </a:p>
          <a:p>
            <a:pPr lvl="3"/>
            <a:r>
              <a:t/>
            </a:r>
          </a:p>
          <a:p>
            <a:pPr lvl="4"/>
            <a:r>
              <a:t/>
            </a:r>
          </a:p>
        </p:txBody>
      </p:sp>
      <p:sp>
        <p:nvSpPr>
          <p:cNvPr id="72" name="Body Level One…"/>
          <p:cNvSpPr txBox="1"/>
          <p:nvPr>
            <p:ph type="body" sz="half" idx="21" hasCustomPrompt="1"/>
          </p:nvPr>
        </p:nvSpPr>
        <p:spPr>
          <a:xfrm>
            <a:off x="1206500" y="4248503"/>
            <a:ext cx="9779000" cy="8256631"/>
          </a:xfrm>
          <a:prstGeom prst="rect">
            <a:avLst/>
          </a:prstGeom>
        </p:spPr>
        <p:txBody>
          <a:bodyPr numCol="1" spcCol="38100"/>
          <a:lstStyle/>
          <a:p>
            <a:pPr/>
            <a:r>
              <a:t>Slide bullet text</a:t>
            </a:r>
          </a:p>
        </p:txBody>
      </p:sp>
      <p:sp>
        <p:nvSpPr>
          <p:cNvPr id="7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spTree>
      <p:nvGrpSpPr>
        <p:cNvPr id="1" name=""/>
        <p:cNvGrpSpPr/>
        <p:nvPr/>
      </p:nvGrpSpPr>
      <p:grpSpPr>
        <a:xfrm>
          <a:off x="0" y="0"/>
          <a:ext cx="0" cy="0"/>
          <a:chOff x="0" y="0"/>
          <a:chExt cx="0" cy="0"/>
        </a:xfrm>
      </p:grpSpPr>
      <p:sp>
        <p:nvSpPr>
          <p:cNvPr id="81" name="Body Level One…"/>
          <p:cNvSpPr txBox="1"/>
          <p:nvPr>
            <p:ph type="body" sz="quarter" idx="1" hasCustomPrompt="1"/>
          </p:nvPr>
        </p:nvSpPr>
        <p:spPr>
          <a:xfrm>
            <a:off x="1206500" y="2372961"/>
            <a:ext cx="9779000" cy="934781"/>
          </a:xfrm>
          <a:prstGeom prst="rect">
            <a:avLst/>
          </a:prstGeom>
        </p:spPr>
        <p:txBody>
          <a:bodyPr lIns="45718" tIns="45718" rIns="45718" bIns="45718" numCol="1" spcCol="38100"/>
          <a:lstStyle>
            <a:lvl1pPr marL="0" indent="0" defTabSz="825500">
              <a:lnSpc>
                <a:spcPct val="100000"/>
              </a:lnSpc>
              <a:spcBef>
                <a:spcPts val="0"/>
              </a:spcBef>
              <a:buSzTx/>
              <a:buNone/>
              <a:defRPr b="1" sz="5500"/>
            </a:lvl1pPr>
            <a:lvl2pPr marL="1308100" indent="-698500" defTabSz="825500">
              <a:lnSpc>
                <a:spcPct val="100000"/>
              </a:lnSpc>
              <a:spcBef>
                <a:spcPts val="0"/>
              </a:spcBef>
              <a:defRPr b="1" sz="5500"/>
            </a:lvl2pPr>
            <a:lvl3pPr marL="1917700" indent="-698500" defTabSz="825500">
              <a:lnSpc>
                <a:spcPct val="100000"/>
              </a:lnSpc>
              <a:spcBef>
                <a:spcPts val="0"/>
              </a:spcBef>
              <a:defRPr b="1" sz="5500"/>
            </a:lvl3pPr>
            <a:lvl4pPr marL="2527300" indent="-698500" defTabSz="825500">
              <a:lnSpc>
                <a:spcPct val="100000"/>
              </a:lnSpc>
              <a:spcBef>
                <a:spcPts val="0"/>
              </a:spcBef>
              <a:defRPr b="1" sz="5500"/>
            </a:lvl4pPr>
            <a:lvl5pPr marL="3136900" indent="-698500" defTabSz="825500">
              <a:lnSpc>
                <a:spcPct val="100000"/>
              </a:lnSpc>
              <a:spcBef>
                <a:spcPts val="0"/>
              </a:spcBef>
              <a:defRPr b="1" sz="5500"/>
            </a:lvl5pPr>
          </a:lstStyle>
          <a:p>
            <a:pPr/>
            <a:r>
              <a:t>Slide Subtitle</a:t>
            </a:r>
          </a:p>
          <a:p>
            <a:pPr lvl="1"/>
            <a:r>
              <a:t/>
            </a:r>
          </a:p>
          <a:p>
            <a:pPr lvl="2"/>
            <a:r>
              <a:t/>
            </a:r>
          </a:p>
          <a:p>
            <a:pPr lvl="3"/>
            <a:r>
              <a:t/>
            </a:r>
          </a:p>
          <a:p>
            <a:pPr lvl="4"/>
            <a:r>
              <a:t/>
            </a:r>
          </a:p>
        </p:txBody>
      </p:sp>
      <p:sp>
        <p:nvSpPr>
          <p:cNvPr id="82" name="Body Level One…"/>
          <p:cNvSpPr txBox="1"/>
          <p:nvPr>
            <p:ph type="body" sz="half" idx="21" hasCustomPrompt="1"/>
          </p:nvPr>
        </p:nvSpPr>
        <p:spPr>
          <a:xfrm>
            <a:off x="1206500" y="4248503"/>
            <a:ext cx="9779000" cy="8256631"/>
          </a:xfrm>
          <a:prstGeom prst="rect">
            <a:avLst/>
          </a:prstGeom>
        </p:spPr>
        <p:txBody>
          <a:bodyPr numCol="1" spcCol="38100"/>
          <a:lstStyle/>
          <a:p>
            <a:pPr/>
            <a:r>
              <a:t>Slide bullet text</a:t>
            </a:r>
          </a:p>
        </p:txBody>
      </p:sp>
      <p:sp>
        <p:nvSpPr>
          <p:cNvPr id="8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91" name="Section Title"/>
          <p:cNvSpPr txBox="1"/>
          <p:nvPr>
            <p:ph type="title" hasCustomPrompt="1"/>
          </p:nvPr>
        </p:nvSpPr>
        <p:spPr>
          <a:xfrm>
            <a:off x="1206496" y="4533900"/>
            <a:ext cx="21971005"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9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Body Level One…"/>
          <p:cNvSpPr txBox="1"/>
          <p:nvPr>
            <p:ph type="body" idx="1" hasCustomPrompt="1"/>
          </p:nvPr>
        </p:nvSpPr>
        <p:spPr>
          <a:xfrm>
            <a:off x="1206500" y="4248503"/>
            <a:ext cx="21971000" cy="825601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numCol="2" spcCol="1098550">
            <a:normAutofit fontScale="100000" lnSpcReduction="0"/>
          </a:bodyPr>
          <a:lstStyle/>
          <a:p>
            <a:pPr/>
            <a:r>
              <a:t>Slide bullet text</a:t>
            </a:r>
          </a:p>
          <a:p>
            <a:pPr lvl="1"/>
            <a:r>
              <a:t/>
            </a:r>
          </a:p>
          <a:p>
            <a:pPr lvl="2"/>
            <a:r>
              <a:t/>
            </a:r>
          </a:p>
          <a:p>
            <a:pPr lvl="3"/>
            <a:r>
              <a:t/>
            </a:r>
          </a:p>
          <a:p>
            <a:pPr lvl="4"/>
            <a:r>
              <a:t/>
            </a:r>
          </a:p>
        </p:txBody>
      </p:sp>
      <p:sp>
        <p:nvSpPr>
          <p:cNvPr id="3" name="Title Text"/>
          <p:cNvSpPr txBox="1"/>
          <p:nvPr>
            <p:ph type="title"/>
          </p:nvPr>
        </p:nvSpPr>
        <p:spPr>
          <a:xfrm>
            <a:off x="3653366" y="2743200"/>
            <a:ext cx="19507201" cy="150530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Title Text</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transition xmlns:p14="http://schemas.microsoft.com/office/powerpoint/2010/main" spd="med" advClick="1"/>
  <p:txStyles>
    <p:titleStyle>
      <a:lvl1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Nancy Vanderven 1/29/26"/>
          <p:cNvSpPr txBox="1"/>
          <p:nvPr>
            <p:ph type="body" sz="quarter" idx="1"/>
          </p:nvPr>
        </p:nvSpPr>
        <p:spPr>
          <a:xfrm>
            <a:off x="1201341" y="11859862"/>
            <a:ext cx="21971002" cy="636980"/>
          </a:xfrm>
          <a:prstGeom prst="rect">
            <a:avLst/>
          </a:prstGeom>
        </p:spPr>
        <p:txBody>
          <a:bodyPr/>
          <a:lstStyle/>
          <a:p>
            <a:pPr/>
            <a:r>
              <a:t>Nancy Vanderven 3/17/26</a:t>
            </a:r>
          </a:p>
        </p:txBody>
      </p:sp>
      <p:sp>
        <p:nvSpPr>
          <p:cNvPr id="172" name="Laker Limo New Volunteer Training"/>
          <p:cNvSpPr txBox="1"/>
          <p:nvPr>
            <p:ph type="title"/>
          </p:nvPr>
        </p:nvSpPr>
        <p:spPr>
          <a:xfrm>
            <a:off x="1206495" y="2574991"/>
            <a:ext cx="21971006" cy="4648202"/>
          </a:xfrm>
          <a:prstGeom prst="rect">
            <a:avLst/>
          </a:prstGeom>
        </p:spPr>
        <p:txBody>
          <a:bodyPr/>
          <a:lstStyle>
            <a:lvl1pPr>
              <a:defRPr spc="-300"/>
            </a:lvl1pPr>
          </a:lstStyle>
          <a:p>
            <a:pPr/>
            <a:r>
              <a:t>Laker Limo New Volunteer Training</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Van Features and Functions"/>
          <p:cNvSpPr txBox="1"/>
          <p:nvPr>
            <p:ph type="title"/>
          </p:nvPr>
        </p:nvSpPr>
        <p:spPr>
          <a:xfrm>
            <a:off x="1206500" y="327933"/>
            <a:ext cx="21971000" cy="2184731"/>
          </a:xfrm>
          <a:prstGeom prst="rect">
            <a:avLst/>
          </a:prstGeom>
        </p:spPr>
        <p:txBody>
          <a:bodyPr/>
          <a:lstStyle>
            <a:lvl1pPr>
              <a:defRPr spc="-200"/>
            </a:lvl1pPr>
          </a:lstStyle>
          <a:p>
            <a:pPr/>
            <a:r>
              <a:t>Van Features and Functions</a:t>
            </a:r>
          </a:p>
        </p:txBody>
      </p:sp>
      <p:sp>
        <p:nvSpPr>
          <p:cNvPr id="198" name="Run sheet will indicate which vehicle you should take - Please take the specified vehicle…"/>
          <p:cNvSpPr txBox="1"/>
          <p:nvPr>
            <p:ph type="body" idx="1"/>
          </p:nvPr>
        </p:nvSpPr>
        <p:spPr>
          <a:xfrm>
            <a:off x="1206500" y="1704236"/>
            <a:ext cx="21971000" cy="11437454"/>
          </a:xfrm>
          <a:prstGeom prst="rect">
            <a:avLst/>
          </a:prstGeom>
        </p:spPr>
        <p:txBody>
          <a:bodyPr lIns="50800" tIns="50800" rIns="50800" bIns="50800"/>
          <a:lstStyle/>
          <a:p>
            <a:pPr marL="408430" indent="-408430" defTabSz="1633686">
              <a:lnSpc>
                <a:spcPct val="90000"/>
              </a:lnSpc>
              <a:spcBef>
                <a:spcPts val="3000"/>
              </a:spcBef>
              <a:buSzPct val="123000"/>
              <a:buChar char="•"/>
              <a:defRPr b="0" sz="3200"/>
            </a:pPr>
            <a:r>
              <a:t>Run sheet will indicate which vehicle you should take - Please take the specified vehicle</a:t>
            </a:r>
          </a:p>
          <a:p>
            <a:pPr marL="408430" indent="-408430" defTabSz="1633686">
              <a:lnSpc>
                <a:spcPct val="90000"/>
              </a:lnSpc>
              <a:spcBef>
                <a:spcPts val="3000"/>
              </a:spcBef>
              <a:buSzPct val="123000"/>
              <a:buChar char="•"/>
              <a:defRPr b="0" sz="3200"/>
            </a:pPr>
            <a:r>
              <a:t>Only the larger van has wheelchair lift</a:t>
            </a:r>
          </a:p>
          <a:p>
            <a:pPr marL="408430" indent="-408430" defTabSz="1633686">
              <a:lnSpc>
                <a:spcPct val="90000"/>
              </a:lnSpc>
              <a:spcBef>
                <a:spcPts val="3000"/>
              </a:spcBef>
              <a:buSzPct val="123000"/>
              <a:buChar char="•"/>
              <a:defRPr b="0" sz="3200"/>
            </a:pPr>
            <a:r>
              <a:t>If wheelchair lift is needed, driver and attendant must work together to operate the lift</a:t>
            </a:r>
          </a:p>
          <a:p>
            <a:pPr lvl="1" marL="816863" indent="-408430" defTabSz="1633686">
              <a:lnSpc>
                <a:spcPct val="90000"/>
              </a:lnSpc>
              <a:spcBef>
                <a:spcPts val="3000"/>
              </a:spcBef>
              <a:defRPr b="0" sz="3200"/>
            </a:pPr>
            <a:r>
              <a:t>Vehicle must be running and in park with emergency brake on</a:t>
            </a:r>
          </a:p>
          <a:p>
            <a:pPr lvl="1" marL="816863" indent="-408430" defTabSz="1633686">
              <a:lnSpc>
                <a:spcPct val="90000"/>
              </a:lnSpc>
              <a:spcBef>
                <a:spcPts val="3000"/>
              </a:spcBef>
              <a:defRPr b="0" sz="3200"/>
            </a:pPr>
            <a:r>
              <a:t>Open back doors</a:t>
            </a:r>
          </a:p>
          <a:p>
            <a:pPr lvl="1" marL="816863" indent="-408430" defTabSz="1633686">
              <a:lnSpc>
                <a:spcPct val="90000"/>
              </a:lnSpc>
              <a:spcBef>
                <a:spcPts val="3000"/>
              </a:spcBef>
              <a:defRPr b="0" sz="3200"/>
            </a:pPr>
            <a:r>
              <a:t>Turn on lift switch</a:t>
            </a:r>
          </a:p>
          <a:p>
            <a:pPr lvl="1" marL="816863" indent="-408430" defTabSz="1633686">
              <a:lnSpc>
                <a:spcPct val="90000"/>
              </a:lnSpc>
              <a:spcBef>
                <a:spcPts val="3000"/>
              </a:spcBef>
              <a:defRPr b="0" sz="3200"/>
            </a:pPr>
            <a:r>
              <a:t>Lower lift</a:t>
            </a:r>
          </a:p>
          <a:p>
            <a:pPr lvl="1" marL="816863" indent="-408430" defTabSz="1633686">
              <a:lnSpc>
                <a:spcPct val="90000"/>
              </a:lnSpc>
              <a:spcBef>
                <a:spcPts val="3000"/>
              </a:spcBef>
              <a:defRPr b="0" sz="3200"/>
            </a:pPr>
            <a:r>
              <a:t>Push wheelchair onto ramp</a:t>
            </a:r>
          </a:p>
          <a:p>
            <a:pPr lvl="1" marL="816863" indent="-408430" defTabSz="1633686">
              <a:lnSpc>
                <a:spcPct val="90000"/>
              </a:lnSpc>
              <a:spcBef>
                <a:spcPts val="3000"/>
              </a:spcBef>
              <a:defRPr b="0" sz="3200"/>
            </a:pPr>
            <a:r>
              <a:t>Make sure wheelchair brakes are on</a:t>
            </a:r>
          </a:p>
          <a:p>
            <a:pPr lvl="1" marL="816863" indent="-408430" defTabSz="1633686">
              <a:lnSpc>
                <a:spcPct val="90000"/>
              </a:lnSpc>
              <a:spcBef>
                <a:spcPts val="3000"/>
              </a:spcBef>
              <a:defRPr b="0" sz="3200"/>
            </a:pPr>
            <a:r>
              <a:t>Place strap around the back of the attendant riding up with the lift</a:t>
            </a:r>
          </a:p>
          <a:p>
            <a:pPr lvl="1" marL="816863" indent="-408430" defTabSz="1633686">
              <a:lnSpc>
                <a:spcPct val="90000"/>
              </a:lnSpc>
              <a:spcBef>
                <a:spcPts val="3000"/>
              </a:spcBef>
              <a:defRPr b="0" sz="3200"/>
            </a:pPr>
            <a:r>
              <a:t>Once up, push wheelchair into place</a:t>
            </a:r>
          </a:p>
          <a:p>
            <a:pPr lvl="1" marL="816863" indent="-408430" defTabSz="1633686">
              <a:lnSpc>
                <a:spcPct val="90000"/>
              </a:lnSpc>
              <a:spcBef>
                <a:spcPts val="3000"/>
              </a:spcBef>
              <a:defRPr b="0" sz="3200"/>
            </a:pPr>
            <a:r>
              <a:t>Secure on all four corners with hooks</a:t>
            </a:r>
          </a:p>
          <a:p>
            <a:pPr lvl="1" marL="816863" indent="-408430" defTabSz="1633686">
              <a:lnSpc>
                <a:spcPct val="90000"/>
              </a:lnSpc>
              <a:spcBef>
                <a:spcPts val="3000"/>
              </a:spcBef>
              <a:defRPr b="0" sz="3200"/>
            </a:pPr>
            <a:r>
              <a:t>Secure seat belt and shoulder belt on client</a:t>
            </a:r>
            <a:r>
              <a:t> (Look for color coding on belts and tabs.)</a:t>
            </a:r>
          </a:p>
          <a:p>
            <a:pPr lvl="1" marL="816863" indent="-408430" defTabSz="1633686">
              <a:lnSpc>
                <a:spcPct val="90000"/>
              </a:lnSpc>
              <a:spcBef>
                <a:spcPts val="3000"/>
              </a:spcBef>
              <a:defRPr b="0" sz="3200"/>
            </a:pPr>
            <a:r>
              <a:t>Return lift to upright position</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Helpful Information"/>
          <p:cNvSpPr txBox="1"/>
          <p:nvPr>
            <p:ph type="title"/>
          </p:nvPr>
        </p:nvSpPr>
        <p:spPr>
          <a:prstGeom prst="rect">
            <a:avLst/>
          </a:prstGeom>
        </p:spPr>
        <p:txBody>
          <a:bodyPr/>
          <a:lstStyle>
            <a:lvl1pPr>
              <a:defRPr spc="-200"/>
            </a:lvl1pPr>
          </a:lstStyle>
          <a:p>
            <a:pPr/>
            <a:r>
              <a:t>Helpful Information</a:t>
            </a:r>
          </a:p>
        </p:txBody>
      </p:sp>
      <p:sp>
        <p:nvSpPr>
          <p:cNvPr id="201" name="Personal care attendants and service animals may accompany clients…"/>
          <p:cNvSpPr txBox="1"/>
          <p:nvPr>
            <p:ph type="body" idx="1"/>
          </p:nvPr>
        </p:nvSpPr>
        <p:spPr>
          <a:xfrm>
            <a:off x="1206500" y="2640136"/>
            <a:ext cx="21971000" cy="9864381"/>
          </a:xfrm>
          <a:prstGeom prst="rect">
            <a:avLst/>
          </a:prstGeom>
        </p:spPr>
        <p:txBody>
          <a:bodyPr lIns="50800" tIns="50800" rIns="50800" bIns="50800"/>
          <a:lstStyle/>
          <a:p>
            <a:pPr marL="609600" indent="-609600" defTabSz="2438337">
              <a:lnSpc>
                <a:spcPct val="90000"/>
              </a:lnSpc>
              <a:spcBef>
                <a:spcPts val="4500"/>
              </a:spcBef>
              <a:buSzPct val="123000"/>
              <a:buChar char="•"/>
              <a:defRPr b="0" sz="4800"/>
            </a:pPr>
            <a:r>
              <a:t>Personal care attendants and service animals may accompany clients </a:t>
            </a:r>
          </a:p>
          <a:p>
            <a:pPr marL="609600" indent="-609600" defTabSz="2438337">
              <a:lnSpc>
                <a:spcPct val="90000"/>
              </a:lnSpc>
              <a:spcBef>
                <a:spcPts val="4500"/>
              </a:spcBef>
              <a:buSzPct val="123000"/>
              <a:buChar char="•"/>
              <a:defRPr b="0" sz="4800"/>
            </a:pPr>
            <a:r>
              <a:t>We cannot transport clients from surgeries or major medical procedures</a:t>
            </a:r>
          </a:p>
          <a:p>
            <a:pPr marL="609600" indent="-609600" defTabSz="2438337">
              <a:lnSpc>
                <a:spcPct val="90000"/>
              </a:lnSpc>
              <a:spcBef>
                <a:spcPts val="4500"/>
              </a:spcBef>
              <a:buSzPct val="123000"/>
              <a:buChar char="•"/>
              <a:defRPr b="0" sz="4800"/>
            </a:pPr>
            <a:r>
              <a:t>Clients must call three days in advance to arrange their ride (685-3030)</a:t>
            </a:r>
          </a:p>
          <a:p>
            <a:pPr marL="609600" indent="-609600" defTabSz="2438337">
              <a:lnSpc>
                <a:spcPct val="90000"/>
              </a:lnSpc>
              <a:spcBef>
                <a:spcPts val="4500"/>
              </a:spcBef>
              <a:buSzPct val="123000"/>
              <a:buChar char="•"/>
              <a:defRPr b="0" sz="4800"/>
            </a:pPr>
            <a:r>
              <a:t>Tipping is not permitted but clients may make a donation to Laker Limo </a:t>
            </a:r>
          </a:p>
          <a:p>
            <a:pPr marL="609600" indent="-609600" defTabSz="2438337">
              <a:lnSpc>
                <a:spcPct val="90000"/>
              </a:lnSpc>
              <a:spcBef>
                <a:spcPts val="4500"/>
              </a:spcBef>
              <a:buSzPct val="123000"/>
              <a:buChar char="•"/>
              <a:defRPr b="0" sz="4800"/>
            </a:pPr>
            <a:r>
              <a:t>Clients may ask to make a stop along the route, such as to a store or pharmacy.  This should be done at the discretion of the driver and attendant, and only if it will not impact the day’s schedule.</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Training Goals:…"/>
          <p:cNvSpPr txBox="1"/>
          <p:nvPr/>
        </p:nvSpPr>
        <p:spPr>
          <a:xfrm>
            <a:off x="1366658" y="620180"/>
            <a:ext cx="20025596" cy="1113337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1" sz="8500"/>
            </a:pPr>
            <a:r>
              <a:t>Training Goals:</a:t>
            </a:r>
          </a:p>
          <a:p>
            <a:pPr marL="609600" indent="-609600">
              <a:buSzPct val="123000"/>
              <a:buChar char="•"/>
            </a:pPr>
            <a:r>
              <a:t>Share Laker Limo history, mission</a:t>
            </a:r>
          </a:p>
          <a:p>
            <a:pPr marL="609600" indent="-609600">
              <a:buSzPct val="123000"/>
              <a:buChar char="•"/>
            </a:pPr>
            <a:r>
              <a:t>Describe service areas - pick up area and destination areas</a:t>
            </a:r>
          </a:p>
          <a:p>
            <a:pPr marL="609600" indent="-609600">
              <a:buSzPct val="123000"/>
              <a:buChar char="•"/>
            </a:pPr>
            <a:r>
              <a:t>Define roles of driver and attendant</a:t>
            </a:r>
          </a:p>
          <a:p>
            <a:pPr marL="609600" indent="-609600">
              <a:buSzPct val="123000"/>
              <a:buChar char="•"/>
            </a:pPr>
            <a:r>
              <a:t>Share refueling procedure</a:t>
            </a:r>
          </a:p>
          <a:p>
            <a:pPr marL="609600" indent="-609600">
              <a:buSzPct val="123000"/>
              <a:buChar char="•"/>
            </a:pPr>
            <a:r>
              <a:t>Explain how volunteer scheduling works</a:t>
            </a:r>
          </a:p>
          <a:p>
            <a:pPr marL="609600" indent="-609600">
              <a:buSzPct val="123000"/>
              <a:buChar char="•"/>
            </a:pPr>
            <a:r>
              <a:t>Outline a typical LL day</a:t>
            </a:r>
          </a:p>
          <a:p>
            <a:pPr marL="609600" indent="-609600">
              <a:buSzPct val="123000"/>
              <a:buChar char="•"/>
            </a:pPr>
            <a:r>
              <a:t>Show van features and functions</a:t>
            </a:r>
          </a:p>
          <a:p>
            <a:pPr marL="609600" indent="-609600">
              <a:buSzPct val="123000"/>
              <a:buChar char="•"/>
            </a:pPr>
            <a:r>
              <a:t>Share additional helpful information</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History and Mission"/>
          <p:cNvSpPr txBox="1"/>
          <p:nvPr>
            <p:ph type="title"/>
          </p:nvPr>
        </p:nvSpPr>
        <p:spPr>
          <a:prstGeom prst="rect">
            <a:avLst/>
          </a:prstGeom>
        </p:spPr>
        <p:txBody>
          <a:bodyPr/>
          <a:lstStyle>
            <a:lvl1pPr>
              <a:defRPr spc="-200"/>
            </a:lvl1pPr>
          </a:lstStyle>
          <a:p>
            <a:pPr/>
            <a:r>
              <a:t>History and Mission</a:t>
            </a:r>
          </a:p>
        </p:txBody>
      </p:sp>
      <p:sp>
        <p:nvSpPr>
          <p:cNvPr id="177" name="Laker Limo has been a vital resource for Skaneateles seniors and mobility-challenged residents since 2002.…"/>
          <p:cNvSpPr txBox="1"/>
          <p:nvPr>
            <p:ph type="body" idx="1"/>
          </p:nvPr>
        </p:nvSpPr>
        <p:spPr>
          <a:xfrm>
            <a:off x="1206500" y="2919502"/>
            <a:ext cx="21971000" cy="9585015"/>
          </a:xfrm>
          <a:prstGeom prst="rect">
            <a:avLst/>
          </a:prstGeom>
        </p:spPr>
        <p:txBody>
          <a:bodyPr lIns="50800" tIns="50800" rIns="50800" bIns="50800"/>
          <a:lstStyle/>
          <a:p>
            <a:pPr marL="609600" indent="-609600" defTabSz="2438337">
              <a:lnSpc>
                <a:spcPct val="90000"/>
              </a:lnSpc>
              <a:spcBef>
                <a:spcPts val="4500"/>
              </a:spcBef>
              <a:buSzPct val="123000"/>
              <a:buChar char="•"/>
              <a:defRPr b="0" sz="4800"/>
            </a:pPr>
            <a:r>
              <a:t>Laker Limo has been a vital resource for Skaneateles seniors and mobility-challenged residents since 2002.</a:t>
            </a:r>
          </a:p>
          <a:p>
            <a:pPr marL="609600" indent="-609600" defTabSz="2438337">
              <a:lnSpc>
                <a:spcPct val="90000"/>
              </a:lnSpc>
              <a:spcBef>
                <a:spcPts val="4500"/>
              </a:spcBef>
              <a:buSzPct val="123000"/>
              <a:buChar char="•"/>
              <a:defRPr b="0" sz="4800"/>
            </a:pPr>
            <a:r>
              <a:t>Trained volunteer drivers and escorts provide safe, affordable, reliable transportation to medical appointments, shopping, banking, and other errands.</a:t>
            </a:r>
          </a:p>
          <a:p>
            <a:pPr marL="609600" indent="-609600" defTabSz="2438337">
              <a:lnSpc>
                <a:spcPct val="90000"/>
              </a:lnSpc>
              <a:spcBef>
                <a:spcPts val="4500"/>
              </a:spcBef>
              <a:buSzPct val="123000"/>
              <a:buChar char="•"/>
              <a:defRPr b="0" sz="4800"/>
            </a:pPr>
            <a:r>
              <a:t>Rides available 8:30 am to 5:00 pm Monday through Friday except holidays.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Service Areas"/>
          <p:cNvSpPr txBox="1"/>
          <p:nvPr>
            <p:ph type="title"/>
          </p:nvPr>
        </p:nvSpPr>
        <p:spPr>
          <a:prstGeom prst="rect">
            <a:avLst/>
          </a:prstGeom>
        </p:spPr>
        <p:txBody>
          <a:bodyPr/>
          <a:lstStyle>
            <a:lvl1pPr>
              <a:defRPr spc="-200"/>
            </a:lvl1pPr>
          </a:lstStyle>
          <a:p>
            <a:pPr/>
            <a:r>
              <a:t>Service Areas</a:t>
            </a:r>
          </a:p>
        </p:txBody>
      </p:sp>
      <p:sp>
        <p:nvSpPr>
          <p:cNvPr id="180" name="Rides are provided to seniors or other mobility impaired adults who reside within the Skaneateles school district.…"/>
          <p:cNvSpPr txBox="1"/>
          <p:nvPr>
            <p:ph type="body" idx="1"/>
          </p:nvPr>
        </p:nvSpPr>
        <p:spPr>
          <a:xfrm>
            <a:off x="1206500" y="2804193"/>
            <a:ext cx="21971000" cy="9700323"/>
          </a:xfrm>
          <a:prstGeom prst="rect">
            <a:avLst/>
          </a:prstGeom>
        </p:spPr>
        <p:txBody>
          <a:bodyPr lIns="50800" tIns="50800" rIns="50800" bIns="50800"/>
          <a:lstStyle/>
          <a:p>
            <a:pPr marL="609600" indent="-609600" defTabSz="2438337">
              <a:lnSpc>
                <a:spcPct val="90000"/>
              </a:lnSpc>
              <a:spcBef>
                <a:spcPts val="4500"/>
              </a:spcBef>
              <a:buSzPct val="123000"/>
              <a:buChar char="•"/>
              <a:defRPr b="0" sz="4800"/>
            </a:pPr>
            <a:r>
              <a:t>Rides are provided to seniors or other mobility impaired adults who reside within the Skaneateles school district.</a:t>
            </a:r>
          </a:p>
          <a:p>
            <a:pPr marL="609600" indent="-609600" defTabSz="2438337">
              <a:lnSpc>
                <a:spcPct val="90000"/>
              </a:lnSpc>
              <a:spcBef>
                <a:spcPts val="4500"/>
              </a:spcBef>
              <a:buSzPct val="123000"/>
              <a:buChar char="•"/>
              <a:defRPr b="0" sz="4800"/>
            </a:pPr>
            <a:r>
              <a:t>Destinations include Skaneateles, Auburn and the greater Syracuse area.</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Role of Driver"/>
          <p:cNvSpPr txBox="1"/>
          <p:nvPr>
            <p:ph type="title"/>
          </p:nvPr>
        </p:nvSpPr>
        <p:spPr>
          <a:xfrm>
            <a:off x="1206500" y="434234"/>
            <a:ext cx="21971000" cy="1365129"/>
          </a:xfrm>
          <a:prstGeom prst="rect">
            <a:avLst/>
          </a:prstGeom>
        </p:spPr>
        <p:txBody>
          <a:bodyPr/>
          <a:lstStyle>
            <a:lvl1pPr defTabSz="2389571">
              <a:defRPr spc="-199" sz="8300"/>
            </a:lvl1pPr>
          </a:lstStyle>
          <a:p>
            <a:pPr/>
            <a:r>
              <a:t>Role of Driver</a:t>
            </a:r>
          </a:p>
        </p:txBody>
      </p:sp>
      <p:sp>
        <p:nvSpPr>
          <p:cNvPr id="183" name="Arrive at LL 15 minutes prior to scheduled departure time…"/>
          <p:cNvSpPr txBox="1"/>
          <p:nvPr>
            <p:ph type="body" idx="1"/>
          </p:nvPr>
        </p:nvSpPr>
        <p:spPr>
          <a:xfrm>
            <a:off x="618742" y="1746181"/>
            <a:ext cx="22558758" cy="11255282"/>
          </a:xfrm>
          <a:prstGeom prst="rect">
            <a:avLst/>
          </a:prstGeom>
        </p:spPr>
        <p:txBody>
          <a:bodyPr lIns="50800" tIns="50800" rIns="50800" bIns="50800"/>
          <a:lstStyle/>
          <a:p>
            <a:pPr marL="475487" indent="-475487" defTabSz="1901904">
              <a:lnSpc>
                <a:spcPct val="90000"/>
              </a:lnSpc>
              <a:spcBef>
                <a:spcPts val="3500"/>
              </a:spcBef>
              <a:buSzPct val="123000"/>
              <a:buChar char="•"/>
              <a:defRPr b="0" sz="3700"/>
            </a:pPr>
            <a:r>
              <a:t>Arrive at LL 15 minutes prior to scheduled departure time</a:t>
            </a:r>
          </a:p>
          <a:p>
            <a:pPr marL="475487" indent="-475487" defTabSz="1901904">
              <a:lnSpc>
                <a:spcPct val="90000"/>
              </a:lnSpc>
              <a:spcBef>
                <a:spcPts val="3500"/>
              </a:spcBef>
              <a:buSzPct val="123000"/>
              <a:buChar char="•"/>
              <a:defRPr b="0" sz="3700"/>
            </a:pPr>
            <a:r>
              <a:t>Pick up run sheet from printer</a:t>
            </a:r>
          </a:p>
          <a:p>
            <a:pPr marL="475487" indent="-475487" defTabSz="1901904">
              <a:lnSpc>
                <a:spcPct val="90000"/>
              </a:lnSpc>
              <a:spcBef>
                <a:spcPts val="3500"/>
              </a:spcBef>
              <a:buSzPct val="123000"/>
              <a:buChar char="•"/>
              <a:defRPr b="0" sz="3700"/>
            </a:pPr>
            <a:r>
              <a:t>Put on visibility vest and name tag</a:t>
            </a:r>
          </a:p>
          <a:p>
            <a:pPr marL="475487" indent="-475487" defTabSz="1901904">
              <a:lnSpc>
                <a:spcPct val="90000"/>
              </a:lnSpc>
              <a:spcBef>
                <a:spcPts val="3500"/>
              </a:spcBef>
              <a:buSzPct val="123000"/>
              <a:buChar char="•"/>
              <a:defRPr b="0" sz="3700"/>
            </a:pPr>
            <a:r>
              <a:t>Check cell phone in vehicle for any messages</a:t>
            </a:r>
          </a:p>
          <a:p>
            <a:pPr marL="475487" indent="-475487" defTabSz="1901904">
              <a:lnSpc>
                <a:spcPct val="90000"/>
              </a:lnSpc>
              <a:spcBef>
                <a:spcPts val="3500"/>
              </a:spcBef>
              <a:buSzPct val="123000"/>
              <a:buChar char="•"/>
              <a:defRPr b="0" sz="3700"/>
            </a:pPr>
            <a:r>
              <a:t>Make decisions regarding route - Proceed to client location</a:t>
            </a:r>
          </a:p>
          <a:p>
            <a:pPr marL="475487" indent="-475487" defTabSz="1901904">
              <a:lnSpc>
                <a:spcPct val="90000"/>
              </a:lnSpc>
              <a:spcBef>
                <a:spcPts val="3500"/>
              </a:spcBef>
              <a:buSzPct val="123000"/>
              <a:buChar char="•"/>
              <a:defRPr b="0" sz="3700"/>
            </a:pPr>
            <a:r>
              <a:t>Place vehicle in convenient location for client entry</a:t>
            </a:r>
          </a:p>
          <a:p>
            <a:pPr marL="475487" indent="-475487" defTabSz="1901904">
              <a:lnSpc>
                <a:spcPct val="90000"/>
              </a:lnSpc>
              <a:spcBef>
                <a:spcPts val="3500"/>
              </a:spcBef>
              <a:buSzPct val="123000"/>
              <a:buChar char="•"/>
              <a:defRPr b="0" sz="3700"/>
            </a:pPr>
            <a:r>
              <a:t>Use 4-way flashers if in the street</a:t>
            </a:r>
          </a:p>
          <a:p>
            <a:pPr marL="475487" indent="-475487" defTabSz="1901904">
              <a:lnSpc>
                <a:spcPct val="90000"/>
              </a:lnSpc>
              <a:spcBef>
                <a:spcPts val="3500"/>
              </a:spcBef>
              <a:buSzPct val="123000"/>
              <a:buChar char="•"/>
              <a:defRPr b="0" sz="3700"/>
            </a:pPr>
            <a:r>
              <a:t>At the end of the day: </a:t>
            </a:r>
          </a:p>
          <a:p>
            <a:pPr lvl="1" marL="950974" indent="-475487" defTabSz="1901904">
              <a:lnSpc>
                <a:spcPct val="90000"/>
              </a:lnSpc>
              <a:spcBef>
                <a:spcPts val="3500"/>
              </a:spcBef>
              <a:defRPr b="0" sz="3700"/>
            </a:pPr>
            <a:r>
              <a:t>Refuel vehicle if gas gage registers less than half a tank </a:t>
            </a:r>
          </a:p>
          <a:p>
            <a:pPr lvl="1" marL="950974" indent="-475487" defTabSz="1901904">
              <a:lnSpc>
                <a:spcPct val="90000"/>
              </a:lnSpc>
              <a:spcBef>
                <a:spcPts val="3500"/>
              </a:spcBef>
              <a:defRPr b="0" sz="3700"/>
            </a:pPr>
            <a:r>
              <a:t>Stop vehicle outside garage if rinsing of ice, snow, dirt is needed</a:t>
            </a:r>
          </a:p>
          <a:p>
            <a:pPr lvl="1" marL="950974" indent="-475487" defTabSz="1901904">
              <a:lnSpc>
                <a:spcPct val="90000"/>
              </a:lnSpc>
              <a:spcBef>
                <a:spcPts val="3500"/>
              </a:spcBef>
              <a:defRPr b="0" sz="3700"/>
            </a:pPr>
            <a:r>
              <a:t>Complete vehicle log</a:t>
            </a:r>
          </a:p>
          <a:p>
            <a:pPr lvl="1" marL="950974" indent="-475487" defTabSz="1901904">
              <a:lnSpc>
                <a:spcPct val="90000"/>
              </a:lnSpc>
              <a:spcBef>
                <a:spcPts val="3500"/>
              </a:spcBef>
              <a:defRPr b="0" sz="3700"/>
            </a:pPr>
            <a:r>
              <a:t>Leave keys on dashboard</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Role of Attendant"/>
          <p:cNvSpPr txBox="1"/>
          <p:nvPr>
            <p:ph type="title"/>
          </p:nvPr>
        </p:nvSpPr>
        <p:spPr>
          <a:xfrm>
            <a:off x="768206" y="246343"/>
            <a:ext cx="22409294" cy="1256098"/>
          </a:xfrm>
          <a:prstGeom prst="rect">
            <a:avLst/>
          </a:prstGeom>
        </p:spPr>
        <p:txBody>
          <a:bodyPr/>
          <a:lstStyle>
            <a:lvl1pPr defTabSz="2170121">
              <a:defRPr spc="-200" sz="7500"/>
            </a:lvl1pPr>
          </a:lstStyle>
          <a:p>
            <a:pPr/>
            <a:r>
              <a:t>Role of Attendant</a:t>
            </a:r>
          </a:p>
        </p:txBody>
      </p:sp>
      <p:sp>
        <p:nvSpPr>
          <p:cNvPr id="186" name="Arrive at Laker Limo 15 minutes prior to departure time…"/>
          <p:cNvSpPr txBox="1"/>
          <p:nvPr>
            <p:ph type="body" idx="1"/>
          </p:nvPr>
        </p:nvSpPr>
        <p:spPr>
          <a:xfrm>
            <a:off x="768206" y="1497633"/>
            <a:ext cx="22409294" cy="11477471"/>
          </a:xfrm>
          <a:prstGeom prst="rect">
            <a:avLst/>
          </a:prstGeom>
        </p:spPr>
        <p:txBody>
          <a:bodyPr lIns="50800" tIns="50800" rIns="50800" bIns="50800"/>
          <a:lstStyle/>
          <a:p>
            <a:pPr marL="414527" indent="-414527" defTabSz="1658069">
              <a:lnSpc>
                <a:spcPct val="90000"/>
              </a:lnSpc>
              <a:spcBef>
                <a:spcPts val="3000"/>
              </a:spcBef>
              <a:buSzPct val="123000"/>
              <a:buChar char="•"/>
              <a:defRPr b="0" sz="3200"/>
            </a:pPr>
            <a:r>
              <a:t>Arrive at Laker Limo 15 minutes prior to departure time</a:t>
            </a:r>
          </a:p>
          <a:p>
            <a:pPr marL="414527" indent="-414527" defTabSz="1658069">
              <a:lnSpc>
                <a:spcPct val="90000"/>
              </a:lnSpc>
              <a:spcBef>
                <a:spcPts val="3000"/>
              </a:spcBef>
              <a:buSzPct val="123000"/>
              <a:buChar char="•"/>
              <a:defRPr b="0" sz="3200"/>
            </a:pPr>
            <a:r>
              <a:t>Put on vest and name tag</a:t>
            </a:r>
          </a:p>
          <a:p>
            <a:pPr marL="414527" indent="-414527" defTabSz="1658069">
              <a:lnSpc>
                <a:spcPct val="90000"/>
              </a:lnSpc>
              <a:spcBef>
                <a:spcPts val="3000"/>
              </a:spcBef>
              <a:buSzPct val="123000"/>
              <a:buChar char="•"/>
              <a:defRPr b="0" sz="3200"/>
            </a:pPr>
            <a:r>
              <a:t>Review run sheet and discuss route with driver</a:t>
            </a:r>
          </a:p>
          <a:p>
            <a:pPr marL="414527" indent="-414527" defTabSz="1658069">
              <a:lnSpc>
                <a:spcPct val="90000"/>
              </a:lnSpc>
              <a:spcBef>
                <a:spcPts val="3000"/>
              </a:spcBef>
              <a:buSzPct val="123000"/>
              <a:buChar char="•"/>
              <a:defRPr b="0" sz="3200"/>
            </a:pPr>
            <a:r>
              <a:t>At each stop, exit vehicle and meet client at the door</a:t>
            </a:r>
          </a:p>
          <a:p>
            <a:pPr marL="414527" indent="-414527" defTabSz="1658069">
              <a:lnSpc>
                <a:spcPct val="90000"/>
              </a:lnSpc>
              <a:spcBef>
                <a:spcPts val="3000"/>
              </a:spcBef>
              <a:buSzPct val="123000"/>
              <a:buChar char="•"/>
              <a:defRPr b="0" sz="3200"/>
            </a:pPr>
            <a:r>
              <a:t>Introduce yourself and the driver</a:t>
            </a:r>
          </a:p>
          <a:p>
            <a:pPr marL="414527" indent="-414527" defTabSz="1658069">
              <a:lnSpc>
                <a:spcPct val="90000"/>
              </a:lnSpc>
              <a:spcBef>
                <a:spcPts val="3000"/>
              </a:spcBef>
              <a:buSzPct val="123000"/>
              <a:buChar char="•"/>
              <a:defRPr b="0" sz="3200"/>
            </a:pPr>
            <a:r>
              <a:t>Assist client with entry and seating</a:t>
            </a:r>
          </a:p>
          <a:p>
            <a:pPr marL="414527" indent="-414527" defTabSz="1658069">
              <a:lnSpc>
                <a:spcPct val="90000"/>
              </a:lnSpc>
              <a:spcBef>
                <a:spcPts val="3000"/>
              </a:spcBef>
              <a:buSzPct val="123000"/>
              <a:buChar char="•"/>
              <a:defRPr b="0" sz="3200"/>
            </a:pPr>
            <a:r>
              <a:t>Be sure first time riders fill out and sign release form (with run sheet or in vehicle) and help them as needed</a:t>
            </a:r>
          </a:p>
          <a:p>
            <a:pPr marL="414527" indent="-414527" defTabSz="1658069">
              <a:lnSpc>
                <a:spcPct val="90000"/>
              </a:lnSpc>
              <a:spcBef>
                <a:spcPts val="3000"/>
              </a:spcBef>
              <a:buSzPct val="123000"/>
              <a:buChar char="•"/>
              <a:defRPr b="0" sz="3200"/>
            </a:pPr>
            <a:r>
              <a:t>Monitor comfort of client and assist with navigation</a:t>
            </a:r>
          </a:p>
          <a:p>
            <a:pPr marL="414527" indent="-414527" defTabSz="1658069">
              <a:lnSpc>
                <a:spcPct val="90000"/>
              </a:lnSpc>
              <a:spcBef>
                <a:spcPts val="3000"/>
              </a:spcBef>
              <a:buSzPct val="123000"/>
              <a:buChar char="•"/>
              <a:defRPr b="0" sz="3200"/>
            </a:pPr>
            <a:r>
              <a:t>Be sure client has the phone number for the vehicle phone to update with any issues</a:t>
            </a:r>
          </a:p>
          <a:p>
            <a:pPr marL="414527" indent="-414527" defTabSz="1658069">
              <a:lnSpc>
                <a:spcPct val="90000"/>
              </a:lnSpc>
              <a:spcBef>
                <a:spcPts val="3000"/>
              </a:spcBef>
              <a:buSzPct val="123000"/>
              <a:buChar char="•"/>
              <a:defRPr b="0" sz="3200"/>
            </a:pPr>
            <a:r>
              <a:t>Upon return to LL</a:t>
            </a:r>
          </a:p>
          <a:p>
            <a:pPr lvl="1" marL="829055" indent="-414527" defTabSz="1658069">
              <a:lnSpc>
                <a:spcPct val="90000"/>
              </a:lnSpc>
              <a:spcBef>
                <a:spcPts val="3000"/>
              </a:spcBef>
              <a:defRPr b="0" sz="3200"/>
            </a:pPr>
            <a:r>
              <a:t>Assist with rinsing vehicle</a:t>
            </a:r>
          </a:p>
          <a:p>
            <a:pPr lvl="1" marL="829055" indent="-414527" defTabSz="1658069">
              <a:lnSpc>
                <a:spcPct val="90000"/>
              </a:lnSpc>
              <a:spcBef>
                <a:spcPts val="3000"/>
              </a:spcBef>
              <a:defRPr b="0" sz="3200"/>
            </a:pPr>
            <a:r>
              <a:t>Ensure no items left behind</a:t>
            </a:r>
          </a:p>
          <a:p>
            <a:pPr lvl="1" marL="829055" indent="-414527" defTabSz="1658069">
              <a:lnSpc>
                <a:spcPct val="90000"/>
              </a:lnSpc>
              <a:spcBef>
                <a:spcPts val="3000"/>
              </a:spcBef>
              <a:defRPr b="0" sz="3200"/>
            </a:pPr>
            <a:r>
              <a:t>Collect money from donation box and put in office cash box</a:t>
            </a:r>
          </a:p>
          <a:p>
            <a:pPr lvl="1" marL="829055" indent="-414527" defTabSz="1658069">
              <a:lnSpc>
                <a:spcPct val="90000"/>
              </a:lnSpc>
              <a:spcBef>
                <a:spcPts val="3000"/>
              </a:spcBef>
              <a:defRPr b="0" sz="3200"/>
            </a:pPr>
            <a:r>
              <a:t>Leave run sheet and release forms, if any, in office</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Vehicle Refueling Procedure:"/>
          <p:cNvSpPr txBox="1"/>
          <p:nvPr>
            <p:ph type="title"/>
          </p:nvPr>
        </p:nvSpPr>
        <p:spPr>
          <a:xfrm>
            <a:off x="1206500" y="341288"/>
            <a:ext cx="21971000" cy="1522170"/>
          </a:xfrm>
          <a:prstGeom prst="rect">
            <a:avLst/>
          </a:prstGeom>
        </p:spPr>
        <p:txBody>
          <a:bodyPr/>
          <a:lstStyle>
            <a:lvl1pPr>
              <a:defRPr spc="-200"/>
            </a:lvl1pPr>
          </a:lstStyle>
          <a:p>
            <a:pPr/>
            <a:r>
              <a:t>Vehicle Refueling Procedure:</a:t>
            </a:r>
          </a:p>
        </p:txBody>
      </p:sp>
      <p:sp>
        <p:nvSpPr>
          <p:cNvPr id="189" name="If vehicle’s gas level is below half at the end of your shift, please refuel before returning to LL.…"/>
          <p:cNvSpPr txBox="1"/>
          <p:nvPr>
            <p:ph type="body" idx="1"/>
          </p:nvPr>
        </p:nvSpPr>
        <p:spPr>
          <a:xfrm>
            <a:off x="1206500" y="2191765"/>
            <a:ext cx="21971000" cy="10312752"/>
          </a:xfrm>
          <a:prstGeom prst="rect">
            <a:avLst/>
          </a:prstGeom>
        </p:spPr>
        <p:txBody>
          <a:bodyPr lIns="50800" tIns="50800" rIns="50800" bIns="50800"/>
          <a:lstStyle/>
          <a:p>
            <a:pPr marL="609600" indent="-609600" defTabSz="2438337">
              <a:lnSpc>
                <a:spcPct val="90000"/>
              </a:lnSpc>
              <a:spcBef>
                <a:spcPts val="4500"/>
              </a:spcBef>
              <a:buSzPct val="123000"/>
              <a:buChar char="•"/>
              <a:defRPr b="0" sz="4800"/>
            </a:pPr>
            <a:r>
              <a:t>If vehicle’s gas level is below half at the end of your shift, please refuel before returning to LL.</a:t>
            </a:r>
          </a:p>
          <a:p>
            <a:pPr marL="609600" indent="-609600" defTabSz="2438337">
              <a:lnSpc>
                <a:spcPct val="90000"/>
              </a:lnSpc>
              <a:spcBef>
                <a:spcPts val="4500"/>
              </a:spcBef>
              <a:buSzPct val="123000"/>
              <a:buChar char="•"/>
              <a:defRPr b="0" sz="4800"/>
            </a:pPr>
            <a:r>
              <a:t>Refuel at Skaneateles school bus garage (on Genesee Street just west of the old Cedar House)</a:t>
            </a:r>
          </a:p>
          <a:p>
            <a:pPr marL="609600" indent="-609600" defTabSz="2438337">
              <a:lnSpc>
                <a:spcPct val="90000"/>
              </a:lnSpc>
              <a:spcBef>
                <a:spcPts val="4500"/>
              </a:spcBef>
              <a:buSzPct val="123000"/>
              <a:buChar char="•"/>
              <a:defRPr b="0" sz="4800"/>
            </a:pPr>
            <a:r>
              <a:t>Pull up to pump 2 or 3 (Pumps 1 and 4 are diesel)</a:t>
            </a:r>
          </a:p>
          <a:p>
            <a:pPr marL="609600" indent="-609600" defTabSz="2438337">
              <a:lnSpc>
                <a:spcPct val="90000"/>
              </a:lnSpc>
              <a:spcBef>
                <a:spcPts val="4500"/>
              </a:spcBef>
              <a:buSzPct val="123000"/>
              <a:buChar char="•"/>
              <a:defRPr b="0" sz="4800"/>
            </a:pPr>
            <a:r>
              <a:t>Insert fob on key ring into pump</a:t>
            </a:r>
          </a:p>
          <a:p>
            <a:pPr marL="609600" indent="-609600" defTabSz="2438337">
              <a:lnSpc>
                <a:spcPct val="90000"/>
              </a:lnSpc>
              <a:spcBef>
                <a:spcPts val="4500"/>
              </a:spcBef>
              <a:buSzPct val="123000"/>
              <a:buChar char="•"/>
              <a:defRPr b="0" sz="4800"/>
            </a:pPr>
            <a:r>
              <a:t>Input Laker Limo code</a:t>
            </a:r>
          </a:p>
          <a:p>
            <a:pPr marL="609600" indent="-609600" defTabSz="2438337">
              <a:lnSpc>
                <a:spcPct val="90000"/>
              </a:lnSpc>
              <a:spcBef>
                <a:spcPts val="4500"/>
              </a:spcBef>
              <a:buSzPct val="123000"/>
              <a:buChar char="•"/>
              <a:defRPr b="0" sz="4800"/>
            </a:pPr>
            <a:r>
              <a:t>Input vehicle mileage</a:t>
            </a:r>
          </a:p>
          <a:p>
            <a:pPr marL="609600" indent="-609600" defTabSz="2438337">
              <a:lnSpc>
                <a:spcPct val="90000"/>
              </a:lnSpc>
              <a:spcBef>
                <a:spcPts val="4500"/>
              </a:spcBef>
              <a:buSzPct val="123000"/>
              <a:buChar char="•"/>
              <a:defRPr b="0" sz="4800"/>
            </a:pPr>
            <a:r>
              <a:t>When asked to select pump number, choose 2 or 3</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Volunteer Scheduling"/>
          <p:cNvSpPr txBox="1"/>
          <p:nvPr>
            <p:ph type="title"/>
          </p:nvPr>
        </p:nvSpPr>
        <p:spPr>
          <a:prstGeom prst="rect">
            <a:avLst/>
          </a:prstGeom>
        </p:spPr>
        <p:txBody>
          <a:bodyPr/>
          <a:lstStyle>
            <a:lvl1pPr>
              <a:defRPr spc="-200"/>
            </a:lvl1pPr>
          </a:lstStyle>
          <a:p>
            <a:pPr/>
            <a:r>
              <a:t>Volunteer Scheduling</a:t>
            </a:r>
          </a:p>
        </p:txBody>
      </p:sp>
      <p:sp>
        <p:nvSpPr>
          <p:cNvPr id="192" name="Each quarter dates are sent to all volunteers…"/>
          <p:cNvSpPr txBox="1"/>
          <p:nvPr>
            <p:ph type="body" idx="1"/>
          </p:nvPr>
        </p:nvSpPr>
        <p:spPr>
          <a:xfrm>
            <a:off x="1206500" y="2569982"/>
            <a:ext cx="21971000" cy="9934535"/>
          </a:xfrm>
          <a:prstGeom prst="rect">
            <a:avLst/>
          </a:prstGeom>
        </p:spPr>
        <p:txBody>
          <a:bodyPr lIns="50800" tIns="50800" rIns="50800" bIns="50800"/>
          <a:lstStyle/>
          <a:p>
            <a:pPr marL="609600" indent="-609600" defTabSz="2438337">
              <a:lnSpc>
                <a:spcPct val="90000"/>
              </a:lnSpc>
              <a:spcBef>
                <a:spcPts val="4500"/>
              </a:spcBef>
              <a:buSzPct val="123000"/>
              <a:buChar char="•"/>
              <a:defRPr b="0" sz="4800"/>
            </a:pPr>
            <a:r>
              <a:t>Each quarter dates are sent to all volunteers</a:t>
            </a:r>
          </a:p>
          <a:p>
            <a:pPr marL="609600" indent="-609600" defTabSz="2438337">
              <a:lnSpc>
                <a:spcPct val="90000"/>
              </a:lnSpc>
              <a:spcBef>
                <a:spcPts val="4500"/>
              </a:spcBef>
              <a:buSzPct val="123000"/>
              <a:buChar char="•"/>
              <a:defRPr b="0" sz="4800"/>
            </a:pPr>
            <a:r>
              <a:t>Individuals sign up for dates that work for them, usually one day per month</a:t>
            </a:r>
          </a:p>
          <a:p>
            <a:pPr marL="609600" indent="-609600" defTabSz="2438337">
              <a:lnSpc>
                <a:spcPct val="90000"/>
              </a:lnSpc>
              <a:spcBef>
                <a:spcPts val="4500"/>
              </a:spcBef>
              <a:buSzPct val="123000"/>
              <a:buChar char="•"/>
              <a:defRPr b="0" sz="4800"/>
            </a:pPr>
            <a:r>
              <a:t>Once scheduled, if you find you have a conflict, you must reach out to other volunteers to fill in or trade dates with you.</a:t>
            </a:r>
          </a:p>
          <a:p>
            <a:pPr marL="609600" indent="-609600" defTabSz="2438337">
              <a:lnSpc>
                <a:spcPct val="90000"/>
              </a:lnSpc>
              <a:spcBef>
                <a:spcPts val="4500"/>
              </a:spcBef>
              <a:buSzPct val="123000"/>
              <a:buChar char="•"/>
              <a:defRPr b="0" sz="4800"/>
            </a:pPr>
            <a:r>
              <a:t>Scheduler will e-mail you the day before your assignment date to give you the schedule and any necessary details</a:t>
            </a:r>
          </a:p>
          <a:p>
            <a:pPr marL="609600" indent="-609600" defTabSz="2438337">
              <a:lnSpc>
                <a:spcPct val="90000"/>
              </a:lnSpc>
              <a:spcBef>
                <a:spcPts val="4500"/>
              </a:spcBef>
              <a:buSzPct val="123000"/>
              <a:buChar char="•"/>
              <a:defRPr b="0" sz="4800"/>
            </a:pPr>
            <a:r>
              <a:t>Please respond to the e-mail so that the scheduler has confirmation that you received the information</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Typical Day"/>
          <p:cNvSpPr txBox="1"/>
          <p:nvPr>
            <p:ph type="title"/>
          </p:nvPr>
        </p:nvSpPr>
        <p:spPr>
          <a:prstGeom prst="rect">
            <a:avLst/>
          </a:prstGeom>
        </p:spPr>
        <p:txBody>
          <a:bodyPr/>
          <a:lstStyle>
            <a:lvl1pPr>
              <a:defRPr spc="-200"/>
            </a:lvl1pPr>
          </a:lstStyle>
          <a:p>
            <a:pPr/>
            <a:r>
              <a:t>Typical Day</a:t>
            </a:r>
          </a:p>
        </p:txBody>
      </p:sp>
      <p:sp>
        <p:nvSpPr>
          <p:cNvPr id="195" name="Arrive Laker Limo, enter using code 3030…"/>
          <p:cNvSpPr txBox="1"/>
          <p:nvPr>
            <p:ph type="body" idx="1"/>
          </p:nvPr>
        </p:nvSpPr>
        <p:spPr>
          <a:xfrm>
            <a:off x="1206500" y="2569261"/>
            <a:ext cx="21971000" cy="9935256"/>
          </a:xfrm>
          <a:prstGeom prst="rect">
            <a:avLst/>
          </a:prstGeom>
        </p:spPr>
        <p:txBody>
          <a:bodyPr lIns="50800" tIns="50800" rIns="50800" bIns="50800"/>
          <a:lstStyle/>
          <a:p>
            <a:pPr marL="591311" indent="-591311" defTabSz="2365187">
              <a:lnSpc>
                <a:spcPct val="90000"/>
              </a:lnSpc>
              <a:spcBef>
                <a:spcPts val="4300"/>
              </a:spcBef>
              <a:buSzPct val="123000"/>
              <a:buChar char="•"/>
              <a:defRPr b="0" sz="4600"/>
            </a:pPr>
            <a:r>
              <a:t>Arrive Laker Limo, enter using Laker Limo code</a:t>
            </a:r>
          </a:p>
          <a:p>
            <a:pPr marL="591311" indent="-591311" defTabSz="2365187">
              <a:lnSpc>
                <a:spcPct val="90000"/>
              </a:lnSpc>
              <a:spcBef>
                <a:spcPts val="4300"/>
              </a:spcBef>
              <a:buSzPct val="123000"/>
              <a:buChar char="•"/>
              <a:defRPr b="0" sz="4600"/>
            </a:pPr>
            <a:r>
              <a:t>Meet your partner for the day</a:t>
            </a:r>
          </a:p>
          <a:p>
            <a:pPr marL="591311" indent="-591311" defTabSz="2365187">
              <a:lnSpc>
                <a:spcPct val="90000"/>
              </a:lnSpc>
              <a:spcBef>
                <a:spcPts val="4300"/>
              </a:spcBef>
              <a:buSzPct val="123000"/>
              <a:buChar char="•"/>
              <a:defRPr b="0" sz="4600"/>
            </a:pPr>
            <a:r>
              <a:t>Go over the run sheet together</a:t>
            </a:r>
          </a:p>
          <a:p>
            <a:pPr marL="591311" indent="-591311" defTabSz="2365187">
              <a:lnSpc>
                <a:spcPct val="90000"/>
              </a:lnSpc>
              <a:spcBef>
                <a:spcPts val="4300"/>
              </a:spcBef>
              <a:buSzPct val="123000"/>
              <a:buChar char="•"/>
              <a:defRPr b="0" sz="4600"/>
            </a:pPr>
            <a:r>
              <a:t>Put on name tag and vest</a:t>
            </a:r>
          </a:p>
          <a:p>
            <a:pPr marL="591311" indent="-591311" defTabSz="2365187">
              <a:lnSpc>
                <a:spcPct val="90000"/>
              </a:lnSpc>
              <a:spcBef>
                <a:spcPts val="4300"/>
              </a:spcBef>
              <a:buSzPct val="123000"/>
              <a:buChar char="•"/>
              <a:defRPr b="0" sz="4600"/>
            </a:pPr>
            <a:r>
              <a:t>Run through vehicle check, including checking phone for messages</a:t>
            </a:r>
          </a:p>
          <a:p>
            <a:pPr marL="591311" indent="-591311" defTabSz="2365187">
              <a:lnSpc>
                <a:spcPct val="90000"/>
              </a:lnSpc>
              <a:spcBef>
                <a:spcPts val="4300"/>
              </a:spcBef>
              <a:buSzPct val="123000"/>
              <a:buChar char="•"/>
              <a:defRPr b="0" sz="4600"/>
            </a:pPr>
            <a:r>
              <a:t>Complete all routes on your run sheet - you and your partner can decide what to do with any down-time between runs</a:t>
            </a:r>
          </a:p>
          <a:p>
            <a:pPr marL="591311" indent="-591311" defTabSz="2365187">
              <a:lnSpc>
                <a:spcPct val="90000"/>
              </a:lnSpc>
              <a:spcBef>
                <a:spcPts val="4300"/>
              </a:spcBef>
              <a:buSzPct val="123000"/>
              <a:buChar char="•"/>
              <a:defRPr b="0" sz="4600"/>
            </a:pPr>
            <a:r>
              <a:t>End the day by refueling if gas tank registers half full or below.  Rinse vehicle if needed, return run sheet, any money collected, and name tags and vests to proper places, lock the door on your way out.</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33_DynamicLight">
  <a:themeElements>
    <a:clrScheme name="33_DynamicLight">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3_DynamicLight">
      <a:majorFont>
        <a:latin typeface="Helvetica"/>
        <a:ea typeface="Helvetica"/>
        <a:cs typeface="Helvetica"/>
      </a:majorFont>
      <a:minorFont>
        <a:latin typeface="Helvetica Neue"/>
        <a:ea typeface="Helvetica Neue"/>
        <a:cs typeface="Helvetica Neue"/>
      </a:minorFont>
    </a:fontScheme>
    <a:fmtScheme name="33_Dynamic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7"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7"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33_DynamicLight">
  <a:themeElements>
    <a:clrScheme name="33_DynamicLight">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3_DynamicLight">
      <a:majorFont>
        <a:latin typeface="Helvetica"/>
        <a:ea typeface="Helvetica"/>
        <a:cs typeface="Helvetica"/>
      </a:majorFont>
      <a:minorFont>
        <a:latin typeface="Helvetica Neue"/>
        <a:ea typeface="Helvetica Neue"/>
        <a:cs typeface="Helvetica Neue"/>
      </a:minorFont>
    </a:fontScheme>
    <a:fmtScheme name="33_Dynamic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7"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7"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