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</p:sldIdLst>
  <p:sldSz cx="18288000" cy="10287000"/>
  <p:notesSz cx="6858000" cy="9144000"/>
  <p:embeddedFontLst>
    <p:embeddedFont>
      <p:font typeface="Canva Sans Bold" charset="1" panose="020B0803030501040103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fonts/font34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539186" y="904875"/>
            <a:ext cx="13209627" cy="33616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00" b="true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“</a:t>
            </a:r>
            <a:r>
              <a:rPr lang="en-US" b="true" sz="640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Anchored In Christ: </a:t>
            </a:r>
          </a:p>
          <a:p>
            <a:pPr algn="ctr">
              <a:lnSpc>
                <a:spcPts val="8960"/>
              </a:lnSpc>
            </a:pPr>
            <a:r>
              <a:rPr lang="en-US" b="true" sz="640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Living Faithfully In Every Season”</a:t>
            </a:r>
          </a:p>
          <a:p>
            <a:pPr algn="ctr">
              <a:lnSpc>
                <a:spcPts val="8960"/>
              </a:lnSpc>
            </a:pP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l="0" t="-9259" r="0" b="-9259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9139238" y="4446911"/>
            <a:ext cx="9525" cy="12598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360"/>
              </a:lnSpc>
              <a:spcBef>
                <a:spcPct val="0"/>
              </a:spcBef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1033463" y="1667198"/>
            <a:ext cx="16230600" cy="5711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4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Pray for Guidanc</a:t>
            </a:r>
            <a:r>
              <a:rPr lang="en-US" b="true" sz="64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 – </a:t>
            </a:r>
          </a:p>
          <a:p>
            <a:pPr algn="ctr">
              <a:lnSpc>
                <a:spcPts val="9099"/>
              </a:lnSpc>
            </a:pPr>
          </a:p>
          <a:p>
            <a:pPr algn="ctr">
              <a:lnSpc>
                <a:spcPts val="9099"/>
              </a:lnSpc>
            </a:pPr>
            <a:r>
              <a:rPr lang="en-US" b="true" sz="64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Ask God to give you wisdom and peace in times of transition.</a:t>
            </a:r>
          </a:p>
          <a:p>
            <a:pPr algn="ctr">
              <a:lnSpc>
                <a:spcPts val="9099"/>
              </a:lnSpc>
            </a:pP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l="0" t="-9259" r="0" b="-9259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9139238" y="4446911"/>
            <a:ext cx="9525" cy="12598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360"/>
              </a:lnSpc>
              <a:spcBef>
                <a:spcPct val="0"/>
              </a:spcBef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1023938" y="1667198"/>
            <a:ext cx="16230600" cy="5711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4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Reflect on Past Faithfuln</a:t>
            </a:r>
            <a:r>
              <a:rPr lang="en-US" b="true" sz="64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ess –</a:t>
            </a:r>
          </a:p>
          <a:p>
            <a:pPr algn="ctr">
              <a:lnSpc>
                <a:spcPts val="9099"/>
              </a:lnSpc>
            </a:pPr>
          </a:p>
          <a:p>
            <a:pPr algn="ctr">
              <a:lnSpc>
                <a:spcPts val="9099"/>
              </a:lnSpc>
            </a:pPr>
            <a:r>
              <a:rPr lang="en-US" b="true" sz="64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Remember times when God has provided and guided you before.</a:t>
            </a:r>
          </a:p>
          <a:p>
            <a:pPr algn="ctr">
              <a:lnSpc>
                <a:spcPts val="9099"/>
              </a:lnSpc>
            </a:pP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169622" y="1124269"/>
            <a:ext cx="13948755" cy="22282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00" b="true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Trusting God Beyond Understanding…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l="0" t="-9259" r="0" b="-9259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9139238" y="4446911"/>
            <a:ext cx="9525" cy="12598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360"/>
              </a:lnSpc>
              <a:spcBef>
                <a:spcPct val="0"/>
              </a:spcBef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1033463" y="3829679"/>
            <a:ext cx="16230600" cy="3658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Proverbs 3:5-6 – </a:t>
            </a:r>
            <a:r>
              <a:rPr lang="en-US" sz="5199" b="true">
                <a:solidFill>
                  <a:srgbClr val="BE05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“Trust i</a:t>
            </a:r>
            <a:r>
              <a:rPr lang="en-US" b="true" sz="5199">
                <a:solidFill>
                  <a:srgbClr val="BE05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 the LORD with all your heart and lean not on your own understanding; in all your ways submit to Him, and He will make your paths straight.”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840222" y="1038502"/>
            <a:ext cx="14598032" cy="1811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Objective: Teach that peace begins when we trust God beyond our own understanding.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888" r="0" b="-8888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227120" y="1781822"/>
            <a:ext cx="13833760" cy="22282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b="true" sz="640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What does it mean to “lean not to your own understanding”?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227120" y="1781822"/>
            <a:ext cx="13833760" cy="22282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00" b="true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How do we submit to God in uncertain times?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l="0" t="-9151" r="0" b="-9151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305848" y="2474915"/>
            <a:ext cx="13676304" cy="10947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God’s Presence in the Storm…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9259" r="0" b="-9259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763955" y="1372238"/>
            <a:ext cx="14760089" cy="73545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Objective: Explore how God’s presence brings peace and strength in fearful moments.</a:t>
            </a:r>
          </a:p>
          <a:p>
            <a:pPr algn="ctr">
              <a:lnSpc>
                <a:spcPts val="7280"/>
              </a:lnSpc>
            </a:pPr>
          </a:p>
          <a:p>
            <a:pPr algn="ctr">
              <a:lnSpc>
                <a:spcPts val="7280"/>
              </a:lnSpc>
            </a:pPr>
            <a:r>
              <a:rPr lang="en-US" sz="5200" b="true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Isaiah 41:10 </a:t>
            </a:r>
            <a:r>
              <a:rPr lang="en-US" sz="52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– </a:t>
            </a:r>
            <a:r>
              <a:rPr lang="en-US" sz="5200" b="true">
                <a:solidFill>
                  <a:srgbClr val="BE05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“So do not fear, for I am with you; do not be dismayed, for I am your God. I will strengthen you and help you; I will uphold you with My righteous right hand.”</a:t>
            </a:r>
          </a:p>
          <a:p>
            <a:pPr algn="ctr">
              <a:lnSpc>
                <a:spcPts val="7280"/>
              </a:lnSpc>
            </a:pP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888" r="0" b="-8888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904875"/>
            <a:ext cx="16230600" cy="33616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00" b="true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Lesson 4… Finding Peace in Uncertainty – Trusting God In Times Of Change And Transition.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227120" y="1621336"/>
            <a:ext cx="13833760" cy="1028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true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What fears arise during transitions?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227120" y="1611811"/>
            <a:ext cx="13833760" cy="22282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00" b="true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How does God’s promise to uphold us bring comfort?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3000"/>
            </a:blip>
            <a:stretch>
              <a:fillRect l="0" t="-9259" r="0" b="-9259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763955" y="904875"/>
            <a:ext cx="14760089" cy="10947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b="true" sz="64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Embracing Change with Faith…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9259" r="0" b="-9259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763955" y="1372238"/>
            <a:ext cx="14760089" cy="55067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Objective: Help students understand that change is part of God’s design and timing.</a:t>
            </a:r>
          </a:p>
          <a:p>
            <a:pPr algn="ctr">
              <a:lnSpc>
                <a:spcPts val="7280"/>
              </a:lnSpc>
            </a:pPr>
          </a:p>
          <a:p>
            <a:pPr algn="ctr">
              <a:lnSpc>
                <a:spcPts val="7280"/>
              </a:lnSpc>
            </a:pPr>
            <a:r>
              <a:rPr lang="en-US" sz="5200" b="true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Ecclesiastes 3:1 – </a:t>
            </a:r>
            <a:r>
              <a:rPr lang="en-US" sz="5200" b="true">
                <a:solidFill>
                  <a:srgbClr val="BE05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“There is a time for everything, and a season for every activity under the heavens.”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227120" y="1621336"/>
            <a:ext cx="13833760" cy="1028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true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Why is it hard to accept change?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227120" y="1621336"/>
            <a:ext cx="13833760" cy="2095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true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How can we trust God’s timing in seasons of transition?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3000"/>
            </a:blip>
            <a:stretch>
              <a:fillRect l="0" t="-16585" r="0" b="-16585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763955" y="1908588"/>
            <a:ext cx="14760089" cy="10947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Anchored In God’s Faithfulness...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l="0" t="-9259" r="0" b="-9259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763955" y="1372238"/>
            <a:ext cx="14760089" cy="64306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Encourage students to find p</a:t>
            </a:r>
            <a:r>
              <a:rPr lang="en-US" sz="52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ea</a:t>
            </a:r>
            <a:r>
              <a:rPr lang="en-US" sz="52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</a:t>
            </a:r>
            <a:r>
              <a:rPr lang="en-US" sz="52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 </a:t>
            </a:r>
            <a:r>
              <a:rPr lang="en-US" sz="52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by</a:t>
            </a:r>
            <a:r>
              <a:rPr lang="en-US" sz="52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reme</a:t>
            </a:r>
            <a:r>
              <a:rPr lang="en-US" sz="52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mb</a:t>
            </a:r>
            <a:r>
              <a:rPr lang="en-US" sz="52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ering </a:t>
            </a:r>
            <a:r>
              <a:rPr lang="en-US" sz="52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Go</a:t>
            </a:r>
            <a:r>
              <a:rPr lang="en-US" sz="52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</a:t>
            </a:r>
            <a:r>
              <a:rPr lang="en-US" sz="52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’</a:t>
            </a:r>
            <a:r>
              <a:rPr lang="en-US" sz="52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</a:t>
            </a:r>
            <a:r>
              <a:rPr lang="en-US" sz="52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p</a:t>
            </a:r>
            <a:r>
              <a:rPr lang="en-US" sz="52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as</a:t>
            </a:r>
            <a:r>
              <a:rPr lang="en-US" sz="52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</a:t>
            </a:r>
            <a:r>
              <a:rPr lang="en-US" sz="52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fait</a:t>
            </a:r>
            <a:r>
              <a:rPr lang="en-US" sz="52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hf</a:t>
            </a:r>
            <a:r>
              <a:rPr lang="en-US" sz="52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u</a:t>
            </a:r>
            <a:r>
              <a:rPr lang="en-US" sz="52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</a:t>
            </a:r>
            <a:r>
              <a:rPr lang="en-US" sz="52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ne</a:t>
            </a:r>
            <a:r>
              <a:rPr lang="en-US" sz="52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</a:t>
            </a:r>
            <a:r>
              <a:rPr lang="en-US" sz="52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s.</a:t>
            </a:r>
          </a:p>
          <a:p>
            <a:pPr algn="ctr">
              <a:lnSpc>
                <a:spcPts val="7280"/>
              </a:lnSpc>
            </a:pPr>
          </a:p>
          <a:p>
            <a:pPr algn="ctr">
              <a:lnSpc>
                <a:spcPts val="7280"/>
              </a:lnSpc>
            </a:pPr>
            <a:r>
              <a:rPr lang="en-US" sz="52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Surrender Control</a:t>
            </a:r>
          </a:p>
          <a:p>
            <a:pPr algn="ctr">
              <a:lnSpc>
                <a:spcPts val="7280"/>
              </a:lnSpc>
            </a:pPr>
            <a:r>
              <a:rPr lang="en-US" sz="52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Lean on Scripture</a:t>
            </a:r>
          </a:p>
          <a:p>
            <a:pPr algn="ctr">
              <a:lnSpc>
                <a:spcPts val="7280"/>
              </a:lnSpc>
            </a:pPr>
            <a:r>
              <a:rPr lang="en-US" sz="52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Pray for Guidance</a:t>
            </a:r>
          </a:p>
          <a:p>
            <a:pPr algn="ctr">
              <a:lnSpc>
                <a:spcPts val="7280"/>
              </a:lnSpc>
            </a:pPr>
            <a:r>
              <a:rPr lang="en-US" sz="52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Reflect on God’s provision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148" r="0" b="-914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190275" y="2613031"/>
            <a:ext cx="13517416" cy="36798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70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Share one testimony of God’s faithfulness with someone </a:t>
            </a:r>
          </a:p>
          <a:p>
            <a:pPr algn="ctr">
              <a:lnSpc>
                <a:spcPts val="9800"/>
              </a:lnSpc>
            </a:pPr>
            <a:r>
              <a:rPr lang="en-US" sz="70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this week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155790" y="1231302"/>
            <a:ext cx="13817178" cy="20954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true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Biblical Foundations of Trusting God ...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l="0" t="-9259" r="0" b="-9259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9139238" y="4446911"/>
            <a:ext cx="9525" cy="12598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360"/>
              </a:lnSpc>
              <a:spcBef>
                <a:spcPct val="0"/>
              </a:spcBef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1023938" y="1908498"/>
            <a:ext cx="16230600" cy="52387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 b="true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Proverbs 3:5-6 – </a:t>
            </a:r>
            <a:r>
              <a:rPr lang="en-US" sz="5999" b="true">
                <a:solidFill>
                  <a:srgbClr val="BE05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“Trust in the LORD with all your heart and lean not o</a:t>
            </a:r>
            <a:r>
              <a:rPr lang="en-US" b="true" sz="5999">
                <a:solidFill>
                  <a:srgbClr val="BE05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 your own understanding; in all your ways submit to Him, and He will make your paths straight.”</a:t>
            </a:r>
          </a:p>
          <a:p>
            <a:pPr algn="ctr">
              <a:lnSpc>
                <a:spcPts val="8399"/>
              </a:lnSpc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2985908" y="7722234"/>
            <a:ext cx="13120056" cy="15360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This v</a:t>
            </a:r>
            <a:r>
              <a:rPr lang="en-US" b="true" sz="43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erse reminds us that even when we don’t see the full picture, God is guiding us.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l="0" t="-9259" r="0" b="-9259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9139238" y="4446911"/>
            <a:ext cx="9525" cy="12598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360"/>
              </a:lnSpc>
              <a:spcBef>
                <a:spcPct val="0"/>
              </a:spcBef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1033463" y="1908498"/>
            <a:ext cx="16230600" cy="52387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8399"/>
              </a:lnSpc>
            </a:pPr>
            <a:r>
              <a:rPr lang="en-US" sz="5999" b="true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Isaiah 41:10 – </a:t>
            </a:r>
            <a:r>
              <a:rPr lang="en-US" sz="5999" b="true">
                <a:solidFill>
                  <a:srgbClr val="BE05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“So do not fear, for I am with you; do not be dismayed, for I am your God. I will strengthen</a:t>
            </a:r>
            <a:r>
              <a:rPr lang="en-US" b="true" sz="5999">
                <a:solidFill>
                  <a:srgbClr val="BE05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you and help you; I will uphold you with My righteous right hand.”</a:t>
            </a:r>
            <a:r>
              <a:rPr lang="en-US" b="true" sz="5999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</a:p>
          <a:p>
            <a:pPr algn="ctr">
              <a:lnSpc>
                <a:spcPts val="8399"/>
              </a:lnSpc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2579209" y="7030083"/>
            <a:ext cx="13120056" cy="22282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God’</a:t>
            </a:r>
            <a:r>
              <a:rPr lang="en-US" b="true" sz="63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 presence brings comfort in uncertain times.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l="0" t="-9259" r="0" b="-9259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9139238" y="4446911"/>
            <a:ext cx="9525" cy="12598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360"/>
              </a:lnSpc>
              <a:spcBef>
                <a:spcPct val="0"/>
              </a:spcBef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1033463" y="2019299"/>
            <a:ext cx="16230600" cy="31242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 b="true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Ecclesiastes 3:1 – </a:t>
            </a:r>
            <a:r>
              <a:rPr lang="en-US" sz="5999" b="true">
                <a:solidFill>
                  <a:srgbClr val="BE05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“There is a time for everything, and a season for every activity under the heavens.”</a:t>
            </a:r>
            <a:r>
              <a:rPr lang="en-US" sz="5999" b="true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33463" y="6386482"/>
            <a:ext cx="16230600" cy="20339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Ch</a:t>
            </a:r>
            <a:r>
              <a:rPr lang="en-US" b="true" sz="57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ange is part of life, but God’s timing is always perfect.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959097" y="1124269"/>
            <a:ext cx="12369806" cy="22282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00" b="true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How to Find Peace in Uncertainty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l="0" t="-9259" r="0" b="-9259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9139238" y="4446911"/>
            <a:ext cx="9525" cy="12598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360"/>
              </a:lnSpc>
              <a:spcBef>
                <a:spcPct val="0"/>
              </a:spcBef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1023938" y="1654175"/>
            <a:ext cx="16230600" cy="68643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4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Surrender Cont</a:t>
            </a:r>
            <a:r>
              <a:rPr lang="en-US" b="true" sz="64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rol – </a:t>
            </a:r>
          </a:p>
          <a:p>
            <a:pPr algn="ctr">
              <a:lnSpc>
                <a:spcPts val="9099"/>
              </a:lnSpc>
            </a:pPr>
          </a:p>
          <a:p>
            <a:pPr algn="ctr">
              <a:lnSpc>
                <a:spcPts val="9099"/>
              </a:lnSpc>
            </a:pPr>
            <a:r>
              <a:rPr lang="en-US" b="true" sz="64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Let go of the need to understand everything and trust that God is working behind the scenes.</a:t>
            </a:r>
          </a:p>
          <a:p>
            <a:pPr algn="ctr">
              <a:lnSpc>
                <a:spcPts val="9099"/>
              </a:lnSpc>
            </a:pP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l="0" t="-9259" r="0" b="-9259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9139238" y="4446911"/>
            <a:ext cx="9525" cy="12598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360"/>
              </a:lnSpc>
              <a:spcBef>
                <a:spcPct val="0"/>
              </a:spcBef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1023938" y="1667198"/>
            <a:ext cx="16230600" cy="5711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4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Lean on Scriptu</a:t>
            </a:r>
            <a:r>
              <a:rPr lang="en-US" b="true" sz="64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 – </a:t>
            </a:r>
          </a:p>
          <a:p>
            <a:pPr algn="ctr">
              <a:lnSpc>
                <a:spcPts val="9099"/>
              </a:lnSpc>
            </a:pPr>
          </a:p>
          <a:p>
            <a:pPr algn="ctr">
              <a:lnSpc>
                <a:spcPts val="9099"/>
              </a:lnSpc>
            </a:pPr>
            <a:r>
              <a:rPr lang="en-US" b="true" sz="64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Meditate on verses that remind you of God’s faithfulness.</a:t>
            </a:r>
          </a:p>
          <a:p>
            <a:pPr algn="ctr">
              <a:lnSpc>
                <a:spcPts val="9099"/>
              </a:lnSpc>
            </a:p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DAHE4iwknrc</dc:identifier>
  <dcterms:modified xsi:type="dcterms:W3CDTF">2011-08-01T06:04:30Z</dcterms:modified>
  <cp:revision>1</cp:revision>
  <dc:title>Lesson 4: Finding Peace in Uncertainty - Trusting God In Times Of Change And Transition</dc:title>
</cp:coreProperties>
</file>