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18288000" cy="10287000"/>
  <p:notesSz cx="6858000" cy="9144000"/>
  <p:embeddedFontLst>
    <p:embeddedFont>
      <p:font typeface="Canva Sans Bold" charset="1" panose="020B0803030501040103"/>
      <p:regular r:id="rId50"/>
    </p:embeddedFont>
    <p:embeddedFont>
      <p:font typeface="Canva Sans" charset="1" panose="020B0503030501040103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39186" y="904875"/>
            <a:ext cx="13209627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</a:t>
            </a:r>
            <a:r>
              <a:rPr lang="en-US" b="true" sz="6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Anchored In Christ: </a:t>
            </a:r>
          </a:p>
          <a:p>
            <a:pPr algn="ctr">
              <a:lnSpc>
                <a:spcPts val="8960"/>
              </a:lnSpc>
            </a:pPr>
            <a:r>
              <a:rPr lang="en-US" b="true" sz="6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Living Faithfully In Every Season”</a:t>
            </a:r>
          </a:p>
          <a:p>
            <a:pPr algn="ctr">
              <a:lnSpc>
                <a:spcPts val="896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46199"/>
            <a:ext cx="16230600" cy="455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403342" indent="-701671" lvl="1">
              <a:lnSpc>
                <a:spcPts val="9099"/>
              </a:lnSpc>
              <a:buFont typeface="Arial"/>
              <a:buChar char="•"/>
            </a:pPr>
            <a:r>
              <a:rPr lang="en-US" b="true" sz="6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Buil</a:t>
            </a:r>
            <a:r>
              <a:rPr lang="en-US" b="true" sz="6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ds Humility – Depending on God keeps us from relying solely on ourselves.</a:t>
            </a:r>
          </a:p>
          <a:p>
            <a:pPr algn="just">
              <a:lnSpc>
                <a:spcPts val="909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76538" y="904875"/>
            <a:ext cx="13734923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To Apply This Lesson 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981642"/>
            <a:ext cx="16230600" cy="693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b="true" sz="50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Acknowledge Your Need</a:t>
            </a:r>
            <a:r>
              <a:rPr lang="en-US" b="true" sz="50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for God – </a:t>
            </a:r>
            <a:r>
              <a:rPr lang="en-US" sz="5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Instead of resisting weakness, embrace it as an op</a:t>
            </a:r>
            <a:r>
              <a:rPr lang="en-US" sz="5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portunity to grow spiritually.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b="true" sz="50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Pray for </a:t>
            </a:r>
            <a:r>
              <a:rPr lang="en-US" b="true" sz="50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Strength – </a:t>
            </a:r>
            <a:r>
              <a:rPr lang="en-US" sz="5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Ask God to empower you in dif</a:t>
            </a:r>
            <a:r>
              <a:rPr lang="en-US" sz="5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ficult moments.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b="true" sz="50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Encourage Others – </a:t>
            </a:r>
            <a:r>
              <a:rPr lang="en-US" sz="5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Share testimonies of how God has strengthened you.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7120" y="1051138"/>
            <a:ext cx="13833760" cy="449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Strength in Weakness – Understanding How God’s Power Is Made Perfect in Our Weakness. </a:t>
            </a:r>
          </a:p>
          <a:p>
            <a:pPr algn="ctr">
              <a:lnSpc>
                <a:spcPts val="896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7120" y="1489925"/>
            <a:ext cx="13833760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Objective: Introduce the biblical truth that God’s power is made perfect in our weakness.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3938" y="3106238"/>
            <a:ext cx="16230600" cy="458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Corinthians 12:9 – </a:t>
            </a:r>
            <a:r>
              <a:rPr lang="en-US" sz="5199" b="true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“But H</a:t>
            </a:r>
            <a:r>
              <a:rPr lang="en-US" b="true" sz="51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said to me, ‘My grace is sufficient for you, for My power is made perfect in weakness.’ Therefore I will boast all the more gladly about my weaknesses, so that Christ’s power may rest on me.”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0222" y="1038502"/>
            <a:ext cx="1459803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God’s Power in Our Weakness…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7120" y="1781822"/>
            <a:ext cx="13833760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Paul mean by “boasting in weakness”?</a:t>
            </a:r>
          </a:p>
          <a:p>
            <a:pPr algn="ctr">
              <a:lnSpc>
                <a:spcPts val="896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7120" y="1781822"/>
            <a:ext cx="13833760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does weakness invite God’s presence?</a:t>
            </a:r>
          </a:p>
          <a:p>
            <a:pPr algn="ctr">
              <a:lnSpc>
                <a:spcPts val="896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64917" y="4303078"/>
            <a:ext cx="6558166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Reflections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34316" y="3166879"/>
            <a:ext cx="14419369" cy="3615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weakness have you tried to hide or overcome on your own?</a:t>
            </a:r>
          </a:p>
          <a:p>
            <a:pPr algn="ctr">
              <a:lnSpc>
                <a:spcPts val="966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04875"/>
            <a:ext cx="16230600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Lesson 2: Strength In Weakness – Understanding how God’s power is made perfect in our weakness.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60915" y="3035469"/>
            <a:ext cx="13566171" cy="3679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might God be inviting you to surrender it?</a:t>
            </a:r>
          </a:p>
          <a:p>
            <a:pPr algn="ctr">
              <a:lnSpc>
                <a:spcPts val="980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7120" y="1611811"/>
            <a:ext cx="13833760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Objective: Explore how God renews strength when we feel exhausted or overwhelmed.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840222" y="1433256"/>
            <a:ext cx="14598032" cy="103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Strength for the Weary…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11210" y="3464877"/>
            <a:ext cx="14256056" cy="3242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Isaiah 40:29</a:t>
            </a:r>
            <a:r>
              <a:rPr lang="en-US" sz="6199" b="true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–</a:t>
            </a:r>
            <a:r>
              <a:rPr lang="en-US" b="true" sz="61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“He gives strength to the weary and increases the power of the weak.”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3955" y="1343663"/>
            <a:ext cx="14760089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it mean to be “weary” spiritually, emotionally, or physically?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3955" y="1343663"/>
            <a:ext cx="14760089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does God renew our strength?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50237" y="4470406"/>
            <a:ext cx="6387527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Reflections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99972" y="2937961"/>
            <a:ext cx="13688056" cy="244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have you felt spiritually drained?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36538" y="2986715"/>
            <a:ext cx="13614925" cy="244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practices help you receive God’s strength?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3955" y="1343663"/>
            <a:ext cx="14760089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Objective: Understand how Christ strengthens us to face all circumstances.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74275" y="1221777"/>
            <a:ext cx="13339450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Biblical Foundations ...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849747" y="1603896"/>
            <a:ext cx="14598032" cy="103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Christ Empowers Us…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3937" y="3681496"/>
            <a:ext cx="16230600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Philippians 4:13</a:t>
            </a:r>
            <a:r>
              <a:rPr lang="en-US" sz="5199" b="true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–</a:t>
            </a:r>
            <a:r>
              <a:rPr lang="en-US" b="true" sz="51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“I can do all things through Christ who strengthens me.”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3955" y="1538679"/>
            <a:ext cx="14760089" cy="222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“all things” mean in context?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61194" y="1538679"/>
            <a:ext cx="13565612" cy="222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do we access Christ’s strength daily?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13671" y="4470406"/>
            <a:ext cx="6460658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Reflections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50679" y="2864829"/>
            <a:ext cx="11786643" cy="244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challenge are you currently facing?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36538" y="2913584"/>
            <a:ext cx="13614925" cy="244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can you lean on Christ’s strength instead of your own?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19645" y="1758073"/>
            <a:ext cx="13248710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Objective: Reframe weakness as a spiritual gift that draws us closer to God.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27694" y="1582106"/>
            <a:ext cx="12023087" cy="100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Blessing of Weakness…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33463" y="4113808"/>
            <a:ext cx="16230600" cy="3194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James 4:6</a:t>
            </a:r>
            <a:r>
              <a:rPr lang="en-US" sz="6499" b="true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–</a:t>
            </a:r>
            <a:r>
              <a:rPr lang="en-US" b="true" sz="64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“God opposes the proud but gives grace to the humble.”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33463" y="1528080"/>
            <a:ext cx="16230600" cy="540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101090" indent="-550545" lvl="1">
              <a:lnSpc>
                <a:spcPts val="7139"/>
              </a:lnSpc>
              <a:buFont typeface="Arial"/>
              <a:buChar char="•"/>
            </a:pPr>
            <a:r>
              <a:rPr lang="en-US" b="true" sz="51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Corinthians 12:9 – </a:t>
            </a:r>
            <a:r>
              <a:rPr lang="en-US" b="true" sz="5100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“But He said to me, ‘My grace is sufficient for you, for My power is ma</a:t>
            </a:r>
            <a:r>
              <a:rPr lang="en-US" b="true" sz="5100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 perfect in weakness.’ Therefore I will boast all the more gladly about my weaknesses, so that Christ’s power may rest on me.” </a:t>
            </a:r>
          </a:p>
          <a:p>
            <a:pPr algn="ctr">
              <a:lnSpc>
                <a:spcPts val="713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579209" y="6846840"/>
            <a:ext cx="13120056" cy="153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</a:t>
            </a:r>
            <a:r>
              <a:rPr lang="en-US" b="true" sz="4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verse highlights how God’s strength is revealed when we acknowledge our limitations.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6144" y="1611811"/>
            <a:ext cx="14857598" cy="515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Concepts:</a:t>
            </a:r>
          </a:p>
          <a:p>
            <a:pPr algn="ctr">
              <a:lnSpc>
                <a:spcPts val="5180"/>
              </a:lnSpc>
            </a:pPr>
          </a:p>
          <a:p>
            <a:pPr algn="l" marL="1381863" indent="-690932" lvl="1">
              <a:lnSpc>
                <a:spcPts val="8960"/>
              </a:lnSpc>
              <a:buFont typeface="Arial"/>
              <a:buChar char="•"/>
            </a:pPr>
            <a:r>
              <a:rPr lang="en-US" b="true" sz="6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Weakness builds humility</a:t>
            </a:r>
          </a:p>
          <a:p>
            <a:pPr algn="l" marL="1381863" indent="-690932" lvl="1">
              <a:lnSpc>
                <a:spcPts val="8960"/>
              </a:lnSpc>
              <a:buFont typeface="Arial"/>
              <a:buChar char="•"/>
            </a:pPr>
            <a:r>
              <a:rPr lang="en-US" b="true" sz="6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opens space for God to work</a:t>
            </a:r>
          </a:p>
          <a:p>
            <a:pPr algn="l" marL="1381863" indent="-690932" lvl="1">
              <a:lnSpc>
                <a:spcPts val="8960"/>
              </a:lnSpc>
              <a:buFont typeface="Arial"/>
              <a:buChar char="•"/>
            </a:pPr>
            <a:r>
              <a:rPr lang="en-US" b="true" sz="6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deepens dependence on Him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77105" y="4470406"/>
            <a:ext cx="6533789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Reflections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67850" y="2986715"/>
            <a:ext cx="12152299" cy="244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has weakness helped you grow spiritually?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-9151" r="0" b="-91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33507" y="2962338"/>
            <a:ext cx="11420986" cy="244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humility look like in your daily life?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48" r="0" b="-914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0275" y="2613031"/>
            <a:ext cx="13517416" cy="4918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Encourage someone this week by sharing how God has worked through your weakness.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33463" y="2437135"/>
            <a:ext cx="16230600" cy="4181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295395" indent="-647698" lvl="1">
              <a:lnSpc>
                <a:spcPts val="8399"/>
              </a:lnSpc>
              <a:buFont typeface="Arial"/>
              <a:buChar char="•"/>
            </a:pPr>
            <a:r>
              <a:rPr lang="en-US" b="true" sz="59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Isaiah 40:29 – “</a:t>
            </a:r>
            <a:r>
              <a:rPr lang="en-US" b="true" sz="59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gives strength to the weary an</a:t>
            </a:r>
            <a:r>
              <a:rPr lang="en-US" b="true" sz="59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 increases the power of the weak.”</a:t>
            </a:r>
            <a:r>
              <a:rPr lang="en-US" b="true" sz="59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83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579209" y="6494786"/>
            <a:ext cx="13120056" cy="2228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</a:t>
            </a:r>
            <a:r>
              <a:rPr lang="en-US" b="true" sz="6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 provides endurance when we feel exhausted.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33463" y="2437135"/>
            <a:ext cx="16230600" cy="3124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295395" indent="-647698" lvl="1">
              <a:lnSpc>
                <a:spcPts val="8399"/>
              </a:lnSpc>
              <a:buFont typeface="Arial"/>
              <a:buChar char="•"/>
            </a:pPr>
            <a:r>
              <a:rPr lang="en-US" b="true" sz="59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Philippians 4:13 –</a:t>
            </a:r>
            <a:r>
              <a:rPr lang="en-US" b="true" sz="5999">
                <a:solidFill>
                  <a:srgbClr val="BE05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“I can do all things through Christ who strengthens me.”</a:t>
            </a:r>
            <a:r>
              <a:rPr lang="en-US" b="true" sz="59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83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579209" y="5860982"/>
            <a:ext cx="13120056" cy="2228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</a:t>
            </a:r>
            <a:r>
              <a:rPr lang="en-US" b="true" sz="6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verse reassures us that our strength comes from Him.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59097" y="1124269"/>
            <a:ext cx="12369806" cy="33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Weakness Can Be a Blessing…</a:t>
            </a:r>
          </a:p>
          <a:p>
            <a:pPr algn="ctr">
              <a:lnSpc>
                <a:spcPts val="896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46199"/>
            <a:ext cx="16230600" cy="340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403342" indent="-701671" lvl="1">
              <a:lnSpc>
                <a:spcPts val="9099"/>
              </a:lnSpc>
              <a:buFont typeface="Arial"/>
              <a:buChar char="•"/>
            </a:pPr>
            <a:r>
              <a:rPr lang="en-US" b="true" sz="6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D</a:t>
            </a:r>
            <a:r>
              <a:rPr lang="en-US" b="true" sz="6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raws Us Closer to God – When we recognize our need for Him, we deepen our faith.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46911"/>
            <a:ext cx="9525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46199"/>
            <a:ext cx="16230600" cy="455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403342" indent="-701671" lvl="1">
              <a:lnSpc>
                <a:spcPts val="9099"/>
              </a:lnSpc>
              <a:buFont typeface="Arial"/>
              <a:buChar char="•"/>
            </a:pPr>
            <a:r>
              <a:rPr lang="en-US" b="true" sz="6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Allo</a:t>
            </a:r>
            <a:r>
              <a:rPr lang="en-US" b="true" sz="6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ws God to Work Through Us – Our limitations create opportunities for God’s power to shine.</a:t>
            </a:r>
          </a:p>
          <a:p>
            <a:pPr algn="just">
              <a:lnSpc>
                <a:spcPts val="909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DAG_GWFKCsg</dc:identifier>
  <dcterms:modified xsi:type="dcterms:W3CDTF">2011-08-01T06:04:30Z</dcterms:modified>
  <cp:revision>1</cp:revision>
  <dc:title>Lesson 2: Strength in Weakness – Understanding how God’s power is made perfect in our weakness</dc:title>
</cp:coreProperties>
</file>