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nva Sans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539603" y="904875"/>
            <a:ext cx="13208794" cy="2228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64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“Anchored In Christ: </a:t>
            </a:r>
          </a:p>
          <a:p>
            <a:pPr algn="ctr">
              <a:lnSpc>
                <a:spcPts val="8960"/>
              </a:lnSpc>
            </a:pPr>
            <a:r>
              <a:rPr lang="en-US" sz="64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Living Faithfully In Every Season”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959097" y="1124269"/>
            <a:ext cx="12369806" cy="109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64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to Seek God’s Guidance…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8000"/>
            </a:blip>
            <a:stretch>
              <a:fillRect t="-23666" b="-236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329726" y="1418151"/>
            <a:ext cx="13619024" cy="2254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Pray for Direction</a:t>
            </a:r>
          </a:p>
          <a:p>
            <a:pPr algn="ctr">
              <a:lnSpc>
                <a:spcPts val="9099"/>
              </a:lnSpc>
            </a:pPr>
            <a:endParaRPr lang="en-US" sz="6499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8000"/>
            </a:blip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329726" y="1736724"/>
            <a:ext cx="13619024" cy="3406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Prayer is not the last resort; it is the starting point for discovering God’s will.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6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148160" y="914400"/>
            <a:ext cx="14001206" cy="2254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Study Scripture...</a:t>
            </a:r>
          </a:p>
          <a:p>
            <a:pPr algn="ctr">
              <a:lnSpc>
                <a:spcPts val="9099"/>
              </a:lnSpc>
            </a:pPr>
            <a:endParaRPr lang="en-US" sz="64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701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6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148160" y="404824"/>
            <a:ext cx="14001206" cy="3406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God’s Word doesn’t just give us answers—it trains our hearts to desire God’s will above our own.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23938" y="2819723"/>
            <a:ext cx="16230600" cy="2254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Listen to His Voice</a:t>
            </a:r>
          </a:p>
          <a:p>
            <a:pPr algn="ctr">
              <a:lnSpc>
                <a:spcPts val="9099"/>
              </a:lnSpc>
            </a:pPr>
            <a:endParaRPr lang="en-US" sz="64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33463" y="813268"/>
            <a:ext cx="16230600" cy="3406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God’s voice is most clearly heard by hearts that are quiet, surrendered, and willing to obey.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3508120" y="4115416"/>
            <a:ext cx="11612569" cy="2254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Seek Wise Counsel</a:t>
            </a:r>
          </a:p>
          <a:p>
            <a:pPr algn="ctr">
              <a:lnSpc>
                <a:spcPts val="9099"/>
              </a:lnSpc>
            </a:pPr>
            <a:endParaRPr lang="en-US" sz="64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23938" y="3076574"/>
            <a:ext cx="16230600" cy="3124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Proverbs 15:22 read </a:t>
            </a:r>
            <a:r>
              <a:rPr lang="en-US" sz="5999" b="1">
                <a:solidFill>
                  <a:srgbClr val="BE14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“Plans fail for lack of counsel, but with many advisers they succeed”.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6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t="-9277" b="-927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33463" y="3382962"/>
            <a:ext cx="16230600" cy="3406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9"/>
              </a:lnSpc>
            </a:pPr>
            <a:r>
              <a:rPr lang="en-US" sz="64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God often speaks through the wisdom of others—seek counsel from those who reflect His character and His Word.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33155" y="904875"/>
            <a:ext cx="16421691" cy="2192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0"/>
              </a:lnSpc>
            </a:pPr>
            <a:r>
              <a:rPr lang="en-US" sz="63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Lesson 7… God’s Guidance: Seeking Wisdom and Direction Through Scripture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1000"/>
            </a:blip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568589" y="2427596"/>
            <a:ext cx="13141296" cy="5711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Learning to seek and trust God’s direction through prayer, Scripture, and spiritual discernment in everyday decisions.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568589" y="2140960"/>
            <a:ext cx="13141296" cy="2254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When we seek God sincerely, </a:t>
            </a:r>
          </a:p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 guides us faithfully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62" y="290776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578114" y="914400"/>
            <a:ext cx="13141296" cy="4559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God’s guidance is not a mystery reserved for a select few—it is a promise available to every believer who seeks Him.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851" b="-1685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731981" y="1371233"/>
            <a:ext cx="11527319" cy="2095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God has not left us to navigate life on our own.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629" b="-962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004510" y="1199454"/>
            <a:ext cx="14278981" cy="2095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Biblical Foundations of </a:t>
            </a:r>
          </a:p>
          <a:p>
            <a:pPr algn="ctr">
              <a:lnSpc>
                <a:spcPts val="8400"/>
              </a:lnSpc>
            </a:pPr>
            <a:r>
              <a:rPr lang="en-US" sz="6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God’s Guidance…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33463" y="1019470"/>
            <a:ext cx="16230600" cy="3777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3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Proverbs 3:5-6 – </a:t>
            </a:r>
            <a:r>
              <a:rPr lang="en-US" sz="5399" b="1">
                <a:solidFill>
                  <a:srgbClr val="BE050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“Trust in the LORD with all your heart and lean not on your own understanding; in all your ways submit to Him, and He will make your paths straight.”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3938" y="6603348"/>
            <a:ext cx="16230600" cy="2033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This verse encourages complete reliance on God’s wisdom.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33463" y="1908498"/>
            <a:ext cx="16230600" cy="3124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Psalm 32:8 – </a:t>
            </a:r>
            <a:r>
              <a:rPr lang="en-US" sz="5999" b="1">
                <a:solidFill>
                  <a:srgbClr val="BE14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“I will instruct you and teach you in the way you should go; I will counsel you with My loving eye on you.”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70612" y="6320081"/>
            <a:ext cx="14356302" cy="2228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God promises to guide those who seek Him.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33463" y="2019299"/>
            <a:ext cx="16230600" cy="4181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James 1:5 – </a:t>
            </a:r>
            <a:r>
              <a:rPr lang="en-US" sz="5999" b="1">
                <a:solidFill>
                  <a:srgbClr val="BE14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“If any of you lacks wisdom, you should ask God, who gives generously to all without finding fault, and it will be given to you.”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3937" y="7224393"/>
            <a:ext cx="16230600" cy="1005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God provides wisdom to those who ask.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4446911"/>
            <a:ext cx="9525" cy="125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23938" y="3076574"/>
            <a:ext cx="16230600" cy="206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Psalm 119:105 — </a:t>
            </a:r>
            <a:r>
              <a:rPr lang="en-US" sz="5999" b="1">
                <a:solidFill>
                  <a:srgbClr val="BE14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“Your word is a lamp to my feet and a light to my path.”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Custom</PresentationFormat>
  <Paragraphs>27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Calibri</vt:lpstr>
      <vt:lpstr>Canva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7: God's Guidance: Seeking Wisdom and Direction Through Scripture</dc:title>
  <cp:lastModifiedBy>Carleetha Talmadge</cp:lastModifiedBy>
  <cp:revision>2</cp:revision>
  <dcterms:created xsi:type="dcterms:W3CDTF">2006-08-16T00:00:00Z</dcterms:created>
  <dcterms:modified xsi:type="dcterms:W3CDTF">2026-07-07T18:51:23Z</dcterms:modified>
  <dc:identifier>DAHOuaGuP1Q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2026-07-07T18:51:23Z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2c59fa18-1c6f-48b7-bcdc-14fc94fa69e0</vt:lpwstr>
  </property>
  <property fmtid="{D5CDD505-2E9C-101B-9397-08002B2CF9AE}" pid="7" name="MSIP_Label_defa4170-0d19-0005-0004-bc88714345d2_ActionId">
    <vt:lpwstr>9c947bdb-f812-45ef-a728-0f90599d3c38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