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7" r:id="rId4"/>
  </p:sldMasterIdLst>
  <p:notesMasterIdLst>
    <p:notesMasterId r:id="rId22"/>
  </p:notesMasterIdLst>
  <p:handoutMasterIdLst>
    <p:handoutMasterId r:id="rId23"/>
  </p:handoutMasterIdLst>
  <p:sldIdLst>
    <p:sldId id="281" r:id="rId5"/>
    <p:sldId id="355" r:id="rId6"/>
    <p:sldId id="357" r:id="rId7"/>
    <p:sldId id="356" r:id="rId8"/>
    <p:sldId id="362" r:id="rId9"/>
    <p:sldId id="358" r:id="rId10"/>
    <p:sldId id="360" r:id="rId11"/>
    <p:sldId id="361" r:id="rId12"/>
    <p:sldId id="371" r:id="rId13"/>
    <p:sldId id="364" r:id="rId14"/>
    <p:sldId id="365" r:id="rId15"/>
    <p:sldId id="363" r:id="rId16"/>
    <p:sldId id="366" r:id="rId17"/>
    <p:sldId id="367" r:id="rId18"/>
    <p:sldId id="368" r:id="rId19"/>
    <p:sldId id="370" r:id="rId20"/>
    <p:sldId id="3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60" userDrawn="1">
          <p15:clr>
            <a:srgbClr val="A4A3A4"/>
          </p15:clr>
        </p15:guide>
        <p15:guide id="2" pos="7392"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583013-C805-4159-B58E-A7559BBB33D0}" v="112" dt="2025-05-28T08:58:10.8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p:scale>
          <a:sx n="85" d="100"/>
          <a:sy n="85" d="100"/>
        </p:scale>
        <p:origin x="60" y="510"/>
      </p:cViewPr>
      <p:guideLst>
        <p:guide pos="360"/>
        <p:guide pos="7392"/>
        <p:guide orient="horz" pos="2160"/>
      </p:guideLst>
    </p:cSldViewPr>
  </p:slideViewPr>
  <p:notesTextViewPr>
    <p:cViewPr>
      <p:scale>
        <a:sx n="1" d="1"/>
        <a:sy n="1" d="1"/>
      </p:scale>
      <p:origin x="0" y="0"/>
    </p:cViewPr>
  </p:notesTextViewPr>
  <p:sorterViewPr>
    <p:cViewPr>
      <p:scale>
        <a:sx n="100" d="100"/>
        <a:sy n="100" d="100"/>
      </p:scale>
      <p:origin x="0" y="-480"/>
    </p:cViewPr>
  </p:sorterViewPr>
  <p:notesViewPr>
    <p:cSldViewPr snapToGrid="0">
      <p:cViewPr varScale="1">
        <p:scale>
          <a:sx n="88" d="100"/>
          <a:sy n="88" d="100"/>
        </p:scale>
        <p:origin x="378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ison, DJ Jack" userId="847085c4-8074-4121-9389-bb4a1c15c28e" providerId="ADAL" clId="{44583013-C805-4159-B58E-A7559BBB33D0}"/>
    <pc:docChg chg="undo redo custSel addSld delSld modSld sldOrd modMainMaster">
      <pc:chgData name="Harrison, DJ Jack" userId="847085c4-8074-4121-9389-bb4a1c15c28e" providerId="ADAL" clId="{44583013-C805-4159-B58E-A7559BBB33D0}" dt="2025-05-28T08:58:10.879" v="8554"/>
      <pc:docMkLst>
        <pc:docMk/>
      </pc:docMkLst>
      <pc:sldChg chg="addSp delSp modSp mod setBg addAnim delAnim modAnim setClrOvrMap">
        <pc:chgData name="Harrison, DJ Jack" userId="847085c4-8074-4121-9389-bb4a1c15c28e" providerId="ADAL" clId="{44583013-C805-4159-B58E-A7559BBB33D0}" dt="2025-05-28T08:58:10.879" v="8554"/>
        <pc:sldMkLst>
          <pc:docMk/>
          <pc:sldMk cId="183373782" sldId="281"/>
        </pc:sldMkLst>
        <pc:spChg chg="mod">
          <ac:chgData name="Harrison, DJ Jack" userId="847085c4-8074-4121-9389-bb4a1c15c28e" providerId="ADAL" clId="{44583013-C805-4159-B58E-A7559BBB33D0}" dt="2025-05-27T13:35:55.867" v="1092" actId="20577"/>
          <ac:spMkLst>
            <pc:docMk/>
            <pc:sldMk cId="183373782" sldId="281"/>
            <ac:spMk id="2" creationId="{880D9D20-B4BB-42AA-8DDD-68CC9F1D95DB}"/>
          </ac:spMkLst>
        </pc:spChg>
        <pc:spChg chg="mod">
          <ac:chgData name="Harrison, DJ Jack" userId="847085c4-8074-4121-9389-bb4a1c15c28e" providerId="ADAL" clId="{44583013-C805-4159-B58E-A7559BBB33D0}" dt="2025-05-27T13:35:33.856" v="1081" actId="20577"/>
          <ac:spMkLst>
            <pc:docMk/>
            <pc:sldMk cId="183373782" sldId="281"/>
            <ac:spMk id="3" creationId="{ED9E8FDB-60EE-45AE-BB89-9A561A61C2AC}"/>
          </ac:spMkLst>
        </pc:spChg>
        <pc:spChg chg="add del">
          <ac:chgData name="Harrison, DJ Jack" userId="847085c4-8074-4121-9389-bb4a1c15c28e" providerId="ADAL" clId="{44583013-C805-4159-B58E-A7559BBB33D0}" dt="2025-05-27T13:22:07.573" v="257" actId="26606"/>
          <ac:spMkLst>
            <pc:docMk/>
            <pc:sldMk cId="183373782" sldId="281"/>
            <ac:spMk id="8" creationId="{15655827-B42D-4180-88D3-D83F25E4BD1C}"/>
          </ac:spMkLst>
        </pc:spChg>
        <pc:spChg chg="add del">
          <ac:chgData name="Harrison, DJ Jack" userId="847085c4-8074-4121-9389-bb4a1c15c28e" providerId="ADAL" clId="{44583013-C805-4159-B58E-A7559BBB33D0}" dt="2025-05-27T13:22:07.573" v="257" actId="26606"/>
          <ac:spMkLst>
            <pc:docMk/>
            <pc:sldMk cId="183373782" sldId="281"/>
            <ac:spMk id="10" creationId="{24ACCB06-563C-4ADE-B4D6-1FE9F723C7D9}"/>
          </ac:spMkLst>
        </pc:spChg>
        <pc:spChg chg="add del">
          <ac:chgData name="Harrison, DJ Jack" userId="847085c4-8074-4121-9389-bb4a1c15c28e" providerId="ADAL" clId="{44583013-C805-4159-B58E-A7559BBB33D0}" dt="2025-05-27T13:22:07.573" v="257" actId="26606"/>
          <ac:spMkLst>
            <pc:docMk/>
            <pc:sldMk cId="183373782" sldId="281"/>
            <ac:spMk id="12" creationId="{40761ECD-D92B-46AE-82CA-640023D282F9}"/>
          </ac:spMkLst>
        </pc:spChg>
        <pc:spChg chg="add del">
          <ac:chgData name="Harrison, DJ Jack" userId="847085c4-8074-4121-9389-bb4a1c15c28e" providerId="ADAL" clId="{44583013-C805-4159-B58E-A7559BBB33D0}" dt="2025-05-27T13:22:07.573" v="257" actId="26606"/>
          <ac:spMkLst>
            <pc:docMk/>
            <pc:sldMk cId="183373782" sldId="281"/>
            <ac:spMk id="14" creationId="{9A928607-C55C-40FD-B2DF-6CD6A7226A71}"/>
          </ac:spMkLst>
        </pc:spChg>
        <pc:spChg chg="add del">
          <ac:chgData name="Harrison, DJ Jack" userId="847085c4-8074-4121-9389-bb4a1c15c28e" providerId="ADAL" clId="{44583013-C805-4159-B58E-A7559BBB33D0}" dt="2025-05-27T13:22:07.573" v="257" actId="26606"/>
          <ac:spMkLst>
            <pc:docMk/>
            <pc:sldMk cId="183373782" sldId="281"/>
            <ac:spMk id="16" creationId="{400A20C1-29A4-43E0-AB15-7931F76F8C2D}"/>
          </ac:spMkLst>
        </pc:spChg>
        <pc:spChg chg="add">
          <ac:chgData name="Harrison, DJ Jack" userId="847085c4-8074-4121-9389-bb4a1c15c28e" providerId="ADAL" clId="{44583013-C805-4159-B58E-A7559BBB33D0}" dt="2025-05-27T13:22:07.589" v="258" actId="26606"/>
          <ac:spMkLst>
            <pc:docMk/>
            <pc:sldMk cId="183373782" sldId="281"/>
            <ac:spMk id="18" creationId="{E5A92FE9-DB05-4D0D-AF5A-BE8664B9FFB4}"/>
          </ac:spMkLst>
        </pc:spChg>
        <pc:grpChg chg="add">
          <ac:chgData name="Harrison, DJ Jack" userId="847085c4-8074-4121-9389-bb4a1c15c28e" providerId="ADAL" clId="{44583013-C805-4159-B58E-A7559BBB33D0}" dt="2025-05-27T13:22:07.589" v="258" actId="26606"/>
          <ac:grpSpMkLst>
            <pc:docMk/>
            <pc:sldMk cId="183373782" sldId="281"/>
            <ac:grpSpMk id="19" creationId="{53D9B26A-5143-49A7-BA98-D871D5BD719A}"/>
          </ac:grpSpMkLst>
        </pc:grpChg>
      </pc:sldChg>
      <pc:sldChg chg="addSp delSp modSp del mod">
        <pc:chgData name="Harrison, DJ Jack" userId="847085c4-8074-4121-9389-bb4a1c15c28e" providerId="ADAL" clId="{44583013-C805-4159-B58E-A7559BBB33D0}" dt="2025-05-27T13:23:24.839" v="425" actId="47"/>
        <pc:sldMkLst>
          <pc:docMk/>
          <pc:sldMk cId="2130665396" sldId="284"/>
        </pc:sldMkLst>
        <pc:spChg chg="mod">
          <ac:chgData name="Harrison, DJ Jack" userId="847085c4-8074-4121-9389-bb4a1c15c28e" providerId="ADAL" clId="{44583013-C805-4159-B58E-A7559BBB33D0}" dt="2025-05-27T13:22:01.729" v="253"/>
          <ac:spMkLst>
            <pc:docMk/>
            <pc:sldMk cId="2130665396" sldId="284"/>
            <ac:spMk id="2" creationId="{A5E209E4-B947-4446-AD42-C1B3A0C1F583}"/>
          </ac:spMkLst>
        </pc:spChg>
        <pc:spChg chg="add mod">
          <ac:chgData name="Harrison, DJ Jack" userId="847085c4-8074-4121-9389-bb4a1c15c28e" providerId="ADAL" clId="{44583013-C805-4159-B58E-A7559BBB33D0}" dt="2025-05-27T13:22:01.729" v="253"/>
          <ac:spMkLst>
            <pc:docMk/>
            <pc:sldMk cId="2130665396" sldId="284"/>
            <ac:spMk id="4" creationId="{0A6EDDEC-F4EE-458E-42AB-C295AFEF4CCF}"/>
          </ac:spMkLst>
        </pc:spChg>
        <pc:spChg chg="del">
          <ac:chgData name="Harrison, DJ Jack" userId="847085c4-8074-4121-9389-bb4a1c15c28e" providerId="ADAL" clId="{44583013-C805-4159-B58E-A7559BBB33D0}" dt="2025-05-27T13:17:14.688" v="242" actId="478"/>
          <ac:spMkLst>
            <pc:docMk/>
            <pc:sldMk cId="2130665396" sldId="284"/>
            <ac:spMk id="10" creationId="{53FFB02E-B0DF-47F6-8583-0286ECFE1405}"/>
          </ac:spMkLst>
        </pc:spChg>
        <pc:spChg chg="del">
          <ac:chgData name="Harrison, DJ Jack" userId="847085c4-8074-4121-9389-bb4a1c15c28e" providerId="ADAL" clId="{44583013-C805-4159-B58E-A7559BBB33D0}" dt="2025-05-27T13:17:14.688" v="242" actId="478"/>
          <ac:spMkLst>
            <pc:docMk/>
            <pc:sldMk cId="2130665396" sldId="284"/>
            <ac:spMk id="11" creationId="{6A803AF1-C09B-4905-8AEE-15B680F6E7AE}"/>
          </ac:spMkLst>
        </pc:spChg>
        <pc:spChg chg="mod">
          <ac:chgData name="Harrison, DJ Jack" userId="847085c4-8074-4121-9389-bb4a1c15c28e" providerId="ADAL" clId="{44583013-C805-4159-B58E-A7559BBB33D0}" dt="2025-05-27T13:22:01.729" v="253"/>
          <ac:spMkLst>
            <pc:docMk/>
            <pc:sldMk cId="2130665396" sldId="284"/>
            <ac:spMk id="12" creationId="{3D88E8B5-C20C-47A1-9C22-B545284DA4A4}"/>
          </ac:spMkLst>
        </pc:spChg>
        <pc:spChg chg="mod">
          <ac:chgData name="Harrison, DJ Jack" userId="847085c4-8074-4121-9389-bb4a1c15c28e" providerId="ADAL" clId="{44583013-C805-4159-B58E-A7559BBB33D0}" dt="2025-05-27T13:22:01.729" v="253"/>
          <ac:spMkLst>
            <pc:docMk/>
            <pc:sldMk cId="2130665396" sldId="284"/>
            <ac:spMk id="13" creationId="{E205B217-8183-4076-A009-A93B01FC3744}"/>
          </ac:spMkLst>
        </pc:spChg>
        <pc:spChg chg="mod">
          <ac:chgData name="Harrison, DJ Jack" userId="847085c4-8074-4121-9389-bb4a1c15c28e" providerId="ADAL" clId="{44583013-C805-4159-B58E-A7559BBB33D0}" dt="2025-05-27T13:22:01.729" v="253"/>
          <ac:spMkLst>
            <pc:docMk/>
            <pc:sldMk cId="2130665396" sldId="284"/>
            <ac:spMk id="14" creationId="{D7F57BF9-5B99-4D8E-9855-18C6FD7BB0EE}"/>
          </ac:spMkLst>
        </pc:spChg>
        <pc:spChg chg="del">
          <ac:chgData name="Harrison, DJ Jack" userId="847085c4-8074-4121-9389-bb4a1c15c28e" providerId="ADAL" clId="{44583013-C805-4159-B58E-A7559BBB33D0}" dt="2025-05-27T13:16:44.992" v="234" actId="478"/>
          <ac:spMkLst>
            <pc:docMk/>
            <pc:sldMk cId="2130665396" sldId="284"/>
            <ac:spMk id="15" creationId="{8891D156-FB7C-4C78-B73A-E34105B8EEC6}"/>
          </ac:spMkLst>
        </pc:spChg>
        <pc:spChg chg="mod">
          <ac:chgData name="Harrison, DJ Jack" userId="847085c4-8074-4121-9389-bb4a1c15c28e" providerId="ADAL" clId="{44583013-C805-4159-B58E-A7559BBB33D0}" dt="2025-05-27T13:22:01.729" v="253"/>
          <ac:spMkLst>
            <pc:docMk/>
            <pc:sldMk cId="2130665396" sldId="284"/>
            <ac:spMk id="16" creationId="{1A06BCBE-7F1D-4794-A964-0B03C6178B08}"/>
          </ac:spMkLst>
        </pc:spChg>
      </pc:sldChg>
      <pc:sldChg chg="addSp delSp modSp del mod setBg setClrOvrMap">
        <pc:chgData name="Harrison, DJ Jack" userId="847085c4-8074-4121-9389-bb4a1c15c28e" providerId="ADAL" clId="{44583013-C805-4159-B58E-A7559BBB33D0}" dt="2025-05-27T13:22:47.025" v="331" actId="47"/>
        <pc:sldMkLst>
          <pc:docMk/>
          <pc:sldMk cId="2177544562" sldId="353"/>
        </pc:sldMkLst>
        <pc:spChg chg="del mod">
          <ac:chgData name="Harrison, DJ Jack" userId="847085c4-8074-4121-9389-bb4a1c15c28e" providerId="ADAL" clId="{44583013-C805-4159-B58E-A7559BBB33D0}" dt="2025-05-27T13:22:40.599" v="326" actId="478"/>
          <ac:spMkLst>
            <pc:docMk/>
            <pc:sldMk cId="2177544562" sldId="353"/>
            <ac:spMk id="2" creationId="{626D3A99-BC9D-4DC2-BE1B-9E2C93EDD294}"/>
          </ac:spMkLst>
        </pc:spChg>
        <pc:spChg chg="mod">
          <ac:chgData name="Harrison, DJ Jack" userId="847085c4-8074-4121-9389-bb4a1c15c28e" providerId="ADAL" clId="{44583013-C805-4159-B58E-A7559BBB33D0}" dt="2025-05-27T13:22:45.721" v="330" actId="26606"/>
          <ac:spMkLst>
            <pc:docMk/>
            <pc:sldMk cId="2177544562" sldId="353"/>
            <ac:spMk id="3" creationId="{817D061C-023A-4DD9-8847-DD7718553EA4}"/>
          </ac:spMkLst>
        </pc:spChg>
        <pc:spChg chg="add del mod">
          <ac:chgData name="Harrison, DJ Jack" userId="847085c4-8074-4121-9389-bb4a1c15c28e" providerId="ADAL" clId="{44583013-C805-4159-B58E-A7559BBB33D0}" dt="2025-05-27T13:22:42.940" v="327" actId="478"/>
          <ac:spMkLst>
            <pc:docMk/>
            <pc:sldMk cId="2177544562" sldId="353"/>
            <ac:spMk id="5" creationId="{9E5AA470-162D-8127-02FC-6CB132300933}"/>
          </ac:spMkLst>
        </pc:spChg>
        <pc:spChg chg="add del">
          <ac:chgData name="Harrison, DJ Jack" userId="847085c4-8074-4121-9389-bb4a1c15c28e" providerId="ADAL" clId="{44583013-C805-4159-B58E-A7559BBB33D0}" dt="2025-05-27T13:22:45.721" v="330" actId="26606"/>
          <ac:spMkLst>
            <pc:docMk/>
            <pc:sldMk cId="2177544562" sldId="353"/>
            <ac:spMk id="16" creationId="{CE3D4922-3D1C-4679-9A86-15BFC1A252F0}"/>
          </ac:spMkLst>
        </pc:spChg>
        <pc:spChg chg="add del">
          <ac:chgData name="Harrison, DJ Jack" userId="847085c4-8074-4121-9389-bb4a1c15c28e" providerId="ADAL" clId="{44583013-C805-4159-B58E-A7559BBB33D0}" dt="2025-05-27T13:22:45.721" v="330" actId="26606"/>
          <ac:spMkLst>
            <pc:docMk/>
            <pc:sldMk cId="2177544562" sldId="353"/>
            <ac:spMk id="18" creationId="{164E9BCF-1B67-4514-808C-A5DCBDEB4A85}"/>
          </ac:spMkLst>
        </pc:spChg>
        <pc:spChg chg="add del">
          <ac:chgData name="Harrison, DJ Jack" userId="847085c4-8074-4121-9389-bb4a1c15c28e" providerId="ADAL" clId="{44583013-C805-4159-B58E-A7559BBB33D0}" dt="2025-05-27T13:22:45.713" v="329" actId="26606"/>
          <ac:spMkLst>
            <pc:docMk/>
            <pc:sldMk cId="2177544562" sldId="353"/>
            <ac:spMk id="39" creationId="{15655827-B42D-4180-88D3-D83F25E4BD1C}"/>
          </ac:spMkLst>
        </pc:spChg>
        <pc:spChg chg="add del">
          <ac:chgData name="Harrison, DJ Jack" userId="847085c4-8074-4121-9389-bb4a1c15c28e" providerId="ADAL" clId="{44583013-C805-4159-B58E-A7559BBB33D0}" dt="2025-05-27T13:22:45.713" v="329" actId="26606"/>
          <ac:spMkLst>
            <pc:docMk/>
            <pc:sldMk cId="2177544562" sldId="353"/>
            <ac:spMk id="41" creationId="{24ACCB06-563C-4ADE-B4D6-1FE9F723C7D9}"/>
          </ac:spMkLst>
        </pc:spChg>
        <pc:spChg chg="add del">
          <ac:chgData name="Harrison, DJ Jack" userId="847085c4-8074-4121-9389-bb4a1c15c28e" providerId="ADAL" clId="{44583013-C805-4159-B58E-A7559BBB33D0}" dt="2025-05-27T13:22:45.713" v="329" actId="26606"/>
          <ac:spMkLst>
            <pc:docMk/>
            <pc:sldMk cId="2177544562" sldId="353"/>
            <ac:spMk id="43" creationId="{40761ECD-D92B-46AE-82CA-640023D282F9}"/>
          </ac:spMkLst>
        </pc:spChg>
        <pc:spChg chg="add del">
          <ac:chgData name="Harrison, DJ Jack" userId="847085c4-8074-4121-9389-bb4a1c15c28e" providerId="ADAL" clId="{44583013-C805-4159-B58E-A7559BBB33D0}" dt="2025-05-27T13:22:45.713" v="329" actId="26606"/>
          <ac:spMkLst>
            <pc:docMk/>
            <pc:sldMk cId="2177544562" sldId="353"/>
            <ac:spMk id="45" creationId="{9A928607-C55C-40FD-B2DF-6CD6A7226A71}"/>
          </ac:spMkLst>
        </pc:spChg>
        <pc:spChg chg="add del">
          <ac:chgData name="Harrison, DJ Jack" userId="847085c4-8074-4121-9389-bb4a1c15c28e" providerId="ADAL" clId="{44583013-C805-4159-B58E-A7559BBB33D0}" dt="2025-05-27T13:22:45.713" v="329" actId="26606"/>
          <ac:spMkLst>
            <pc:docMk/>
            <pc:sldMk cId="2177544562" sldId="353"/>
            <ac:spMk id="47" creationId="{400A20C1-29A4-43E0-AB15-7931F76F8C2D}"/>
          </ac:spMkLst>
        </pc:spChg>
        <pc:spChg chg="add">
          <ac:chgData name="Harrison, DJ Jack" userId="847085c4-8074-4121-9389-bb4a1c15c28e" providerId="ADAL" clId="{44583013-C805-4159-B58E-A7559BBB33D0}" dt="2025-05-27T13:22:45.721" v="330" actId="26606"/>
          <ac:spMkLst>
            <pc:docMk/>
            <pc:sldMk cId="2177544562" sldId="353"/>
            <ac:spMk id="50" creationId="{E5A92FE9-DB05-4D0D-AF5A-BE8664B9FFB4}"/>
          </ac:spMkLst>
        </pc:spChg>
        <pc:grpChg chg="add del">
          <ac:chgData name="Harrison, DJ Jack" userId="847085c4-8074-4121-9389-bb4a1c15c28e" providerId="ADAL" clId="{44583013-C805-4159-B58E-A7559BBB33D0}" dt="2025-05-27T13:22:45.721" v="330" actId="26606"/>
          <ac:grpSpMkLst>
            <pc:docMk/>
            <pc:sldMk cId="2177544562" sldId="353"/>
            <ac:grpSpMk id="8" creationId="{E9D059B6-ADD8-488A-B346-63289E90D13F}"/>
          </ac:grpSpMkLst>
        </pc:grpChg>
        <pc:grpChg chg="add del">
          <ac:chgData name="Harrison, DJ Jack" userId="847085c4-8074-4121-9389-bb4a1c15c28e" providerId="ADAL" clId="{44583013-C805-4159-B58E-A7559BBB33D0}" dt="2025-05-27T13:22:45.721" v="330" actId="26606"/>
          <ac:grpSpMkLst>
            <pc:docMk/>
            <pc:sldMk cId="2177544562" sldId="353"/>
            <ac:grpSpMk id="20" creationId="{32238778-9D1D-45F4-BB78-76F208A224B4}"/>
          </ac:grpSpMkLst>
        </pc:grpChg>
        <pc:grpChg chg="add del">
          <ac:chgData name="Harrison, DJ Jack" userId="847085c4-8074-4121-9389-bb4a1c15c28e" providerId="ADAL" clId="{44583013-C805-4159-B58E-A7559BBB33D0}" dt="2025-05-27T13:22:45.713" v="329" actId="26606"/>
          <ac:grpSpMkLst>
            <pc:docMk/>
            <pc:sldMk cId="2177544562" sldId="353"/>
            <ac:grpSpMk id="31" creationId="{E9D059B6-ADD8-488A-B346-63289E90D13F}"/>
          </ac:grpSpMkLst>
        </pc:grpChg>
        <pc:grpChg chg="add">
          <ac:chgData name="Harrison, DJ Jack" userId="847085c4-8074-4121-9389-bb4a1c15c28e" providerId="ADAL" clId="{44583013-C805-4159-B58E-A7559BBB33D0}" dt="2025-05-27T13:22:45.721" v="330" actId="26606"/>
          <ac:grpSpMkLst>
            <pc:docMk/>
            <pc:sldMk cId="2177544562" sldId="353"/>
            <ac:grpSpMk id="49" creationId="{E9D059B6-ADD8-488A-B346-63289E90D13F}"/>
          </ac:grpSpMkLst>
        </pc:grpChg>
        <pc:grpChg chg="add">
          <ac:chgData name="Harrison, DJ Jack" userId="847085c4-8074-4121-9389-bb4a1c15c28e" providerId="ADAL" clId="{44583013-C805-4159-B58E-A7559BBB33D0}" dt="2025-05-27T13:22:45.721" v="330" actId="26606"/>
          <ac:grpSpMkLst>
            <pc:docMk/>
            <pc:sldMk cId="2177544562" sldId="353"/>
            <ac:grpSpMk id="51" creationId="{53D9B26A-5143-49A7-BA98-D871D5BD719A}"/>
          </ac:grpSpMkLst>
        </pc:grpChg>
      </pc:sldChg>
      <pc:sldChg chg="addSp delSp modSp add del mod">
        <pc:chgData name="Harrison, DJ Jack" userId="847085c4-8074-4121-9389-bb4a1c15c28e" providerId="ADAL" clId="{44583013-C805-4159-B58E-A7559BBB33D0}" dt="2025-05-27T13:23:25.771" v="426" actId="47"/>
        <pc:sldMkLst>
          <pc:docMk/>
          <pc:sldMk cId="2405415099" sldId="354"/>
        </pc:sldMkLst>
        <pc:spChg chg="mod">
          <ac:chgData name="Harrison, DJ Jack" userId="847085c4-8074-4121-9389-bb4a1c15c28e" providerId="ADAL" clId="{44583013-C805-4159-B58E-A7559BBB33D0}" dt="2025-05-27T13:22:01.729" v="253"/>
          <ac:spMkLst>
            <pc:docMk/>
            <pc:sldMk cId="2405415099" sldId="354"/>
            <ac:spMk id="2" creationId="{B6AC4D80-0594-C67E-ACA3-55A4C20D0F64}"/>
          </ac:spMkLst>
        </pc:spChg>
        <pc:spChg chg="add del mod">
          <ac:chgData name="Harrison, DJ Jack" userId="847085c4-8074-4121-9389-bb4a1c15c28e" providerId="ADAL" clId="{44583013-C805-4159-B58E-A7559BBB33D0}" dt="2025-05-27T13:16:56.404" v="238" actId="478"/>
          <ac:spMkLst>
            <pc:docMk/>
            <pc:sldMk cId="2405415099" sldId="354"/>
            <ac:spMk id="4" creationId="{82A11A6D-0499-B862-2539-18A3ED36B560}"/>
          </ac:spMkLst>
        </pc:spChg>
        <pc:spChg chg="add del mod">
          <ac:chgData name="Harrison, DJ Jack" userId="847085c4-8074-4121-9389-bb4a1c15c28e" providerId="ADAL" clId="{44583013-C805-4159-B58E-A7559BBB33D0}" dt="2025-05-27T13:16:54.788" v="237" actId="478"/>
          <ac:spMkLst>
            <pc:docMk/>
            <pc:sldMk cId="2405415099" sldId="354"/>
            <ac:spMk id="6" creationId="{F6A07F85-1303-82DA-DCD3-D5AECB667797}"/>
          </ac:spMkLst>
        </pc:spChg>
        <pc:spChg chg="del mod">
          <ac:chgData name="Harrison, DJ Jack" userId="847085c4-8074-4121-9389-bb4a1c15c28e" providerId="ADAL" clId="{44583013-C805-4159-B58E-A7559BBB33D0}" dt="2025-05-27T13:17:08.239" v="240" actId="478"/>
          <ac:spMkLst>
            <pc:docMk/>
            <pc:sldMk cId="2405415099" sldId="354"/>
            <ac:spMk id="10" creationId="{E3B2F618-3F76-5A77-3704-89C3F52EFF28}"/>
          </ac:spMkLst>
        </pc:spChg>
        <pc:spChg chg="del">
          <ac:chgData name="Harrison, DJ Jack" userId="847085c4-8074-4121-9389-bb4a1c15c28e" providerId="ADAL" clId="{44583013-C805-4159-B58E-A7559BBB33D0}" dt="2025-05-27T13:17:10.218" v="241" actId="478"/>
          <ac:spMkLst>
            <pc:docMk/>
            <pc:sldMk cId="2405415099" sldId="354"/>
            <ac:spMk id="11" creationId="{AAF5CD24-EC19-EAD2-24D4-1AA27FD08CA6}"/>
          </ac:spMkLst>
        </pc:spChg>
        <pc:spChg chg="mod">
          <ac:chgData name="Harrison, DJ Jack" userId="847085c4-8074-4121-9389-bb4a1c15c28e" providerId="ADAL" clId="{44583013-C805-4159-B58E-A7559BBB33D0}" dt="2025-05-27T13:17:04.952" v="239" actId="14100"/>
          <ac:spMkLst>
            <pc:docMk/>
            <pc:sldMk cId="2405415099" sldId="354"/>
            <ac:spMk id="12" creationId="{9CE70D6B-4408-19FE-211F-480F87EADA42}"/>
          </ac:spMkLst>
        </pc:spChg>
        <pc:spChg chg="del">
          <ac:chgData name="Harrison, DJ Jack" userId="847085c4-8074-4121-9389-bb4a1c15c28e" providerId="ADAL" clId="{44583013-C805-4159-B58E-A7559BBB33D0}" dt="2025-05-27T13:16:47.715" v="235" actId="478"/>
          <ac:spMkLst>
            <pc:docMk/>
            <pc:sldMk cId="2405415099" sldId="354"/>
            <ac:spMk id="13" creationId="{8AE59A2D-3FBE-BE8B-4190-F89BE23F2338}"/>
          </ac:spMkLst>
        </pc:spChg>
        <pc:spChg chg="mod">
          <ac:chgData name="Harrison, DJ Jack" userId="847085c4-8074-4121-9389-bb4a1c15c28e" providerId="ADAL" clId="{44583013-C805-4159-B58E-A7559BBB33D0}" dt="2025-05-27T13:17:04.952" v="239" actId="14100"/>
          <ac:spMkLst>
            <pc:docMk/>
            <pc:sldMk cId="2405415099" sldId="354"/>
            <ac:spMk id="14" creationId="{C446D9C3-5513-5D64-C6EF-62A015D7A363}"/>
          </ac:spMkLst>
        </pc:spChg>
        <pc:spChg chg="del">
          <ac:chgData name="Harrison, DJ Jack" userId="847085c4-8074-4121-9389-bb4a1c15c28e" providerId="ADAL" clId="{44583013-C805-4159-B58E-A7559BBB33D0}" dt="2025-05-27T13:16:49.127" v="236" actId="478"/>
          <ac:spMkLst>
            <pc:docMk/>
            <pc:sldMk cId="2405415099" sldId="354"/>
            <ac:spMk id="15" creationId="{85701124-38E7-896F-34D3-3495C37883CC}"/>
          </ac:spMkLst>
        </pc:spChg>
        <pc:spChg chg="mod">
          <ac:chgData name="Harrison, DJ Jack" userId="847085c4-8074-4121-9389-bb4a1c15c28e" providerId="ADAL" clId="{44583013-C805-4159-B58E-A7559BBB33D0}" dt="2025-05-27T13:22:01.729" v="253"/>
          <ac:spMkLst>
            <pc:docMk/>
            <pc:sldMk cId="2405415099" sldId="354"/>
            <ac:spMk id="16" creationId="{E7216280-BCE2-C9B5-9B9B-BE9647243713}"/>
          </ac:spMkLst>
        </pc:spChg>
      </pc:sldChg>
      <pc:sldChg chg="addSp delSp modSp new mod setBg modAnim setClrOvrMap">
        <pc:chgData name="Harrison, DJ Jack" userId="847085c4-8074-4121-9389-bb4a1c15c28e" providerId="ADAL" clId="{44583013-C805-4159-B58E-A7559BBB33D0}" dt="2025-05-28T08:58:01.894" v="8553"/>
        <pc:sldMkLst>
          <pc:docMk/>
          <pc:sldMk cId="1783138323" sldId="355"/>
        </pc:sldMkLst>
        <pc:spChg chg="mod">
          <ac:chgData name="Harrison, DJ Jack" userId="847085c4-8074-4121-9389-bb4a1c15c28e" providerId="ADAL" clId="{44583013-C805-4159-B58E-A7559BBB33D0}" dt="2025-05-27T13:23:34.786" v="429" actId="26606"/>
          <ac:spMkLst>
            <pc:docMk/>
            <pc:sldMk cId="1783138323" sldId="355"/>
            <ac:spMk id="2" creationId="{AA3A2C7B-6D11-BE5E-43F8-F60AE6B0BD75}"/>
          </ac:spMkLst>
        </pc:spChg>
        <pc:spChg chg="mod">
          <ac:chgData name="Harrison, DJ Jack" userId="847085c4-8074-4121-9389-bb4a1c15c28e" providerId="ADAL" clId="{44583013-C805-4159-B58E-A7559BBB33D0}" dt="2025-05-27T20:25:52.280" v="7998" actId="20577"/>
          <ac:spMkLst>
            <pc:docMk/>
            <pc:sldMk cId="1783138323" sldId="355"/>
            <ac:spMk id="3" creationId="{6BA09EC7-C5D2-407E-93A5-0302DC2CDADA}"/>
          </ac:spMkLst>
        </pc:spChg>
        <pc:spChg chg="del mod ord">
          <ac:chgData name="Harrison, DJ Jack" userId="847085c4-8074-4121-9389-bb4a1c15c28e" providerId="ADAL" clId="{44583013-C805-4159-B58E-A7559BBB33D0}" dt="2025-05-27T13:41:54.667" v="1215" actId="478"/>
          <ac:spMkLst>
            <pc:docMk/>
            <pc:sldMk cId="1783138323" sldId="355"/>
            <ac:spMk id="4" creationId="{D197CC30-07DE-5EF4-792D-4AFE1BD39799}"/>
          </ac:spMkLst>
        </pc:spChg>
        <pc:spChg chg="del mod">
          <ac:chgData name="Harrison, DJ Jack" userId="847085c4-8074-4121-9389-bb4a1c15c28e" providerId="ADAL" clId="{44583013-C805-4159-B58E-A7559BBB33D0}" dt="2025-05-27T14:56:14.575" v="3244" actId="478"/>
          <ac:spMkLst>
            <pc:docMk/>
            <pc:sldMk cId="1783138323" sldId="355"/>
            <ac:spMk id="5" creationId="{4B015520-6345-45A4-2065-026C92B78DCB}"/>
          </ac:spMkLst>
        </pc:spChg>
        <pc:spChg chg="del mod">
          <ac:chgData name="Harrison, DJ Jack" userId="847085c4-8074-4121-9389-bb4a1c15c28e" providerId="ADAL" clId="{44583013-C805-4159-B58E-A7559BBB33D0}" dt="2025-05-27T14:56:14.575" v="3244" actId="478"/>
          <ac:spMkLst>
            <pc:docMk/>
            <pc:sldMk cId="1783138323" sldId="355"/>
            <ac:spMk id="6" creationId="{62DB3425-CD2A-E8C2-AA25-C97400092E02}"/>
          </ac:spMkLst>
        </pc:spChg>
        <pc:spChg chg="add del">
          <ac:chgData name="Harrison, DJ Jack" userId="847085c4-8074-4121-9389-bb4a1c15c28e" providerId="ADAL" clId="{44583013-C805-4159-B58E-A7559BBB33D0}" dt="2025-05-27T13:23:34.786" v="429" actId="26606"/>
          <ac:spMkLst>
            <pc:docMk/>
            <pc:sldMk cId="1783138323" sldId="355"/>
            <ac:spMk id="11" creationId="{E03BF673-8C68-4092-BF1B-53C57EFEC21F}"/>
          </ac:spMkLst>
        </pc:spChg>
        <pc:spChg chg="add del">
          <ac:chgData name="Harrison, DJ Jack" userId="847085c4-8074-4121-9389-bb4a1c15c28e" providerId="ADAL" clId="{44583013-C805-4159-B58E-A7559BBB33D0}" dt="2025-05-27T13:23:34.786" v="429" actId="26606"/>
          <ac:spMkLst>
            <pc:docMk/>
            <pc:sldMk cId="1783138323" sldId="355"/>
            <ac:spMk id="13" creationId="{B1BDB70B-F0E6-4867-818F-C582494FB6D6}"/>
          </ac:spMkLst>
        </pc:spChg>
        <pc:spChg chg="add">
          <ac:chgData name="Harrison, DJ Jack" userId="847085c4-8074-4121-9389-bb4a1c15c28e" providerId="ADAL" clId="{44583013-C805-4159-B58E-A7559BBB33D0}" dt="2025-05-27T13:23:34.786" v="429" actId="26606"/>
          <ac:spMkLst>
            <pc:docMk/>
            <pc:sldMk cId="1783138323" sldId="355"/>
            <ac:spMk id="26" creationId="{99CAC3B1-4879-424D-8F15-206277196159}"/>
          </ac:spMkLst>
        </pc:spChg>
        <pc:grpChg chg="add del">
          <ac:chgData name="Harrison, DJ Jack" userId="847085c4-8074-4121-9389-bb4a1c15c28e" providerId="ADAL" clId="{44583013-C805-4159-B58E-A7559BBB33D0}" dt="2025-05-27T13:23:34.786" v="429" actId="26606"/>
          <ac:grpSpMkLst>
            <pc:docMk/>
            <pc:sldMk cId="1783138323" sldId="355"/>
            <ac:grpSpMk id="15" creationId="{1E52C707-F508-47B5-8864-8CC3EE0F030B}"/>
          </ac:grpSpMkLst>
        </pc:grpChg>
        <pc:grpChg chg="add">
          <ac:chgData name="Harrison, DJ Jack" userId="847085c4-8074-4121-9389-bb4a1c15c28e" providerId="ADAL" clId="{44583013-C805-4159-B58E-A7559BBB33D0}" dt="2025-05-27T13:23:34.786" v="429" actId="26606"/>
          <ac:grpSpMkLst>
            <pc:docMk/>
            <pc:sldMk cId="1783138323" sldId="355"/>
            <ac:grpSpMk id="28" creationId="{4B8492CB-DFBA-4A82-9778-F21493DA36C1}"/>
          </ac:grpSpMkLst>
        </pc:grpChg>
      </pc:sldChg>
      <pc:sldChg chg="addSp delSp modSp new mod setBg setClrOvrMap">
        <pc:chgData name="Harrison, DJ Jack" userId="847085c4-8074-4121-9389-bb4a1c15c28e" providerId="ADAL" clId="{44583013-C805-4159-B58E-A7559BBB33D0}" dt="2025-05-27T14:01:59.086" v="1939" actId="478"/>
        <pc:sldMkLst>
          <pc:docMk/>
          <pc:sldMk cId="923116816" sldId="356"/>
        </pc:sldMkLst>
        <pc:spChg chg="mod">
          <ac:chgData name="Harrison, DJ Jack" userId="847085c4-8074-4121-9389-bb4a1c15c28e" providerId="ADAL" clId="{44583013-C805-4159-B58E-A7559BBB33D0}" dt="2025-05-27T13:25:02.430" v="513" actId="20577"/>
          <ac:spMkLst>
            <pc:docMk/>
            <pc:sldMk cId="923116816" sldId="356"/>
            <ac:spMk id="2" creationId="{9AAC3D35-F05D-73C3-6FB4-AB552318E6E1}"/>
          </ac:spMkLst>
        </pc:spChg>
        <pc:spChg chg="mod">
          <ac:chgData name="Harrison, DJ Jack" userId="847085c4-8074-4121-9389-bb4a1c15c28e" providerId="ADAL" clId="{44583013-C805-4159-B58E-A7559BBB33D0}" dt="2025-05-27T13:34:46.359" v="937" actId="123"/>
          <ac:spMkLst>
            <pc:docMk/>
            <pc:sldMk cId="923116816" sldId="356"/>
            <ac:spMk id="3" creationId="{8C3E523F-1D01-BBC8-0B71-B8A838BF1852}"/>
          </ac:spMkLst>
        </pc:spChg>
        <pc:spChg chg="del mod ord">
          <ac:chgData name="Harrison, DJ Jack" userId="847085c4-8074-4121-9389-bb4a1c15c28e" providerId="ADAL" clId="{44583013-C805-4159-B58E-A7559BBB33D0}" dt="2025-05-27T13:36:13.904" v="1093" actId="478"/>
          <ac:spMkLst>
            <pc:docMk/>
            <pc:sldMk cId="923116816" sldId="356"/>
            <ac:spMk id="4" creationId="{BF125971-F1AE-CDA3-E068-E24BAE132BD3}"/>
          </ac:spMkLst>
        </pc:spChg>
        <pc:spChg chg="del mod">
          <ac:chgData name="Harrison, DJ Jack" userId="847085c4-8074-4121-9389-bb4a1c15c28e" providerId="ADAL" clId="{44583013-C805-4159-B58E-A7559BBB33D0}" dt="2025-05-27T14:01:59.086" v="1939" actId="478"/>
          <ac:spMkLst>
            <pc:docMk/>
            <pc:sldMk cId="923116816" sldId="356"/>
            <ac:spMk id="5" creationId="{F130EBBC-0C2C-6861-7B71-BB52F7413DED}"/>
          </ac:spMkLst>
        </pc:spChg>
        <pc:spChg chg="del mod">
          <ac:chgData name="Harrison, DJ Jack" userId="847085c4-8074-4121-9389-bb4a1c15c28e" providerId="ADAL" clId="{44583013-C805-4159-B58E-A7559BBB33D0}" dt="2025-05-27T14:01:59.086" v="1939" actId="478"/>
          <ac:spMkLst>
            <pc:docMk/>
            <pc:sldMk cId="923116816" sldId="356"/>
            <ac:spMk id="6" creationId="{E6808749-B7B2-BCDE-C45B-1201F22311BF}"/>
          </ac:spMkLst>
        </pc:spChg>
        <pc:spChg chg="add">
          <ac:chgData name="Harrison, DJ Jack" userId="847085c4-8074-4121-9389-bb4a1c15c28e" providerId="ADAL" clId="{44583013-C805-4159-B58E-A7559BBB33D0}" dt="2025-05-27T13:23:29.242" v="428" actId="26606"/>
          <ac:spMkLst>
            <pc:docMk/>
            <pc:sldMk cId="923116816" sldId="356"/>
            <ac:spMk id="11" creationId="{99CAC3B1-4879-424D-8F15-206277196159}"/>
          </ac:spMkLst>
        </pc:spChg>
        <pc:grpChg chg="add">
          <ac:chgData name="Harrison, DJ Jack" userId="847085c4-8074-4121-9389-bb4a1c15c28e" providerId="ADAL" clId="{44583013-C805-4159-B58E-A7559BBB33D0}" dt="2025-05-27T13:23:29.242" v="428" actId="26606"/>
          <ac:grpSpMkLst>
            <pc:docMk/>
            <pc:sldMk cId="923116816" sldId="356"/>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14:01:56.144" v="1938" actId="478"/>
        <pc:sldMkLst>
          <pc:docMk/>
          <pc:sldMk cId="2782180588" sldId="357"/>
        </pc:sldMkLst>
        <pc:spChg chg="mod">
          <ac:chgData name="Harrison, DJ Jack" userId="847085c4-8074-4121-9389-bb4a1c15c28e" providerId="ADAL" clId="{44583013-C805-4159-B58E-A7559BBB33D0}" dt="2025-05-27T13:57:04.172" v="1797" actId="26606"/>
          <ac:spMkLst>
            <pc:docMk/>
            <pc:sldMk cId="2782180588" sldId="357"/>
            <ac:spMk id="2" creationId="{399FE6A8-FD5A-E8C0-2A2E-1D32D7742BD9}"/>
          </ac:spMkLst>
        </pc:spChg>
        <pc:spChg chg="mod ord">
          <ac:chgData name="Harrison, DJ Jack" userId="847085c4-8074-4121-9389-bb4a1c15c28e" providerId="ADAL" clId="{44583013-C805-4159-B58E-A7559BBB33D0}" dt="2025-05-27T14:01:52.985" v="1937" actId="20577"/>
          <ac:spMkLst>
            <pc:docMk/>
            <pc:sldMk cId="2782180588" sldId="357"/>
            <ac:spMk id="3" creationId="{943866CC-066F-9FE5-594E-67854627D0D5}"/>
          </ac:spMkLst>
        </pc:spChg>
        <pc:spChg chg="del mod ord">
          <ac:chgData name="Harrison, DJ Jack" userId="847085c4-8074-4121-9389-bb4a1c15c28e" providerId="ADAL" clId="{44583013-C805-4159-B58E-A7559BBB33D0}" dt="2025-05-27T14:01:56.144" v="1938" actId="478"/>
          <ac:spMkLst>
            <pc:docMk/>
            <pc:sldMk cId="2782180588" sldId="357"/>
            <ac:spMk id="4" creationId="{2BA06426-3F8E-9961-377B-E57C6B5E0F8F}"/>
          </ac:spMkLst>
        </pc:spChg>
        <pc:spChg chg="del mod">
          <ac:chgData name="Harrison, DJ Jack" userId="847085c4-8074-4121-9389-bb4a1c15c28e" providerId="ADAL" clId="{44583013-C805-4159-B58E-A7559BBB33D0}" dt="2025-05-27T14:01:56.144" v="1938" actId="478"/>
          <ac:spMkLst>
            <pc:docMk/>
            <pc:sldMk cId="2782180588" sldId="357"/>
            <ac:spMk id="5" creationId="{2FF3369A-BA1A-257B-7CC0-A7170D3D86CF}"/>
          </ac:spMkLst>
        </pc:spChg>
        <pc:spChg chg="del mod">
          <ac:chgData name="Harrison, DJ Jack" userId="847085c4-8074-4121-9389-bb4a1c15c28e" providerId="ADAL" clId="{44583013-C805-4159-B58E-A7559BBB33D0}" dt="2025-05-27T14:01:56.144" v="1938" actId="478"/>
          <ac:spMkLst>
            <pc:docMk/>
            <pc:sldMk cId="2782180588" sldId="357"/>
            <ac:spMk id="6" creationId="{CA8CD669-B062-B2C6-139E-79C1F4251837}"/>
          </ac:spMkLst>
        </pc:spChg>
        <pc:spChg chg="add del">
          <ac:chgData name="Harrison, DJ Jack" userId="847085c4-8074-4121-9389-bb4a1c15c28e" providerId="ADAL" clId="{44583013-C805-4159-B58E-A7559BBB33D0}" dt="2025-05-27T13:38:31.919" v="1098" actId="26606"/>
          <ac:spMkLst>
            <pc:docMk/>
            <pc:sldMk cId="2782180588" sldId="357"/>
            <ac:spMk id="11" creationId="{F659138C-74A1-445B-848C-3608AE871A9F}"/>
          </ac:spMkLst>
        </pc:spChg>
        <pc:spChg chg="add del">
          <ac:chgData name="Harrison, DJ Jack" userId="847085c4-8074-4121-9389-bb4a1c15c28e" providerId="ADAL" clId="{44583013-C805-4159-B58E-A7559BBB33D0}" dt="2025-05-27T13:38:31.919" v="1098" actId="26606"/>
          <ac:spMkLst>
            <pc:docMk/>
            <pc:sldMk cId="2782180588" sldId="357"/>
            <ac:spMk id="21" creationId="{225F4217-4021-45A0-812B-398F9A7A93F9}"/>
          </ac:spMkLst>
        </pc:spChg>
        <pc:spChg chg="add del">
          <ac:chgData name="Harrison, DJ Jack" userId="847085c4-8074-4121-9389-bb4a1c15c28e" providerId="ADAL" clId="{44583013-C805-4159-B58E-A7559BBB33D0}" dt="2025-05-27T13:57:04.172" v="1797" actId="26606"/>
          <ac:spMkLst>
            <pc:docMk/>
            <pc:sldMk cId="2782180588" sldId="357"/>
            <ac:spMk id="25" creationId="{99CAC3B1-4879-424D-8F15-206277196159}"/>
          </ac:spMkLst>
        </pc:spChg>
        <pc:spChg chg="add">
          <ac:chgData name="Harrison, DJ Jack" userId="847085c4-8074-4121-9389-bb4a1c15c28e" providerId="ADAL" clId="{44583013-C805-4159-B58E-A7559BBB33D0}" dt="2025-05-27T13:57:04.172" v="1797" actId="26606"/>
          <ac:spMkLst>
            <pc:docMk/>
            <pc:sldMk cId="2782180588" sldId="357"/>
            <ac:spMk id="39" creationId="{716B2278-BFC9-43BE-9620-278464A4ABA9}"/>
          </ac:spMkLst>
        </pc:spChg>
        <pc:spChg chg="add">
          <ac:chgData name="Harrison, DJ Jack" userId="847085c4-8074-4121-9389-bb4a1c15c28e" providerId="ADAL" clId="{44583013-C805-4159-B58E-A7559BBB33D0}" dt="2025-05-27T13:57:04.172" v="1797" actId="26606"/>
          <ac:spMkLst>
            <pc:docMk/>
            <pc:sldMk cId="2782180588" sldId="357"/>
            <ac:spMk id="41" creationId="{E4CD00E4-F77A-49A5-A54B-A542D0DE5D1A}"/>
          </ac:spMkLst>
        </pc:spChg>
        <pc:spChg chg="add">
          <ac:chgData name="Harrison, DJ Jack" userId="847085c4-8074-4121-9389-bb4a1c15c28e" providerId="ADAL" clId="{44583013-C805-4159-B58E-A7559BBB33D0}" dt="2025-05-27T13:57:04.172" v="1797" actId="26606"/>
          <ac:spMkLst>
            <pc:docMk/>
            <pc:sldMk cId="2782180588" sldId="357"/>
            <ac:spMk id="43" creationId="{17158038-9069-44CB-8794-762B5429B9FE}"/>
          </ac:spMkLst>
        </pc:spChg>
        <pc:spChg chg="add">
          <ac:chgData name="Harrison, DJ Jack" userId="847085c4-8074-4121-9389-bb4a1c15c28e" providerId="ADAL" clId="{44583013-C805-4159-B58E-A7559BBB33D0}" dt="2025-05-27T13:57:04.172" v="1797" actId="26606"/>
          <ac:spMkLst>
            <pc:docMk/>
            <pc:sldMk cId="2782180588" sldId="357"/>
            <ac:spMk id="45" creationId="{045056AB-07D8-43D9-9343-AB85199AEA75}"/>
          </ac:spMkLst>
        </pc:spChg>
        <pc:grpChg chg="add del">
          <ac:chgData name="Harrison, DJ Jack" userId="847085c4-8074-4121-9389-bb4a1c15c28e" providerId="ADAL" clId="{44583013-C805-4159-B58E-A7559BBB33D0}" dt="2025-05-27T13:38:31.919" v="1098" actId="26606"/>
          <ac:grpSpMkLst>
            <pc:docMk/>
            <pc:sldMk cId="2782180588" sldId="357"/>
            <ac:grpSpMk id="13" creationId="{7DFD7409-66D7-4C9C-B528-E79EB64A4D31}"/>
          </ac:grpSpMkLst>
        </pc:grpChg>
        <pc:grpChg chg="add">
          <ac:chgData name="Harrison, DJ Jack" userId="847085c4-8074-4121-9389-bb4a1c15c28e" providerId="ADAL" clId="{44583013-C805-4159-B58E-A7559BBB33D0}" dt="2025-05-27T13:38:31.919" v="1099" actId="26606"/>
          <ac:grpSpMkLst>
            <pc:docMk/>
            <pc:sldMk cId="2782180588" sldId="357"/>
            <ac:grpSpMk id="26" creationId="{4B8492CB-DFBA-4A82-9778-F21493DA36C1}"/>
          </ac:grpSpMkLst>
        </pc:grpChg>
        <pc:cxnChg chg="add del">
          <ac:chgData name="Harrison, DJ Jack" userId="847085c4-8074-4121-9389-bb4a1c15c28e" providerId="ADAL" clId="{44583013-C805-4159-B58E-A7559BBB33D0}" dt="2025-05-27T13:38:31.919" v="1098" actId="26606"/>
          <ac:cxnSpMkLst>
            <pc:docMk/>
            <pc:sldMk cId="2782180588" sldId="357"/>
            <ac:cxnSpMk id="23" creationId="{486F4EBC-E415-40E4-A8BA-BA66F0B632CB}"/>
          </ac:cxnSpMkLst>
        </pc:cxnChg>
      </pc:sldChg>
      <pc:sldChg chg="new del">
        <pc:chgData name="Harrison, DJ Jack" userId="847085c4-8074-4121-9389-bb4a1c15c28e" providerId="ADAL" clId="{44583013-C805-4159-B58E-A7559BBB33D0}" dt="2025-05-27T13:38:15.095" v="1095" actId="47"/>
        <pc:sldMkLst>
          <pc:docMk/>
          <pc:sldMk cId="2877213248" sldId="357"/>
        </pc:sldMkLst>
      </pc:sldChg>
      <pc:sldChg chg="delSp add del setBg delDesignElem">
        <pc:chgData name="Harrison, DJ Jack" userId="847085c4-8074-4121-9389-bb4a1c15c28e" providerId="ADAL" clId="{44583013-C805-4159-B58E-A7559BBB33D0}" dt="2025-05-27T13:42:43.403" v="1264" actId="47"/>
        <pc:sldMkLst>
          <pc:docMk/>
          <pc:sldMk cId="1498033975" sldId="358"/>
        </pc:sldMkLst>
        <pc:spChg chg="del">
          <ac:chgData name="Harrison, DJ Jack" userId="847085c4-8074-4121-9389-bb4a1c15c28e" providerId="ADAL" clId="{44583013-C805-4159-B58E-A7559BBB33D0}" dt="2025-05-27T13:42:32.491" v="1263"/>
          <ac:spMkLst>
            <pc:docMk/>
            <pc:sldMk cId="1498033975" sldId="358"/>
            <ac:spMk id="11" creationId="{B67DB1F5-03C4-53DD-DA30-46B83FFD6CD3}"/>
          </ac:spMkLst>
        </pc:spChg>
        <pc:grpChg chg="del">
          <ac:chgData name="Harrison, DJ Jack" userId="847085c4-8074-4121-9389-bb4a1c15c28e" providerId="ADAL" clId="{44583013-C805-4159-B58E-A7559BBB33D0}" dt="2025-05-27T13:42:32.491" v="1263"/>
          <ac:grpSpMkLst>
            <pc:docMk/>
            <pc:sldMk cId="1498033975" sldId="358"/>
            <ac:grpSpMk id="13" creationId="{5C8107B4-0E46-8804-06C2-8C4273B6764D}"/>
          </ac:grpSpMkLst>
        </pc:grpChg>
      </pc:sldChg>
      <pc:sldChg chg="new del">
        <pc:chgData name="Harrison, DJ Jack" userId="847085c4-8074-4121-9389-bb4a1c15c28e" providerId="ADAL" clId="{44583013-C805-4159-B58E-A7559BBB33D0}" dt="2025-05-27T13:41:49.796" v="1214" actId="47"/>
        <pc:sldMkLst>
          <pc:docMk/>
          <pc:sldMk cId="3218297389" sldId="358"/>
        </pc:sldMkLst>
      </pc:sldChg>
      <pc:sldChg chg="addSp delSp modSp new mod setBg setClrOvrMap">
        <pc:chgData name="Harrison, DJ Jack" userId="847085c4-8074-4121-9389-bb4a1c15c28e" providerId="ADAL" clId="{44583013-C805-4159-B58E-A7559BBB33D0}" dt="2025-05-27T14:02:02.757" v="1940" actId="478"/>
        <pc:sldMkLst>
          <pc:docMk/>
          <pc:sldMk cId="3315250333" sldId="358"/>
        </pc:sldMkLst>
        <pc:spChg chg="mod">
          <ac:chgData name="Harrison, DJ Jack" userId="847085c4-8074-4121-9389-bb4a1c15c28e" providerId="ADAL" clId="{44583013-C805-4159-B58E-A7559BBB33D0}" dt="2025-05-27T13:55:46.009" v="1728" actId="26606"/>
          <ac:spMkLst>
            <pc:docMk/>
            <pc:sldMk cId="3315250333" sldId="358"/>
            <ac:spMk id="2" creationId="{BA2D2168-E223-0D64-1DF8-C05330358717}"/>
          </ac:spMkLst>
        </pc:spChg>
        <pc:spChg chg="add del mod">
          <ac:chgData name="Harrison, DJ Jack" userId="847085c4-8074-4121-9389-bb4a1c15c28e" providerId="ADAL" clId="{44583013-C805-4159-B58E-A7559BBB33D0}" dt="2025-05-27T13:55:48.731" v="1734" actId="26606"/>
          <ac:spMkLst>
            <pc:docMk/>
            <pc:sldMk cId="3315250333" sldId="358"/>
            <ac:spMk id="3" creationId="{6FD0E5FD-4865-9E6A-8407-420160C78079}"/>
          </ac:spMkLst>
        </pc:spChg>
        <pc:spChg chg="add del mod ord">
          <ac:chgData name="Harrison, DJ Jack" userId="847085c4-8074-4121-9389-bb4a1c15c28e" providerId="ADAL" clId="{44583013-C805-4159-B58E-A7559BBB33D0}" dt="2025-05-27T14:02:02.757" v="1940" actId="478"/>
          <ac:spMkLst>
            <pc:docMk/>
            <pc:sldMk cId="3315250333" sldId="358"/>
            <ac:spMk id="4" creationId="{8DE86171-E818-4C7A-F20C-E3012E723D47}"/>
          </ac:spMkLst>
        </pc:spChg>
        <pc:spChg chg="add del mod">
          <ac:chgData name="Harrison, DJ Jack" userId="847085c4-8074-4121-9389-bb4a1c15c28e" providerId="ADAL" clId="{44583013-C805-4159-B58E-A7559BBB33D0}" dt="2025-05-27T14:02:02.757" v="1940" actId="478"/>
          <ac:spMkLst>
            <pc:docMk/>
            <pc:sldMk cId="3315250333" sldId="358"/>
            <ac:spMk id="5" creationId="{C551D9A7-5D70-88C8-BBBA-D15CEC930983}"/>
          </ac:spMkLst>
        </pc:spChg>
        <pc:spChg chg="add del mod">
          <ac:chgData name="Harrison, DJ Jack" userId="847085c4-8074-4121-9389-bb4a1c15c28e" providerId="ADAL" clId="{44583013-C805-4159-B58E-A7559BBB33D0}" dt="2025-05-27T14:02:02.757" v="1940" actId="478"/>
          <ac:spMkLst>
            <pc:docMk/>
            <pc:sldMk cId="3315250333" sldId="358"/>
            <ac:spMk id="6" creationId="{EB9F3350-FFBE-574C-A3FF-E40B6B436EF1}"/>
          </ac:spMkLst>
        </pc:spChg>
        <pc:spChg chg="add del">
          <ac:chgData name="Harrison, DJ Jack" userId="847085c4-8074-4121-9389-bb4a1c15c28e" providerId="ADAL" clId="{44583013-C805-4159-B58E-A7559BBB33D0}" dt="2025-05-27T13:55:48.321" v="1732" actId="26606"/>
          <ac:spMkLst>
            <pc:docMk/>
            <pc:sldMk cId="3315250333" sldId="358"/>
            <ac:spMk id="11" creationId="{99CAC3B1-4879-424D-8F15-206277196159}"/>
          </ac:spMkLst>
        </pc:spChg>
        <pc:spChg chg="add del">
          <ac:chgData name="Harrison, DJ Jack" userId="847085c4-8074-4121-9389-bb4a1c15c28e" providerId="ADAL" clId="{44583013-C805-4159-B58E-A7559BBB33D0}" dt="2025-05-27T13:55:46.875" v="1730" actId="26606"/>
          <ac:spMkLst>
            <pc:docMk/>
            <pc:sldMk cId="3315250333" sldId="358"/>
            <ac:spMk id="23" creationId="{99CAC3B1-4879-424D-8F15-206277196159}"/>
          </ac:spMkLst>
        </pc:spChg>
        <pc:spChg chg="add del">
          <ac:chgData name="Harrison, DJ Jack" userId="847085c4-8074-4121-9389-bb4a1c15c28e" providerId="ADAL" clId="{44583013-C805-4159-B58E-A7559BBB33D0}" dt="2025-05-27T13:55:43.089" v="1726" actId="26606"/>
          <ac:spMkLst>
            <pc:docMk/>
            <pc:sldMk cId="3315250333" sldId="358"/>
            <ac:spMk id="26" creationId="{94C52C56-BEF2-4E22-8C8E-A7AC96B03A72}"/>
          </ac:spMkLst>
        </pc:spChg>
        <pc:spChg chg="add del">
          <ac:chgData name="Harrison, DJ Jack" userId="847085c4-8074-4121-9389-bb4a1c15c28e" providerId="ADAL" clId="{44583013-C805-4159-B58E-A7559BBB33D0}" dt="2025-05-27T13:55:43.089" v="1726" actId="26606"/>
          <ac:spMkLst>
            <pc:docMk/>
            <pc:sldMk cId="3315250333" sldId="358"/>
            <ac:spMk id="28" creationId="{42285737-90EE-47DC-AC80-8AE156B11969}"/>
          </ac:spMkLst>
        </pc:spChg>
        <pc:spChg chg="add del">
          <ac:chgData name="Harrison, DJ Jack" userId="847085c4-8074-4121-9389-bb4a1c15c28e" providerId="ADAL" clId="{44583013-C805-4159-B58E-A7559BBB33D0}" dt="2025-05-27T13:55:48.321" v="1732" actId="26606"/>
          <ac:spMkLst>
            <pc:docMk/>
            <pc:sldMk cId="3315250333" sldId="358"/>
            <ac:spMk id="35" creationId="{99CAC3B1-4879-424D-8F15-206277196159}"/>
          </ac:spMkLst>
        </pc:spChg>
        <pc:grpChg chg="add del">
          <ac:chgData name="Harrison, DJ Jack" userId="847085c4-8074-4121-9389-bb4a1c15c28e" providerId="ADAL" clId="{44583013-C805-4159-B58E-A7559BBB33D0}" dt="2025-05-27T13:55:48.321" v="1732" actId="26606"/>
          <ac:grpSpMkLst>
            <pc:docMk/>
            <pc:sldMk cId="3315250333" sldId="358"/>
            <ac:grpSpMk id="13" creationId="{4B8492CB-DFBA-4A82-9778-F21493DA36C1}"/>
          </ac:grpSpMkLst>
        </pc:grpChg>
        <pc:grpChg chg="add del">
          <ac:chgData name="Harrison, DJ Jack" userId="847085c4-8074-4121-9389-bb4a1c15c28e" providerId="ADAL" clId="{44583013-C805-4159-B58E-A7559BBB33D0}" dt="2025-05-27T13:55:46.875" v="1730" actId="26606"/>
          <ac:grpSpMkLst>
            <pc:docMk/>
            <pc:sldMk cId="3315250333" sldId="358"/>
            <ac:grpSpMk id="24" creationId="{4B8492CB-DFBA-4A82-9778-F21493DA36C1}"/>
          </ac:grpSpMkLst>
        </pc:grpChg>
        <pc:grpChg chg="add del">
          <ac:chgData name="Harrison, DJ Jack" userId="847085c4-8074-4121-9389-bb4a1c15c28e" providerId="ADAL" clId="{44583013-C805-4159-B58E-A7559BBB33D0}" dt="2025-05-27T13:55:43.089" v="1726" actId="26606"/>
          <ac:grpSpMkLst>
            <pc:docMk/>
            <pc:sldMk cId="3315250333" sldId="358"/>
            <ac:grpSpMk id="30" creationId="{B57BDC17-F1B3-455F-BBF1-680AA1F25C06}"/>
          </ac:grpSpMkLst>
        </pc:grpChg>
        <pc:grpChg chg="add del">
          <ac:chgData name="Harrison, DJ Jack" userId="847085c4-8074-4121-9389-bb4a1c15c28e" providerId="ADAL" clId="{44583013-C805-4159-B58E-A7559BBB33D0}" dt="2025-05-27T13:55:48.321" v="1732" actId="26606"/>
          <ac:grpSpMkLst>
            <pc:docMk/>
            <pc:sldMk cId="3315250333" sldId="358"/>
            <ac:grpSpMk id="36" creationId="{4B8492CB-DFBA-4A82-9778-F21493DA36C1}"/>
          </ac:grpSpMkLst>
        </pc:grpChg>
        <pc:graphicFrameChg chg="add del mod modGraphic">
          <ac:chgData name="Harrison, DJ Jack" userId="847085c4-8074-4121-9389-bb4a1c15c28e" providerId="ADAL" clId="{44583013-C805-4159-B58E-A7559BBB33D0}" dt="2025-05-27T13:55:48.731" v="1734" actId="26606"/>
          <ac:graphicFrameMkLst>
            <pc:docMk/>
            <pc:sldMk cId="3315250333" sldId="358"/>
            <ac:graphicFrameMk id="21" creationId="{605466E9-936B-251B-467A-0C555814A8F2}"/>
          </ac:graphicFrameMkLst>
        </pc:graphicFrameChg>
      </pc:sldChg>
      <pc:sldChg chg="addSp delSp modSp new del mod ord setBg setClrOvrMap">
        <pc:chgData name="Harrison, DJ Jack" userId="847085c4-8074-4121-9389-bb4a1c15c28e" providerId="ADAL" clId="{44583013-C805-4159-B58E-A7559BBB33D0}" dt="2025-05-27T13:57:50.295" v="1800" actId="47"/>
        <pc:sldMkLst>
          <pc:docMk/>
          <pc:sldMk cId="613407138" sldId="359"/>
        </pc:sldMkLst>
        <pc:spChg chg="mod">
          <ac:chgData name="Harrison, DJ Jack" userId="847085c4-8074-4121-9389-bb4a1c15c28e" providerId="ADAL" clId="{44583013-C805-4159-B58E-A7559BBB33D0}" dt="2025-05-27T13:54:06.840" v="1715" actId="1076"/>
          <ac:spMkLst>
            <pc:docMk/>
            <pc:sldMk cId="613407138" sldId="359"/>
            <ac:spMk id="2" creationId="{33CA4194-1BD4-A658-6425-DA1F5619CF1A}"/>
          </ac:spMkLst>
        </pc:spChg>
        <pc:spChg chg="mod">
          <ac:chgData name="Harrison, DJ Jack" userId="847085c4-8074-4121-9389-bb4a1c15c28e" providerId="ADAL" clId="{44583013-C805-4159-B58E-A7559BBB33D0}" dt="2025-05-27T13:54:03.879" v="1714" actId="1076"/>
          <ac:spMkLst>
            <pc:docMk/>
            <pc:sldMk cId="613407138" sldId="359"/>
            <ac:spMk id="3" creationId="{3D8DF2B9-719A-6013-0755-0D5C385FEDCB}"/>
          </ac:spMkLst>
        </pc:spChg>
        <pc:spChg chg="del mod ord">
          <ac:chgData name="Harrison, DJ Jack" userId="847085c4-8074-4121-9389-bb4a1c15c28e" providerId="ADAL" clId="{44583013-C805-4159-B58E-A7559BBB33D0}" dt="2025-05-27T13:52:12.067" v="1637" actId="478"/>
          <ac:spMkLst>
            <pc:docMk/>
            <pc:sldMk cId="613407138" sldId="359"/>
            <ac:spMk id="4" creationId="{C1B749C0-A6B2-C4FA-A5E8-75BB382214BB}"/>
          </ac:spMkLst>
        </pc:spChg>
        <pc:spChg chg="del mod">
          <ac:chgData name="Harrison, DJ Jack" userId="847085c4-8074-4121-9389-bb4a1c15c28e" providerId="ADAL" clId="{44583013-C805-4159-B58E-A7559BBB33D0}" dt="2025-05-27T13:52:12.067" v="1637" actId="478"/>
          <ac:spMkLst>
            <pc:docMk/>
            <pc:sldMk cId="613407138" sldId="359"/>
            <ac:spMk id="5" creationId="{83ABCDAE-7851-47E7-3716-2781609B37E8}"/>
          </ac:spMkLst>
        </pc:spChg>
        <pc:spChg chg="del mod">
          <ac:chgData name="Harrison, DJ Jack" userId="847085c4-8074-4121-9389-bb4a1c15c28e" providerId="ADAL" clId="{44583013-C805-4159-B58E-A7559BBB33D0}" dt="2025-05-27T13:52:12.067" v="1637" actId="478"/>
          <ac:spMkLst>
            <pc:docMk/>
            <pc:sldMk cId="613407138" sldId="359"/>
            <ac:spMk id="6" creationId="{FD9AF0A7-3343-C9A5-BCFB-DC234F00B71A}"/>
          </ac:spMkLst>
        </pc:spChg>
        <pc:spChg chg="add">
          <ac:chgData name="Harrison, DJ Jack" userId="847085c4-8074-4121-9389-bb4a1c15c28e" providerId="ADAL" clId="{44583013-C805-4159-B58E-A7559BBB33D0}" dt="2025-05-27T13:51:59.696" v="1628" actId="26606"/>
          <ac:spMkLst>
            <pc:docMk/>
            <pc:sldMk cId="613407138" sldId="359"/>
            <ac:spMk id="11" creationId="{99CAC3B1-4879-424D-8F15-206277196159}"/>
          </ac:spMkLst>
        </pc:spChg>
        <pc:grpChg chg="add">
          <ac:chgData name="Harrison, DJ Jack" userId="847085c4-8074-4121-9389-bb4a1c15c28e" providerId="ADAL" clId="{44583013-C805-4159-B58E-A7559BBB33D0}" dt="2025-05-27T13:51:59.696" v="1628" actId="26606"/>
          <ac:grpSpMkLst>
            <pc:docMk/>
            <pc:sldMk cId="613407138" sldId="359"/>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13:56:51.309" v="1794" actId="1076"/>
        <pc:sldMkLst>
          <pc:docMk/>
          <pc:sldMk cId="2155157921" sldId="360"/>
        </pc:sldMkLst>
        <pc:spChg chg="mod">
          <ac:chgData name="Harrison, DJ Jack" userId="847085c4-8074-4121-9389-bb4a1c15c28e" providerId="ADAL" clId="{44583013-C805-4159-B58E-A7559BBB33D0}" dt="2025-05-27T13:56:29.585" v="1783" actId="5793"/>
          <ac:spMkLst>
            <pc:docMk/>
            <pc:sldMk cId="2155157921" sldId="360"/>
            <ac:spMk id="2" creationId="{FC21287C-51D4-1D39-9ED7-A60320C57E1A}"/>
          </ac:spMkLst>
        </pc:spChg>
        <pc:spChg chg="mod">
          <ac:chgData name="Harrison, DJ Jack" userId="847085c4-8074-4121-9389-bb4a1c15c28e" providerId="ADAL" clId="{44583013-C805-4159-B58E-A7559BBB33D0}" dt="2025-05-27T13:56:51.309" v="1794" actId="1076"/>
          <ac:spMkLst>
            <pc:docMk/>
            <pc:sldMk cId="2155157921" sldId="360"/>
            <ac:spMk id="3" creationId="{4A0A6F75-C59F-DFA9-0AF2-5944AEF285C6}"/>
          </ac:spMkLst>
        </pc:spChg>
        <pc:spChg chg="del mod ord">
          <ac:chgData name="Harrison, DJ Jack" userId="847085c4-8074-4121-9389-bb4a1c15c28e" providerId="ADAL" clId="{44583013-C805-4159-B58E-A7559BBB33D0}" dt="2025-05-27T13:56:33.019" v="1784" actId="478"/>
          <ac:spMkLst>
            <pc:docMk/>
            <pc:sldMk cId="2155157921" sldId="360"/>
            <ac:spMk id="4" creationId="{9DD26A7A-AE1E-96CC-CBC9-7FB0C3351A8A}"/>
          </ac:spMkLst>
        </pc:spChg>
        <pc:spChg chg="del mod">
          <ac:chgData name="Harrison, DJ Jack" userId="847085c4-8074-4121-9389-bb4a1c15c28e" providerId="ADAL" clId="{44583013-C805-4159-B58E-A7559BBB33D0}" dt="2025-05-27T13:56:33.019" v="1784" actId="478"/>
          <ac:spMkLst>
            <pc:docMk/>
            <pc:sldMk cId="2155157921" sldId="360"/>
            <ac:spMk id="5" creationId="{33EBCCFE-1923-3BCF-1CAC-A03DADC4C046}"/>
          </ac:spMkLst>
        </pc:spChg>
        <pc:spChg chg="del mod">
          <ac:chgData name="Harrison, DJ Jack" userId="847085c4-8074-4121-9389-bb4a1c15c28e" providerId="ADAL" clId="{44583013-C805-4159-B58E-A7559BBB33D0}" dt="2025-05-27T13:56:33.019" v="1784" actId="478"/>
          <ac:spMkLst>
            <pc:docMk/>
            <pc:sldMk cId="2155157921" sldId="360"/>
            <ac:spMk id="6" creationId="{A5EA4B35-8EDA-67D4-93B1-D1E6E2763084}"/>
          </ac:spMkLst>
        </pc:spChg>
        <pc:spChg chg="add">
          <ac:chgData name="Harrison, DJ Jack" userId="847085c4-8074-4121-9389-bb4a1c15c28e" providerId="ADAL" clId="{44583013-C805-4159-B58E-A7559BBB33D0}" dt="2025-05-27T13:56:08.200" v="1741" actId="26606"/>
          <ac:spMkLst>
            <pc:docMk/>
            <pc:sldMk cId="2155157921" sldId="360"/>
            <ac:spMk id="11" creationId="{4B136A7F-8703-4FA7-80B1-874F5E75835C}"/>
          </ac:spMkLst>
        </pc:spChg>
        <pc:spChg chg="add">
          <ac:chgData name="Harrison, DJ Jack" userId="847085c4-8074-4121-9389-bb4a1c15c28e" providerId="ADAL" clId="{44583013-C805-4159-B58E-A7559BBB33D0}" dt="2025-05-27T13:56:08.200" v="1741" actId="26606"/>
          <ac:spMkLst>
            <pc:docMk/>
            <pc:sldMk cId="2155157921" sldId="360"/>
            <ac:spMk id="13" creationId="{716B2278-BFC9-43BE-9620-278464A4ABA9}"/>
          </ac:spMkLst>
        </pc:spChg>
        <pc:spChg chg="add">
          <ac:chgData name="Harrison, DJ Jack" userId="847085c4-8074-4121-9389-bb4a1c15c28e" providerId="ADAL" clId="{44583013-C805-4159-B58E-A7559BBB33D0}" dt="2025-05-27T13:56:08.200" v="1741" actId="26606"/>
          <ac:spMkLst>
            <pc:docMk/>
            <pc:sldMk cId="2155157921" sldId="360"/>
            <ac:spMk id="15" creationId="{E4CD00E4-F77A-49A5-A54B-A542D0DE5D1A}"/>
          </ac:spMkLst>
        </pc:spChg>
        <pc:spChg chg="add">
          <ac:chgData name="Harrison, DJ Jack" userId="847085c4-8074-4121-9389-bb4a1c15c28e" providerId="ADAL" clId="{44583013-C805-4159-B58E-A7559BBB33D0}" dt="2025-05-27T13:56:08.200" v="1741" actId="26606"/>
          <ac:spMkLst>
            <pc:docMk/>
            <pc:sldMk cId="2155157921" sldId="360"/>
            <ac:spMk id="19" creationId="{045056AB-07D8-43D9-9343-AB85199AEA75}"/>
          </ac:spMkLst>
        </pc:spChg>
        <pc:spChg chg="add">
          <ac:chgData name="Harrison, DJ Jack" userId="847085c4-8074-4121-9389-bb4a1c15c28e" providerId="ADAL" clId="{44583013-C805-4159-B58E-A7559BBB33D0}" dt="2025-05-27T13:56:08.200" v="1741" actId="26606"/>
          <ac:spMkLst>
            <pc:docMk/>
            <pc:sldMk cId="2155157921" sldId="360"/>
            <ac:spMk id="21" creationId="{E83D8662-D21C-4B0A-A8A5-EA1E5DEBC579}"/>
          </ac:spMkLst>
        </pc:spChg>
      </pc:sldChg>
      <pc:sldChg chg="addSp delSp modSp add del mod ord setBg setClrOvrMap delDesignElem">
        <pc:chgData name="Harrison, DJ Jack" userId="847085c4-8074-4121-9389-bb4a1c15c28e" providerId="ADAL" clId="{44583013-C805-4159-B58E-A7559BBB33D0}" dt="2025-05-27T13:56:04.354" v="1739" actId="47"/>
        <pc:sldMkLst>
          <pc:docMk/>
          <pc:sldMk cId="2828752951" sldId="360"/>
        </pc:sldMkLst>
        <pc:spChg chg="mod">
          <ac:chgData name="Harrison, DJ Jack" userId="847085c4-8074-4121-9389-bb4a1c15c28e" providerId="ADAL" clId="{44583013-C805-4159-B58E-A7559BBB33D0}" dt="2025-05-27T13:55:51.241" v="1738" actId="26606"/>
          <ac:spMkLst>
            <pc:docMk/>
            <pc:sldMk cId="2828752951" sldId="360"/>
            <ac:spMk id="2" creationId="{ABCE3BB7-8976-D814-FD02-4C5592F724D7}"/>
          </ac:spMkLst>
        </pc:spChg>
        <pc:spChg chg="add del mod">
          <ac:chgData name="Harrison, DJ Jack" userId="847085c4-8074-4121-9389-bb4a1c15c28e" providerId="ADAL" clId="{44583013-C805-4159-B58E-A7559BBB33D0}" dt="2025-05-27T13:55:51.241" v="1738" actId="26606"/>
          <ac:spMkLst>
            <pc:docMk/>
            <pc:sldMk cId="2828752951" sldId="360"/>
            <ac:spMk id="3" creationId="{D3B512BC-B2C5-29BE-33A3-F0481C34139D}"/>
          </ac:spMkLst>
        </pc:spChg>
        <pc:spChg chg="mod">
          <ac:chgData name="Harrison, DJ Jack" userId="847085c4-8074-4121-9389-bb4a1c15c28e" providerId="ADAL" clId="{44583013-C805-4159-B58E-A7559BBB33D0}" dt="2025-05-27T13:55:51.241" v="1738" actId="26606"/>
          <ac:spMkLst>
            <pc:docMk/>
            <pc:sldMk cId="2828752951" sldId="360"/>
            <ac:spMk id="4" creationId="{CB8B8BE8-AD8D-B575-41CE-C5C9F2430D2C}"/>
          </ac:spMkLst>
        </pc:spChg>
        <pc:spChg chg="mod">
          <ac:chgData name="Harrison, DJ Jack" userId="847085c4-8074-4121-9389-bb4a1c15c28e" providerId="ADAL" clId="{44583013-C805-4159-B58E-A7559BBB33D0}" dt="2025-05-27T13:55:51.241" v="1738" actId="26606"/>
          <ac:spMkLst>
            <pc:docMk/>
            <pc:sldMk cId="2828752951" sldId="360"/>
            <ac:spMk id="5" creationId="{20A5F475-451A-CCBA-FEA3-49774904DED2}"/>
          </ac:spMkLst>
        </pc:spChg>
        <pc:spChg chg="mod">
          <ac:chgData name="Harrison, DJ Jack" userId="847085c4-8074-4121-9389-bb4a1c15c28e" providerId="ADAL" clId="{44583013-C805-4159-B58E-A7559BBB33D0}" dt="2025-05-27T13:55:51.241" v="1738" actId="26606"/>
          <ac:spMkLst>
            <pc:docMk/>
            <pc:sldMk cId="2828752951" sldId="360"/>
            <ac:spMk id="6" creationId="{BAA2AD56-4C8D-9BDB-AEAF-BF07E39056A9}"/>
          </ac:spMkLst>
        </pc:spChg>
        <pc:spChg chg="add del">
          <ac:chgData name="Harrison, DJ Jack" userId="847085c4-8074-4121-9389-bb4a1c15c28e" providerId="ADAL" clId="{44583013-C805-4159-B58E-A7559BBB33D0}" dt="2025-05-27T13:55:11.019" v="1721" actId="26606"/>
          <ac:spMkLst>
            <pc:docMk/>
            <pc:sldMk cId="2828752951" sldId="360"/>
            <ac:spMk id="8" creationId="{99CAC3B1-4879-424D-8F15-206277196159}"/>
          </ac:spMkLst>
        </pc:spChg>
        <pc:spChg chg="del">
          <ac:chgData name="Harrison, DJ Jack" userId="847085c4-8074-4121-9389-bb4a1c15c28e" providerId="ADAL" clId="{44583013-C805-4159-B58E-A7559BBB33D0}" dt="2025-05-27T13:55:03.026" v="1717"/>
          <ac:spMkLst>
            <pc:docMk/>
            <pc:sldMk cId="2828752951" sldId="360"/>
            <ac:spMk id="11" creationId="{C275121E-DF56-FAE8-B9FB-7AAEDB96EFBE}"/>
          </ac:spMkLst>
        </pc:spChg>
        <pc:spChg chg="add del">
          <ac:chgData name="Harrison, DJ Jack" userId="847085c4-8074-4121-9389-bb4a1c15c28e" providerId="ADAL" clId="{44583013-C805-4159-B58E-A7559BBB33D0}" dt="2025-05-27T13:55:51.241" v="1738" actId="26606"/>
          <ac:spMkLst>
            <pc:docMk/>
            <pc:sldMk cId="2828752951" sldId="360"/>
            <ac:spMk id="12" creationId="{94C52C56-BEF2-4E22-8C8E-A7AC96B03A72}"/>
          </ac:spMkLst>
        </pc:spChg>
        <pc:spChg chg="add del">
          <ac:chgData name="Harrison, DJ Jack" userId="847085c4-8074-4121-9389-bb4a1c15c28e" providerId="ADAL" clId="{44583013-C805-4159-B58E-A7559BBB33D0}" dt="2025-05-27T13:55:51.241" v="1738" actId="26606"/>
          <ac:spMkLst>
            <pc:docMk/>
            <pc:sldMk cId="2828752951" sldId="360"/>
            <ac:spMk id="23" creationId="{42285737-90EE-47DC-AC80-8AE156B11969}"/>
          </ac:spMkLst>
        </pc:spChg>
        <pc:grpChg chg="add del">
          <ac:chgData name="Harrison, DJ Jack" userId="847085c4-8074-4121-9389-bb4a1c15c28e" providerId="ADAL" clId="{44583013-C805-4159-B58E-A7559BBB33D0}" dt="2025-05-27T13:55:11.019" v="1721" actId="26606"/>
          <ac:grpSpMkLst>
            <pc:docMk/>
            <pc:sldMk cId="2828752951" sldId="360"/>
            <ac:grpSpMk id="9" creationId="{4B8492CB-DFBA-4A82-9778-F21493DA36C1}"/>
          </ac:grpSpMkLst>
        </pc:grpChg>
        <pc:grpChg chg="del">
          <ac:chgData name="Harrison, DJ Jack" userId="847085c4-8074-4121-9389-bb4a1c15c28e" providerId="ADAL" clId="{44583013-C805-4159-B58E-A7559BBB33D0}" dt="2025-05-27T13:55:03.026" v="1717"/>
          <ac:grpSpMkLst>
            <pc:docMk/>
            <pc:sldMk cId="2828752951" sldId="360"/>
            <ac:grpSpMk id="13" creationId="{FBC80927-68EA-3253-B362-39E1419B89B8}"/>
          </ac:grpSpMkLst>
        </pc:grpChg>
        <pc:grpChg chg="add del">
          <ac:chgData name="Harrison, DJ Jack" userId="847085c4-8074-4121-9389-bb4a1c15c28e" providerId="ADAL" clId="{44583013-C805-4159-B58E-A7559BBB33D0}" dt="2025-05-27T13:55:51.241" v="1738" actId="26606"/>
          <ac:grpSpMkLst>
            <pc:docMk/>
            <pc:sldMk cId="2828752951" sldId="360"/>
            <ac:grpSpMk id="24" creationId="{B57BDC17-F1B3-455F-BBF1-680AA1F25C06}"/>
          </ac:grpSpMkLst>
        </pc:grpChg>
        <pc:graphicFrameChg chg="add del">
          <ac:chgData name="Harrison, DJ Jack" userId="847085c4-8074-4121-9389-bb4a1c15c28e" providerId="ADAL" clId="{44583013-C805-4159-B58E-A7559BBB33D0}" dt="2025-05-27T13:55:51.241" v="1738" actId="26606"/>
          <ac:graphicFrameMkLst>
            <pc:docMk/>
            <pc:sldMk cId="2828752951" sldId="360"/>
            <ac:graphicFrameMk id="28" creationId="{66C63F96-C8E2-0641-CF6F-CEE59151707A}"/>
          </ac:graphicFrameMkLst>
        </pc:graphicFrameChg>
      </pc:sldChg>
      <pc:sldChg chg="addSp delSp modSp add mod ord setBg setClrOvrMap delDesignElem">
        <pc:chgData name="Harrison, DJ Jack" userId="847085c4-8074-4121-9389-bb4a1c15c28e" providerId="ADAL" clId="{44583013-C805-4159-B58E-A7559BBB33D0}" dt="2025-05-27T14:53:08.616" v="3184" actId="1076"/>
        <pc:sldMkLst>
          <pc:docMk/>
          <pc:sldMk cId="1819372178" sldId="361"/>
        </pc:sldMkLst>
        <pc:spChg chg="mod">
          <ac:chgData name="Harrison, DJ Jack" userId="847085c4-8074-4121-9389-bb4a1c15c28e" providerId="ADAL" clId="{44583013-C805-4159-B58E-A7559BBB33D0}" dt="2025-05-27T14:08:13.589" v="2373" actId="313"/>
          <ac:spMkLst>
            <pc:docMk/>
            <pc:sldMk cId="1819372178" sldId="361"/>
            <ac:spMk id="2" creationId="{9CB00418-F033-EDE1-5FEB-D6EF745862A8}"/>
          </ac:spMkLst>
        </pc:spChg>
        <pc:spChg chg="mod">
          <ac:chgData name="Harrison, DJ Jack" userId="847085c4-8074-4121-9389-bb4a1c15c28e" providerId="ADAL" clId="{44583013-C805-4159-B58E-A7559BBB33D0}" dt="2025-05-27T14:53:08.616" v="3184" actId="1076"/>
          <ac:spMkLst>
            <pc:docMk/>
            <pc:sldMk cId="1819372178" sldId="361"/>
            <ac:spMk id="3" creationId="{25DC6966-F9A6-719A-E910-9CC3734540FC}"/>
          </ac:spMkLst>
        </pc:spChg>
        <pc:spChg chg="del mod">
          <ac:chgData name="Harrison, DJ Jack" userId="847085c4-8074-4121-9389-bb4a1c15c28e" providerId="ADAL" clId="{44583013-C805-4159-B58E-A7559BBB33D0}" dt="2025-05-27T14:02:07.042" v="1941" actId="478"/>
          <ac:spMkLst>
            <pc:docMk/>
            <pc:sldMk cId="1819372178" sldId="361"/>
            <ac:spMk id="4" creationId="{47E0F3CA-01D8-0008-5CBE-6FC471660A53}"/>
          </ac:spMkLst>
        </pc:spChg>
        <pc:spChg chg="del mod">
          <ac:chgData name="Harrison, DJ Jack" userId="847085c4-8074-4121-9389-bb4a1c15c28e" providerId="ADAL" clId="{44583013-C805-4159-B58E-A7559BBB33D0}" dt="2025-05-27T14:02:07.042" v="1941" actId="478"/>
          <ac:spMkLst>
            <pc:docMk/>
            <pc:sldMk cId="1819372178" sldId="361"/>
            <ac:spMk id="5" creationId="{6758EF3F-DA32-9DEB-3F98-788A36FE18BA}"/>
          </ac:spMkLst>
        </pc:spChg>
        <pc:spChg chg="del">
          <ac:chgData name="Harrison, DJ Jack" userId="847085c4-8074-4121-9389-bb4a1c15c28e" providerId="ADAL" clId="{44583013-C805-4159-B58E-A7559BBB33D0}" dt="2025-05-27T14:02:07.042" v="1941" actId="478"/>
          <ac:spMkLst>
            <pc:docMk/>
            <pc:sldMk cId="1819372178" sldId="361"/>
            <ac:spMk id="6" creationId="{69F6653D-7CC5-2817-0B36-BD5A78C2A4CE}"/>
          </ac:spMkLst>
        </pc:spChg>
        <pc:spChg chg="add del">
          <ac:chgData name="Harrison, DJ Jack" userId="847085c4-8074-4121-9389-bb4a1c15c28e" providerId="ADAL" clId="{44583013-C805-4159-B58E-A7559BBB33D0}" dt="2025-05-27T13:58:07.595" v="1806" actId="26606"/>
          <ac:spMkLst>
            <pc:docMk/>
            <pc:sldMk cId="1819372178" sldId="361"/>
            <ac:spMk id="8" creationId="{4B136A7F-8703-4FA7-80B1-874F5E75835C}"/>
          </ac:spMkLst>
        </pc:spChg>
        <pc:spChg chg="add del">
          <ac:chgData name="Harrison, DJ Jack" userId="847085c4-8074-4121-9389-bb4a1c15c28e" providerId="ADAL" clId="{44583013-C805-4159-B58E-A7559BBB33D0}" dt="2025-05-27T13:58:07.595" v="1806" actId="26606"/>
          <ac:spMkLst>
            <pc:docMk/>
            <pc:sldMk cId="1819372178" sldId="361"/>
            <ac:spMk id="9" creationId="{716B2278-BFC9-43BE-9620-278464A4ABA9}"/>
          </ac:spMkLst>
        </pc:spChg>
        <pc:spChg chg="del">
          <ac:chgData name="Harrison, DJ Jack" userId="847085c4-8074-4121-9389-bb4a1c15c28e" providerId="ADAL" clId="{44583013-C805-4159-B58E-A7559BBB33D0}" dt="2025-05-27T13:57:52.613" v="1802"/>
          <ac:spMkLst>
            <pc:docMk/>
            <pc:sldMk cId="1819372178" sldId="361"/>
            <ac:spMk id="11" creationId="{AF6253F1-7357-AC3A-D83B-9F13DF1270A8}"/>
          </ac:spMkLst>
        </pc:spChg>
        <pc:spChg chg="add del">
          <ac:chgData name="Harrison, DJ Jack" userId="847085c4-8074-4121-9389-bb4a1c15c28e" providerId="ADAL" clId="{44583013-C805-4159-B58E-A7559BBB33D0}" dt="2025-05-27T13:58:07.595" v="1806" actId="26606"/>
          <ac:spMkLst>
            <pc:docMk/>
            <pc:sldMk cId="1819372178" sldId="361"/>
            <ac:spMk id="15" creationId="{E4CD00E4-F77A-49A5-A54B-A542D0DE5D1A}"/>
          </ac:spMkLst>
        </pc:spChg>
        <pc:spChg chg="add del">
          <ac:chgData name="Harrison, DJ Jack" userId="847085c4-8074-4121-9389-bb4a1c15c28e" providerId="ADAL" clId="{44583013-C805-4159-B58E-A7559BBB33D0}" dt="2025-05-27T13:58:07.595" v="1806" actId="26606"/>
          <ac:spMkLst>
            <pc:docMk/>
            <pc:sldMk cId="1819372178" sldId="361"/>
            <ac:spMk id="17" creationId="{17158038-9069-44CB-8794-762B5429B9FE}"/>
          </ac:spMkLst>
        </pc:spChg>
        <pc:spChg chg="add del">
          <ac:chgData name="Harrison, DJ Jack" userId="847085c4-8074-4121-9389-bb4a1c15c28e" providerId="ADAL" clId="{44583013-C805-4159-B58E-A7559BBB33D0}" dt="2025-05-27T13:58:07.595" v="1806" actId="26606"/>
          <ac:spMkLst>
            <pc:docMk/>
            <pc:sldMk cId="1819372178" sldId="361"/>
            <ac:spMk id="19" creationId="{045056AB-07D8-43D9-9343-AB85199AEA75}"/>
          </ac:spMkLst>
        </pc:spChg>
        <pc:spChg chg="add del">
          <ac:chgData name="Harrison, DJ Jack" userId="847085c4-8074-4121-9389-bb4a1c15c28e" providerId="ADAL" clId="{44583013-C805-4159-B58E-A7559BBB33D0}" dt="2025-05-27T13:58:07.595" v="1806" actId="26606"/>
          <ac:spMkLst>
            <pc:docMk/>
            <pc:sldMk cId="1819372178" sldId="361"/>
            <ac:spMk id="21" creationId="{E83D8662-D21C-4B0A-A8A5-EA1E5DEBC579}"/>
          </ac:spMkLst>
        </pc:spChg>
        <pc:spChg chg="add">
          <ac:chgData name="Harrison, DJ Jack" userId="847085c4-8074-4121-9389-bb4a1c15c28e" providerId="ADAL" clId="{44583013-C805-4159-B58E-A7559BBB33D0}" dt="2025-05-27T13:58:07.595" v="1806" actId="26606"/>
          <ac:spMkLst>
            <pc:docMk/>
            <pc:sldMk cId="1819372178" sldId="361"/>
            <ac:spMk id="26" creationId="{99CAC3B1-4879-424D-8F15-206277196159}"/>
          </ac:spMkLst>
        </pc:spChg>
        <pc:grpChg chg="del">
          <ac:chgData name="Harrison, DJ Jack" userId="847085c4-8074-4121-9389-bb4a1c15c28e" providerId="ADAL" clId="{44583013-C805-4159-B58E-A7559BBB33D0}" dt="2025-05-27T13:57:52.613" v="1802"/>
          <ac:grpSpMkLst>
            <pc:docMk/>
            <pc:sldMk cId="1819372178" sldId="361"/>
            <ac:grpSpMk id="13" creationId="{28302DF7-78F5-F309-79F3-D743C09FA0DA}"/>
          </ac:grpSpMkLst>
        </pc:grpChg>
      </pc:sldChg>
      <pc:sldChg chg="addSp delSp modSp new mod setBg setClrOvrMap">
        <pc:chgData name="Harrison, DJ Jack" userId="847085c4-8074-4121-9389-bb4a1c15c28e" providerId="ADAL" clId="{44583013-C805-4159-B58E-A7559BBB33D0}" dt="2025-05-27T14:06:32.473" v="2344" actId="27636"/>
        <pc:sldMkLst>
          <pc:docMk/>
          <pc:sldMk cId="2199775809" sldId="362"/>
        </pc:sldMkLst>
        <pc:spChg chg="mod">
          <ac:chgData name="Harrison, DJ Jack" userId="847085c4-8074-4121-9389-bb4a1c15c28e" providerId="ADAL" clId="{44583013-C805-4159-B58E-A7559BBB33D0}" dt="2025-05-27T13:59:39.161" v="1877" actId="20577"/>
          <ac:spMkLst>
            <pc:docMk/>
            <pc:sldMk cId="2199775809" sldId="362"/>
            <ac:spMk id="2" creationId="{DADE44BB-EE8E-1099-675D-987861F7D9AA}"/>
          </ac:spMkLst>
        </pc:spChg>
        <pc:spChg chg="mod">
          <ac:chgData name="Harrison, DJ Jack" userId="847085c4-8074-4121-9389-bb4a1c15c28e" providerId="ADAL" clId="{44583013-C805-4159-B58E-A7559BBB33D0}" dt="2025-05-27T14:06:32.473" v="2344" actId="27636"/>
          <ac:spMkLst>
            <pc:docMk/>
            <pc:sldMk cId="2199775809" sldId="362"/>
            <ac:spMk id="3" creationId="{4508E36D-21F9-0DE1-9F33-50021E2ECF64}"/>
          </ac:spMkLst>
        </pc:spChg>
        <pc:spChg chg="del mod ord">
          <ac:chgData name="Harrison, DJ Jack" userId="847085c4-8074-4121-9389-bb4a1c15c28e" providerId="ADAL" clId="{44583013-C805-4159-B58E-A7559BBB33D0}" dt="2025-05-27T14:00:37.161" v="1882" actId="478"/>
          <ac:spMkLst>
            <pc:docMk/>
            <pc:sldMk cId="2199775809" sldId="362"/>
            <ac:spMk id="4" creationId="{0DAC1A71-F349-2FFA-4D51-ABE94D3C6882}"/>
          </ac:spMkLst>
        </pc:spChg>
        <pc:spChg chg="del mod">
          <ac:chgData name="Harrison, DJ Jack" userId="847085c4-8074-4121-9389-bb4a1c15c28e" providerId="ADAL" clId="{44583013-C805-4159-B58E-A7559BBB33D0}" dt="2025-05-27T14:00:37.161" v="1882" actId="478"/>
          <ac:spMkLst>
            <pc:docMk/>
            <pc:sldMk cId="2199775809" sldId="362"/>
            <ac:spMk id="5" creationId="{E7BBA005-4357-C7A6-9B6C-B8419A18D71C}"/>
          </ac:spMkLst>
        </pc:spChg>
        <pc:spChg chg="del mod">
          <ac:chgData name="Harrison, DJ Jack" userId="847085c4-8074-4121-9389-bb4a1c15c28e" providerId="ADAL" clId="{44583013-C805-4159-B58E-A7559BBB33D0}" dt="2025-05-27T14:00:37.161" v="1882" actId="478"/>
          <ac:spMkLst>
            <pc:docMk/>
            <pc:sldMk cId="2199775809" sldId="362"/>
            <ac:spMk id="6" creationId="{0F56C52B-7983-0889-0FD3-23D273ACAD47}"/>
          </ac:spMkLst>
        </pc:spChg>
        <pc:spChg chg="add">
          <ac:chgData name="Harrison, DJ Jack" userId="847085c4-8074-4121-9389-bb4a1c15c28e" providerId="ADAL" clId="{44583013-C805-4159-B58E-A7559BBB33D0}" dt="2025-05-27T13:58:51.557" v="1820" actId="26606"/>
          <ac:spMkLst>
            <pc:docMk/>
            <pc:sldMk cId="2199775809" sldId="362"/>
            <ac:spMk id="11" creationId="{99CAC3B1-4879-424D-8F15-206277196159}"/>
          </ac:spMkLst>
        </pc:spChg>
        <pc:grpChg chg="add">
          <ac:chgData name="Harrison, DJ Jack" userId="847085c4-8074-4121-9389-bb4a1c15c28e" providerId="ADAL" clId="{44583013-C805-4159-B58E-A7559BBB33D0}" dt="2025-05-27T13:58:51.557" v="1820" actId="26606"/>
          <ac:grpSpMkLst>
            <pc:docMk/>
            <pc:sldMk cId="2199775809" sldId="362"/>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15:19:04.322" v="4799" actId="20577"/>
        <pc:sldMkLst>
          <pc:docMk/>
          <pc:sldMk cId="1554783897" sldId="363"/>
        </pc:sldMkLst>
        <pc:spChg chg="mod">
          <ac:chgData name="Harrison, DJ Jack" userId="847085c4-8074-4121-9389-bb4a1c15c28e" providerId="ADAL" clId="{44583013-C805-4159-B58E-A7559BBB33D0}" dt="2025-05-27T14:56:39.532" v="3262" actId="20577"/>
          <ac:spMkLst>
            <pc:docMk/>
            <pc:sldMk cId="1554783897" sldId="363"/>
            <ac:spMk id="2" creationId="{5B99423C-931C-35E7-E43C-C473B2FCB050}"/>
          </ac:spMkLst>
        </pc:spChg>
        <pc:spChg chg="mod">
          <ac:chgData name="Harrison, DJ Jack" userId="847085c4-8074-4121-9389-bb4a1c15c28e" providerId="ADAL" clId="{44583013-C805-4159-B58E-A7559BBB33D0}" dt="2025-05-27T15:19:04.322" v="4799" actId="20577"/>
          <ac:spMkLst>
            <pc:docMk/>
            <pc:sldMk cId="1554783897" sldId="363"/>
            <ac:spMk id="3" creationId="{568FE8C4-BDBC-31A4-4E42-727B87738F08}"/>
          </ac:spMkLst>
        </pc:spChg>
        <pc:spChg chg="del mod ord">
          <ac:chgData name="Harrison, DJ Jack" userId="847085c4-8074-4121-9389-bb4a1c15c28e" providerId="ADAL" clId="{44583013-C805-4159-B58E-A7559BBB33D0}" dt="2025-05-27T15:13:48.927" v="4535" actId="478"/>
          <ac:spMkLst>
            <pc:docMk/>
            <pc:sldMk cId="1554783897" sldId="363"/>
            <ac:spMk id="4" creationId="{A6D7889D-2203-2410-6848-45DE90FC4CE0}"/>
          </ac:spMkLst>
        </pc:spChg>
        <pc:spChg chg="del mod">
          <ac:chgData name="Harrison, DJ Jack" userId="847085c4-8074-4121-9389-bb4a1c15c28e" providerId="ADAL" clId="{44583013-C805-4159-B58E-A7559BBB33D0}" dt="2025-05-27T15:13:48.927" v="4535" actId="478"/>
          <ac:spMkLst>
            <pc:docMk/>
            <pc:sldMk cId="1554783897" sldId="363"/>
            <ac:spMk id="5" creationId="{116E9C2E-FE11-456F-883B-BCA683C6203A}"/>
          </ac:spMkLst>
        </pc:spChg>
        <pc:spChg chg="del mod">
          <ac:chgData name="Harrison, DJ Jack" userId="847085c4-8074-4121-9389-bb4a1c15c28e" providerId="ADAL" clId="{44583013-C805-4159-B58E-A7559BBB33D0}" dt="2025-05-27T15:13:48.927" v="4535" actId="478"/>
          <ac:spMkLst>
            <pc:docMk/>
            <pc:sldMk cId="1554783897" sldId="363"/>
            <ac:spMk id="6" creationId="{9B70CF04-15EC-B029-0A8D-00C9570D37A9}"/>
          </ac:spMkLst>
        </pc:spChg>
        <pc:spChg chg="add">
          <ac:chgData name="Harrison, DJ Jack" userId="847085c4-8074-4121-9389-bb4a1c15c28e" providerId="ADAL" clId="{44583013-C805-4159-B58E-A7559BBB33D0}" dt="2025-05-27T14:56:30.818" v="3246" actId="26606"/>
          <ac:spMkLst>
            <pc:docMk/>
            <pc:sldMk cId="1554783897" sldId="363"/>
            <ac:spMk id="11" creationId="{99CAC3B1-4879-424D-8F15-206277196159}"/>
          </ac:spMkLst>
        </pc:spChg>
        <pc:grpChg chg="add">
          <ac:chgData name="Harrison, DJ Jack" userId="847085c4-8074-4121-9389-bb4a1c15c28e" providerId="ADAL" clId="{44583013-C805-4159-B58E-A7559BBB33D0}" dt="2025-05-27T14:56:30.818" v="3246" actId="26606"/>
          <ac:grpSpMkLst>
            <pc:docMk/>
            <pc:sldMk cId="1554783897" sldId="363"/>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15:00:57.828" v="3485" actId="20577"/>
        <pc:sldMkLst>
          <pc:docMk/>
          <pc:sldMk cId="551987505" sldId="364"/>
        </pc:sldMkLst>
        <pc:spChg chg="mod">
          <ac:chgData name="Harrison, DJ Jack" userId="847085c4-8074-4121-9389-bb4a1c15c28e" providerId="ADAL" clId="{44583013-C805-4159-B58E-A7559BBB33D0}" dt="2025-05-27T15:00:08.514" v="3470" actId="1076"/>
          <ac:spMkLst>
            <pc:docMk/>
            <pc:sldMk cId="551987505" sldId="364"/>
            <ac:spMk id="2" creationId="{53CF69A0-206C-7066-B2A7-883E4A0357A7}"/>
          </ac:spMkLst>
        </pc:spChg>
        <pc:spChg chg="mod">
          <ac:chgData name="Harrison, DJ Jack" userId="847085c4-8074-4121-9389-bb4a1c15c28e" providerId="ADAL" clId="{44583013-C805-4159-B58E-A7559BBB33D0}" dt="2025-05-27T15:00:57.828" v="3485" actId="20577"/>
          <ac:spMkLst>
            <pc:docMk/>
            <pc:sldMk cId="551987505" sldId="364"/>
            <ac:spMk id="3" creationId="{768826F5-3E93-4AB4-EAF2-A8A23A6AB755}"/>
          </ac:spMkLst>
        </pc:spChg>
        <pc:spChg chg="del mod ord">
          <ac:chgData name="Harrison, DJ Jack" userId="847085c4-8074-4121-9389-bb4a1c15c28e" providerId="ADAL" clId="{44583013-C805-4159-B58E-A7559BBB33D0}" dt="2025-05-27T14:59:34.170" v="3459" actId="478"/>
          <ac:spMkLst>
            <pc:docMk/>
            <pc:sldMk cId="551987505" sldId="364"/>
            <ac:spMk id="4" creationId="{EA527157-EB76-508D-B78A-0A11BC5E4384}"/>
          </ac:spMkLst>
        </pc:spChg>
        <pc:spChg chg="del mod">
          <ac:chgData name="Harrison, DJ Jack" userId="847085c4-8074-4121-9389-bb4a1c15c28e" providerId="ADAL" clId="{44583013-C805-4159-B58E-A7559BBB33D0}" dt="2025-05-27T14:59:34.170" v="3459" actId="478"/>
          <ac:spMkLst>
            <pc:docMk/>
            <pc:sldMk cId="551987505" sldId="364"/>
            <ac:spMk id="5" creationId="{0BBED719-CC26-83E5-B514-A3FBDD7871F8}"/>
          </ac:spMkLst>
        </pc:spChg>
        <pc:spChg chg="del mod">
          <ac:chgData name="Harrison, DJ Jack" userId="847085c4-8074-4121-9389-bb4a1c15c28e" providerId="ADAL" clId="{44583013-C805-4159-B58E-A7559BBB33D0}" dt="2025-05-27T14:59:34.170" v="3459" actId="478"/>
          <ac:spMkLst>
            <pc:docMk/>
            <pc:sldMk cId="551987505" sldId="364"/>
            <ac:spMk id="6" creationId="{34918932-F9D4-1CB3-90EF-D09315B55CC6}"/>
          </ac:spMkLst>
        </pc:spChg>
        <pc:spChg chg="add">
          <ac:chgData name="Harrison, DJ Jack" userId="847085c4-8074-4121-9389-bb4a1c15c28e" providerId="ADAL" clId="{44583013-C805-4159-B58E-A7559BBB33D0}" dt="2025-05-27T14:56:45.664" v="3264" actId="26606"/>
          <ac:spMkLst>
            <pc:docMk/>
            <pc:sldMk cId="551987505" sldId="364"/>
            <ac:spMk id="11" creationId="{99CAC3B1-4879-424D-8F15-206277196159}"/>
          </ac:spMkLst>
        </pc:spChg>
        <pc:grpChg chg="add">
          <ac:chgData name="Harrison, DJ Jack" userId="847085c4-8074-4121-9389-bb4a1c15c28e" providerId="ADAL" clId="{44583013-C805-4159-B58E-A7559BBB33D0}" dt="2025-05-27T14:56:45.664" v="3264" actId="26606"/>
          <ac:grpSpMkLst>
            <pc:docMk/>
            <pc:sldMk cId="551987505" sldId="364"/>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15:22:28.724" v="5064" actId="20577"/>
        <pc:sldMkLst>
          <pc:docMk/>
          <pc:sldMk cId="3502367662" sldId="365"/>
        </pc:sldMkLst>
        <pc:spChg chg="mod">
          <ac:chgData name="Harrison, DJ Jack" userId="847085c4-8074-4121-9389-bb4a1c15c28e" providerId="ADAL" clId="{44583013-C805-4159-B58E-A7559BBB33D0}" dt="2025-05-27T15:12:52.070" v="4524" actId="26606"/>
          <ac:spMkLst>
            <pc:docMk/>
            <pc:sldMk cId="3502367662" sldId="365"/>
            <ac:spMk id="2" creationId="{B8B8AAC6-DD07-87BE-ABF5-F4EC65EB3829}"/>
          </ac:spMkLst>
        </pc:spChg>
        <pc:spChg chg="mod">
          <ac:chgData name="Harrison, DJ Jack" userId="847085c4-8074-4121-9389-bb4a1c15c28e" providerId="ADAL" clId="{44583013-C805-4159-B58E-A7559BBB33D0}" dt="2025-05-27T15:22:28.724" v="5064" actId="20577"/>
          <ac:spMkLst>
            <pc:docMk/>
            <pc:sldMk cId="3502367662" sldId="365"/>
            <ac:spMk id="3" creationId="{C2E7A83B-8B19-B0F3-390B-6C1622AC8289}"/>
          </ac:spMkLst>
        </pc:spChg>
        <pc:spChg chg="del mod ord">
          <ac:chgData name="Harrison, DJ Jack" userId="847085c4-8074-4121-9389-bb4a1c15c28e" providerId="ADAL" clId="{44583013-C805-4159-B58E-A7559BBB33D0}" dt="2025-05-27T15:07:17.835" v="4458" actId="478"/>
          <ac:spMkLst>
            <pc:docMk/>
            <pc:sldMk cId="3502367662" sldId="365"/>
            <ac:spMk id="4" creationId="{3199626A-2D1E-25BA-BFC9-B2DE0FB7B07E}"/>
          </ac:spMkLst>
        </pc:spChg>
        <pc:spChg chg="del mod">
          <ac:chgData name="Harrison, DJ Jack" userId="847085c4-8074-4121-9389-bb4a1c15c28e" providerId="ADAL" clId="{44583013-C805-4159-B58E-A7559BBB33D0}" dt="2025-05-27T15:07:17.835" v="4458" actId="478"/>
          <ac:spMkLst>
            <pc:docMk/>
            <pc:sldMk cId="3502367662" sldId="365"/>
            <ac:spMk id="5" creationId="{5E3D1DB0-7106-7C9E-6ED6-825E3371AC6F}"/>
          </ac:spMkLst>
        </pc:spChg>
        <pc:spChg chg="del mod">
          <ac:chgData name="Harrison, DJ Jack" userId="847085c4-8074-4121-9389-bb4a1c15c28e" providerId="ADAL" clId="{44583013-C805-4159-B58E-A7559BBB33D0}" dt="2025-05-27T15:07:17.835" v="4458" actId="478"/>
          <ac:spMkLst>
            <pc:docMk/>
            <pc:sldMk cId="3502367662" sldId="365"/>
            <ac:spMk id="6" creationId="{C964B1EA-DF02-C8DD-2E5D-3046254BCB33}"/>
          </ac:spMkLst>
        </pc:spChg>
        <pc:spChg chg="add del">
          <ac:chgData name="Harrison, DJ Jack" userId="847085c4-8074-4121-9389-bb4a1c15c28e" providerId="ADAL" clId="{44583013-C805-4159-B58E-A7559BBB33D0}" dt="2025-05-27T15:12:21.446" v="4519" actId="26606"/>
          <ac:spMkLst>
            <pc:docMk/>
            <pc:sldMk cId="3502367662" sldId="365"/>
            <ac:spMk id="11" creationId="{99CAC3B1-4879-424D-8F15-206277196159}"/>
          </ac:spMkLst>
        </pc:spChg>
        <pc:spChg chg="add del">
          <ac:chgData name="Harrison, DJ Jack" userId="847085c4-8074-4121-9389-bb4a1c15c28e" providerId="ADAL" clId="{44583013-C805-4159-B58E-A7559BBB33D0}" dt="2025-05-27T15:12:21.446" v="4518" actId="26606"/>
          <ac:spMkLst>
            <pc:docMk/>
            <pc:sldMk cId="3502367662" sldId="365"/>
            <ac:spMk id="24" creationId="{F659138C-74A1-445B-848C-3608AE871A9F}"/>
          </ac:spMkLst>
        </pc:spChg>
        <pc:spChg chg="add del">
          <ac:chgData name="Harrison, DJ Jack" userId="847085c4-8074-4121-9389-bb4a1c15c28e" providerId="ADAL" clId="{44583013-C805-4159-B58E-A7559BBB33D0}" dt="2025-05-27T15:12:21.446" v="4518" actId="26606"/>
          <ac:spMkLst>
            <pc:docMk/>
            <pc:sldMk cId="3502367662" sldId="365"/>
            <ac:spMk id="34" creationId="{225F4217-4021-45A0-812B-398F9A7A93F9}"/>
          </ac:spMkLst>
        </pc:spChg>
        <pc:spChg chg="add del">
          <ac:chgData name="Harrison, DJ Jack" userId="847085c4-8074-4121-9389-bb4a1c15c28e" providerId="ADAL" clId="{44583013-C805-4159-B58E-A7559BBB33D0}" dt="2025-05-27T15:12:52.070" v="4524" actId="26606"/>
          <ac:spMkLst>
            <pc:docMk/>
            <pc:sldMk cId="3502367662" sldId="365"/>
            <ac:spMk id="38" creationId="{99CAC3B1-4879-424D-8F15-206277196159}"/>
          </ac:spMkLst>
        </pc:spChg>
        <pc:spChg chg="add">
          <ac:chgData name="Harrison, DJ Jack" userId="847085c4-8074-4121-9389-bb4a1c15c28e" providerId="ADAL" clId="{44583013-C805-4159-B58E-A7559BBB33D0}" dt="2025-05-27T15:12:52.070" v="4524" actId="26606"/>
          <ac:spMkLst>
            <pc:docMk/>
            <pc:sldMk cId="3502367662" sldId="365"/>
            <ac:spMk id="50" creationId="{4B136A7F-8703-4FA7-80B1-874F5E75835C}"/>
          </ac:spMkLst>
        </pc:spChg>
        <pc:spChg chg="add">
          <ac:chgData name="Harrison, DJ Jack" userId="847085c4-8074-4121-9389-bb4a1c15c28e" providerId="ADAL" clId="{44583013-C805-4159-B58E-A7559BBB33D0}" dt="2025-05-27T15:12:52.070" v="4524" actId="26606"/>
          <ac:spMkLst>
            <pc:docMk/>
            <pc:sldMk cId="3502367662" sldId="365"/>
            <ac:spMk id="52" creationId="{716B2278-BFC9-43BE-9620-278464A4ABA9}"/>
          </ac:spMkLst>
        </pc:spChg>
        <pc:spChg chg="add">
          <ac:chgData name="Harrison, DJ Jack" userId="847085c4-8074-4121-9389-bb4a1c15c28e" providerId="ADAL" clId="{44583013-C805-4159-B58E-A7559BBB33D0}" dt="2025-05-27T15:12:52.070" v="4524" actId="26606"/>
          <ac:spMkLst>
            <pc:docMk/>
            <pc:sldMk cId="3502367662" sldId="365"/>
            <ac:spMk id="54" creationId="{E4CD00E4-F77A-49A5-A54B-A542D0DE5D1A}"/>
          </ac:spMkLst>
        </pc:spChg>
        <pc:spChg chg="add">
          <ac:chgData name="Harrison, DJ Jack" userId="847085c4-8074-4121-9389-bb4a1c15c28e" providerId="ADAL" clId="{44583013-C805-4159-B58E-A7559BBB33D0}" dt="2025-05-27T15:12:52.070" v="4524" actId="26606"/>
          <ac:spMkLst>
            <pc:docMk/>
            <pc:sldMk cId="3502367662" sldId="365"/>
            <ac:spMk id="56" creationId="{17158038-9069-44CB-8794-762B5429B9FE}"/>
          </ac:spMkLst>
        </pc:spChg>
        <pc:spChg chg="add">
          <ac:chgData name="Harrison, DJ Jack" userId="847085c4-8074-4121-9389-bb4a1c15c28e" providerId="ADAL" clId="{44583013-C805-4159-B58E-A7559BBB33D0}" dt="2025-05-27T15:12:52.070" v="4524" actId="26606"/>
          <ac:spMkLst>
            <pc:docMk/>
            <pc:sldMk cId="3502367662" sldId="365"/>
            <ac:spMk id="58" creationId="{045056AB-07D8-43D9-9343-AB85199AEA75}"/>
          </ac:spMkLst>
        </pc:spChg>
        <pc:spChg chg="add">
          <ac:chgData name="Harrison, DJ Jack" userId="847085c4-8074-4121-9389-bb4a1c15c28e" providerId="ADAL" clId="{44583013-C805-4159-B58E-A7559BBB33D0}" dt="2025-05-27T15:12:52.070" v="4524" actId="26606"/>
          <ac:spMkLst>
            <pc:docMk/>
            <pc:sldMk cId="3502367662" sldId="365"/>
            <ac:spMk id="60" creationId="{E83D8662-D21C-4B0A-A8A5-EA1E5DEBC579}"/>
          </ac:spMkLst>
        </pc:spChg>
        <pc:grpChg chg="add del">
          <ac:chgData name="Harrison, DJ Jack" userId="847085c4-8074-4121-9389-bb4a1c15c28e" providerId="ADAL" clId="{44583013-C805-4159-B58E-A7559BBB33D0}" dt="2025-05-27T15:12:21.446" v="4519" actId="26606"/>
          <ac:grpSpMkLst>
            <pc:docMk/>
            <pc:sldMk cId="3502367662" sldId="365"/>
            <ac:grpSpMk id="13" creationId="{4B8492CB-DFBA-4A82-9778-F21493DA36C1}"/>
          </ac:grpSpMkLst>
        </pc:grpChg>
        <pc:grpChg chg="add del">
          <ac:chgData name="Harrison, DJ Jack" userId="847085c4-8074-4121-9389-bb4a1c15c28e" providerId="ADAL" clId="{44583013-C805-4159-B58E-A7559BBB33D0}" dt="2025-05-27T15:12:21.446" v="4518" actId="26606"/>
          <ac:grpSpMkLst>
            <pc:docMk/>
            <pc:sldMk cId="3502367662" sldId="365"/>
            <ac:grpSpMk id="26" creationId="{7DFD7409-66D7-4C9C-B528-E79EB64A4D31}"/>
          </ac:grpSpMkLst>
        </pc:grpChg>
        <pc:grpChg chg="add del">
          <ac:chgData name="Harrison, DJ Jack" userId="847085c4-8074-4121-9389-bb4a1c15c28e" providerId="ADAL" clId="{44583013-C805-4159-B58E-A7559BBB33D0}" dt="2025-05-27T15:12:52.070" v="4524" actId="26606"/>
          <ac:grpSpMkLst>
            <pc:docMk/>
            <pc:sldMk cId="3502367662" sldId="365"/>
            <ac:grpSpMk id="39" creationId="{4B8492CB-DFBA-4A82-9778-F21493DA36C1}"/>
          </ac:grpSpMkLst>
        </pc:grpChg>
        <pc:cxnChg chg="add del">
          <ac:chgData name="Harrison, DJ Jack" userId="847085c4-8074-4121-9389-bb4a1c15c28e" providerId="ADAL" clId="{44583013-C805-4159-B58E-A7559BBB33D0}" dt="2025-05-27T15:12:21.446" v="4518" actId="26606"/>
          <ac:cxnSpMkLst>
            <pc:docMk/>
            <pc:sldMk cId="3502367662" sldId="365"/>
            <ac:cxnSpMk id="36" creationId="{486F4EBC-E415-40E4-A8BA-BA66F0B632CB}"/>
          </ac:cxnSpMkLst>
        </pc:cxnChg>
      </pc:sldChg>
      <pc:sldChg chg="addSp delSp modSp new mod setBg setClrOvrMap">
        <pc:chgData name="Harrison, DJ Jack" userId="847085c4-8074-4121-9389-bb4a1c15c28e" providerId="ADAL" clId="{44583013-C805-4159-B58E-A7559BBB33D0}" dt="2025-05-27T20:10:09.897" v="7770" actId="27636"/>
        <pc:sldMkLst>
          <pc:docMk/>
          <pc:sldMk cId="876539737" sldId="366"/>
        </pc:sldMkLst>
        <pc:spChg chg="mod">
          <ac:chgData name="Harrison, DJ Jack" userId="847085c4-8074-4121-9389-bb4a1c15c28e" providerId="ADAL" clId="{44583013-C805-4159-B58E-A7559BBB33D0}" dt="2025-05-27T15:19:23.526" v="4845" actId="20577"/>
          <ac:spMkLst>
            <pc:docMk/>
            <pc:sldMk cId="876539737" sldId="366"/>
            <ac:spMk id="2" creationId="{F2F3B5FA-51DB-6F69-2983-71EE6B6C1F6C}"/>
          </ac:spMkLst>
        </pc:spChg>
        <pc:spChg chg="mod">
          <ac:chgData name="Harrison, DJ Jack" userId="847085c4-8074-4121-9389-bb4a1c15c28e" providerId="ADAL" clId="{44583013-C805-4159-B58E-A7559BBB33D0}" dt="2025-05-27T20:10:09.897" v="7770" actId="27636"/>
          <ac:spMkLst>
            <pc:docMk/>
            <pc:sldMk cId="876539737" sldId="366"/>
            <ac:spMk id="3" creationId="{103AA3DE-42E1-4912-C0B6-CDC8FFF0ACAD}"/>
          </ac:spMkLst>
        </pc:spChg>
        <pc:spChg chg="del mod ord">
          <ac:chgData name="Harrison, DJ Jack" userId="847085c4-8074-4121-9389-bb4a1c15c28e" providerId="ADAL" clId="{44583013-C805-4159-B58E-A7559BBB33D0}" dt="2025-05-27T15:24:48.617" v="5384" actId="478"/>
          <ac:spMkLst>
            <pc:docMk/>
            <pc:sldMk cId="876539737" sldId="366"/>
            <ac:spMk id="4" creationId="{A14B03BC-0C9C-57B7-988B-D789696BC61E}"/>
          </ac:spMkLst>
        </pc:spChg>
        <pc:spChg chg="del mod">
          <ac:chgData name="Harrison, DJ Jack" userId="847085c4-8074-4121-9389-bb4a1c15c28e" providerId="ADAL" clId="{44583013-C805-4159-B58E-A7559BBB33D0}" dt="2025-05-27T15:24:48.617" v="5384" actId="478"/>
          <ac:spMkLst>
            <pc:docMk/>
            <pc:sldMk cId="876539737" sldId="366"/>
            <ac:spMk id="5" creationId="{D2FB73E3-385B-26D4-EE95-4DDBB4A0D13C}"/>
          </ac:spMkLst>
        </pc:spChg>
        <pc:spChg chg="del">
          <ac:chgData name="Harrison, DJ Jack" userId="847085c4-8074-4121-9389-bb4a1c15c28e" providerId="ADAL" clId="{44583013-C805-4159-B58E-A7559BBB33D0}" dt="2025-05-27T15:24:48.617" v="5384" actId="478"/>
          <ac:spMkLst>
            <pc:docMk/>
            <pc:sldMk cId="876539737" sldId="366"/>
            <ac:spMk id="6" creationId="{DA4F95BC-D0D9-9D6B-539F-4F06E894BA93}"/>
          </ac:spMkLst>
        </pc:spChg>
        <pc:spChg chg="add">
          <ac:chgData name="Harrison, DJ Jack" userId="847085c4-8074-4121-9389-bb4a1c15c28e" providerId="ADAL" clId="{44583013-C805-4159-B58E-A7559BBB33D0}" dt="2025-05-27T15:19:15.755" v="4801" actId="26606"/>
          <ac:spMkLst>
            <pc:docMk/>
            <pc:sldMk cId="876539737" sldId="366"/>
            <ac:spMk id="11" creationId="{4B136A7F-8703-4FA7-80B1-874F5E75835C}"/>
          </ac:spMkLst>
        </pc:spChg>
        <pc:spChg chg="add">
          <ac:chgData name="Harrison, DJ Jack" userId="847085c4-8074-4121-9389-bb4a1c15c28e" providerId="ADAL" clId="{44583013-C805-4159-B58E-A7559BBB33D0}" dt="2025-05-27T15:19:15.755" v="4801" actId="26606"/>
          <ac:spMkLst>
            <pc:docMk/>
            <pc:sldMk cId="876539737" sldId="366"/>
            <ac:spMk id="13" creationId="{716B2278-BFC9-43BE-9620-278464A4ABA9}"/>
          </ac:spMkLst>
        </pc:spChg>
        <pc:spChg chg="add">
          <ac:chgData name="Harrison, DJ Jack" userId="847085c4-8074-4121-9389-bb4a1c15c28e" providerId="ADAL" clId="{44583013-C805-4159-B58E-A7559BBB33D0}" dt="2025-05-27T15:19:15.755" v="4801" actId="26606"/>
          <ac:spMkLst>
            <pc:docMk/>
            <pc:sldMk cId="876539737" sldId="366"/>
            <ac:spMk id="15" creationId="{E4CD00E4-F77A-49A5-A54B-A542D0DE5D1A}"/>
          </ac:spMkLst>
        </pc:spChg>
        <pc:spChg chg="add">
          <ac:chgData name="Harrison, DJ Jack" userId="847085c4-8074-4121-9389-bb4a1c15c28e" providerId="ADAL" clId="{44583013-C805-4159-B58E-A7559BBB33D0}" dt="2025-05-27T15:19:15.755" v="4801" actId="26606"/>
          <ac:spMkLst>
            <pc:docMk/>
            <pc:sldMk cId="876539737" sldId="366"/>
            <ac:spMk id="17" creationId="{17158038-9069-44CB-8794-762B5429B9FE}"/>
          </ac:spMkLst>
        </pc:spChg>
        <pc:spChg chg="add">
          <ac:chgData name="Harrison, DJ Jack" userId="847085c4-8074-4121-9389-bb4a1c15c28e" providerId="ADAL" clId="{44583013-C805-4159-B58E-A7559BBB33D0}" dt="2025-05-27T15:19:15.755" v="4801" actId="26606"/>
          <ac:spMkLst>
            <pc:docMk/>
            <pc:sldMk cId="876539737" sldId="366"/>
            <ac:spMk id="19" creationId="{045056AB-07D8-43D9-9343-AB85199AEA75}"/>
          </ac:spMkLst>
        </pc:spChg>
        <pc:spChg chg="add">
          <ac:chgData name="Harrison, DJ Jack" userId="847085c4-8074-4121-9389-bb4a1c15c28e" providerId="ADAL" clId="{44583013-C805-4159-B58E-A7559BBB33D0}" dt="2025-05-27T15:19:15.755" v="4801" actId="26606"/>
          <ac:spMkLst>
            <pc:docMk/>
            <pc:sldMk cId="876539737" sldId="366"/>
            <ac:spMk id="21" creationId="{E83D8662-D21C-4B0A-A8A5-EA1E5DEBC579}"/>
          </ac:spMkLst>
        </pc:spChg>
      </pc:sldChg>
      <pc:sldChg chg="addSp delSp modSp add del mod setBg setClrOvrMap delDesignElem">
        <pc:chgData name="Harrison, DJ Jack" userId="847085c4-8074-4121-9389-bb4a1c15c28e" providerId="ADAL" clId="{44583013-C805-4159-B58E-A7559BBB33D0}" dt="2025-05-27T15:12:42.136" v="4523" actId="47"/>
        <pc:sldMkLst>
          <pc:docMk/>
          <pc:sldMk cId="1474613662" sldId="366"/>
        </pc:sldMkLst>
        <pc:spChg chg="mod">
          <ac:chgData name="Harrison, DJ Jack" userId="847085c4-8074-4121-9389-bb4a1c15c28e" providerId="ADAL" clId="{44583013-C805-4159-B58E-A7559BBB33D0}" dt="2025-05-27T15:12:36.248" v="4522" actId="26606"/>
          <ac:spMkLst>
            <pc:docMk/>
            <pc:sldMk cId="1474613662" sldId="366"/>
            <ac:spMk id="2" creationId="{95FDFC3D-8AF5-E250-C233-830808DBB4BE}"/>
          </ac:spMkLst>
        </pc:spChg>
        <pc:spChg chg="mod">
          <ac:chgData name="Harrison, DJ Jack" userId="847085c4-8074-4121-9389-bb4a1c15c28e" providerId="ADAL" clId="{44583013-C805-4159-B58E-A7559BBB33D0}" dt="2025-05-27T15:12:36.248" v="4522" actId="26606"/>
          <ac:spMkLst>
            <pc:docMk/>
            <pc:sldMk cId="1474613662" sldId="366"/>
            <ac:spMk id="3" creationId="{451257EF-289B-24BF-43CA-3BB2AC1558CD}"/>
          </ac:spMkLst>
        </pc:spChg>
        <pc:spChg chg="add">
          <ac:chgData name="Harrison, DJ Jack" userId="847085c4-8074-4121-9389-bb4a1c15c28e" providerId="ADAL" clId="{44583013-C805-4159-B58E-A7559BBB33D0}" dt="2025-05-27T15:12:36.248" v="4522" actId="26606"/>
          <ac:spMkLst>
            <pc:docMk/>
            <pc:sldMk cId="1474613662" sldId="366"/>
            <ac:spMk id="8" creationId="{99CAC3B1-4879-424D-8F15-206277196159}"/>
          </ac:spMkLst>
        </pc:spChg>
        <pc:spChg chg="del">
          <ac:chgData name="Harrison, DJ Jack" userId="847085c4-8074-4121-9389-bb4a1c15c28e" providerId="ADAL" clId="{44583013-C805-4159-B58E-A7559BBB33D0}" dt="2025-05-27T15:12:28.917" v="4521"/>
          <ac:spMkLst>
            <pc:docMk/>
            <pc:sldMk cId="1474613662" sldId="366"/>
            <ac:spMk id="11" creationId="{9665CB08-858D-F200-A905-377EC3C3ABFB}"/>
          </ac:spMkLst>
        </pc:spChg>
        <pc:spChg chg="del">
          <ac:chgData name="Harrison, DJ Jack" userId="847085c4-8074-4121-9389-bb4a1c15c28e" providerId="ADAL" clId="{44583013-C805-4159-B58E-A7559BBB33D0}" dt="2025-05-27T15:12:28.917" v="4521"/>
          <ac:spMkLst>
            <pc:docMk/>
            <pc:sldMk cId="1474613662" sldId="366"/>
            <ac:spMk id="13" creationId="{40318C7F-E1A0-F62B-8D05-8B0146753709}"/>
          </ac:spMkLst>
        </pc:spChg>
        <pc:spChg chg="del">
          <ac:chgData name="Harrison, DJ Jack" userId="847085c4-8074-4121-9389-bb4a1c15c28e" providerId="ADAL" clId="{44583013-C805-4159-B58E-A7559BBB33D0}" dt="2025-05-27T15:12:28.917" v="4521"/>
          <ac:spMkLst>
            <pc:docMk/>
            <pc:sldMk cId="1474613662" sldId="366"/>
            <ac:spMk id="15" creationId="{0BA5D32A-6B66-E069-5772-E4D7E9514AA8}"/>
          </ac:spMkLst>
        </pc:spChg>
        <pc:spChg chg="del">
          <ac:chgData name="Harrison, DJ Jack" userId="847085c4-8074-4121-9389-bb4a1c15c28e" providerId="ADAL" clId="{44583013-C805-4159-B58E-A7559BBB33D0}" dt="2025-05-27T15:12:28.917" v="4521"/>
          <ac:spMkLst>
            <pc:docMk/>
            <pc:sldMk cId="1474613662" sldId="366"/>
            <ac:spMk id="17" creationId="{9076A0E8-2FBC-42D5-866E-FE1005753C2D}"/>
          </ac:spMkLst>
        </pc:spChg>
        <pc:spChg chg="del">
          <ac:chgData name="Harrison, DJ Jack" userId="847085c4-8074-4121-9389-bb4a1c15c28e" providerId="ADAL" clId="{44583013-C805-4159-B58E-A7559BBB33D0}" dt="2025-05-27T15:12:28.917" v="4521"/>
          <ac:spMkLst>
            <pc:docMk/>
            <pc:sldMk cId="1474613662" sldId="366"/>
            <ac:spMk id="19" creationId="{04D45DEF-59B4-FE16-C6CE-BB7EFC6A4D59}"/>
          </ac:spMkLst>
        </pc:spChg>
        <pc:spChg chg="del">
          <ac:chgData name="Harrison, DJ Jack" userId="847085c4-8074-4121-9389-bb4a1c15c28e" providerId="ADAL" clId="{44583013-C805-4159-B58E-A7559BBB33D0}" dt="2025-05-27T15:12:28.917" v="4521"/>
          <ac:spMkLst>
            <pc:docMk/>
            <pc:sldMk cId="1474613662" sldId="366"/>
            <ac:spMk id="21" creationId="{5EDEA56D-6DAE-CF79-670E-D1692B79307A}"/>
          </ac:spMkLst>
        </pc:spChg>
        <pc:grpChg chg="add">
          <ac:chgData name="Harrison, DJ Jack" userId="847085c4-8074-4121-9389-bb4a1c15c28e" providerId="ADAL" clId="{44583013-C805-4159-B58E-A7559BBB33D0}" dt="2025-05-27T15:12:36.248" v="4522" actId="26606"/>
          <ac:grpSpMkLst>
            <pc:docMk/>
            <pc:sldMk cId="1474613662" sldId="366"/>
            <ac:grpSpMk id="10" creationId="{4B8492CB-DFBA-4A82-9778-F21493DA36C1}"/>
          </ac:grpSpMkLst>
        </pc:grpChg>
      </pc:sldChg>
      <pc:sldChg chg="addSp delSp modSp new mod setBg setClrOvrMap">
        <pc:chgData name="Harrison, DJ Jack" userId="847085c4-8074-4121-9389-bb4a1c15c28e" providerId="ADAL" clId="{44583013-C805-4159-B58E-A7559BBB33D0}" dt="2025-05-27T20:05:28.207" v="7630" actId="20577"/>
        <pc:sldMkLst>
          <pc:docMk/>
          <pc:sldMk cId="3804907565" sldId="367"/>
        </pc:sldMkLst>
        <pc:spChg chg="mod">
          <ac:chgData name="Harrison, DJ Jack" userId="847085c4-8074-4121-9389-bb4a1c15c28e" providerId="ADAL" clId="{44583013-C805-4159-B58E-A7559BBB33D0}" dt="2025-05-27T20:00:37.282" v="7022" actId="1076"/>
          <ac:spMkLst>
            <pc:docMk/>
            <pc:sldMk cId="3804907565" sldId="367"/>
            <ac:spMk id="2" creationId="{14004FE7-F5E0-4111-C80B-73AE2CCB38F6}"/>
          </ac:spMkLst>
        </pc:spChg>
        <pc:spChg chg="mod">
          <ac:chgData name="Harrison, DJ Jack" userId="847085c4-8074-4121-9389-bb4a1c15c28e" providerId="ADAL" clId="{44583013-C805-4159-B58E-A7559BBB33D0}" dt="2025-05-27T20:05:28.207" v="7630" actId="20577"/>
          <ac:spMkLst>
            <pc:docMk/>
            <pc:sldMk cId="3804907565" sldId="367"/>
            <ac:spMk id="3" creationId="{52A93D14-FEDE-E64C-E76C-FD835F91F2E9}"/>
          </ac:spMkLst>
        </pc:spChg>
        <pc:spChg chg="del mod ord">
          <ac:chgData name="Harrison, DJ Jack" userId="847085c4-8074-4121-9389-bb4a1c15c28e" providerId="ADAL" clId="{44583013-C805-4159-B58E-A7559BBB33D0}" dt="2025-05-27T19:54:31.250" v="6033" actId="478"/>
          <ac:spMkLst>
            <pc:docMk/>
            <pc:sldMk cId="3804907565" sldId="367"/>
            <ac:spMk id="4" creationId="{2688A1AF-F38E-EBCB-B0AF-D380162C985E}"/>
          </ac:spMkLst>
        </pc:spChg>
        <pc:spChg chg="del mod">
          <ac:chgData name="Harrison, DJ Jack" userId="847085c4-8074-4121-9389-bb4a1c15c28e" providerId="ADAL" clId="{44583013-C805-4159-B58E-A7559BBB33D0}" dt="2025-05-27T19:54:31.250" v="6033" actId="478"/>
          <ac:spMkLst>
            <pc:docMk/>
            <pc:sldMk cId="3804907565" sldId="367"/>
            <ac:spMk id="5" creationId="{BF6F7AFA-81D9-DC0F-FE5C-AD5FFAF80435}"/>
          </ac:spMkLst>
        </pc:spChg>
        <pc:spChg chg="del mod">
          <ac:chgData name="Harrison, DJ Jack" userId="847085c4-8074-4121-9389-bb4a1c15c28e" providerId="ADAL" clId="{44583013-C805-4159-B58E-A7559BBB33D0}" dt="2025-05-27T19:54:31.250" v="6033" actId="478"/>
          <ac:spMkLst>
            <pc:docMk/>
            <pc:sldMk cId="3804907565" sldId="367"/>
            <ac:spMk id="6" creationId="{4E7D8051-3A88-0419-B89F-7B0855FF3397}"/>
          </ac:spMkLst>
        </pc:spChg>
        <pc:spChg chg="add">
          <ac:chgData name="Harrison, DJ Jack" userId="847085c4-8074-4121-9389-bb4a1c15c28e" providerId="ADAL" clId="{44583013-C805-4159-B58E-A7559BBB33D0}" dt="2025-05-27T19:54:23.111" v="6017" actId="26606"/>
          <ac:spMkLst>
            <pc:docMk/>
            <pc:sldMk cId="3804907565" sldId="367"/>
            <ac:spMk id="11" creationId="{99CAC3B1-4879-424D-8F15-206277196159}"/>
          </ac:spMkLst>
        </pc:spChg>
        <pc:grpChg chg="add">
          <ac:chgData name="Harrison, DJ Jack" userId="847085c4-8074-4121-9389-bb4a1c15c28e" providerId="ADAL" clId="{44583013-C805-4159-B58E-A7559BBB33D0}" dt="2025-05-27T19:54:23.111" v="6017" actId="26606"/>
          <ac:grpSpMkLst>
            <pc:docMk/>
            <pc:sldMk cId="3804907565" sldId="367"/>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20:09:12.252" v="7766" actId="20577"/>
        <pc:sldMkLst>
          <pc:docMk/>
          <pc:sldMk cId="669822221" sldId="368"/>
        </pc:sldMkLst>
        <pc:spChg chg="mod">
          <ac:chgData name="Harrison, DJ Jack" userId="847085c4-8074-4121-9389-bb4a1c15c28e" providerId="ADAL" clId="{44583013-C805-4159-B58E-A7559BBB33D0}" dt="2025-05-27T20:01:27.213" v="7040" actId="1076"/>
          <ac:spMkLst>
            <pc:docMk/>
            <pc:sldMk cId="669822221" sldId="368"/>
            <ac:spMk id="2" creationId="{E775FEFE-9C3F-A713-1348-51F52FB3FE66}"/>
          </ac:spMkLst>
        </pc:spChg>
        <pc:spChg chg="mod">
          <ac:chgData name="Harrison, DJ Jack" userId="847085c4-8074-4121-9389-bb4a1c15c28e" providerId="ADAL" clId="{44583013-C805-4159-B58E-A7559BBB33D0}" dt="2025-05-27T20:09:12.252" v="7766" actId="20577"/>
          <ac:spMkLst>
            <pc:docMk/>
            <pc:sldMk cId="669822221" sldId="368"/>
            <ac:spMk id="3" creationId="{9EA7A2E1-F8A9-34F7-D1FD-CB864F76D121}"/>
          </ac:spMkLst>
        </pc:spChg>
        <pc:spChg chg="del mod ord">
          <ac:chgData name="Harrison, DJ Jack" userId="847085c4-8074-4121-9389-bb4a1c15c28e" providerId="ADAL" clId="{44583013-C805-4159-B58E-A7559BBB33D0}" dt="2025-05-27T20:05:36.346" v="7635" actId="478"/>
          <ac:spMkLst>
            <pc:docMk/>
            <pc:sldMk cId="669822221" sldId="368"/>
            <ac:spMk id="4" creationId="{3D26E33A-3131-F71E-0487-82B8ECA6BA8E}"/>
          </ac:spMkLst>
        </pc:spChg>
        <pc:spChg chg="del mod">
          <ac:chgData name="Harrison, DJ Jack" userId="847085c4-8074-4121-9389-bb4a1c15c28e" providerId="ADAL" clId="{44583013-C805-4159-B58E-A7559BBB33D0}" dt="2025-05-27T20:01:44.482" v="7087" actId="478"/>
          <ac:spMkLst>
            <pc:docMk/>
            <pc:sldMk cId="669822221" sldId="368"/>
            <ac:spMk id="5" creationId="{74C9F32C-37EA-F802-85A1-0DE08E674F10}"/>
          </ac:spMkLst>
        </pc:spChg>
        <pc:spChg chg="del mod">
          <ac:chgData name="Harrison, DJ Jack" userId="847085c4-8074-4121-9389-bb4a1c15c28e" providerId="ADAL" clId="{44583013-C805-4159-B58E-A7559BBB33D0}" dt="2025-05-27T20:05:36.346" v="7635" actId="478"/>
          <ac:spMkLst>
            <pc:docMk/>
            <pc:sldMk cId="669822221" sldId="368"/>
            <ac:spMk id="6" creationId="{AE3B9A59-C838-C1D5-8539-328793BA1C51}"/>
          </ac:spMkLst>
        </pc:spChg>
        <pc:spChg chg="add">
          <ac:chgData name="Harrison, DJ Jack" userId="847085c4-8074-4121-9389-bb4a1c15c28e" providerId="ADAL" clId="{44583013-C805-4159-B58E-A7559BBB33D0}" dt="2025-05-27T20:01:20.362" v="7024" actId="26606"/>
          <ac:spMkLst>
            <pc:docMk/>
            <pc:sldMk cId="669822221" sldId="368"/>
            <ac:spMk id="11" creationId="{99CAC3B1-4879-424D-8F15-206277196159}"/>
          </ac:spMkLst>
        </pc:spChg>
        <pc:grpChg chg="add">
          <ac:chgData name="Harrison, DJ Jack" userId="847085c4-8074-4121-9389-bb4a1c15c28e" providerId="ADAL" clId="{44583013-C805-4159-B58E-A7559BBB33D0}" dt="2025-05-27T20:01:20.362" v="7024" actId="26606"/>
          <ac:grpSpMkLst>
            <pc:docMk/>
            <pc:sldMk cId="669822221" sldId="368"/>
            <ac:grpSpMk id="13" creationId="{4B8492CB-DFBA-4A82-9778-F21493DA36C1}"/>
          </ac:grpSpMkLst>
        </pc:grpChg>
      </pc:sldChg>
      <pc:sldChg chg="addSp delSp modSp new mod setBg setClrOvrMap">
        <pc:chgData name="Harrison, DJ Jack" userId="847085c4-8074-4121-9389-bb4a1c15c28e" providerId="ADAL" clId="{44583013-C805-4159-B58E-A7559BBB33D0}" dt="2025-05-27T20:31:49.392" v="8536" actId="20577"/>
        <pc:sldMkLst>
          <pc:docMk/>
          <pc:sldMk cId="2106440184" sldId="369"/>
        </pc:sldMkLst>
        <pc:spChg chg="mod">
          <ac:chgData name="Harrison, DJ Jack" userId="847085c4-8074-4121-9389-bb4a1c15c28e" providerId="ADAL" clId="{44583013-C805-4159-B58E-A7559BBB33D0}" dt="2025-05-27T20:31:49.392" v="8536" actId="20577"/>
          <ac:spMkLst>
            <pc:docMk/>
            <pc:sldMk cId="2106440184" sldId="369"/>
            <ac:spMk id="2" creationId="{0DDAFD8E-C895-CA65-F1C7-B9AC184EC882}"/>
          </ac:spMkLst>
        </pc:spChg>
        <pc:spChg chg="del">
          <ac:chgData name="Harrison, DJ Jack" userId="847085c4-8074-4121-9389-bb4a1c15c28e" providerId="ADAL" clId="{44583013-C805-4159-B58E-A7559BBB33D0}" dt="2025-05-27T20:05:55.536" v="7637" actId="26606"/>
          <ac:spMkLst>
            <pc:docMk/>
            <pc:sldMk cId="2106440184" sldId="369"/>
            <ac:spMk id="3" creationId="{AC301A1F-977D-EF75-B543-7B309F6FA6B7}"/>
          </ac:spMkLst>
        </pc:spChg>
        <pc:spChg chg="del mod ord">
          <ac:chgData name="Harrison, DJ Jack" userId="847085c4-8074-4121-9389-bb4a1c15c28e" providerId="ADAL" clId="{44583013-C805-4159-B58E-A7559BBB33D0}" dt="2025-05-27T20:06:11.625" v="7649" actId="478"/>
          <ac:spMkLst>
            <pc:docMk/>
            <pc:sldMk cId="2106440184" sldId="369"/>
            <ac:spMk id="4" creationId="{02EF6B9A-1073-660B-9024-2975388CA07B}"/>
          </ac:spMkLst>
        </pc:spChg>
        <pc:spChg chg="del mod">
          <ac:chgData name="Harrison, DJ Jack" userId="847085c4-8074-4121-9389-bb4a1c15c28e" providerId="ADAL" clId="{44583013-C805-4159-B58E-A7559BBB33D0}" dt="2025-05-27T20:06:07.119" v="7648" actId="478"/>
          <ac:spMkLst>
            <pc:docMk/>
            <pc:sldMk cId="2106440184" sldId="369"/>
            <ac:spMk id="5" creationId="{63F49760-A685-E179-339F-D8C3602B573E}"/>
          </ac:spMkLst>
        </pc:spChg>
        <pc:spChg chg="del mod">
          <ac:chgData name="Harrison, DJ Jack" userId="847085c4-8074-4121-9389-bb4a1c15c28e" providerId="ADAL" clId="{44583013-C805-4159-B58E-A7559BBB33D0}" dt="2025-05-27T20:06:11.625" v="7649" actId="478"/>
          <ac:spMkLst>
            <pc:docMk/>
            <pc:sldMk cId="2106440184" sldId="369"/>
            <ac:spMk id="6" creationId="{902667F5-CF3E-F8B4-D7B8-3E997E3348EA}"/>
          </ac:spMkLst>
        </pc:spChg>
        <pc:spChg chg="add del">
          <ac:chgData name="Harrison, DJ Jack" userId="847085c4-8074-4121-9389-bb4a1c15c28e" providerId="ADAL" clId="{44583013-C805-4159-B58E-A7559BBB33D0}" dt="2025-05-27T20:06:16.069" v="7650" actId="26606"/>
          <ac:spMkLst>
            <pc:docMk/>
            <pc:sldMk cId="2106440184" sldId="369"/>
            <ac:spMk id="19" creationId="{E5A92FE9-DB05-4D0D-AF5A-BE8664B9FFB4}"/>
          </ac:spMkLst>
        </pc:spChg>
        <pc:spChg chg="add">
          <ac:chgData name="Harrison, DJ Jack" userId="847085c4-8074-4121-9389-bb4a1c15c28e" providerId="ADAL" clId="{44583013-C805-4159-B58E-A7559BBB33D0}" dt="2025-05-27T20:06:16.069" v="7650" actId="26606"/>
          <ac:spMkLst>
            <pc:docMk/>
            <pc:sldMk cId="2106440184" sldId="369"/>
            <ac:spMk id="40" creationId="{CE3D4922-3D1C-4679-9A86-15BFC1A252F0}"/>
          </ac:spMkLst>
        </pc:spChg>
        <pc:spChg chg="add">
          <ac:chgData name="Harrison, DJ Jack" userId="847085c4-8074-4121-9389-bb4a1c15c28e" providerId="ADAL" clId="{44583013-C805-4159-B58E-A7559BBB33D0}" dt="2025-05-27T20:06:16.069" v="7650" actId="26606"/>
          <ac:spMkLst>
            <pc:docMk/>
            <pc:sldMk cId="2106440184" sldId="369"/>
            <ac:spMk id="42" creationId="{93667F4D-F2CD-4E50-BACC-24766910F77C}"/>
          </ac:spMkLst>
        </pc:spChg>
        <pc:spChg chg="add">
          <ac:chgData name="Harrison, DJ Jack" userId="847085c4-8074-4121-9389-bb4a1c15c28e" providerId="ADAL" clId="{44583013-C805-4159-B58E-A7559BBB33D0}" dt="2025-05-27T20:06:16.069" v="7650" actId="26606"/>
          <ac:spMkLst>
            <pc:docMk/>
            <pc:sldMk cId="2106440184" sldId="369"/>
            <ac:spMk id="44" creationId="{20CAAE25-D2F2-493F-9569-EC552C1ADD70}"/>
          </ac:spMkLst>
        </pc:spChg>
        <pc:spChg chg="add">
          <ac:chgData name="Harrison, DJ Jack" userId="847085c4-8074-4121-9389-bb4a1c15c28e" providerId="ADAL" clId="{44583013-C805-4159-B58E-A7559BBB33D0}" dt="2025-05-27T20:06:16.069" v="7650" actId="26606"/>
          <ac:spMkLst>
            <pc:docMk/>
            <pc:sldMk cId="2106440184" sldId="369"/>
            <ac:spMk id="46" creationId="{92FDEA97-0861-44C0-9B26-4BB5F777AE11}"/>
          </ac:spMkLst>
        </pc:spChg>
        <pc:spChg chg="add">
          <ac:chgData name="Harrison, DJ Jack" userId="847085c4-8074-4121-9389-bb4a1c15c28e" providerId="ADAL" clId="{44583013-C805-4159-B58E-A7559BBB33D0}" dt="2025-05-27T20:06:16.069" v="7650" actId="26606"/>
          <ac:spMkLst>
            <pc:docMk/>
            <pc:sldMk cId="2106440184" sldId="369"/>
            <ac:spMk id="48" creationId="{0FC953F9-A744-406B-9DCA-1E7B5D4713AE}"/>
          </ac:spMkLst>
        </pc:spChg>
        <pc:spChg chg="add">
          <ac:chgData name="Harrison, DJ Jack" userId="847085c4-8074-4121-9389-bb4a1c15c28e" providerId="ADAL" clId="{44583013-C805-4159-B58E-A7559BBB33D0}" dt="2025-05-27T20:06:16.069" v="7650" actId="26606"/>
          <ac:spMkLst>
            <pc:docMk/>
            <pc:sldMk cId="2106440184" sldId="369"/>
            <ac:spMk id="50" creationId="{859003D2-E7D2-4253-9EF1-1F513027A894}"/>
          </ac:spMkLst>
        </pc:spChg>
        <pc:grpChg chg="add">
          <ac:chgData name="Harrison, DJ Jack" userId="847085c4-8074-4121-9389-bb4a1c15c28e" providerId="ADAL" clId="{44583013-C805-4159-B58E-A7559BBB33D0}" dt="2025-05-27T20:05:55.536" v="7637" actId="26606"/>
          <ac:grpSpMkLst>
            <pc:docMk/>
            <pc:sldMk cId="2106440184" sldId="369"/>
            <ac:grpSpMk id="11" creationId="{E9D059B6-ADD8-488A-B346-63289E90D13F}"/>
          </ac:grpSpMkLst>
        </pc:grpChg>
        <pc:grpChg chg="add del">
          <ac:chgData name="Harrison, DJ Jack" userId="847085c4-8074-4121-9389-bb4a1c15c28e" providerId="ADAL" clId="{44583013-C805-4159-B58E-A7559BBB33D0}" dt="2025-05-27T20:06:16.069" v="7650" actId="26606"/>
          <ac:grpSpMkLst>
            <pc:docMk/>
            <pc:sldMk cId="2106440184" sldId="369"/>
            <ac:grpSpMk id="21" creationId="{53D9B26A-5143-49A7-BA98-D871D5BD719A}"/>
          </ac:grpSpMkLst>
        </pc:grpChg>
        <pc:grpChg chg="add">
          <ac:chgData name="Harrison, DJ Jack" userId="847085c4-8074-4121-9389-bb4a1c15c28e" providerId="ADAL" clId="{44583013-C805-4159-B58E-A7559BBB33D0}" dt="2025-05-27T20:06:16.069" v="7650" actId="26606"/>
          <ac:grpSpMkLst>
            <pc:docMk/>
            <pc:sldMk cId="2106440184" sldId="369"/>
            <ac:grpSpMk id="32" creationId="{E9D059B6-ADD8-488A-B346-63289E90D13F}"/>
          </ac:grpSpMkLst>
        </pc:grpChg>
      </pc:sldChg>
      <pc:sldChg chg="addSp delSp modSp add mod setBg setClrOvrMap delDesignElem">
        <pc:chgData name="Harrison, DJ Jack" userId="847085c4-8074-4121-9389-bb4a1c15c28e" providerId="ADAL" clId="{44583013-C805-4159-B58E-A7559BBB33D0}" dt="2025-05-27T20:12:43.304" v="7912" actId="14100"/>
        <pc:sldMkLst>
          <pc:docMk/>
          <pc:sldMk cId="1838485729" sldId="370"/>
        </pc:sldMkLst>
        <pc:spChg chg="mod">
          <ac:chgData name="Harrison, DJ Jack" userId="847085c4-8074-4121-9389-bb4a1c15c28e" providerId="ADAL" clId="{44583013-C805-4159-B58E-A7559BBB33D0}" dt="2025-05-27T20:10:38.744" v="7790" actId="26606"/>
          <ac:spMkLst>
            <pc:docMk/>
            <pc:sldMk cId="1838485729" sldId="370"/>
            <ac:spMk id="2" creationId="{748BCA52-F485-E845-F0A9-7FD80A2DE858}"/>
          </ac:spMkLst>
        </pc:spChg>
        <pc:spChg chg="mod">
          <ac:chgData name="Harrison, DJ Jack" userId="847085c4-8074-4121-9389-bb4a1c15c28e" providerId="ADAL" clId="{44583013-C805-4159-B58E-A7559BBB33D0}" dt="2025-05-27T20:12:43.304" v="7912" actId="14100"/>
          <ac:spMkLst>
            <pc:docMk/>
            <pc:sldMk cId="1838485729" sldId="370"/>
            <ac:spMk id="3" creationId="{9278D92C-656A-CEC5-1E1C-DFD7BC966872}"/>
          </ac:spMkLst>
        </pc:spChg>
        <pc:spChg chg="add del">
          <ac:chgData name="Harrison, DJ Jack" userId="847085c4-8074-4121-9389-bb4a1c15c28e" providerId="ADAL" clId="{44583013-C805-4159-B58E-A7559BBB33D0}" dt="2025-05-27T20:10:38.721" v="7789" actId="26606"/>
          <ac:spMkLst>
            <pc:docMk/>
            <pc:sldMk cId="1838485729" sldId="370"/>
            <ac:spMk id="8" creationId="{F659138C-74A1-445B-848C-3608AE871A9F}"/>
          </ac:spMkLst>
        </pc:spChg>
        <pc:spChg chg="del">
          <ac:chgData name="Harrison, DJ Jack" userId="847085c4-8074-4121-9389-bb4a1c15c28e" providerId="ADAL" clId="{44583013-C805-4159-B58E-A7559BBB33D0}" dt="2025-05-27T20:10:05.872" v="7768"/>
          <ac:spMkLst>
            <pc:docMk/>
            <pc:sldMk cId="1838485729" sldId="370"/>
            <ac:spMk id="11" creationId="{576382D8-CD69-B315-3254-F51FF1C5E27C}"/>
          </ac:spMkLst>
        </pc:spChg>
        <pc:spChg chg="add del">
          <ac:chgData name="Harrison, DJ Jack" userId="847085c4-8074-4121-9389-bb4a1c15c28e" providerId="ADAL" clId="{44583013-C805-4159-B58E-A7559BBB33D0}" dt="2025-05-27T20:10:38.721" v="7789" actId="26606"/>
          <ac:spMkLst>
            <pc:docMk/>
            <pc:sldMk cId="1838485729" sldId="370"/>
            <ac:spMk id="18" creationId="{225F4217-4021-45A0-812B-398F9A7A93F9}"/>
          </ac:spMkLst>
        </pc:spChg>
        <pc:spChg chg="add">
          <ac:chgData name="Harrison, DJ Jack" userId="847085c4-8074-4121-9389-bb4a1c15c28e" providerId="ADAL" clId="{44583013-C805-4159-B58E-A7559BBB33D0}" dt="2025-05-27T20:10:38.744" v="7790" actId="26606"/>
          <ac:spMkLst>
            <pc:docMk/>
            <pc:sldMk cId="1838485729" sldId="370"/>
            <ac:spMk id="22" creationId="{99CAC3B1-4879-424D-8F15-206277196159}"/>
          </ac:spMkLst>
        </pc:spChg>
        <pc:grpChg chg="add del">
          <ac:chgData name="Harrison, DJ Jack" userId="847085c4-8074-4121-9389-bb4a1c15c28e" providerId="ADAL" clId="{44583013-C805-4159-B58E-A7559BBB33D0}" dt="2025-05-27T20:10:38.721" v="7789" actId="26606"/>
          <ac:grpSpMkLst>
            <pc:docMk/>
            <pc:sldMk cId="1838485729" sldId="370"/>
            <ac:grpSpMk id="10" creationId="{7DFD7409-66D7-4C9C-B528-E79EB64A4D31}"/>
          </ac:grpSpMkLst>
        </pc:grpChg>
        <pc:grpChg chg="del">
          <ac:chgData name="Harrison, DJ Jack" userId="847085c4-8074-4121-9389-bb4a1c15c28e" providerId="ADAL" clId="{44583013-C805-4159-B58E-A7559BBB33D0}" dt="2025-05-27T20:10:05.872" v="7768"/>
          <ac:grpSpMkLst>
            <pc:docMk/>
            <pc:sldMk cId="1838485729" sldId="370"/>
            <ac:grpSpMk id="13" creationId="{4B0F08E6-97FB-85E5-1083-44BBFE8192A2}"/>
          </ac:grpSpMkLst>
        </pc:grpChg>
        <pc:grpChg chg="add">
          <ac:chgData name="Harrison, DJ Jack" userId="847085c4-8074-4121-9389-bb4a1c15c28e" providerId="ADAL" clId="{44583013-C805-4159-B58E-A7559BBB33D0}" dt="2025-05-27T20:10:38.744" v="7790" actId="26606"/>
          <ac:grpSpMkLst>
            <pc:docMk/>
            <pc:sldMk cId="1838485729" sldId="370"/>
            <ac:grpSpMk id="23" creationId="{4B8492CB-DFBA-4A82-9778-F21493DA36C1}"/>
          </ac:grpSpMkLst>
        </pc:grpChg>
        <pc:cxnChg chg="add del">
          <ac:chgData name="Harrison, DJ Jack" userId="847085c4-8074-4121-9389-bb4a1c15c28e" providerId="ADAL" clId="{44583013-C805-4159-B58E-A7559BBB33D0}" dt="2025-05-27T20:10:38.721" v="7789" actId="26606"/>
          <ac:cxnSpMkLst>
            <pc:docMk/>
            <pc:sldMk cId="1838485729" sldId="370"/>
            <ac:cxnSpMk id="20" creationId="{486F4EBC-E415-40E4-A8BA-BA66F0B632CB}"/>
          </ac:cxnSpMkLst>
        </pc:cxnChg>
      </pc:sldChg>
      <pc:sldChg chg="addSp delSp modSp new mod setBg setClrOvrMap">
        <pc:chgData name="Harrison, DJ Jack" userId="847085c4-8074-4121-9389-bb4a1c15c28e" providerId="ADAL" clId="{44583013-C805-4159-B58E-A7559BBB33D0}" dt="2025-05-27T20:31:28.038" v="8501" actId="20577"/>
        <pc:sldMkLst>
          <pc:docMk/>
          <pc:sldMk cId="171884801" sldId="371"/>
        </pc:sldMkLst>
        <pc:spChg chg="mod">
          <ac:chgData name="Harrison, DJ Jack" userId="847085c4-8074-4121-9389-bb4a1c15c28e" providerId="ADAL" clId="{44583013-C805-4159-B58E-A7559BBB33D0}" dt="2025-05-27T20:30:53.709" v="8488" actId="1076"/>
          <ac:spMkLst>
            <pc:docMk/>
            <pc:sldMk cId="171884801" sldId="371"/>
            <ac:spMk id="2" creationId="{8427EE37-8811-B24A-7F5F-3D97E9A1F9EB}"/>
          </ac:spMkLst>
        </pc:spChg>
        <pc:spChg chg="mod">
          <ac:chgData name="Harrison, DJ Jack" userId="847085c4-8074-4121-9389-bb4a1c15c28e" providerId="ADAL" clId="{44583013-C805-4159-B58E-A7559BBB33D0}" dt="2025-05-27T20:31:28.038" v="8501" actId="20577"/>
          <ac:spMkLst>
            <pc:docMk/>
            <pc:sldMk cId="171884801" sldId="371"/>
            <ac:spMk id="3" creationId="{D2E93903-C9F1-4B72-ECF5-ED0416972428}"/>
          </ac:spMkLst>
        </pc:spChg>
        <pc:spChg chg="del mod ord">
          <ac:chgData name="Harrison, DJ Jack" userId="847085c4-8074-4121-9389-bb4a1c15c28e" providerId="ADAL" clId="{44583013-C805-4159-B58E-A7559BBB33D0}" dt="2025-05-27T20:30:31.818" v="8482" actId="478"/>
          <ac:spMkLst>
            <pc:docMk/>
            <pc:sldMk cId="171884801" sldId="371"/>
            <ac:spMk id="4" creationId="{85CBFE05-6779-C3FF-17CD-1EFC136A8E02}"/>
          </ac:spMkLst>
        </pc:spChg>
        <pc:spChg chg="del mod">
          <ac:chgData name="Harrison, DJ Jack" userId="847085c4-8074-4121-9389-bb4a1c15c28e" providerId="ADAL" clId="{44583013-C805-4159-B58E-A7559BBB33D0}" dt="2025-05-27T20:30:31.818" v="8482" actId="478"/>
          <ac:spMkLst>
            <pc:docMk/>
            <pc:sldMk cId="171884801" sldId="371"/>
            <ac:spMk id="5" creationId="{8D016A55-B7F0-B4A2-6CCB-54F7C007E415}"/>
          </ac:spMkLst>
        </pc:spChg>
        <pc:spChg chg="del mod">
          <ac:chgData name="Harrison, DJ Jack" userId="847085c4-8074-4121-9389-bb4a1c15c28e" providerId="ADAL" clId="{44583013-C805-4159-B58E-A7559BBB33D0}" dt="2025-05-27T20:30:31.818" v="8482" actId="478"/>
          <ac:spMkLst>
            <pc:docMk/>
            <pc:sldMk cId="171884801" sldId="371"/>
            <ac:spMk id="6" creationId="{BD8190BF-D0F0-2600-9369-9A93A4D2ACBF}"/>
          </ac:spMkLst>
        </pc:spChg>
        <pc:spChg chg="add">
          <ac:chgData name="Harrison, DJ Jack" userId="847085c4-8074-4121-9389-bb4a1c15c28e" providerId="ADAL" clId="{44583013-C805-4159-B58E-A7559BBB33D0}" dt="2025-05-27T20:29:04.964" v="8218"/>
          <ac:spMkLst>
            <pc:docMk/>
            <pc:sldMk cId="171884801" sldId="371"/>
            <ac:spMk id="7" creationId="{CC9078A7-FAA4-D0C6-4182-0E87DC004022}"/>
          </ac:spMkLst>
        </pc:spChg>
        <pc:spChg chg="add">
          <ac:chgData name="Harrison, DJ Jack" userId="847085c4-8074-4121-9389-bb4a1c15c28e" providerId="ADAL" clId="{44583013-C805-4159-B58E-A7559BBB33D0}" dt="2025-05-27T20:26:24.159" v="8000" actId="26606"/>
          <ac:spMkLst>
            <pc:docMk/>
            <pc:sldMk cId="171884801" sldId="371"/>
            <ac:spMk id="11" creationId="{99CAC3B1-4879-424D-8F15-206277196159}"/>
          </ac:spMkLst>
        </pc:spChg>
        <pc:grpChg chg="add">
          <ac:chgData name="Harrison, DJ Jack" userId="847085c4-8074-4121-9389-bb4a1c15c28e" providerId="ADAL" clId="{44583013-C805-4159-B58E-A7559BBB33D0}" dt="2025-05-27T20:26:24.159" v="8000" actId="26606"/>
          <ac:grpSpMkLst>
            <pc:docMk/>
            <pc:sldMk cId="171884801" sldId="371"/>
            <ac:grpSpMk id="13" creationId="{4B8492CB-DFBA-4A82-9778-F21493DA36C1}"/>
          </ac:grpSpMkLst>
        </pc:grpChg>
      </pc:sldChg>
      <pc:sldMasterChg chg="modSldLayout">
        <pc:chgData name="Harrison, DJ Jack" userId="847085c4-8074-4121-9389-bb4a1c15c28e" providerId="ADAL" clId="{44583013-C805-4159-B58E-A7559BBB33D0}" dt="2025-05-27T13:21:49.180" v="243"/>
        <pc:sldMasterMkLst>
          <pc:docMk/>
          <pc:sldMasterMk cId="3926755113" sldId="2147483737"/>
        </pc:sldMasterMkLst>
        <pc:sldLayoutChg chg="addSp">
          <pc:chgData name="Harrison, DJ Jack" userId="847085c4-8074-4121-9389-bb4a1c15c28e" providerId="ADAL" clId="{44583013-C805-4159-B58E-A7559BBB33D0}" dt="2025-05-27T13:21:49.180" v="243"/>
          <pc:sldLayoutMkLst>
            <pc:docMk/>
            <pc:sldMasterMk cId="3926755113" sldId="2147483737"/>
            <pc:sldLayoutMk cId="1648357880" sldId="2147483738"/>
          </pc:sldLayoutMkLst>
          <pc:spChg chg="add">
            <ac:chgData name="Harrison, DJ Jack" userId="847085c4-8074-4121-9389-bb4a1c15c28e" providerId="ADAL" clId="{44583013-C805-4159-B58E-A7559BBB33D0}" dt="2025-05-27T13:21:49.180" v="243"/>
            <ac:spMkLst>
              <pc:docMk/>
              <pc:sldMasterMk cId="3926755113" sldId="2147483737"/>
              <pc:sldLayoutMk cId="1648357880" sldId="2147483738"/>
              <ac:spMk id="7" creationId="{6063B1CD-17AF-BEBA-C390-2E56B13E477D}"/>
            </ac:spMkLst>
          </pc:spChg>
        </pc:sldLayoutChg>
        <pc:sldLayoutChg chg="addSp">
          <pc:chgData name="Harrison, DJ Jack" userId="847085c4-8074-4121-9389-bb4a1c15c28e" providerId="ADAL" clId="{44583013-C805-4159-B58E-A7559BBB33D0}" dt="2025-05-27T13:21:49.180" v="243"/>
          <pc:sldLayoutMkLst>
            <pc:docMk/>
            <pc:sldMasterMk cId="3926755113" sldId="2147483737"/>
            <pc:sldLayoutMk cId="1445739972" sldId="2147483739"/>
          </pc:sldLayoutMkLst>
          <pc:spChg chg="add">
            <ac:chgData name="Harrison, DJ Jack" userId="847085c4-8074-4121-9389-bb4a1c15c28e" providerId="ADAL" clId="{44583013-C805-4159-B58E-A7559BBB33D0}" dt="2025-05-27T13:21:49.180" v="243"/>
            <ac:spMkLst>
              <pc:docMk/>
              <pc:sldMasterMk cId="3926755113" sldId="2147483737"/>
              <pc:sldLayoutMk cId="1445739972" sldId="2147483739"/>
              <ac:spMk id="7" creationId="{C02DEB84-0C3F-05E0-AFD0-D64C59CB1F06}"/>
            </ac:spMkLst>
          </pc:spChg>
        </pc:sldLayoutChg>
        <pc:sldLayoutChg chg="addSp">
          <pc:chgData name="Harrison, DJ Jack" userId="847085c4-8074-4121-9389-bb4a1c15c28e" providerId="ADAL" clId="{44583013-C805-4159-B58E-A7559BBB33D0}" dt="2025-05-27T13:21:49.180" v="243"/>
          <pc:sldLayoutMkLst>
            <pc:docMk/>
            <pc:sldMasterMk cId="3926755113" sldId="2147483737"/>
            <pc:sldLayoutMk cId="896040489" sldId="2147483740"/>
          </pc:sldLayoutMkLst>
          <pc:spChg chg="add">
            <ac:chgData name="Harrison, DJ Jack" userId="847085c4-8074-4121-9389-bb4a1c15c28e" providerId="ADAL" clId="{44583013-C805-4159-B58E-A7559BBB33D0}" dt="2025-05-27T13:21:49.180" v="243"/>
            <ac:spMkLst>
              <pc:docMk/>
              <pc:sldMasterMk cId="3926755113" sldId="2147483737"/>
              <pc:sldLayoutMk cId="896040489" sldId="2147483740"/>
              <ac:spMk id="7" creationId="{0B3E8D16-6B46-50F2-551D-5EABD29E1C52}"/>
            </ac:spMkLst>
          </pc:spChg>
          <pc:spChg chg="add">
            <ac:chgData name="Harrison, DJ Jack" userId="847085c4-8074-4121-9389-bb4a1c15c28e" providerId="ADAL" clId="{44583013-C805-4159-B58E-A7559BBB33D0}" dt="2025-05-27T13:21:49.180" v="243"/>
            <ac:spMkLst>
              <pc:docMk/>
              <pc:sldMasterMk cId="3926755113" sldId="2147483737"/>
              <pc:sldLayoutMk cId="896040489" sldId="2147483740"/>
              <ac:spMk id="10" creationId="{7D98968E-A976-7643-5E18-DC01D175B0F8}"/>
            </ac:spMkLst>
          </pc:spChg>
          <pc:spChg chg="add">
            <ac:chgData name="Harrison, DJ Jack" userId="847085c4-8074-4121-9389-bb4a1c15c28e" providerId="ADAL" clId="{44583013-C805-4159-B58E-A7559BBB33D0}" dt="2025-05-27T13:21:49.180" v="243"/>
            <ac:spMkLst>
              <pc:docMk/>
              <pc:sldMasterMk cId="3926755113" sldId="2147483737"/>
              <pc:sldLayoutMk cId="896040489" sldId="2147483740"/>
              <ac:spMk id="12" creationId="{4ACAFD2B-D7D7-4B75-5873-432B23A2EF78}"/>
            </ac:spMkLst>
          </pc:spChg>
        </pc:sldLayoutChg>
        <pc:sldLayoutChg chg="addSp">
          <pc:chgData name="Harrison, DJ Jack" userId="847085c4-8074-4121-9389-bb4a1c15c28e" providerId="ADAL" clId="{44583013-C805-4159-B58E-A7559BBB33D0}" dt="2025-05-27T13:21:49.180" v="243"/>
          <pc:sldLayoutMkLst>
            <pc:docMk/>
            <pc:sldMasterMk cId="3926755113" sldId="2147483737"/>
            <pc:sldLayoutMk cId="3020909210" sldId="2147483743"/>
          </pc:sldLayoutMkLst>
          <pc:spChg chg="add">
            <ac:chgData name="Harrison, DJ Jack" userId="847085c4-8074-4121-9389-bb4a1c15c28e" providerId="ADAL" clId="{44583013-C805-4159-B58E-A7559BBB33D0}" dt="2025-05-27T13:21:49.180" v="243"/>
            <ac:spMkLst>
              <pc:docMk/>
              <pc:sldMasterMk cId="3926755113" sldId="2147483737"/>
              <pc:sldLayoutMk cId="3020909210" sldId="2147483743"/>
              <ac:spMk id="6" creationId="{11EDCFFA-BF6F-9480-10D7-C667340C5DE3}"/>
            </ac:spMkLst>
          </pc:spChg>
        </pc:sldLayoutChg>
      </pc:sldMasterChg>
      <pc:sldMasterChg chg="modSldLayout">
        <pc:chgData name="Harrison, DJ Jack" userId="847085c4-8074-4121-9389-bb4a1c15c28e" providerId="ADAL" clId="{44583013-C805-4159-B58E-A7559BBB33D0}" dt="2025-05-27T13:21:50.614" v="246"/>
        <pc:sldMasterMkLst>
          <pc:docMk/>
          <pc:sldMasterMk cId="4231309929" sldId="2147483749"/>
        </pc:sldMasterMkLst>
        <pc:sldLayoutChg chg="addSp">
          <pc:chgData name="Harrison, DJ Jack" userId="847085c4-8074-4121-9389-bb4a1c15c28e" providerId="ADAL" clId="{44583013-C805-4159-B58E-A7559BBB33D0}" dt="2025-05-27T13:21:50.614" v="246"/>
          <pc:sldLayoutMkLst>
            <pc:docMk/>
            <pc:sldMasterMk cId="4231309929" sldId="2147483749"/>
            <pc:sldLayoutMk cId="285172004" sldId="2147483750"/>
          </pc:sldLayoutMkLst>
          <pc:spChg chg="add">
            <ac:chgData name="Harrison, DJ Jack" userId="847085c4-8074-4121-9389-bb4a1c15c28e" providerId="ADAL" clId="{44583013-C805-4159-B58E-A7559BBB33D0}" dt="2025-05-27T13:21:50.614" v="246"/>
            <ac:spMkLst>
              <pc:docMk/>
              <pc:sldMasterMk cId="4231309929" sldId="2147483749"/>
              <pc:sldLayoutMk cId="285172004" sldId="2147483750"/>
              <ac:spMk id="7" creationId="{07C9A948-040D-5CAC-A643-9B121E252C62}"/>
            </ac:spMkLst>
          </pc:spChg>
        </pc:sldLayoutChg>
        <pc:sldLayoutChg chg="addSp">
          <pc:chgData name="Harrison, DJ Jack" userId="847085c4-8074-4121-9389-bb4a1c15c28e" providerId="ADAL" clId="{44583013-C805-4159-B58E-A7559BBB33D0}" dt="2025-05-27T13:21:50.614" v="246"/>
          <pc:sldLayoutMkLst>
            <pc:docMk/>
            <pc:sldMasterMk cId="4231309929" sldId="2147483749"/>
            <pc:sldLayoutMk cId="713584618" sldId="2147483751"/>
          </pc:sldLayoutMkLst>
          <pc:spChg chg="add">
            <ac:chgData name="Harrison, DJ Jack" userId="847085c4-8074-4121-9389-bb4a1c15c28e" providerId="ADAL" clId="{44583013-C805-4159-B58E-A7559BBB33D0}" dt="2025-05-27T13:21:50.614" v="246"/>
            <ac:spMkLst>
              <pc:docMk/>
              <pc:sldMasterMk cId="4231309929" sldId="2147483749"/>
              <pc:sldLayoutMk cId="713584618" sldId="2147483751"/>
              <ac:spMk id="4" creationId="{DA757DD1-AF74-3B3E-5EA5-A75582D7E6D1}"/>
            </ac:spMkLst>
          </pc:spChg>
        </pc:sldLayoutChg>
        <pc:sldLayoutChg chg="addSp">
          <pc:chgData name="Harrison, DJ Jack" userId="847085c4-8074-4121-9389-bb4a1c15c28e" providerId="ADAL" clId="{44583013-C805-4159-B58E-A7559BBB33D0}" dt="2025-05-27T13:21:50.614" v="246"/>
          <pc:sldLayoutMkLst>
            <pc:docMk/>
            <pc:sldMasterMk cId="4231309929" sldId="2147483749"/>
            <pc:sldLayoutMk cId="1848158211" sldId="2147483752"/>
          </pc:sldLayoutMkLst>
          <pc:spChg chg="add">
            <ac:chgData name="Harrison, DJ Jack" userId="847085c4-8074-4121-9389-bb4a1c15c28e" providerId="ADAL" clId="{44583013-C805-4159-B58E-A7559BBB33D0}" dt="2025-05-27T13:21:50.614" v="246"/>
            <ac:spMkLst>
              <pc:docMk/>
              <pc:sldMasterMk cId="4231309929" sldId="2147483749"/>
              <pc:sldLayoutMk cId="1848158211" sldId="2147483752"/>
              <ac:spMk id="7" creationId="{DC4545F5-FF2D-D3AE-178E-5D4CB9DCE8F6}"/>
            </ac:spMkLst>
          </pc:spChg>
          <pc:spChg chg="add">
            <ac:chgData name="Harrison, DJ Jack" userId="847085c4-8074-4121-9389-bb4a1c15c28e" providerId="ADAL" clId="{44583013-C805-4159-B58E-A7559BBB33D0}" dt="2025-05-27T13:21:50.614" v="246"/>
            <ac:spMkLst>
              <pc:docMk/>
              <pc:sldMasterMk cId="4231309929" sldId="2147483749"/>
              <pc:sldLayoutMk cId="1848158211" sldId="2147483752"/>
              <ac:spMk id="8" creationId="{515C9B1D-73CA-F2E6-D91B-B0A9E5953A6F}"/>
            </ac:spMkLst>
          </pc:spChg>
          <pc:spChg chg="add">
            <ac:chgData name="Harrison, DJ Jack" userId="847085c4-8074-4121-9389-bb4a1c15c28e" providerId="ADAL" clId="{44583013-C805-4159-B58E-A7559BBB33D0}" dt="2025-05-27T13:21:50.614" v="246"/>
            <ac:spMkLst>
              <pc:docMk/>
              <pc:sldMasterMk cId="4231309929" sldId="2147483749"/>
              <pc:sldLayoutMk cId="1848158211" sldId="2147483752"/>
              <ac:spMk id="9" creationId="{2264EF6C-4909-CCEF-757D-025324471FE1}"/>
            </ac:spMkLst>
          </pc:spChg>
        </pc:sldLayoutChg>
        <pc:sldLayoutChg chg="addSp">
          <pc:chgData name="Harrison, DJ Jack" userId="847085c4-8074-4121-9389-bb4a1c15c28e" providerId="ADAL" clId="{44583013-C805-4159-B58E-A7559BBB33D0}" dt="2025-05-27T13:21:50.614" v="246"/>
          <pc:sldLayoutMkLst>
            <pc:docMk/>
            <pc:sldMasterMk cId="4231309929" sldId="2147483749"/>
            <pc:sldLayoutMk cId="1576124705" sldId="2147483755"/>
          </pc:sldLayoutMkLst>
          <pc:spChg chg="add">
            <ac:chgData name="Harrison, DJ Jack" userId="847085c4-8074-4121-9389-bb4a1c15c28e" providerId="ADAL" clId="{44583013-C805-4159-B58E-A7559BBB33D0}" dt="2025-05-27T13:21:50.614" v="246"/>
            <ac:spMkLst>
              <pc:docMk/>
              <pc:sldMasterMk cId="4231309929" sldId="2147483749"/>
              <pc:sldLayoutMk cId="1576124705" sldId="2147483755"/>
              <ac:spMk id="3" creationId="{D9942FA4-CE09-B6C5-0296-2456F065F134}"/>
            </ac:spMkLst>
          </pc:spChg>
        </pc:sldLayoutChg>
      </pc:sldMasterChg>
      <pc:sldMasterChg chg="modSldLayout">
        <pc:chgData name="Harrison, DJ Jack" userId="847085c4-8074-4121-9389-bb4a1c15c28e" providerId="ADAL" clId="{44583013-C805-4159-B58E-A7559BBB33D0}" dt="2025-05-27T13:21:52.289" v="247"/>
        <pc:sldMasterMkLst>
          <pc:docMk/>
          <pc:sldMasterMk cId="3517611006" sldId="2147483767"/>
        </pc:sldMasterMkLst>
        <pc:sldLayoutChg chg="addSp">
          <pc:chgData name="Harrison, DJ Jack" userId="847085c4-8074-4121-9389-bb4a1c15c28e" providerId="ADAL" clId="{44583013-C805-4159-B58E-A7559BBB33D0}" dt="2025-05-27T13:21:52.289" v="247"/>
          <pc:sldLayoutMkLst>
            <pc:docMk/>
            <pc:sldMasterMk cId="3517611006" sldId="2147483767"/>
            <pc:sldLayoutMk cId="971320464" sldId="2147483768"/>
          </pc:sldLayoutMkLst>
          <pc:spChg chg="add">
            <ac:chgData name="Harrison, DJ Jack" userId="847085c4-8074-4121-9389-bb4a1c15c28e" providerId="ADAL" clId="{44583013-C805-4159-B58E-A7559BBB33D0}" dt="2025-05-27T13:21:52.289" v="247"/>
            <ac:spMkLst>
              <pc:docMk/>
              <pc:sldMasterMk cId="3517611006" sldId="2147483767"/>
              <pc:sldLayoutMk cId="971320464" sldId="2147483768"/>
              <ac:spMk id="6" creationId="{2B056AD2-65F4-208E-9426-04B4F612AB48}"/>
            </ac:spMkLst>
          </pc:spChg>
        </pc:sldLayoutChg>
        <pc:sldLayoutChg chg="addSp">
          <pc:chgData name="Harrison, DJ Jack" userId="847085c4-8074-4121-9389-bb4a1c15c28e" providerId="ADAL" clId="{44583013-C805-4159-B58E-A7559BBB33D0}" dt="2025-05-27T13:21:52.289" v="247"/>
          <pc:sldLayoutMkLst>
            <pc:docMk/>
            <pc:sldMasterMk cId="3517611006" sldId="2147483767"/>
            <pc:sldLayoutMk cId="3220588920" sldId="2147483769"/>
          </pc:sldLayoutMkLst>
          <pc:spChg chg="add">
            <ac:chgData name="Harrison, DJ Jack" userId="847085c4-8074-4121-9389-bb4a1c15c28e" providerId="ADAL" clId="{44583013-C805-4159-B58E-A7559BBB33D0}" dt="2025-05-27T13:21:52.289" v="247"/>
            <ac:spMkLst>
              <pc:docMk/>
              <pc:sldMasterMk cId="3517611006" sldId="2147483767"/>
              <pc:sldLayoutMk cId="3220588920" sldId="2147483769"/>
              <ac:spMk id="7" creationId="{8DD5F76A-E3DB-1985-BCD6-BF498DDFC1B1}"/>
            </ac:spMkLst>
          </pc:spChg>
        </pc:sldLayoutChg>
        <pc:sldLayoutChg chg="addSp">
          <pc:chgData name="Harrison, DJ Jack" userId="847085c4-8074-4121-9389-bb4a1c15c28e" providerId="ADAL" clId="{44583013-C805-4159-B58E-A7559BBB33D0}" dt="2025-05-27T13:21:52.289" v="247"/>
          <pc:sldLayoutMkLst>
            <pc:docMk/>
            <pc:sldMasterMk cId="3517611006" sldId="2147483767"/>
            <pc:sldLayoutMk cId="3488565005" sldId="2147483770"/>
          </pc:sldLayoutMkLst>
          <pc:spChg chg="add">
            <ac:chgData name="Harrison, DJ Jack" userId="847085c4-8074-4121-9389-bb4a1c15c28e" providerId="ADAL" clId="{44583013-C805-4159-B58E-A7559BBB33D0}" dt="2025-05-27T13:21:52.289" v="247"/>
            <ac:spMkLst>
              <pc:docMk/>
              <pc:sldMasterMk cId="3517611006" sldId="2147483767"/>
              <pc:sldLayoutMk cId="3488565005" sldId="2147483770"/>
              <ac:spMk id="7" creationId="{C228A6B6-C83D-A124-B252-D5BFD978389A}"/>
            </ac:spMkLst>
          </pc:spChg>
          <pc:spChg chg="add">
            <ac:chgData name="Harrison, DJ Jack" userId="847085c4-8074-4121-9389-bb4a1c15c28e" providerId="ADAL" clId="{44583013-C805-4159-B58E-A7559BBB33D0}" dt="2025-05-27T13:21:52.289" v="247"/>
            <ac:spMkLst>
              <pc:docMk/>
              <pc:sldMasterMk cId="3517611006" sldId="2147483767"/>
              <pc:sldLayoutMk cId="3488565005" sldId="2147483770"/>
              <ac:spMk id="9" creationId="{A6E5A0E8-DC8D-3FA8-C4CF-86C01B9D4629}"/>
            </ac:spMkLst>
          </pc:spChg>
          <pc:spChg chg="add">
            <ac:chgData name="Harrison, DJ Jack" userId="847085c4-8074-4121-9389-bb4a1c15c28e" providerId="ADAL" clId="{44583013-C805-4159-B58E-A7559BBB33D0}" dt="2025-05-27T13:21:52.289" v="247"/>
            <ac:spMkLst>
              <pc:docMk/>
              <pc:sldMasterMk cId="3517611006" sldId="2147483767"/>
              <pc:sldLayoutMk cId="3488565005" sldId="2147483770"/>
              <ac:spMk id="13" creationId="{C6164EE6-674E-B974-3E5B-BC4CB370F40F}"/>
            </ac:spMkLst>
          </pc:spChg>
        </pc:sldLayoutChg>
        <pc:sldLayoutChg chg="addSp">
          <pc:chgData name="Harrison, DJ Jack" userId="847085c4-8074-4121-9389-bb4a1c15c28e" providerId="ADAL" clId="{44583013-C805-4159-B58E-A7559BBB33D0}" dt="2025-05-27T13:21:52.289" v="247"/>
          <pc:sldLayoutMkLst>
            <pc:docMk/>
            <pc:sldMasterMk cId="3517611006" sldId="2147483767"/>
            <pc:sldLayoutMk cId="1829250990" sldId="2147483773"/>
          </pc:sldLayoutMkLst>
          <pc:spChg chg="add">
            <ac:chgData name="Harrison, DJ Jack" userId="847085c4-8074-4121-9389-bb4a1c15c28e" providerId="ADAL" clId="{44583013-C805-4159-B58E-A7559BBB33D0}" dt="2025-05-27T13:21:52.289" v="247"/>
            <ac:spMkLst>
              <pc:docMk/>
              <pc:sldMasterMk cId="3517611006" sldId="2147483767"/>
              <pc:sldLayoutMk cId="1829250990" sldId="2147483773"/>
              <ac:spMk id="2" creationId="{B6290FEC-1A11-4942-0E77-EC04A17632D0}"/>
            </ac:spMkLst>
          </pc:spChg>
        </pc:sldLayoutChg>
      </pc:sldMasterChg>
      <pc:sldMasterChg chg="modSldLayout">
        <pc:chgData name="Harrison, DJ Jack" userId="847085c4-8074-4121-9389-bb4a1c15c28e" providerId="ADAL" clId="{44583013-C805-4159-B58E-A7559BBB33D0}" dt="2025-05-27T13:21:56.736" v="250"/>
        <pc:sldMasterMkLst>
          <pc:docMk/>
          <pc:sldMasterMk cId="1685800293" sldId="2147483785"/>
        </pc:sldMasterMkLst>
        <pc:sldLayoutChg chg="addSp">
          <pc:chgData name="Harrison, DJ Jack" userId="847085c4-8074-4121-9389-bb4a1c15c28e" providerId="ADAL" clId="{44583013-C805-4159-B58E-A7559BBB33D0}" dt="2025-05-27T13:21:56.736" v="250"/>
          <pc:sldLayoutMkLst>
            <pc:docMk/>
            <pc:sldMasterMk cId="1685800293" sldId="2147483785"/>
            <pc:sldLayoutMk cId="2623280093" sldId="2147483786"/>
          </pc:sldLayoutMkLst>
          <pc:spChg chg="add">
            <ac:chgData name="Harrison, DJ Jack" userId="847085c4-8074-4121-9389-bb4a1c15c28e" providerId="ADAL" clId="{44583013-C805-4159-B58E-A7559BBB33D0}" dt="2025-05-27T13:21:56.736" v="250"/>
            <ac:spMkLst>
              <pc:docMk/>
              <pc:sldMasterMk cId="1685800293" sldId="2147483785"/>
              <pc:sldLayoutMk cId="2623280093" sldId="2147483786"/>
              <ac:spMk id="5" creationId="{63EF0143-F82F-5116-4E16-F8B0EB42D9F7}"/>
            </ac:spMkLst>
          </pc:spChg>
        </pc:sldLayoutChg>
        <pc:sldLayoutChg chg="addSp">
          <pc:chgData name="Harrison, DJ Jack" userId="847085c4-8074-4121-9389-bb4a1c15c28e" providerId="ADAL" clId="{44583013-C805-4159-B58E-A7559BBB33D0}" dt="2025-05-27T13:21:56.736" v="250"/>
          <pc:sldLayoutMkLst>
            <pc:docMk/>
            <pc:sldMasterMk cId="1685800293" sldId="2147483785"/>
            <pc:sldLayoutMk cId="1327640146" sldId="2147483787"/>
          </pc:sldLayoutMkLst>
          <pc:spChg chg="add">
            <ac:chgData name="Harrison, DJ Jack" userId="847085c4-8074-4121-9389-bb4a1c15c28e" providerId="ADAL" clId="{44583013-C805-4159-B58E-A7559BBB33D0}" dt="2025-05-27T13:21:56.736" v="250"/>
            <ac:spMkLst>
              <pc:docMk/>
              <pc:sldMasterMk cId="1685800293" sldId="2147483785"/>
              <pc:sldLayoutMk cId="1327640146" sldId="2147483787"/>
              <ac:spMk id="7" creationId="{2717E479-7C48-D7BC-DA6B-7CB99B1F7582}"/>
            </ac:spMkLst>
          </pc:spChg>
        </pc:sldLayoutChg>
        <pc:sldLayoutChg chg="addSp">
          <pc:chgData name="Harrison, DJ Jack" userId="847085c4-8074-4121-9389-bb4a1c15c28e" providerId="ADAL" clId="{44583013-C805-4159-B58E-A7559BBB33D0}" dt="2025-05-27T13:21:56.736" v="250"/>
          <pc:sldLayoutMkLst>
            <pc:docMk/>
            <pc:sldMasterMk cId="1685800293" sldId="2147483785"/>
            <pc:sldLayoutMk cId="3473755233" sldId="2147483788"/>
          </pc:sldLayoutMkLst>
          <pc:spChg chg="add">
            <ac:chgData name="Harrison, DJ Jack" userId="847085c4-8074-4121-9389-bb4a1c15c28e" providerId="ADAL" clId="{44583013-C805-4159-B58E-A7559BBB33D0}" dt="2025-05-27T13:21:56.736" v="250"/>
            <ac:spMkLst>
              <pc:docMk/>
              <pc:sldMasterMk cId="1685800293" sldId="2147483785"/>
              <pc:sldLayoutMk cId="3473755233" sldId="2147483788"/>
              <ac:spMk id="7" creationId="{8F111773-18E1-5446-2718-49551AA19AE9}"/>
            </ac:spMkLst>
          </pc:spChg>
          <pc:spChg chg="add">
            <ac:chgData name="Harrison, DJ Jack" userId="847085c4-8074-4121-9389-bb4a1c15c28e" providerId="ADAL" clId="{44583013-C805-4159-B58E-A7559BBB33D0}" dt="2025-05-27T13:21:56.736" v="250"/>
            <ac:spMkLst>
              <pc:docMk/>
              <pc:sldMasterMk cId="1685800293" sldId="2147483785"/>
              <pc:sldLayoutMk cId="3473755233" sldId="2147483788"/>
              <ac:spMk id="8" creationId="{B2C4506D-D9B3-F712-CC51-B7FC4256B436}"/>
            </ac:spMkLst>
          </pc:spChg>
          <pc:spChg chg="add">
            <ac:chgData name="Harrison, DJ Jack" userId="847085c4-8074-4121-9389-bb4a1c15c28e" providerId="ADAL" clId="{44583013-C805-4159-B58E-A7559BBB33D0}" dt="2025-05-27T13:21:56.736" v="250"/>
            <ac:spMkLst>
              <pc:docMk/>
              <pc:sldMasterMk cId="1685800293" sldId="2147483785"/>
              <pc:sldLayoutMk cId="3473755233" sldId="2147483788"/>
              <ac:spMk id="9" creationId="{3E9D15B6-C631-9F62-AAD6-DF832AE9DB4C}"/>
            </ac:spMkLst>
          </pc:spChg>
        </pc:sldLayoutChg>
        <pc:sldLayoutChg chg="addSp">
          <pc:chgData name="Harrison, DJ Jack" userId="847085c4-8074-4121-9389-bb4a1c15c28e" providerId="ADAL" clId="{44583013-C805-4159-B58E-A7559BBB33D0}" dt="2025-05-27T13:21:56.736" v="250"/>
          <pc:sldLayoutMkLst>
            <pc:docMk/>
            <pc:sldMasterMk cId="1685800293" sldId="2147483785"/>
            <pc:sldLayoutMk cId="2802522913" sldId="2147483791"/>
          </pc:sldLayoutMkLst>
          <pc:spChg chg="add">
            <ac:chgData name="Harrison, DJ Jack" userId="847085c4-8074-4121-9389-bb4a1c15c28e" providerId="ADAL" clId="{44583013-C805-4159-B58E-A7559BBB33D0}" dt="2025-05-27T13:21:56.736" v="250"/>
            <ac:spMkLst>
              <pc:docMk/>
              <pc:sldMasterMk cId="1685800293" sldId="2147483785"/>
              <pc:sldLayoutMk cId="2802522913" sldId="2147483791"/>
              <ac:spMk id="2" creationId="{4657E0DB-C474-1C8A-5869-2ACFEA9F3DCA}"/>
            </ac:spMkLst>
          </pc:spChg>
        </pc:sldLayoutChg>
      </pc:sldMasterChg>
      <pc:sldMasterChg chg="modSldLayout">
        <pc:chgData name="Harrison, DJ Jack" userId="847085c4-8074-4121-9389-bb4a1c15c28e" providerId="ADAL" clId="{44583013-C805-4159-B58E-A7559BBB33D0}" dt="2025-05-27T13:22:01.729" v="253"/>
        <pc:sldMasterMkLst>
          <pc:docMk/>
          <pc:sldMasterMk cId="1796652708" sldId="2147483797"/>
        </pc:sldMasterMkLst>
        <pc:sldLayoutChg chg="addSp">
          <pc:chgData name="Harrison, DJ Jack" userId="847085c4-8074-4121-9389-bb4a1c15c28e" providerId="ADAL" clId="{44583013-C805-4159-B58E-A7559BBB33D0}" dt="2025-05-27T13:22:01.729" v="253"/>
          <pc:sldLayoutMkLst>
            <pc:docMk/>
            <pc:sldMasterMk cId="1796652708" sldId="2147483797"/>
            <pc:sldLayoutMk cId="2007453570" sldId="2147483798"/>
          </pc:sldLayoutMkLst>
          <pc:spChg chg="add">
            <ac:chgData name="Harrison, DJ Jack" userId="847085c4-8074-4121-9389-bb4a1c15c28e" providerId="ADAL" clId="{44583013-C805-4159-B58E-A7559BBB33D0}" dt="2025-05-27T13:22:01.729" v="253"/>
            <ac:spMkLst>
              <pc:docMk/>
              <pc:sldMasterMk cId="1796652708" sldId="2147483797"/>
              <pc:sldLayoutMk cId="2007453570" sldId="2147483798"/>
              <ac:spMk id="7" creationId="{51087308-6031-0057-28C3-1EC381D21267}"/>
            </ac:spMkLst>
          </pc:spChg>
        </pc:sldLayoutChg>
        <pc:sldLayoutChg chg="addSp">
          <pc:chgData name="Harrison, DJ Jack" userId="847085c4-8074-4121-9389-bb4a1c15c28e" providerId="ADAL" clId="{44583013-C805-4159-B58E-A7559BBB33D0}" dt="2025-05-27T13:22:01.729" v="253"/>
          <pc:sldLayoutMkLst>
            <pc:docMk/>
            <pc:sldMasterMk cId="1796652708" sldId="2147483797"/>
            <pc:sldLayoutMk cId="1479517509" sldId="2147483799"/>
          </pc:sldLayoutMkLst>
          <pc:spChg chg="add">
            <ac:chgData name="Harrison, DJ Jack" userId="847085c4-8074-4121-9389-bb4a1c15c28e" providerId="ADAL" clId="{44583013-C805-4159-B58E-A7559BBB33D0}" dt="2025-05-27T13:22:01.729" v="253"/>
            <ac:spMkLst>
              <pc:docMk/>
              <pc:sldMasterMk cId="1796652708" sldId="2147483797"/>
              <pc:sldLayoutMk cId="1479517509" sldId="2147483799"/>
              <ac:spMk id="7" creationId="{E82A14D7-2C9F-1C9F-7331-8A8F93130B68}"/>
            </ac:spMkLst>
          </pc:spChg>
        </pc:sldLayoutChg>
        <pc:sldLayoutChg chg="addSp">
          <pc:chgData name="Harrison, DJ Jack" userId="847085c4-8074-4121-9389-bb4a1c15c28e" providerId="ADAL" clId="{44583013-C805-4159-B58E-A7559BBB33D0}" dt="2025-05-27T13:22:01.729" v="253"/>
          <pc:sldLayoutMkLst>
            <pc:docMk/>
            <pc:sldMasterMk cId="1796652708" sldId="2147483797"/>
            <pc:sldLayoutMk cId="3418927674" sldId="2147483800"/>
          </pc:sldLayoutMkLst>
          <pc:spChg chg="add">
            <ac:chgData name="Harrison, DJ Jack" userId="847085c4-8074-4121-9389-bb4a1c15c28e" providerId="ADAL" clId="{44583013-C805-4159-B58E-A7559BBB33D0}" dt="2025-05-27T13:22:01.729" v="253"/>
            <ac:spMkLst>
              <pc:docMk/>
              <pc:sldMasterMk cId="1796652708" sldId="2147483797"/>
              <pc:sldLayoutMk cId="3418927674" sldId="2147483800"/>
              <ac:spMk id="7" creationId="{CB3E439F-A2FD-2520-CDC8-07CB6B7512A0}"/>
            </ac:spMkLst>
          </pc:spChg>
          <pc:spChg chg="add">
            <ac:chgData name="Harrison, DJ Jack" userId="847085c4-8074-4121-9389-bb4a1c15c28e" providerId="ADAL" clId="{44583013-C805-4159-B58E-A7559BBB33D0}" dt="2025-05-27T13:22:01.729" v="253"/>
            <ac:spMkLst>
              <pc:docMk/>
              <pc:sldMasterMk cId="1796652708" sldId="2147483797"/>
              <pc:sldLayoutMk cId="3418927674" sldId="2147483800"/>
              <ac:spMk id="8" creationId="{1969A4B6-B26E-89AC-B0C1-C35F7A920E2C}"/>
            </ac:spMkLst>
          </pc:spChg>
          <pc:spChg chg="add">
            <ac:chgData name="Harrison, DJ Jack" userId="847085c4-8074-4121-9389-bb4a1c15c28e" providerId="ADAL" clId="{44583013-C805-4159-B58E-A7559BBB33D0}" dt="2025-05-27T13:22:01.729" v="253"/>
            <ac:spMkLst>
              <pc:docMk/>
              <pc:sldMasterMk cId="1796652708" sldId="2147483797"/>
              <pc:sldLayoutMk cId="3418927674" sldId="2147483800"/>
              <ac:spMk id="9" creationId="{D5BF5880-B0F5-8A34-785C-F9722A1205ED}"/>
            </ac:spMkLst>
          </pc:spChg>
        </pc:sldLayoutChg>
        <pc:sldLayoutChg chg="addSp">
          <pc:chgData name="Harrison, DJ Jack" userId="847085c4-8074-4121-9389-bb4a1c15c28e" providerId="ADAL" clId="{44583013-C805-4159-B58E-A7559BBB33D0}" dt="2025-05-27T13:22:01.729" v="253"/>
          <pc:sldLayoutMkLst>
            <pc:docMk/>
            <pc:sldMasterMk cId="1796652708" sldId="2147483797"/>
            <pc:sldLayoutMk cId="185384783" sldId="2147483803"/>
          </pc:sldLayoutMkLst>
          <pc:spChg chg="add">
            <ac:chgData name="Harrison, DJ Jack" userId="847085c4-8074-4121-9389-bb4a1c15c28e" providerId="ADAL" clId="{44583013-C805-4159-B58E-A7559BBB33D0}" dt="2025-05-27T13:22:01.729" v="253"/>
            <ac:spMkLst>
              <pc:docMk/>
              <pc:sldMasterMk cId="1796652708" sldId="2147483797"/>
              <pc:sldLayoutMk cId="185384783" sldId="2147483803"/>
              <ac:spMk id="6" creationId="{6622236D-1174-0EB5-B98C-970FA57A01E4}"/>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EB018AA-DEA7-448F-AE2F-C3D13A0F02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DFB87A71-96EB-4108-95A3-855A4C3601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6053B59-8ED2-441F-93B7-B3AA3F88F5B7}" type="datetime1">
              <a:rPr lang="en-GB" smtClean="0"/>
              <a:t>27/05/2025</a:t>
            </a:fld>
            <a:endParaRPr lang="en-GB" dirty="0"/>
          </a:p>
        </p:txBody>
      </p:sp>
      <p:sp>
        <p:nvSpPr>
          <p:cNvPr id="4" name="Footer Placeholder 3">
            <a:extLst>
              <a:ext uri="{FF2B5EF4-FFF2-40B4-BE49-F238E27FC236}">
                <a16:creationId xmlns:a16="http://schemas.microsoft.com/office/drawing/2014/main" id="{9445591A-E83D-4F8A-B064-12B29D3154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97AF2308-535F-471C-9423-3467454C92F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661E857-36B8-43F1-9D87-FE508167BCE3}" type="slidenum">
              <a:rPr lang="en-GB" smtClean="0"/>
              <a:t>‹#›</a:t>
            </a:fld>
            <a:endParaRPr lang="en-GB"/>
          </a:p>
        </p:txBody>
      </p:sp>
    </p:spTree>
    <p:extLst>
      <p:ext uri="{BB962C8B-B14F-4D97-AF65-F5344CB8AC3E}">
        <p14:creationId xmlns:p14="http://schemas.microsoft.com/office/powerpoint/2010/main" val="14002314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A220F6-ADC4-4852-80CE-BF89F4F41C83}" type="datetime1">
              <a:rPr lang="en-GB" smtClean="0"/>
              <a:pPr/>
              <a:t>27/05/2025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CFAAAB6-A2C6-4A85-A3A1-98EFBA61C967}" type="slidenum">
              <a:rPr lang="en-GB" noProof="0" smtClean="0"/>
              <a:t>‹#›</a:t>
            </a:fld>
            <a:endParaRPr lang="en-GB" noProof="0"/>
          </a:p>
        </p:txBody>
      </p:sp>
    </p:spTree>
    <p:extLst>
      <p:ext uri="{BB962C8B-B14F-4D97-AF65-F5344CB8AC3E}">
        <p14:creationId xmlns:p14="http://schemas.microsoft.com/office/powerpoint/2010/main" val="207675299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a:effectLst/>
              <a:latin typeface="Segoe UI" panose="020B0502040204020203" pitchFamily="34" charset="0"/>
            </a:endParaRPr>
          </a:p>
          <a:p>
            <a:pPr rtl="0"/>
            <a:r>
              <a:rPr lang="en-GB"/>
              <a:t>ID=d924773e-9a16-4d6d-9803-8cb819e99682
Recipe=text_billboard
Type=TextOnly
Variant=0
FamilyID=AccentBoxWalbaum_Zero</a:t>
            </a:r>
          </a:p>
        </p:txBody>
      </p:sp>
      <p:sp>
        <p:nvSpPr>
          <p:cNvPr id="4" name="Slide Number Placeholder 3"/>
          <p:cNvSpPr>
            <a:spLocks noGrp="1"/>
          </p:cNvSpPr>
          <p:nvPr>
            <p:ph type="sldNum" sz="quarter" idx="5"/>
          </p:nvPr>
        </p:nvSpPr>
        <p:spPr/>
        <p:txBody>
          <a:bodyPr rtlCol="0"/>
          <a:lstStyle/>
          <a:p>
            <a:pPr rtl="0"/>
            <a:fld id="{8EAA36B1-75F6-458C-B388-8BC01E9857C8}" type="slidenum">
              <a:rPr lang="en-GB" smtClean="0"/>
              <a:t>1</a:t>
            </a:fld>
            <a:endParaRPr lang="en-GB"/>
          </a:p>
        </p:txBody>
      </p:sp>
    </p:spTree>
    <p:extLst>
      <p:ext uri="{BB962C8B-B14F-4D97-AF65-F5344CB8AC3E}">
        <p14:creationId xmlns:p14="http://schemas.microsoft.com/office/powerpoint/2010/main" val="27032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5/27/2025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useBgFill="1">
        <p:nvSpPr>
          <p:cNvPr id="7" name="Rectangle 6">
            <a:extLst>
              <a:ext uri="{FF2B5EF4-FFF2-40B4-BE49-F238E27FC236}">
                <a16:creationId xmlns:a16="http://schemas.microsoft.com/office/drawing/2014/main" id="{51087308-6031-0057-28C3-1EC381D21267}"/>
              </a:ext>
            </a:extLst>
          </p:cNvPr>
          <p:cNvSpPr/>
          <p:nvPr userDrawn="1"/>
        </p:nvSpPr>
        <p:spPr>
          <a:xfrm>
            <a:off x="1528762" y="1473243"/>
            <a:ext cx="9144000" cy="3007447"/>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7453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noProof="0"/>
              <a:t>9/4/20XX</a:t>
            </a:r>
          </a:p>
        </p:txBody>
      </p:sp>
      <p:sp>
        <p:nvSpPr>
          <p:cNvPr id="6" name="Footer Placeholder 5"/>
          <p:cNvSpPr>
            <a:spLocks noGrp="1"/>
          </p:cNvSpPr>
          <p:nvPr>
            <p:ph type="ftr" sz="quarter" idx="11"/>
          </p:nvPr>
        </p:nvSpPr>
        <p:spPr/>
        <p:txBody>
          <a:bodyPr/>
          <a:lstStyle/>
          <a:p>
            <a:pPr rtl="0"/>
            <a:r>
              <a:rPr lang="en-GB" noProof="0"/>
              <a:t>Presentation Title</a:t>
            </a:r>
          </a:p>
        </p:txBody>
      </p:sp>
      <p:sp>
        <p:nvSpPr>
          <p:cNvPr id="7" name="Slide Number Placeholder 6"/>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2697597834"/>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708217103"/>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2561438613"/>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3083164432"/>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423854977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3606975468"/>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4290586669"/>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443827800"/>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with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5084064" y="1078992"/>
            <a:ext cx="6272784" cy="1536192"/>
          </a:xfrm>
        </p:spPr>
        <p:txBody>
          <a:bodyPr rtlCol="0" anchor="b">
            <a:normAutofit/>
          </a:bodyPr>
          <a:lstStyle>
            <a:lvl1pPr>
              <a:defRPr sz="5200"/>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5084064" y="3355848"/>
            <a:ext cx="6272784" cy="2825496"/>
          </a:xfrm>
        </p:spPr>
        <p:txBody>
          <a:bodyPr rtlCol="0"/>
          <a:lstStyle>
            <a:lvl1pPr>
              <a:buNone/>
              <a:defRPr sz="1800"/>
            </a:lvl1pPr>
          </a:lstStyle>
          <a:p>
            <a:pPr lvl="0" rtl="0"/>
            <a:r>
              <a:rPr lang="en-US" noProof="0"/>
              <a:t>Click to edit Master text styles</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905256" y="6356350"/>
            <a:ext cx="2743200" cy="365125"/>
          </a:xfrm>
        </p:spPr>
        <p:txBody>
          <a:bodyPr rtlCol="0"/>
          <a:lstStyle/>
          <a:p>
            <a:pPr rtl="0"/>
            <a:r>
              <a:rPr lang="en-GB" noProof="0"/>
              <a:t>9/4/20XX</a:t>
            </a:r>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a:xfrm>
            <a:off x="4041648" y="6356350"/>
            <a:ext cx="4114800" cy="365125"/>
          </a:xfrm>
        </p:spPr>
        <p:txBody>
          <a:bodyPr rtlCol="0"/>
          <a:lstStyle/>
          <a:p>
            <a:pPr rtl="0"/>
            <a:r>
              <a:rPr lang="en-GB" noProof="0"/>
              <a:t>Presentation Title</a:t>
            </a:r>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rtlCol="0"/>
          <a:lstStyle/>
          <a:p>
            <a:pPr rtl="0"/>
            <a:fld id="{A65A5C87-DF58-40C8-B092-1DE63DB4547E}" type="slidenum">
              <a:rPr lang="en-GB" noProof="0" smtClean="0"/>
              <a:t>‹#›</a:t>
            </a:fld>
            <a:endParaRPr lang="en-GB" noProof="0"/>
          </a:p>
        </p:txBody>
      </p:sp>
      <p:sp>
        <p:nvSpPr>
          <p:cNvPr id="7" name="Rectangle 6">
            <a:extLst>
              <a:ext uri="{FF2B5EF4-FFF2-40B4-BE49-F238E27FC236}">
                <a16:creationId xmlns:a16="http://schemas.microsoft.com/office/drawing/2014/main" id="{C3EEEC07-DA87-4415-8D6B-72E1B2686535}"/>
              </a:ext>
            </a:extLst>
          </p:cNvPr>
          <p:cNvSpPr/>
          <p:nvPr userDrawn="1"/>
        </p:nvSpPr>
        <p:spPr>
          <a:xfrm rot="5400000">
            <a:off x="5317960" y="36338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3CC47E32-D289-4A1B-A3C7-A355CD5572E8}"/>
              </a:ext>
            </a:extLst>
          </p:cNvPr>
          <p:cNvSpPr/>
          <p:nvPr userDrawn="1"/>
        </p:nvSpPr>
        <p:spPr>
          <a:xfrm>
            <a:off x="5099266"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457200" y="603504"/>
            <a:ext cx="4050792" cy="5577840"/>
          </a:xfrm>
        </p:spPr>
        <p:txBody>
          <a:bodyPr rtlCol="0" anchor="ctr"/>
          <a:lstStyle>
            <a:lvl1pPr algn="ctr">
              <a:buNone/>
              <a:defRPr/>
            </a:lvl1pPr>
          </a:lstStyle>
          <a:p>
            <a:pPr rtl="0"/>
            <a:r>
              <a:rPr lang="en-US" noProof="0"/>
              <a:t>Click icon to add picture</a:t>
            </a:r>
            <a:endParaRPr lang="en-GB" noProof="0"/>
          </a:p>
        </p:txBody>
      </p:sp>
    </p:spTree>
    <p:extLst>
      <p:ext uri="{BB962C8B-B14F-4D97-AF65-F5344CB8AC3E}">
        <p14:creationId xmlns:p14="http://schemas.microsoft.com/office/powerpoint/2010/main" val="38125875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with 2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612648" y="1078992"/>
            <a:ext cx="6272784" cy="1536192"/>
          </a:xfrm>
        </p:spPr>
        <p:txBody>
          <a:bodyPr rtlCol="0" anchor="b">
            <a:normAutofit/>
          </a:bodyPr>
          <a:lstStyle>
            <a:lvl1pPr>
              <a:defRPr sz="5200"/>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612648" y="3355848"/>
            <a:ext cx="6272784" cy="2825496"/>
          </a:xfrm>
        </p:spPr>
        <p:txBody>
          <a:bodyPr rtlCol="0"/>
          <a:lstStyle>
            <a:lvl1pPr marL="0" indent="0">
              <a:buNone/>
              <a:defRPr sz="1800"/>
            </a:lvl1pPr>
          </a:lstStyle>
          <a:p>
            <a:pPr lvl="0" rtl="0"/>
            <a:r>
              <a:rPr lang="en-US" noProof="0"/>
              <a:t>Click to edit Master text styles</a:t>
            </a:r>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5605272" y="6356350"/>
            <a:ext cx="1280160" cy="365125"/>
          </a:xfrm>
        </p:spPr>
        <p:txBody>
          <a:bodyPr rtlCol="0"/>
          <a:lstStyle/>
          <a:p>
            <a:pPr rtl="0"/>
            <a:fld id="{A65A5C87-DF58-40C8-B092-1DE63DB4547E}" type="slidenum">
              <a:rPr lang="en-GB" noProof="0" smtClean="0"/>
              <a:t>‹#›</a:t>
            </a:fld>
            <a:endParaRPr lang="en-GB" noProof="0"/>
          </a:p>
        </p:txBody>
      </p:sp>
      <p:sp>
        <p:nvSpPr>
          <p:cNvPr id="7" name="Rectangle 6">
            <a:extLst>
              <a:ext uri="{FF2B5EF4-FFF2-40B4-BE49-F238E27FC236}">
                <a16:creationId xmlns:a16="http://schemas.microsoft.com/office/drawing/2014/main" id="{C3EEEC07-DA87-4415-8D6B-72E1B2686535}"/>
              </a:ext>
            </a:extLst>
          </p:cNvPr>
          <p:cNvSpPr/>
          <p:nvPr userDrawn="1"/>
        </p:nvSpPr>
        <p:spPr>
          <a:xfrm rot="5400000">
            <a:off x="850392" y="365760"/>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7680960" y="4352544"/>
            <a:ext cx="4507992" cy="2505456"/>
          </a:xfrm>
        </p:spPr>
        <p:txBody>
          <a:bodyPr rtlCol="0" anchor="ctr"/>
          <a:lstStyle>
            <a:lvl1pPr algn="ctr">
              <a:buNone/>
              <a:defRPr/>
            </a:lvl1pPr>
          </a:lstStyle>
          <a:p>
            <a:pPr rtl="0"/>
            <a:r>
              <a:rPr lang="en-US" noProof="0"/>
              <a:t>Click icon to add picture</a:t>
            </a:r>
            <a:endParaRPr lang="en-GB" noProof="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7680960" y="0"/>
            <a:ext cx="4507992" cy="4123944"/>
          </a:xfrm>
        </p:spPr>
        <p:txBody>
          <a:bodyPr rtlCol="0" anchor="ctr"/>
          <a:lstStyle>
            <a:lvl1pPr algn="ctr">
              <a:buNone/>
              <a:defRPr/>
            </a:lvl1pPr>
          </a:lstStyle>
          <a:p>
            <a:pPr rtl="0"/>
            <a:r>
              <a:rPr lang="en-US" noProof="0"/>
              <a:t>Click icon to add picture</a:t>
            </a:r>
            <a:endParaRPr lang="en-GB" noProof="0"/>
          </a:p>
        </p:txBody>
      </p:sp>
      <p:sp>
        <p:nvSpPr>
          <p:cNvPr id="8" name="Rectangle 7">
            <a:extLst>
              <a:ext uri="{FF2B5EF4-FFF2-40B4-BE49-F238E27FC236}">
                <a16:creationId xmlns:a16="http://schemas.microsoft.com/office/drawing/2014/main" id="{EEFA3CC7-31ED-4E5A-87A6-AA1D8F4251FC}"/>
              </a:ext>
            </a:extLst>
          </p:cNvPr>
          <p:cNvSpPr/>
          <p:nvPr userDrawn="1"/>
        </p:nvSpPr>
        <p:spPr>
          <a:xfrm>
            <a:off x="621792" y="2935541"/>
            <a:ext cx="62179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178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r>
              <a:rPr lang="en-GB" noProof="0"/>
              <a:t>9/4/20XX</a:t>
            </a:r>
          </a:p>
        </p:txBody>
      </p:sp>
      <p:sp>
        <p:nvSpPr>
          <p:cNvPr id="5" name="Footer Placeholder 4"/>
          <p:cNvSpPr>
            <a:spLocks noGrp="1"/>
          </p:cNvSpPr>
          <p:nvPr>
            <p:ph type="ftr" sz="quarter" idx="11"/>
          </p:nvPr>
        </p:nvSpPr>
        <p:spPr/>
        <p:txBody>
          <a:bodyPr/>
          <a:lstStyle/>
          <a:p>
            <a:pPr rtl="0"/>
            <a:r>
              <a:rPr lang="en-GB" noProof="0"/>
              <a:t>Presentation Title</a:t>
            </a:r>
          </a:p>
        </p:txBody>
      </p:sp>
      <p:sp>
        <p:nvSpPr>
          <p:cNvPr id="6" name="Slide Number Placeholder 5"/>
          <p:cNvSpPr>
            <a:spLocks noGrp="1"/>
          </p:cNvSpPr>
          <p:nvPr>
            <p:ph type="sldNum" sz="quarter" idx="12"/>
          </p:nvPr>
        </p:nvSpPr>
        <p:spPr>
          <a:xfrm>
            <a:off x="10951856" y="5867131"/>
            <a:ext cx="551167" cy="365125"/>
          </a:xfrm>
        </p:spPr>
        <p:txBody>
          <a:bodyPr/>
          <a:lstStyle/>
          <a:p>
            <a:pPr rtl="0"/>
            <a:fld id="{A65A5C87-DF58-40C8-B092-1DE63DB4547E}" type="slidenum">
              <a:rPr lang="en-GB" noProof="0" smtClean="0"/>
              <a:t>‹#›</a:t>
            </a:fld>
            <a:endParaRPr lang="en-GB" noProof="0"/>
          </a:p>
        </p:txBody>
      </p:sp>
      <p:sp useBgFill="1">
        <p:nvSpPr>
          <p:cNvPr id="7" name="Rectangle 6">
            <a:extLst>
              <a:ext uri="{FF2B5EF4-FFF2-40B4-BE49-F238E27FC236}">
                <a16:creationId xmlns:a16="http://schemas.microsoft.com/office/drawing/2014/main" id="{E82A14D7-2C9F-1C9F-7331-8A8F93130B68}"/>
              </a:ext>
            </a:extLst>
          </p:cNvPr>
          <p:cNvSpPr/>
          <p:nvPr userDrawn="1"/>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95175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2F4163-FF9F-453F-99BB-82B8FDB0A1F9}"/>
              </a:ext>
            </a:extLst>
          </p:cNvPr>
          <p:cNvSpPr/>
          <p:nvPr userDrawn="1"/>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hasCustomPrompt="1"/>
          </p:nvPr>
        </p:nvSpPr>
        <p:spPr>
          <a:xfrm>
            <a:off x="5422392" y="2798064"/>
            <a:ext cx="1463040" cy="1481328"/>
          </a:xfrm>
        </p:spPr>
        <p:txBody>
          <a:bodyPr rtlCol="0" anchor="ctr"/>
          <a:lstStyle>
            <a:lvl1pPr algn="ctr">
              <a:buNone/>
              <a:defRPr/>
            </a:lvl1pPr>
          </a:lstStyle>
          <a:p>
            <a:pPr rtl="0"/>
            <a:r>
              <a:rPr lang="en-GB" noProof="0"/>
              <a:t>Picture</a:t>
            </a:r>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hasCustomPrompt="1"/>
          </p:nvPr>
        </p:nvSpPr>
        <p:spPr>
          <a:xfrm>
            <a:off x="576072" y="2798064"/>
            <a:ext cx="1463040" cy="1481328"/>
          </a:xfrm>
        </p:spPr>
        <p:txBody>
          <a:bodyPr rtlCol="0" anchor="ctr"/>
          <a:lstStyle>
            <a:lvl1pPr algn="ctr">
              <a:buNone/>
              <a:defRPr/>
            </a:lvl1pPr>
          </a:lstStyle>
          <a:p>
            <a:pPr rtl="0"/>
            <a:r>
              <a:rPr lang="en-GB" noProof="0"/>
              <a:t>Picture</a:t>
            </a:r>
          </a:p>
        </p:txBody>
      </p:sp>
      <p:sp>
        <p:nvSpPr>
          <p:cNvPr id="16" name="Picture Placeholder 14">
            <a:extLst>
              <a:ext uri="{FF2B5EF4-FFF2-40B4-BE49-F238E27FC236}">
                <a16:creationId xmlns:a16="http://schemas.microsoft.com/office/drawing/2014/main" id="{6B8374DB-2C54-426F-9768-7B838BE1F98D}"/>
              </a:ext>
            </a:extLst>
          </p:cNvPr>
          <p:cNvSpPr>
            <a:spLocks noGrp="1"/>
          </p:cNvSpPr>
          <p:nvPr>
            <p:ph type="pic" sz="quarter" idx="21" hasCustomPrompt="1"/>
          </p:nvPr>
        </p:nvSpPr>
        <p:spPr>
          <a:xfrm>
            <a:off x="7845552" y="2798064"/>
            <a:ext cx="1463040" cy="1481328"/>
          </a:xfrm>
        </p:spPr>
        <p:txBody>
          <a:bodyPr rtlCol="0" anchor="ctr"/>
          <a:lstStyle>
            <a:lvl1pPr algn="ctr">
              <a:buNone/>
              <a:defRPr/>
            </a:lvl1pPr>
          </a:lstStyle>
          <a:p>
            <a:pPr rtl="0"/>
            <a:r>
              <a:rPr lang="en-GB" noProof="0"/>
              <a:t>Picture</a:t>
            </a:r>
          </a:p>
        </p:txBody>
      </p:sp>
      <p:sp>
        <p:nvSpPr>
          <p:cNvPr id="27" name="Rectangle 26">
            <a:extLst>
              <a:ext uri="{FF2B5EF4-FFF2-40B4-BE49-F238E27FC236}">
                <a16:creationId xmlns:a16="http://schemas.microsoft.com/office/drawing/2014/main" id="{76763C05-47FB-4725-A20D-066889246220}"/>
              </a:ext>
            </a:extLst>
          </p:cNvPr>
          <p:cNvSpPr/>
          <p:nvPr userDrawn="1"/>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itle 1">
            <a:extLst>
              <a:ext uri="{FF2B5EF4-FFF2-40B4-BE49-F238E27FC236}">
                <a16:creationId xmlns:a16="http://schemas.microsoft.com/office/drawing/2014/main" id="{9EDC39EC-C00D-4DE8-8828-E0E5AD579F19}"/>
              </a:ext>
            </a:extLst>
          </p:cNvPr>
          <p:cNvSpPr>
            <a:spLocks noGrp="1"/>
          </p:cNvSpPr>
          <p:nvPr>
            <p:ph type="title"/>
          </p:nvPr>
        </p:nvSpPr>
        <p:spPr>
          <a:xfrm>
            <a:off x="1115568" y="548640"/>
            <a:ext cx="10168128" cy="1179576"/>
          </a:xfrm>
        </p:spPr>
        <p:txBody>
          <a:bodyPr rtlCol="0">
            <a:normAutofit/>
          </a:bodyPr>
          <a:lstStyle>
            <a:lvl1pPr>
              <a:defRPr sz="4000"/>
            </a:lvl1pPr>
          </a:lstStyle>
          <a:p>
            <a:pPr rtl="0"/>
            <a:r>
              <a:rPr lang="en-US" noProof="0"/>
              <a:t>Click to edit Master title style</a:t>
            </a:r>
            <a:endParaRPr lang="en-GB" noProof="0"/>
          </a:p>
        </p:txBody>
      </p:sp>
      <p:sp>
        <p:nvSpPr>
          <p:cNvPr id="32" name="Picture Placeholder 14">
            <a:extLst>
              <a:ext uri="{FF2B5EF4-FFF2-40B4-BE49-F238E27FC236}">
                <a16:creationId xmlns:a16="http://schemas.microsoft.com/office/drawing/2014/main" id="{AC393A50-B0FA-44B0-850A-6E748DECA20A}"/>
              </a:ext>
            </a:extLst>
          </p:cNvPr>
          <p:cNvSpPr>
            <a:spLocks noGrp="1"/>
          </p:cNvSpPr>
          <p:nvPr>
            <p:ph type="pic" sz="quarter" idx="28" hasCustomPrompt="1"/>
          </p:nvPr>
        </p:nvSpPr>
        <p:spPr>
          <a:xfrm>
            <a:off x="2999232" y="2798064"/>
            <a:ext cx="1463040" cy="1481328"/>
          </a:xfrm>
        </p:spPr>
        <p:txBody>
          <a:bodyPr rtlCol="0" anchor="ctr"/>
          <a:lstStyle>
            <a:lvl1pPr algn="ctr">
              <a:buNone/>
              <a:defRPr/>
            </a:lvl1pPr>
          </a:lstStyle>
          <a:p>
            <a:pPr rtl="0"/>
            <a:r>
              <a:rPr lang="en-GB" noProof="0"/>
              <a:t>Picture</a:t>
            </a:r>
          </a:p>
        </p:txBody>
      </p:sp>
      <p:sp>
        <p:nvSpPr>
          <p:cNvPr id="33" name="Picture Placeholder 14">
            <a:extLst>
              <a:ext uri="{FF2B5EF4-FFF2-40B4-BE49-F238E27FC236}">
                <a16:creationId xmlns:a16="http://schemas.microsoft.com/office/drawing/2014/main" id="{C19D18E3-AE27-4902-A5E1-1E388C8CA886}"/>
              </a:ext>
            </a:extLst>
          </p:cNvPr>
          <p:cNvSpPr>
            <a:spLocks noGrp="1"/>
          </p:cNvSpPr>
          <p:nvPr>
            <p:ph type="pic" sz="quarter" idx="29" hasCustomPrompt="1"/>
          </p:nvPr>
        </p:nvSpPr>
        <p:spPr>
          <a:xfrm>
            <a:off x="10268712" y="2798064"/>
            <a:ext cx="1463040" cy="1481328"/>
          </a:xfrm>
        </p:spPr>
        <p:txBody>
          <a:bodyPr rtlCol="0" anchor="ctr"/>
          <a:lstStyle>
            <a:lvl1pPr algn="ctr">
              <a:buNone/>
              <a:defRPr/>
            </a:lvl1pPr>
          </a:lstStyle>
          <a:p>
            <a:pPr rtl="0"/>
            <a:r>
              <a:rPr lang="en-GB" noProof="0"/>
              <a:t>Picture</a:t>
            </a:r>
          </a:p>
        </p:txBody>
      </p:sp>
      <p:sp>
        <p:nvSpPr>
          <p:cNvPr id="11" name="Date Placeholder 10">
            <a:extLst>
              <a:ext uri="{FF2B5EF4-FFF2-40B4-BE49-F238E27FC236}">
                <a16:creationId xmlns:a16="http://schemas.microsoft.com/office/drawing/2014/main" id="{C4A1E4D4-19E0-496B-BBAF-99A720781C00}"/>
              </a:ext>
            </a:extLst>
          </p:cNvPr>
          <p:cNvSpPr>
            <a:spLocks noGrp="1"/>
          </p:cNvSpPr>
          <p:nvPr>
            <p:ph type="dt" sz="half" idx="32"/>
          </p:nvPr>
        </p:nvSpPr>
        <p:spPr>
          <a:xfrm>
            <a:off x="905256" y="6356350"/>
            <a:ext cx="2743200" cy="365125"/>
          </a:xfrm>
        </p:spPr>
        <p:txBody>
          <a:bodyPr rtlCol="0"/>
          <a:lstStyle/>
          <a:p>
            <a:pPr rtl="0"/>
            <a:r>
              <a:rPr lang="en-GB" noProof="0"/>
              <a:t>9/4/20XX</a:t>
            </a:r>
          </a:p>
        </p:txBody>
      </p:sp>
      <p:sp>
        <p:nvSpPr>
          <p:cNvPr id="12" name="Footer Placeholder 11">
            <a:extLst>
              <a:ext uri="{FF2B5EF4-FFF2-40B4-BE49-F238E27FC236}">
                <a16:creationId xmlns:a16="http://schemas.microsoft.com/office/drawing/2014/main" id="{D0281C10-EAAA-4F45-8CC9-87F9F9116C21}"/>
              </a:ext>
            </a:extLst>
          </p:cNvPr>
          <p:cNvSpPr>
            <a:spLocks noGrp="1"/>
          </p:cNvSpPr>
          <p:nvPr>
            <p:ph type="ftr" sz="quarter" idx="33"/>
          </p:nvPr>
        </p:nvSpPr>
        <p:spPr/>
        <p:txBody>
          <a:bodyPr rtlCol="0"/>
          <a:lstStyle/>
          <a:p>
            <a:pPr rtl="0"/>
            <a:r>
              <a:rPr lang="en-GB" noProof="0"/>
              <a:t>Presentation Title</a:t>
            </a:r>
          </a:p>
        </p:txBody>
      </p:sp>
      <p:sp>
        <p:nvSpPr>
          <p:cNvPr id="13" name="Slide Number Placeholder 12">
            <a:extLst>
              <a:ext uri="{FF2B5EF4-FFF2-40B4-BE49-F238E27FC236}">
                <a16:creationId xmlns:a16="http://schemas.microsoft.com/office/drawing/2014/main" id="{389175D6-43FD-42A2-8595-893FC3BFCDF6}"/>
              </a:ext>
            </a:extLst>
          </p:cNvPr>
          <p:cNvSpPr>
            <a:spLocks noGrp="1"/>
          </p:cNvSpPr>
          <p:nvPr>
            <p:ph type="sldNum" sz="quarter" idx="34"/>
          </p:nvPr>
        </p:nvSpPr>
        <p:spPr/>
        <p:txBody>
          <a:bodyPr rtlCol="0"/>
          <a:lstStyle/>
          <a:p>
            <a:pPr rtl="0"/>
            <a:fld id="{A65A5C87-DF58-40C8-B092-1DE63DB4547E}" type="slidenum">
              <a:rPr lang="en-GB" noProof="0" smtClean="0"/>
              <a:t>‹#›</a:t>
            </a:fld>
            <a:endParaRPr lang="en-GB" noProof="0"/>
          </a:p>
        </p:txBody>
      </p:sp>
      <p:sp>
        <p:nvSpPr>
          <p:cNvPr id="37" name="Text Placeholder 35">
            <a:extLst>
              <a:ext uri="{FF2B5EF4-FFF2-40B4-BE49-F238E27FC236}">
                <a16:creationId xmlns:a16="http://schemas.microsoft.com/office/drawing/2014/main" id="{28F74B10-F76D-4BBB-A284-01D5A0DF8BCB}"/>
              </a:ext>
            </a:extLst>
          </p:cNvPr>
          <p:cNvSpPr>
            <a:spLocks noGrp="1"/>
          </p:cNvSpPr>
          <p:nvPr>
            <p:ph type="body" sz="quarter" idx="36" hasCustomPrompt="1"/>
          </p:nvPr>
        </p:nvSpPr>
        <p:spPr>
          <a:xfrm>
            <a:off x="5431536" y="4489704"/>
            <a:ext cx="1462088" cy="649288"/>
          </a:xfrm>
        </p:spPr>
        <p:txBody>
          <a:bodyPr rtlCol="0"/>
          <a:lstStyle>
            <a:lvl1pPr marL="0" indent="0" algn="ctr">
              <a:lnSpc>
                <a:spcPct val="100000"/>
              </a:lnSpc>
              <a:spcBef>
                <a:spcPts val="0"/>
              </a:spcBef>
              <a:buNone/>
              <a:defRPr sz="2000"/>
            </a:lvl1pPr>
            <a:lvl2pPr marL="0" indent="0" algn="ctr">
              <a:lnSpc>
                <a:spcPct val="100000"/>
              </a:lnSpc>
              <a:spcBef>
                <a:spcPts val="0"/>
              </a:spcBef>
              <a:buNone/>
              <a:defRPr sz="1600"/>
            </a:lvl2pPr>
            <a:lvl3pPr>
              <a:defRPr sz="2000"/>
            </a:lvl3pPr>
            <a:lvl4pPr>
              <a:defRPr sz="2000"/>
            </a:lvl4pPr>
            <a:lvl5pPr>
              <a:defRPr sz="2000"/>
            </a:lvl5pPr>
          </a:lstStyle>
          <a:p>
            <a:pPr lvl="0" rtl="0"/>
            <a:r>
              <a:rPr lang="en-GB" noProof="0"/>
              <a:t>Name</a:t>
            </a:r>
          </a:p>
          <a:p>
            <a:pPr lvl="1" rtl="0"/>
            <a:r>
              <a:rPr lang="en-GB" noProof="0"/>
              <a:t>Title</a:t>
            </a:r>
          </a:p>
        </p:txBody>
      </p:sp>
      <p:sp>
        <p:nvSpPr>
          <p:cNvPr id="38" name="Text Placeholder 35">
            <a:extLst>
              <a:ext uri="{FF2B5EF4-FFF2-40B4-BE49-F238E27FC236}">
                <a16:creationId xmlns:a16="http://schemas.microsoft.com/office/drawing/2014/main" id="{BD245DC2-6D7B-4AEE-B8EE-0D0E473AFFF5}"/>
              </a:ext>
            </a:extLst>
          </p:cNvPr>
          <p:cNvSpPr>
            <a:spLocks noGrp="1"/>
          </p:cNvSpPr>
          <p:nvPr>
            <p:ph type="body" sz="quarter" idx="37" hasCustomPrompt="1"/>
          </p:nvPr>
        </p:nvSpPr>
        <p:spPr>
          <a:xfrm>
            <a:off x="7845552" y="4489704"/>
            <a:ext cx="1462088" cy="649288"/>
          </a:xfrm>
        </p:spPr>
        <p:txBody>
          <a:bodyPr rtlCol="0"/>
          <a:lstStyle>
            <a:lvl1pPr marL="0" indent="0" algn="ctr">
              <a:lnSpc>
                <a:spcPct val="100000"/>
              </a:lnSpc>
              <a:spcBef>
                <a:spcPts val="0"/>
              </a:spcBef>
              <a:buNone/>
              <a:defRPr sz="2000"/>
            </a:lvl1pPr>
            <a:lvl2pPr marL="0" indent="0" algn="ctr">
              <a:lnSpc>
                <a:spcPct val="100000"/>
              </a:lnSpc>
              <a:spcBef>
                <a:spcPts val="0"/>
              </a:spcBef>
              <a:buNone/>
              <a:defRPr sz="1600"/>
            </a:lvl2pPr>
            <a:lvl3pPr>
              <a:defRPr sz="2000"/>
            </a:lvl3pPr>
            <a:lvl4pPr>
              <a:defRPr sz="2000"/>
            </a:lvl4pPr>
            <a:lvl5pPr>
              <a:defRPr sz="2000"/>
            </a:lvl5pPr>
          </a:lstStyle>
          <a:p>
            <a:pPr lvl="0" rtl="0"/>
            <a:r>
              <a:rPr lang="en-GB" noProof="0"/>
              <a:t>Name</a:t>
            </a:r>
          </a:p>
          <a:p>
            <a:pPr lvl="1" rtl="0"/>
            <a:r>
              <a:rPr lang="en-GB" noProof="0"/>
              <a:t>Title</a:t>
            </a:r>
          </a:p>
        </p:txBody>
      </p:sp>
      <p:sp>
        <p:nvSpPr>
          <p:cNvPr id="39" name="Text Placeholder 35">
            <a:extLst>
              <a:ext uri="{FF2B5EF4-FFF2-40B4-BE49-F238E27FC236}">
                <a16:creationId xmlns:a16="http://schemas.microsoft.com/office/drawing/2014/main" id="{28069EAF-8C82-49CC-8A38-2ACAD26F7DE9}"/>
              </a:ext>
            </a:extLst>
          </p:cNvPr>
          <p:cNvSpPr>
            <a:spLocks noGrp="1"/>
          </p:cNvSpPr>
          <p:nvPr>
            <p:ph type="body" sz="quarter" idx="38" hasCustomPrompt="1"/>
          </p:nvPr>
        </p:nvSpPr>
        <p:spPr>
          <a:xfrm>
            <a:off x="10268712" y="4489704"/>
            <a:ext cx="1462088" cy="649288"/>
          </a:xfrm>
        </p:spPr>
        <p:txBody>
          <a:bodyPr rtlCol="0"/>
          <a:lstStyle>
            <a:lvl1pPr marL="0" indent="0" algn="ctr">
              <a:lnSpc>
                <a:spcPct val="100000"/>
              </a:lnSpc>
              <a:spcBef>
                <a:spcPts val="0"/>
              </a:spcBef>
              <a:buNone/>
              <a:defRPr sz="2000"/>
            </a:lvl1pPr>
            <a:lvl2pPr marL="0" indent="0" algn="ctr">
              <a:lnSpc>
                <a:spcPct val="100000"/>
              </a:lnSpc>
              <a:spcBef>
                <a:spcPts val="0"/>
              </a:spcBef>
              <a:buNone/>
              <a:defRPr sz="1600"/>
            </a:lvl2pPr>
            <a:lvl3pPr>
              <a:defRPr sz="2000"/>
            </a:lvl3pPr>
            <a:lvl4pPr>
              <a:defRPr sz="2000"/>
            </a:lvl4pPr>
            <a:lvl5pPr>
              <a:defRPr sz="2000"/>
            </a:lvl5pPr>
          </a:lstStyle>
          <a:p>
            <a:pPr lvl="0" rtl="0"/>
            <a:r>
              <a:rPr lang="en-GB" noProof="0"/>
              <a:t>Name</a:t>
            </a:r>
          </a:p>
          <a:p>
            <a:pPr lvl="1" rtl="0"/>
            <a:r>
              <a:rPr lang="en-GB" noProof="0"/>
              <a:t>Title</a:t>
            </a:r>
          </a:p>
        </p:txBody>
      </p:sp>
      <p:sp>
        <p:nvSpPr>
          <p:cNvPr id="40" name="Text Placeholder 35">
            <a:extLst>
              <a:ext uri="{FF2B5EF4-FFF2-40B4-BE49-F238E27FC236}">
                <a16:creationId xmlns:a16="http://schemas.microsoft.com/office/drawing/2014/main" id="{DAA3B1CD-59B3-4B73-B91A-88CED1D8FDD6}"/>
              </a:ext>
            </a:extLst>
          </p:cNvPr>
          <p:cNvSpPr>
            <a:spLocks noGrp="1"/>
          </p:cNvSpPr>
          <p:nvPr>
            <p:ph type="body" sz="quarter" idx="39" hasCustomPrompt="1"/>
          </p:nvPr>
        </p:nvSpPr>
        <p:spPr>
          <a:xfrm>
            <a:off x="594360" y="4489704"/>
            <a:ext cx="1462088" cy="649288"/>
          </a:xfrm>
        </p:spPr>
        <p:txBody>
          <a:bodyPr rtlCol="0"/>
          <a:lstStyle>
            <a:lvl1pPr marL="0" indent="0" algn="ctr">
              <a:lnSpc>
                <a:spcPct val="100000"/>
              </a:lnSpc>
              <a:spcBef>
                <a:spcPts val="0"/>
              </a:spcBef>
              <a:buNone/>
              <a:defRPr sz="2000"/>
            </a:lvl1pPr>
            <a:lvl2pPr marL="0" indent="0" algn="ctr">
              <a:lnSpc>
                <a:spcPct val="100000"/>
              </a:lnSpc>
              <a:spcBef>
                <a:spcPts val="0"/>
              </a:spcBef>
              <a:buNone/>
              <a:defRPr sz="1600"/>
            </a:lvl2pPr>
            <a:lvl3pPr>
              <a:defRPr sz="2000"/>
            </a:lvl3pPr>
            <a:lvl4pPr>
              <a:defRPr sz="2000"/>
            </a:lvl4pPr>
            <a:lvl5pPr>
              <a:defRPr sz="2000"/>
            </a:lvl5pPr>
          </a:lstStyle>
          <a:p>
            <a:pPr lvl="0" rtl="0"/>
            <a:r>
              <a:rPr lang="en-GB" noProof="0"/>
              <a:t>Name</a:t>
            </a:r>
          </a:p>
          <a:p>
            <a:pPr lvl="1" rtl="0"/>
            <a:r>
              <a:rPr lang="en-GB" noProof="0"/>
              <a:t>Title</a:t>
            </a:r>
          </a:p>
        </p:txBody>
      </p:sp>
      <p:sp>
        <p:nvSpPr>
          <p:cNvPr id="41" name="Text Placeholder 35">
            <a:extLst>
              <a:ext uri="{FF2B5EF4-FFF2-40B4-BE49-F238E27FC236}">
                <a16:creationId xmlns:a16="http://schemas.microsoft.com/office/drawing/2014/main" id="{C1FED6B0-DEB7-46E3-8038-FE6788AC24A9}"/>
              </a:ext>
            </a:extLst>
          </p:cNvPr>
          <p:cNvSpPr>
            <a:spLocks noGrp="1"/>
          </p:cNvSpPr>
          <p:nvPr>
            <p:ph type="body" sz="quarter" idx="35" hasCustomPrompt="1"/>
          </p:nvPr>
        </p:nvSpPr>
        <p:spPr>
          <a:xfrm>
            <a:off x="3008376" y="4489704"/>
            <a:ext cx="1462088" cy="649288"/>
          </a:xfrm>
        </p:spPr>
        <p:txBody>
          <a:bodyPr rtlCol="0"/>
          <a:lstStyle>
            <a:lvl1pPr marL="0" indent="0" algn="ctr">
              <a:lnSpc>
                <a:spcPct val="100000"/>
              </a:lnSpc>
              <a:spcBef>
                <a:spcPts val="0"/>
              </a:spcBef>
              <a:buNone/>
              <a:defRPr sz="2000"/>
            </a:lvl1pPr>
            <a:lvl2pPr marL="0" indent="0" algn="ctr">
              <a:lnSpc>
                <a:spcPct val="100000"/>
              </a:lnSpc>
              <a:spcBef>
                <a:spcPts val="0"/>
              </a:spcBef>
              <a:buNone/>
              <a:defRPr sz="1600"/>
            </a:lvl2pPr>
            <a:lvl3pPr>
              <a:defRPr sz="2000"/>
            </a:lvl3pPr>
            <a:lvl4pPr>
              <a:defRPr sz="2000"/>
            </a:lvl4pPr>
            <a:lvl5pPr>
              <a:defRPr sz="2000"/>
            </a:lvl5pPr>
          </a:lstStyle>
          <a:p>
            <a:pPr lvl="0" rtl="0"/>
            <a:r>
              <a:rPr lang="en-GB" noProof="0"/>
              <a:t>Name</a:t>
            </a:r>
          </a:p>
          <a:p>
            <a:pPr lvl="1" rtl="0"/>
            <a:r>
              <a:rPr lang="en-GB" noProof="0"/>
              <a:t>Title</a:t>
            </a:r>
          </a:p>
        </p:txBody>
      </p:sp>
    </p:spTree>
    <p:extLst>
      <p:ext uri="{BB962C8B-B14F-4D97-AF65-F5344CB8AC3E}">
        <p14:creationId xmlns:p14="http://schemas.microsoft.com/office/powerpoint/2010/main" val="4315117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3 colum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userDrawn="1"/>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rtlCol="0">
            <a:normAutofit/>
          </a:bodyPr>
          <a:lstStyle>
            <a:lvl1pPr>
              <a:defRPr sz="4000"/>
            </a:lvl1p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576072" y="2372650"/>
            <a:ext cx="3291840" cy="823912"/>
          </a:xfrm>
        </p:spPr>
        <p:txBody>
          <a:bodyPr rtlCol="0"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576072" y="3203688"/>
            <a:ext cx="3291840" cy="2968512"/>
          </a:xfrm>
        </p:spPr>
        <p:txBody>
          <a:bodyPr rtlCol="0"/>
          <a:lstStyle>
            <a:lvl1pPr>
              <a:spcBef>
                <a:spcPts val="1000"/>
              </a:spcBef>
              <a:defRPr sz="1800"/>
            </a:lvl1pPr>
            <a:lvl2pPr>
              <a:spcBef>
                <a:spcPts val="1000"/>
              </a:spcBef>
              <a:defRPr sz="1800"/>
            </a:lvl2pPr>
            <a:lvl3pPr>
              <a:spcBef>
                <a:spcPts val="1000"/>
              </a:spcBef>
              <a:defRPr sz="1800"/>
            </a:lvl3pPr>
            <a:lvl4pPr>
              <a:spcBef>
                <a:spcPts val="1000"/>
              </a:spcBef>
              <a:defRPr sz="1800"/>
            </a:lvl4pPr>
            <a:lvl5pPr>
              <a:spcBef>
                <a:spcPts val="1000"/>
              </a:spcBef>
              <a:defRPr sz="1800"/>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4507992" y="2372650"/>
            <a:ext cx="3291840" cy="823912"/>
          </a:xfrm>
        </p:spPr>
        <p:txBody>
          <a:bodyPr rtlCol="0"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4507992" y="3203687"/>
            <a:ext cx="3291840" cy="2968511"/>
          </a:xfrm>
        </p:spPr>
        <p:txBody>
          <a:bodyPr rtlCol="0"/>
          <a:lstStyle>
            <a:lvl1pPr>
              <a:spcBef>
                <a:spcPts val="1000"/>
              </a:spcBef>
              <a:defRPr sz="1800"/>
            </a:lvl1pPr>
            <a:lvl2pPr>
              <a:spcBef>
                <a:spcPts val="1000"/>
              </a:spcBef>
              <a:defRPr sz="1800"/>
            </a:lvl2pPr>
            <a:lvl3pPr>
              <a:spcBef>
                <a:spcPts val="1000"/>
              </a:spcBef>
              <a:defRPr sz="1800"/>
            </a:lvl3pPr>
            <a:lvl4pPr>
              <a:spcBef>
                <a:spcPts val="1000"/>
              </a:spcBef>
              <a:defRPr sz="1800"/>
            </a:lvl4pPr>
            <a:lvl5pPr>
              <a:spcBef>
                <a:spcPts val="1000"/>
              </a:spcBef>
              <a:defRPr sz="1800"/>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905256" y="6356350"/>
            <a:ext cx="2743200" cy="365125"/>
          </a:xfrm>
        </p:spPr>
        <p:txBody>
          <a:bodyPr rtlCol="0"/>
          <a:lstStyle/>
          <a:p>
            <a:pPr rtl="0"/>
            <a:r>
              <a:rPr lang="en-GB" noProof="0"/>
              <a:t>9/4/20XX</a:t>
            </a:r>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rtlCol="0"/>
          <a:lstStyle/>
          <a:p>
            <a:pPr rtl="0"/>
            <a:r>
              <a:rPr lang="en-GB" noProof="0"/>
              <a:t>Presentation Title</a:t>
            </a:r>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rtlCol="0"/>
          <a:lstStyle/>
          <a:p>
            <a:pPr rtl="0"/>
            <a:fld id="{A65A5C87-DF58-40C8-B092-1DE63DB4547E}" type="slidenum">
              <a:rPr lang="en-GB" noProof="0" smtClean="0"/>
              <a:t>‹#›</a:t>
            </a:fld>
            <a:endParaRPr lang="en-GB" noProof="0"/>
          </a:p>
        </p:txBody>
      </p:sp>
      <p:sp>
        <p:nvSpPr>
          <p:cNvPr id="14" name="Text Placeholder 4">
            <a:extLst>
              <a:ext uri="{FF2B5EF4-FFF2-40B4-BE49-F238E27FC236}">
                <a16:creationId xmlns:a16="http://schemas.microsoft.com/office/drawing/2014/main" id="{CE04853A-B5A7-418B-B49F-E718136614E0}"/>
              </a:ext>
            </a:extLst>
          </p:cNvPr>
          <p:cNvSpPr>
            <a:spLocks noGrp="1"/>
          </p:cNvSpPr>
          <p:nvPr>
            <p:ph type="body" sz="quarter" idx="13"/>
          </p:nvPr>
        </p:nvSpPr>
        <p:spPr>
          <a:xfrm>
            <a:off x="8439912" y="2372650"/>
            <a:ext cx="3291840" cy="823912"/>
          </a:xfrm>
        </p:spPr>
        <p:txBody>
          <a:bodyPr rtlCol="0"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16" name="Content Placeholder 5">
            <a:extLst>
              <a:ext uri="{FF2B5EF4-FFF2-40B4-BE49-F238E27FC236}">
                <a16:creationId xmlns:a16="http://schemas.microsoft.com/office/drawing/2014/main" id="{D08E5547-BBB9-4D87-A012-6BC6B1330861}"/>
              </a:ext>
            </a:extLst>
          </p:cNvPr>
          <p:cNvSpPr>
            <a:spLocks noGrp="1"/>
          </p:cNvSpPr>
          <p:nvPr>
            <p:ph sz="quarter" idx="14"/>
          </p:nvPr>
        </p:nvSpPr>
        <p:spPr>
          <a:xfrm>
            <a:off x="8439912" y="3203687"/>
            <a:ext cx="3291840" cy="2968511"/>
          </a:xfrm>
        </p:spPr>
        <p:txBody>
          <a:bodyPr rtlCol="0"/>
          <a:lstStyle>
            <a:lvl1pPr>
              <a:spcBef>
                <a:spcPts val="1000"/>
              </a:spcBef>
              <a:defRPr sz="1800"/>
            </a:lvl1pPr>
            <a:lvl2pPr>
              <a:spcBef>
                <a:spcPts val="1000"/>
              </a:spcBef>
              <a:defRPr sz="1800"/>
            </a:lvl2pPr>
            <a:lvl3pPr>
              <a:spcBef>
                <a:spcPts val="1000"/>
              </a:spcBef>
              <a:defRPr sz="1800"/>
            </a:lvl3pPr>
            <a:lvl4pPr>
              <a:spcBef>
                <a:spcPts val="1000"/>
              </a:spcBef>
              <a:defRPr sz="1800"/>
            </a:lvl4pPr>
            <a:lvl5pPr>
              <a:spcBef>
                <a:spcPts val="1000"/>
              </a:spcBef>
              <a:defRPr sz="1800"/>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Tree>
    <p:extLst>
      <p:ext uri="{BB962C8B-B14F-4D97-AF65-F5344CB8AC3E}">
        <p14:creationId xmlns:p14="http://schemas.microsoft.com/office/powerpoint/2010/main" val="2202261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with 3 pictures">
    <p:spTree>
      <p:nvGrpSpPr>
        <p:cNvPr id="1" name=""/>
        <p:cNvGrpSpPr/>
        <p:nvPr/>
      </p:nvGrpSpPr>
      <p:grpSpPr>
        <a:xfrm>
          <a:off x="0" y="0"/>
          <a:ext cx="0" cy="0"/>
          <a:chOff x="0" y="0"/>
          <a:chExt cx="0" cy="0"/>
        </a:xfrm>
      </p:grpSpPr>
      <p:sp useBgFill="1">
        <p:nvSpPr>
          <p:cNvPr id="4" name="Rectangle 3">
            <a:extLst>
              <a:ext uri="{FF2B5EF4-FFF2-40B4-BE49-F238E27FC236}">
                <a16:creationId xmlns:a16="http://schemas.microsoft.com/office/drawing/2014/main" id="{2CD68929-9BD1-4A1E-9C1E-5B980D986EC1}"/>
              </a:ext>
            </a:extLst>
          </p:cNvPr>
          <p:cNvSpPr/>
          <p:nvPr userDrawn="1"/>
        </p:nvSpPr>
        <p:spPr>
          <a:xfrm>
            <a:off x="409575" y="633619"/>
            <a:ext cx="4927413" cy="549592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841248" y="978408"/>
            <a:ext cx="4059936" cy="1106424"/>
          </a:xfrm>
        </p:spPr>
        <p:txBody>
          <a:bodyPr rtlCol="0" anchor="ctr">
            <a:normAutofit/>
          </a:bodyPr>
          <a:lstStyle>
            <a:lvl1pPr>
              <a:defRPr sz="2800"/>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841248" y="2359152"/>
            <a:ext cx="4059936" cy="3429000"/>
          </a:xfrm>
        </p:spPr>
        <p:txBody>
          <a:bodyPr rtlCol="0"/>
          <a:lstStyle>
            <a:lvl1pPr marL="0" indent="0">
              <a:buNone/>
              <a:defRPr sz="1800"/>
            </a:lvl1pPr>
          </a:lstStyle>
          <a:p>
            <a:pPr lvl="0" rtl="0"/>
            <a:r>
              <a:rPr lang="en-US" noProof="0"/>
              <a:t>Click to edit Master text styles</a:t>
            </a:r>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8961120" y="566928"/>
            <a:ext cx="2871216" cy="2340864"/>
          </a:xfrm>
        </p:spPr>
        <p:txBody>
          <a:bodyPr rtlCol="0" anchor="ctr"/>
          <a:lstStyle>
            <a:lvl1pPr algn="ctr">
              <a:buNone/>
              <a:defRPr/>
            </a:lvl1pPr>
          </a:lstStyle>
          <a:p>
            <a:pPr rtl="0"/>
            <a:r>
              <a:rPr lang="en-US" noProof="0"/>
              <a:t>Click icon to add picture</a:t>
            </a:r>
            <a:endParaRPr lang="en-GB" noProof="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5843016" y="566928"/>
            <a:ext cx="2871216" cy="2340864"/>
          </a:xfrm>
        </p:spPr>
        <p:txBody>
          <a:bodyPr rtlCol="0" anchor="ctr"/>
          <a:lstStyle>
            <a:lvl1pPr algn="ctr">
              <a:buNone/>
              <a:defRPr/>
            </a:lvl1pPr>
          </a:lstStyle>
          <a:p>
            <a:pPr rtl="0"/>
            <a:r>
              <a:rPr lang="en-US" noProof="0"/>
              <a:t>Click icon to add picture</a:t>
            </a:r>
            <a:endParaRPr lang="en-GB" noProof="0"/>
          </a:p>
        </p:txBody>
      </p:sp>
      <p:sp>
        <p:nvSpPr>
          <p:cNvPr id="5" name="Rectangle 4">
            <a:extLst>
              <a:ext uri="{FF2B5EF4-FFF2-40B4-BE49-F238E27FC236}">
                <a16:creationId xmlns:a16="http://schemas.microsoft.com/office/drawing/2014/main" id="{B3ED68CE-A00C-4DD9-8065-B0E3D033BC20}"/>
              </a:ext>
            </a:extLst>
          </p:cNvPr>
          <p:cNvSpPr/>
          <p:nvPr userDrawn="1"/>
        </p:nvSpPr>
        <p:spPr>
          <a:xfrm>
            <a:off x="345567" y="117043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B3EDCB6-603C-4A22-80E6-232A6202452A}"/>
              </a:ext>
            </a:extLst>
          </p:cNvPr>
          <p:cNvSpPr/>
          <p:nvPr userDrawn="1"/>
        </p:nvSpPr>
        <p:spPr>
          <a:xfrm>
            <a:off x="877459" y="2121408"/>
            <a:ext cx="3958650"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Picture Placeholder 14">
            <a:extLst>
              <a:ext uri="{FF2B5EF4-FFF2-40B4-BE49-F238E27FC236}">
                <a16:creationId xmlns:a16="http://schemas.microsoft.com/office/drawing/2014/main" id="{FBB9124E-D1EB-4540-B1E1-DF3CD388BB27}"/>
              </a:ext>
            </a:extLst>
          </p:cNvPr>
          <p:cNvSpPr>
            <a:spLocks noGrp="1"/>
          </p:cNvSpPr>
          <p:nvPr>
            <p:ph type="pic" sz="quarter" idx="17"/>
          </p:nvPr>
        </p:nvSpPr>
        <p:spPr>
          <a:xfrm>
            <a:off x="5843016" y="3108960"/>
            <a:ext cx="5989320" cy="3054096"/>
          </a:xfrm>
        </p:spPr>
        <p:txBody>
          <a:bodyPr rtlCol="0" anchor="ctr"/>
          <a:lstStyle>
            <a:lvl1pPr algn="ctr">
              <a:buNone/>
              <a:defRPr/>
            </a:lvl1pPr>
          </a:lstStyle>
          <a:p>
            <a:pPr rtl="0"/>
            <a:r>
              <a:rPr lang="en-US" noProof="0"/>
              <a:t>Click icon to add picture</a:t>
            </a:r>
            <a:endParaRPr lang="en-GB" noProof="0"/>
          </a:p>
        </p:txBody>
      </p:sp>
      <p:sp>
        <p:nvSpPr>
          <p:cNvPr id="18" name="Date Placeholder 17">
            <a:extLst>
              <a:ext uri="{FF2B5EF4-FFF2-40B4-BE49-F238E27FC236}">
                <a16:creationId xmlns:a16="http://schemas.microsoft.com/office/drawing/2014/main" id="{88171D0F-B23C-4DA9-9F5D-C5F480A4C5BE}"/>
              </a:ext>
            </a:extLst>
          </p:cNvPr>
          <p:cNvSpPr>
            <a:spLocks noGrp="1"/>
          </p:cNvSpPr>
          <p:nvPr>
            <p:ph type="dt" sz="half" idx="18"/>
          </p:nvPr>
        </p:nvSpPr>
        <p:spPr>
          <a:xfrm>
            <a:off x="905256" y="6356350"/>
            <a:ext cx="2743200" cy="365125"/>
          </a:xfrm>
        </p:spPr>
        <p:txBody>
          <a:bodyPr rtlCol="0"/>
          <a:lstStyle/>
          <a:p>
            <a:pPr rtl="0"/>
            <a:r>
              <a:rPr lang="en-GB" noProof="0"/>
              <a:t>9/4/20XX</a:t>
            </a:r>
          </a:p>
        </p:txBody>
      </p:sp>
      <p:sp>
        <p:nvSpPr>
          <p:cNvPr id="19" name="Footer Placeholder 18">
            <a:extLst>
              <a:ext uri="{FF2B5EF4-FFF2-40B4-BE49-F238E27FC236}">
                <a16:creationId xmlns:a16="http://schemas.microsoft.com/office/drawing/2014/main" id="{69186A5E-A88B-4AD5-8730-E1679229BB98}"/>
              </a:ext>
            </a:extLst>
          </p:cNvPr>
          <p:cNvSpPr>
            <a:spLocks noGrp="1"/>
          </p:cNvSpPr>
          <p:nvPr>
            <p:ph type="ftr" sz="quarter" idx="19"/>
          </p:nvPr>
        </p:nvSpPr>
        <p:spPr/>
        <p:txBody>
          <a:bodyPr rtlCol="0"/>
          <a:lstStyle/>
          <a:p>
            <a:pPr rtl="0"/>
            <a:r>
              <a:rPr lang="en-GB" noProof="0"/>
              <a:t>Presentation Title</a:t>
            </a:r>
          </a:p>
        </p:txBody>
      </p:sp>
      <p:sp>
        <p:nvSpPr>
          <p:cNvPr id="20" name="Slide Number Placeholder 19">
            <a:extLst>
              <a:ext uri="{FF2B5EF4-FFF2-40B4-BE49-F238E27FC236}">
                <a16:creationId xmlns:a16="http://schemas.microsoft.com/office/drawing/2014/main" id="{FDD4F609-6DE6-4637-A216-DB19D982FF19}"/>
              </a:ext>
            </a:extLst>
          </p:cNvPr>
          <p:cNvSpPr>
            <a:spLocks noGrp="1"/>
          </p:cNvSpPr>
          <p:nvPr>
            <p:ph type="sldNum" sz="quarter" idx="20"/>
          </p:nvPr>
        </p:nvSpPr>
        <p:spPr>
          <a:xfrm>
            <a:off x="8540496" y="6356350"/>
            <a:ext cx="2743200" cy="365125"/>
          </a:xfrm>
        </p:spPr>
        <p:txBody>
          <a:bodyPr rtlCol="0"/>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35279717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useBgFill="1">
        <p:nvSpPr>
          <p:cNvPr id="4" name="Rectangle 3">
            <a:extLst>
              <a:ext uri="{FF2B5EF4-FFF2-40B4-BE49-F238E27FC236}">
                <a16:creationId xmlns:a16="http://schemas.microsoft.com/office/drawing/2014/main" id="{2CD68929-9BD1-4A1E-9C1E-5B980D986EC1}"/>
              </a:ext>
            </a:extLst>
          </p:cNvPr>
          <p:cNvSpPr/>
          <p:nvPr userDrawn="1"/>
        </p:nvSpPr>
        <p:spPr>
          <a:xfrm>
            <a:off x="7324344" y="630936"/>
            <a:ext cx="4517136" cy="549592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7772400" y="978408"/>
            <a:ext cx="3721608" cy="1106424"/>
          </a:xfrm>
        </p:spPr>
        <p:txBody>
          <a:bodyPr rtlCol="0" anchor="ctr">
            <a:normAutofit/>
          </a:bodyPr>
          <a:lstStyle>
            <a:lvl1pPr>
              <a:defRPr sz="2800"/>
            </a:lvl1pPr>
          </a:lstStyle>
          <a:p>
            <a:pPr rtl="0"/>
            <a:r>
              <a:rPr lang="en-US" noProof="0"/>
              <a:t>Click to edit Master title style</a:t>
            </a:r>
            <a:endParaRPr lang="en-GB" noProof="0"/>
          </a:p>
        </p:txBody>
      </p:sp>
      <p:sp>
        <p:nvSpPr>
          <p:cNvPr id="15" name="Picture Placeholder 14">
            <a:extLst>
              <a:ext uri="{FF2B5EF4-FFF2-40B4-BE49-F238E27FC236}">
                <a16:creationId xmlns:a16="http://schemas.microsoft.com/office/drawing/2014/main" id="{D9F91D62-7A39-4697-A73D-908DBA590EFB}"/>
              </a:ext>
            </a:extLst>
          </p:cNvPr>
          <p:cNvSpPr>
            <a:spLocks noGrp="1"/>
          </p:cNvSpPr>
          <p:nvPr>
            <p:ph type="pic" sz="quarter" idx="13"/>
          </p:nvPr>
        </p:nvSpPr>
        <p:spPr>
          <a:xfrm>
            <a:off x="3767328" y="630936"/>
            <a:ext cx="3246120" cy="2688336"/>
          </a:xfrm>
        </p:spPr>
        <p:txBody>
          <a:bodyPr rtlCol="0" anchor="ctr"/>
          <a:lstStyle>
            <a:lvl1pPr algn="ctr">
              <a:buNone/>
              <a:defRPr/>
            </a:lvl1pPr>
          </a:lstStyle>
          <a:p>
            <a:pPr rtl="0"/>
            <a:r>
              <a:rPr lang="en-US" noProof="0"/>
              <a:t>Click icon to add picture</a:t>
            </a:r>
            <a:endParaRPr lang="en-GB" noProof="0"/>
          </a:p>
        </p:txBody>
      </p:sp>
      <p:sp>
        <p:nvSpPr>
          <p:cNvPr id="10" name="Picture Placeholder 14">
            <a:extLst>
              <a:ext uri="{FF2B5EF4-FFF2-40B4-BE49-F238E27FC236}">
                <a16:creationId xmlns:a16="http://schemas.microsoft.com/office/drawing/2014/main" id="{687A7A61-F904-44E0-837C-FB357932BC1E}"/>
              </a:ext>
            </a:extLst>
          </p:cNvPr>
          <p:cNvSpPr>
            <a:spLocks noGrp="1"/>
          </p:cNvSpPr>
          <p:nvPr>
            <p:ph type="pic" sz="quarter" idx="14"/>
          </p:nvPr>
        </p:nvSpPr>
        <p:spPr>
          <a:xfrm>
            <a:off x="411480" y="630936"/>
            <a:ext cx="3246120" cy="2688336"/>
          </a:xfrm>
        </p:spPr>
        <p:txBody>
          <a:bodyPr rtlCol="0" anchor="ctr"/>
          <a:lstStyle>
            <a:lvl1pPr algn="ctr">
              <a:buNone/>
              <a:defRPr/>
            </a:lvl1pPr>
          </a:lstStyle>
          <a:p>
            <a:pPr rtl="0"/>
            <a:r>
              <a:rPr lang="en-US" noProof="0"/>
              <a:t>Click icon to add picture</a:t>
            </a:r>
            <a:endParaRPr lang="en-GB" noProof="0"/>
          </a:p>
        </p:txBody>
      </p:sp>
      <p:sp>
        <p:nvSpPr>
          <p:cNvPr id="5" name="Rectangle 4">
            <a:extLst>
              <a:ext uri="{FF2B5EF4-FFF2-40B4-BE49-F238E27FC236}">
                <a16:creationId xmlns:a16="http://schemas.microsoft.com/office/drawing/2014/main" id="{B3ED68CE-A00C-4DD9-8065-B0E3D033BC20}"/>
              </a:ext>
            </a:extLst>
          </p:cNvPr>
          <p:cNvSpPr/>
          <p:nvPr userDrawn="1"/>
        </p:nvSpPr>
        <p:spPr>
          <a:xfrm>
            <a:off x="7260336" y="1179576"/>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Picture Placeholder 14">
            <a:extLst>
              <a:ext uri="{FF2B5EF4-FFF2-40B4-BE49-F238E27FC236}">
                <a16:creationId xmlns:a16="http://schemas.microsoft.com/office/drawing/2014/main" id="{FBB9124E-D1EB-4540-B1E1-DF3CD388BB27}"/>
              </a:ext>
            </a:extLst>
          </p:cNvPr>
          <p:cNvSpPr>
            <a:spLocks noGrp="1"/>
          </p:cNvSpPr>
          <p:nvPr>
            <p:ph type="pic" sz="quarter" idx="17"/>
          </p:nvPr>
        </p:nvSpPr>
        <p:spPr>
          <a:xfrm>
            <a:off x="411480" y="3438144"/>
            <a:ext cx="3246120" cy="2688336"/>
          </a:xfrm>
        </p:spPr>
        <p:txBody>
          <a:bodyPr rtlCol="0" anchor="ctr"/>
          <a:lstStyle>
            <a:lvl1pPr algn="ctr">
              <a:buNone/>
              <a:defRPr/>
            </a:lvl1pPr>
          </a:lstStyle>
          <a:p>
            <a:pPr rtl="0"/>
            <a:r>
              <a:rPr lang="en-US" noProof="0"/>
              <a:t>Click icon to add picture</a:t>
            </a:r>
            <a:endParaRPr lang="en-GB" noProof="0"/>
          </a:p>
        </p:txBody>
      </p:sp>
      <p:sp>
        <p:nvSpPr>
          <p:cNvPr id="18" name="Date Placeholder 17">
            <a:extLst>
              <a:ext uri="{FF2B5EF4-FFF2-40B4-BE49-F238E27FC236}">
                <a16:creationId xmlns:a16="http://schemas.microsoft.com/office/drawing/2014/main" id="{88171D0F-B23C-4DA9-9F5D-C5F480A4C5BE}"/>
              </a:ext>
            </a:extLst>
          </p:cNvPr>
          <p:cNvSpPr>
            <a:spLocks noGrp="1"/>
          </p:cNvSpPr>
          <p:nvPr>
            <p:ph type="dt" sz="half" idx="18"/>
          </p:nvPr>
        </p:nvSpPr>
        <p:spPr>
          <a:xfrm>
            <a:off x="905256" y="6356350"/>
            <a:ext cx="2743200" cy="365125"/>
          </a:xfrm>
        </p:spPr>
        <p:txBody>
          <a:bodyPr rtlCol="0"/>
          <a:lstStyle/>
          <a:p>
            <a:pPr rtl="0"/>
            <a:r>
              <a:rPr lang="en-GB" noProof="0"/>
              <a:t>9/4/20XX</a:t>
            </a:r>
          </a:p>
        </p:txBody>
      </p:sp>
      <p:sp>
        <p:nvSpPr>
          <p:cNvPr id="19" name="Footer Placeholder 18">
            <a:extLst>
              <a:ext uri="{FF2B5EF4-FFF2-40B4-BE49-F238E27FC236}">
                <a16:creationId xmlns:a16="http://schemas.microsoft.com/office/drawing/2014/main" id="{69186A5E-A88B-4AD5-8730-E1679229BB98}"/>
              </a:ext>
            </a:extLst>
          </p:cNvPr>
          <p:cNvSpPr>
            <a:spLocks noGrp="1"/>
          </p:cNvSpPr>
          <p:nvPr>
            <p:ph type="ftr" sz="quarter" idx="19"/>
          </p:nvPr>
        </p:nvSpPr>
        <p:spPr/>
        <p:txBody>
          <a:bodyPr rtlCol="0"/>
          <a:lstStyle/>
          <a:p>
            <a:pPr rtl="0"/>
            <a:r>
              <a:rPr lang="en-GB" noProof="0"/>
              <a:t>Presentation Title</a:t>
            </a:r>
          </a:p>
        </p:txBody>
      </p:sp>
      <p:sp>
        <p:nvSpPr>
          <p:cNvPr id="20" name="Slide Number Placeholder 19">
            <a:extLst>
              <a:ext uri="{FF2B5EF4-FFF2-40B4-BE49-F238E27FC236}">
                <a16:creationId xmlns:a16="http://schemas.microsoft.com/office/drawing/2014/main" id="{FDD4F609-6DE6-4637-A216-DB19D982FF19}"/>
              </a:ext>
            </a:extLst>
          </p:cNvPr>
          <p:cNvSpPr>
            <a:spLocks noGrp="1"/>
          </p:cNvSpPr>
          <p:nvPr>
            <p:ph type="sldNum" sz="quarter" idx="20"/>
          </p:nvPr>
        </p:nvSpPr>
        <p:spPr>
          <a:xfrm>
            <a:off x="8540496" y="6356350"/>
            <a:ext cx="2743200" cy="365125"/>
          </a:xfrm>
        </p:spPr>
        <p:txBody>
          <a:bodyPr rtlCol="0"/>
          <a:lstStyle/>
          <a:p>
            <a:pPr rtl="0"/>
            <a:fld id="{A65A5C87-DF58-40C8-B092-1DE63DB4547E}" type="slidenum">
              <a:rPr lang="en-GB" noProof="0" smtClean="0"/>
              <a:t>‹#›</a:t>
            </a:fld>
            <a:endParaRPr lang="en-GB" noProof="0"/>
          </a:p>
        </p:txBody>
      </p:sp>
      <p:sp>
        <p:nvSpPr>
          <p:cNvPr id="6" name="Rectangle 5">
            <a:extLst>
              <a:ext uri="{FF2B5EF4-FFF2-40B4-BE49-F238E27FC236}">
                <a16:creationId xmlns:a16="http://schemas.microsoft.com/office/drawing/2014/main" id="{525280B1-DD77-4ADB-A6FC-71309BCB66E1}"/>
              </a:ext>
            </a:extLst>
          </p:cNvPr>
          <p:cNvSpPr/>
          <p:nvPr userDrawn="1"/>
        </p:nvSpPr>
        <p:spPr>
          <a:xfrm>
            <a:off x="7792216" y="2185416"/>
            <a:ext cx="3683187"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icture Placeholder 14">
            <a:extLst>
              <a:ext uri="{FF2B5EF4-FFF2-40B4-BE49-F238E27FC236}">
                <a16:creationId xmlns:a16="http://schemas.microsoft.com/office/drawing/2014/main" id="{6B8374DB-2C54-426F-9768-7B838BE1F98D}"/>
              </a:ext>
            </a:extLst>
          </p:cNvPr>
          <p:cNvSpPr>
            <a:spLocks noGrp="1"/>
          </p:cNvSpPr>
          <p:nvPr>
            <p:ph type="pic" sz="quarter" idx="21"/>
          </p:nvPr>
        </p:nvSpPr>
        <p:spPr>
          <a:xfrm>
            <a:off x="3767328" y="3438144"/>
            <a:ext cx="3246120" cy="2688336"/>
          </a:xfrm>
        </p:spPr>
        <p:txBody>
          <a:bodyPr rtlCol="0" anchor="ctr"/>
          <a:lstStyle>
            <a:lvl1pPr algn="ctr">
              <a:buNone/>
              <a:defRPr/>
            </a:lvl1pPr>
          </a:lstStyle>
          <a:p>
            <a:pPr rtl="0"/>
            <a:r>
              <a:rPr lang="en-US" noProof="0"/>
              <a:t>Click icon to add picture</a:t>
            </a:r>
            <a:endParaRPr lang="en-GB" noProof="0"/>
          </a:p>
        </p:txBody>
      </p:sp>
      <p:sp>
        <p:nvSpPr>
          <p:cNvPr id="8" name="Text Placeholder 7">
            <a:extLst>
              <a:ext uri="{FF2B5EF4-FFF2-40B4-BE49-F238E27FC236}">
                <a16:creationId xmlns:a16="http://schemas.microsoft.com/office/drawing/2014/main" id="{A0D33A8D-B0BB-4920-AAC4-6EE9952AA556}"/>
              </a:ext>
            </a:extLst>
          </p:cNvPr>
          <p:cNvSpPr>
            <a:spLocks noGrp="1"/>
          </p:cNvSpPr>
          <p:nvPr>
            <p:ph type="body" sz="quarter" idx="22"/>
          </p:nvPr>
        </p:nvSpPr>
        <p:spPr>
          <a:xfrm>
            <a:off x="7772400" y="3099816"/>
            <a:ext cx="3721100" cy="447675"/>
          </a:xfrm>
        </p:spPr>
        <p:txBody>
          <a:bodyPr rtlCol="0"/>
          <a:lstStyle>
            <a:lvl1pPr marL="0" indent="0">
              <a:buNone/>
              <a:defRPr sz="1600"/>
            </a:lvl1pPr>
          </a:lstStyle>
          <a:p>
            <a:pPr lvl="0" rtl="0"/>
            <a:r>
              <a:rPr lang="en-US" noProof="0"/>
              <a:t>Click to edit Master text styles</a:t>
            </a:r>
          </a:p>
        </p:txBody>
      </p:sp>
      <p:sp>
        <p:nvSpPr>
          <p:cNvPr id="21" name="Text Placeholder 7">
            <a:extLst>
              <a:ext uri="{FF2B5EF4-FFF2-40B4-BE49-F238E27FC236}">
                <a16:creationId xmlns:a16="http://schemas.microsoft.com/office/drawing/2014/main" id="{FC2F80E1-DA5D-4EBA-BDBC-FFD24776ED07}"/>
              </a:ext>
            </a:extLst>
          </p:cNvPr>
          <p:cNvSpPr>
            <a:spLocks noGrp="1"/>
          </p:cNvSpPr>
          <p:nvPr>
            <p:ph type="body" sz="quarter" idx="23"/>
          </p:nvPr>
        </p:nvSpPr>
        <p:spPr>
          <a:xfrm>
            <a:off x="7772400" y="4215384"/>
            <a:ext cx="3721100" cy="447675"/>
          </a:xfrm>
        </p:spPr>
        <p:txBody>
          <a:bodyPr rtlCol="0"/>
          <a:lstStyle>
            <a:lvl1pPr marL="0" indent="0">
              <a:buNone/>
              <a:defRPr sz="1600"/>
            </a:lvl1pPr>
          </a:lstStyle>
          <a:p>
            <a:pPr lvl="0" rtl="0"/>
            <a:r>
              <a:rPr lang="en-US" noProof="0"/>
              <a:t>Click to edit Master text styles</a:t>
            </a:r>
          </a:p>
        </p:txBody>
      </p:sp>
      <p:sp>
        <p:nvSpPr>
          <p:cNvPr id="22" name="Text Placeholder 7">
            <a:extLst>
              <a:ext uri="{FF2B5EF4-FFF2-40B4-BE49-F238E27FC236}">
                <a16:creationId xmlns:a16="http://schemas.microsoft.com/office/drawing/2014/main" id="{536A3E74-5D94-4FE5-A5F8-7DA032AD48AF}"/>
              </a:ext>
            </a:extLst>
          </p:cNvPr>
          <p:cNvSpPr>
            <a:spLocks noGrp="1"/>
          </p:cNvSpPr>
          <p:nvPr>
            <p:ph type="body" sz="quarter" idx="24"/>
          </p:nvPr>
        </p:nvSpPr>
        <p:spPr>
          <a:xfrm>
            <a:off x="7772400" y="5321808"/>
            <a:ext cx="3721100" cy="447675"/>
          </a:xfrm>
        </p:spPr>
        <p:txBody>
          <a:bodyPr rtlCol="0"/>
          <a:lstStyle>
            <a:lvl1pPr marL="0" indent="0">
              <a:buNone/>
              <a:defRPr sz="1600"/>
            </a:lvl1pPr>
          </a:lstStyle>
          <a:p>
            <a:pPr lvl="0" rtl="0"/>
            <a:r>
              <a:rPr lang="en-US" noProof="0"/>
              <a:t>Click to edit Master text styles</a:t>
            </a:r>
          </a:p>
        </p:txBody>
      </p:sp>
      <p:sp>
        <p:nvSpPr>
          <p:cNvPr id="23" name="Picture Placeholder 14">
            <a:extLst>
              <a:ext uri="{FF2B5EF4-FFF2-40B4-BE49-F238E27FC236}">
                <a16:creationId xmlns:a16="http://schemas.microsoft.com/office/drawing/2014/main" id="{A36D2011-9E99-44AA-8612-4EEBAAA5D036}"/>
              </a:ext>
            </a:extLst>
          </p:cNvPr>
          <p:cNvSpPr>
            <a:spLocks noGrp="1"/>
          </p:cNvSpPr>
          <p:nvPr>
            <p:ph type="pic" sz="quarter" idx="25" hasCustomPrompt="1"/>
          </p:nvPr>
        </p:nvSpPr>
        <p:spPr>
          <a:xfrm>
            <a:off x="7772400" y="2532888"/>
            <a:ext cx="457200" cy="457200"/>
          </a:xfrm>
        </p:spPr>
        <p:txBody>
          <a:bodyPr rtlCol="0" anchor="ctr"/>
          <a:lstStyle>
            <a:lvl1pPr algn="ctr">
              <a:buNone/>
              <a:defRPr sz="900"/>
            </a:lvl1pPr>
          </a:lstStyle>
          <a:p>
            <a:pPr rtl="0"/>
            <a:r>
              <a:rPr lang="en-GB" noProof="0"/>
              <a:t>Icon</a:t>
            </a:r>
          </a:p>
        </p:txBody>
      </p:sp>
      <p:sp>
        <p:nvSpPr>
          <p:cNvPr id="24" name="Picture Placeholder 14">
            <a:extLst>
              <a:ext uri="{FF2B5EF4-FFF2-40B4-BE49-F238E27FC236}">
                <a16:creationId xmlns:a16="http://schemas.microsoft.com/office/drawing/2014/main" id="{80B0958E-0709-4604-ADAF-A6137275F31B}"/>
              </a:ext>
            </a:extLst>
          </p:cNvPr>
          <p:cNvSpPr>
            <a:spLocks noGrp="1"/>
          </p:cNvSpPr>
          <p:nvPr>
            <p:ph type="pic" sz="quarter" idx="26" hasCustomPrompt="1"/>
          </p:nvPr>
        </p:nvSpPr>
        <p:spPr>
          <a:xfrm>
            <a:off x="7772400" y="3630168"/>
            <a:ext cx="457200" cy="457200"/>
          </a:xfrm>
        </p:spPr>
        <p:txBody>
          <a:bodyPr rtlCol="0" anchor="ctr"/>
          <a:lstStyle>
            <a:lvl1pPr algn="ctr">
              <a:buNone/>
              <a:defRPr sz="900"/>
            </a:lvl1pPr>
          </a:lstStyle>
          <a:p>
            <a:pPr rtl="0"/>
            <a:r>
              <a:rPr lang="en-GB" noProof="0"/>
              <a:t>Icon</a:t>
            </a:r>
          </a:p>
        </p:txBody>
      </p:sp>
      <p:sp>
        <p:nvSpPr>
          <p:cNvPr id="25" name="Picture Placeholder 14">
            <a:extLst>
              <a:ext uri="{FF2B5EF4-FFF2-40B4-BE49-F238E27FC236}">
                <a16:creationId xmlns:a16="http://schemas.microsoft.com/office/drawing/2014/main" id="{F4A09204-1398-472F-B713-0AD49188773D}"/>
              </a:ext>
            </a:extLst>
          </p:cNvPr>
          <p:cNvSpPr>
            <a:spLocks noGrp="1"/>
          </p:cNvSpPr>
          <p:nvPr>
            <p:ph type="pic" sz="quarter" idx="27" hasCustomPrompt="1"/>
          </p:nvPr>
        </p:nvSpPr>
        <p:spPr>
          <a:xfrm>
            <a:off x="7772400" y="4754880"/>
            <a:ext cx="457200" cy="457200"/>
          </a:xfrm>
        </p:spPr>
        <p:txBody>
          <a:bodyPr rtlCol="0" anchor="ctr"/>
          <a:lstStyle>
            <a:lvl1pPr algn="ctr">
              <a:buNone/>
              <a:defRPr sz="900"/>
            </a:lvl1pPr>
          </a:lstStyle>
          <a:p>
            <a:pPr rtl="0"/>
            <a:r>
              <a:rPr lang="en-GB" noProof="0"/>
              <a:t>Icon</a:t>
            </a:r>
          </a:p>
        </p:txBody>
      </p:sp>
    </p:spTree>
    <p:extLst>
      <p:ext uri="{BB962C8B-B14F-4D97-AF65-F5344CB8AC3E}">
        <p14:creationId xmlns:p14="http://schemas.microsoft.com/office/powerpoint/2010/main" val="3439343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useBgFill="1">
        <p:nvSpPr>
          <p:cNvPr id="7" name="Rectangle 6">
            <a:extLst>
              <a:ext uri="{FF2B5EF4-FFF2-40B4-BE49-F238E27FC236}">
                <a16:creationId xmlns:a16="http://schemas.microsoft.com/office/drawing/2014/main" id="{CB3E439F-A2FD-2520-CDC8-07CB6B7512A0}"/>
              </a:ext>
            </a:extLst>
          </p:cNvPr>
          <p:cNvSpPr/>
          <p:nvPr userDrawn="1"/>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1969A4B6-B26E-89AC-B0C1-C35F7A920E2C}"/>
              </a:ext>
            </a:extLst>
          </p:cNvPr>
          <p:cNvSpPr/>
          <p:nvPr userDrawn="1"/>
        </p:nvSpPr>
        <p:spPr>
          <a:xfrm>
            <a:off x="609084" y="2965074"/>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D5BF5880-B0F5-8A34-785C-F9722A1205ED}"/>
              </a:ext>
            </a:extLst>
          </p:cNvPr>
          <p:cNvSpPr/>
          <p:nvPr userDrawn="1"/>
        </p:nvSpPr>
        <p:spPr>
          <a:xfrm rot="5400000">
            <a:off x="7360539" y="3424428"/>
            <a:ext cx="2103120"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927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rtl="0"/>
            <a:r>
              <a:rPr lang="en-GB" noProof="0"/>
              <a:t>9/4/20XX</a:t>
            </a:r>
          </a:p>
        </p:txBody>
      </p:sp>
      <p:sp>
        <p:nvSpPr>
          <p:cNvPr id="6" name="Footer Placeholder 5"/>
          <p:cNvSpPr>
            <a:spLocks noGrp="1"/>
          </p:cNvSpPr>
          <p:nvPr>
            <p:ph type="ftr" sz="quarter" idx="11"/>
          </p:nvPr>
        </p:nvSpPr>
        <p:spPr/>
        <p:txBody>
          <a:bodyPr/>
          <a:lstStyle/>
          <a:p>
            <a:pPr rtl="0"/>
            <a:r>
              <a:rPr lang="en-GB" noProof="0"/>
              <a:t>Presentation Title</a:t>
            </a:r>
          </a:p>
        </p:txBody>
      </p:sp>
      <p:sp>
        <p:nvSpPr>
          <p:cNvPr id="7" name="Slide Number Placeholder 6"/>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159342900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rtl="0"/>
            <a:r>
              <a:rPr lang="en-GB" noProof="0"/>
              <a:t>9/4/20XX</a:t>
            </a:r>
          </a:p>
        </p:txBody>
      </p:sp>
      <p:sp>
        <p:nvSpPr>
          <p:cNvPr id="8" name="Footer Placeholder 7"/>
          <p:cNvSpPr>
            <a:spLocks noGrp="1"/>
          </p:cNvSpPr>
          <p:nvPr>
            <p:ph type="ftr" sz="quarter" idx="11"/>
          </p:nvPr>
        </p:nvSpPr>
        <p:spPr/>
        <p:txBody>
          <a:bodyPr/>
          <a:lstStyle/>
          <a:p>
            <a:pPr rtl="0"/>
            <a:r>
              <a:rPr lang="en-GB" noProof="0"/>
              <a:t>Presentation Title</a:t>
            </a:r>
          </a:p>
        </p:txBody>
      </p:sp>
      <p:sp>
        <p:nvSpPr>
          <p:cNvPr id="9" name="Slide Number Placeholder 8"/>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3307404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rtl="0"/>
            <a:r>
              <a:rPr lang="en-GB" noProof="0"/>
              <a:t>9/4/20XX</a:t>
            </a:r>
          </a:p>
        </p:txBody>
      </p:sp>
      <p:sp>
        <p:nvSpPr>
          <p:cNvPr id="4" name="Footer Placeholder 3"/>
          <p:cNvSpPr>
            <a:spLocks noGrp="1"/>
          </p:cNvSpPr>
          <p:nvPr>
            <p:ph type="ftr" sz="quarter" idx="11"/>
          </p:nvPr>
        </p:nvSpPr>
        <p:spPr/>
        <p:txBody>
          <a:bodyPr/>
          <a:lstStyle/>
          <a:p>
            <a:pPr rtl="0"/>
            <a:r>
              <a:rPr lang="en-GB" noProof="0"/>
              <a:t>Presentation Title</a:t>
            </a:r>
          </a:p>
        </p:txBody>
      </p:sp>
      <p:sp>
        <p:nvSpPr>
          <p:cNvPr id="5" name="Slide Number Placeholder 4"/>
          <p:cNvSpPr>
            <a:spLocks noGrp="1"/>
          </p:cNvSpPr>
          <p:nvPr>
            <p:ph type="sldNum" sz="quarter" idx="12"/>
          </p:nvPr>
        </p:nvSpPr>
        <p:spPr/>
        <p:txBody>
          <a:bodyPr/>
          <a:lstStyle/>
          <a:p>
            <a:pPr rtl="0"/>
            <a:fld id="{A65A5C87-DF58-40C8-B092-1DE63DB4547E}" type="slidenum">
              <a:rPr lang="en-GB" noProof="0" smtClean="0"/>
              <a:t>‹#›</a:t>
            </a:fld>
            <a:endParaRPr lang="en-GB" noProof="0"/>
          </a:p>
        </p:txBody>
      </p:sp>
      <p:sp useBgFill="1">
        <p:nvSpPr>
          <p:cNvPr id="6" name="Rectangle 5">
            <a:extLst>
              <a:ext uri="{FF2B5EF4-FFF2-40B4-BE49-F238E27FC236}">
                <a16:creationId xmlns:a16="http://schemas.microsoft.com/office/drawing/2014/main" id="{6622236D-1174-0EB5-B98C-970FA57A01E4}"/>
              </a:ext>
            </a:extLst>
          </p:cNvPr>
          <p:cNvSpPr/>
          <p:nvPr userDrawn="1"/>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84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en-GB" noProof="0"/>
              <a:t>9/4/20XX</a:t>
            </a:r>
          </a:p>
        </p:txBody>
      </p:sp>
      <p:sp>
        <p:nvSpPr>
          <p:cNvPr id="3" name="Footer Placeholder 2"/>
          <p:cNvSpPr>
            <a:spLocks noGrp="1"/>
          </p:cNvSpPr>
          <p:nvPr>
            <p:ph type="ftr" sz="quarter" idx="11"/>
          </p:nvPr>
        </p:nvSpPr>
        <p:spPr/>
        <p:txBody>
          <a:bodyPr/>
          <a:lstStyle/>
          <a:p>
            <a:pPr rtl="0"/>
            <a:r>
              <a:rPr lang="en-GB" noProof="0"/>
              <a:t>Presentation Title</a:t>
            </a:r>
          </a:p>
        </p:txBody>
      </p:sp>
      <p:sp>
        <p:nvSpPr>
          <p:cNvPr id="4" name="Slide Number Placeholder 3"/>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219118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noProof="0"/>
              <a:t>9/4/20XX</a:t>
            </a:r>
          </a:p>
        </p:txBody>
      </p:sp>
      <p:sp>
        <p:nvSpPr>
          <p:cNvPr id="6" name="Footer Placeholder 5"/>
          <p:cNvSpPr>
            <a:spLocks noGrp="1"/>
          </p:cNvSpPr>
          <p:nvPr>
            <p:ph type="ftr" sz="quarter" idx="11"/>
          </p:nvPr>
        </p:nvSpPr>
        <p:spPr/>
        <p:txBody>
          <a:bodyPr/>
          <a:lstStyle/>
          <a:p>
            <a:pPr rtl="0"/>
            <a:r>
              <a:rPr lang="en-GB" noProof="0"/>
              <a:t>Presentation Title</a:t>
            </a:r>
          </a:p>
        </p:txBody>
      </p:sp>
      <p:sp>
        <p:nvSpPr>
          <p:cNvPr id="7" name="Slide Number Placeholder 6"/>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285386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r>
              <a:rPr lang="en-GB" noProof="0"/>
              <a:t>9/4/20XX</a:t>
            </a:r>
          </a:p>
        </p:txBody>
      </p:sp>
      <p:sp>
        <p:nvSpPr>
          <p:cNvPr id="6" name="Footer Placeholder 5"/>
          <p:cNvSpPr>
            <a:spLocks noGrp="1"/>
          </p:cNvSpPr>
          <p:nvPr>
            <p:ph type="ftr" sz="quarter" idx="11"/>
          </p:nvPr>
        </p:nvSpPr>
        <p:spPr/>
        <p:txBody>
          <a:bodyPr/>
          <a:lstStyle/>
          <a:p>
            <a:pPr rtl="0"/>
            <a:r>
              <a:rPr lang="en-GB" noProof="0"/>
              <a:t>Presentation Title</a:t>
            </a:r>
          </a:p>
        </p:txBody>
      </p:sp>
      <p:sp>
        <p:nvSpPr>
          <p:cNvPr id="7" name="Slide Number Placeholder 6"/>
          <p:cNvSpPr>
            <a:spLocks noGrp="1"/>
          </p:cNvSpPr>
          <p:nvPr>
            <p:ph type="sldNum" sz="quarter" idx="12"/>
          </p:nvPr>
        </p:nvSpPr>
        <p:spPr/>
        <p:txBody>
          <a:body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2175753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rtl="0"/>
            <a:r>
              <a:rPr lang="en-GB" noProof="0"/>
              <a:t>9/4/20XX</a:t>
            </a: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rtl="0"/>
            <a:r>
              <a:rPr lang="en-GB" noProof="0"/>
              <a:t>Presentation Title</a:t>
            </a: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rtl="0"/>
            <a:fld id="{A65A5C87-DF58-40C8-B092-1DE63DB4547E}" type="slidenum">
              <a:rPr lang="en-GB" noProof="0" smtClean="0"/>
              <a:t>‹#›</a:t>
            </a:fld>
            <a:endParaRPr lang="en-GB" noProof="0"/>
          </a:p>
        </p:txBody>
      </p:sp>
    </p:spTree>
    <p:extLst>
      <p:ext uri="{BB962C8B-B14F-4D97-AF65-F5344CB8AC3E}">
        <p14:creationId xmlns:p14="http://schemas.microsoft.com/office/powerpoint/2010/main" val="1796652708"/>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 id="2147483810" r:id="rId13"/>
    <p:sldLayoutId id="2147483811" r:id="rId14"/>
    <p:sldLayoutId id="2147483812" r:id="rId15"/>
    <p:sldLayoutId id="2147483813" r:id="rId16"/>
    <p:sldLayoutId id="2147483814" r:id="rId17"/>
    <p:sldLayoutId id="2147483730" r:id="rId18"/>
    <p:sldLayoutId id="2147483731" r:id="rId19"/>
    <p:sldLayoutId id="2147483736" r:id="rId20"/>
    <p:sldLayoutId id="2147483733" r:id="rId21"/>
    <p:sldLayoutId id="2147483734" r:id="rId22"/>
    <p:sldLayoutId id="2147483735" r:id="rId23"/>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judiciary.uk/wp-content/uploads/2024/12/Family-Justice-Council-Guidance-on-responding-to-allegations-of-alienating-behaviour-2024-1-1.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aselaw.nationalarchives.gov.uk/ewhc/fam/2025/857?query=%5B2025%5D+EWHC+857" TargetMode="External"/><Relationship Id="rId2" Type="http://schemas.openxmlformats.org/officeDocument/2006/relationships/hyperlink" Target="https://www.bailii.org/cgi-bin/format.cgi?doc=/ew/cases/EWCA/Civ/2022/468.html&amp;query=K+and+K+.2022.+EWCA+Civ+468+" TargetMode="External"/><Relationship Id="rId1" Type="http://schemas.openxmlformats.org/officeDocument/2006/relationships/slideLayout" Target="../slideLayouts/slideLayout2.xml"/><Relationship Id="rId5" Type="http://schemas.openxmlformats.org/officeDocument/2006/relationships/hyperlink" Target="https://www.bailii.org/cgi-bin/format.cgi?doc=/ew/cases/EWHC/Fam/2025/1279.html" TargetMode="External"/><Relationship Id="rId4" Type="http://schemas.openxmlformats.org/officeDocument/2006/relationships/hyperlink" Target="https://www.bailii.org/cgi-bin/format.cgi?doc=/ew/cases/EWHC/Fam/2024/80.html&amp;query=(.2024.)+AND+(ewhc)+AND+(80)"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cafcass.gov.uk/sites/default/files/2024-10/Domestic%20Abuse%20Practice%20Policy.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Gemma.McHale-Rizvi@justice.gov.u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familylaw.co.uk/news_and_comment/domestic-abuse-protection-orders--a-family-lawyer-s-guide" TargetMode="External"/><Relationship Id="rId2" Type="http://schemas.openxmlformats.org/officeDocument/2006/relationships/hyperlink" Target="https://www.youtube.com/watch?v=RRvpc3isy2I" TargetMode="External"/><Relationship Id="rId1" Type="http://schemas.openxmlformats.org/officeDocument/2006/relationships/slideLayout" Target="../slideLayouts/slideLayout2.xml"/><Relationship Id="rId5" Type="http://schemas.openxmlformats.org/officeDocument/2006/relationships/hyperlink" Target="https://www.justice.gov.uk/courts/procedure-rules/family/contact/practice-direction-36zg-part-3-of-the-domestic-abuse-act-2021-provision-during-piloted-commencement" TargetMode="External"/><Relationship Id="rId4" Type="http://schemas.openxmlformats.org/officeDocument/2006/relationships/hyperlink" Target="https://www.judiciary.uk/wp-content/uploads/2025/03/Guidance-for-legal-practitioners-on-DAPO-pilot-March-2025.docx"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ailii.org/cgi-bin/format.cgi?doc=/ew/cases/EWFC/HCJ/2024/22.html" TargetMode="External"/><Relationship Id="rId2" Type="http://schemas.openxmlformats.org/officeDocument/2006/relationships/hyperlink" Target="https://www.bailii.org/cgi-bin/format.cgi?doc=/ew/cases/EWCA/Civ/2024/874.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ssets.publishing.service.gov.uk/media/665ef0d98f90ef31c23ebdb0/Qualified_legal_representative_appointed_by_the_Court_Statutory_guidance.pdf" TargetMode="External"/><Relationship Id="rId2" Type="http://schemas.openxmlformats.org/officeDocument/2006/relationships/hyperlink" Target="https://caselaw.nationalarchives.gov.uk/ewfc/b/2023/25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ailii.org/cgi-bin/format.cgi?doc=/ew/cases/EWCA/Civ/2024/874.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ailii.org/ew/cases/EWHC/Fam/2024/2236.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11"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20"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3"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21"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5"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22"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880D9D20-B4BB-42AA-8DDD-68CC9F1D95DB}"/>
              </a:ext>
            </a:extLst>
          </p:cNvPr>
          <p:cNvSpPr>
            <a:spLocks noGrp="1"/>
          </p:cNvSpPr>
          <p:nvPr>
            <p:ph type="ctrTitle"/>
          </p:nvPr>
        </p:nvSpPr>
        <p:spPr>
          <a:xfrm>
            <a:off x="1018190" y="924232"/>
            <a:ext cx="8174971" cy="3285866"/>
          </a:xfrm>
        </p:spPr>
        <p:txBody>
          <a:bodyPr rtlCol="0">
            <a:normAutofit/>
          </a:bodyPr>
          <a:lstStyle/>
          <a:p>
            <a:pPr algn="l" rtl="0"/>
            <a:r>
              <a:rPr lang="en-GB" sz="6200" dirty="0"/>
              <a:t>Domestic Abuse In The Family Court: An Update</a:t>
            </a:r>
          </a:p>
        </p:txBody>
      </p:sp>
      <p:sp>
        <p:nvSpPr>
          <p:cNvPr id="3" name="Subtitle 2">
            <a:extLst>
              <a:ext uri="{FF2B5EF4-FFF2-40B4-BE49-F238E27FC236}">
                <a16:creationId xmlns:a16="http://schemas.microsoft.com/office/drawing/2014/main" id="{ED9E8FDB-60EE-45AE-BB89-9A561A61C2AC}"/>
              </a:ext>
            </a:extLst>
          </p:cNvPr>
          <p:cNvSpPr>
            <a:spLocks noGrp="1"/>
          </p:cNvSpPr>
          <p:nvPr>
            <p:ph type="subTitle" idx="1"/>
          </p:nvPr>
        </p:nvSpPr>
        <p:spPr>
          <a:xfrm>
            <a:off x="1018190" y="4210098"/>
            <a:ext cx="7178070" cy="863348"/>
          </a:xfrm>
        </p:spPr>
        <p:txBody>
          <a:bodyPr rtlCol="0">
            <a:normAutofit lnSpcReduction="10000"/>
          </a:bodyPr>
          <a:lstStyle/>
          <a:p>
            <a:pPr algn="l" rtl="0"/>
            <a:r>
              <a:rPr lang="en-GB" dirty="0"/>
              <a:t>District Judge Harrison</a:t>
            </a:r>
          </a:p>
          <a:p>
            <a:pPr algn="l" rtl="0"/>
            <a:r>
              <a:rPr lang="en-GB" dirty="0"/>
              <a:t>28.v.2025</a:t>
            </a:r>
          </a:p>
        </p:txBody>
      </p:sp>
    </p:spTree>
    <p:extLst>
      <p:ext uri="{BB962C8B-B14F-4D97-AF65-F5344CB8AC3E}">
        <p14:creationId xmlns:p14="http://schemas.microsoft.com/office/powerpoint/2010/main" val="18337378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53CF69A0-206C-7066-B2A7-883E4A0357A7}"/>
              </a:ext>
            </a:extLst>
          </p:cNvPr>
          <p:cNvSpPr>
            <a:spLocks noGrp="1"/>
          </p:cNvSpPr>
          <p:nvPr>
            <p:ph type="title"/>
          </p:nvPr>
        </p:nvSpPr>
        <p:spPr>
          <a:xfrm>
            <a:off x="748824" y="330569"/>
            <a:ext cx="7411825" cy="532074"/>
          </a:xfrm>
        </p:spPr>
        <p:txBody>
          <a:bodyPr>
            <a:normAutofit fontScale="90000"/>
          </a:bodyPr>
          <a:lstStyle/>
          <a:p>
            <a:pPr algn="l"/>
            <a:r>
              <a:rPr lang="en-GB" dirty="0"/>
              <a:t>Finding Facts?</a:t>
            </a:r>
          </a:p>
        </p:txBody>
      </p:sp>
      <p:sp>
        <p:nvSpPr>
          <p:cNvPr id="3" name="Content Placeholder 2">
            <a:extLst>
              <a:ext uri="{FF2B5EF4-FFF2-40B4-BE49-F238E27FC236}">
                <a16:creationId xmlns:a16="http://schemas.microsoft.com/office/drawing/2014/main" id="{768826F5-3E93-4AB4-EAF2-A8A23A6AB755}"/>
              </a:ext>
            </a:extLst>
          </p:cNvPr>
          <p:cNvSpPr>
            <a:spLocks noGrp="1"/>
          </p:cNvSpPr>
          <p:nvPr>
            <p:ph idx="1"/>
          </p:nvPr>
        </p:nvSpPr>
        <p:spPr>
          <a:xfrm>
            <a:off x="563007" y="967418"/>
            <a:ext cx="7243603" cy="5234974"/>
          </a:xfrm>
        </p:spPr>
        <p:txBody>
          <a:bodyPr anchor="t">
            <a:noAutofit/>
          </a:bodyPr>
          <a:lstStyle/>
          <a:p>
            <a:pPr algn="just"/>
            <a:r>
              <a:rPr lang="en-GB" sz="1600" dirty="0">
                <a:hlinkClick r:id="rId2"/>
              </a:rPr>
              <a:t>FJC Guidance on Responding to Allegations of Alienating Behaviour</a:t>
            </a:r>
            <a:endParaRPr lang="en-GB" sz="1600" dirty="0"/>
          </a:p>
          <a:p>
            <a:pPr algn="just"/>
            <a:r>
              <a:rPr lang="en-GB" sz="1600" b="1" dirty="0"/>
              <a:t>There is an interplay!</a:t>
            </a:r>
          </a:p>
          <a:p>
            <a:pPr algn="just"/>
            <a:r>
              <a:rPr lang="en-GB" sz="1600" dirty="0"/>
              <a:t>“The court must carefully examine what, why and when the allegations of Alienating Behaviour were first reported to be an issue, mindful that </a:t>
            </a:r>
            <a:r>
              <a:rPr lang="en-GB" sz="1600" dirty="0">
                <a:highlight>
                  <a:srgbClr val="008080"/>
                </a:highlight>
              </a:rPr>
              <a:t>allegations of Alienating Behaviour are sometimes raised as a response to allegations of domestic abuse</a:t>
            </a:r>
            <a:r>
              <a:rPr lang="en-GB" sz="1600" dirty="0"/>
              <a:t>.”</a:t>
            </a:r>
          </a:p>
          <a:p>
            <a:pPr algn="just"/>
            <a:r>
              <a:rPr lang="en-GB" sz="1600" dirty="0"/>
              <a:t>“In most cases the allegations of abuse and Alienating Behaviours can be heard at the same time. The court’s deliberations should begin with domestic abuse and review the Alienating Behaviours allegations through that prism. </a:t>
            </a:r>
            <a:r>
              <a:rPr lang="en-GB" sz="1600" dirty="0">
                <a:highlight>
                  <a:srgbClr val="008080"/>
                </a:highlight>
              </a:rPr>
              <a:t>If a court finds that domestic abuse has occurred resulting in </a:t>
            </a:r>
            <a:r>
              <a:rPr lang="en-GB" sz="1600" dirty="0" err="1">
                <a:highlight>
                  <a:srgbClr val="008080"/>
                </a:highlight>
              </a:rPr>
              <a:t>AJR</a:t>
            </a:r>
            <a:r>
              <a:rPr lang="en-GB" sz="1600" dirty="0">
                <a:highlight>
                  <a:srgbClr val="008080"/>
                </a:highlight>
              </a:rPr>
              <a:t> (appropriate justified recognition) by the child, the allegations of alienation will fail.</a:t>
            </a:r>
            <a:r>
              <a:rPr lang="en-GB" sz="1600" dirty="0"/>
              <a:t>”</a:t>
            </a:r>
          </a:p>
          <a:p>
            <a:pPr algn="just"/>
            <a:r>
              <a:rPr lang="en-GB" sz="1600" dirty="0"/>
              <a:t>“</a:t>
            </a:r>
            <a:r>
              <a:rPr lang="en-GB" sz="1600" dirty="0">
                <a:highlight>
                  <a:srgbClr val="008080"/>
                </a:highlight>
              </a:rPr>
              <a:t>There is no equivalence between domestic abuse and Alienating Behaviours. Domestic abuse is a criminal offence and both a parent/carer and a child may be a victim. </a:t>
            </a:r>
            <a:r>
              <a:rPr lang="en-GB" sz="1600" dirty="0"/>
              <a:t>Where a parent is found to have engaged in Alienating Behaviours a child will have suffered emotional harm… The court’s deliberations should begin with domestic abuse and review the Alienating Behaviours allegations through that prism.”</a:t>
            </a:r>
          </a:p>
        </p:txBody>
      </p:sp>
    </p:spTree>
    <p:extLst>
      <p:ext uri="{BB962C8B-B14F-4D97-AF65-F5344CB8AC3E}">
        <p14:creationId xmlns:p14="http://schemas.microsoft.com/office/powerpoint/2010/main" val="551987505"/>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4B136A7F-8703-4FA7-80B1-874F5E758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6">
            <a:extLst>
              <a:ext uri="{FF2B5EF4-FFF2-40B4-BE49-F238E27FC236}">
                <a16:creationId xmlns:a16="http://schemas.microsoft.com/office/drawing/2014/main" id="{716B2278-BFC9-43BE-9620-278464A4A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tx2">
              <a:lumMod val="50000"/>
            </a:schemeClr>
          </a:solidFill>
          <a:ln>
            <a:noFill/>
          </a:ln>
        </p:spPr>
        <p:txBody>
          <a:bodyPr/>
          <a:lstStyle/>
          <a:p>
            <a:endParaRPr lang="en-US" dirty="0"/>
          </a:p>
        </p:txBody>
      </p:sp>
      <p:sp>
        <p:nvSpPr>
          <p:cNvPr id="54" name="Freeform 7">
            <a:extLst>
              <a:ext uri="{FF2B5EF4-FFF2-40B4-BE49-F238E27FC236}">
                <a16:creationId xmlns:a16="http://schemas.microsoft.com/office/drawing/2014/main" id="{E4CD00E4-F77A-49A5-A54B-A542D0DE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accent1"/>
          </a:solidFill>
          <a:ln>
            <a:noFill/>
          </a:ln>
        </p:spPr>
        <p:txBody>
          <a:bodyPr/>
          <a:lstStyle/>
          <a:p>
            <a:endParaRPr lang="en-GB"/>
          </a:p>
        </p:txBody>
      </p:sp>
      <p:sp>
        <p:nvSpPr>
          <p:cNvPr id="56" name="Freeform 10">
            <a:extLst>
              <a:ext uri="{FF2B5EF4-FFF2-40B4-BE49-F238E27FC236}">
                <a16:creationId xmlns:a16="http://schemas.microsoft.com/office/drawing/2014/main" id="{17158038-9069-44CB-8794-762B5429B9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tx2">
              <a:lumMod val="25000"/>
              <a:alpha val="80000"/>
            </a:schemeClr>
          </a:solidFill>
          <a:ln>
            <a:noFill/>
          </a:ln>
        </p:spPr>
        <p:txBody>
          <a:bodyPr/>
          <a:lstStyle/>
          <a:p>
            <a:endParaRPr lang="en-GB"/>
          </a:p>
        </p:txBody>
      </p:sp>
      <p:sp>
        <p:nvSpPr>
          <p:cNvPr id="58" name="Freeform: Shape 57">
            <a:extLst>
              <a:ext uri="{FF2B5EF4-FFF2-40B4-BE49-F238E27FC236}">
                <a16:creationId xmlns:a16="http://schemas.microsoft.com/office/drawing/2014/main" id="{045056AB-07D8-43D9-9343-AB85199AE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5238750"/>
            <a:ext cx="1695450" cy="1619250"/>
          </a:xfrm>
          <a:custGeom>
            <a:avLst/>
            <a:gdLst>
              <a:gd name="connsiteX0" fmla="*/ 0 w 1695450"/>
              <a:gd name="connsiteY0" fmla="*/ 0 h 1619250"/>
              <a:gd name="connsiteX1" fmla="*/ 10414 w 1695450"/>
              <a:gd name="connsiteY1" fmla="*/ 1623 h 1619250"/>
              <a:gd name="connsiteX2" fmla="*/ 9236 w 1695450"/>
              <a:gd name="connsiteY2" fmla="*/ 0 h 1619250"/>
              <a:gd name="connsiteX3" fmla="*/ 10475 w 1695450"/>
              <a:gd name="connsiteY3" fmla="*/ 1633 h 1619250"/>
              <a:gd name="connsiteX4" fmla="*/ 244475 w 1695450"/>
              <a:gd name="connsiteY4" fmla="*/ 38100 h 1619250"/>
              <a:gd name="connsiteX5" fmla="*/ 249238 w 1695450"/>
              <a:gd name="connsiteY5" fmla="*/ 38100 h 1619250"/>
              <a:gd name="connsiteX6" fmla="*/ 249238 w 1695450"/>
              <a:gd name="connsiteY6" fmla="*/ 42863 h 1619250"/>
              <a:gd name="connsiteX7" fmla="*/ 244475 w 1695450"/>
              <a:gd name="connsiteY7" fmla="*/ 42863 h 1619250"/>
              <a:gd name="connsiteX8" fmla="*/ 292100 w 1695450"/>
              <a:gd name="connsiteY8" fmla="*/ 95250 h 1619250"/>
              <a:gd name="connsiteX9" fmla="*/ 1695450 w 1695450"/>
              <a:gd name="connsiteY9" fmla="*/ 1619250 h 1619250"/>
              <a:gd name="connsiteX10" fmla="*/ 1237961 w 1695450"/>
              <a:gd name="connsiteY10" fmla="*/ 1619250 h 1619250"/>
              <a:gd name="connsiteX11" fmla="*/ 1228725 w 1695450"/>
              <a:gd name="connsiteY11" fmla="*/ 1619250 h 1619250"/>
              <a:gd name="connsiteX12" fmla="*/ 1183986 w 1695450"/>
              <a:gd name="connsiteY12" fmla="*/ 1619250 h 1619250"/>
              <a:gd name="connsiteX13" fmla="*/ 210255 w 1695450"/>
              <a:gd name="connsiteY13" fmla="*/ 277080 h 1619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95450" h="1619250">
                <a:moveTo>
                  <a:pt x="0" y="0"/>
                </a:moveTo>
                <a:lnTo>
                  <a:pt x="10414" y="1623"/>
                </a:lnTo>
                <a:lnTo>
                  <a:pt x="9236" y="0"/>
                </a:lnTo>
                <a:lnTo>
                  <a:pt x="10475" y="1633"/>
                </a:lnTo>
                <a:lnTo>
                  <a:pt x="244475" y="38100"/>
                </a:lnTo>
                <a:lnTo>
                  <a:pt x="249238" y="38100"/>
                </a:lnTo>
                <a:lnTo>
                  <a:pt x="249238" y="42863"/>
                </a:lnTo>
                <a:lnTo>
                  <a:pt x="244475" y="42863"/>
                </a:lnTo>
                <a:lnTo>
                  <a:pt x="292100" y="95250"/>
                </a:lnTo>
                <a:lnTo>
                  <a:pt x="1695450" y="1619250"/>
                </a:lnTo>
                <a:lnTo>
                  <a:pt x="1237961" y="1619250"/>
                </a:lnTo>
                <a:lnTo>
                  <a:pt x="1228725" y="1619250"/>
                </a:lnTo>
                <a:lnTo>
                  <a:pt x="1183986" y="1619250"/>
                </a:lnTo>
                <a:lnTo>
                  <a:pt x="210255" y="277080"/>
                </a:lnTo>
                <a:close/>
              </a:path>
            </a:pathLst>
          </a:custGeom>
          <a:solidFill>
            <a:schemeClr val="accent1">
              <a:lumMod val="75000"/>
              <a:alpha val="80000"/>
            </a:schemeClr>
          </a:solidFill>
          <a:ln>
            <a:noFill/>
          </a:ln>
        </p:spPr>
        <p:txBody>
          <a:bodyPr/>
          <a:lstStyle/>
          <a:p>
            <a:endParaRPr lang="en-GB"/>
          </a:p>
        </p:txBody>
      </p:sp>
      <p:sp>
        <p:nvSpPr>
          <p:cNvPr id="2" name="Title 1">
            <a:extLst>
              <a:ext uri="{FF2B5EF4-FFF2-40B4-BE49-F238E27FC236}">
                <a16:creationId xmlns:a16="http://schemas.microsoft.com/office/drawing/2014/main" id="{B8B8AAC6-DD07-87BE-ABF5-F4EC65EB3829}"/>
              </a:ext>
            </a:extLst>
          </p:cNvPr>
          <p:cNvSpPr>
            <a:spLocks noGrp="1"/>
          </p:cNvSpPr>
          <p:nvPr>
            <p:ph type="title"/>
          </p:nvPr>
        </p:nvSpPr>
        <p:spPr>
          <a:xfrm>
            <a:off x="8341910" y="1023257"/>
            <a:ext cx="3235083" cy="4767943"/>
          </a:xfrm>
          <a:effectLst/>
        </p:spPr>
        <p:txBody>
          <a:bodyPr anchor="ctr">
            <a:normAutofit/>
          </a:bodyPr>
          <a:lstStyle/>
          <a:p>
            <a:pPr algn="l"/>
            <a:r>
              <a:rPr lang="en-GB"/>
              <a:t>Should there be a finding of fact hearing?</a:t>
            </a:r>
            <a:endParaRPr lang="en-GB" dirty="0"/>
          </a:p>
        </p:txBody>
      </p:sp>
      <p:sp>
        <p:nvSpPr>
          <p:cNvPr id="60" name="Freeform: Shape 59">
            <a:extLst>
              <a:ext uri="{FF2B5EF4-FFF2-40B4-BE49-F238E27FC236}">
                <a16:creationId xmlns:a16="http://schemas.microsoft.com/office/drawing/2014/main" id="{E83D8662-D21C-4B0A-A8A5-EA1E5DEBC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43384" cy="6858001"/>
          </a:xfrm>
          <a:custGeom>
            <a:avLst/>
            <a:gdLst>
              <a:gd name="connsiteX0" fmla="*/ 0 w 8143384"/>
              <a:gd name="connsiteY0" fmla="*/ 0 h 6858001"/>
              <a:gd name="connsiteX1" fmla="*/ 3861881 w 8143384"/>
              <a:gd name="connsiteY1" fmla="*/ 0 h 6858001"/>
              <a:gd name="connsiteX2" fmla="*/ 3861881 w 8143384"/>
              <a:gd name="connsiteY2" fmla="*/ 1 h 6858001"/>
              <a:gd name="connsiteX3" fmla="*/ 6963565 w 8143384"/>
              <a:gd name="connsiteY3" fmla="*/ 1 h 6858001"/>
              <a:gd name="connsiteX4" fmla="*/ 6963565 w 8143384"/>
              <a:gd name="connsiteY4" fmla="*/ 0 h 6858001"/>
              <a:gd name="connsiteX5" fmla="*/ 7841583 w 8143384"/>
              <a:gd name="connsiteY5" fmla="*/ 0 h 6858001"/>
              <a:gd name="connsiteX6" fmla="*/ 6994625 w 8143384"/>
              <a:gd name="connsiteY6" fmla="*/ 5258645 h 6858001"/>
              <a:gd name="connsiteX7" fmla="*/ 6994625 w 8143384"/>
              <a:gd name="connsiteY7" fmla="*/ 5263939 h 6858001"/>
              <a:gd name="connsiteX8" fmla="*/ 8143384 w 8143384"/>
              <a:gd name="connsiteY8" fmla="*/ 6858001 h 6858001"/>
              <a:gd name="connsiteX9" fmla="*/ 6994625 w 8143384"/>
              <a:gd name="connsiteY9" fmla="*/ 6858001 h 6858001"/>
              <a:gd name="connsiteX10" fmla="*/ 6643195 w 8143384"/>
              <a:gd name="connsiteY10" fmla="*/ 6858001 h 6858001"/>
              <a:gd name="connsiteX11" fmla="*/ 3861881 w 8143384"/>
              <a:gd name="connsiteY11" fmla="*/ 6858001 h 6858001"/>
              <a:gd name="connsiteX12" fmla="*/ 3739675 w 8143384"/>
              <a:gd name="connsiteY12" fmla="*/ 6858001 h 6858001"/>
              <a:gd name="connsiteX13" fmla="*/ 0 w 8143384"/>
              <a:gd name="connsiteY13"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43384" h="6858001">
                <a:moveTo>
                  <a:pt x="0" y="0"/>
                </a:moveTo>
                <a:lnTo>
                  <a:pt x="3861881" y="0"/>
                </a:lnTo>
                <a:lnTo>
                  <a:pt x="3861881" y="1"/>
                </a:lnTo>
                <a:lnTo>
                  <a:pt x="6963565" y="1"/>
                </a:lnTo>
                <a:lnTo>
                  <a:pt x="6963565" y="0"/>
                </a:lnTo>
                <a:lnTo>
                  <a:pt x="7841583" y="0"/>
                </a:lnTo>
                <a:lnTo>
                  <a:pt x="6994625" y="5258645"/>
                </a:lnTo>
                <a:lnTo>
                  <a:pt x="6994625" y="5263939"/>
                </a:lnTo>
                <a:lnTo>
                  <a:pt x="8143384" y="6858001"/>
                </a:lnTo>
                <a:lnTo>
                  <a:pt x="6994625" y="6858001"/>
                </a:lnTo>
                <a:lnTo>
                  <a:pt x="6643195" y="6858001"/>
                </a:lnTo>
                <a:lnTo>
                  <a:pt x="3861881" y="6858001"/>
                </a:lnTo>
                <a:lnTo>
                  <a:pt x="3739675" y="6858001"/>
                </a:lnTo>
                <a:lnTo>
                  <a:pt x="0" y="6858001"/>
                </a:lnTo>
                <a:close/>
              </a:path>
            </a:pathLst>
          </a:custGeom>
          <a:solidFill>
            <a:schemeClr val="bg1">
              <a:lumMod val="75000"/>
              <a:lumOff val="2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C2E7A83B-8B19-B0F3-390B-6C1622AC8289}"/>
              </a:ext>
            </a:extLst>
          </p:cNvPr>
          <p:cNvSpPr>
            <a:spLocks noGrp="1"/>
          </p:cNvSpPr>
          <p:nvPr>
            <p:ph idx="1"/>
          </p:nvPr>
        </p:nvSpPr>
        <p:spPr>
          <a:xfrm>
            <a:off x="479419" y="432352"/>
            <a:ext cx="5968515" cy="5993296"/>
          </a:xfrm>
        </p:spPr>
        <p:txBody>
          <a:bodyPr anchor="ctr">
            <a:normAutofit/>
          </a:bodyPr>
          <a:lstStyle/>
          <a:p>
            <a:pPr marL="400050">
              <a:lnSpc>
                <a:spcPct val="90000"/>
              </a:lnSpc>
            </a:pPr>
            <a:r>
              <a:rPr lang="en-GB" sz="1400" dirty="0"/>
              <a:t>Leading case remains </a:t>
            </a:r>
            <a:r>
              <a:rPr lang="en-GB" sz="1400" i="1" dirty="0">
                <a:hlinkClick r:id="rId2"/>
              </a:rPr>
              <a:t>K v K</a:t>
            </a:r>
            <a:r>
              <a:rPr lang="en-GB" sz="1400" dirty="0">
                <a:hlinkClick r:id="rId2"/>
              </a:rPr>
              <a:t> [2022] </a:t>
            </a:r>
            <a:r>
              <a:rPr lang="en-GB" sz="1400" dirty="0" err="1">
                <a:hlinkClick r:id="rId2"/>
              </a:rPr>
              <a:t>EWCA</a:t>
            </a:r>
            <a:r>
              <a:rPr lang="en-GB" sz="1400" dirty="0">
                <a:hlinkClick r:id="rId2"/>
              </a:rPr>
              <a:t> </a:t>
            </a:r>
            <a:r>
              <a:rPr lang="en-GB" sz="1400" dirty="0" err="1">
                <a:hlinkClick r:id="rId2"/>
              </a:rPr>
              <a:t>Civ</a:t>
            </a:r>
            <a:r>
              <a:rPr lang="en-GB" sz="1400" dirty="0">
                <a:hlinkClick r:id="rId2"/>
              </a:rPr>
              <a:t> 486</a:t>
            </a:r>
            <a:endParaRPr lang="en-GB" sz="1400" dirty="0"/>
          </a:p>
          <a:p>
            <a:pPr marL="400050">
              <a:lnSpc>
                <a:spcPct val="90000"/>
              </a:lnSpc>
            </a:pPr>
            <a:r>
              <a:rPr lang="en-GB" sz="1400" dirty="0"/>
              <a:t>Admissions </a:t>
            </a:r>
            <a:r>
              <a:rPr lang="en-GB" sz="1400" b="1" dirty="0"/>
              <a:t>does not mean a </a:t>
            </a:r>
            <a:r>
              <a:rPr lang="en-GB" sz="1400" b="1" dirty="0" err="1"/>
              <a:t>FFH</a:t>
            </a:r>
            <a:r>
              <a:rPr lang="en-GB" sz="1400" b="1" dirty="0"/>
              <a:t> should be vacated:</a:t>
            </a:r>
            <a:r>
              <a:rPr lang="en-GB" sz="1400" dirty="0"/>
              <a:t> Judd J in </a:t>
            </a:r>
            <a:r>
              <a:rPr lang="en-GB" sz="1400" dirty="0">
                <a:hlinkClick r:id="rId3"/>
              </a:rPr>
              <a:t>GM v VB [2025] </a:t>
            </a:r>
            <a:r>
              <a:rPr lang="en-GB" sz="1400" dirty="0" err="1">
                <a:hlinkClick r:id="rId3"/>
              </a:rPr>
              <a:t>EWHC</a:t>
            </a:r>
            <a:r>
              <a:rPr lang="en-GB" sz="1400" dirty="0">
                <a:hlinkClick r:id="rId3"/>
              </a:rPr>
              <a:t> 857</a:t>
            </a:r>
            <a:r>
              <a:rPr lang="en-GB" sz="1400" dirty="0"/>
              <a:t>. HHJ Tolson KC wrong to do so where “significant gulf” between admissions and allegations.</a:t>
            </a:r>
          </a:p>
          <a:p>
            <a:pPr marL="400050">
              <a:lnSpc>
                <a:spcPct val="90000"/>
              </a:lnSpc>
            </a:pPr>
            <a:r>
              <a:rPr lang="en-GB" sz="1400" dirty="0"/>
              <a:t>See also Lieven J </a:t>
            </a:r>
            <a:r>
              <a:rPr lang="en-GB" sz="1400" dirty="0">
                <a:hlinkClick r:id="rId4"/>
              </a:rPr>
              <a:t>in </a:t>
            </a:r>
            <a:r>
              <a:rPr lang="en-GB" sz="1400" dirty="0" err="1">
                <a:hlinkClick r:id="rId4"/>
              </a:rPr>
              <a:t>TRC</a:t>
            </a:r>
            <a:r>
              <a:rPr lang="en-GB" sz="1400" dirty="0">
                <a:hlinkClick r:id="rId4"/>
              </a:rPr>
              <a:t> v NS [2024] </a:t>
            </a:r>
            <a:r>
              <a:rPr lang="en-GB" sz="1400" dirty="0" err="1">
                <a:hlinkClick r:id="rId4"/>
              </a:rPr>
              <a:t>EWHC</a:t>
            </a:r>
            <a:r>
              <a:rPr lang="en-GB" sz="1400" dirty="0">
                <a:hlinkClick r:id="rId4"/>
              </a:rPr>
              <a:t> 80</a:t>
            </a:r>
            <a:r>
              <a:rPr lang="en-GB" sz="1400" dirty="0"/>
              <a:t>: “In many private law cases with allegations of domestic abuse, where the court is focussing on the relevance of such allegations to the best interests of the children, it is much less clear that separating fact finding from welfare is a helpful way to proceed. The welfare checklist focuses the court in considering the case in a holistic manner. The neat categorisation of truth and untruth and hard binary facts often sits uneasily with the reality of failed relationships. It may be must more useful for a court to consider the evidence, including that of the </a:t>
            </a:r>
            <a:r>
              <a:rPr lang="en-GB" sz="1400" dirty="0" err="1"/>
              <a:t>FCA</a:t>
            </a:r>
            <a:r>
              <a:rPr lang="en-GB" sz="1400" dirty="0"/>
              <a:t>, in a holistic way rather than trying to separate facts from welfare.”</a:t>
            </a:r>
          </a:p>
          <a:p>
            <a:pPr marL="400050">
              <a:lnSpc>
                <a:spcPct val="90000"/>
              </a:lnSpc>
            </a:pPr>
            <a:r>
              <a:rPr lang="en-GB" sz="1400" dirty="0"/>
              <a:t>See also Hayden J in </a:t>
            </a:r>
            <a:r>
              <a:rPr lang="en-GB" sz="1400" dirty="0">
                <a:hlinkClick r:id="rId5"/>
              </a:rPr>
              <a:t>F v M [2025] </a:t>
            </a:r>
            <a:r>
              <a:rPr lang="en-GB" sz="1400" dirty="0" err="1">
                <a:hlinkClick r:id="rId5"/>
              </a:rPr>
              <a:t>EWHC</a:t>
            </a:r>
            <a:r>
              <a:rPr lang="en-GB" sz="1400" dirty="0">
                <a:hlinkClick r:id="rId5"/>
              </a:rPr>
              <a:t> 1279</a:t>
            </a:r>
            <a:r>
              <a:rPr lang="en-GB" sz="1400" dirty="0"/>
              <a:t>: “the decision as to what findings are sought needs to be taken with reference to the key criteria, namely how the findings are "likely to be relevant to any decision of the court relating to the welfare of the child". The process of identifying those findings is therefore a selective one. Perhaps counterintuitively to Family practitioners, this process may result in a conclusion that a serious allegation by one of the parties does not need to be tried because it is simply not going to have a bearing on the ultimate welfare outcome. Further, the case law shows that litigating allegations which have become uncoupled from any link with the welfare of the child, can sometimes be both counterproductive and contrary to the child's best interests.”</a:t>
            </a:r>
          </a:p>
        </p:txBody>
      </p:sp>
    </p:spTree>
    <p:extLst>
      <p:ext uri="{BB962C8B-B14F-4D97-AF65-F5344CB8AC3E}">
        <p14:creationId xmlns:p14="http://schemas.microsoft.com/office/powerpoint/2010/main" val="3502367662"/>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5B99423C-931C-35E7-E43C-C473B2FCB050}"/>
              </a:ext>
            </a:extLst>
          </p:cNvPr>
          <p:cNvSpPr>
            <a:spLocks noGrp="1"/>
          </p:cNvSpPr>
          <p:nvPr>
            <p:ph type="title"/>
          </p:nvPr>
        </p:nvSpPr>
        <p:spPr>
          <a:xfrm>
            <a:off x="1018191" y="685800"/>
            <a:ext cx="7411825" cy="1752599"/>
          </a:xfrm>
        </p:spPr>
        <p:txBody>
          <a:bodyPr>
            <a:normAutofit/>
          </a:bodyPr>
          <a:lstStyle/>
          <a:p>
            <a:pPr algn="l"/>
            <a:r>
              <a:rPr lang="en-GB" dirty="0"/>
              <a:t>Cafcass Guidance</a:t>
            </a:r>
          </a:p>
        </p:txBody>
      </p:sp>
      <p:sp>
        <p:nvSpPr>
          <p:cNvPr id="3" name="Content Placeholder 2">
            <a:extLst>
              <a:ext uri="{FF2B5EF4-FFF2-40B4-BE49-F238E27FC236}">
                <a16:creationId xmlns:a16="http://schemas.microsoft.com/office/drawing/2014/main" id="{568FE8C4-BDBC-31A4-4E42-727B87738F08}"/>
              </a:ext>
            </a:extLst>
          </p:cNvPr>
          <p:cNvSpPr>
            <a:spLocks noGrp="1"/>
          </p:cNvSpPr>
          <p:nvPr>
            <p:ph idx="1"/>
          </p:nvPr>
        </p:nvSpPr>
        <p:spPr>
          <a:xfrm>
            <a:off x="1018190" y="2666999"/>
            <a:ext cx="7243603" cy="2719193"/>
          </a:xfrm>
        </p:spPr>
        <p:txBody>
          <a:bodyPr anchor="t">
            <a:normAutofit/>
          </a:bodyPr>
          <a:lstStyle/>
          <a:p>
            <a:r>
              <a:rPr lang="en-GB" sz="1800" dirty="0"/>
              <a:t>‘</a:t>
            </a:r>
            <a:r>
              <a:rPr lang="en-GB" sz="1800" dirty="0">
                <a:hlinkClick r:id="rId2"/>
              </a:rPr>
              <a:t>Domestic Abuse Practice Policy</a:t>
            </a:r>
            <a:r>
              <a:rPr lang="en-GB" sz="1800" dirty="0"/>
              <a:t>’ was updated in January 2025, following backlash to new policy in November 2024.</a:t>
            </a:r>
          </a:p>
        </p:txBody>
      </p:sp>
    </p:spTree>
    <p:extLst>
      <p:ext uri="{BB962C8B-B14F-4D97-AF65-F5344CB8AC3E}">
        <p14:creationId xmlns:p14="http://schemas.microsoft.com/office/powerpoint/2010/main" val="155478389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B136A7F-8703-4FA7-80B1-874F5E758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6">
            <a:extLst>
              <a:ext uri="{FF2B5EF4-FFF2-40B4-BE49-F238E27FC236}">
                <a16:creationId xmlns:a16="http://schemas.microsoft.com/office/drawing/2014/main" id="{716B2278-BFC9-43BE-9620-278464A4A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tx2">
              <a:lumMod val="50000"/>
            </a:schemeClr>
          </a:solidFill>
          <a:ln>
            <a:noFill/>
          </a:ln>
        </p:spPr>
        <p:txBody>
          <a:bodyPr/>
          <a:lstStyle/>
          <a:p>
            <a:endParaRPr lang="en-US" dirty="0"/>
          </a:p>
        </p:txBody>
      </p:sp>
      <p:sp>
        <p:nvSpPr>
          <p:cNvPr id="15" name="Freeform 7">
            <a:extLst>
              <a:ext uri="{FF2B5EF4-FFF2-40B4-BE49-F238E27FC236}">
                <a16:creationId xmlns:a16="http://schemas.microsoft.com/office/drawing/2014/main" id="{E4CD00E4-F77A-49A5-A54B-A542D0DE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accent1"/>
          </a:solidFill>
          <a:ln>
            <a:noFill/>
          </a:ln>
        </p:spPr>
        <p:txBody>
          <a:bodyPr/>
          <a:lstStyle/>
          <a:p>
            <a:endParaRPr lang="en-GB"/>
          </a:p>
        </p:txBody>
      </p:sp>
      <p:sp>
        <p:nvSpPr>
          <p:cNvPr id="17" name="Freeform 10">
            <a:extLst>
              <a:ext uri="{FF2B5EF4-FFF2-40B4-BE49-F238E27FC236}">
                <a16:creationId xmlns:a16="http://schemas.microsoft.com/office/drawing/2014/main" id="{17158038-9069-44CB-8794-762B5429B9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tx2">
              <a:lumMod val="25000"/>
              <a:alpha val="80000"/>
            </a:schemeClr>
          </a:solidFill>
          <a:ln>
            <a:noFill/>
          </a:ln>
        </p:spPr>
        <p:txBody>
          <a:bodyPr/>
          <a:lstStyle/>
          <a:p>
            <a:endParaRPr lang="en-GB"/>
          </a:p>
        </p:txBody>
      </p:sp>
      <p:sp>
        <p:nvSpPr>
          <p:cNvPr id="19" name="Freeform: Shape 18">
            <a:extLst>
              <a:ext uri="{FF2B5EF4-FFF2-40B4-BE49-F238E27FC236}">
                <a16:creationId xmlns:a16="http://schemas.microsoft.com/office/drawing/2014/main" id="{045056AB-07D8-43D9-9343-AB85199AE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5238750"/>
            <a:ext cx="1695450" cy="1619250"/>
          </a:xfrm>
          <a:custGeom>
            <a:avLst/>
            <a:gdLst>
              <a:gd name="connsiteX0" fmla="*/ 0 w 1695450"/>
              <a:gd name="connsiteY0" fmla="*/ 0 h 1619250"/>
              <a:gd name="connsiteX1" fmla="*/ 10414 w 1695450"/>
              <a:gd name="connsiteY1" fmla="*/ 1623 h 1619250"/>
              <a:gd name="connsiteX2" fmla="*/ 9236 w 1695450"/>
              <a:gd name="connsiteY2" fmla="*/ 0 h 1619250"/>
              <a:gd name="connsiteX3" fmla="*/ 10475 w 1695450"/>
              <a:gd name="connsiteY3" fmla="*/ 1633 h 1619250"/>
              <a:gd name="connsiteX4" fmla="*/ 244475 w 1695450"/>
              <a:gd name="connsiteY4" fmla="*/ 38100 h 1619250"/>
              <a:gd name="connsiteX5" fmla="*/ 249238 w 1695450"/>
              <a:gd name="connsiteY5" fmla="*/ 38100 h 1619250"/>
              <a:gd name="connsiteX6" fmla="*/ 249238 w 1695450"/>
              <a:gd name="connsiteY6" fmla="*/ 42863 h 1619250"/>
              <a:gd name="connsiteX7" fmla="*/ 244475 w 1695450"/>
              <a:gd name="connsiteY7" fmla="*/ 42863 h 1619250"/>
              <a:gd name="connsiteX8" fmla="*/ 292100 w 1695450"/>
              <a:gd name="connsiteY8" fmla="*/ 95250 h 1619250"/>
              <a:gd name="connsiteX9" fmla="*/ 1695450 w 1695450"/>
              <a:gd name="connsiteY9" fmla="*/ 1619250 h 1619250"/>
              <a:gd name="connsiteX10" fmla="*/ 1237961 w 1695450"/>
              <a:gd name="connsiteY10" fmla="*/ 1619250 h 1619250"/>
              <a:gd name="connsiteX11" fmla="*/ 1228725 w 1695450"/>
              <a:gd name="connsiteY11" fmla="*/ 1619250 h 1619250"/>
              <a:gd name="connsiteX12" fmla="*/ 1183986 w 1695450"/>
              <a:gd name="connsiteY12" fmla="*/ 1619250 h 1619250"/>
              <a:gd name="connsiteX13" fmla="*/ 210255 w 1695450"/>
              <a:gd name="connsiteY13" fmla="*/ 277080 h 1619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95450" h="1619250">
                <a:moveTo>
                  <a:pt x="0" y="0"/>
                </a:moveTo>
                <a:lnTo>
                  <a:pt x="10414" y="1623"/>
                </a:lnTo>
                <a:lnTo>
                  <a:pt x="9236" y="0"/>
                </a:lnTo>
                <a:lnTo>
                  <a:pt x="10475" y="1633"/>
                </a:lnTo>
                <a:lnTo>
                  <a:pt x="244475" y="38100"/>
                </a:lnTo>
                <a:lnTo>
                  <a:pt x="249238" y="38100"/>
                </a:lnTo>
                <a:lnTo>
                  <a:pt x="249238" y="42863"/>
                </a:lnTo>
                <a:lnTo>
                  <a:pt x="244475" y="42863"/>
                </a:lnTo>
                <a:lnTo>
                  <a:pt x="292100" y="95250"/>
                </a:lnTo>
                <a:lnTo>
                  <a:pt x="1695450" y="1619250"/>
                </a:lnTo>
                <a:lnTo>
                  <a:pt x="1237961" y="1619250"/>
                </a:lnTo>
                <a:lnTo>
                  <a:pt x="1228725" y="1619250"/>
                </a:lnTo>
                <a:lnTo>
                  <a:pt x="1183986" y="1619250"/>
                </a:lnTo>
                <a:lnTo>
                  <a:pt x="210255" y="277080"/>
                </a:lnTo>
                <a:close/>
              </a:path>
            </a:pathLst>
          </a:custGeom>
          <a:solidFill>
            <a:schemeClr val="accent1">
              <a:lumMod val="75000"/>
              <a:alpha val="80000"/>
            </a:schemeClr>
          </a:solidFill>
          <a:ln>
            <a:noFill/>
          </a:ln>
        </p:spPr>
        <p:txBody>
          <a:bodyPr/>
          <a:lstStyle/>
          <a:p>
            <a:endParaRPr lang="en-GB"/>
          </a:p>
        </p:txBody>
      </p:sp>
      <p:sp>
        <p:nvSpPr>
          <p:cNvPr id="2" name="Title 1">
            <a:extLst>
              <a:ext uri="{FF2B5EF4-FFF2-40B4-BE49-F238E27FC236}">
                <a16:creationId xmlns:a16="http://schemas.microsoft.com/office/drawing/2014/main" id="{F2F3B5FA-51DB-6F69-2983-71EE6B6C1F6C}"/>
              </a:ext>
            </a:extLst>
          </p:cNvPr>
          <p:cNvSpPr>
            <a:spLocks noGrp="1"/>
          </p:cNvSpPr>
          <p:nvPr>
            <p:ph type="title"/>
          </p:nvPr>
        </p:nvSpPr>
        <p:spPr>
          <a:xfrm>
            <a:off x="8341910" y="1023257"/>
            <a:ext cx="3235083" cy="4767943"/>
          </a:xfrm>
          <a:effectLst/>
        </p:spPr>
        <p:txBody>
          <a:bodyPr anchor="ctr">
            <a:normAutofit/>
          </a:bodyPr>
          <a:lstStyle/>
          <a:p>
            <a:pPr algn="l"/>
            <a:r>
              <a:rPr lang="en-GB" dirty="0"/>
              <a:t>Domestic Abuse Protection Orders (</a:t>
            </a:r>
            <a:r>
              <a:rPr lang="en-GB" dirty="0" err="1"/>
              <a:t>DAPOs</a:t>
            </a:r>
            <a:r>
              <a:rPr lang="en-GB" dirty="0"/>
              <a:t>)</a:t>
            </a:r>
          </a:p>
        </p:txBody>
      </p:sp>
      <p:sp>
        <p:nvSpPr>
          <p:cNvPr id="21" name="Freeform: Shape 20">
            <a:extLst>
              <a:ext uri="{FF2B5EF4-FFF2-40B4-BE49-F238E27FC236}">
                <a16:creationId xmlns:a16="http://schemas.microsoft.com/office/drawing/2014/main" id="{E83D8662-D21C-4B0A-A8A5-EA1E5DEBC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43384" cy="6858001"/>
          </a:xfrm>
          <a:custGeom>
            <a:avLst/>
            <a:gdLst>
              <a:gd name="connsiteX0" fmla="*/ 0 w 8143384"/>
              <a:gd name="connsiteY0" fmla="*/ 0 h 6858001"/>
              <a:gd name="connsiteX1" fmla="*/ 3861881 w 8143384"/>
              <a:gd name="connsiteY1" fmla="*/ 0 h 6858001"/>
              <a:gd name="connsiteX2" fmla="*/ 3861881 w 8143384"/>
              <a:gd name="connsiteY2" fmla="*/ 1 h 6858001"/>
              <a:gd name="connsiteX3" fmla="*/ 6963565 w 8143384"/>
              <a:gd name="connsiteY3" fmla="*/ 1 h 6858001"/>
              <a:gd name="connsiteX4" fmla="*/ 6963565 w 8143384"/>
              <a:gd name="connsiteY4" fmla="*/ 0 h 6858001"/>
              <a:gd name="connsiteX5" fmla="*/ 7841583 w 8143384"/>
              <a:gd name="connsiteY5" fmla="*/ 0 h 6858001"/>
              <a:gd name="connsiteX6" fmla="*/ 6994625 w 8143384"/>
              <a:gd name="connsiteY6" fmla="*/ 5258645 h 6858001"/>
              <a:gd name="connsiteX7" fmla="*/ 6994625 w 8143384"/>
              <a:gd name="connsiteY7" fmla="*/ 5263939 h 6858001"/>
              <a:gd name="connsiteX8" fmla="*/ 8143384 w 8143384"/>
              <a:gd name="connsiteY8" fmla="*/ 6858001 h 6858001"/>
              <a:gd name="connsiteX9" fmla="*/ 6994625 w 8143384"/>
              <a:gd name="connsiteY9" fmla="*/ 6858001 h 6858001"/>
              <a:gd name="connsiteX10" fmla="*/ 6643195 w 8143384"/>
              <a:gd name="connsiteY10" fmla="*/ 6858001 h 6858001"/>
              <a:gd name="connsiteX11" fmla="*/ 3861881 w 8143384"/>
              <a:gd name="connsiteY11" fmla="*/ 6858001 h 6858001"/>
              <a:gd name="connsiteX12" fmla="*/ 3739675 w 8143384"/>
              <a:gd name="connsiteY12" fmla="*/ 6858001 h 6858001"/>
              <a:gd name="connsiteX13" fmla="*/ 0 w 8143384"/>
              <a:gd name="connsiteY13"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43384" h="6858001">
                <a:moveTo>
                  <a:pt x="0" y="0"/>
                </a:moveTo>
                <a:lnTo>
                  <a:pt x="3861881" y="0"/>
                </a:lnTo>
                <a:lnTo>
                  <a:pt x="3861881" y="1"/>
                </a:lnTo>
                <a:lnTo>
                  <a:pt x="6963565" y="1"/>
                </a:lnTo>
                <a:lnTo>
                  <a:pt x="6963565" y="0"/>
                </a:lnTo>
                <a:lnTo>
                  <a:pt x="7841583" y="0"/>
                </a:lnTo>
                <a:lnTo>
                  <a:pt x="6994625" y="5258645"/>
                </a:lnTo>
                <a:lnTo>
                  <a:pt x="6994625" y="5263939"/>
                </a:lnTo>
                <a:lnTo>
                  <a:pt x="8143384" y="6858001"/>
                </a:lnTo>
                <a:lnTo>
                  <a:pt x="6994625" y="6858001"/>
                </a:lnTo>
                <a:lnTo>
                  <a:pt x="6643195" y="6858001"/>
                </a:lnTo>
                <a:lnTo>
                  <a:pt x="3861881" y="6858001"/>
                </a:lnTo>
                <a:lnTo>
                  <a:pt x="3739675" y="6858001"/>
                </a:lnTo>
                <a:lnTo>
                  <a:pt x="0" y="6858001"/>
                </a:lnTo>
                <a:close/>
              </a:path>
            </a:pathLst>
          </a:custGeom>
          <a:solidFill>
            <a:schemeClr val="bg1">
              <a:lumMod val="75000"/>
              <a:lumOff val="2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103AA3DE-42E1-4912-C0B6-CDC8FFF0ACAD}"/>
              </a:ext>
            </a:extLst>
          </p:cNvPr>
          <p:cNvSpPr>
            <a:spLocks noGrp="1"/>
          </p:cNvSpPr>
          <p:nvPr>
            <p:ph idx="1"/>
          </p:nvPr>
        </p:nvSpPr>
        <p:spPr>
          <a:xfrm>
            <a:off x="693035" y="1023257"/>
            <a:ext cx="5968515" cy="4767944"/>
          </a:xfrm>
        </p:spPr>
        <p:txBody>
          <a:bodyPr anchor="ctr">
            <a:normAutofit fontScale="92500" lnSpcReduction="10000"/>
          </a:bodyPr>
          <a:lstStyle/>
          <a:p>
            <a:r>
              <a:rPr lang="en-GB" sz="2000" dirty="0"/>
              <a:t>New type of injunction introduced </a:t>
            </a:r>
            <a:r>
              <a:rPr lang="en-GB" sz="2000" b="1" dirty="0"/>
              <a:t>Part III Domestic Abuse Act 2021</a:t>
            </a:r>
            <a:r>
              <a:rPr lang="en-GB" sz="2000" dirty="0"/>
              <a:t>. Pilot running since November 2024 in Greater Manchester, </a:t>
            </a:r>
            <a:r>
              <a:rPr lang="en-GB" sz="2000" dirty="0" err="1"/>
              <a:t>BTP</a:t>
            </a:r>
            <a:r>
              <a:rPr lang="en-GB" sz="2000" dirty="0"/>
              <a:t> and </a:t>
            </a:r>
            <a:r>
              <a:rPr lang="en-GB" sz="2000" dirty="0" err="1"/>
              <a:t>LBs</a:t>
            </a:r>
            <a:r>
              <a:rPr lang="en-GB" sz="2000" dirty="0"/>
              <a:t> Croydon, Bromley and Sutton.</a:t>
            </a:r>
          </a:p>
          <a:p>
            <a:r>
              <a:rPr lang="en-GB" sz="2000" dirty="0"/>
              <a:t>Designed to protect a ‘A’ against ‘B’ where B has been abusive to A, A is over 16, B is over 18, and A is personally connected to B.</a:t>
            </a:r>
          </a:p>
          <a:p>
            <a:r>
              <a:rPr lang="en-GB" sz="2000" dirty="0"/>
              <a:t>Applications can be made by A, or by a third party (presently undefined – local authority e.g.)</a:t>
            </a:r>
          </a:p>
          <a:p>
            <a:r>
              <a:rPr lang="en-GB" sz="2000" dirty="0"/>
              <a:t>Can be made across jurisdictions and standing to make orders is hugely widened.</a:t>
            </a:r>
          </a:p>
          <a:p>
            <a:r>
              <a:rPr lang="en-GB" sz="2000" dirty="0"/>
              <a:t>Allows court to make both </a:t>
            </a:r>
            <a:r>
              <a:rPr lang="en-GB" sz="2000" b="1" dirty="0" err="1"/>
              <a:t>prohibitory</a:t>
            </a:r>
            <a:r>
              <a:rPr lang="en-GB" sz="2000" b="1" dirty="0"/>
              <a:t> and mandatory injunctions.</a:t>
            </a:r>
          </a:p>
          <a:p>
            <a:r>
              <a:rPr lang="en-GB" sz="2000" dirty="0"/>
              <a:t>No maximum duration. Breach is a crime, 5 years max in prison.</a:t>
            </a:r>
          </a:p>
        </p:txBody>
      </p:sp>
    </p:spTree>
    <p:extLst>
      <p:ext uri="{BB962C8B-B14F-4D97-AF65-F5344CB8AC3E}">
        <p14:creationId xmlns:p14="http://schemas.microsoft.com/office/powerpoint/2010/main" val="876539737"/>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14004FE7-F5E0-4111-C80B-73AE2CCB38F6}"/>
              </a:ext>
            </a:extLst>
          </p:cNvPr>
          <p:cNvSpPr>
            <a:spLocks noGrp="1"/>
          </p:cNvSpPr>
          <p:nvPr>
            <p:ph type="title"/>
          </p:nvPr>
        </p:nvSpPr>
        <p:spPr>
          <a:xfrm>
            <a:off x="566426" y="341852"/>
            <a:ext cx="7411825" cy="1752599"/>
          </a:xfrm>
        </p:spPr>
        <p:txBody>
          <a:bodyPr>
            <a:normAutofit/>
          </a:bodyPr>
          <a:lstStyle/>
          <a:p>
            <a:pPr algn="l"/>
            <a:r>
              <a:rPr lang="en-GB" dirty="0" err="1"/>
              <a:t>DAPOs</a:t>
            </a:r>
            <a:r>
              <a:rPr lang="en-GB" dirty="0"/>
              <a:t> continued</a:t>
            </a:r>
          </a:p>
        </p:txBody>
      </p:sp>
      <p:sp>
        <p:nvSpPr>
          <p:cNvPr id="3" name="Content Placeholder 2">
            <a:extLst>
              <a:ext uri="{FF2B5EF4-FFF2-40B4-BE49-F238E27FC236}">
                <a16:creationId xmlns:a16="http://schemas.microsoft.com/office/drawing/2014/main" id="{52A93D14-FEDE-E64C-E76C-FD835F91F2E9}"/>
              </a:ext>
            </a:extLst>
          </p:cNvPr>
          <p:cNvSpPr>
            <a:spLocks noGrp="1"/>
          </p:cNvSpPr>
          <p:nvPr>
            <p:ph idx="1"/>
          </p:nvPr>
        </p:nvSpPr>
        <p:spPr>
          <a:xfrm>
            <a:off x="566425" y="1821737"/>
            <a:ext cx="7602325" cy="4089642"/>
          </a:xfrm>
        </p:spPr>
        <p:txBody>
          <a:bodyPr anchor="t">
            <a:normAutofit fontScale="92500" lnSpcReduction="20000"/>
          </a:bodyPr>
          <a:lstStyle/>
          <a:p>
            <a:r>
              <a:rPr lang="en-GB" sz="1800" dirty="0"/>
              <a:t>Conditions that can be attached include:</a:t>
            </a:r>
          </a:p>
          <a:p>
            <a:pPr lvl="1">
              <a:buFont typeface="Wingdings" panose="05000000000000000000" pitchFamily="2" charset="2"/>
              <a:buChar char="ü"/>
            </a:pPr>
            <a:r>
              <a:rPr lang="en-GB" sz="1400" dirty="0"/>
              <a:t>Electronic Monitoring (aka tagging).</a:t>
            </a:r>
          </a:p>
          <a:p>
            <a:pPr lvl="1">
              <a:buFont typeface="Wingdings" panose="05000000000000000000" pitchFamily="2" charset="2"/>
              <a:buChar char="ü"/>
            </a:pPr>
            <a:r>
              <a:rPr lang="en-GB" sz="1400" dirty="0"/>
              <a:t>Positive requirements to take a positive action, e.g. attend a perpetrator programme, leave a particular place, remove offensive material online posted about the victim as part of the abuse.</a:t>
            </a:r>
          </a:p>
          <a:p>
            <a:pPr lvl="1">
              <a:buFont typeface="Wingdings" panose="05000000000000000000" pitchFamily="2" charset="2"/>
              <a:buChar char="ü"/>
            </a:pPr>
            <a:r>
              <a:rPr lang="en-GB" sz="1400" dirty="0"/>
              <a:t>Restrictions – similar to NMOs.</a:t>
            </a:r>
          </a:p>
          <a:p>
            <a:pPr lvl="1">
              <a:buFont typeface="Wingdings" panose="05000000000000000000" pitchFamily="2" charset="2"/>
              <a:buChar char="ü"/>
            </a:pPr>
            <a:r>
              <a:rPr lang="en-GB" sz="1400" dirty="0"/>
              <a:t>Notification requirements to the police are automatically imposed.</a:t>
            </a:r>
          </a:p>
          <a:p>
            <a:r>
              <a:rPr lang="en-GB" sz="1800" dirty="0"/>
              <a:t>Legal Aid funding is </a:t>
            </a:r>
            <a:r>
              <a:rPr lang="en-GB" sz="1800" u="sng" dirty="0"/>
              <a:t>in the process of being diverted</a:t>
            </a:r>
            <a:r>
              <a:rPr lang="en-GB" sz="1800" dirty="0"/>
              <a:t> from NMO to </a:t>
            </a:r>
            <a:r>
              <a:rPr lang="en-GB" sz="1800" dirty="0" err="1"/>
              <a:t>DAPOs</a:t>
            </a:r>
            <a:r>
              <a:rPr lang="en-GB" sz="1800" dirty="0"/>
              <a:t> within GM. Available to applicant (including third parties) and respondents on means/merit basis.</a:t>
            </a:r>
          </a:p>
          <a:p>
            <a:r>
              <a:rPr lang="en-GB" sz="1800" dirty="0"/>
              <a:t>Can be made on application or of own motion.</a:t>
            </a:r>
          </a:p>
          <a:p>
            <a:r>
              <a:rPr lang="en-GB" sz="1800" dirty="0"/>
              <a:t>Tagging can only be imposed in presence of perpetrator. Available now in all GM areas.</a:t>
            </a:r>
          </a:p>
          <a:p>
            <a:r>
              <a:rPr lang="en-GB" sz="1800" dirty="0"/>
              <a:t>Positive requirements for perpetrator programmes available only in Bury, Wigan, Manchester. This is provided by Talk Listen Change – they must be served with the order, following which TLC will triage the applications.</a:t>
            </a:r>
          </a:p>
        </p:txBody>
      </p:sp>
    </p:spTree>
    <p:extLst>
      <p:ext uri="{BB962C8B-B14F-4D97-AF65-F5344CB8AC3E}">
        <p14:creationId xmlns:p14="http://schemas.microsoft.com/office/powerpoint/2010/main" val="3804907565"/>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E775FEFE-9C3F-A713-1348-51F52FB3FE66}"/>
              </a:ext>
            </a:extLst>
          </p:cNvPr>
          <p:cNvSpPr>
            <a:spLocks noGrp="1"/>
          </p:cNvSpPr>
          <p:nvPr>
            <p:ph type="title"/>
          </p:nvPr>
        </p:nvSpPr>
        <p:spPr>
          <a:xfrm>
            <a:off x="1018191" y="304800"/>
            <a:ext cx="7411825" cy="1752599"/>
          </a:xfrm>
        </p:spPr>
        <p:txBody>
          <a:bodyPr>
            <a:normAutofit/>
          </a:bodyPr>
          <a:lstStyle/>
          <a:p>
            <a:pPr algn="l"/>
            <a:r>
              <a:rPr lang="en-GB" dirty="0" err="1"/>
              <a:t>DAPOs</a:t>
            </a:r>
            <a:r>
              <a:rPr lang="en-GB" dirty="0"/>
              <a:t> in GM</a:t>
            </a:r>
          </a:p>
        </p:txBody>
      </p:sp>
      <p:sp>
        <p:nvSpPr>
          <p:cNvPr id="3" name="Content Placeholder 2">
            <a:extLst>
              <a:ext uri="{FF2B5EF4-FFF2-40B4-BE49-F238E27FC236}">
                <a16:creationId xmlns:a16="http://schemas.microsoft.com/office/drawing/2014/main" id="{9EA7A2E1-F8A9-34F7-D1FD-CB864F76D121}"/>
              </a:ext>
            </a:extLst>
          </p:cNvPr>
          <p:cNvSpPr>
            <a:spLocks noGrp="1"/>
          </p:cNvSpPr>
          <p:nvPr>
            <p:ph idx="1"/>
          </p:nvPr>
        </p:nvSpPr>
        <p:spPr>
          <a:xfrm>
            <a:off x="1018190" y="1872650"/>
            <a:ext cx="7243603" cy="4208482"/>
          </a:xfrm>
        </p:spPr>
        <p:txBody>
          <a:bodyPr anchor="t">
            <a:normAutofit/>
          </a:bodyPr>
          <a:lstStyle/>
          <a:p>
            <a:r>
              <a:rPr lang="en-GB" sz="1800" dirty="0"/>
              <a:t>Please consider making a DAPO application if instructed to seek a protective order – the pilot requires actual cases!</a:t>
            </a:r>
          </a:p>
          <a:p>
            <a:r>
              <a:rPr lang="en-GB" sz="1800" dirty="0"/>
              <a:t>Lead judge for the pilot is District Judge Warren.</a:t>
            </a:r>
          </a:p>
          <a:p>
            <a:r>
              <a:rPr lang="en-GB" sz="1800" dirty="0"/>
              <a:t>Feedback to DJ Warren – some interesting quirks in the statutory scheme: children; use of undertakings; </a:t>
            </a:r>
          </a:p>
          <a:p>
            <a:r>
              <a:rPr lang="en-GB" sz="1800" dirty="0" err="1"/>
              <a:t>DAPOs</a:t>
            </a:r>
            <a:r>
              <a:rPr lang="en-GB" sz="1800" dirty="0"/>
              <a:t> are administered locally and not by </a:t>
            </a:r>
            <a:r>
              <a:rPr lang="en-GB" sz="1800" dirty="0" err="1"/>
              <a:t>CTSC</a:t>
            </a:r>
            <a:r>
              <a:rPr lang="en-GB" sz="1800" dirty="0"/>
              <a:t>. Point of contact is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Gemma.McHale-Rizvi@justice.gov.uk</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a:t>
            </a:r>
          </a:p>
          <a:p>
            <a:r>
              <a:rPr lang="en-GB" sz="1800" dirty="0"/>
              <a:t>Form DA1 to apply for a DAPO.</a:t>
            </a:r>
          </a:p>
          <a:p>
            <a:r>
              <a:rPr lang="en-GB" sz="1800" dirty="0"/>
              <a:t>Tagging requests are sent by the court to the Bail Information Service, who monitor tagging, curfews and exclusion zones. Court staff send form DA10. Hearing listed within 24h of response.</a:t>
            </a:r>
          </a:p>
        </p:txBody>
      </p:sp>
    </p:spTree>
    <p:extLst>
      <p:ext uri="{BB962C8B-B14F-4D97-AF65-F5344CB8AC3E}">
        <p14:creationId xmlns:p14="http://schemas.microsoft.com/office/powerpoint/2010/main" val="669822221"/>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0D6AF655-7A4E-54A5-1451-FE90A73654BF}"/>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748BCA52-F485-E845-F0A9-7FD80A2DE858}"/>
              </a:ext>
            </a:extLst>
          </p:cNvPr>
          <p:cNvSpPr>
            <a:spLocks noGrp="1"/>
          </p:cNvSpPr>
          <p:nvPr>
            <p:ph type="title"/>
          </p:nvPr>
        </p:nvSpPr>
        <p:spPr>
          <a:xfrm>
            <a:off x="1018191" y="685800"/>
            <a:ext cx="7411825" cy="1752599"/>
          </a:xfrm>
        </p:spPr>
        <p:txBody>
          <a:bodyPr>
            <a:normAutofit/>
          </a:bodyPr>
          <a:lstStyle/>
          <a:p>
            <a:pPr algn="l"/>
            <a:r>
              <a:rPr lang="en-GB" dirty="0"/>
              <a:t>DAPO Resources</a:t>
            </a:r>
          </a:p>
        </p:txBody>
      </p:sp>
      <p:sp>
        <p:nvSpPr>
          <p:cNvPr id="3" name="Content Placeholder 2">
            <a:extLst>
              <a:ext uri="{FF2B5EF4-FFF2-40B4-BE49-F238E27FC236}">
                <a16:creationId xmlns:a16="http://schemas.microsoft.com/office/drawing/2014/main" id="{9278D92C-656A-CEC5-1E1C-DFD7BC966872}"/>
              </a:ext>
            </a:extLst>
          </p:cNvPr>
          <p:cNvSpPr>
            <a:spLocks noGrp="1"/>
          </p:cNvSpPr>
          <p:nvPr>
            <p:ph idx="1"/>
          </p:nvPr>
        </p:nvSpPr>
        <p:spPr>
          <a:xfrm>
            <a:off x="1018190" y="2666999"/>
            <a:ext cx="7243603" cy="3396522"/>
          </a:xfrm>
        </p:spPr>
        <p:txBody>
          <a:bodyPr anchor="t">
            <a:noAutofit/>
          </a:bodyPr>
          <a:lstStyle/>
          <a:p>
            <a:pPr>
              <a:lnSpc>
                <a:spcPct val="90000"/>
              </a:lnSpc>
            </a:pPr>
            <a:r>
              <a:rPr lang="en-GB" sz="1800" dirty="0"/>
              <a:t>Excellent training video (Liam Kelly, Deans Court Chambers): </a:t>
            </a:r>
            <a:r>
              <a:rPr lang="en-GB" sz="1800" dirty="0">
                <a:hlinkClick r:id="rId2"/>
              </a:rPr>
              <a:t>DAPO Presentation</a:t>
            </a:r>
            <a:r>
              <a:rPr lang="en-GB" sz="1800" dirty="0"/>
              <a:t>. </a:t>
            </a:r>
          </a:p>
          <a:p>
            <a:pPr>
              <a:lnSpc>
                <a:spcPct val="90000"/>
              </a:lnSpc>
            </a:pPr>
            <a:r>
              <a:rPr lang="en-GB" sz="1800" dirty="0"/>
              <a:t>For LexisNexis subscribers: </a:t>
            </a:r>
            <a:r>
              <a:rPr lang="en-GB" sz="1800" dirty="0">
                <a:hlinkClick r:id="rId3"/>
              </a:rPr>
              <a:t>Domestic abuse protection orders: a family lawyer’s guide</a:t>
            </a:r>
            <a:endParaRPr lang="en-GB" sz="1800" dirty="0"/>
          </a:p>
          <a:p>
            <a:pPr>
              <a:lnSpc>
                <a:spcPct val="90000"/>
              </a:lnSpc>
            </a:pPr>
            <a:r>
              <a:rPr lang="en-GB" sz="1800" dirty="0"/>
              <a:t>Guide for lawyers published on judiciary.uk: </a:t>
            </a:r>
            <a:r>
              <a:rPr lang="en-GB" sz="1800" dirty="0">
                <a:hlinkClick r:id="rId4"/>
              </a:rPr>
              <a:t>https://www.judiciary.uk/wp-content/uploads/2025/03/Guidance-for-legal-practitioners-on-DAPO-pilot-March-2025.docx</a:t>
            </a:r>
            <a:endParaRPr lang="en-GB" sz="1800" dirty="0"/>
          </a:p>
          <a:p>
            <a:pPr>
              <a:lnSpc>
                <a:spcPct val="90000"/>
              </a:lnSpc>
            </a:pPr>
            <a:r>
              <a:rPr lang="en-GB" sz="1800" dirty="0"/>
              <a:t>PD26ZG FPR2010: </a:t>
            </a:r>
            <a:r>
              <a:rPr lang="en-GB" sz="1800" dirty="0">
                <a:hlinkClick r:id="rId5"/>
              </a:rPr>
              <a:t>PRACTICE DIRECTION 36ZG – PART 3 OF THE DOMESTIC ABUSE ACT 2021: PROVISION DURING PILOTED COMMENCEMENT – Justice UK</a:t>
            </a:r>
            <a:endParaRPr lang="en-GB" sz="1800" dirty="0"/>
          </a:p>
        </p:txBody>
      </p:sp>
    </p:spTree>
    <p:extLst>
      <p:ext uri="{BB962C8B-B14F-4D97-AF65-F5344CB8AC3E}">
        <p14:creationId xmlns:p14="http://schemas.microsoft.com/office/powerpoint/2010/main" val="1838485729"/>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33"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34"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GB"/>
            </a:p>
          </p:txBody>
        </p:sp>
        <p:sp>
          <p:nvSpPr>
            <p:cNvPr id="35"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GB"/>
            </a:p>
          </p:txBody>
        </p:sp>
        <p:sp>
          <p:nvSpPr>
            <p:cNvPr id="36"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37"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38"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GB"/>
            </a:p>
          </p:txBody>
        </p:sp>
      </p:grpSp>
      <p:sp useBgFill="1">
        <p:nvSpPr>
          <p:cNvPr id="40" name="Rectangle 39">
            <a:extLst>
              <a:ext uri="{FF2B5EF4-FFF2-40B4-BE49-F238E27FC236}">
                <a16:creationId xmlns:a16="http://schemas.microsoft.com/office/drawing/2014/main" id="{CE3D4922-3D1C-4679-9A86-15BFC1A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6">
            <a:extLst>
              <a:ext uri="{FF2B5EF4-FFF2-40B4-BE49-F238E27FC236}">
                <a16:creationId xmlns:a16="http://schemas.microsoft.com/office/drawing/2014/main" id="{93667F4D-F2CD-4E50-BACC-24766910F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tx2">
              <a:lumMod val="50000"/>
            </a:schemeClr>
          </a:solidFill>
          <a:ln>
            <a:noFill/>
          </a:ln>
        </p:spPr>
        <p:txBody>
          <a:bodyPr/>
          <a:lstStyle/>
          <a:p>
            <a:endParaRPr lang="en-US" dirty="0"/>
          </a:p>
        </p:txBody>
      </p:sp>
      <p:sp>
        <p:nvSpPr>
          <p:cNvPr id="44" name="Freeform 7">
            <a:extLst>
              <a:ext uri="{FF2B5EF4-FFF2-40B4-BE49-F238E27FC236}">
                <a16:creationId xmlns:a16="http://schemas.microsoft.com/office/drawing/2014/main" id="{20CAAE25-D2F2-493F-9569-EC552C1AD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accent1"/>
          </a:solidFill>
          <a:ln>
            <a:noFill/>
          </a:ln>
        </p:spPr>
        <p:txBody>
          <a:bodyPr/>
          <a:lstStyle/>
          <a:p>
            <a:endParaRPr lang="en-GB"/>
          </a:p>
        </p:txBody>
      </p:sp>
      <p:sp>
        <p:nvSpPr>
          <p:cNvPr id="46" name="Freeform 10">
            <a:extLst>
              <a:ext uri="{FF2B5EF4-FFF2-40B4-BE49-F238E27FC236}">
                <a16:creationId xmlns:a16="http://schemas.microsoft.com/office/drawing/2014/main" id="{92FDEA97-0861-44C0-9B26-4BB5F777AE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tx2">
              <a:lumMod val="25000"/>
              <a:alpha val="80000"/>
            </a:schemeClr>
          </a:solidFill>
          <a:ln>
            <a:noFill/>
          </a:ln>
        </p:spPr>
        <p:txBody>
          <a:bodyPr/>
          <a:lstStyle/>
          <a:p>
            <a:endParaRPr lang="en-GB"/>
          </a:p>
        </p:txBody>
      </p:sp>
      <p:sp>
        <p:nvSpPr>
          <p:cNvPr id="48" name="Freeform: Shape 47">
            <a:extLst>
              <a:ext uri="{FF2B5EF4-FFF2-40B4-BE49-F238E27FC236}">
                <a16:creationId xmlns:a16="http://schemas.microsoft.com/office/drawing/2014/main" id="{0FC953F9-A744-406B-9DCA-1E7B5D471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5238750"/>
            <a:ext cx="1695450" cy="1619250"/>
          </a:xfrm>
          <a:custGeom>
            <a:avLst/>
            <a:gdLst>
              <a:gd name="connsiteX0" fmla="*/ 0 w 1695450"/>
              <a:gd name="connsiteY0" fmla="*/ 0 h 1619250"/>
              <a:gd name="connsiteX1" fmla="*/ 10414 w 1695450"/>
              <a:gd name="connsiteY1" fmla="*/ 1623 h 1619250"/>
              <a:gd name="connsiteX2" fmla="*/ 9236 w 1695450"/>
              <a:gd name="connsiteY2" fmla="*/ 0 h 1619250"/>
              <a:gd name="connsiteX3" fmla="*/ 10475 w 1695450"/>
              <a:gd name="connsiteY3" fmla="*/ 1633 h 1619250"/>
              <a:gd name="connsiteX4" fmla="*/ 244475 w 1695450"/>
              <a:gd name="connsiteY4" fmla="*/ 38100 h 1619250"/>
              <a:gd name="connsiteX5" fmla="*/ 249238 w 1695450"/>
              <a:gd name="connsiteY5" fmla="*/ 38100 h 1619250"/>
              <a:gd name="connsiteX6" fmla="*/ 249238 w 1695450"/>
              <a:gd name="connsiteY6" fmla="*/ 42863 h 1619250"/>
              <a:gd name="connsiteX7" fmla="*/ 244475 w 1695450"/>
              <a:gd name="connsiteY7" fmla="*/ 42863 h 1619250"/>
              <a:gd name="connsiteX8" fmla="*/ 292100 w 1695450"/>
              <a:gd name="connsiteY8" fmla="*/ 95250 h 1619250"/>
              <a:gd name="connsiteX9" fmla="*/ 1695450 w 1695450"/>
              <a:gd name="connsiteY9" fmla="*/ 1619250 h 1619250"/>
              <a:gd name="connsiteX10" fmla="*/ 1237961 w 1695450"/>
              <a:gd name="connsiteY10" fmla="*/ 1619250 h 1619250"/>
              <a:gd name="connsiteX11" fmla="*/ 1228725 w 1695450"/>
              <a:gd name="connsiteY11" fmla="*/ 1619250 h 1619250"/>
              <a:gd name="connsiteX12" fmla="*/ 1183986 w 1695450"/>
              <a:gd name="connsiteY12" fmla="*/ 1619250 h 1619250"/>
              <a:gd name="connsiteX13" fmla="*/ 210255 w 1695450"/>
              <a:gd name="connsiteY13" fmla="*/ 277080 h 1619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95450" h="1619250">
                <a:moveTo>
                  <a:pt x="0" y="0"/>
                </a:moveTo>
                <a:lnTo>
                  <a:pt x="10414" y="1623"/>
                </a:lnTo>
                <a:lnTo>
                  <a:pt x="9236" y="0"/>
                </a:lnTo>
                <a:lnTo>
                  <a:pt x="10475" y="1633"/>
                </a:lnTo>
                <a:lnTo>
                  <a:pt x="244475" y="38100"/>
                </a:lnTo>
                <a:lnTo>
                  <a:pt x="249238" y="38100"/>
                </a:lnTo>
                <a:lnTo>
                  <a:pt x="249238" y="42863"/>
                </a:lnTo>
                <a:lnTo>
                  <a:pt x="244475" y="42863"/>
                </a:lnTo>
                <a:lnTo>
                  <a:pt x="292100" y="95250"/>
                </a:lnTo>
                <a:lnTo>
                  <a:pt x="1695450" y="1619250"/>
                </a:lnTo>
                <a:lnTo>
                  <a:pt x="1237961" y="1619250"/>
                </a:lnTo>
                <a:lnTo>
                  <a:pt x="1228725" y="1619250"/>
                </a:lnTo>
                <a:lnTo>
                  <a:pt x="1183986" y="1619250"/>
                </a:lnTo>
                <a:lnTo>
                  <a:pt x="210255" y="277080"/>
                </a:lnTo>
                <a:close/>
              </a:path>
            </a:pathLst>
          </a:custGeom>
          <a:solidFill>
            <a:schemeClr val="accent1">
              <a:lumMod val="75000"/>
              <a:alpha val="80000"/>
            </a:schemeClr>
          </a:solidFill>
          <a:ln>
            <a:noFill/>
          </a:ln>
        </p:spPr>
        <p:txBody>
          <a:bodyPr/>
          <a:lstStyle/>
          <a:p>
            <a:endParaRPr lang="en-GB"/>
          </a:p>
        </p:txBody>
      </p:sp>
      <p:sp>
        <p:nvSpPr>
          <p:cNvPr id="50" name="Freeform: Shape 49">
            <a:extLst>
              <a:ext uri="{FF2B5EF4-FFF2-40B4-BE49-F238E27FC236}">
                <a16:creationId xmlns:a16="http://schemas.microsoft.com/office/drawing/2014/main" id="{859003D2-E7D2-4253-9EF1-1F513027A8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8143384" cy="6858000"/>
          </a:xfrm>
          <a:custGeom>
            <a:avLst/>
            <a:gdLst>
              <a:gd name="connsiteX0" fmla="*/ 0 w 8143384"/>
              <a:gd name="connsiteY0" fmla="*/ 0 h 6858001"/>
              <a:gd name="connsiteX1" fmla="*/ 3861881 w 8143384"/>
              <a:gd name="connsiteY1" fmla="*/ 0 h 6858001"/>
              <a:gd name="connsiteX2" fmla="*/ 3861881 w 8143384"/>
              <a:gd name="connsiteY2" fmla="*/ 1 h 6858001"/>
              <a:gd name="connsiteX3" fmla="*/ 6963565 w 8143384"/>
              <a:gd name="connsiteY3" fmla="*/ 1 h 6858001"/>
              <a:gd name="connsiteX4" fmla="*/ 6963565 w 8143384"/>
              <a:gd name="connsiteY4" fmla="*/ 0 h 6858001"/>
              <a:gd name="connsiteX5" fmla="*/ 7841583 w 8143384"/>
              <a:gd name="connsiteY5" fmla="*/ 0 h 6858001"/>
              <a:gd name="connsiteX6" fmla="*/ 6994625 w 8143384"/>
              <a:gd name="connsiteY6" fmla="*/ 5258645 h 6858001"/>
              <a:gd name="connsiteX7" fmla="*/ 6994625 w 8143384"/>
              <a:gd name="connsiteY7" fmla="*/ 5263939 h 6858001"/>
              <a:gd name="connsiteX8" fmla="*/ 8143384 w 8143384"/>
              <a:gd name="connsiteY8" fmla="*/ 6858001 h 6858001"/>
              <a:gd name="connsiteX9" fmla="*/ 6994625 w 8143384"/>
              <a:gd name="connsiteY9" fmla="*/ 6858001 h 6858001"/>
              <a:gd name="connsiteX10" fmla="*/ 6643195 w 8143384"/>
              <a:gd name="connsiteY10" fmla="*/ 6858001 h 6858001"/>
              <a:gd name="connsiteX11" fmla="*/ 3861881 w 8143384"/>
              <a:gd name="connsiteY11" fmla="*/ 6858001 h 6858001"/>
              <a:gd name="connsiteX12" fmla="*/ 3739675 w 8143384"/>
              <a:gd name="connsiteY12" fmla="*/ 6858001 h 6858001"/>
              <a:gd name="connsiteX13" fmla="*/ 0 w 8143384"/>
              <a:gd name="connsiteY13"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43384" h="6858001">
                <a:moveTo>
                  <a:pt x="0" y="0"/>
                </a:moveTo>
                <a:lnTo>
                  <a:pt x="3861881" y="0"/>
                </a:lnTo>
                <a:lnTo>
                  <a:pt x="3861881" y="1"/>
                </a:lnTo>
                <a:lnTo>
                  <a:pt x="6963565" y="1"/>
                </a:lnTo>
                <a:lnTo>
                  <a:pt x="6963565" y="0"/>
                </a:lnTo>
                <a:lnTo>
                  <a:pt x="7841583" y="0"/>
                </a:lnTo>
                <a:lnTo>
                  <a:pt x="6994625" y="5258645"/>
                </a:lnTo>
                <a:lnTo>
                  <a:pt x="6994625" y="5263939"/>
                </a:lnTo>
                <a:lnTo>
                  <a:pt x="8143384" y="6858001"/>
                </a:lnTo>
                <a:lnTo>
                  <a:pt x="6994625" y="6858001"/>
                </a:lnTo>
                <a:lnTo>
                  <a:pt x="6643195" y="6858001"/>
                </a:lnTo>
                <a:lnTo>
                  <a:pt x="3861881" y="6858001"/>
                </a:lnTo>
                <a:lnTo>
                  <a:pt x="3739675" y="6858001"/>
                </a:lnTo>
                <a:lnTo>
                  <a:pt x="0" y="6858001"/>
                </a:lnTo>
                <a:close/>
              </a:path>
            </a:pathLst>
          </a:custGeom>
          <a:solidFill>
            <a:schemeClr val="bg1">
              <a:lumMod val="75000"/>
              <a:lumOff val="2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0DDAFD8E-C895-CA65-F1C7-B9AC184EC882}"/>
              </a:ext>
            </a:extLst>
          </p:cNvPr>
          <p:cNvSpPr>
            <a:spLocks noGrp="1"/>
          </p:cNvSpPr>
          <p:nvPr>
            <p:ph type="title"/>
          </p:nvPr>
        </p:nvSpPr>
        <p:spPr>
          <a:xfrm>
            <a:off x="807397" y="643467"/>
            <a:ext cx="6269128" cy="4595283"/>
          </a:xfrm>
        </p:spPr>
        <p:txBody>
          <a:bodyPr vert="horz" lIns="91440" tIns="45720" rIns="91440" bIns="45720" rtlCol="0" anchor="ctr">
            <a:normAutofit/>
          </a:bodyPr>
          <a:lstStyle/>
          <a:p>
            <a:pPr algn="l"/>
            <a:r>
              <a:rPr lang="en-US" sz="6600" dirty="0"/>
              <a:t>Questions?</a:t>
            </a:r>
            <a:br>
              <a:rPr lang="en-US" sz="6600" dirty="0"/>
            </a:br>
            <a:br>
              <a:rPr lang="en-US" sz="6600" dirty="0"/>
            </a:br>
            <a:r>
              <a:rPr lang="en-US" sz="3200" dirty="0"/>
              <a:t>Thank you for listening!</a:t>
            </a:r>
            <a:endParaRPr lang="en-US" sz="6600" dirty="0"/>
          </a:p>
        </p:txBody>
      </p:sp>
    </p:spTree>
    <p:extLst>
      <p:ext uri="{BB962C8B-B14F-4D97-AF65-F5344CB8AC3E}">
        <p14:creationId xmlns:p14="http://schemas.microsoft.com/office/powerpoint/2010/main" val="210644018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9"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30"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31"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32"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33"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34"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AA3A2C7B-6D11-BE5E-43F8-F60AE6B0BD75}"/>
              </a:ext>
            </a:extLst>
          </p:cNvPr>
          <p:cNvSpPr>
            <a:spLocks noGrp="1"/>
          </p:cNvSpPr>
          <p:nvPr>
            <p:ph type="title"/>
          </p:nvPr>
        </p:nvSpPr>
        <p:spPr>
          <a:xfrm>
            <a:off x="1018191" y="685800"/>
            <a:ext cx="7411825" cy="1752599"/>
          </a:xfrm>
        </p:spPr>
        <p:txBody>
          <a:bodyPr>
            <a:normAutofit/>
          </a:bodyPr>
          <a:lstStyle/>
          <a:p>
            <a:pPr algn="l"/>
            <a:r>
              <a:rPr lang="en-GB" dirty="0"/>
              <a:t>Ground to cover</a:t>
            </a:r>
          </a:p>
        </p:txBody>
      </p:sp>
      <p:sp>
        <p:nvSpPr>
          <p:cNvPr id="3" name="Content Placeholder 2">
            <a:extLst>
              <a:ext uri="{FF2B5EF4-FFF2-40B4-BE49-F238E27FC236}">
                <a16:creationId xmlns:a16="http://schemas.microsoft.com/office/drawing/2014/main" id="{6BA09EC7-C5D2-407E-93A5-0302DC2CDADA}"/>
              </a:ext>
            </a:extLst>
          </p:cNvPr>
          <p:cNvSpPr>
            <a:spLocks noGrp="1"/>
          </p:cNvSpPr>
          <p:nvPr>
            <p:ph idx="1"/>
          </p:nvPr>
        </p:nvSpPr>
        <p:spPr>
          <a:xfrm>
            <a:off x="1018190" y="2666999"/>
            <a:ext cx="7243603" cy="2719193"/>
          </a:xfrm>
        </p:spPr>
        <p:txBody>
          <a:bodyPr anchor="t">
            <a:normAutofit/>
          </a:bodyPr>
          <a:lstStyle/>
          <a:p>
            <a:r>
              <a:rPr lang="en-GB" sz="1800" dirty="0" err="1"/>
              <a:t>QLRs</a:t>
            </a:r>
            <a:endParaRPr lang="en-GB" sz="1800" dirty="0"/>
          </a:p>
          <a:p>
            <a:r>
              <a:rPr lang="en-GB" sz="1800" dirty="0"/>
              <a:t>Interim contact in DA cases</a:t>
            </a:r>
          </a:p>
          <a:p>
            <a:r>
              <a:rPr lang="en-GB" sz="1800" dirty="0"/>
              <a:t>Conduct in financial remedy</a:t>
            </a:r>
          </a:p>
          <a:p>
            <a:r>
              <a:rPr lang="en-GB" sz="1800" dirty="0"/>
              <a:t>To find facts or not to find facts?</a:t>
            </a:r>
          </a:p>
          <a:p>
            <a:r>
              <a:rPr lang="en-GB" sz="1800" dirty="0"/>
              <a:t>Cafcass guidance</a:t>
            </a:r>
          </a:p>
          <a:p>
            <a:r>
              <a:rPr lang="en-GB" sz="1800" dirty="0"/>
              <a:t>Protective orders and DAPO pilot in GM</a:t>
            </a:r>
          </a:p>
        </p:txBody>
      </p:sp>
    </p:spTree>
    <p:extLst>
      <p:ext uri="{BB962C8B-B14F-4D97-AF65-F5344CB8AC3E}">
        <p14:creationId xmlns:p14="http://schemas.microsoft.com/office/powerpoint/2010/main" val="178313832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4B136A7F-8703-4FA7-80B1-874F5E758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6">
            <a:extLst>
              <a:ext uri="{FF2B5EF4-FFF2-40B4-BE49-F238E27FC236}">
                <a16:creationId xmlns:a16="http://schemas.microsoft.com/office/drawing/2014/main" id="{716B2278-BFC9-43BE-9620-278464A4A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tx2">
              <a:lumMod val="50000"/>
            </a:schemeClr>
          </a:solidFill>
          <a:ln>
            <a:noFill/>
          </a:ln>
        </p:spPr>
        <p:txBody>
          <a:bodyPr/>
          <a:lstStyle/>
          <a:p>
            <a:endParaRPr lang="en-US" dirty="0"/>
          </a:p>
        </p:txBody>
      </p:sp>
      <p:sp>
        <p:nvSpPr>
          <p:cNvPr id="41" name="Freeform 7">
            <a:extLst>
              <a:ext uri="{FF2B5EF4-FFF2-40B4-BE49-F238E27FC236}">
                <a16:creationId xmlns:a16="http://schemas.microsoft.com/office/drawing/2014/main" id="{E4CD00E4-F77A-49A5-A54B-A542D0DE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accent1"/>
          </a:solidFill>
          <a:ln>
            <a:noFill/>
          </a:ln>
        </p:spPr>
        <p:txBody>
          <a:bodyPr/>
          <a:lstStyle/>
          <a:p>
            <a:endParaRPr lang="en-GB"/>
          </a:p>
        </p:txBody>
      </p:sp>
      <p:sp>
        <p:nvSpPr>
          <p:cNvPr id="43" name="Freeform 10">
            <a:extLst>
              <a:ext uri="{FF2B5EF4-FFF2-40B4-BE49-F238E27FC236}">
                <a16:creationId xmlns:a16="http://schemas.microsoft.com/office/drawing/2014/main" id="{17158038-9069-44CB-8794-762B5429B9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tx2">
              <a:lumMod val="25000"/>
              <a:alpha val="80000"/>
            </a:schemeClr>
          </a:solidFill>
          <a:ln>
            <a:noFill/>
          </a:ln>
        </p:spPr>
        <p:txBody>
          <a:bodyPr/>
          <a:lstStyle/>
          <a:p>
            <a:endParaRPr lang="en-GB"/>
          </a:p>
        </p:txBody>
      </p:sp>
      <p:sp>
        <p:nvSpPr>
          <p:cNvPr id="45" name="Freeform: Shape 44">
            <a:extLst>
              <a:ext uri="{FF2B5EF4-FFF2-40B4-BE49-F238E27FC236}">
                <a16:creationId xmlns:a16="http://schemas.microsoft.com/office/drawing/2014/main" id="{045056AB-07D8-43D9-9343-AB85199AE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5238750"/>
            <a:ext cx="1695450" cy="1619250"/>
          </a:xfrm>
          <a:custGeom>
            <a:avLst/>
            <a:gdLst>
              <a:gd name="connsiteX0" fmla="*/ 0 w 1695450"/>
              <a:gd name="connsiteY0" fmla="*/ 0 h 1619250"/>
              <a:gd name="connsiteX1" fmla="*/ 10414 w 1695450"/>
              <a:gd name="connsiteY1" fmla="*/ 1623 h 1619250"/>
              <a:gd name="connsiteX2" fmla="*/ 9236 w 1695450"/>
              <a:gd name="connsiteY2" fmla="*/ 0 h 1619250"/>
              <a:gd name="connsiteX3" fmla="*/ 10475 w 1695450"/>
              <a:gd name="connsiteY3" fmla="*/ 1633 h 1619250"/>
              <a:gd name="connsiteX4" fmla="*/ 244475 w 1695450"/>
              <a:gd name="connsiteY4" fmla="*/ 38100 h 1619250"/>
              <a:gd name="connsiteX5" fmla="*/ 249238 w 1695450"/>
              <a:gd name="connsiteY5" fmla="*/ 38100 h 1619250"/>
              <a:gd name="connsiteX6" fmla="*/ 249238 w 1695450"/>
              <a:gd name="connsiteY6" fmla="*/ 42863 h 1619250"/>
              <a:gd name="connsiteX7" fmla="*/ 244475 w 1695450"/>
              <a:gd name="connsiteY7" fmla="*/ 42863 h 1619250"/>
              <a:gd name="connsiteX8" fmla="*/ 292100 w 1695450"/>
              <a:gd name="connsiteY8" fmla="*/ 95250 h 1619250"/>
              <a:gd name="connsiteX9" fmla="*/ 1695450 w 1695450"/>
              <a:gd name="connsiteY9" fmla="*/ 1619250 h 1619250"/>
              <a:gd name="connsiteX10" fmla="*/ 1237961 w 1695450"/>
              <a:gd name="connsiteY10" fmla="*/ 1619250 h 1619250"/>
              <a:gd name="connsiteX11" fmla="*/ 1228725 w 1695450"/>
              <a:gd name="connsiteY11" fmla="*/ 1619250 h 1619250"/>
              <a:gd name="connsiteX12" fmla="*/ 1183986 w 1695450"/>
              <a:gd name="connsiteY12" fmla="*/ 1619250 h 1619250"/>
              <a:gd name="connsiteX13" fmla="*/ 210255 w 1695450"/>
              <a:gd name="connsiteY13" fmla="*/ 277080 h 1619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95450" h="1619250">
                <a:moveTo>
                  <a:pt x="0" y="0"/>
                </a:moveTo>
                <a:lnTo>
                  <a:pt x="10414" y="1623"/>
                </a:lnTo>
                <a:lnTo>
                  <a:pt x="9236" y="0"/>
                </a:lnTo>
                <a:lnTo>
                  <a:pt x="10475" y="1633"/>
                </a:lnTo>
                <a:lnTo>
                  <a:pt x="244475" y="38100"/>
                </a:lnTo>
                <a:lnTo>
                  <a:pt x="249238" y="38100"/>
                </a:lnTo>
                <a:lnTo>
                  <a:pt x="249238" y="42863"/>
                </a:lnTo>
                <a:lnTo>
                  <a:pt x="244475" y="42863"/>
                </a:lnTo>
                <a:lnTo>
                  <a:pt x="292100" y="95250"/>
                </a:lnTo>
                <a:lnTo>
                  <a:pt x="1695450" y="1619250"/>
                </a:lnTo>
                <a:lnTo>
                  <a:pt x="1237961" y="1619250"/>
                </a:lnTo>
                <a:lnTo>
                  <a:pt x="1228725" y="1619250"/>
                </a:lnTo>
                <a:lnTo>
                  <a:pt x="1183986" y="1619250"/>
                </a:lnTo>
                <a:lnTo>
                  <a:pt x="210255" y="277080"/>
                </a:lnTo>
                <a:close/>
              </a:path>
            </a:pathLst>
          </a:custGeom>
          <a:solidFill>
            <a:schemeClr val="accent1">
              <a:lumMod val="75000"/>
              <a:alpha val="80000"/>
            </a:schemeClr>
          </a:solidFill>
          <a:ln>
            <a:noFill/>
          </a:ln>
        </p:spPr>
        <p:txBody>
          <a:bodyPr/>
          <a:lstStyle/>
          <a:p>
            <a:endParaRPr lang="en-GB"/>
          </a:p>
        </p:txBody>
      </p:sp>
      <p:sp>
        <p:nvSpPr>
          <p:cNvPr id="2" name="Title 1">
            <a:extLst>
              <a:ext uri="{FF2B5EF4-FFF2-40B4-BE49-F238E27FC236}">
                <a16:creationId xmlns:a16="http://schemas.microsoft.com/office/drawing/2014/main" id="{399FE6A8-FD5A-E8C0-2A2E-1D32D7742BD9}"/>
              </a:ext>
            </a:extLst>
          </p:cNvPr>
          <p:cNvSpPr>
            <a:spLocks noGrp="1"/>
          </p:cNvSpPr>
          <p:nvPr>
            <p:ph type="title"/>
          </p:nvPr>
        </p:nvSpPr>
        <p:spPr>
          <a:xfrm>
            <a:off x="8341910" y="1023257"/>
            <a:ext cx="3235083" cy="4767943"/>
          </a:xfrm>
          <a:effectLst/>
        </p:spPr>
        <p:txBody>
          <a:bodyPr anchor="ctr">
            <a:normAutofit/>
          </a:bodyPr>
          <a:lstStyle/>
          <a:p>
            <a:pPr algn="l"/>
            <a:r>
              <a:rPr lang="en-GB" b="1" dirty="0"/>
              <a:t>The ‘problem’ with </a:t>
            </a:r>
            <a:r>
              <a:rPr lang="en-GB" b="1" dirty="0" err="1"/>
              <a:t>QLRs</a:t>
            </a:r>
            <a:endParaRPr lang="en-GB" b="1" dirty="0"/>
          </a:p>
        </p:txBody>
      </p:sp>
      <p:sp>
        <p:nvSpPr>
          <p:cNvPr id="47" name="Freeform: Shape 46">
            <a:extLst>
              <a:ext uri="{FF2B5EF4-FFF2-40B4-BE49-F238E27FC236}">
                <a16:creationId xmlns:a16="http://schemas.microsoft.com/office/drawing/2014/main" id="{E83D8662-D21C-4B0A-A8A5-EA1E5DEBC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43384" cy="6858001"/>
          </a:xfrm>
          <a:custGeom>
            <a:avLst/>
            <a:gdLst>
              <a:gd name="connsiteX0" fmla="*/ 0 w 8143384"/>
              <a:gd name="connsiteY0" fmla="*/ 0 h 6858001"/>
              <a:gd name="connsiteX1" fmla="*/ 3861881 w 8143384"/>
              <a:gd name="connsiteY1" fmla="*/ 0 h 6858001"/>
              <a:gd name="connsiteX2" fmla="*/ 3861881 w 8143384"/>
              <a:gd name="connsiteY2" fmla="*/ 1 h 6858001"/>
              <a:gd name="connsiteX3" fmla="*/ 6963565 w 8143384"/>
              <a:gd name="connsiteY3" fmla="*/ 1 h 6858001"/>
              <a:gd name="connsiteX4" fmla="*/ 6963565 w 8143384"/>
              <a:gd name="connsiteY4" fmla="*/ 0 h 6858001"/>
              <a:gd name="connsiteX5" fmla="*/ 7841583 w 8143384"/>
              <a:gd name="connsiteY5" fmla="*/ 0 h 6858001"/>
              <a:gd name="connsiteX6" fmla="*/ 6994625 w 8143384"/>
              <a:gd name="connsiteY6" fmla="*/ 5258645 h 6858001"/>
              <a:gd name="connsiteX7" fmla="*/ 6994625 w 8143384"/>
              <a:gd name="connsiteY7" fmla="*/ 5263939 h 6858001"/>
              <a:gd name="connsiteX8" fmla="*/ 8143384 w 8143384"/>
              <a:gd name="connsiteY8" fmla="*/ 6858001 h 6858001"/>
              <a:gd name="connsiteX9" fmla="*/ 6994625 w 8143384"/>
              <a:gd name="connsiteY9" fmla="*/ 6858001 h 6858001"/>
              <a:gd name="connsiteX10" fmla="*/ 6643195 w 8143384"/>
              <a:gd name="connsiteY10" fmla="*/ 6858001 h 6858001"/>
              <a:gd name="connsiteX11" fmla="*/ 3861881 w 8143384"/>
              <a:gd name="connsiteY11" fmla="*/ 6858001 h 6858001"/>
              <a:gd name="connsiteX12" fmla="*/ 3739675 w 8143384"/>
              <a:gd name="connsiteY12" fmla="*/ 6858001 h 6858001"/>
              <a:gd name="connsiteX13" fmla="*/ 0 w 8143384"/>
              <a:gd name="connsiteY13"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43384" h="6858001">
                <a:moveTo>
                  <a:pt x="0" y="0"/>
                </a:moveTo>
                <a:lnTo>
                  <a:pt x="3861881" y="0"/>
                </a:lnTo>
                <a:lnTo>
                  <a:pt x="3861881" y="1"/>
                </a:lnTo>
                <a:lnTo>
                  <a:pt x="6963565" y="1"/>
                </a:lnTo>
                <a:lnTo>
                  <a:pt x="6963565" y="0"/>
                </a:lnTo>
                <a:lnTo>
                  <a:pt x="7841583" y="0"/>
                </a:lnTo>
                <a:lnTo>
                  <a:pt x="6994625" y="5258645"/>
                </a:lnTo>
                <a:lnTo>
                  <a:pt x="6994625" y="5263939"/>
                </a:lnTo>
                <a:lnTo>
                  <a:pt x="8143384" y="6858001"/>
                </a:lnTo>
                <a:lnTo>
                  <a:pt x="6994625" y="6858001"/>
                </a:lnTo>
                <a:lnTo>
                  <a:pt x="6643195" y="6858001"/>
                </a:lnTo>
                <a:lnTo>
                  <a:pt x="3861881" y="6858001"/>
                </a:lnTo>
                <a:lnTo>
                  <a:pt x="3739675" y="6858001"/>
                </a:lnTo>
                <a:lnTo>
                  <a:pt x="0" y="6858001"/>
                </a:lnTo>
                <a:close/>
              </a:path>
            </a:pathLst>
          </a:custGeom>
          <a:solidFill>
            <a:schemeClr val="bg1">
              <a:lumMod val="75000"/>
              <a:lumOff val="2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943866CC-066F-9FE5-594E-67854627D0D5}"/>
              </a:ext>
            </a:extLst>
          </p:cNvPr>
          <p:cNvSpPr>
            <a:spLocks noGrp="1"/>
          </p:cNvSpPr>
          <p:nvPr>
            <p:ph idx="1"/>
          </p:nvPr>
        </p:nvSpPr>
        <p:spPr>
          <a:xfrm>
            <a:off x="693035" y="1023257"/>
            <a:ext cx="5968515" cy="4767944"/>
          </a:xfrm>
        </p:spPr>
        <p:txBody>
          <a:bodyPr anchor="ctr">
            <a:normAutofit/>
          </a:bodyPr>
          <a:lstStyle/>
          <a:p>
            <a:pPr marL="0" indent="0">
              <a:buNone/>
            </a:pPr>
            <a:r>
              <a:rPr lang="en-GB" sz="2000" dirty="0"/>
              <a:t>“For reasons explained by the President in Re Z, the scheme has not so far attracted sufficient lawyers to meet the demand for </a:t>
            </a:r>
            <a:r>
              <a:rPr lang="en-GB" sz="2000" dirty="0" err="1"/>
              <a:t>QLRs</a:t>
            </a:r>
            <a:r>
              <a:rPr lang="en-GB" sz="2000" dirty="0"/>
              <a:t>. The shortfall means that, in a great many cases, the court concludes that the circumstances warrant an appointment of a </a:t>
            </a:r>
            <a:r>
              <a:rPr lang="en-GB" sz="2000" dirty="0" err="1"/>
              <a:t>QLR</a:t>
            </a:r>
            <a:r>
              <a:rPr lang="en-GB" sz="2000" dirty="0"/>
              <a:t> but no one is identified who is able and willing to take on the appointment.”</a:t>
            </a:r>
          </a:p>
          <a:p>
            <a:pPr marL="0" indent="0">
              <a:buNone/>
            </a:pPr>
            <a:endParaRPr lang="en-GB" sz="2000" dirty="0"/>
          </a:p>
          <a:p>
            <a:pPr marL="0" indent="0">
              <a:buNone/>
            </a:pPr>
            <a:r>
              <a:rPr lang="en-GB" sz="2000" dirty="0"/>
              <a:t>View from President’s Chambers (July 2023): </a:t>
            </a:r>
            <a:r>
              <a:rPr lang="en-GB" sz="2000" b="1" dirty="0"/>
              <a:t>“both dispiriting and very concerning that the </a:t>
            </a:r>
            <a:r>
              <a:rPr lang="en-GB" sz="2000" b="1" dirty="0" err="1"/>
              <a:t>QLR</a:t>
            </a:r>
            <a:r>
              <a:rPr lang="en-GB" sz="2000" b="1" dirty="0"/>
              <a:t> scheme established by the Ministry of Justice (MOJ) to implement Part 4B seems unable to attract anything like sufficient numbers of advocates to act as a </a:t>
            </a:r>
            <a:r>
              <a:rPr lang="en-GB" sz="2000" b="1" dirty="0" err="1"/>
              <a:t>QLR</a:t>
            </a:r>
            <a:r>
              <a:rPr lang="en-GB" sz="2000" b="1" dirty="0"/>
              <a:t> in individual cases”.</a:t>
            </a:r>
          </a:p>
        </p:txBody>
      </p:sp>
    </p:spTree>
    <p:extLst>
      <p:ext uri="{BB962C8B-B14F-4D97-AF65-F5344CB8AC3E}">
        <p14:creationId xmlns:p14="http://schemas.microsoft.com/office/powerpoint/2010/main" val="278218058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9AAC3D35-F05D-73C3-6FB4-AB552318E6E1}"/>
              </a:ext>
            </a:extLst>
          </p:cNvPr>
          <p:cNvSpPr>
            <a:spLocks noGrp="1"/>
          </p:cNvSpPr>
          <p:nvPr>
            <p:ph type="title"/>
          </p:nvPr>
        </p:nvSpPr>
        <p:spPr>
          <a:xfrm>
            <a:off x="1018191" y="685800"/>
            <a:ext cx="7411825" cy="1752599"/>
          </a:xfrm>
        </p:spPr>
        <p:txBody>
          <a:bodyPr>
            <a:normAutofit fontScale="90000"/>
          </a:bodyPr>
          <a:lstStyle/>
          <a:p>
            <a:pPr algn="l"/>
            <a:r>
              <a:rPr lang="en-GB" dirty="0" err="1"/>
              <a:t>QLRs</a:t>
            </a:r>
            <a:r>
              <a:rPr lang="en-GB" dirty="0"/>
              <a:t>: </a:t>
            </a:r>
            <a:r>
              <a:rPr lang="en-GB" b="1" dirty="0">
                <a:hlinkClick r:id="rId2"/>
              </a:rPr>
              <a:t>Re E, F and G (Interim Child Arrangements) [2024] </a:t>
            </a:r>
            <a:r>
              <a:rPr lang="en-GB" b="1" dirty="0" err="1">
                <a:hlinkClick r:id="rId2"/>
              </a:rPr>
              <a:t>EWCA</a:t>
            </a:r>
            <a:r>
              <a:rPr lang="en-GB" b="1" dirty="0">
                <a:hlinkClick r:id="rId2"/>
              </a:rPr>
              <a:t> </a:t>
            </a:r>
            <a:r>
              <a:rPr lang="en-GB" b="1" dirty="0" err="1">
                <a:hlinkClick r:id="rId2"/>
              </a:rPr>
              <a:t>Civ</a:t>
            </a:r>
            <a:r>
              <a:rPr lang="en-GB" b="1" dirty="0">
                <a:hlinkClick r:id="rId2"/>
              </a:rPr>
              <a:t> 874</a:t>
            </a:r>
            <a:endParaRPr lang="en-GB" dirty="0"/>
          </a:p>
        </p:txBody>
      </p:sp>
      <p:sp>
        <p:nvSpPr>
          <p:cNvPr id="3" name="Content Placeholder 2">
            <a:extLst>
              <a:ext uri="{FF2B5EF4-FFF2-40B4-BE49-F238E27FC236}">
                <a16:creationId xmlns:a16="http://schemas.microsoft.com/office/drawing/2014/main" id="{8C3E523F-1D01-BBC8-0B71-B8A838BF1852}"/>
              </a:ext>
            </a:extLst>
          </p:cNvPr>
          <p:cNvSpPr>
            <a:spLocks noGrp="1"/>
          </p:cNvSpPr>
          <p:nvPr>
            <p:ph idx="1"/>
          </p:nvPr>
        </p:nvSpPr>
        <p:spPr>
          <a:xfrm>
            <a:off x="1018191" y="2666999"/>
            <a:ext cx="6938358" cy="3104073"/>
          </a:xfrm>
        </p:spPr>
        <p:txBody>
          <a:bodyPr anchor="t">
            <a:normAutofit fontScale="85000" lnSpcReduction="20000"/>
          </a:bodyPr>
          <a:lstStyle/>
          <a:p>
            <a:pPr algn="just"/>
            <a:r>
              <a:rPr lang="en-GB" sz="1800" dirty="0"/>
              <a:t>HHJ Tolson KC adjourned </a:t>
            </a:r>
            <a:r>
              <a:rPr lang="en-GB" sz="1800" dirty="0" err="1"/>
              <a:t>FFH</a:t>
            </a:r>
            <a:r>
              <a:rPr lang="en-GB" sz="1800" dirty="0"/>
              <a:t> to allow a </a:t>
            </a:r>
            <a:r>
              <a:rPr lang="en-GB" sz="1800" dirty="0" err="1"/>
              <a:t>QLR</a:t>
            </a:r>
            <a:r>
              <a:rPr lang="en-GB" sz="1800" dirty="0"/>
              <a:t> to be found for F. M appealed.</a:t>
            </a:r>
          </a:p>
          <a:p>
            <a:pPr algn="just"/>
            <a:r>
              <a:rPr lang="en-GB" sz="1800" dirty="0"/>
              <a:t>Drew on decision of McFarlane P in </a:t>
            </a:r>
            <a:r>
              <a:rPr lang="en-GB" sz="1800" i="1" dirty="0">
                <a:hlinkClick r:id="rId3"/>
              </a:rPr>
              <a:t>Re Z</a:t>
            </a:r>
            <a:r>
              <a:rPr lang="en-GB" sz="1800" dirty="0">
                <a:hlinkClick r:id="rId3"/>
              </a:rPr>
              <a:t> [2024] </a:t>
            </a:r>
            <a:r>
              <a:rPr lang="en-GB" sz="1800" dirty="0" err="1">
                <a:hlinkClick r:id="rId3"/>
              </a:rPr>
              <a:t>EWFC</a:t>
            </a:r>
            <a:r>
              <a:rPr lang="en-GB" sz="1800" dirty="0">
                <a:hlinkClick r:id="rId3"/>
              </a:rPr>
              <a:t> 22</a:t>
            </a:r>
            <a:r>
              <a:rPr lang="en-GB" sz="1800" dirty="0"/>
              <a:t> and guidance about what to do when there is no </a:t>
            </a:r>
            <a:r>
              <a:rPr lang="en-GB" sz="1800" dirty="0" err="1"/>
              <a:t>QLR</a:t>
            </a:r>
            <a:r>
              <a:rPr lang="en-GB" sz="1800" dirty="0"/>
              <a:t>. The court undertaking the cross-examination is </a:t>
            </a:r>
            <a:r>
              <a:rPr lang="en-GB" sz="1800" u="sng" dirty="0"/>
              <a:t>not</a:t>
            </a:r>
            <a:r>
              <a:rPr lang="en-GB" sz="1800" dirty="0"/>
              <a:t> a satisfactory alternative: FPR PD3AB, para 5.3.</a:t>
            </a:r>
          </a:p>
          <a:p>
            <a:pPr algn="just"/>
            <a:r>
              <a:rPr lang="en-GB" sz="1800" dirty="0"/>
              <a:t>“Here the judge took the entirely reasonable view that the complexity of the issues was such that it would be better if possible for the questioning of the mother to be conducted by a lawyer representing the father rather than the court… S.1(2) of the Children Act 1989 requires the court to have regard to the general principle that any delay in determining a question about the upbringing of a child is likely to prejudice the child's welfare. It does not require the court always to choose a course in proceedings which avoids delay. In this case, the judge took into account the fact that his decision would cause a further delay but held that this disadvantage was outweighed by other factors, in particular that without a representative he could not conduct a fair trial.”</a:t>
            </a:r>
          </a:p>
        </p:txBody>
      </p:sp>
    </p:spTree>
    <p:extLst>
      <p:ext uri="{BB962C8B-B14F-4D97-AF65-F5344CB8AC3E}">
        <p14:creationId xmlns:p14="http://schemas.microsoft.com/office/powerpoint/2010/main" val="9231168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DADE44BB-EE8E-1099-675D-987861F7D9AA}"/>
              </a:ext>
            </a:extLst>
          </p:cNvPr>
          <p:cNvSpPr>
            <a:spLocks noGrp="1"/>
          </p:cNvSpPr>
          <p:nvPr>
            <p:ph type="title"/>
          </p:nvPr>
        </p:nvSpPr>
        <p:spPr>
          <a:xfrm>
            <a:off x="1018191" y="685800"/>
            <a:ext cx="7411825" cy="1752599"/>
          </a:xfrm>
        </p:spPr>
        <p:txBody>
          <a:bodyPr>
            <a:normAutofit/>
          </a:bodyPr>
          <a:lstStyle/>
          <a:p>
            <a:pPr algn="l"/>
            <a:r>
              <a:rPr lang="en-GB" dirty="0"/>
              <a:t>The Remit of </a:t>
            </a:r>
            <a:r>
              <a:rPr lang="en-GB" dirty="0" err="1"/>
              <a:t>QLRs</a:t>
            </a:r>
            <a:r>
              <a:rPr lang="en-GB" dirty="0"/>
              <a:t>: </a:t>
            </a:r>
            <a:r>
              <a:rPr lang="en-GB" b="1" dirty="0">
                <a:hlinkClick r:id="rId2"/>
              </a:rPr>
              <a:t>AXA v </a:t>
            </a:r>
            <a:r>
              <a:rPr lang="en-GB" b="1" dirty="0" err="1">
                <a:hlinkClick r:id="rId2"/>
              </a:rPr>
              <a:t>BYB</a:t>
            </a:r>
            <a:r>
              <a:rPr lang="en-GB" b="1" dirty="0">
                <a:hlinkClick r:id="rId2"/>
              </a:rPr>
              <a:t> [2023] </a:t>
            </a:r>
            <a:r>
              <a:rPr lang="en-GB" b="1" dirty="0" err="1">
                <a:hlinkClick r:id="rId2"/>
              </a:rPr>
              <a:t>EWFC</a:t>
            </a:r>
            <a:r>
              <a:rPr lang="en-GB" b="1" dirty="0">
                <a:hlinkClick r:id="rId2"/>
              </a:rPr>
              <a:t> 251(B)</a:t>
            </a:r>
            <a:endParaRPr lang="en-GB" dirty="0"/>
          </a:p>
        </p:txBody>
      </p:sp>
      <p:sp>
        <p:nvSpPr>
          <p:cNvPr id="3" name="Content Placeholder 2">
            <a:extLst>
              <a:ext uri="{FF2B5EF4-FFF2-40B4-BE49-F238E27FC236}">
                <a16:creationId xmlns:a16="http://schemas.microsoft.com/office/drawing/2014/main" id="{4508E36D-21F9-0DE1-9F33-50021E2ECF64}"/>
              </a:ext>
            </a:extLst>
          </p:cNvPr>
          <p:cNvSpPr>
            <a:spLocks noGrp="1"/>
          </p:cNvSpPr>
          <p:nvPr>
            <p:ph idx="1"/>
          </p:nvPr>
        </p:nvSpPr>
        <p:spPr>
          <a:xfrm>
            <a:off x="1018190" y="2666999"/>
            <a:ext cx="7243603" cy="2719193"/>
          </a:xfrm>
        </p:spPr>
        <p:txBody>
          <a:bodyPr anchor="t">
            <a:normAutofit/>
          </a:bodyPr>
          <a:lstStyle/>
          <a:p>
            <a:r>
              <a:rPr lang="en-GB" sz="1800" dirty="0"/>
              <a:t>From para 77 of this helpful (albeit CJ level) judgment</a:t>
            </a:r>
          </a:p>
          <a:p>
            <a:r>
              <a:rPr lang="en-GB" sz="1800" dirty="0"/>
              <a:t>Stated in statute, FPR and in statutory guidance: </a:t>
            </a:r>
            <a:r>
              <a:rPr lang="en-GB" sz="1800" dirty="0">
                <a:hlinkClick r:id="rId3"/>
              </a:rPr>
              <a:t>Qualified_legal_representative_appointed_by_the_Court_Statutory_guidance.pdf</a:t>
            </a:r>
            <a:endParaRPr lang="en-GB" sz="1800" dirty="0"/>
          </a:p>
          <a:p>
            <a:r>
              <a:rPr lang="en-GB" sz="1800" dirty="0"/>
              <a:t>Must apply the ‘Essence and Significant Impact’ Test from the outset of the case – not bound to ask every question sought.</a:t>
            </a:r>
          </a:p>
          <a:p>
            <a:r>
              <a:rPr lang="en-GB" sz="1800" dirty="0"/>
              <a:t>Work is to be done by the </a:t>
            </a:r>
            <a:r>
              <a:rPr lang="en-GB" sz="1800" dirty="0" err="1"/>
              <a:t>QLR</a:t>
            </a:r>
            <a:r>
              <a:rPr lang="en-GB" sz="1800" dirty="0"/>
              <a:t> and </a:t>
            </a:r>
            <a:r>
              <a:rPr lang="en-GB" sz="1800" b="1" dirty="0"/>
              <a:t>not the party themselves.</a:t>
            </a:r>
            <a:endParaRPr lang="en-GB" sz="1800" dirty="0"/>
          </a:p>
          <a:p>
            <a:endParaRPr lang="en-GB" sz="1800" dirty="0"/>
          </a:p>
        </p:txBody>
      </p:sp>
    </p:spTree>
    <p:extLst>
      <p:ext uri="{BB962C8B-B14F-4D97-AF65-F5344CB8AC3E}">
        <p14:creationId xmlns:p14="http://schemas.microsoft.com/office/powerpoint/2010/main" val="219977580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BA2D2168-E223-0D64-1DF8-C05330358717}"/>
              </a:ext>
            </a:extLst>
          </p:cNvPr>
          <p:cNvSpPr>
            <a:spLocks noGrp="1"/>
          </p:cNvSpPr>
          <p:nvPr>
            <p:ph type="title"/>
          </p:nvPr>
        </p:nvSpPr>
        <p:spPr>
          <a:xfrm>
            <a:off x="1018191" y="685800"/>
            <a:ext cx="7411825" cy="1752599"/>
          </a:xfrm>
        </p:spPr>
        <p:txBody>
          <a:bodyPr>
            <a:normAutofit/>
          </a:bodyPr>
          <a:lstStyle/>
          <a:p>
            <a:pPr algn="l"/>
            <a:r>
              <a:rPr lang="en-GB"/>
              <a:t>Interim contact pending a fact find?</a:t>
            </a:r>
            <a:endParaRPr lang="en-GB" dirty="0"/>
          </a:p>
        </p:txBody>
      </p:sp>
      <p:sp>
        <p:nvSpPr>
          <p:cNvPr id="3" name="Content Placeholder 2">
            <a:extLst>
              <a:ext uri="{FF2B5EF4-FFF2-40B4-BE49-F238E27FC236}">
                <a16:creationId xmlns:a16="http://schemas.microsoft.com/office/drawing/2014/main" id="{6FD0E5FD-4865-9E6A-8407-420160C78079}"/>
              </a:ext>
            </a:extLst>
          </p:cNvPr>
          <p:cNvSpPr>
            <a:spLocks noGrp="1"/>
          </p:cNvSpPr>
          <p:nvPr>
            <p:ph idx="1"/>
          </p:nvPr>
        </p:nvSpPr>
        <p:spPr>
          <a:xfrm>
            <a:off x="1018190" y="2666999"/>
            <a:ext cx="7243603" cy="2719193"/>
          </a:xfrm>
        </p:spPr>
        <p:txBody>
          <a:bodyPr anchor="t">
            <a:normAutofit fontScale="92500" lnSpcReduction="10000"/>
          </a:bodyPr>
          <a:lstStyle/>
          <a:p>
            <a:r>
              <a:rPr lang="en-GB" sz="1800" dirty="0"/>
              <a:t>Also dealt with in </a:t>
            </a:r>
            <a:r>
              <a:rPr lang="en-GB" sz="1800" b="1" dirty="0">
                <a:hlinkClick r:id="rId2"/>
              </a:rPr>
              <a:t>Re E, F and G</a:t>
            </a:r>
            <a:r>
              <a:rPr lang="en-GB" sz="1800" dirty="0">
                <a:hlinkClick r:id="rId2"/>
              </a:rPr>
              <a:t> (previous slide).</a:t>
            </a:r>
            <a:endParaRPr lang="en-GB" sz="1800" dirty="0"/>
          </a:p>
          <a:p>
            <a:r>
              <a:rPr lang="en-GB" sz="1800" dirty="0"/>
              <a:t>Requirement in PD12J from para 25: ‘Interim Orders Before Determination of Relevant Facts.’ </a:t>
            </a:r>
          </a:p>
          <a:p>
            <a:r>
              <a:rPr lang="en-GB" sz="1800" dirty="0"/>
              <a:t>“The court should not make an interim child arrangements order unless it is satisfied that it is in the interests of the child to do so and that the order would not expose the child or the other parent to an unmanageable risk of harm.” </a:t>
            </a:r>
          </a:p>
          <a:p>
            <a:r>
              <a:rPr lang="en-GB" sz="1800" dirty="0"/>
              <a:t>Judge ordered unsupervised contact prior to a </a:t>
            </a:r>
            <a:r>
              <a:rPr lang="en-GB" sz="1800" dirty="0" err="1"/>
              <a:t>FFH</a:t>
            </a:r>
            <a:r>
              <a:rPr lang="en-GB" sz="1800" dirty="0"/>
              <a:t> on serious allegations of domestic abuse.</a:t>
            </a:r>
          </a:p>
          <a:p>
            <a:endParaRPr lang="en-GB" sz="1800" dirty="0"/>
          </a:p>
        </p:txBody>
      </p:sp>
    </p:spTree>
    <p:extLst>
      <p:ext uri="{BB962C8B-B14F-4D97-AF65-F5344CB8AC3E}">
        <p14:creationId xmlns:p14="http://schemas.microsoft.com/office/powerpoint/2010/main" val="331525033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B136A7F-8703-4FA7-80B1-874F5E758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6">
            <a:extLst>
              <a:ext uri="{FF2B5EF4-FFF2-40B4-BE49-F238E27FC236}">
                <a16:creationId xmlns:a16="http://schemas.microsoft.com/office/drawing/2014/main" id="{716B2278-BFC9-43BE-9620-278464A4A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tx2">
              <a:lumMod val="50000"/>
            </a:schemeClr>
          </a:solidFill>
          <a:ln>
            <a:noFill/>
          </a:ln>
        </p:spPr>
        <p:txBody>
          <a:bodyPr/>
          <a:lstStyle/>
          <a:p>
            <a:endParaRPr lang="en-US" dirty="0"/>
          </a:p>
        </p:txBody>
      </p:sp>
      <p:sp>
        <p:nvSpPr>
          <p:cNvPr id="15" name="Freeform 7">
            <a:extLst>
              <a:ext uri="{FF2B5EF4-FFF2-40B4-BE49-F238E27FC236}">
                <a16:creationId xmlns:a16="http://schemas.microsoft.com/office/drawing/2014/main" id="{E4CD00E4-F77A-49A5-A54B-A542D0DE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accent1"/>
          </a:solidFill>
          <a:ln>
            <a:noFill/>
          </a:ln>
        </p:spPr>
        <p:txBody>
          <a:bodyPr/>
          <a:lstStyle/>
          <a:p>
            <a:endParaRPr lang="en-GB"/>
          </a:p>
        </p:txBody>
      </p:sp>
      <p:sp>
        <p:nvSpPr>
          <p:cNvPr id="17" name="Freeform 10">
            <a:extLst>
              <a:ext uri="{FF2B5EF4-FFF2-40B4-BE49-F238E27FC236}">
                <a16:creationId xmlns:a16="http://schemas.microsoft.com/office/drawing/2014/main" id="{17158038-9069-44CB-8794-762B5429B9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82913"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tx2">
              <a:lumMod val="25000"/>
              <a:alpha val="80000"/>
            </a:schemeClr>
          </a:solidFill>
          <a:ln>
            <a:noFill/>
          </a:ln>
        </p:spPr>
        <p:txBody>
          <a:bodyPr/>
          <a:lstStyle/>
          <a:p>
            <a:endParaRPr lang="en-GB"/>
          </a:p>
        </p:txBody>
      </p:sp>
      <p:sp>
        <p:nvSpPr>
          <p:cNvPr id="19" name="Freeform: Shape 18">
            <a:extLst>
              <a:ext uri="{FF2B5EF4-FFF2-40B4-BE49-F238E27FC236}">
                <a16:creationId xmlns:a16="http://schemas.microsoft.com/office/drawing/2014/main" id="{045056AB-07D8-43D9-9343-AB85199AE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76525" y="5238750"/>
            <a:ext cx="1695450" cy="1619250"/>
          </a:xfrm>
          <a:custGeom>
            <a:avLst/>
            <a:gdLst>
              <a:gd name="connsiteX0" fmla="*/ 0 w 1695450"/>
              <a:gd name="connsiteY0" fmla="*/ 0 h 1619250"/>
              <a:gd name="connsiteX1" fmla="*/ 10414 w 1695450"/>
              <a:gd name="connsiteY1" fmla="*/ 1623 h 1619250"/>
              <a:gd name="connsiteX2" fmla="*/ 9236 w 1695450"/>
              <a:gd name="connsiteY2" fmla="*/ 0 h 1619250"/>
              <a:gd name="connsiteX3" fmla="*/ 10475 w 1695450"/>
              <a:gd name="connsiteY3" fmla="*/ 1633 h 1619250"/>
              <a:gd name="connsiteX4" fmla="*/ 244475 w 1695450"/>
              <a:gd name="connsiteY4" fmla="*/ 38100 h 1619250"/>
              <a:gd name="connsiteX5" fmla="*/ 249238 w 1695450"/>
              <a:gd name="connsiteY5" fmla="*/ 38100 h 1619250"/>
              <a:gd name="connsiteX6" fmla="*/ 249238 w 1695450"/>
              <a:gd name="connsiteY6" fmla="*/ 42863 h 1619250"/>
              <a:gd name="connsiteX7" fmla="*/ 244475 w 1695450"/>
              <a:gd name="connsiteY7" fmla="*/ 42863 h 1619250"/>
              <a:gd name="connsiteX8" fmla="*/ 292100 w 1695450"/>
              <a:gd name="connsiteY8" fmla="*/ 95250 h 1619250"/>
              <a:gd name="connsiteX9" fmla="*/ 1695450 w 1695450"/>
              <a:gd name="connsiteY9" fmla="*/ 1619250 h 1619250"/>
              <a:gd name="connsiteX10" fmla="*/ 1237961 w 1695450"/>
              <a:gd name="connsiteY10" fmla="*/ 1619250 h 1619250"/>
              <a:gd name="connsiteX11" fmla="*/ 1228725 w 1695450"/>
              <a:gd name="connsiteY11" fmla="*/ 1619250 h 1619250"/>
              <a:gd name="connsiteX12" fmla="*/ 1183986 w 1695450"/>
              <a:gd name="connsiteY12" fmla="*/ 1619250 h 1619250"/>
              <a:gd name="connsiteX13" fmla="*/ 210255 w 1695450"/>
              <a:gd name="connsiteY13" fmla="*/ 277080 h 1619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95450" h="1619250">
                <a:moveTo>
                  <a:pt x="0" y="0"/>
                </a:moveTo>
                <a:lnTo>
                  <a:pt x="10414" y="1623"/>
                </a:lnTo>
                <a:lnTo>
                  <a:pt x="9236" y="0"/>
                </a:lnTo>
                <a:lnTo>
                  <a:pt x="10475" y="1633"/>
                </a:lnTo>
                <a:lnTo>
                  <a:pt x="244475" y="38100"/>
                </a:lnTo>
                <a:lnTo>
                  <a:pt x="249238" y="38100"/>
                </a:lnTo>
                <a:lnTo>
                  <a:pt x="249238" y="42863"/>
                </a:lnTo>
                <a:lnTo>
                  <a:pt x="244475" y="42863"/>
                </a:lnTo>
                <a:lnTo>
                  <a:pt x="292100" y="95250"/>
                </a:lnTo>
                <a:lnTo>
                  <a:pt x="1695450" y="1619250"/>
                </a:lnTo>
                <a:lnTo>
                  <a:pt x="1237961" y="1619250"/>
                </a:lnTo>
                <a:lnTo>
                  <a:pt x="1228725" y="1619250"/>
                </a:lnTo>
                <a:lnTo>
                  <a:pt x="1183986" y="1619250"/>
                </a:lnTo>
                <a:lnTo>
                  <a:pt x="210255" y="277080"/>
                </a:lnTo>
                <a:close/>
              </a:path>
            </a:pathLst>
          </a:custGeom>
          <a:solidFill>
            <a:schemeClr val="accent1">
              <a:lumMod val="75000"/>
              <a:alpha val="80000"/>
            </a:schemeClr>
          </a:solidFill>
          <a:ln>
            <a:noFill/>
          </a:ln>
        </p:spPr>
        <p:txBody>
          <a:bodyPr/>
          <a:lstStyle/>
          <a:p>
            <a:endParaRPr lang="en-GB"/>
          </a:p>
        </p:txBody>
      </p:sp>
      <p:sp>
        <p:nvSpPr>
          <p:cNvPr id="2" name="Title 1">
            <a:extLst>
              <a:ext uri="{FF2B5EF4-FFF2-40B4-BE49-F238E27FC236}">
                <a16:creationId xmlns:a16="http://schemas.microsoft.com/office/drawing/2014/main" id="{FC21287C-51D4-1D39-9ED7-A60320C57E1A}"/>
              </a:ext>
            </a:extLst>
          </p:cNvPr>
          <p:cNvSpPr>
            <a:spLocks noGrp="1"/>
          </p:cNvSpPr>
          <p:nvPr>
            <p:ph type="title"/>
          </p:nvPr>
        </p:nvSpPr>
        <p:spPr>
          <a:xfrm>
            <a:off x="8341910" y="1023257"/>
            <a:ext cx="3235083" cy="4767943"/>
          </a:xfrm>
          <a:effectLst/>
        </p:spPr>
        <p:txBody>
          <a:bodyPr anchor="ctr">
            <a:normAutofit/>
          </a:bodyPr>
          <a:lstStyle/>
          <a:p>
            <a:pPr algn="l"/>
            <a:r>
              <a:rPr lang="en-GB" dirty="0"/>
              <a:t>The Court of Appeal said…</a:t>
            </a:r>
          </a:p>
        </p:txBody>
      </p:sp>
      <p:sp>
        <p:nvSpPr>
          <p:cNvPr id="21" name="Freeform: Shape 20">
            <a:extLst>
              <a:ext uri="{FF2B5EF4-FFF2-40B4-BE49-F238E27FC236}">
                <a16:creationId xmlns:a16="http://schemas.microsoft.com/office/drawing/2014/main" id="{E83D8662-D21C-4B0A-A8A5-EA1E5DEBC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43384" cy="6858001"/>
          </a:xfrm>
          <a:custGeom>
            <a:avLst/>
            <a:gdLst>
              <a:gd name="connsiteX0" fmla="*/ 0 w 8143384"/>
              <a:gd name="connsiteY0" fmla="*/ 0 h 6858001"/>
              <a:gd name="connsiteX1" fmla="*/ 3861881 w 8143384"/>
              <a:gd name="connsiteY1" fmla="*/ 0 h 6858001"/>
              <a:gd name="connsiteX2" fmla="*/ 3861881 w 8143384"/>
              <a:gd name="connsiteY2" fmla="*/ 1 h 6858001"/>
              <a:gd name="connsiteX3" fmla="*/ 6963565 w 8143384"/>
              <a:gd name="connsiteY3" fmla="*/ 1 h 6858001"/>
              <a:gd name="connsiteX4" fmla="*/ 6963565 w 8143384"/>
              <a:gd name="connsiteY4" fmla="*/ 0 h 6858001"/>
              <a:gd name="connsiteX5" fmla="*/ 7841583 w 8143384"/>
              <a:gd name="connsiteY5" fmla="*/ 0 h 6858001"/>
              <a:gd name="connsiteX6" fmla="*/ 6994625 w 8143384"/>
              <a:gd name="connsiteY6" fmla="*/ 5258645 h 6858001"/>
              <a:gd name="connsiteX7" fmla="*/ 6994625 w 8143384"/>
              <a:gd name="connsiteY7" fmla="*/ 5263939 h 6858001"/>
              <a:gd name="connsiteX8" fmla="*/ 8143384 w 8143384"/>
              <a:gd name="connsiteY8" fmla="*/ 6858001 h 6858001"/>
              <a:gd name="connsiteX9" fmla="*/ 6994625 w 8143384"/>
              <a:gd name="connsiteY9" fmla="*/ 6858001 h 6858001"/>
              <a:gd name="connsiteX10" fmla="*/ 6643195 w 8143384"/>
              <a:gd name="connsiteY10" fmla="*/ 6858001 h 6858001"/>
              <a:gd name="connsiteX11" fmla="*/ 3861881 w 8143384"/>
              <a:gd name="connsiteY11" fmla="*/ 6858001 h 6858001"/>
              <a:gd name="connsiteX12" fmla="*/ 3739675 w 8143384"/>
              <a:gd name="connsiteY12" fmla="*/ 6858001 h 6858001"/>
              <a:gd name="connsiteX13" fmla="*/ 0 w 8143384"/>
              <a:gd name="connsiteY13"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43384" h="6858001">
                <a:moveTo>
                  <a:pt x="0" y="0"/>
                </a:moveTo>
                <a:lnTo>
                  <a:pt x="3861881" y="0"/>
                </a:lnTo>
                <a:lnTo>
                  <a:pt x="3861881" y="1"/>
                </a:lnTo>
                <a:lnTo>
                  <a:pt x="6963565" y="1"/>
                </a:lnTo>
                <a:lnTo>
                  <a:pt x="6963565" y="0"/>
                </a:lnTo>
                <a:lnTo>
                  <a:pt x="7841583" y="0"/>
                </a:lnTo>
                <a:lnTo>
                  <a:pt x="6994625" y="5258645"/>
                </a:lnTo>
                <a:lnTo>
                  <a:pt x="6994625" y="5263939"/>
                </a:lnTo>
                <a:lnTo>
                  <a:pt x="8143384" y="6858001"/>
                </a:lnTo>
                <a:lnTo>
                  <a:pt x="6994625" y="6858001"/>
                </a:lnTo>
                <a:lnTo>
                  <a:pt x="6643195" y="6858001"/>
                </a:lnTo>
                <a:lnTo>
                  <a:pt x="3861881" y="6858001"/>
                </a:lnTo>
                <a:lnTo>
                  <a:pt x="3739675" y="6858001"/>
                </a:lnTo>
                <a:lnTo>
                  <a:pt x="0" y="6858001"/>
                </a:lnTo>
                <a:close/>
              </a:path>
            </a:pathLst>
          </a:custGeom>
          <a:solidFill>
            <a:schemeClr val="bg1">
              <a:lumMod val="75000"/>
              <a:lumOff val="2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4A0A6F75-C59F-DFA9-0AF2-5944AEF285C6}"/>
              </a:ext>
            </a:extLst>
          </p:cNvPr>
          <p:cNvSpPr>
            <a:spLocks noGrp="1"/>
          </p:cNvSpPr>
          <p:nvPr>
            <p:ph idx="1"/>
          </p:nvPr>
        </p:nvSpPr>
        <p:spPr>
          <a:xfrm>
            <a:off x="693035" y="666904"/>
            <a:ext cx="5968515" cy="5524192"/>
          </a:xfrm>
        </p:spPr>
        <p:txBody>
          <a:bodyPr anchor="ctr">
            <a:normAutofit lnSpcReduction="10000"/>
          </a:bodyPr>
          <a:lstStyle/>
          <a:p>
            <a:pPr marL="0" indent="0" algn="just">
              <a:buNone/>
            </a:pPr>
            <a:r>
              <a:rPr lang="en-GB" sz="1400" dirty="0"/>
              <a:t>“I understand that the judge was motivated by a wish to move things forward in the light of the children's expressed wishes and feelings. But his reasoning was inconsistent with Practice Direction 12J in general and paragraph 25 of the Practice Direction in particular. His observation that "the testing-out which would have been undertaken following findings … has already occurred" was mistaken, as was his perception that unsupervised time ahead of the fact-finding hearing would bring the advantage that "it can be tested under the umbrella of existing court proceedings". The notion that any relaxation in contact which might follow findings can somehow be tested out before the fact-finding hearing is contrary to paragraph 25 of the Practice Direction. In any event, it is by no means clear that any "testing out" of contact would be undertaken after findings along the lines of the mother's serious allegations. There is a strong likelihood that there would be no expansion of contact after such findings without a further assessment of the father and the completion of work recommended therein.</a:t>
            </a:r>
          </a:p>
          <a:p>
            <a:pPr marL="0" indent="0" algn="just">
              <a:buNone/>
            </a:pPr>
            <a:r>
              <a:rPr lang="en-GB" sz="1400" dirty="0"/>
              <a:t>…</a:t>
            </a:r>
          </a:p>
          <a:p>
            <a:pPr marL="0" indent="0" algn="just">
              <a:buNone/>
            </a:pPr>
            <a:r>
              <a:rPr lang="en-GB" sz="1400" dirty="0"/>
              <a:t>The judge's assertion that "the time has come, on any view of the facts, to move to unsupervised time" (my emphasis) is unsustainable. The mother and the children have made serious allegations against the father. If they are found to be true, there is plainly an ongoing risk to the mother and the children. In those circumstances, there will be strong arguments against moving to unsupervised contact before a thorough assessment of the father and the completion of recommended work. The judge's assertions that unsupervised contact "is what [the children] need", that "they will not come to any harm", and that "it creates no unmanageable risk for the children" are equally unsustainable at this stage before the fact-finding hearing has taken place.”</a:t>
            </a:r>
          </a:p>
        </p:txBody>
      </p:sp>
    </p:spTree>
    <p:extLst>
      <p:ext uri="{BB962C8B-B14F-4D97-AF65-F5344CB8AC3E}">
        <p14:creationId xmlns:p14="http://schemas.microsoft.com/office/powerpoint/2010/main" val="215515792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F2353919-47C3-F993-F470-7E9CC543D59D}"/>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9"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30"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31"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32"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33"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34"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9CB00418-F033-EDE1-5FEB-D6EF745862A8}"/>
              </a:ext>
            </a:extLst>
          </p:cNvPr>
          <p:cNvSpPr>
            <a:spLocks noGrp="1"/>
          </p:cNvSpPr>
          <p:nvPr>
            <p:ph type="title"/>
          </p:nvPr>
        </p:nvSpPr>
        <p:spPr>
          <a:xfrm>
            <a:off x="1018191" y="685800"/>
            <a:ext cx="7411825" cy="1752599"/>
          </a:xfrm>
        </p:spPr>
        <p:txBody>
          <a:bodyPr>
            <a:normAutofit/>
          </a:bodyPr>
          <a:lstStyle/>
          <a:p>
            <a:pPr algn="l"/>
            <a:r>
              <a:rPr lang="en-GB" dirty="0"/>
              <a:t>“Contact at the discretion of the LA”</a:t>
            </a:r>
          </a:p>
        </p:txBody>
      </p:sp>
      <p:sp>
        <p:nvSpPr>
          <p:cNvPr id="3" name="Content Placeholder 2">
            <a:extLst>
              <a:ext uri="{FF2B5EF4-FFF2-40B4-BE49-F238E27FC236}">
                <a16:creationId xmlns:a16="http://schemas.microsoft.com/office/drawing/2014/main" id="{25DC6966-F9A6-719A-E910-9CC3734540FC}"/>
              </a:ext>
            </a:extLst>
          </p:cNvPr>
          <p:cNvSpPr>
            <a:spLocks noGrp="1"/>
          </p:cNvSpPr>
          <p:nvPr>
            <p:ph idx="1"/>
          </p:nvPr>
        </p:nvSpPr>
        <p:spPr>
          <a:xfrm>
            <a:off x="1018190" y="2330569"/>
            <a:ext cx="7243603" cy="3712235"/>
          </a:xfrm>
        </p:spPr>
        <p:txBody>
          <a:bodyPr anchor="t">
            <a:normAutofit/>
          </a:bodyPr>
          <a:lstStyle/>
          <a:p>
            <a:pPr>
              <a:lnSpc>
                <a:spcPct val="90000"/>
              </a:lnSpc>
            </a:pPr>
            <a:r>
              <a:rPr lang="en-GB" sz="1800" dirty="0"/>
              <a:t>Order for contact between F and children made contingent on a ‘positive’ welfare report by a local authority.</a:t>
            </a:r>
          </a:p>
          <a:p>
            <a:pPr>
              <a:lnSpc>
                <a:spcPct val="90000"/>
              </a:lnSpc>
            </a:pPr>
            <a:r>
              <a:rPr lang="en-GB" sz="1800" dirty="0"/>
              <a:t>M appealed; came before Henke J </a:t>
            </a:r>
            <a:r>
              <a:rPr lang="en-GB" sz="1800" i="1" dirty="0">
                <a:hlinkClick r:id="rId2"/>
              </a:rPr>
              <a:t>Re T &amp; O (Appeal: Fair Hearings: Delegation of Judicial Functions)</a:t>
            </a:r>
            <a:r>
              <a:rPr lang="en-GB" sz="1800" dirty="0">
                <a:hlinkClick r:id="rId2"/>
              </a:rPr>
              <a:t> [2024] </a:t>
            </a:r>
            <a:r>
              <a:rPr lang="en-GB" sz="1800" dirty="0" err="1">
                <a:hlinkClick r:id="rId2"/>
              </a:rPr>
              <a:t>EWHC</a:t>
            </a:r>
            <a:r>
              <a:rPr lang="en-GB" sz="1800" dirty="0">
                <a:hlinkClick r:id="rId2"/>
              </a:rPr>
              <a:t> 2236</a:t>
            </a:r>
            <a:r>
              <a:rPr lang="en-GB" sz="1800" dirty="0"/>
              <a:t>.</a:t>
            </a:r>
          </a:p>
          <a:p>
            <a:pPr>
              <a:lnSpc>
                <a:spcPct val="90000"/>
              </a:lnSpc>
            </a:pPr>
            <a:r>
              <a:rPr lang="en-GB" sz="1800" dirty="0"/>
              <a:t>Appeal allowed – such an order “did not permit [M] to make a substantive challenge to the evidence which she did not accept.” The judge should not have “delegated her judicial function to the independent social worker… The decision should have been made by the judge herself after a hearing which permitted effective challenge of [the evidence] and consideration of the best interests of the children after the application of s.1 Children Act 1989 and Practice Direction 12 J.”</a:t>
            </a:r>
          </a:p>
          <a:p>
            <a:pPr>
              <a:lnSpc>
                <a:spcPct val="90000"/>
              </a:lnSpc>
            </a:pPr>
            <a:endParaRPr lang="en-GB" sz="1800" dirty="0"/>
          </a:p>
        </p:txBody>
      </p:sp>
    </p:spTree>
    <p:extLst>
      <p:ext uri="{BB962C8B-B14F-4D97-AF65-F5344CB8AC3E}">
        <p14:creationId xmlns:p14="http://schemas.microsoft.com/office/powerpoint/2010/main" val="181937217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1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txBody>
            <a:bodyPr/>
            <a:lstStyle/>
            <a:p>
              <a:endParaRPr lang="en-GB"/>
            </a:p>
          </p:txBody>
        </p:sp>
        <p:sp>
          <p:nvSpPr>
            <p:cNvPr id="1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txBody>
            <a:bodyPr/>
            <a:lstStyle/>
            <a:p>
              <a:endParaRPr lang="en-GB"/>
            </a:p>
          </p:txBody>
        </p:sp>
        <p:sp>
          <p:nvSpPr>
            <p:cNvPr id="1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1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1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txBody>
            <a:bodyPr/>
            <a:lstStyle/>
            <a:p>
              <a:endParaRPr lang="en-GB"/>
            </a:p>
          </p:txBody>
        </p:sp>
      </p:grpSp>
      <p:sp>
        <p:nvSpPr>
          <p:cNvPr id="2" name="Title 1">
            <a:extLst>
              <a:ext uri="{FF2B5EF4-FFF2-40B4-BE49-F238E27FC236}">
                <a16:creationId xmlns:a16="http://schemas.microsoft.com/office/drawing/2014/main" id="{8427EE37-8811-B24A-7F5F-3D97E9A1F9EB}"/>
              </a:ext>
            </a:extLst>
          </p:cNvPr>
          <p:cNvSpPr>
            <a:spLocks noGrp="1"/>
          </p:cNvSpPr>
          <p:nvPr>
            <p:ph type="title"/>
          </p:nvPr>
        </p:nvSpPr>
        <p:spPr>
          <a:xfrm>
            <a:off x="529540" y="0"/>
            <a:ext cx="7411825" cy="1752599"/>
          </a:xfrm>
        </p:spPr>
        <p:txBody>
          <a:bodyPr>
            <a:normAutofit/>
          </a:bodyPr>
          <a:lstStyle/>
          <a:p>
            <a:pPr algn="l"/>
            <a:r>
              <a:rPr lang="en-GB" dirty="0"/>
              <a:t>Conduct in financial remedy cases</a:t>
            </a:r>
          </a:p>
        </p:txBody>
      </p:sp>
      <p:sp>
        <p:nvSpPr>
          <p:cNvPr id="3" name="Content Placeholder 2">
            <a:extLst>
              <a:ext uri="{FF2B5EF4-FFF2-40B4-BE49-F238E27FC236}">
                <a16:creationId xmlns:a16="http://schemas.microsoft.com/office/drawing/2014/main" id="{D2E93903-C9F1-4B72-ECF5-ED0416972428}"/>
              </a:ext>
            </a:extLst>
          </p:cNvPr>
          <p:cNvSpPr>
            <a:spLocks noGrp="1"/>
          </p:cNvSpPr>
          <p:nvPr>
            <p:ph idx="1"/>
          </p:nvPr>
        </p:nvSpPr>
        <p:spPr>
          <a:xfrm>
            <a:off x="529539" y="1335185"/>
            <a:ext cx="7243603" cy="2719193"/>
          </a:xfrm>
        </p:spPr>
        <p:txBody>
          <a:bodyPr anchor="t">
            <a:noAutofit/>
          </a:bodyPr>
          <a:lstStyle/>
          <a:p>
            <a:r>
              <a:rPr lang="en-GB" sz="1600" dirty="0"/>
              <a:t>Case law clear that DA unlikely to have an impact on majority of FR cases such that it would need to be litigated.</a:t>
            </a:r>
          </a:p>
          <a:p>
            <a:r>
              <a:rPr lang="en-GB" sz="1600" dirty="0"/>
              <a:t>Peel J’s decision in </a:t>
            </a:r>
            <a:r>
              <a:rPr lang="pt-BR" sz="1600" i="1" dirty="0"/>
              <a:t>N v J</a:t>
            </a:r>
            <a:r>
              <a:rPr lang="pt-BR" sz="1600" dirty="0"/>
              <a:t> [2024] EWFC 184:</a:t>
            </a:r>
          </a:p>
          <a:p>
            <a:pPr lvl="1">
              <a:buFont typeface="Wingdings" panose="05000000000000000000" pitchFamily="2" charset="2"/>
              <a:buChar char="ü"/>
            </a:pPr>
            <a:r>
              <a:rPr lang="pt-BR" sz="1600" dirty="0"/>
              <a:t>High bar to conduct is undisturbed by the recent focus on DA in the family justice system.</a:t>
            </a:r>
          </a:p>
          <a:p>
            <a:pPr lvl="1">
              <a:buFont typeface="Wingdings" panose="05000000000000000000" pitchFamily="2" charset="2"/>
              <a:buChar char="ü"/>
            </a:pPr>
            <a:r>
              <a:rPr lang="pt-BR" sz="1600" dirty="0"/>
              <a:t>The statute does not specifically refer to a financial consequence, nevertheless, such cases will be vanishingly rare.</a:t>
            </a:r>
          </a:p>
          <a:p>
            <a:pPr lvl="1">
              <a:buFont typeface="Wingdings" panose="05000000000000000000" pitchFamily="2" charset="2"/>
              <a:buChar char="ü"/>
            </a:pPr>
            <a:r>
              <a:rPr lang="en-GB" sz="1600" dirty="0"/>
              <a:t>Financial consequences are a necessary ingredient of a conduct claim. This applies as much to domestic abuse allegations as to other types of personal misconduct.</a:t>
            </a:r>
          </a:p>
          <a:p>
            <a:pPr lvl="1">
              <a:buFont typeface="Wingdings" panose="05000000000000000000" pitchFamily="2" charset="2"/>
              <a:buChar char="ü"/>
            </a:pPr>
            <a:r>
              <a:rPr lang="en-GB" sz="1600" dirty="0"/>
              <a:t> The alleged conduct (even if it reaches the threshold and has a financial consequence) must be material to the outcome. In the vast majority of cases, a fair outcome is ascertained by reference to the other s 25 criteria (including needs and impact on earning capacity) without requiring the court to examine conduct.</a:t>
            </a:r>
          </a:p>
          <a:p>
            <a:pPr lvl="1">
              <a:buFont typeface="Wingdings" panose="05000000000000000000" pitchFamily="2" charset="2"/>
              <a:buChar char="ü"/>
            </a:pPr>
            <a:r>
              <a:rPr lang="en-GB" sz="1600" dirty="0"/>
              <a:t> To inquire into conduct must be proportionate to the case as a whole.</a:t>
            </a:r>
          </a:p>
        </p:txBody>
      </p:sp>
    </p:spTree>
    <p:extLst>
      <p:ext uri="{BB962C8B-B14F-4D97-AF65-F5344CB8AC3E}">
        <p14:creationId xmlns:p14="http://schemas.microsoft.com/office/powerpoint/2010/main" val="171884801"/>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B927DC71-2909-427C-BDB0-3E47E2101517}">
  <ds:schemaRefs>
    <ds:schemaRef ds:uri="http://schemas.microsoft.com/sharepoint/v3/contenttype/forms"/>
  </ds:schemaRefs>
</ds:datastoreItem>
</file>

<file path=customXml/itemProps2.xml><?xml version="1.0" encoding="utf-8"?>
<ds:datastoreItem xmlns:ds="http://schemas.openxmlformats.org/officeDocument/2006/customXml" ds:itemID="{1DF0A252-5923-47A2-A53A-F9BF729089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0D7697-8E53-4EA8-8CBB-9C19575257BF}">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1320</TotalTime>
  <Words>2348</Words>
  <Application>Microsoft Office PowerPoint</Application>
  <PresentationFormat>Widescreen</PresentationFormat>
  <Paragraphs>90</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Corbel</vt:lpstr>
      <vt:lpstr>Segoe UI</vt:lpstr>
      <vt:lpstr>Wingdings</vt:lpstr>
      <vt:lpstr>Parallax</vt:lpstr>
      <vt:lpstr>Domestic Abuse In The Family Court: An Update</vt:lpstr>
      <vt:lpstr>Ground to cover</vt:lpstr>
      <vt:lpstr>The ‘problem’ with QLRs</vt:lpstr>
      <vt:lpstr>QLRs: Re E, F and G (Interim Child Arrangements) [2024] EWCA Civ 874</vt:lpstr>
      <vt:lpstr>The Remit of QLRs: AXA v BYB [2023] EWFC 251(B)</vt:lpstr>
      <vt:lpstr>Interim contact pending a fact find?</vt:lpstr>
      <vt:lpstr>The Court of Appeal said…</vt:lpstr>
      <vt:lpstr>“Contact at the discretion of the LA”</vt:lpstr>
      <vt:lpstr>Conduct in financial remedy cases</vt:lpstr>
      <vt:lpstr>Finding Facts?</vt:lpstr>
      <vt:lpstr>Should there be a finding of fact hearing?</vt:lpstr>
      <vt:lpstr>Cafcass Guidance</vt:lpstr>
      <vt:lpstr>Domestic Abuse Protection Orders (DAPOs)</vt:lpstr>
      <vt:lpstr>DAPOs continued</vt:lpstr>
      <vt:lpstr>DAPOs in GM</vt:lpstr>
      <vt:lpstr>DAPO Resources</vt:lpstr>
      <vt:lpstr>Questions?  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Harrison, DJ Jack</dc:creator>
  <cp:lastModifiedBy>Harrison, DJ Jack</cp:lastModifiedBy>
  <cp:revision>1</cp:revision>
  <dcterms:created xsi:type="dcterms:W3CDTF">2025-05-27T10:58:10Z</dcterms:created>
  <dcterms:modified xsi:type="dcterms:W3CDTF">2025-05-28T08:58:17Z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