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2" r:id="rId1"/>
    <p:sldMasterId id="2147484000" r:id="rId2"/>
    <p:sldMasterId id="2147484012" r:id="rId3"/>
  </p:sldMasterIdLst>
  <p:notesMasterIdLst>
    <p:notesMasterId r:id="rId25"/>
  </p:notesMasterIdLst>
  <p:sldIdLst>
    <p:sldId id="256" r:id="rId4"/>
    <p:sldId id="288" r:id="rId5"/>
    <p:sldId id="300" r:id="rId6"/>
    <p:sldId id="295" r:id="rId7"/>
    <p:sldId id="284" r:id="rId8"/>
    <p:sldId id="297" r:id="rId9"/>
    <p:sldId id="309" r:id="rId10"/>
    <p:sldId id="305" r:id="rId11"/>
    <p:sldId id="290" r:id="rId12"/>
    <p:sldId id="304" r:id="rId13"/>
    <p:sldId id="307" r:id="rId14"/>
    <p:sldId id="314" r:id="rId15"/>
    <p:sldId id="298" r:id="rId16"/>
    <p:sldId id="263" r:id="rId17"/>
    <p:sldId id="313" r:id="rId18"/>
    <p:sldId id="317" r:id="rId19"/>
    <p:sldId id="316" r:id="rId20"/>
    <p:sldId id="318" r:id="rId21"/>
    <p:sldId id="310" r:id="rId22"/>
    <p:sldId id="306" r:id="rId23"/>
    <p:sldId id="30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D4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vo, Ysela" userId="fbc541c2-b2aa-4b34-9ab5-41a97d16d758" providerId="ADAL" clId="{E07A285B-E18B-47FF-B703-343BBC3DE3CF}"/>
    <pc:docChg chg="modSld">
      <pc:chgData name="Bravo, Ysela" userId="fbc541c2-b2aa-4b34-9ab5-41a97d16d758" providerId="ADAL" clId="{E07A285B-E18B-47FF-B703-343BBC3DE3CF}" dt="2026-03-12T20:17:41.133" v="4" actId="207"/>
      <pc:docMkLst>
        <pc:docMk/>
      </pc:docMkLst>
      <pc:sldChg chg="modSp mod">
        <pc:chgData name="Bravo, Ysela" userId="fbc541c2-b2aa-4b34-9ab5-41a97d16d758" providerId="ADAL" clId="{E07A285B-E18B-47FF-B703-343BBC3DE3CF}" dt="2026-03-12T20:16:58.442" v="1" actId="113"/>
        <pc:sldMkLst>
          <pc:docMk/>
          <pc:sldMk cId="2249984325" sldId="263"/>
        </pc:sldMkLst>
        <pc:spChg chg="mod">
          <ac:chgData name="Bravo, Ysela" userId="fbc541c2-b2aa-4b34-9ab5-41a97d16d758" providerId="ADAL" clId="{E07A285B-E18B-47FF-B703-343BBC3DE3CF}" dt="2026-03-12T20:16:58.442" v="1" actId="113"/>
          <ac:spMkLst>
            <pc:docMk/>
            <pc:sldMk cId="2249984325" sldId="263"/>
            <ac:spMk id="3" creationId="{F3DF2A7E-3576-E349-1B1C-B25E7B57A6F9}"/>
          </ac:spMkLst>
        </pc:spChg>
      </pc:sldChg>
      <pc:sldChg chg="modSp mod">
        <pc:chgData name="Bravo, Ysela" userId="fbc541c2-b2aa-4b34-9ab5-41a97d16d758" providerId="ADAL" clId="{E07A285B-E18B-47FF-B703-343BBC3DE3CF}" dt="2026-03-12T20:17:16.743" v="3" actId="207"/>
        <pc:sldMkLst>
          <pc:docMk/>
          <pc:sldMk cId="2915990464" sldId="316"/>
        </pc:sldMkLst>
        <pc:spChg chg="mod">
          <ac:chgData name="Bravo, Ysela" userId="fbc541c2-b2aa-4b34-9ab5-41a97d16d758" providerId="ADAL" clId="{E07A285B-E18B-47FF-B703-343BBC3DE3CF}" dt="2026-03-12T20:17:16.743" v="3" actId="207"/>
          <ac:spMkLst>
            <pc:docMk/>
            <pc:sldMk cId="2915990464" sldId="316"/>
            <ac:spMk id="3" creationId="{A49E3457-E9B4-1983-D95A-D0DD74C03DB6}"/>
          </ac:spMkLst>
        </pc:spChg>
      </pc:sldChg>
      <pc:sldChg chg="modSp mod">
        <pc:chgData name="Bravo, Ysela" userId="fbc541c2-b2aa-4b34-9ab5-41a97d16d758" providerId="ADAL" clId="{E07A285B-E18B-47FF-B703-343BBC3DE3CF}" dt="2026-03-12T20:17:09.492" v="2" actId="207"/>
        <pc:sldMkLst>
          <pc:docMk/>
          <pc:sldMk cId="2240889879" sldId="317"/>
        </pc:sldMkLst>
        <pc:spChg chg="mod">
          <ac:chgData name="Bravo, Ysela" userId="fbc541c2-b2aa-4b34-9ab5-41a97d16d758" providerId="ADAL" clId="{E07A285B-E18B-47FF-B703-343BBC3DE3CF}" dt="2026-03-12T20:17:09.492" v="2" actId="207"/>
          <ac:spMkLst>
            <pc:docMk/>
            <pc:sldMk cId="2240889879" sldId="317"/>
            <ac:spMk id="3" creationId="{A49E3457-E9B4-1983-D95A-D0DD74C03DB6}"/>
          </ac:spMkLst>
        </pc:spChg>
      </pc:sldChg>
      <pc:sldChg chg="modSp mod">
        <pc:chgData name="Bravo, Ysela" userId="fbc541c2-b2aa-4b34-9ab5-41a97d16d758" providerId="ADAL" clId="{E07A285B-E18B-47FF-B703-343BBC3DE3CF}" dt="2026-03-12T20:17:41.133" v="4" actId="207"/>
        <pc:sldMkLst>
          <pc:docMk/>
          <pc:sldMk cId="2422854650" sldId="318"/>
        </pc:sldMkLst>
        <pc:spChg chg="mod">
          <ac:chgData name="Bravo, Ysela" userId="fbc541c2-b2aa-4b34-9ab5-41a97d16d758" providerId="ADAL" clId="{E07A285B-E18B-47FF-B703-343BBC3DE3CF}" dt="2026-03-12T20:17:41.133" v="4" actId="207"/>
          <ac:spMkLst>
            <pc:docMk/>
            <pc:sldMk cId="2422854650" sldId="318"/>
            <ac:spMk id="3" creationId="{A49E3457-E9B4-1983-D95A-D0DD74C03DB6}"/>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6C43ED-4333-4B8B-9903-1F34FFC8CA88}"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0623E07B-88FB-4A16-8B0B-6A4BC104BBE6}">
      <dgm:prSet/>
      <dgm:spPr/>
      <dgm:t>
        <a:bodyPr/>
        <a:lstStyle/>
        <a:p>
          <a:pPr>
            <a:lnSpc>
              <a:spcPct val="100000"/>
            </a:lnSpc>
          </a:pPr>
          <a:r>
            <a:rPr lang="en-US" dirty="0"/>
            <a:t>Developing a plan for the commemoration of the U.S. </a:t>
          </a:r>
          <a:r>
            <a:rPr lang="en-US" dirty="0" err="1"/>
            <a:t>Semiquinentennial</a:t>
          </a:r>
          <a:r>
            <a:rPr lang="en-US" dirty="0"/>
            <a:t> in Frederick County, outline specific events, programs and initiatives that align with the county’s historical significance and cultural heritage; and</a:t>
          </a:r>
        </a:p>
      </dgm:t>
    </dgm:pt>
    <dgm:pt modelId="{C91E924D-C34B-40A2-9C97-91E83AAD1190}" type="parTrans" cxnId="{4DE30B6D-44E6-4BAB-9624-A3CEB2C12CA0}">
      <dgm:prSet/>
      <dgm:spPr/>
      <dgm:t>
        <a:bodyPr/>
        <a:lstStyle/>
        <a:p>
          <a:endParaRPr lang="en-US"/>
        </a:p>
      </dgm:t>
    </dgm:pt>
    <dgm:pt modelId="{16E045A2-55F9-4C5F-AE5A-04595CE3665C}" type="sibTrans" cxnId="{4DE30B6D-44E6-4BAB-9624-A3CEB2C12CA0}">
      <dgm:prSet/>
      <dgm:spPr/>
      <dgm:t>
        <a:bodyPr/>
        <a:lstStyle/>
        <a:p>
          <a:endParaRPr lang="en-US"/>
        </a:p>
      </dgm:t>
    </dgm:pt>
    <dgm:pt modelId="{341BCEC5-C5BF-434C-B0E3-F232AC63BEB9}">
      <dgm:prSet/>
      <dgm:spPr/>
      <dgm:t>
        <a:bodyPr/>
        <a:lstStyle/>
        <a:p>
          <a:pPr>
            <a:lnSpc>
              <a:spcPct val="100000"/>
            </a:lnSpc>
          </a:pPr>
          <a:r>
            <a:rPr lang="en-US" dirty="0"/>
            <a:t>Identifying and securing funding for the celebrations by seeking grants, sponsorships and donations while also exploring partnerships with county, state and federal agencies dedicated to the U.S. Semiquincentennial; and</a:t>
          </a:r>
        </a:p>
      </dgm:t>
    </dgm:pt>
    <dgm:pt modelId="{0F9EE6B3-EF37-404B-8BF1-43995C307E11}" type="parTrans" cxnId="{8B205921-AC2A-4D3C-842F-C117F4A6648D}">
      <dgm:prSet/>
      <dgm:spPr/>
      <dgm:t>
        <a:bodyPr/>
        <a:lstStyle/>
        <a:p>
          <a:endParaRPr lang="en-US"/>
        </a:p>
      </dgm:t>
    </dgm:pt>
    <dgm:pt modelId="{E3288C8E-C76D-4799-B76E-97C3D21C256E}" type="sibTrans" cxnId="{8B205921-AC2A-4D3C-842F-C117F4A6648D}">
      <dgm:prSet/>
      <dgm:spPr/>
      <dgm:t>
        <a:bodyPr/>
        <a:lstStyle/>
        <a:p>
          <a:endParaRPr lang="en-US"/>
        </a:p>
      </dgm:t>
    </dgm:pt>
    <dgm:pt modelId="{38ECD8CC-AC28-470E-99DE-4ABE29B10899}">
      <dgm:prSet/>
      <dgm:spPr/>
      <dgm:t>
        <a:bodyPr/>
        <a:lstStyle/>
        <a:p>
          <a:pPr>
            <a:lnSpc>
              <a:spcPct val="100000"/>
            </a:lnSpc>
          </a:pPr>
          <a:r>
            <a:rPr lang="en-US"/>
            <a:t>Coordinating with local, county, and state agencies to ensure the smooth operation of the celebrations; and</a:t>
          </a:r>
        </a:p>
      </dgm:t>
    </dgm:pt>
    <dgm:pt modelId="{EC1274FE-0594-4B10-889F-BEBDD353A390}" type="parTrans" cxnId="{33727C22-3BB5-4729-9729-14E8BEB6447F}">
      <dgm:prSet/>
      <dgm:spPr/>
      <dgm:t>
        <a:bodyPr/>
        <a:lstStyle/>
        <a:p>
          <a:endParaRPr lang="en-US"/>
        </a:p>
      </dgm:t>
    </dgm:pt>
    <dgm:pt modelId="{F2261F93-AD31-4F32-B81C-33EDE05A6710}" type="sibTrans" cxnId="{33727C22-3BB5-4729-9729-14E8BEB6447F}">
      <dgm:prSet/>
      <dgm:spPr/>
      <dgm:t>
        <a:bodyPr/>
        <a:lstStyle/>
        <a:p>
          <a:endParaRPr lang="en-US"/>
        </a:p>
      </dgm:t>
    </dgm:pt>
    <dgm:pt modelId="{781A5648-CF3C-47C6-AEC5-0CCB897BF70A}">
      <dgm:prSet/>
      <dgm:spPr/>
      <dgm:t>
        <a:bodyPr/>
        <a:lstStyle/>
        <a:p>
          <a:pPr>
            <a:lnSpc>
              <a:spcPct val="100000"/>
            </a:lnSpc>
          </a:pPr>
          <a:r>
            <a:rPr lang="en-US" dirty="0"/>
            <a:t>Creating and submitting a report to the County Executive three months after the final event, at which time the commission shall dissolve; the report will evaluate the celebrations' success and make recommendations for future celebrations in Frederick County.</a:t>
          </a:r>
        </a:p>
      </dgm:t>
    </dgm:pt>
    <dgm:pt modelId="{E770F467-7DAB-4FCE-88F4-32AD17DF8E3E}" type="parTrans" cxnId="{57C2EAB7-0712-4F58-8D7D-AB808E34E469}">
      <dgm:prSet/>
      <dgm:spPr/>
      <dgm:t>
        <a:bodyPr/>
        <a:lstStyle/>
        <a:p>
          <a:endParaRPr lang="en-US"/>
        </a:p>
      </dgm:t>
    </dgm:pt>
    <dgm:pt modelId="{E823990E-E911-4F85-9B8B-BC34CBD4B80E}" type="sibTrans" cxnId="{57C2EAB7-0712-4F58-8D7D-AB808E34E469}">
      <dgm:prSet/>
      <dgm:spPr/>
      <dgm:t>
        <a:bodyPr/>
        <a:lstStyle/>
        <a:p>
          <a:endParaRPr lang="en-US"/>
        </a:p>
      </dgm:t>
    </dgm:pt>
    <dgm:pt modelId="{D129948B-D77B-475D-8763-2DF7A1EA370E}" type="pres">
      <dgm:prSet presAssocID="{826C43ED-4333-4B8B-9903-1F34FFC8CA88}" presName="root" presStyleCnt="0">
        <dgm:presLayoutVars>
          <dgm:dir/>
          <dgm:resizeHandles val="exact"/>
        </dgm:presLayoutVars>
      </dgm:prSet>
      <dgm:spPr/>
      <dgm:t>
        <a:bodyPr/>
        <a:lstStyle/>
        <a:p>
          <a:endParaRPr lang="en-US"/>
        </a:p>
      </dgm:t>
    </dgm:pt>
    <dgm:pt modelId="{4248D2F9-72A5-41D4-9176-82270F9DDF14}" type="pres">
      <dgm:prSet presAssocID="{0623E07B-88FB-4A16-8B0B-6A4BC104BBE6}" presName="compNode" presStyleCnt="0"/>
      <dgm:spPr/>
    </dgm:pt>
    <dgm:pt modelId="{CA2D55E4-19B8-410A-858C-BDAC95B93CF4}" type="pres">
      <dgm:prSet presAssocID="{0623E07B-88FB-4A16-8B0B-6A4BC104BBE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dgm:spPr>
      <dgm:extLst>
        <a:ext uri="{E40237B7-FDA0-4F09-8148-C483321AD2D9}">
          <dgm14:cNvPr xmlns:dgm14="http://schemas.microsoft.com/office/drawing/2010/diagram" id="0" name="" descr="Branching Diagram"/>
        </a:ext>
      </dgm:extLst>
    </dgm:pt>
    <dgm:pt modelId="{1C12CA7D-9BCD-4571-B1BD-A7374D170AAF}" type="pres">
      <dgm:prSet presAssocID="{0623E07B-88FB-4A16-8B0B-6A4BC104BBE6}" presName="spaceRect" presStyleCnt="0"/>
      <dgm:spPr/>
    </dgm:pt>
    <dgm:pt modelId="{8BF992F7-040B-426F-A5A8-64742607AD43}" type="pres">
      <dgm:prSet presAssocID="{0623E07B-88FB-4A16-8B0B-6A4BC104BBE6}" presName="textRect" presStyleLbl="revTx" presStyleIdx="0" presStyleCnt="4">
        <dgm:presLayoutVars>
          <dgm:chMax val="1"/>
          <dgm:chPref val="1"/>
        </dgm:presLayoutVars>
      </dgm:prSet>
      <dgm:spPr/>
      <dgm:t>
        <a:bodyPr/>
        <a:lstStyle/>
        <a:p>
          <a:endParaRPr lang="en-US"/>
        </a:p>
      </dgm:t>
    </dgm:pt>
    <dgm:pt modelId="{2ED7A9DB-6931-491C-9DE0-DEC4F2D5E4DA}" type="pres">
      <dgm:prSet presAssocID="{16E045A2-55F9-4C5F-AE5A-04595CE3665C}" presName="sibTrans" presStyleCnt="0"/>
      <dgm:spPr/>
    </dgm:pt>
    <dgm:pt modelId="{DECC31A0-6ED2-4739-B7B3-76EC378E4E2F}" type="pres">
      <dgm:prSet presAssocID="{341BCEC5-C5BF-434C-B0E3-F232AC63BEB9}" presName="compNode" presStyleCnt="0"/>
      <dgm:spPr/>
    </dgm:pt>
    <dgm:pt modelId="{B8FFE6B9-E5B2-4EC9-A217-26D4FCB9BCD4}" type="pres">
      <dgm:prSet presAssocID="{341BCEC5-C5BF-434C-B0E3-F232AC63BEB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EE1A54D6-460E-4265-99B9-3ECE898CFC33}" type="pres">
      <dgm:prSet presAssocID="{341BCEC5-C5BF-434C-B0E3-F232AC63BEB9}" presName="spaceRect" presStyleCnt="0"/>
      <dgm:spPr/>
    </dgm:pt>
    <dgm:pt modelId="{865952DB-53EC-445B-B7FD-A4D357C434E7}" type="pres">
      <dgm:prSet presAssocID="{341BCEC5-C5BF-434C-B0E3-F232AC63BEB9}" presName="textRect" presStyleLbl="revTx" presStyleIdx="1" presStyleCnt="4">
        <dgm:presLayoutVars>
          <dgm:chMax val="1"/>
          <dgm:chPref val="1"/>
        </dgm:presLayoutVars>
      </dgm:prSet>
      <dgm:spPr/>
      <dgm:t>
        <a:bodyPr/>
        <a:lstStyle/>
        <a:p>
          <a:endParaRPr lang="en-US"/>
        </a:p>
      </dgm:t>
    </dgm:pt>
    <dgm:pt modelId="{89E2671D-452E-4ADB-9680-9E470456D90D}" type="pres">
      <dgm:prSet presAssocID="{E3288C8E-C76D-4799-B76E-97C3D21C256E}" presName="sibTrans" presStyleCnt="0"/>
      <dgm:spPr/>
    </dgm:pt>
    <dgm:pt modelId="{817DBECD-3B0D-4851-88D8-2CB9EA091EE4}" type="pres">
      <dgm:prSet presAssocID="{38ECD8CC-AC28-470E-99DE-4ABE29B10899}" presName="compNode" presStyleCnt="0"/>
      <dgm:spPr/>
    </dgm:pt>
    <dgm:pt modelId="{6573B233-8E0A-4E17-8F4D-966DAE3C07EE}" type="pres">
      <dgm:prSet presAssocID="{38ECD8CC-AC28-470E-99DE-4ABE29B1089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73D8465A-BC14-46EF-AC1C-136E705141AE}" type="pres">
      <dgm:prSet presAssocID="{38ECD8CC-AC28-470E-99DE-4ABE29B10899}" presName="spaceRect" presStyleCnt="0"/>
      <dgm:spPr/>
    </dgm:pt>
    <dgm:pt modelId="{3A76F23C-CF82-4C19-98D3-4DB2E4D3454B}" type="pres">
      <dgm:prSet presAssocID="{38ECD8CC-AC28-470E-99DE-4ABE29B10899}" presName="textRect" presStyleLbl="revTx" presStyleIdx="2" presStyleCnt="4">
        <dgm:presLayoutVars>
          <dgm:chMax val="1"/>
          <dgm:chPref val="1"/>
        </dgm:presLayoutVars>
      </dgm:prSet>
      <dgm:spPr/>
      <dgm:t>
        <a:bodyPr/>
        <a:lstStyle/>
        <a:p>
          <a:endParaRPr lang="en-US"/>
        </a:p>
      </dgm:t>
    </dgm:pt>
    <dgm:pt modelId="{327B56E0-F490-459C-BF35-6FE6ABA8BFF4}" type="pres">
      <dgm:prSet presAssocID="{F2261F93-AD31-4F32-B81C-33EDE05A6710}" presName="sibTrans" presStyleCnt="0"/>
      <dgm:spPr/>
    </dgm:pt>
    <dgm:pt modelId="{CC29CEB4-9582-4BB8-B064-87EC700E81D3}" type="pres">
      <dgm:prSet presAssocID="{781A5648-CF3C-47C6-AEC5-0CCB897BF70A}" presName="compNode" presStyleCnt="0"/>
      <dgm:spPr/>
    </dgm:pt>
    <dgm:pt modelId="{249E10DA-0C6E-4693-B441-81BF37E5E5D6}" type="pres">
      <dgm:prSet presAssocID="{781A5648-CF3C-47C6-AEC5-0CCB897BF70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dgm:spPr>
      <dgm:extLst>
        <a:ext uri="{E40237B7-FDA0-4F09-8148-C483321AD2D9}">
          <dgm14:cNvPr xmlns:dgm14="http://schemas.microsoft.com/office/drawing/2010/diagram" id="0" name="" descr="Irritant"/>
        </a:ext>
      </dgm:extLst>
    </dgm:pt>
    <dgm:pt modelId="{CE5423AE-A4B3-4D22-AA00-6FCA2623BEDF}" type="pres">
      <dgm:prSet presAssocID="{781A5648-CF3C-47C6-AEC5-0CCB897BF70A}" presName="spaceRect" presStyleCnt="0"/>
      <dgm:spPr/>
    </dgm:pt>
    <dgm:pt modelId="{872568BE-1B4B-4C40-BCA3-E907A607A208}" type="pres">
      <dgm:prSet presAssocID="{781A5648-CF3C-47C6-AEC5-0CCB897BF70A}" presName="textRect" presStyleLbl="revTx" presStyleIdx="3" presStyleCnt="4">
        <dgm:presLayoutVars>
          <dgm:chMax val="1"/>
          <dgm:chPref val="1"/>
        </dgm:presLayoutVars>
      </dgm:prSet>
      <dgm:spPr/>
      <dgm:t>
        <a:bodyPr/>
        <a:lstStyle/>
        <a:p>
          <a:endParaRPr lang="en-US"/>
        </a:p>
      </dgm:t>
    </dgm:pt>
  </dgm:ptLst>
  <dgm:cxnLst>
    <dgm:cxn modelId="{33727C22-3BB5-4729-9729-14E8BEB6447F}" srcId="{826C43ED-4333-4B8B-9903-1F34FFC8CA88}" destId="{38ECD8CC-AC28-470E-99DE-4ABE29B10899}" srcOrd="2" destOrd="0" parTransId="{EC1274FE-0594-4B10-889F-BEBDD353A390}" sibTransId="{F2261F93-AD31-4F32-B81C-33EDE05A6710}"/>
    <dgm:cxn modelId="{947E934F-2232-4C47-A56F-111B0D43C187}" type="presOf" srcId="{781A5648-CF3C-47C6-AEC5-0CCB897BF70A}" destId="{872568BE-1B4B-4C40-BCA3-E907A607A208}" srcOrd="0" destOrd="0" presId="urn:microsoft.com/office/officeart/2018/2/layout/IconLabelList"/>
    <dgm:cxn modelId="{57C2EAB7-0712-4F58-8D7D-AB808E34E469}" srcId="{826C43ED-4333-4B8B-9903-1F34FFC8CA88}" destId="{781A5648-CF3C-47C6-AEC5-0CCB897BF70A}" srcOrd="3" destOrd="0" parTransId="{E770F467-7DAB-4FCE-88F4-32AD17DF8E3E}" sibTransId="{E823990E-E911-4F85-9B8B-BC34CBD4B80E}"/>
    <dgm:cxn modelId="{81BF3B0F-2F02-4C76-996B-04DD8F411E18}" type="presOf" srcId="{341BCEC5-C5BF-434C-B0E3-F232AC63BEB9}" destId="{865952DB-53EC-445B-B7FD-A4D357C434E7}" srcOrd="0" destOrd="0" presId="urn:microsoft.com/office/officeart/2018/2/layout/IconLabelList"/>
    <dgm:cxn modelId="{487E5052-F3E9-44B7-A006-B5279CD106AD}" type="presOf" srcId="{38ECD8CC-AC28-470E-99DE-4ABE29B10899}" destId="{3A76F23C-CF82-4C19-98D3-4DB2E4D3454B}" srcOrd="0" destOrd="0" presId="urn:microsoft.com/office/officeart/2018/2/layout/IconLabelList"/>
    <dgm:cxn modelId="{3DAB3DA6-67E3-4E6A-A810-834397B7E90B}" type="presOf" srcId="{0623E07B-88FB-4A16-8B0B-6A4BC104BBE6}" destId="{8BF992F7-040B-426F-A5A8-64742607AD43}" srcOrd="0" destOrd="0" presId="urn:microsoft.com/office/officeart/2018/2/layout/IconLabelList"/>
    <dgm:cxn modelId="{AD6DF226-C35D-48D1-890C-EE721C10E31D}" type="presOf" srcId="{826C43ED-4333-4B8B-9903-1F34FFC8CA88}" destId="{D129948B-D77B-475D-8763-2DF7A1EA370E}" srcOrd="0" destOrd="0" presId="urn:microsoft.com/office/officeart/2018/2/layout/IconLabelList"/>
    <dgm:cxn modelId="{8B205921-AC2A-4D3C-842F-C117F4A6648D}" srcId="{826C43ED-4333-4B8B-9903-1F34FFC8CA88}" destId="{341BCEC5-C5BF-434C-B0E3-F232AC63BEB9}" srcOrd="1" destOrd="0" parTransId="{0F9EE6B3-EF37-404B-8BF1-43995C307E11}" sibTransId="{E3288C8E-C76D-4799-B76E-97C3D21C256E}"/>
    <dgm:cxn modelId="{4DE30B6D-44E6-4BAB-9624-A3CEB2C12CA0}" srcId="{826C43ED-4333-4B8B-9903-1F34FFC8CA88}" destId="{0623E07B-88FB-4A16-8B0B-6A4BC104BBE6}" srcOrd="0" destOrd="0" parTransId="{C91E924D-C34B-40A2-9C97-91E83AAD1190}" sibTransId="{16E045A2-55F9-4C5F-AE5A-04595CE3665C}"/>
    <dgm:cxn modelId="{41251A8C-817B-4640-AFE7-4BB0C319FC4C}" type="presParOf" srcId="{D129948B-D77B-475D-8763-2DF7A1EA370E}" destId="{4248D2F9-72A5-41D4-9176-82270F9DDF14}" srcOrd="0" destOrd="0" presId="urn:microsoft.com/office/officeart/2018/2/layout/IconLabelList"/>
    <dgm:cxn modelId="{40F0CB11-5022-4BD8-BC8F-B7BA30829597}" type="presParOf" srcId="{4248D2F9-72A5-41D4-9176-82270F9DDF14}" destId="{CA2D55E4-19B8-410A-858C-BDAC95B93CF4}" srcOrd="0" destOrd="0" presId="urn:microsoft.com/office/officeart/2018/2/layout/IconLabelList"/>
    <dgm:cxn modelId="{33290CC8-1329-4E5C-887B-78E2992CC182}" type="presParOf" srcId="{4248D2F9-72A5-41D4-9176-82270F9DDF14}" destId="{1C12CA7D-9BCD-4571-B1BD-A7374D170AAF}" srcOrd="1" destOrd="0" presId="urn:microsoft.com/office/officeart/2018/2/layout/IconLabelList"/>
    <dgm:cxn modelId="{817B6380-AD58-48CC-A8B2-C977E5DF4883}" type="presParOf" srcId="{4248D2F9-72A5-41D4-9176-82270F9DDF14}" destId="{8BF992F7-040B-426F-A5A8-64742607AD43}" srcOrd="2" destOrd="0" presId="urn:microsoft.com/office/officeart/2018/2/layout/IconLabelList"/>
    <dgm:cxn modelId="{315DE07C-1E95-4C39-BD2D-97C846DD6A7C}" type="presParOf" srcId="{D129948B-D77B-475D-8763-2DF7A1EA370E}" destId="{2ED7A9DB-6931-491C-9DE0-DEC4F2D5E4DA}" srcOrd="1" destOrd="0" presId="urn:microsoft.com/office/officeart/2018/2/layout/IconLabelList"/>
    <dgm:cxn modelId="{72190CCD-970E-4259-A57B-3F439CBD4AB1}" type="presParOf" srcId="{D129948B-D77B-475D-8763-2DF7A1EA370E}" destId="{DECC31A0-6ED2-4739-B7B3-76EC378E4E2F}" srcOrd="2" destOrd="0" presId="urn:microsoft.com/office/officeart/2018/2/layout/IconLabelList"/>
    <dgm:cxn modelId="{A8EB42DB-E340-46CE-A7D8-150CCD4AB3E6}" type="presParOf" srcId="{DECC31A0-6ED2-4739-B7B3-76EC378E4E2F}" destId="{B8FFE6B9-E5B2-4EC9-A217-26D4FCB9BCD4}" srcOrd="0" destOrd="0" presId="urn:microsoft.com/office/officeart/2018/2/layout/IconLabelList"/>
    <dgm:cxn modelId="{8720B532-3FCF-45CB-BC29-FB0C25D97700}" type="presParOf" srcId="{DECC31A0-6ED2-4739-B7B3-76EC378E4E2F}" destId="{EE1A54D6-460E-4265-99B9-3ECE898CFC33}" srcOrd="1" destOrd="0" presId="urn:microsoft.com/office/officeart/2018/2/layout/IconLabelList"/>
    <dgm:cxn modelId="{B6FF5CC6-749F-4116-8C66-A0FDE1D70E82}" type="presParOf" srcId="{DECC31A0-6ED2-4739-B7B3-76EC378E4E2F}" destId="{865952DB-53EC-445B-B7FD-A4D357C434E7}" srcOrd="2" destOrd="0" presId="urn:microsoft.com/office/officeart/2018/2/layout/IconLabelList"/>
    <dgm:cxn modelId="{58F8D88B-BEFA-471A-8231-09FBC8FC4EA6}" type="presParOf" srcId="{D129948B-D77B-475D-8763-2DF7A1EA370E}" destId="{89E2671D-452E-4ADB-9680-9E470456D90D}" srcOrd="3" destOrd="0" presId="urn:microsoft.com/office/officeart/2018/2/layout/IconLabelList"/>
    <dgm:cxn modelId="{0792538D-1296-4888-89D7-6333D5A1D526}" type="presParOf" srcId="{D129948B-D77B-475D-8763-2DF7A1EA370E}" destId="{817DBECD-3B0D-4851-88D8-2CB9EA091EE4}" srcOrd="4" destOrd="0" presId="urn:microsoft.com/office/officeart/2018/2/layout/IconLabelList"/>
    <dgm:cxn modelId="{120FE09E-FE30-470C-9523-5B10A426D10D}" type="presParOf" srcId="{817DBECD-3B0D-4851-88D8-2CB9EA091EE4}" destId="{6573B233-8E0A-4E17-8F4D-966DAE3C07EE}" srcOrd="0" destOrd="0" presId="urn:microsoft.com/office/officeart/2018/2/layout/IconLabelList"/>
    <dgm:cxn modelId="{03AE9797-7A1D-444A-80F4-6EBB0CE08D61}" type="presParOf" srcId="{817DBECD-3B0D-4851-88D8-2CB9EA091EE4}" destId="{73D8465A-BC14-46EF-AC1C-136E705141AE}" srcOrd="1" destOrd="0" presId="urn:microsoft.com/office/officeart/2018/2/layout/IconLabelList"/>
    <dgm:cxn modelId="{EEAFEF46-2185-465C-85AD-85C99190C279}" type="presParOf" srcId="{817DBECD-3B0D-4851-88D8-2CB9EA091EE4}" destId="{3A76F23C-CF82-4C19-98D3-4DB2E4D3454B}" srcOrd="2" destOrd="0" presId="urn:microsoft.com/office/officeart/2018/2/layout/IconLabelList"/>
    <dgm:cxn modelId="{AC4E11A6-12C9-476F-A3CE-E88F1E06534C}" type="presParOf" srcId="{D129948B-D77B-475D-8763-2DF7A1EA370E}" destId="{327B56E0-F490-459C-BF35-6FE6ABA8BFF4}" srcOrd="5" destOrd="0" presId="urn:microsoft.com/office/officeart/2018/2/layout/IconLabelList"/>
    <dgm:cxn modelId="{CD853AAD-9B35-4252-848E-7BB1362A4356}" type="presParOf" srcId="{D129948B-D77B-475D-8763-2DF7A1EA370E}" destId="{CC29CEB4-9582-4BB8-B064-87EC700E81D3}" srcOrd="6" destOrd="0" presId="urn:microsoft.com/office/officeart/2018/2/layout/IconLabelList"/>
    <dgm:cxn modelId="{026B0FAB-92A3-4199-8413-06F8BD91FEEB}" type="presParOf" srcId="{CC29CEB4-9582-4BB8-B064-87EC700E81D3}" destId="{249E10DA-0C6E-4693-B441-81BF37E5E5D6}" srcOrd="0" destOrd="0" presId="urn:microsoft.com/office/officeart/2018/2/layout/IconLabelList"/>
    <dgm:cxn modelId="{89BF7823-DB38-40B3-9B02-250F7EC92C3E}" type="presParOf" srcId="{CC29CEB4-9582-4BB8-B064-87EC700E81D3}" destId="{CE5423AE-A4B3-4D22-AA00-6FCA2623BEDF}" srcOrd="1" destOrd="0" presId="urn:microsoft.com/office/officeart/2018/2/layout/IconLabelList"/>
    <dgm:cxn modelId="{F63D1DD5-4DCB-4139-9152-F8584FA7D491}" type="presParOf" srcId="{CC29CEB4-9582-4BB8-B064-87EC700E81D3}" destId="{872568BE-1B4B-4C40-BCA3-E907A607A20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D55E4-19B8-410A-858C-BDAC95B93CF4}">
      <dsp:nvSpPr>
        <dsp:cNvPr id="0" name=""/>
        <dsp:cNvSpPr/>
      </dsp:nvSpPr>
      <dsp:spPr>
        <a:xfrm>
          <a:off x="1993407" y="226673"/>
          <a:ext cx="773613" cy="7736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F992F7-040B-426F-A5A8-64742607AD43}">
      <dsp:nvSpPr>
        <dsp:cNvPr id="0" name=""/>
        <dsp:cNvSpPr/>
      </dsp:nvSpPr>
      <dsp:spPr>
        <a:xfrm>
          <a:off x="1520643" y="1490729"/>
          <a:ext cx="1719140" cy="200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US" sz="1100" kern="1200" dirty="0"/>
            <a:t>Developing a plan for the commemoration of the U.S. </a:t>
          </a:r>
          <a:r>
            <a:rPr lang="en-US" sz="1100" kern="1200" dirty="0" err="1"/>
            <a:t>Semiquinentennial</a:t>
          </a:r>
          <a:r>
            <a:rPr lang="en-US" sz="1100" kern="1200" dirty="0"/>
            <a:t> in Frederick County, outline specific events, programs and initiatives that align with the county’s historical significance and cultural heritage; and</a:t>
          </a:r>
        </a:p>
      </dsp:txBody>
      <dsp:txXfrm>
        <a:off x="1520643" y="1490729"/>
        <a:ext cx="1719140" cy="2005174"/>
      </dsp:txXfrm>
    </dsp:sp>
    <dsp:sp modelId="{B8FFE6B9-E5B2-4EC9-A217-26D4FCB9BCD4}">
      <dsp:nvSpPr>
        <dsp:cNvPr id="0" name=""/>
        <dsp:cNvSpPr/>
      </dsp:nvSpPr>
      <dsp:spPr>
        <a:xfrm>
          <a:off x="4013397" y="226673"/>
          <a:ext cx="773613" cy="7736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5952DB-53EC-445B-B7FD-A4D357C434E7}">
      <dsp:nvSpPr>
        <dsp:cNvPr id="0" name=""/>
        <dsp:cNvSpPr/>
      </dsp:nvSpPr>
      <dsp:spPr>
        <a:xfrm>
          <a:off x="3540634" y="1490729"/>
          <a:ext cx="1719140" cy="200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US" sz="1100" kern="1200" dirty="0"/>
            <a:t>Identifying and securing funding for the celebrations by seeking grants, sponsorships and donations while also exploring partnerships with county, state and federal agencies dedicated to the U.S. Semiquincentennial; and</a:t>
          </a:r>
        </a:p>
      </dsp:txBody>
      <dsp:txXfrm>
        <a:off x="3540634" y="1490729"/>
        <a:ext cx="1719140" cy="2005174"/>
      </dsp:txXfrm>
    </dsp:sp>
    <dsp:sp modelId="{6573B233-8E0A-4E17-8F4D-966DAE3C07EE}">
      <dsp:nvSpPr>
        <dsp:cNvPr id="0" name=""/>
        <dsp:cNvSpPr/>
      </dsp:nvSpPr>
      <dsp:spPr>
        <a:xfrm>
          <a:off x="6033387" y="226673"/>
          <a:ext cx="773613" cy="7736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76F23C-CF82-4C19-98D3-4DB2E4D3454B}">
      <dsp:nvSpPr>
        <dsp:cNvPr id="0" name=""/>
        <dsp:cNvSpPr/>
      </dsp:nvSpPr>
      <dsp:spPr>
        <a:xfrm>
          <a:off x="5560624" y="1490729"/>
          <a:ext cx="1719140" cy="200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US" sz="1100" kern="1200"/>
            <a:t>Coordinating with local, county, and state agencies to ensure the smooth operation of the celebrations; and</a:t>
          </a:r>
        </a:p>
      </dsp:txBody>
      <dsp:txXfrm>
        <a:off x="5560624" y="1490729"/>
        <a:ext cx="1719140" cy="2005174"/>
      </dsp:txXfrm>
    </dsp:sp>
    <dsp:sp modelId="{249E10DA-0C6E-4693-B441-81BF37E5E5D6}">
      <dsp:nvSpPr>
        <dsp:cNvPr id="0" name=""/>
        <dsp:cNvSpPr/>
      </dsp:nvSpPr>
      <dsp:spPr>
        <a:xfrm>
          <a:off x="8053378" y="226673"/>
          <a:ext cx="773613" cy="7736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2568BE-1B4B-4C40-BCA3-E907A607A208}">
      <dsp:nvSpPr>
        <dsp:cNvPr id="0" name=""/>
        <dsp:cNvSpPr/>
      </dsp:nvSpPr>
      <dsp:spPr>
        <a:xfrm>
          <a:off x="7580614" y="1490729"/>
          <a:ext cx="1719140" cy="200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US" sz="1100" kern="1200" dirty="0"/>
            <a:t>Creating and submitting a report to the County Executive three months after the final event, at which time the commission shall dissolve; the report will evaluate the celebrations' success and make recommendations for future celebrations in Frederick County.</a:t>
          </a:r>
        </a:p>
      </dsp:txBody>
      <dsp:txXfrm>
        <a:off x="7580614" y="1490729"/>
        <a:ext cx="1719140" cy="200517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C42B3A-B84D-4A1F-BDBC-D69DC72B89D8}" type="datetimeFigureOut">
              <a:rPr lang="en-US" smtClean="0"/>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E51DB4-B64C-4747-94A1-8686595D237B}" type="slidenum">
              <a:rPr lang="en-US" smtClean="0"/>
              <a:t>‹#›</a:t>
            </a:fld>
            <a:endParaRPr lang="en-US"/>
          </a:p>
        </p:txBody>
      </p:sp>
    </p:spTree>
    <p:extLst>
      <p:ext uri="{BB962C8B-B14F-4D97-AF65-F5344CB8AC3E}">
        <p14:creationId xmlns:p14="http://schemas.microsoft.com/office/powerpoint/2010/main" val="3419510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7E51DB4-B64C-4747-94A1-8686595D237B}" type="slidenum">
              <a:rPr lang="en-US" smtClean="0"/>
              <a:t>1</a:t>
            </a:fld>
            <a:endParaRPr lang="en-US"/>
          </a:p>
        </p:txBody>
      </p:sp>
    </p:spTree>
    <p:extLst>
      <p:ext uri="{BB962C8B-B14F-4D97-AF65-F5344CB8AC3E}">
        <p14:creationId xmlns:p14="http://schemas.microsoft.com/office/powerpoint/2010/main" val="3433168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51DB4-B64C-4747-94A1-8686595D237B}" type="slidenum">
              <a:rPr lang="en-US" smtClean="0"/>
              <a:t>5</a:t>
            </a:fld>
            <a:endParaRPr lang="en-US"/>
          </a:p>
        </p:txBody>
      </p:sp>
    </p:spTree>
    <p:extLst>
      <p:ext uri="{BB962C8B-B14F-4D97-AF65-F5344CB8AC3E}">
        <p14:creationId xmlns:p14="http://schemas.microsoft.com/office/powerpoint/2010/main" val="1158466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51DB4-B64C-4747-94A1-8686595D237B}" type="slidenum">
              <a:rPr lang="en-US" smtClean="0"/>
              <a:t>9</a:t>
            </a:fld>
            <a:endParaRPr lang="en-US"/>
          </a:p>
        </p:txBody>
      </p:sp>
    </p:spTree>
    <p:extLst>
      <p:ext uri="{BB962C8B-B14F-4D97-AF65-F5344CB8AC3E}">
        <p14:creationId xmlns:p14="http://schemas.microsoft.com/office/powerpoint/2010/main" val="701996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51DB4-B64C-4747-94A1-8686595D237B}" type="slidenum">
              <a:rPr lang="en-US" smtClean="0"/>
              <a:t>10</a:t>
            </a:fld>
            <a:endParaRPr lang="en-US"/>
          </a:p>
        </p:txBody>
      </p:sp>
    </p:spTree>
    <p:extLst>
      <p:ext uri="{BB962C8B-B14F-4D97-AF65-F5344CB8AC3E}">
        <p14:creationId xmlns:p14="http://schemas.microsoft.com/office/powerpoint/2010/main" val="4272623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51DB4-B64C-4747-94A1-8686595D237B}" type="slidenum">
              <a:rPr lang="en-US" smtClean="0"/>
              <a:t>16</a:t>
            </a:fld>
            <a:endParaRPr lang="en-US"/>
          </a:p>
        </p:txBody>
      </p:sp>
    </p:spTree>
    <p:extLst>
      <p:ext uri="{BB962C8B-B14F-4D97-AF65-F5344CB8AC3E}">
        <p14:creationId xmlns:p14="http://schemas.microsoft.com/office/powerpoint/2010/main" val="2580566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51DB4-B64C-4747-94A1-8686595D237B}" type="slidenum">
              <a:rPr lang="en-US" smtClean="0"/>
              <a:t>17</a:t>
            </a:fld>
            <a:endParaRPr lang="en-US"/>
          </a:p>
        </p:txBody>
      </p:sp>
    </p:spTree>
    <p:extLst>
      <p:ext uri="{BB962C8B-B14F-4D97-AF65-F5344CB8AC3E}">
        <p14:creationId xmlns:p14="http://schemas.microsoft.com/office/powerpoint/2010/main" val="2110586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51DB4-B64C-4747-94A1-8686595D237B}" type="slidenum">
              <a:rPr lang="en-US" smtClean="0"/>
              <a:t>18</a:t>
            </a:fld>
            <a:endParaRPr lang="en-US"/>
          </a:p>
        </p:txBody>
      </p:sp>
    </p:spTree>
    <p:extLst>
      <p:ext uri="{BB962C8B-B14F-4D97-AF65-F5344CB8AC3E}">
        <p14:creationId xmlns:p14="http://schemas.microsoft.com/office/powerpoint/2010/main" val="4111054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612806-E821-4E69-9DB7-767D96A9C658}"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4EA2-BAE9-4CC4-A3D9-6EB7258F53E0}"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5462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16612806-E821-4E69-9DB7-767D96A9C658}"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1D4EA2-BAE9-4CC4-A3D9-6EB7258F53E0}" type="slidenum">
              <a:rPr lang="en-US" smtClean="0"/>
              <a:t>‹#›</a:t>
            </a:fld>
            <a:endParaRPr lang="en-US"/>
          </a:p>
        </p:txBody>
      </p:sp>
    </p:spTree>
    <p:extLst>
      <p:ext uri="{BB962C8B-B14F-4D97-AF65-F5344CB8AC3E}">
        <p14:creationId xmlns:p14="http://schemas.microsoft.com/office/powerpoint/2010/main" val="422987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612806-E821-4E69-9DB7-767D96A9C658}"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4EA2-BAE9-4CC4-A3D9-6EB7258F53E0}" type="slidenum">
              <a:rPr lang="en-US" smtClean="0"/>
              <a:t>‹#›</a:t>
            </a:fld>
            <a:endParaRPr lang="en-US"/>
          </a:p>
        </p:txBody>
      </p:sp>
    </p:spTree>
    <p:extLst>
      <p:ext uri="{BB962C8B-B14F-4D97-AF65-F5344CB8AC3E}">
        <p14:creationId xmlns:p14="http://schemas.microsoft.com/office/powerpoint/2010/main" val="3632596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612806-E821-4E69-9DB7-767D96A9C658}"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4EA2-BAE9-4CC4-A3D9-6EB7258F53E0}"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81249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612806-E821-4E69-9DB7-767D96A9C658}"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4EA2-BAE9-4CC4-A3D9-6EB7258F53E0}" type="slidenum">
              <a:rPr lang="en-US" smtClean="0"/>
              <a:t>‹#›</a:t>
            </a:fld>
            <a:endParaRPr lang="en-US"/>
          </a:p>
        </p:txBody>
      </p:sp>
    </p:spTree>
    <p:extLst>
      <p:ext uri="{BB962C8B-B14F-4D97-AF65-F5344CB8AC3E}">
        <p14:creationId xmlns:p14="http://schemas.microsoft.com/office/powerpoint/2010/main" val="3563204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612806-E821-4E69-9DB7-767D96A9C658}"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4EA2-BAE9-4CC4-A3D9-6EB7258F53E0}"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17113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612806-E821-4E69-9DB7-767D96A9C658}"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4EA2-BAE9-4CC4-A3D9-6EB7258F53E0}" type="slidenum">
              <a:rPr lang="en-US" smtClean="0"/>
              <a:t>‹#›</a:t>
            </a:fld>
            <a:endParaRPr lang="en-US"/>
          </a:p>
        </p:txBody>
      </p:sp>
    </p:spTree>
    <p:extLst>
      <p:ext uri="{BB962C8B-B14F-4D97-AF65-F5344CB8AC3E}">
        <p14:creationId xmlns:p14="http://schemas.microsoft.com/office/powerpoint/2010/main" val="1267197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612806-E821-4E69-9DB7-767D96A9C658}"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4EA2-BAE9-4CC4-A3D9-6EB7258F53E0}" type="slidenum">
              <a:rPr lang="en-US" smtClean="0"/>
              <a:t>‹#›</a:t>
            </a:fld>
            <a:endParaRPr lang="en-US"/>
          </a:p>
        </p:txBody>
      </p:sp>
    </p:spTree>
    <p:extLst>
      <p:ext uri="{BB962C8B-B14F-4D97-AF65-F5344CB8AC3E}">
        <p14:creationId xmlns:p14="http://schemas.microsoft.com/office/powerpoint/2010/main" val="1019193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612806-E821-4E69-9DB7-767D96A9C658}"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4EA2-BAE9-4CC4-A3D9-6EB7258F53E0}" type="slidenum">
              <a:rPr lang="en-US" smtClean="0"/>
              <a:t>‹#›</a:t>
            </a:fld>
            <a:endParaRPr lang="en-US"/>
          </a:p>
        </p:txBody>
      </p:sp>
    </p:spTree>
    <p:extLst>
      <p:ext uri="{BB962C8B-B14F-4D97-AF65-F5344CB8AC3E}">
        <p14:creationId xmlns:p14="http://schemas.microsoft.com/office/powerpoint/2010/main" val="3121360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B0EB-20A6-FDD5-511C-7F82C26EE4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371A8C-E65C-A134-3C1C-0E487B2402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09903F-5A0A-1C1A-4609-09658B00D44E}"/>
              </a:ext>
            </a:extLst>
          </p:cNvPr>
          <p:cNvSpPr>
            <a:spLocks noGrp="1"/>
          </p:cNvSpPr>
          <p:nvPr>
            <p:ph type="dt" sz="half" idx="10"/>
          </p:nvPr>
        </p:nvSpPr>
        <p:spPr/>
        <p:txBody>
          <a:bodyPr/>
          <a:lstStyle/>
          <a:p>
            <a:fld id="{F2280A1B-4DB4-471B-BFDC-DEFC4662F7C7}" type="datetimeFigureOut">
              <a:rPr lang="en-US" smtClean="0"/>
              <a:t>3/12/2026</a:t>
            </a:fld>
            <a:endParaRPr lang="en-US"/>
          </a:p>
        </p:txBody>
      </p:sp>
      <p:sp>
        <p:nvSpPr>
          <p:cNvPr id="5" name="Footer Placeholder 4">
            <a:extLst>
              <a:ext uri="{FF2B5EF4-FFF2-40B4-BE49-F238E27FC236}">
                <a16:creationId xmlns:a16="http://schemas.microsoft.com/office/drawing/2014/main" id="{4B5FB341-249A-7EE0-4657-47DB1ED39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4A831-12BF-EF1F-9206-376E30C3DC40}"/>
              </a:ext>
            </a:extLst>
          </p:cNvPr>
          <p:cNvSpPr>
            <a:spLocks noGrp="1"/>
          </p:cNvSpPr>
          <p:nvPr>
            <p:ph type="sldNum" sz="quarter" idx="12"/>
          </p:nvPr>
        </p:nvSpPr>
        <p:spPr/>
        <p:txBody>
          <a:bodyPr/>
          <a:lstStyle/>
          <a:p>
            <a:fld id="{DBBDECB9-574E-4303-B9A9-C4B8973D5C26}" type="slidenum">
              <a:rPr lang="en-US" smtClean="0"/>
              <a:t>‹#›</a:t>
            </a:fld>
            <a:endParaRPr lang="en-US"/>
          </a:p>
        </p:txBody>
      </p:sp>
    </p:spTree>
    <p:extLst>
      <p:ext uri="{BB962C8B-B14F-4D97-AF65-F5344CB8AC3E}">
        <p14:creationId xmlns:p14="http://schemas.microsoft.com/office/powerpoint/2010/main" val="735150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85EE2-31B4-E8D4-B455-898E0B8F3A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FAACB5-FAAA-B3F4-9C56-5C87A2D3A1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DA953-5525-52A9-E7AA-8149069490B8}"/>
              </a:ext>
            </a:extLst>
          </p:cNvPr>
          <p:cNvSpPr>
            <a:spLocks noGrp="1"/>
          </p:cNvSpPr>
          <p:nvPr>
            <p:ph type="dt" sz="half" idx="10"/>
          </p:nvPr>
        </p:nvSpPr>
        <p:spPr/>
        <p:txBody>
          <a:bodyPr/>
          <a:lstStyle/>
          <a:p>
            <a:fld id="{F2280A1B-4DB4-471B-BFDC-DEFC4662F7C7}" type="datetimeFigureOut">
              <a:rPr lang="en-US" smtClean="0"/>
              <a:t>3/12/2026</a:t>
            </a:fld>
            <a:endParaRPr lang="en-US"/>
          </a:p>
        </p:txBody>
      </p:sp>
      <p:sp>
        <p:nvSpPr>
          <p:cNvPr id="5" name="Footer Placeholder 4">
            <a:extLst>
              <a:ext uri="{FF2B5EF4-FFF2-40B4-BE49-F238E27FC236}">
                <a16:creationId xmlns:a16="http://schemas.microsoft.com/office/drawing/2014/main" id="{5F7DA9BE-DBB4-FCEE-B77C-7DF226676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CE16E-6398-3332-73B2-CA613EA6F37D}"/>
              </a:ext>
            </a:extLst>
          </p:cNvPr>
          <p:cNvSpPr>
            <a:spLocks noGrp="1"/>
          </p:cNvSpPr>
          <p:nvPr>
            <p:ph type="sldNum" sz="quarter" idx="12"/>
          </p:nvPr>
        </p:nvSpPr>
        <p:spPr/>
        <p:txBody>
          <a:bodyPr/>
          <a:lstStyle/>
          <a:p>
            <a:fld id="{DBBDECB9-574E-4303-B9A9-C4B8973D5C26}" type="slidenum">
              <a:rPr lang="en-US" smtClean="0"/>
              <a:t>‹#›</a:t>
            </a:fld>
            <a:endParaRPr lang="en-US"/>
          </a:p>
        </p:txBody>
      </p:sp>
    </p:spTree>
    <p:extLst>
      <p:ext uri="{BB962C8B-B14F-4D97-AF65-F5344CB8AC3E}">
        <p14:creationId xmlns:p14="http://schemas.microsoft.com/office/powerpoint/2010/main" val="1736707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612806-E821-4E69-9DB7-767D96A9C658}"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4EA2-BAE9-4CC4-A3D9-6EB7258F53E0}" type="slidenum">
              <a:rPr lang="en-US" smtClean="0"/>
              <a:t>‹#›</a:t>
            </a:fld>
            <a:endParaRPr lang="en-US"/>
          </a:p>
        </p:txBody>
      </p:sp>
    </p:spTree>
    <p:extLst>
      <p:ext uri="{BB962C8B-B14F-4D97-AF65-F5344CB8AC3E}">
        <p14:creationId xmlns:p14="http://schemas.microsoft.com/office/powerpoint/2010/main" val="422309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1E212-0F99-1090-19C4-FF28B965EC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DCE1FF-E8BC-4270-55A9-AB86E92C9B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C4149-D5A7-D1A7-AA54-3963CFEF9168}"/>
              </a:ext>
            </a:extLst>
          </p:cNvPr>
          <p:cNvSpPr>
            <a:spLocks noGrp="1"/>
          </p:cNvSpPr>
          <p:nvPr>
            <p:ph type="dt" sz="half" idx="10"/>
          </p:nvPr>
        </p:nvSpPr>
        <p:spPr/>
        <p:txBody>
          <a:bodyPr/>
          <a:lstStyle/>
          <a:p>
            <a:fld id="{F2280A1B-4DB4-471B-BFDC-DEFC4662F7C7}" type="datetimeFigureOut">
              <a:rPr lang="en-US" smtClean="0"/>
              <a:t>3/12/2026</a:t>
            </a:fld>
            <a:endParaRPr lang="en-US"/>
          </a:p>
        </p:txBody>
      </p:sp>
      <p:sp>
        <p:nvSpPr>
          <p:cNvPr id="5" name="Footer Placeholder 4">
            <a:extLst>
              <a:ext uri="{FF2B5EF4-FFF2-40B4-BE49-F238E27FC236}">
                <a16:creationId xmlns:a16="http://schemas.microsoft.com/office/drawing/2014/main" id="{B88EE871-747D-C53E-4ACF-F40E9E012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51378B-219D-8043-BD92-9DFF0D927C27}"/>
              </a:ext>
            </a:extLst>
          </p:cNvPr>
          <p:cNvSpPr>
            <a:spLocks noGrp="1"/>
          </p:cNvSpPr>
          <p:nvPr>
            <p:ph type="sldNum" sz="quarter" idx="12"/>
          </p:nvPr>
        </p:nvSpPr>
        <p:spPr/>
        <p:txBody>
          <a:bodyPr/>
          <a:lstStyle/>
          <a:p>
            <a:fld id="{DBBDECB9-574E-4303-B9A9-C4B8973D5C26}" type="slidenum">
              <a:rPr lang="en-US" smtClean="0"/>
              <a:t>‹#›</a:t>
            </a:fld>
            <a:endParaRPr lang="en-US"/>
          </a:p>
        </p:txBody>
      </p:sp>
    </p:spTree>
    <p:extLst>
      <p:ext uri="{BB962C8B-B14F-4D97-AF65-F5344CB8AC3E}">
        <p14:creationId xmlns:p14="http://schemas.microsoft.com/office/powerpoint/2010/main" val="3385272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CFF86-CAD2-33F4-A4BB-75BD2CFDBA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3D8C0-82ED-227E-14CB-560EC60369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02431B-EA99-DD3B-5754-A6D6C78772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858C16-BD5B-DE34-D41A-B61E1617883B}"/>
              </a:ext>
            </a:extLst>
          </p:cNvPr>
          <p:cNvSpPr>
            <a:spLocks noGrp="1"/>
          </p:cNvSpPr>
          <p:nvPr>
            <p:ph type="dt" sz="half" idx="10"/>
          </p:nvPr>
        </p:nvSpPr>
        <p:spPr/>
        <p:txBody>
          <a:bodyPr/>
          <a:lstStyle/>
          <a:p>
            <a:fld id="{F2280A1B-4DB4-471B-BFDC-DEFC4662F7C7}" type="datetimeFigureOut">
              <a:rPr lang="en-US" smtClean="0"/>
              <a:t>3/12/2026</a:t>
            </a:fld>
            <a:endParaRPr lang="en-US"/>
          </a:p>
        </p:txBody>
      </p:sp>
      <p:sp>
        <p:nvSpPr>
          <p:cNvPr id="6" name="Footer Placeholder 5">
            <a:extLst>
              <a:ext uri="{FF2B5EF4-FFF2-40B4-BE49-F238E27FC236}">
                <a16:creationId xmlns:a16="http://schemas.microsoft.com/office/drawing/2014/main" id="{83780052-5F2B-729C-A4D8-8046219241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939605-F3EA-A489-6581-7B22C3F2DC93}"/>
              </a:ext>
            </a:extLst>
          </p:cNvPr>
          <p:cNvSpPr>
            <a:spLocks noGrp="1"/>
          </p:cNvSpPr>
          <p:nvPr>
            <p:ph type="sldNum" sz="quarter" idx="12"/>
          </p:nvPr>
        </p:nvSpPr>
        <p:spPr/>
        <p:txBody>
          <a:bodyPr/>
          <a:lstStyle/>
          <a:p>
            <a:fld id="{DBBDECB9-574E-4303-B9A9-C4B8973D5C26}" type="slidenum">
              <a:rPr lang="en-US" smtClean="0"/>
              <a:t>‹#›</a:t>
            </a:fld>
            <a:endParaRPr lang="en-US"/>
          </a:p>
        </p:txBody>
      </p:sp>
    </p:spTree>
    <p:extLst>
      <p:ext uri="{BB962C8B-B14F-4D97-AF65-F5344CB8AC3E}">
        <p14:creationId xmlns:p14="http://schemas.microsoft.com/office/powerpoint/2010/main" val="3227793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DA20-6D57-09E2-05BE-A1D48E687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B6148E-149B-AB76-2FB9-C66D10C7FC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5A4721-6E05-0CC2-8F59-C26D2423B3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176CC3-4AFA-D915-94D7-513630D20A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51EED7-F47F-2416-15A3-1A878C8A90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24F3D5-A8BF-093A-CC3B-0B391E7B0EBD}"/>
              </a:ext>
            </a:extLst>
          </p:cNvPr>
          <p:cNvSpPr>
            <a:spLocks noGrp="1"/>
          </p:cNvSpPr>
          <p:nvPr>
            <p:ph type="dt" sz="half" idx="10"/>
          </p:nvPr>
        </p:nvSpPr>
        <p:spPr/>
        <p:txBody>
          <a:bodyPr/>
          <a:lstStyle/>
          <a:p>
            <a:fld id="{F2280A1B-4DB4-471B-BFDC-DEFC4662F7C7}" type="datetimeFigureOut">
              <a:rPr lang="en-US" smtClean="0"/>
              <a:t>3/12/2026</a:t>
            </a:fld>
            <a:endParaRPr lang="en-US"/>
          </a:p>
        </p:txBody>
      </p:sp>
      <p:sp>
        <p:nvSpPr>
          <p:cNvPr id="8" name="Footer Placeholder 7">
            <a:extLst>
              <a:ext uri="{FF2B5EF4-FFF2-40B4-BE49-F238E27FC236}">
                <a16:creationId xmlns:a16="http://schemas.microsoft.com/office/drawing/2014/main" id="{E45997EA-F65B-7587-4FB3-3E630B60E8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0C3854-4074-878E-8236-61AC0FFF4B1D}"/>
              </a:ext>
            </a:extLst>
          </p:cNvPr>
          <p:cNvSpPr>
            <a:spLocks noGrp="1"/>
          </p:cNvSpPr>
          <p:nvPr>
            <p:ph type="sldNum" sz="quarter" idx="12"/>
          </p:nvPr>
        </p:nvSpPr>
        <p:spPr/>
        <p:txBody>
          <a:bodyPr/>
          <a:lstStyle/>
          <a:p>
            <a:fld id="{DBBDECB9-574E-4303-B9A9-C4B8973D5C26}" type="slidenum">
              <a:rPr lang="en-US" smtClean="0"/>
              <a:t>‹#›</a:t>
            </a:fld>
            <a:endParaRPr lang="en-US"/>
          </a:p>
        </p:txBody>
      </p:sp>
    </p:spTree>
    <p:extLst>
      <p:ext uri="{BB962C8B-B14F-4D97-AF65-F5344CB8AC3E}">
        <p14:creationId xmlns:p14="http://schemas.microsoft.com/office/powerpoint/2010/main" val="2943877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1FB7-AE04-CB90-C458-811861C5C1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A5334F-DD6B-EB3B-274B-554E14D4B39B}"/>
              </a:ext>
            </a:extLst>
          </p:cNvPr>
          <p:cNvSpPr>
            <a:spLocks noGrp="1"/>
          </p:cNvSpPr>
          <p:nvPr>
            <p:ph type="dt" sz="half" idx="10"/>
          </p:nvPr>
        </p:nvSpPr>
        <p:spPr/>
        <p:txBody>
          <a:bodyPr/>
          <a:lstStyle/>
          <a:p>
            <a:fld id="{F2280A1B-4DB4-471B-BFDC-DEFC4662F7C7}" type="datetimeFigureOut">
              <a:rPr lang="en-US" smtClean="0"/>
              <a:t>3/12/2026</a:t>
            </a:fld>
            <a:endParaRPr lang="en-US"/>
          </a:p>
        </p:txBody>
      </p:sp>
      <p:sp>
        <p:nvSpPr>
          <p:cNvPr id="4" name="Footer Placeholder 3">
            <a:extLst>
              <a:ext uri="{FF2B5EF4-FFF2-40B4-BE49-F238E27FC236}">
                <a16:creationId xmlns:a16="http://schemas.microsoft.com/office/drawing/2014/main" id="{818C5FE1-57AD-C32E-3F5A-BF7265BC5A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DAFABE-83C7-0888-0B38-115AD0BE8489}"/>
              </a:ext>
            </a:extLst>
          </p:cNvPr>
          <p:cNvSpPr>
            <a:spLocks noGrp="1"/>
          </p:cNvSpPr>
          <p:nvPr>
            <p:ph type="sldNum" sz="quarter" idx="12"/>
          </p:nvPr>
        </p:nvSpPr>
        <p:spPr/>
        <p:txBody>
          <a:bodyPr/>
          <a:lstStyle/>
          <a:p>
            <a:fld id="{DBBDECB9-574E-4303-B9A9-C4B8973D5C26}" type="slidenum">
              <a:rPr lang="en-US" smtClean="0"/>
              <a:t>‹#›</a:t>
            </a:fld>
            <a:endParaRPr lang="en-US"/>
          </a:p>
        </p:txBody>
      </p:sp>
    </p:spTree>
    <p:extLst>
      <p:ext uri="{BB962C8B-B14F-4D97-AF65-F5344CB8AC3E}">
        <p14:creationId xmlns:p14="http://schemas.microsoft.com/office/powerpoint/2010/main" val="1049354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5828C-9735-959A-7502-C66077FE74E3}"/>
              </a:ext>
            </a:extLst>
          </p:cNvPr>
          <p:cNvSpPr>
            <a:spLocks noGrp="1"/>
          </p:cNvSpPr>
          <p:nvPr>
            <p:ph type="dt" sz="half" idx="10"/>
          </p:nvPr>
        </p:nvSpPr>
        <p:spPr/>
        <p:txBody>
          <a:bodyPr/>
          <a:lstStyle/>
          <a:p>
            <a:fld id="{F2280A1B-4DB4-471B-BFDC-DEFC4662F7C7}" type="datetimeFigureOut">
              <a:rPr lang="en-US" smtClean="0"/>
              <a:t>3/12/2026</a:t>
            </a:fld>
            <a:endParaRPr lang="en-US"/>
          </a:p>
        </p:txBody>
      </p:sp>
      <p:sp>
        <p:nvSpPr>
          <p:cNvPr id="3" name="Footer Placeholder 2">
            <a:extLst>
              <a:ext uri="{FF2B5EF4-FFF2-40B4-BE49-F238E27FC236}">
                <a16:creationId xmlns:a16="http://schemas.microsoft.com/office/drawing/2014/main" id="{CAF42D5B-0C97-A8D1-3583-08C50174B0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CF5FB5-6F11-C5A6-4785-762CCA22C918}"/>
              </a:ext>
            </a:extLst>
          </p:cNvPr>
          <p:cNvSpPr>
            <a:spLocks noGrp="1"/>
          </p:cNvSpPr>
          <p:nvPr>
            <p:ph type="sldNum" sz="quarter" idx="12"/>
          </p:nvPr>
        </p:nvSpPr>
        <p:spPr/>
        <p:txBody>
          <a:bodyPr/>
          <a:lstStyle/>
          <a:p>
            <a:fld id="{DBBDECB9-574E-4303-B9A9-C4B8973D5C26}" type="slidenum">
              <a:rPr lang="en-US" smtClean="0"/>
              <a:t>‹#›</a:t>
            </a:fld>
            <a:endParaRPr lang="en-US"/>
          </a:p>
        </p:txBody>
      </p:sp>
    </p:spTree>
    <p:extLst>
      <p:ext uri="{BB962C8B-B14F-4D97-AF65-F5344CB8AC3E}">
        <p14:creationId xmlns:p14="http://schemas.microsoft.com/office/powerpoint/2010/main" val="3300625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5EC79-178E-33BE-4F17-F9B946D92B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591500-BDD3-C531-135B-45BE2906D0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36E155-2A6E-F3BE-E7FF-60EA1CE0A8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C40FE-C51E-5014-FD1E-F68263CE11A2}"/>
              </a:ext>
            </a:extLst>
          </p:cNvPr>
          <p:cNvSpPr>
            <a:spLocks noGrp="1"/>
          </p:cNvSpPr>
          <p:nvPr>
            <p:ph type="dt" sz="half" idx="10"/>
          </p:nvPr>
        </p:nvSpPr>
        <p:spPr/>
        <p:txBody>
          <a:bodyPr/>
          <a:lstStyle/>
          <a:p>
            <a:fld id="{F2280A1B-4DB4-471B-BFDC-DEFC4662F7C7}" type="datetimeFigureOut">
              <a:rPr lang="en-US" smtClean="0"/>
              <a:t>3/12/2026</a:t>
            </a:fld>
            <a:endParaRPr lang="en-US"/>
          </a:p>
        </p:txBody>
      </p:sp>
      <p:sp>
        <p:nvSpPr>
          <p:cNvPr id="6" name="Footer Placeholder 5">
            <a:extLst>
              <a:ext uri="{FF2B5EF4-FFF2-40B4-BE49-F238E27FC236}">
                <a16:creationId xmlns:a16="http://schemas.microsoft.com/office/drawing/2014/main" id="{4AF22434-DA54-62B7-AED7-D2CB5592F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88ED63-FB03-1732-982B-52AE7A3048C9}"/>
              </a:ext>
            </a:extLst>
          </p:cNvPr>
          <p:cNvSpPr>
            <a:spLocks noGrp="1"/>
          </p:cNvSpPr>
          <p:nvPr>
            <p:ph type="sldNum" sz="quarter" idx="12"/>
          </p:nvPr>
        </p:nvSpPr>
        <p:spPr/>
        <p:txBody>
          <a:bodyPr/>
          <a:lstStyle/>
          <a:p>
            <a:fld id="{DBBDECB9-574E-4303-B9A9-C4B8973D5C26}" type="slidenum">
              <a:rPr lang="en-US" smtClean="0"/>
              <a:t>‹#›</a:t>
            </a:fld>
            <a:endParaRPr lang="en-US"/>
          </a:p>
        </p:txBody>
      </p:sp>
    </p:spTree>
    <p:extLst>
      <p:ext uri="{BB962C8B-B14F-4D97-AF65-F5344CB8AC3E}">
        <p14:creationId xmlns:p14="http://schemas.microsoft.com/office/powerpoint/2010/main" val="3570209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81DB-61D3-94F4-D939-F89254B531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A940E1-0E03-BBEC-9AB4-B1D471278F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AAE658-B805-A43A-0E9B-D7F781901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4CCF93-E064-8CB9-806B-8898D12A5094}"/>
              </a:ext>
            </a:extLst>
          </p:cNvPr>
          <p:cNvSpPr>
            <a:spLocks noGrp="1"/>
          </p:cNvSpPr>
          <p:nvPr>
            <p:ph type="dt" sz="half" idx="10"/>
          </p:nvPr>
        </p:nvSpPr>
        <p:spPr/>
        <p:txBody>
          <a:bodyPr/>
          <a:lstStyle/>
          <a:p>
            <a:fld id="{F2280A1B-4DB4-471B-BFDC-DEFC4662F7C7}" type="datetimeFigureOut">
              <a:rPr lang="en-US" smtClean="0"/>
              <a:t>3/12/2026</a:t>
            </a:fld>
            <a:endParaRPr lang="en-US"/>
          </a:p>
        </p:txBody>
      </p:sp>
      <p:sp>
        <p:nvSpPr>
          <p:cNvPr id="6" name="Footer Placeholder 5">
            <a:extLst>
              <a:ext uri="{FF2B5EF4-FFF2-40B4-BE49-F238E27FC236}">
                <a16:creationId xmlns:a16="http://schemas.microsoft.com/office/drawing/2014/main" id="{E644B72E-33C7-94A1-2238-10E4D0F96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82D92-E18F-CEC1-2AE8-D9C72F172EE0}"/>
              </a:ext>
            </a:extLst>
          </p:cNvPr>
          <p:cNvSpPr>
            <a:spLocks noGrp="1"/>
          </p:cNvSpPr>
          <p:nvPr>
            <p:ph type="sldNum" sz="quarter" idx="12"/>
          </p:nvPr>
        </p:nvSpPr>
        <p:spPr/>
        <p:txBody>
          <a:bodyPr/>
          <a:lstStyle/>
          <a:p>
            <a:fld id="{DBBDECB9-574E-4303-B9A9-C4B8973D5C26}" type="slidenum">
              <a:rPr lang="en-US" smtClean="0"/>
              <a:t>‹#›</a:t>
            </a:fld>
            <a:endParaRPr lang="en-US"/>
          </a:p>
        </p:txBody>
      </p:sp>
    </p:spTree>
    <p:extLst>
      <p:ext uri="{BB962C8B-B14F-4D97-AF65-F5344CB8AC3E}">
        <p14:creationId xmlns:p14="http://schemas.microsoft.com/office/powerpoint/2010/main" val="505742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3CCB-A84C-0CF6-D61D-9E92BA1CE8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093F1E-AF49-9A80-8B1E-CF4FEF23A2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7731F-31C6-8C6D-E046-488884B1E335}"/>
              </a:ext>
            </a:extLst>
          </p:cNvPr>
          <p:cNvSpPr>
            <a:spLocks noGrp="1"/>
          </p:cNvSpPr>
          <p:nvPr>
            <p:ph type="dt" sz="half" idx="10"/>
          </p:nvPr>
        </p:nvSpPr>
        <p:spPr/>
        <p:txBody>
          <a:bodyPr/>
          <a:lstStyle/>
          <a:p>
            <a:fld id="{F2280A1B-4DB4-471B-BFDC-DEFC4662F7C7}" type="datetimeFigureOut">
              <a:rPr lang="en-US" smtClean="0"/>
              <a:t>3/12/2026</a:t>
            </a:fld>
            <a:endParaRPr lang="en-US"/>
          </a:p>
        </p:txBody>
      </p:sp>
      <p:sp>
        <p:nvSpPr>
          <p:cNvPr id="5" name="Footer Placeholder 4">
            <a:extLst>
              <a:ext uri="{FF2B5EF4-FFF2-40B4-BE49-F238E27FC236}">
                <a16:creationId xmlns:a16="http://schemas.microsoft.com/office/drawing/2014/main" id="{5CCCC7C7-41C0-BC4C-0B3C-A7F0B32F2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1A742A-209E-0E94-EB1F-116BD705B922}"/>
              </a:ext>
            </a:extLst>
          </p:cNvPr>
          <p:cNvSpPr>
            <a:spLocks noGrp="1"/>
          </p:cNvSpPr>
          <p:nvPr>
            <p:ph type="sldNum" sz="quarter" idx="12"/>
          </p:nvPr>
        </p:nvSpPr>
        <p:spPr/>
        <p:txBody>
          <a:bodyPr/>
          <a:lstStyle/>
          <a:p>
            <a:fld id="{DBBDECB9-574E-4303-B9A9-C4B8973D5C26}" type="slidenum">
              <a:rPr lang="en-US" smtClean="0"/>
              <a:t>‹#›</a:t>
            </a:fld>
            <a:endParaRPr lang="en-US"/>
          </a:p>
        </p:txBody>
      </p:sp>
    </p:spTree>
    <p:extLst>
      <p:ext uri="{BB962C8B-B14F-4D97-AF65-F5344CB8AC3E}">
        <p14:creationId xmlns:p14="http://schemas.microsoft.com/office/powerpoint/2010/main" val="3575138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FEDEF0-EE6D-814E-47B8-BB18B5A3AB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7CE5CF-C500-2294-A260-701C97678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C5700-9381-05D2-AD0A-705243448F0D}"/>
              </a:ext>
            </a:extLst>
          </p:cNvPr>
          <p:cNvSpPr>
            <a:spLocks noGrp="1"/>
          </p:cNvSpPr>
          <p:nvPr>
            <p:ph type="dt" sz="half" idx="10"/>
          </p:nvPr>
        </p:nvSpPr>
        <p:spPr/>
        <p:txBody>
          <a:bodyPr/>
          <a:lstStyle/>
          <a:p>
            <a:fld id="{F2280A1B-4DB4-471B-BFDC-DEFC4662F7C7}" type="datetimeFigureOut">
              <a:rPr lang="en-US" smtClean="0"/>
              <a:t>3/12/2026</a:t>
            </a:fld>
            <a:endParaRPr lang="en-US"/>
          </a:p>
        </p:txBody>
      </p:sp>
      <p:sp>
        <p:nvSpPr>
          <p:cNvPr id="5" name="Footer Placeholder 4">
            <a:extLst>
              <a:ext uri="{FF2B5EF4-FFF2-40B4-BE49-F238E27FC236}">
                <a16:creationId xmlns:a16="http://schemas.microsoft.com/office/drawing/2014/main" id="{6F5AD5A5-F4A9-A343-B8DF-4836AC029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F48CD-EEDE-28DD-5F77-A2821C8E1B2B}"/>
              </a:ext>
            </a:extLst>
          </p:cNvPr>
          <p:cNvSpPr>
            <a:spLocks noGrp="1"/>
          </p:cNvSpPr>
          <p:nvPr>
            <p:ph type="sldNum" sz="quarter" idx="12"/>
          </p:nvPr>
        </p:nvSpPr>
        <p:spPr/>
        <p:txBody>
          <a:bodyPr/>
          <a:lstStyle/>
          <a:p>
            <a:fld id="{DBBDECB9-574E-4303-B9A9-C4B8973D5C26}" type="slidenum">
              <a:rPr lang="en-US" smtClean="0"/>
              <a:t>‹#›</a:t>
            </a:fld>
            <a:endParaRPr lang="en-US"/>
          </a:p>
        </p:txBody>
      </p:sp>
    </p:spTree>
    <p:extLst>
      <p:ext uri="{BB962C8B-B14F-4D97-AF65-F5344CB8AC3E}">
        <p14:creationId xmlns:p14="http://schemas.microsoft.com/office/powerpoint/2010/main" val="42598095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467E-695D-9FD9-0940-437945EB8E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960A7A-7E50-E657-08B0-94EE09D99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94555A-0BC1-E084-42F0-AAF4C077B878}"/>
              </a:ext>
            </a:extLst>
          </p:cNvPr>
          <p:cNvSpPr>
            <a:spLocks noGrp="1"/>
          </p:cNvSpPr>
          <p:nvPr>
            <p:ph type="dt" sz="half" idx="10"/>
          </p:nvPr>
        </p:nvSpPr>
        <p:spPr/>
        <p:txBody>
          <a:bodyPr/>
          <a:lstStyle/>
          <a:p>
            <a:fld id="{42521CCF-CAB7-4404-91B1-335E1F70C913}" type="datetimeFigureOut">
              <a:rPr lang="en-US" smtClean="0"/>
              <a:t>3/12/2026</a:t>
            </a:fld>
            <a:endParaRPr lang="en-US"/>
          </a:p>
        </p:txBody>
      </p:sp>
      <p:sp>
        <p:nvSpPr>
          <p:cNvPr id="5" name="Footer Placeholder 4">
            <a:extLst>
              <a:ext uri="{FF2B5EF4-FFF2-40B4-BE49-F238E27FC236}">
                <a16:creationId xmlns:a16="http://schemas.microsoft.com/office/drawing/2014/main" id="{0AF059DA-644F-4859-7A75-A64B2A595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7B6A15-799B-1322-30A2-B2DC0EE36140}"/>
              </a:ext>
            </a:extLst>
          </p:cNvPr>
          <p:cNvSpPr>
            <a:spLocks noGrp="1"/>
          </p:cNvSpPr>
          <p:nvPr>
            <p:ph type="sldNum" sz="quarter" idx="12"/>
          </p:nvPr>
        </p:nvSpPr>
        <p:spPr/>
        <p:txBody>
          <a:bodyPr/>
          <a:lstStyle/>
          <a:p>
            <a:fld id="{3DE8263E-A7E5-4D74-B6DB-7181DB3E2247}" type="slidenum">
              <a:rPr lang="en-US" smtClean="0"/>
              <a:t>‹#›</a:t>
            </a:fld>
            <a:endParaRPr lang="en-US"/>
          </a:p>
        </p:txBody>
      </p:sp>
    </p:spTree>
    <p:extLst>
      <p:ext uri="{BB962C8B-B14F-4D97-AF65-F5344CB8AC3E}">
        <p14:creationId xmlns:p14="http://schemas.microsoft.com/office/powerpoint/2010/main" val="6094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612806-E821-4E69-9DB7-767D96A9C658}"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4EA2-BAE9-4CC4-A3D9-6EB7258F53E0}" type="slidenum">
              <a:rPr lang="en-US" smtClean="0"/>
              <a:t>‹#›</a:t>
            </a:fld>
            <a:endParaRPr lang="en-US"/>
          </a:p>
        </p:txBody>
      </p:sp>
    </p:spTree>
    <p:extLst>
      <p:ext uri="{BB962C8B-B14F-4D97-AF65-F5344CB8AC3E}">
        <p14:creationId xmlns:p14="http://schemas.microsoft.com/office/powerpoint/2010/main" val="2047284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6753-CE30-D7DE-61F7-7D376A0294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30BF8-03E2-14EC-BF63-22073025DE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6F397-E3C7-DEB2-609F-A9C03F885760}"/>
              </a:ext>
            </a:extLst>
          </p:cNvPr>
          <p:cNvSpPr>
            <a:spLocks noGrp="1"/>
          </p:cNvSpPr>
          <p:nvPr>
            <p:ph type="dt" sz="half" idx="10"/>
          </p:nvPr>
        </p:nvSpPr>
        <p:spPr/>
        <p:txBody>
          <a:bodyPr/>
          <a:lstStyle/>
          <a:p>
            <a:fld id="{42521CCF-CAB7-4404-91B1-335E1F70C913}" type="datetimeFigureOut">
              <a:rPr lang="en-US" smtClean="0"/>
              <a:t>3/12/2026</a:t>
            </a:fld>
            <a:endParaRPr lang="en-US"/>
          </a:p>
        </p:txBody>
      </p:sp>
      <p:sp>
        <p:nvSpPr>
          <p:cNvPr id="5" name="Footer Placeholder 4">
            <a:extLst>
              <a:ext uri="{FF2B5EF4-FFF2-40B4-BE49-F238E27FC236}">
                <a16:creationId xmlns:a16="http://schemas.microsoft.com/office/drawing/2014/main" id="{12E6C1EC-60E5-4EE4-C7B3-4AFACF6F8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ECCF3B-37ED-834A-238F-B617B454D475}"/>
              </a:ext>
            </a:extLst>
          </p:cNvPr>
          <p:cNvSpPr>
            <a:spLocks noGrp="1"/>
          </p:cNvSpPr>
          <p:nvPr>
            <p:ph type="sldNum" sz="quarter" idx="12"/>
          </p:nvPr>
        </p:nvSpPr>
        <p:spPr/>
        <p:txBody>
          <a:bodyPr/>
          <a:lstStyle/>
          <a:p>
            <a:fld id="{3DE8263E-A7E5-4D74-B6DB-7181DB3E2247}" type="slidenum">
              <a:rPr lang="en-US" smtClean="0"/>
              <a:t>‹#›</a:t>
            </a:fld>
            <a:endParaRPr lang="en-US"/>
          </a:p>
        </p:txBody>
      </p:sp>
    </p:spTree>
    <p:extLst>
      <p:ext uri="{BB962C8B-B14F-4D97-AF65-F5344CB8AC3E}">
        <p14:creationId xmlns:p14="http://schemas.microsoft.com/office/powerpoint/2010/main" val="2245494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FAC22-0E6F-CA99-8975-A5CB3DA9FB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3B0A63-8E25-E472-820C-0ABEC36AFF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3AD6D3-93FE-EC54-A5D5-5F7C28EB14D4}"/>
              </a:ext>
            </a:extLst>
          </p:cNvPr>
          <p:cNvSpPr>
            <a:spLocks noGrp="1"/>
          </p:cNvSpPr>
          <p:nvPr>
            <p:ph type="dt" sz="half" idx="10"/>
          </p:nvPr>
        </p:nvSpPr>
        <p:spPr/>
        <p:txBody>
          <a:bodyPr/>
          <a:lstStyle/>
          <a:p>
            <a:fld id="{42521CCF-CAB7-4404-91B1-335E1F70C913}" type="datetimeFigureOut">
              <a:rPr lang="en-US" smtClean="0"/>
              <a:t>3/12/2026</a:t>
            </a:fld>
            <a:endParaRPr lang="en-US"/>
          </a:p>
        </p:txBody>
      </p:sp>
      <p:sp>
        <p:nvSpPr>
          <p:cNvPr id="5" name="Footer Placeholder 4">
            <a:extLst>
              <a:ext uri="{FF2B5EF4-FFF2-40B4-BE49-F238E27FC236}">
                <a16:creationId xmlns:a16="http://schemas.microsoft.com/office/drawing/2014/main" id="{F45C87F3-8B0B-7C94-5600-B0DEA42563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2C641-B9DB-281D-FC43-A5F4A9733698}"/>
              </a:ext>
            </a:extLst>
          </p:cNvPr>
          <p:cNvSpPr>
            <a:spLocks noGrp="1"/>
          </p:cNvSpPr>
          <p:nvPr>
            <p:ph type="sldNum" sz="quarter" idx="12"/>
          </p:nvPr>
        </p:nvSpPr>
        <p:spPr/>
        <p:txBody>
          <a:bodyPr/>
          <a:lstStyle/>
          <a:p>
            <a:fld id="{3DE8263E-A7E5-4D74-B6DB-7181DB3E2247}" type="slidenum">
              <a:rPr lang="en-US" smtClean="0"/>
              <a:t>‹#›</a:t>
            </a:fld>
            <a:endParaRPr lang="en-US"/>
          </a:p>
        </p:txBody>
      </p:sp>
    </p:spTree>
    <p:extLst>
      <p:ext uri="{BB962C8B-B14F-4D97-AF65-F5344CB8AC3E}">
        <p14:creationId xmlns:p14="http://schemas.microsoft.com/office/powerpoint/2010/main" val="3186068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D3440-0725-CECF-54C0-65EF9773E5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AF3EA-7B3B-2764-8925-29255FECB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29871A-8B9A-7996-9DBA-BAA16EB903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D926FC-AD1F-A8F3-1D3F-6E31DD5D94BB}"/>
              </a:ext>
            </a:extLst>
          </p:cNvPr>
          <p:cNvSpPr>
            <a:spLocks noGrp="1"/>
          </p:cNvSpPr>
          <p:nvPr>
            <p:ph type="dt" sz="half" idx="10"/>
          </p:nvPr>
        </p:nvSpPr>
        <p:spPr/>
        <p:txBody>
          <a:bodyPr/>
          <a:lstStyle/>
          <a:p>
            <a:fld id="{42521CCF-CAB7-4404-91B1-335E1F70C913}" type="datetimeFigureOut">
              <a:rPr lang="en-US" smtClean="0"/>
              <a:t>3/12/2026</a:t>
            </a:fld>
            <a:endParaRPr lang="en-US"/>
          </a:p>
        </p:txBody>
      </p:sp>
      <p:sp>
        <p:nvSpPr>
          <p:cNvPr id="6" name="Footer Placeholder 5">
            <a:extLst>
              <a:ext uri="{FF2B5EF4-FFF2-40B4-BE49-F238E27FC236}">
                <a16:creationId xmlns:a16="http://schemas.microsoft.com/office/drawing/2014/main" id="{1CA1A48C-C0FC-B1C6-2C36-305A423A2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59EE6E-859B-4901-EEDA-285435124C90}"/>
              </a:ext>
            </a:extLst>
          </p:cNvPr>
          <p:cNvSpPr>
            <a:spLocks noGrp="1"/>
          </p:cNvSpPr>
          <p:nvPr>
            <p:ph type="sldNum" sz="quarter" idx="12"/>
          </p:nvPr>
        </p:nvSpPr>
        <p:spPr/>
        <p:txBody>
          <a:bodyPr/>
          <a:lstStyle/>
          <a:p>
            <a:fld id="{3DE8263E-A7E5-4D74-B6DB-7181DB3E2247}" type="slidenum">
              <a:rPr lang="en-US" smtClean="0"/>
              <a:t>‹#›</a:t>
            </a:fld>
            <a:endParaRPr lang="en-US"/>
          </a:p>
        </p:txBody>
      </p:sp>
    </p:spTree>
    <p:extLst>
      <p:ext uri="{BB962C8B-B14F-4D97-AF65-F5344CB8AC3E}">
        <p14:creationId xmlns:p14="http://schemas.microsoft.com/office/powerpoint/2010/main" val="4053863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EA543-A8D0-2F03-774C-D2555C7857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2A9CE4-A6B6-E817-2A29-618ED5705D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232B1E-B2CE-BD3B-F04D-F62A4BCB77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A1E490-5A61-7BFC-711C-A7521F8315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2FECF6-5F28-6879-C55D-C8F8587F0A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D8A68-0A68-7DF3-F4BC-6BAE805830BC}"/>
              </a:ext>
            </a:extLst>
          </p:cNvPr>
          <p:cNvSpPr>
            <a:spLocks noGrp="1"/>
          </p:cNvSpPr>
          <p:nvPr>
            <p:ph type="dt" sz="half" idx="10"/>
          </p:nvPr>
        </p:nvSpPr>
        <p:spPr/>
        <p:txBody>
          <a:bodyPr/>
          <a:lstStyle/>
          <a:p>
            <a:fld id="{42521CCF-CAB7-4404-91B1-335E1F70C913}" type="datetimeFigureOut">
              <a:rPr lang="en-US" smtClean="0"/>
              <a:t>3/12/2026</a:t>
            </a:fld>
            <a:endParaRPr lang="en-US"/>
          </a:p>
        </p:txBody>
      </p:sp>
      <p:sp>
        <p:nvSpPr>
          <p:cNvPr id="8" name="Footer Placeholder 7">
            <a:extLst>
              <a:ext uri="{FF2B5EF4-FFF2-40B4-BE49-F238E27FC236}">
                <a16:creationId xmlns:a16="http://schemas.microsoft.com/office/drawing/2014/main" id="{B5ABF254-AF4D-87AF-2D78-F5715D9A8A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F7CFFA-8EF3-2BEB-5AFD-6E668CEA718C}"/>
              </a:ext>
            </a:extLst>
          </p:cNvPr>
          <p:cNvSpPr>
            <a:spLocks noGrp="1"/>
          </p:cNvSpPr>
          <p:nvPr>
            <p:ph type="sldNum" sz="quarter" idx="12"/>
          </p:nvPr>
        </p:nvSpPr>
        <p:spPr/>
        <p:txBody>
          <a:bodyPr/>
          <a:lstStyle/>
          <a:p>
            <a:fld id="{3DE8263E-A7E5-4D74-B6DB-7181DB3E2247}" type="slidenum">
              <a:rPr lang="en-US" smtClean="0"/>
              <a:t>‹#›</a:t>
            </a:fld>
            <a:endParaRPr lang="en-US"/>
          </a:p>
        </p:txBody>
      </p:sp>
    </p:spTree>
    <p:extLst>
      <p:ext uri="{BB962C8B-B14F-4D97-AF65-F5344CB8AC3E}">
        <p14:creationId xmlns:p14="http://schemas.microsoft.com/office/powerpoint/2010/main" val="1802905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81AF-CE5F-DD9C-A2F0-C38C63B302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883642-3CE8-505A-4F05-1AB2AC4475EE}"/>
              </a:ext>
            </a:extLst>
          </p:cNvPr>
          <p:cNvSpPr>
            <a:spLocks noGrp="1"/>
          </p:cNvSpPr>
          <p:nvPr>
            <p:ph type="dt" sz="half" idx="10"/>
          </p:nvPr>
        </p:nvSpPr>
        <p:spPr/>
        <p:txBody>
          <a:bodyPr/>
          <a:lstStyle/>
          <a:p>
            <a:fld id="{42521CCF-CAB7-4404-91B1-335E1F70C913}" type="datetimeFigureOut">
              <a:rPr lang="en-US" smtClean="0"/>
              <a:t>3/12/2026</a:t>
            </a:fld>
            <a:endParaRPr lang="en-US"/>
          </a:p>
        </p:txBody>
      </p:sp>
      <p:sp>
        <p:nvSpPr>
          <p:cNvPr id="4" name="Footer Placeholder 3">
            <a:extLst>
              <a:ext uri="{FF2B5EF4-FFF2-40B4-BE49-F238E27FC236}">
                <a16:creationId xmlns:a16="http://schemas.microsoft.com/office/drawing/2014/main" id="{C75171D3-043C-E48C-CEC6-E6834F76EB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48DBD-3749-AB41-D66A-0BB0E92BB222}"/>
              </a:ext>
            </a:extLst>
          </p:cNvPr>
          <p:cNvSpPr>
            <a:spLocks noGrp="1"/>
          </p:cNvSpPr>
          <p:nvPr>
            <p:ph type="sldNum" sz="quarter" idx="12"/>
          </p:nvPr>
        </p:nvSpPr>
        <p:spPr/>
        <p:txBody>
          <a:bodyPr/>
          <a:lstStyle/>
          <a:p>
            <a:fld id="{3DE8263E-A7E5-4D74-B6DB-7181DB3E2247}" type="slidenum">
              <a:rPr lang="en-US" smtClean="0"/>
              <a:t>‹#›</a:t>
            </a:fld>
            <a:endParaRPr lang="en-US"/>
          </a:p>
        </p:txBody>
      </p:sp>
    </p:spTree>
    <p:extLst>
      <p:ext uri="{BB962C8B-B14F-4D97-AF65-F5344CB8AC3E}">
        <p14:creationId xmlns:p14="http://schemas.microsoft.com/office/powerpoint/2010/main" val="3709461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96EBAA-E2EA-5FAF-F1FE-BD9D8D891C0B}"/>
              </a:ext>
            </a:extLst>
          </p:cNvPr>
          <p:cNvSpPr>
            <a:spLocks noGrp="1"/>
          </p:cNvSpPr>
          <p:nvPr>
            <p:ph type="dt" sz="half" idx="10"/>
          </p:nvPr>
        </p:nvSpPr>
        <p:spPr/>
        <p:txBody>
          <a:bodyPr/>
          <a:lstStyle/>
          <a:p>
            <a:fld id="{42521CCF-CAB7-4404-91B1-335E1F70C913}" type="datetimeFigureOut">
              <a:rPr lang="en-US" smtClean="0"/>
              <a:t>3/12/2026</a:t>
            </a:fld>
            <a:endParaRPr lang="en-US"/>
          </a:p>
        </p:txBody>
      </p:sp>
      <p:sp>
        <p:nvSpPr>
          <p:cNvPr id="3" name="Footer Placeholder 2">
            <a:extLst>
              <a:ext uri="{FF2B5EF4-FFF2-40B4-BE49-F238E27FC236}">
                <a16:creationId xmlns:a16="http://schemas.microsoft.com/office/drawing/2014/main" id="{B143B50B-DE94-FF5D-2921-DD4DCDE857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FE38AA-9493-BAB4-8F51-CB9835DCF6C8}"/>
              </a:ext>
            </a:extLst>
          </p:cNvPr>
          <p:cNvSpPr>
            <a:spLocks noGrp="1"/>
          </p:cNvSpPr>
          <p:nvPr>
            <p:ph type="sldNum" sz="quarter" idx="12"/>
          </p:nvPr>
        </p:nvSpPr>
        <p:spPr/>
        <p:txBody>
          <a:bodyPr/>
          <a:lstStyle/>
          <a:p>
            <a:fld id="{3DE8263E-A7E5-4D74-B6DB-7181DB3E2247}" type="slidenum">
              <a:rPr lang="en-US" smtClean="0"/>
              <a:t>‹#›</a:t>
            </a:fld>
            <a:endParaRPr lang="en-US"/>
          </a:p>
        </p:txBody>
      </p:sp>
    </p:spTree>
    <p:extLst>
      <p:ext uri="{BB962C8B-B14F-4D97-AF65-F5344CB8AC3E}">
        <p14:creationId xmlns:p14="http://schemas.microsoft.com/office/powerpoint/2010/main" val="3482065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F3B0-5B75-1024-8AAA-B3C43A046D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67F15D-39B5-8CBF-F633-7888A48A76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33A444-6145-087B-1088-1DEE21F1B8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B9A644-0478-AB87-16B9-8D5057EC53F1}"/>
              </a:ext>
            </a:extLst>
          </p:cNvPr>
          <p:cNvSpPr>
            <a:spLocks noGrp="1"/>
          </p:cNvSpPr>
          <p:nvPr>
            <p:ph type="dt" sz="half" idx="10"/>
          </p:nvPr>
        </p:nvSpPr>
        <p:spPr/>
        <p:txBody>
          <a:bodyPr/>
          <a:lstStyle/>
          <a:p>
            <a:fld id="{42521CCF-CAB7-4404-91B1-335E1F70C913}" type="datetimeFigureOut">
              <a:rPr lang="en-US" smtClean="0"/>
              <a:t>3/12/2026</a:t>
            </a:fld>
            <a:endParaRPr lang="en-US"/>
          </a:p>
        </p:txBody>
      </p:sp>
      <p:sp>
        <p:nvSpPr>
          <p:cNvPr id="6" name="Footer Placeholder 5">
            <a:extLst>
              <a:ext uri="{FF2B5EF4-FFF2-40B4-BE49-F238E27FC236}">
                <a16:creationId xmlns:a16="http://schemas.microsoft.com/office/drawing/2014/main" id="{86102D87-CAD0-61BF-5EBB-6A9E7D7ECB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EEB732-6111-316C-447A-588CE4853970}"/>
              </a:ext>
            </a:extLst>
          </p:cNvPr>
          <p:cNvSpPr>
            <a:spLocks noGrp="1"/>
          </p:cNvSpPr>
          <p:nvPr>
            <p:ph type="sldNum" sz="quarter" idx="12"/>
          </p:nvPr>
        </p:nvSpPr>
        <p:spPr/>
        <p:txBody>
          <a:bodyPr/>
          <a:lstStyle/>
          <a:p>
            <a:fld id="{3DE8263E-A7E5-4D74-B6DB-7181DB3E2247}" type="slidenum">
              <a:rPr lang="en-US" smtClean="0"/>
              <a:t>‹#›</a:t>
            </a:fld>
            <a:endParaRPr lang="en-US"/>
          </a:p>
        </p:txBody>
      </p:sp>
    </p:spTree>
    <p:extLst>
      <p:ext uri="{BB962C8B-B14F-4D97-AF65-F5344CB8AC3E}">
        <p14:creationId xmlns:p14="http://schemas.microsoft.com/office/powerpoint/2010/main" val="4181304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7D3DA-5851-6C18-E96E-F083DB61D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0FBA40-271B-62D5-5E34-A9D75E560F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F32344-4643-B219-E2FC-527B96E1D6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B5725C-71D4-9D1E-3D1D-74D4B98794E7}"/>
              </a:ext>
            </a:extLst>
          </p:cNvPr>
          <p:cNvSpPr>
            <a:spLocks noGrp="1"/>
          </p:cNvSpPr>
          <p:nvPr>
            <p:ph type="dt" sz="half" idx="10"/>
          </p:nvPr>
        </p:nvSpPr>
        <p:spPr/>
        <p:txBody>
          <a:bodyPr/>
          <a:lstStyle/>
          <a:p>
            <a:fld id="{42521CCF-CAB7-4404-91B1-335E1F70C913}" type="datetimeFigureOut">
              <a:rPr lang="en-US" smtClean="0"/>
              <a:t>3/12/2026</a:t>
            </a:fld>
            <a:endParaRPr lang="en-US"/>
          </a:p>
        </p:txBody>
      </p:sp>
      <p:sp>
        <p:nvSpPr>
          <p:cNvPr id="6" name="Footer Placeholder 5">
            <a:extLst>
              <a:ext uri="{FF2B5EF4-FFF2-40B4-BE49-F238E27FC236}">
                <a16:creationId xmlns:a16="http://schemas.microsoft.com/office/drawing/2014/main" id="{FF9DACC5-C442-6851-329A-D38DC4B23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39C4B-3E1F-4EF2-1E7C-E304A415437D}"/>
              </a:ext>
            </a:extLst>
          </p:cNvPr>
          <p:cNvSpPr>
            <a:spLocks noGrp="1"/>
          </p:cNvSpPr>
          <p:nvPr>
            <p:ph type="sldNum" sz="quarter" idx="12"/>
          </p:nvPr>
        </p:nvSpPr>
        <p:spPr/>
        <p:txBody>
          <a:bodyPr/>
          <a:lstStyle/>
          <a:p>
            <a:fld id="{3DE8263E-A7E5-4D74-B6DB-7181DB3E2247}" type="slidenum">
              <a:rPr lang="en-US" smtClean="0"/>
              <a:t>‹#›</a:t>
            </a:fld>
            <a:endParaRPr lang="en-US"/>
          </a:p>
        </p:txBody>
      </p:sp>
    </p:spTree>
    <p:extLst>
      <p:ext uri="{BB962C8B-B14F-4D97-AF65-F5344CB8AC3E}">
        <p14:creationId xmlns:p14="http://schemas.microsoft.com/office/powerpoint/2010/main" val="6109824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E51B-3BCC-2229-2BF9-5E3F0F73F9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92935A-F907-CD7E-679F-F736505716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C2520-087C-312E-7B5E-4D63AB10FD22}"/>
              </a:ext>
            </a:extLst>
          </p:cNvPr>
          <p:cNvSpPr>
            <a:spLocks noGrp="1"/>
          </p:cNvSpPr>
          <p:nvPr>
            <p:ph type="dt" sz="half" idx="10"/>
          </p:nvPr>
        </p:nvSpPr>
        <p:spPr/>
        <p:txBody>
          <a:bodyPr/>
          <a:lstStyle/>
          <a:p>
            <a:fld id="{42521CCF-CAB7-4404-91B1-335E1F70C913}" type="datetimeFigureOut">
              <a:rPr lang="en-US" smtClean="0"/>
              <a:t>3/12/2026</a:t>
            </a:fld>
            <a:endParaRPr lang="en-US"/>
          </a:p>
        </p:txBody>
      </p:sp>
      <p:sp>
        <p:nvSpPr>
          <p:cNvPr id="5" name="Footer Placeholder 4">
            <a:extLst>
              <a:ext uri="{FF2B5EF4-FFF2-40B4-BE49-F238E27FC236}">
                <a16:creationId xmlns:a16="http://schemas.microsoft.com/office/drawing/2014/main" id="{689414CA-3579-5DE3-2868-64CE14456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8FFD-A27B-C371-960F-FC42033CBFE7}"/>
              </a:ext>
            </a:extLst>
          </p:cNvPr>
          <p:cNvSpPr>
            <a:spLocks noGrp="1"/>
          </p:cNvSpPr>
          <p:nvPr>
            <p:ph type="sldNum" sz="quarter" idx="12"/>
          </p:nvPr>
        </p:nvSpPr>
        <p:spPr/>
        <p:txBody>
          <a:bodyPr/>
          <a:lstStyle/>
          <a:p>
            <a:fld id="{3DE8263E-A7E5-4D74-B6DB-7181DB3E2247}" type="slidenum">
              <a:rPr lang="en-US" smtClean="0"/>
              <a:t>‹#›</a:t>
            </a:fld>
            <a:endParaRPr lang="en-US"/>
          </a:p>
        </p:txBody>
      </p:sp>
    </p:spTree>
    <p:extLst>
      <p:ext uri="{BB962C8B-B14F-4D97-AF65-F5344CB8AC3E}">
        <p14:creationId xmlns:p14="http://schemas.microsoft.com/office/powerpoint/2010/main" val="2642174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A37129-2CB6-A98D-C518-96EA98550F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CFCF5C-6AA4-90A4-AC30-27CCD5DB60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011EA-BEE8-3723-C16E-C2337CA6318D}"/>
              </a:ext>
            </a:extLst>
          </p:cNvPr>
          <p:cNvSpPr>
            <a:spLocks noGrp="1"/>
          </p:cNvSpPr>
          <p:nvPr>
            <p:ph type="dt" sz="half" idx="10"/>
          </p:nvPr>
        </p:nvSpPr>
        <p:spPr/>
        <p:txBody>
          <a:bodyPr/>
          <a:lstStyle/>
          <a:p>
            <a:fld id="{42521CCF-CAB7-4404-91B1-335E1F70C913}" type="datetimeFigureOut">
              <a:rPr lang="en-US" smtClean="0"/>
              <a:t>3/12/2026</a:t>
            </a:fld>
            <a:endParaRPr lang="en-US"/>
          </a:p>
        </p:txBody>
      </p:sp>
      <p:sp>
        <p:nvSpPr>
          <p:cNvPr id="5" name="Footer Placeholder 4">
            <a:extLst>
              <a:ext uri="{FF2B5EF4-FFF2-40B4-BE49-F238E27FC236}">
                <a16:creationId xmlns:a16="http://schemas.microsoft.com/office/drawing/2014/main" id="{E0C99FE6-338E-EDB8-827C-40984B165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06E198-D566-C915-52BA-FFC1D268008E}"/>
              </a:ext>
            </a:extLst>
          </p:cNvPr>
          <p:cNvSpPr>
            <a:spLocks noGrp="1"/>
          </p:cNvSpPr>
          <p:nvPr>
            <p:ph type="sldNum" sz="quarter" idx="12"/>
          </p:nvPr>
        </p:nvSpPr>
        <p:spPr/>
        <p:txBody>
          <a:bodyPr/>
          <a:lstStyle/>
          <a:p>
            <a:fld id="{3DE8263E-A7E5-4D74-B6DB-7181DB3E2247}" type="slidenum">
              <a:rPr lang="en-US" smtClean="0"/>
              <a:t>‹#›</a:t>
            </a:fld>
            <a:endParaRPr lang="en-US"/>
          </a:p>
        </p:txBody>
      </p:sp>
    </p:spTree>
    <p:extLst>
      <p:ext uri="{BB962C8B-B14F-4D97-AF65-F5344CB8AC3E}">
        <p14:creationId xmlns:p14="http://schemas.microsoft.com/office/powerpoint/2010/main" val="347707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612806-E821-4E69-9DB7-767D96A9C658}"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D4EA2-BAE9-4CC4-A3D9-6EB7258F53E0}" type="slidenum">
              <a:rPr lang="en-US" smtClean="0"/>
              <a:t>‹#›</a:t>
            </a:fld>
            <a:endParaRPr lang="en-US"/>
          </a:p>
        </p:txBody>
      </p:sp>
    </p:spTree>
    <p:extLst>
      <p:ext uri="{BB962C8B-B14F-4D97-AF65-F5344CB8AC3E}">
        <p14:creationId xmlns:p14="http://schemas.microsoft.com/office/powerpoint/2010/main" val="2822240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612806-E821-4E69-9DB7-767D96A9C658}" type="datetimeFigureOut">
              <a:rPr lang="en-US" smtClean="0"/>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1D4EA2-BAE9-4CC4-A3D9-6EB7258F53E0}" type="slidenum">
              <a:rPr lang="en-US" smtClean="0"/>
              <a:t>‹#›</a:t>
            </a:fld>
            <a:endParaRPr lang="en-US"/>
          </a:p>
        </p:txBody>
      </p:sp>
    </p:spTree>
    <p:extLst>
      <p:ext uri="{BB962C8B-B14F-4D97-AF65-F5344CB8AC3E}">
        <p14:creationId xmlns:p14="http://schemas.microsoft.com/office/powerpoint/2010/main" val="3082371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612806-E821-4E69-9DB7-767D96A9C658}"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1D4EA2-BAE9-4CC4-A3D9-6EB7258F53E0}" type="slidenum">
              <a:rPr lang="en-US" smtClean="0"/>
              <a:t>‹#›</a:t>
            </a:fld>
            <a:endParaRPr lang="en-US"/>
          </a:p>
        </p:txBody>
      </p:sp>
    </p:spTree>
    <p:extLst>
      <p:ext uri="{BB962C8B-B14F-4D97-AF65-F5344CB8AC3E}">
        <p14:creationId xmlns:p14="http://schemas.microsoft.com/office/powerpoint/2010/main" val="306080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612806-E821-4E69-9DB7-767D96A9C658}" type="datetimeFigureOut">
              <a:rPr lang="en-US" smtClean="0"/>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1D4EA2-BAE9-4CC4-A3D9-6EB7258F53E0}" type="slidenum">
              <a:rPr lang="en-US" smtClean="0"/>
              <a:t>‹#›</a:t>
            </a:fld>
            <a:endParaRPr lang="en-US"/>
          </a:p>
        </p:txBody>
      </p:sp>
    </p:spTree>
    <p:extLst>
      <p:ext uri="{BB962C8B-B14F-4D97-AF65-F5344CB8AC3E}">
        <p14:creationId xmlns:p14="http://schemas.microsoft.com/office/powerpoint/2010/main" val="260575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612806-E821-4E69-9DB7-767D96A9C658}"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D4EA2-BAE9-4CC4-A3D9-6EB7258F53E0}" type="slidenum">
              <a:rPr lang="en-US" smtClean="0"/>
              <a:t>‹#›</a:t>
            </a:fld>
            <a:endParaRPr lang="en-US"/>
          </a:p>
        </p:txBody>
      </p:sp>
    </p:spTree>
    <p:extLst>
      <p:ext uri="{BB962C8B-B14F-4D97-AF65-F5344CB8AC3E}">
        <p14:creationId xmlns:p14="http://schemas.microsoft.com/office/powerpoint/2010/main" val="3032318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612806-E821-4E69-9DB7-767D96A9C658}"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D4EA2-BAE9-4CC4-A3D9-6EB7258F53E0}" type="slidenum">
              <a:rPr lang="en-US" smtClean="0"/>
              <a:t>‹#›</a:t>
            </a:fld>
            <a:endParaRPr lang="en-US"/>
          </a:p>
        </p:txBody>
      </p:sp>
    </p:spTree>
    <p:extLst>
      <p:ext uri="{BB962C8B-B14F-4D97-AF65-F5344CB8AC3E}">
        <p14:creationId xmlns:p14="http://schemas.microsoft.com/office/powerpoint/2010/main" val="1995871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6612806-E821-4E69-9DB7-767D96A9C658}" type="datetimeFigureOut">
              <a:rPr lang="en-US" smtClean="0"/>
              <a:t>3/12/2026</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B1D4EA2-BAE9-4CC4-A3D9-6EB7258F53E0}" type="slidenum">
              <a:rPr lang="en-US" smtClean="0"/>
              <a:t>‹#›</a:t>
            </a:fld>
            <a:endParaRPr lang="en-US"/>
          </a:p>
        </p:txBody>
      </p:sp>
    </p:spTree>
    <p:extLst>
      <p:ext uri="{BB962C8B-B14F-4D97-AF65-F5344CB8AC3E}">
        <p14:creationId xmlns:p14="http://schemas.microsoft.com/office/powerpoint/2010/main" val="3801890612"/>
      </p:ext>
    </p:extLst>
  </p:cSld>
  <p:clrMap bg1="dk1" tx1="lt1" bg2="dk2" tx2="lt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0E50E5-561C-20E9-E02C-02112BCC56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C4F646-92FA-141A-690F-416F5B464F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697148-3C8D-8401-9FDD-AC92B4A544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280A1B-4DB4-471B-BFDC-DEFC4662F7C7}" type="datetimeFigureOut">
              <a:rPr lang="en-US" smtClean="0"/>
              <a:t>3/12/2026</a:t>
            </a:fld>
            <a:endParaRPr lang="en-US"/>
          </a:p>
        </p:txBody>
      </p:sp>
      <p:sp>
        <p:nvSpPr>
          <p:cNvPr id="5" name="Footer Placeholder 4">
            <a:extLst>
              <a:ext uri="{FF2B5EF4-FFF2-40B4-BE49-F238E27FC236}">
                <a16:creationId xmlns:a16="http://schemas.microsoft.com/office/drawing/2014/main" id="{2E09E08F-DE81-D85B-891F-11A2CBA945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0C3AF5A-33C7-0091-F9C0-3D0C57C344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BDECB9-574E-4303-B9A9-C4B8973D5C26}" type="slidenum">
              <a:rPr lang="en-US" smtClean="0"/>
              <a:t>‹#›</a:t>
            </a:fld>
            <a:endParaRPr lang="en-US"/>
          </a:p>
        </p:txBody>
      </p:sp>
    </p:spTree>
    <p:extLst>
      <p:ext uri="{BB962C8B-B14F-4D97-AF65-F5344CB8AC3E}">
        <p14:creationId xmlns:p14="http://schemas.microsoft.com/office/powerpoint/2010/main" val="3778873846"/>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37A6B-11A6-6CC2-883E-C9B904E71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DC9317-74B1-79C9-9D70-8641B04F3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AF260B-9E59-B788-FD19-9D86A20239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521CCF-CAB7-4404-91B1-335E1F70C913}" type="datetimeFigureOut">
              <a:rPr lang="en-US" smtClean="0"/>
              <a:t>3/12/2026</a:t>
            </a:fld>
            <a:endParaRPr lang="en-US"/>
          </a:p>
        </p:txBody>
      </p:sp>
      <p:sp>
        <p:nvSpPr>
          <p:cNvPr id="5" name="Footer Placeholder 4">
            <a:extLst>
              <a:ext uri="{FF2B5EF4-FFF2-40B4-BE49-F238E27FC236}">
                <a16:creationId xmlns:a16="http://schemas.microsoft.com/office/drawing/2014/main" id="{9B2A5B8F-30B7-4752-6749-F56B1D19F4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AD8366-8EB9-5CC3-5C3C-4B23768BBF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E8263E-A7E5-4D74-B6DB-7181DB3E2247}" type="slidenum">
              <a:rPr lang="en-US" smtClean="0"/>
              <a:t>‹#›</a:t>
            </a:fld>
            <a:endParaRPr lang="en-US"/>
          </a:p>
        </p:txBody>
      </p:sp>
    </p:spTree>
    <p:extLst>
      <p:ext uri="{BB962C8B-B14F-4D97-AF65-F5344CB8AC3E}">
        <p14:creationId xmlns:p14="http://schemas.microsoft.com/office/powerpoint/2010/main" val="261392863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67A139-86EB-480F-AE6B-AF8092F215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BA182E-57BC-3CD4-740C-EC6EEFD0A88C}"/>
              </a:ext>
            </a:extLst>
          </p:cNvPr>
          <p:cNvSpPr>
            <a:spLocks noGrp="1"/>
          </p:cNvSpPr>
          <p:nvPr>
            <p:ph type="ctrTitle"/>
          </p:nvPr>
        </p:nvSpPr>
        <p:spPr>
          <a:xfrm>
            <a:off x="6145213" y="2489448"/>
            <a:ext cx="5408613" cy="3028983"/>
          </a:xfrm>
        </p:spPr>
        <p:txBody>
          <a:bodyPr>
            <a:normAutofit fontScale="90000"/>
          </a:bodyPr>
          <a:lstStyle/>
          <a:p>
            <a:pPr>
              <a:lnSpc>
                <a:spcPct val="90000"/>
              </a:lnSpc>
            </a:pPr>
            <a:r>
              <a:rPr lang="en-US" sz="3600" b="1" dirty="0">
                <a:latin typeface="+mn-lt"/>
              </a:rPr>
              <a:t>Celebrating America’s 250</a:t>
            </a:r>
            <a:r>
              <a:rPr lang="en-US" sz="3600" b="1" baseline="30000" dirty="0">
                <a:latin typeface="+mn-lt"/>
              </a:rPr>
              <a:t>th</a:t>
            </a:r>
            <a:r>
              <a:rPr lang="en-US" sz="3600" b="1" dirty="0">
                <a:latin typeface="+mn-lt"/>
              </a:rPr>
              <a:t> Anniversary in Frederick County,</a:t>
            </a:r>
            <a:r>
              <a:rPr lang="en-US" sz="3600" b="1" kern="1200" dirty="0">
                <a:latin typeface="+mn-lt"/>
              </a:rPr>
              <a:t> MD</a:t>
            </a:r>
            <a:br>
              <a:rPr lang="en-US" sz="3600" b="1" kern="1200" dirty="0">
                <a:latin typeface="+mn-lt"/>
              </a:rPr>
            </a:br>
            <a:r>
              <a:rPr lang="en-US" sz="3600" b="1" kern="1200" dirty="0">
                <a:latin typeface="+mn-lt"/>
              </a:rPr>
              <a:t/>
            </a:r>
            <a:br>
              <a:rPr lang="en-US" sz="3600" b="1" kern="1200" dirty="0">
                <a:latin typeface="+mn-lt"/>
              </a:rPr>
            </a:br>
            <a:r>
              <a:rPr lang="en-US" sz="3600" b="1" kern="1200" dirty="0">
                <a:latin typeface="+mn-lt"/>
              </a:rPr>
              <a:t> </a:t>
            </a:r>
            <a:br>
              <a:rPr lang="en-US" sz="3600" b="1" kern="1200" dirty="0">
                <a:latin typeface="+mn-lt"/>
              </a:rPr>
            </a:br>
            <a:r>
              <a:rPr lang="en-US" sz="3600" b="1" kern="1200" dirty="0">
                <a:latin typeface="+mn-lt"/>
              </a:rPr>
              <a:t>Frederick County </a:t>
            </a:r>
            <a:r>
              <a:rPr lang="en-US" sz="3600" b="1" dirty="0">
                <a:latin typeface="+mn-lt"/>
              </a:rPr>
              <a:t/>
            </a:r>
            <a:br>
              <a:rPr lang="en-US" sz="3600" b="1" dirty="0">
                <a:latin typeface="+mn-lt"/>
              </a:rPr>
            </a:br>
            <a:r>
              <a:rPr lang="en-US" sz="3600" b="1" kern="1200" dirty="0">
                <a:latin typeface="+mn-lt"/>
              </a:rPr>
              <a:t>U.S. Semiquincentennial Commission</a:t>
            </a:r>
            <a:br>
              <a:rPr lang="en-US" sz="3600" b="1" kern="1200" dirty="0">
                <a:latin typeface="+mn-lt"/>
              </a:rPr>
            </a:br>
            <a:r>
              <a:rPr lang="en-US" sz="1600" b="1" kern="1200" dirty="0">
                <a:latin typeface="+mn-lt"/>
                <a:ea typeface="+mj-ea"/>
                <a:cs typeface="+mj-cs"/>
              </a:rPr>
              <a:t/>
            </a:r>
            <a:br>
              <a:rPr lang="en-US" sz="1600" b="1" kern="1200" dirty="0">
                <a:latin typeface="+mn-lt"/>
                <a:ea typeface="+mj-ea"/>
                <a:cs typeface="+mj-cs"/>
              </a:rPr>
            </a:br>
            <a:r>
              <a:rPr lang="en-US" sz="1600" b="1" kern="1200" dirty="0">
                <a:latin typeface="+mn-lt"/>
                <a:ea typeface="+mj-ea"/>
                <a:cs typeface="+mj-cs"/>
              </a:rPr>
              <a:t/>
            </a:r>
            <a:br>
              <a:rPr lang="en-US" sz="1600" b="1" kern="1200" dirty="0">
                <a:latin typeface="+mn-lt"/>
                <a:ea typeface="+mj-ea"/>
                <a:cs typeface="+mj-cs"/>
              </a:rPr>
            </a:br>
            <a:r>
              <a:rPr lang="en-US" sz="1600" b="1" kern="1200" dirty="0">
                <a:latin typeface="+mn-lt"/>
                <a:ea typeface="+mj-ea"/>
                <a:cs typeface="+mj-cs"/>
              </a:rPr>
              <a:t/>
            </a:r>
            <a:br>
              <a:rPr lang="en-US" sz="1600" b="1" kern="1200" dirty="0">
                <a:latin typeface="+mn-lt"/>
                <a:ea typeface="+mj-ea"/>
                <a:cs typeface="+mj-cs"/>
              </a:rPr>
            </a:br>
            <a:r>
              <a:rPr lang="en-US" sz="1600" b="1" kern="1200" dirty="0">
                <a:latin typeface="+mn-lt"/>
                <a:ea typeface="+mj-ea"/>
                <a:cs typeface="+mj-cs"/>
              </a:rPr>
              <a:t/>
            </a:r>
            <a:br>
              <a:rPr lang="en-US" sz="1600" b="1" kern="1200" dirty="0">
                <a:latin typeface="+mn-lt"/>
                <a:ea typeface="+mj-ea"/>
                <a:cs typeface="+mj-cs"/>
              </a:rPr>
            </a:br>
            <a:r>
              <a:rPr lang="en-US" sz="1600" b="1" kern="1200" dirty="0">
                <a:latin typeface="+mn-lt"/>
                <a:ea typeface="+mj-ea"/>
                <a:cs typeface="+mj-cs"/>
              </a:rPr>
              <a:t> </a:t>
            </a:r>
            <a:r>
              <a:rPr lang="en-US" sz="1600" dirty="0"/>
              <a:t/>
            </a:r>
            <a:br>
              <a:rPr lang="en-US" sz="1600" dirty="0"/>
            </a:br>
            <a:endParaRPr lang="en-US" sz="1600" dirty="0"/>
          </a:p>
        </p:txBody>
      </p:sp>
      <p:sp>
        <p:nvSpPr>
          <p:cNvPr id="11" name="Snip Diagonal Corner Rectangle 6">
            <a:extLst>
              <a:ext uri="{FF2B5EF4-FFF2-40B4-BE49-F238E27FC236}">
                <a16:creationId xmlns:a16="http://schemas.microsoft.com/office/drawing/2014/main" id="{4E252378-AA68-427C-BF69-E4434E447D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AI-generated content may be incorrect.">
            <a:extLst>
              <a:ext uri="{FF2B5EF4-FFF2-40B4-BE49-F238E27FC236}">
                <a16:creationId xmlns:a16="http://schemas.microsoft.com/office/drawing/2014/main" id="{746E3F7B-AB82-3D6D-A492-8DDCAFFC88E9}"/>
              </a:ext>
            </a:extLst>
          </p:cNvPr>
          <p:cNvPicPr>
            <a:picLocks noChangeAspect="1"/>
          </p:cNvPicPr>
          <p:nvPr/>
        </p:nvPicPr>
        <p:blipFill>
          <a:blip r:embed="rId3">
            <a:extLst>
              <a:ext uri="{28A0092B-C50C-407E-A947-70E740481C1C}">
                <a14:useLocalDpi xmlns:a14="http://schemas.microsoft.com/office/drawing/2010/main" val="0"/>
              </a:ext>
            </a:extLst>
          </a:blip>
          <a:srcRect l="2952" r="-1" b="-1"/>
          <a:stretch>
            <a:fillRect/>
          </a:stretch>
        </p:blipFill>
        <p:spPr>
          <a:xfrm>
            <a:off x="797205" y="786117"/>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grpSp>
        <p:nvGrpSpPr>
          <p:cNvPr id="13" name="Group 12">
            <a:extLst>
              <a:ext uri="{FF2B5EF4-FFF2-40B4-BE49-F238E27FC236}">
                <a16:creationId xmlns:a16="http://schemas.microsoft.com/office/drawing/2014/main" id="{65E8C853-59EA-4FCB-BB4E-1B0AEEA408E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C58D8A51-1FB2-4FA0-A860-D57179B52AF7}"/>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5C2F33D-5361-48D8-899D-50A713699D51}"/>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0608EC6-04A0-4D53-B4C8-57F06AF1417D}"/>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9C42FEC-C8F1-465B-900B-C7F552326DEF}"/>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4CDCA4C-0922-4330-AF15-394E8C6DDE17}"/>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2936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A3B936A1-3678-95D5-E5A9-2C0D3C7F0C9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B7B9B1A-F51C-738F-2F11-BFD104A7E4FD}"/>
              </a:ext>
            </a:extLst>
          </p:cNvPr>
          <p:cNvSpPr txBox="1"/>
          <p:nvPr/>
        </p:nvSpPr>
        <p:spPr>
          <a:xfrm>
            <a:off x="6143092" y="1849120"/>
            <a:ext cx="6045733" cy="3332480"/>
          </a:xfrm>
          <a:prstGeom prst="rect">
            <a:avLst/>
          </a:prstGeom>
        </p:spPr>
        <p:txBody>
          <a:bodyPr vert="horz" lIns="91440" tIns="45720" rIns="91440" bIns="45720" rtlCol="0" anchor="ctr">
            <a:normAutofit fontScale="25000" lnSpcReduction="20000"/>
          </a:bodyPr>
          <a:lstStyle/>
          <a:p>
            <a:pPr>
              <a:lnSpc>
                <a:spcPct val="90000"/>
              </a:lnSpc>
              <a:spcBef>
                <a:spcPct val="20000"/>
              </a:spcBef>
              <a:spcAft>
                <a:spcPts val="600"/>
              </a:spcAft>
              <a:buClr>
                <a:schemeClr val="tx1"/>
              </a:buClr>
              <a:buSzPct val="80000"/>
              <a:buFont typeface="Wingdings 3" panose="05040102010807070707" pitchFamily="18" charset="2"/>
              <a:buChar char=""/>
            </a:pPr>
            <a:r>
              <a:rPr lang="en-US" sz="6400" b="1" dirty="0">
                <a:solidFill>
                  <a:schemeClr val="bg2">
                    <a:lumMod val="75000"/>
                  </a:schemeClr>
                </a:solidFill>
              </a:rPr>
              <a:t>Frederick’s U.S. Semiquincentennial Commission:</a:t>
            </a:r>
          </a:p>
          <a:p>
            <a:pPr>
              <a:lnSpc>
                <a:spcPct val="90000"/>
              </a:lnSpc>
              <a:spcBef>
                <a:spcPct val="20000"/>
              </a:spcBef>
              <a:spcAft>
                <a:spcPts val="600"/>
              </a:spcAft>
              <a:buClr>
                <a:schemeClr val="tx1"/>
              </a:buClr>
              <a:buSzPct val="80000"/>
              <a:buFont typeface="Wingdings 3" panose="05040102010807070707" pitchFamily="18" charset="2"/>
              <a:buChar char=""/>
            </a:pPr>
            <a:endParaRPr lang="en-US" sz="6400" b="1" dirty="0">
              <a:solidFill>
                <a:schemeClr val="bg2">
                  <a:lumMod val="75000"/>
                </a:schemeClr>
              </a:solidFill>
            </a:endParaRPr>
          </a:p>
          <a:p>
            <a:pPr>
              <a:lnSpc>
                <a:spcPct val="90000"/>
              </a:lnSpc>
              <a:spcBef>
                <a:spcPct val="20000"/>
              </a:spcBef>
              <a:spcAft>
                <a:spcPts val="600"/>
              </a:spcAft>
              <a:buClr>
                <a:schemeClr val="tx1"/>
              </a:buClr>
              <a:buSzPct val="80000"/>
              <a:buFont typeface="Wingdings 3" panose="05040102010807070707" pitchFamily="18" charset="2"/>
              <a:buChar char=""/>
            </a:pPr>
            <a:r>
              <a:rPr lang="en-US" sz="6400" b="1" dirty="0">
                <a:solidFill>
                  <a:schemeClr val="bg2">
                    <a:lumMod val="75000"/>
                  </a:schemeClr>
                </a:solidFill>
              </a:rPr>
              <a:t>Co-Chaired by Ysela Bravo and Shuan Butcher</a:t>
            </a:r>
          </a:p>
          <a:p>
            <a:pPr marL="457200" indent="-457200">
              <a:lnSpc>
                <a:spcPct val="90000"/>
              </a:lnSpc>
              <a:spcBef>
                <a:spcPct val="20000"/>
              </a:spcBef>
              <a:spcAft>
                <a:spcPts val="600"/>
              </a:spcAft>
              <a:buClr>
                <a:schemeClr val="tx1"/>
              </a:buClr>
              <a:buSzPct val="80000"/>
              <a:buFont typeface="Wingdings 3" panose="05040102010807070707" pitchFamily="18" charset="2"/>
              <a:buChar char=""/>
            </a:pPr>
            <a:endParaRPr lang="en-US" sz="6400" b="1" dirty="0">
              <a:solidFill>
                <a:schemeClr val="bg2">
                  <a:lumMod val="75000"/>
                </a:schemeClr>
              </a:solidFill>
            </a:endParaRPr>
          </a:p>
          <a:p>
            <a:pPr>
              <a:lnSpc>
                <a:spcPct val="90000"/>
              </a:lnSpc>
              <a:spcBef>
                <a:spcPct val="20000"/>
              </a:spcBef>
              <a:spcAft>
                <a:spcPts val="600"/>
              </a:spcAft>
              <a:buClr>
                <a:schemeClr val="tx1"/>
              </a:buClr>
              <a:buSzPct val="80000"/>
              <a:buFont typeface="Wingdings 3" panose="05040102010807070707" pitchFamily="18" charset="2"/>
              <a:buChar char=""/>
            </a:pPr>
            <a:r>
              <a:rPr lang="en-US" sz="6400" b="1" dirty="0">
                <a:solidFill>
                  <a:schemeClr val="bg2">
                    <a:lumMod val="75000"/>
                  </a:schemeClr>
                </a:solidFill>
              </a:rPr>
              <a:t>12 Organizational Representatives &amp; 3 At-Large Members:</a:t>
            </a:r>
          </a:p>
          <a:p>
            <a:pPr marL="914400" lvl="1" indent="-457200">
              <a:lnSpc>
                <a:spcPct val="90000"/>
              </a:lnSpc>
              <a:spcBef>
                <a:spcPct val="20000"/>
              </a:spcBef>
              <a:spcAft>
                <a:spcPts val="600"/>
              </a:spcAft>
              <a:buClr>
                <a:schemeClr val="tx1"/>
              </a:buClr>
              <a:buSzPct val="80000"/>
              <a:buFont typeface="Wingdings 3" panose="05040102010807070707" pitchFamily="18" charset="2"/>
              <a:buChar char=""/>
            </a:pPr>
            <a:r>
              <a:rPr lang="en-US" sz="6400" b="1" dirty="0">
                <a:solidFill>
                  <a:schemeClr val="bg2">
                    <a:lumMod val="75000"/>
                  </a:schemeClr>
                </a:solidFill>
              </a:rPr>
              <a:t>Frederick County Government</a:t>
            </a:r>
          </a:p>
          <a:p>
            <a:pPr marL="914400" lvl="1" indent="-457200">
              <a:lnSpc>
                <a:spcPct val="90000"/>
              </a:lnSpc>
              <a:spcBef>
                <a:spcPct val="20000"/>
              </a:spcBef>
              <a:spcAft>
                <a:spcPts val="600"/>
              </a:spcAft>
              <a:buClr>
                <a:schemeClr val="tx1"/>
              </a:buClr>
              <a:buSzPct val="80000"/>
              <a:buFont typeface="Wingdings 3" panose="05040102010807070707" pitchFamily="18" charset="2"/>
              <a:buChar char=""/>
            </a:pPr>
            <a:r>
              <a:rPr lang="en-US" sz="6400" b="1" dirty="0" smtClean="0">
                <a:solidFill>
                  <a:schemeClr val="bg2">
                    <a:lumMod val="75000"/>
                  </a:schemeClr>
                </a:solidFill>
              </a:rPr>
              <a:t>Sons of the American Revolution</a:t>
            </a:r>
            <a:endParaRPr lang="en-US" sz="6400" b="1" dirty="0">
              <a:solidFill>
                <a:schemeClr val="bg2">
                  <a:lumMod val="75000"/>
                </a:schemeClr>
              </a:solidFill>
            </a:endParaRPr>
          </a:p>
          <a:p>
            <a:pPr marL="914400" lvl="1" indent="-457200">
              <a:lnSpc>
                <a:spcPct val="90000"/>
              </a:lnSpc>
              <a:spcBef>
                <a:spcPct val="20000"/>
              </a:spcBef>
              <a:spcAft>
                <a:spcPts val="600"/>
              </a:spcAft>
              <a:buClr>
                <a:schemeClr val="tx1"/>
              </a:buClr>
              <a:buSzPct val="80000"/>
              <a:buFont typeface="Wingdings 3" panose="05040102010807070707" pitchFamily="18" charset="2"/>
              <a:buChar char=""/>
            </a:pPr>
            <a:r>
              <a:rPr lang="en-US" sz="6400" b="1" dirty="0" smtClean="0">
                <a:solidFill>
                  <a:schemeClr val="bg2">
                    <a:lumMod val="75000"/>
                  </a:schemeClr>
                </a:solidFill>
              </a:rPr>
              <a:t>Daughters of the American Revolution</a:t>
            </a:r>
            <a:endParaRPr lang="en-US" sz="6400" b="1" dirty="0">
              <a:solidFill>
                <a:schemeClr val="bg2">
                  <a:lumMod val="75000"/>
                </a:schemeClr>
              </a:solidFill>
            </a:endParaRPr>
          </a:p>
          <a:p>
            <a:pPr marL="914400" lvl="1" indent="-457200">
              <a:lnSpc>
                <a:spcPct val="90000"/>
              </a:lnSpc>
              <a:spcBef>
                <a:spcPct val="20000"/>
              </a:spcBef>
              <a:spcAft>
                <a:spcPts val="600"/>
              </a:spcAft>
              <a:buClr>
                <a:schemeClr val="tx1"/>
              </a:buClr>
              <a:buSzPct val="80000"/>
              <a:buFont typeface="Wingdings 3" panose="05040102010807070707" pitchFamily="18" charset="2"/>
              <a:buChar char=""/>
            </a:pPr>
            <a:r>
              <a:rPr lang="en-US" sz="6400" b="1" dirty="0" smtClean="0">
                <a:solidFill>
                  <a:schemeClr val="bg2">
                    <a:lumMod val="75000"/>
                  </a:schemeClr>
                </a:solidFill>
              </a:rPr>
              <a:t>Heart of the Civil War Heritage Area</a:t>
            </a:r>
            <a:endParaRPr lang="en-US" sz="6400" b="1" dirty="0">
              <a:solidFill>
                <a:schemeClr val="bg2">
                  <a:lumMod val="75000"/>
                </a:schemeClr>
              </a:solidFill>
            </a:endParaRPr>
          </a:p>
          <a:p>
            <a:pPr marL="914400" lvl="1" indent="-457200">
              <a:lnSpc>
                <a:spcPct val="90000"/>
              </a:lnSpc>
              <a:spcBef>
                <a:spcPct val="20000"/>
              </a:spcBef>
              <a:spcAft>
                <a:spcPts val="600"/>
              </a:spcAft>
              <a:buClr>
                <a:schemeClr val="tx1"/>
              </a:buClr>
              <a:buSzPct val="80000"/>
              <a:buFont typeface="Wingdings 3" panose="05040102010807070707" pitchFamily="18" charset="2"/>
              <a:buChar char=""/>
            </a:pPr>
            <a:r>
              <a:rPr lang="en-US" sz="6400" b="1" dirty="0">
                <a:solidFill>
                  <a:schemeClr val="bg2">
                    <a:lumMod val="75000"/>
                  </a:schemeClr>
                </a:solidFill>
              </a:rPr>
              <a:t>Historic Sites Consortium</a:t>
            </a:r>
          </a:p>
          <a:p>
            <a:pPr marL="914400" lvl="1" indent="-457200">
              <a:lnSpc>
                <a:spcPct val="90000"/>
              </a:lnSpc>
              <a:spcBef>
                <a:spcPct val="20000"/>
              </a:spcBef>
              <a:spcAft>
                <a:spcPts val="600"/>
              </a:spcAft>
              <a:buClr>
                <a:schemeClr val="tx1"/>
              </a:buClr>
              <a:buSzPct val="80000"/>
              <a:buFont typeface="Wingdings 3" panose="05040102010807070707" pitchFamily="18" charset="2"/>
              <a:buChar char=""/>
            </a:pPr>
            <a:r>
              <a:rPr lang="en-US" sz="6400" b="1" dirty="0">
                <a:solidFill>
                  <a:schemeClr val="bg2">
                    <a:lumMod val="75000"/>
                  </a:schemeClr>
                </a:solidFill>
              </a:rPr>
              <a:t>Visit Frederick</a:t>
            </a:r>
          </a:p>
          <a:p>
            <a:pPr marL="914400" lvl="1" indent="-457200">
              <a:lnSpc>
                <a:spcPct val="90000"/>
              </a:lnSpc>
              <a:spcBef>
                <a:spcPct val="20000"/>
              </a:spcBef>
              <a:spcAft>
                <a:spcPts val="600"/>
              </a:spcAft>
              <a:buClr>
                <a:schemeClr val="tx1"/>
              </a:buClr>
              <a:buSzPct val="80000"/>
              <a:buFont typeface="Wingdings 3" panose="05040102010807070707" pitchFamily="18" charset="2"/>
              <a:buChar char=""/>
            </a:pPr>
            <a:r>
              <a:rPr lang="en-US" sz="6400" b="1" dirty="0">
                <a:solidFill>
                  <a:schemeClr val="bg2">
                    <a:lumMod val="75000"/>
                  </a:schemeClr>
                </a:solidFill>
              </a:rPr>
              <a:t>Heritage Frederick</a:t>
            </a:r>
          </a:p>
          <a:p>
            <a:pPr marL="914400" lvl="1" indent="-457200">
              <a:lnSpc>
                <a:spcPct val="90000"/>
              </a:lnSpc>
              <a:spcBef>
                <a:spcPct val="20000"/>
              </a:spcBef>
              <a:spcAft>
                <a:spcPts val="600"/>
              </a:spcAft>
              <a:buClr>
                <a:schemeClr val="tx1"/>
              </a:buClr>
              <a:buSzPct val="80000"/>
              <a:buFont typeface="Wingdings 3" panose="05040102010807070707" pitchFamily="18" charset="2"/>
              <a:buChar char=""/>
            </a:pPr>
            <a:r>
              <a:rPr lang="en-US" sz="6400" b="1" dirty="0" smtClean="0">
                <a:solidFill>
                  <a:schemeClr val="bg2">
                    <a:lumMod val="75000"/>
                  </a:schemeClr>
                </a:solidFill>
              </a:rPr>
              <a:t>AARCH Society</a:t>
            </a:r>
            <a:endParaRPr lang="en-US" sz="6400" b="1" dirty="0">
              <a:solidFill>
                <a:schemeClr val="bg2">
                  <a:lumMod val="75000"/>
                </a:schemeClr>
              </a:solidFill>
            </a:endParaRPr>
          </a:p>
          <a:p>
            <a:pPr marL="914400" lvl="1" indent="-457200">
              <a:lnSpc>
                <a:spcPct val="90000"/>
              </a:lnSpc>
              <a:spcBef>
                <a:spcPct val="20000"/>
              </a:spcBef>
              <a:spcAft>
                <a:spcPts val="600"/>
              </a:spcAft>
              <a:buClr>
                <a:schemeClr val="tx1"/>
              </a:buClr>
              <a:buSzPct val="80000"/>
              <a:buFont typeface="Wingdings 3" panose="05040102010807070707" pitchFamily="18" charset="2"/>
              <a:buChar char=""/>
            </a:pPr>
            <a:r>
              <a:rPr lang="en-US" sz="6400" b="1" dirty="0">
                <a:solidFill>
                  <a:schemeClr val="bg2">
                    <a:lumMod val="75000"/>
                  </a:schemeClr>
                </a:solidFill>
              </a:rPr>
              <a:t>Frederick Chamber of Commerce</a:t>
            </a:r>
          </a:p>
          <a:p>
            <a:pPr marL="914400" lvl="1" indent="-457200">
              <a:lnSpc>
                <a:spcPct val="90000"/>
              </a:lnSpc>
              <a:spcBef>
                <a:spcPct val="20000"/>
              </a:spcBef>
              <a:spcAft>
                <a:spcPts val="600"/>
              </a:spcAft>
              <a:buClr>
                <a:schemeClr val="tx1"/>
              </a:buClr>
              <a:buSzPct val="80000"/>
              <a:buFont typeface="Wingdings 3" panose="05040102010807070707" pitchFamily="18" charset="2"/>
              <a:buChar char=""/>
            </a:pPr>
            <a:r>
              <a:rPr lang="en-US" sz="6400" b="1" dirty="0">
                <a:solidFill>
                  <a:schemeClr val="bg2">
                    <a:lumMod val="75000"/>
                  </a:schemeClr>
                </a:solidFill>
              </a:rPr>
              <a:t>Youth Advisory Council</a:t>
            </a:r>
          </a:p>
          <a:p>
            <a:pPr marL="914400" lvl="1" indent="-457200">
              <a:lnSpc>
                <a:spcPct val="90000"/>
              </a:lnSpc>
              <a:spcBef>
                <a:spcPct val="20000"/>
              </a:spcBef>
              <a:spcAft>
                <a:spcPts val="600"/>
              </a:spcAft>
              <a:buClr>
                <a:schemeClr val="tx1"/>
              </a:buClr>
              <a:buSzPct val="80000"/>
              <a:buFont typeface="Wingdings 3" panose="05040102010807070707" pitchFamily="18" charset="2"/>
              <a:buChar char=""/>
            </a:pPr>
            <a:r>
              <a:rPr lang="en-US" sz="6400" b="1" dirty="0">
                <a:solidFill>
                  <a:schemeClr val="bg2">
                    <a:lumMod val="75000"/>
                  </a:schemeClr>
                </a:solidFill>
              </a:rPr>
              <a:t>Frederick County Public Schools</a:t>
            </a:r>
          </a:p>
          <a:p>
            <a:pPr marL="914400" lvl="1" indent="-457200">
              <a:lnSpc>
                <a:spcPct val="90000"/>
              </a:lnSpc>
              <a:spcBef>
                <a:spcPct val="20000"/>
              </a:spcBef>
              <a:spcAft>
                <a:spcPts val="600"/>
              </a:spcAft>
              <a:buClr>
                <a:schemeClr val="tx1"/>
              </a:buClr>
              <a:buSzPct val="80000"/>
              <a:buFont typeface="Wingdings 3" panose="05040102010807070707" pitchFamily="18" charset="2"/>
              <a:buChar char=""/>
            </a:pPr>
            <a:r>
              <a:rPr lang="en-US" sz="6400" b="1" dirty="0">
                <a:solidFill>
                  <a:schemeClr val="bg2">
                    <a:lumMod val="75000"/>
                  </a:schemeClr>
                </a:solidFill>
              </a:rPr>
              <a:t>Frederick Equity Coalition</a:t>
            </a:r>
          </a:p>
          <a:p>
            <a:pPr marL="914400" lvl="1" indent="-457200">
              <a:lnSpc>
                <a:spcPct val="90000"/>
              </a:lnSpc>
              <a:spcBef>
                <a:spcPct val="20000"/>
              </a:spcBef>
              <a:spcAft>
                <a:spcPts val="600"/>
              </a:spcAft>
              <a:buClr>
                <a:schemeClr val="tx1"/>
              </a:buClr>
              <a:buSzPct val="80000"/>
              <a:buFont typeface="Wingdings 3" panose="05040102010807070707" pitchFamily="18" charset="2"/>
              <a:buChar char=""/>
            </a:pPr>
            <a:r>
              <a:rPr lang="en-US" sz="6400" b="1" dirty="0">
                <a:solidFill>
                  <a:schemeClr val="bg2">
                    <a:lumMod val="75000"/>
                  </a:schemeClr>
                </a:solidFill>
              </a:rPr>
              <a:t>A Local Municipality</a:t>
            </a:r>
          </a:p>
          <a:p>
            <a:pPr marL="914400" lvl="1" indent="-457200">
              <a:lnSpc>
                <a:spcPct val="90000"/>
              </a:lnSpc>
              <a:spcBef>
                <a:spcPct val="20000"/>
              </a:spcBef>
              <a:spcAft>
                <a:spcPts val="600"/>
              </a:spcAft>
              <a:buClr>
                <a:schemeClr val="tx1"/>
              </a:buClr>
              <a:buSzPct val="80000"/>
              <a:buFont typeface="Wingdings 3" panose="05040102010807070707" pitchFamily="18" charset="2"/>
              <a:buChar char=""/>
            </a:pPr>
            <a:r>
              <a:rPr lang="en-US" sz="6400" b="1" dirty="0">
                <a:solidFill>
                  <a:schemeClr val="bg2">
                    <a:lumMod val="75000"/>
                  </a:schemeClr>
                </a:solidFill>
              </a:rPr>
              <a:t>Frederick County Farm Bureau</a:t>
            </a:r>
          </a:p>
          <a:p>
            <a:pPr marL="914400" lvl="1" indent="-457200">
              <a:lnSpc>
                <a:spcPct val="90000"/>
              </a:lnSpc>
              <a:spcBef>
                <a:spcPct val="20000"/>
              </a:spcBef>
              <a:spcAft>
                <a:spcPts val="600"/>
              </a:spcAft>
              <a:buClr>
                <a:schemeClr val="tx1"/>
              </a:buClr>
              <a:buSzPct val="80000"/>
              <a:buFont typeface="Wingdings 3" panose="05040102010807070707" pitchFamily="18" charset="2"/>
              <a:buChar char=""/>
            </a:pPr>
            <a:endParaRPr lang="en-US" sz="600" b="1" dirty="0">
              <a:solidFill>
                <a:schemeClr val="bg2">
                  <a:lumMod val="75000"/>
                </a:schemeClr>
              </a:solidFill>
            </a:endParaRPr>
          </a:p>
        </p:txBody>
      </p:sp>
      <p:sp>
        <p:nvSpPr>
          <p:cNvPr id="4" name="AutoShape 2" descr="Maryland State Flags - Nylon &amp; Polyester - 2' x 3' to 5' x 8' | US Flag  Store">
            <a:extLst>
              <a:ext uri="{FF2B5EF4-FFF2-40B4-BE49-F238E27FC236}">
                <a16:creationId xmlns:a16="http://schemas.microsoft.com/office/drawing/2014/main" id="{4B47807D-C973-190B-8A81-E192B9AFA2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29A02EBE-4062-B394-9658-D8A1F6DD154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1800" y="1849120"/>
            <a:ext cx="5350934" cy="4013200"/>
          </a:xfrm>
          <a:prstGeom prst="rect">
            <a:avLst/>
          </a:prstGeom>
        </p:spPr>
      </p:pic>
    </p:spTree>
    <p:extLst>
      <p:ext uri="{BB962C8B-B14F-4D97-AF65-F5344CB8AC3E}">
        <p14:creationId xmlns:p14="http://schemas.microsoft.com/office/powerpoint/2010/main" val="139875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55000">
              <a:srgbClr val="3596BF"/>
            </a:gs>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664BF2B5-3132-CCE7-15CC-03EFA73766F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8EF358B-52E7-18BD-F708-A5F73F88CF46}"/>
              </a:ext>
            </a:extLst>
          </p:cNvPr>
          <p:cNvSpPr txBox="1"/>
          <p:nvPr/>
        </p:nvSpPr>
        <p:spPr>
          <a:xfrm>
            <a:off x="596464" y="644854"/>
            <a:ext cx="10999072" cy="4924425"/>
          </a:xfrm>
          <a:prstGeom prst="rect">
            <a:avLst/>
          </a:prstGeom>
          <a:noFill/>
        </p:spPr>
        <p:txBody>
          <a:bodyPr wrap="square" lIns="91440" tIns="45720" rIns="91440" bIns="45720" rtlCol="0" anchor="t">
            <a:spAutoFit/>
          </a:bodyPr>
          <a:lstStyle/>
          <a:p>
            <a:r>
              <a:rPr lang="en-US" sz="3200" b="1" dirty="0">
                <a:solidFill>
                  <a:srgbClr val="002060"/>
                </a:solidFill>
              </a:rPr>
              <a:t>Visit Frederick TRIPP Grants:</a:t>
            </a:r>
            <a:endParaRPr lang="en-US" sz="3200" b="1" dirty="0">
              <a:solidFill>
                <a:srgbClr val="002060"/>
              </a:solidFill>
              <a:cs typeface="Calibri"/>
            </a:endParaRPr>
          </a:p>
          <a:p>
            <a:endParaRPr lang="en-US" sz="1200" b="1" dirty="0">
              <a:solidFill>
                <a:srgbClr val="C00000"/>
              </a:solidFill>
              <a:cs typeface="Calibri"/>
            </a:endParaRPr>
          </a:p>
          <a:p>
            <a:pPr marL="457200" indent="-457200">
              <a:buFont typeface="Wingdings" panose="05000000000000000000" pitchFamily="2" charset="2"/>
              <a:buChar char="Ø"/>
            </a:pPr>
            <a:r>
              <a:rPr lang="en-US" sz="2800" b="1" dirty="0">
                <a:solidFill>
                  <a:schemeClr val="tx1">
                    <a:lumMod val="65000"/>
                    <a:lumOff val="35000"/>
                  </a:schemeClr>
                </a:solidFill>
              </a:rPr>
              <a:t>Catoctin Mountain Furnace - </a:t>
            </a:r>
            <a:r>
              <a:rPr lang="en-US" b="1" i="1" dirty="0">
                <a:solidFill>
                  <a:schemeClr val="tx1">
                    <a:lumMod val="65000"/>
                    <a:lumOff val="35000"/>
                  </a:schemeClr>
                </a:solidFill>
              </a:rPr>
              <a:t>Catoctin Furnace Living History Festival</a:t>
            </a:r>
          </a:p>
          <a:p>
            <a:pPr marL="457200" indent="-457200">
              <a:buFont typeface="Wingdings" panose="05000000000000000000" pitchFamily="2" charset="2"/>
              <a:buChar char="Ø"/>
            </a:pPr>
            <a:r>
              <a:rPr lang="en-US" sz="2800" b="1" dirty="0">
                <a:solidFill>
                  <a:schemeClr val="tx1">
                    <a:lumMod val="65000"/>
                    <a:lumOff val="35000"/>
                  </a:schemeClr>
                </a:solidFill>
                <a:cs typeface="Calibri"/>
              </a:rPr>
              <a:t>National Museum of Civil War Medicine -</a:t>
            </a:r>
            <a:r>
              <a:rPr lang="en-US" b="1" i="1" dirty="0">
                <a:solidFill>
                  <a:schemeClr val="tx1">
                    <a:lumMod val="65000"/>
                    <a:lumOff val="35000"/>
                  </a:schemeClr>
                </a:solidFill>
                <a:cs typeface="Calibri"/>
              </a:rPr>
              <a:t> Schematic and design phase of -Museum upgrade</a:t>
            </a:r>
          </a:p>
          <a:p>
            <a:pPr marL="457200" indent="-457200">
              <a:buFont typeface="Wingdings" panose="05000000000000000000" pitchFamily="2" charset="2"/>
              <a:buChar char="Ø"/>
            </a:pPr>
            <a:r>
              <a:rPr lang="en-US" sz="2800" b="1" dirty="0">
                <a:solidFill>
                  <a:schemeClr val="tx1">
                    <a:lumMod val="65000"/>
                    <a:lumOff val="35000"/>
                  </a:schemeClr>
                </a:solidFill>
                <a:cs typeface="Calibri"/>
              </a:rPr>
              <a:t>Weinberg Center for the Arts - </a:t>
            </a:r>
          </a:p>
          <a:p>
            <a:pPr marL="457200" indent="-457200">
              <a:buFont typeface="Wingdings" panose="05000000000000000000" pitchFamily="2" charset="2"/>
              <a:buChar char="Ø"/>
            </a:pPr>
            <a:r>
              <a:rPr lang="en-US" sz="2800" b="1" dirty="0">
                <a:solidFill>
                  <a:schemeClr val="tx1">
                    <a:lumMod val="65000"/>
                    <a:lumOff val="35000"/>
                  </a:schemeClr>
                </a:solidFill>
                <a:cs typeface="Calibri"/>
              </a:rPr>
              <a:t>Delaplaine Visual Arts Center - </a:t>
            </a:r>
            <a:r>
              <a:rPr lang="en-US" b="1" i="1" dirty="0">
                <a:solidFill>
                  <a:schemeClr val="tx1">
                    <a:lumMod val="65000"/>
                    <a:lumOff val="35000"/>
                  </a:schemeClr>
                </a:solidFill>
                <a:cs typeface="Calibri"/>
              </a:rPr>
              <a:t>Creekside Garden enhancements</a:t>
            </a:r>
          </a:p>
          <a:p>
            <a:pPr marL="457200" indent="-457200">
              <a:buFont typeface="Wingdings" panose="05000000000000000000" pitchFamily="2" charset="2"/>
              <a:buChar char="Ø"/>
            </a:pPr>
            <a:r>
              <a:rPr lang="en-US" sz="2800" b="1" dirty="0">
                <a:solidFill>
                  <a:schemeClr val="tx1">
                    <a:lumMod val="65000"/>
                    <a:lumOff val="35000"/>
                  </a:schemeClr>
                </a:solidFill>
                <a:cs typeface="Calibri"/>
              </a:rPr>
              <a:t>Heart of the Civil War Heritage Area – </a:t>
            </a:r>
            <a:r>
              <a:rPr lang="en-US" b="1" dirty="0">
                <a:solidFill>
                  <a:schemeClr val="tx1">
                    <a:lumMod val="65000"/>
                    <a:lumOff val="35000"/>
                  </a:schemeClr>
                </a:solidFill>
                <a:cs typeface="Calibri"/>
              </a:rPr>
              <a:t>Geocache Trail</a:t>
            </a:r>
          </a:p>
          <a:p>
            <a:pPr marL="457200" indent="-457200">
              <a:buFont typeface="Wingdings" panose="05000000000000000000" pitchFamily="2" charset="2"/>
              <a:buChar char="Ø"/>
            </a:pPr>
            <a:r>
              <a:rPr lang="en-US" sz="2800" b="1" dirty="0">
                <a:solidFill>
                  <a:schemeClr val="tx1">
                    <a:lumMod val="65000"/>
                    <a:lumOff val="35000"/>
                  </a:schemeClr>
                </a:solidFill>
                <a:cs typeface="Calibri"/>
              </a:rPr>
              <a:t>Main Street Middletown - </a:t>
            </a:r>
            <a:r>
              <a:rPr lang="en-US" b="1" i="1" dirty="0">
                <a:solidFill>
                  <a:schemeClr val="tx1">
                    <a:lumMod val="65000"/>
                    <a:lumOff val="35000"/>
                  </a:schemeClr>
                </a:solidFill>
                <a:cs typeface="Calibri"/>
              </a:rPr>
              <a:t>Promoting our Main Street via interpretive panels</a:t>
            </a:r>
          </a:p>
          <a:p>
            <a:pPr marL="457200" indent="-457200">
              <a:buFont typeface="Wingdings" panose="05000000000000000000" pitchFamily="2" charset="2"/>
              <a:buChar char="Ø"/>
            </a:pPr>
            <a:r>
              <a:rPr lang="en-US" sz="2800" b="1" dirty="0">
                <a:solidFill>
                  <a:schemeClr val="tx1">
                    <a:lumMod val="65000"/>
                    <a:lumOff val="35000"/>
                  </a:schemeClr>
                </a:solidFill>
                <a:cs typeface="Calibri"/>
              </a:rPr>
              <a:t>Rose Hill Manor - </a:t>
            </a:r>
            <a:r>
              <a:rPr lang="en-US" b="1" i="1" dirty="0">
                <a:solidFill>
                  <a:schemeClr val="tx1">
                    <a:lumMod val="65000"/>
                    <a:lumOff val="35000"/>
                  </a:schemeClr>
                </a:solidFill>
                <a:cs typeface="Calibri"/>
              </a:rPr>
              <a:t>In search of Freedom Exhibit</a:t>
            </a:r>
          </a:p>
          <a:p>
            <a:pPr marL="457200" indent="-457200">
              <a:buFont typeface="Wingdings" panose="05000000000000000000" pitchFamily="2" charset="2"/>
              <a:buChar char="Ø"/>
            </a:pPr>
            <a:r>
              <a:rPr lang="en-US" sz="2800" b="1" dirty="0">
                <a:solidFill>
                  <a:schemeClr val="tx1">
                    <a:lumMod val="65000"/>
                    <a:lumOff val="35000"/>
                  </a:schemeClr>
                </a:solidFill>
                <a:cs typeface="Calibri"/>
              </a:rPr>
              <a:t>Downtown Frederick Partnership - </a:t>
            </a:r>
            <a:r>
              <a:rPr lang="en-US" b="1" i="1" dirty="0">
                <a:solidFill>
                  <a:schemeClr val="tx1">
                    <a:lumMod val="65000"/>
                    <a:lumOff val="35000"/>
                  </a:schemeClr>
                </a:solidFill>
                <a:cs typeface="Calibri"/>
              </a:rPr>
              <a:t>7</a:t>
            </a:r>
            <a:r>
              <a:rPr lang="en-US" b="1" i="1" baseline="30000" dirty="0">
                <a:solidFill>
                  <a:schemeClr val="tx1">
                    <a:lumMod val="65000"/>
                    <a:lumOff val="35000"/>
                  </a:schemeClr>
                </a:solidFill>
                <a:cs typeface="Calibri"/>
              </a:rPr>
              <a:t>th</a:t>
            </a:r>
            <a:r>
              <a:rPr lang="en-US" b="1" i="1" dirty="0">
                <a:solidFill>
                  <a:schemeClr val="tx1">
                    <a:lumMod val="65000"/>
                    <a:lumOff val="35000"/>
                  </a:schemeClr>
                </a:solidFill>
                <a:cs typeface="Calibri"/>
              </a:rPr>
              <a:t> Street Fountain Park</a:t>
            </a:r>
          </a:p>
          <a:p>
            <a:pPr marL="457200" indent="-457200">
              <a:buFont typeface="Wingdings" panose="05000000000000000000" pitchFamily="2" charset="2"/>
              <a:buChar char="Ø"/>
            </a:pPr>
            <a:r>
              <a:rPr lang="en-US" sz="2800" b="1" dirty="0">
                <a:solidFill>
                  <a:schemeClr val="tx1">
                    <a:lumMod val="65000"/>
                    <a:lumOff val="35000"/>
                  </a:schemeClr>
                </a:solidFill>
                <a:cs typeface="Calibri"/>
              </a:rPr>
              <a:t>Frederick Health - </a:t>
            </a:r>
            <a:r>
              <a:rPr lang="en-US" b="1" i="1" dirty="0">
                <a:solidFill>
                  <a:schemeClr val="tx1">
                    <a:lumMod val="65000"/>
                    <a:lumOff val="35000"/>
                  </a:schemeClr>
                </a:solidFill>
                <a:cs typeface="Calibri"/>
              </a:rPr>
              <a:t>We the People- Greenmount Cemetery</a:t>
            </a:r>
          </a:p>
        </p:txBody>
      </p:sp>
      <p:sp>
        <p:nvSpPr>
          <p:cNvPr id="4" name="AutoShape 2" descr="Maryland State Flags - Nylon &amp; Polyester - 2' x 3' to 5' x 8' | US Flag  Store">
            <a:extLst>
              <a:ext uri="{FF2B5EF4-FFF2-40B4-BE49-F238E27FC236}">
                <a16:creationId xmlns:a16="http://schemas.microsoft.com/office/drawing/2014/main" id="{07B733F7-E6ED-FE40-346D-CEF3DB1F7F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46568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C152077-984A-4612-B0E1-251C62EB152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05450BA-2A87-4847-A5A0-E7D96055722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16F9ADA-A824-456A-9728-D5BFFE04D3A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3034157-938C-45F5-8DCA-208D22E5BBE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369327A-A6C5-4293-80D1-DECEBA3F5FF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3" name="Rectangle 22">
            <a:extLst>
              <a:ext uri="{FF2B5EF4-FFF2-40B4-BE49-F238E27FC236}">
                <a16:creationId xmlns:a16="http://schemas.microsoft.com/office/drawing/2014/main" id="{E49B76A8-D4D2-428D-84FA-657EEA587E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49E3457-E9B4-1983-D95A-D0DD74C03DB6}"/>
              </a:ext>
            </a:extLst>
          </p:cNvPr>
          <p:cNvSpPr txBox="1"/>
          <p:nvPr/>
        </p:nvSpPr>
        <p:spPr>
          <a:xfrm>
            <a:off x="665641" y="4473679"/>
            <a:ext cx="9552558" cy="1233251"/>
          </a:xfrm>
          <a:prstGeom prst="rect">
            <a:avLst/>
          </a:prstGeom>
        </p:spPr>
        <p:txBody>
          <a:bodyPr vert="horz" lIns="91440" tIns="45720" rIns="91440" bIns="45720" numCol="1" rtlCol="0" anchor="b">
            <a:normAutofit fontScale="62500" lnSpcReduction="20000"/>
          </a:bodyPr>
          <a:lstStyle/>
          <a:p>
            <a:pPr>
              <a:spcBef>
                <a:spcPct val="0"/>
              </a:spcBef>
              <a:spcAft>
                <a:spcPts val="600"/>
              </a:spcAft>
            </a:pPr>
            <a:r>
              <a:rPr lang="en-US" sz="4800" b="1" cap="all" dirty="0">
                <a:ln w="3175" cmpd="sng">
                  <a:noFill/>
                </a:ln>
                <a:latin typeface="+mj-lt"/>
                <a:ea typeface="+mj-ea"/>
                <a:cs typeface="+mj-cs"/>
              </a:rPr>
              <a:t>PBS Screening of the American revolution, November 12, 2025 at the </a:t>
            </a:r>
            <a:r>
              <a:rPr lang="en-US" sz="4800" b="1" cap="all" dirty="0" err="1">
                <a:ln w="3175" cmpd="sng">
                  <a:noFill/>
                </a:ln>
                <a:latin typeface="+mj-lt"/>
                <a:ea typeface="+mj-ea"/>
                <a:cs typeface="+mj-cs"/>
              </a:rPr>
              <a:t>weinberg</a:t>
            </a:r>
            <a:endParaRPr lang="en-US" sz="4800" b="1" cap="all" dirty="0">
              <a:ln w="3175" cmpd="sng">
                <a:noFill/>
              </a:ln>
              <a:latin typeface="+mj-lt"/>
              <a:ea typeface="+mj-ea"/>
              <a:cs typeface="+mj-cs"/>
            </a:endParaRPr>
          </a:p>
        </p:txBody>
      </p:sp>
      <p:grpSp>
        <p:nvGrpSpPr>
          <p:cNvPr id="25" name="Group 24">
            <a:extLst>
              <a:ext uri="{FF2B5EF4-FFF2-40B4-BE49-F238E27FC236}">
                <a16:creationId xmlns:a16="http://schemas.microsoft.com/office/drawing/2014/main" id="{8D463EDB-0644-4F84-9901-D2434D55091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6" name="Straight Connector 25">
              <a:extLst>
                <a:ext uri="{FF2B5EF4-FFF2-40B4-BE49-F238E27FC236}">
                  <a16:creationId xmlns:a16="http://schemas.microsoft.com/office/drawing/2014/main" id="{A02079FA-226E-4AF1-B818-2CA9EF1B69F6}"/>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D376604-76CD-4D25-B281-35796F367156}"/>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B5A32B1-F178-4FE5-8916-712F46FCB8D3}"/>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C3339F8-6376-45A3-A77E-5F5C212D4ED6}"/>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D1BBAE-26A1-4BE9-9536-C15B1A87E0B7}"/>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1" name="Snip Diagonal Corner Rectangle 12">
            <a:extLst>
              <a:ext uri="{FF2B5EF4-FFF2-40B4-BE49-F238E27FC236}">
                <a16:creationId xmlns:a16="http://schemas.microsoft.com/office/drawing/2014/main" id="{15A54023-E435-4098-A370-AE54A007EB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31BF0DB-18FD-7E7D-E299-7BC22E96A6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581" y="1044981"/>
            <a:ext cx="4606136" cy="3070167"/>
          </a:xfrm>
          <a:custGeom>
            <a:avLst/>
            <a:gdLst/>
            <a:ahLst/>
            <a:cxnLst/>
            <a:rect l="l" t="t" r="r" b="b"/>
            <a:pathLst>
              <a:path w="5582963" h="3280831">
                <a:moveTo>
                  <a:pt x="402071" y="0"/>
                </a:moveTo>
                <a:lnTo>
                  <a:pt x="5582963" y="0"/>
                </a:lnTo>
                <a:lnTo>
                  <a:pt x="5582963" y="3280831"/>
                </a:lnTo>
                <a:lnTo>
                  <a:pt x="0" y="3280831"/>
                </a:lnTo>
                <a:lnTo>
                  <a:pt x="0" y="402071"/>
                </a:lnTo>
                <a:close/>
              </a:path>
            </a:pathLst>
          </a:custGeom>
        </p:spPr>
      </p:pic>
      <p:pic>
        <p:nvPicPr>
          <p:cNvPr id="5" name="Picture 4">
            <a:extLst>
              <a:ext uri="{FF2B5EF4-FFF2-40B4-BE49-F238E27FC236}">
                <a16:creationId xmlns:a16="http://schemas.microsoft.com/office/drawing/2014/main" id="{1D2DD3B4-CC44-5125-ED68-DC697FC747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7048" y="1016001"/>
            <a:ext cx="4649618" cy="3099148"/>
          </a:xfrm>
          <a:custGeom>
            <a:avLst/>
            <a:gdLst/>
            <a:ahLst/>
            <a:cxnLst/>
            <a:rect l="l" t="t" r="r" b="b"/>
            <a:pathLst>
              <a:path w="3557016" h="3280831">
                <a:moveTo>
                  <a:pt x="0" y="0"/>
                </a:moveTo>
                <a:lnTo>
                  <a:pt x="3557016" y="0"/>
                </a:lnTo>
                <a:lnTo>
                  <a:pt x="3557016" y="2876895"/>
                </a:lnTo>
                <a:lnTo>
                  <a:pt x="3153080" y="3280831"/>
                </a:lnTo>
                <a:lnTo>
                  <a:pt x="0" y="3280831"/>
                </a:lnTo>
                <a:close/>
              </a:path>
            </a:pathLst>
          </a:custGeom>
        </p:spPr>
      </p:pic>
      <p:sp>
        <p:nvSpPr>
          <p:cNvPr id="4" name="AutoShape 2" descr="Maryland State Flags - Nylon &amp; Polyester - 2' x 3' to 5' x 8' | US Flag  Store">
            <a:extLst>
              <a:ext uri="{FF2B5EF4-FFF2-40B4-BE49-F238E27FC236}">
                <a16:creationId xmlns:a16="http://schemas.microsoft.com/office/drawing/2014/main" id="{F8326399-FCAC-7333-E850-B9913F3C2B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93510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C152077-984A-4612-B0E1-251C62EB152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05450BA-2A87-4847-A5A0-E7D96055722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16F9ADA-A824-456A-9728-D5BFFE04D3A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3034157-938C-45F5-8DCA-208D22E5BBE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369327A-A6C5-4293-80D1-DECEBA3F5FF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3" name="Rectangle 22">
            <a:extLst>
              <a:ext uri="{FF2B5EF4-FFF2-40B4-BE49-F238E27FC236}">
                <a16:creationId xmlns:a16="http://schemas.microsoft.com/office/drawing/2014/main" id="{E49B76A8-D4D2-428D-84FA-657EEA587E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49E3457-E9B4-1983-D95A-D0DD74C03DB6}"/>
              </a:ext>
            </a:extLst>
          </p:cNvPr>
          <p:cNvSpPr txBox="1"/>
          <p:nvPr/>
        </p:nvSpPr>
        <p:spPr>
          <a:xfrm>
            <a:off x="665641" y="4473679"/>
            <a:ext cx="9552558" cy="1233251"/>
          </a:xfrm>
          <a:prstGeom prst="rect">
            <a:avLst/>
          </a:prstGeom>
        </p:spPr>
        <p:txBody>
          <a:bodyPr vert="horz" lIns="91440" tIns="45720" rIns="91440" bIns="45720" numCol="1" rtlCol="0" anchor="b">
            <a:normAutofit fontScale="92500"/>
          </a:bodyPr>
          <a:lstStyle/>
          <a:p>
            <a:pPr>
              <a:spcBef>
                <a:spcPct val="0"/>
              </a:spcBef>
              <a:spcAft>
                <a:spcPts val="600"/>
              </a:spcAft>
            </a:pPr>
            <a:r>
              <a:rPr lang="en-US" sz="4800" b="1" cap="all" dirty="0">
                <a:ln w="3175" cmpd="sng">
                  <a:noFill/>
                </a:ln>
                <a:latin typeface="+mj-lt"/>
                <a:ea typeface="+mj-ea"/>
                <a:cs typeface="+mj-cs"/>
              </a:rPr>
              <a:t>VisitFrederick.org/America250</a:t>
            </a:r>
          </a:p>
        </p:txBody>
      </p:sp>
      <p:grpSp>
        <p:nvGrpSpPr>
          <p:cNvPr id="25" name="Group 24">
            <a:extLst>
              <a:ext uri="{FF2B5EF4-FFF2-40B4-BE49-F238E27FC236}">
                <a16:creationId xmlns:a16="http://schemas.microsoft.com/office/drawing/2014/main" id="{8D463EDB-0644-4F84-9901-D2434D55091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6" name="Straight Connector 25">
              <a:extLst>
                <a:ext uri="{FF2B5EF4-FFF2-40B4-BE49-F238E27FC236}">
                  <a16:creationId xmlns:a16="http://schemas.microsoft.com/office/drawing/2014/main" id="{A02079FA-226E-4AF1-B818-2CA9EF1B69F6}"/>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D376604-76CD-4D25-B281-35796F367156}"/>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B5A32B1-F178-4FE5-8916-712F46FCB8D3}"/>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C3339F8-6376-45A3-A77E-5F5C212D4ED6}"/>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D1BBAE-26A1-4BE9-9536-C15B1A87E0B7}"/>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1" name="Snip Diagonal Corner Rectangle 12">
            <a:extLst>
              <a:ext uri="{FF2B5EF4-FFF2-40B4-BE49-F238E27FC236}">
                <a16:creationId xmlns:a16="http://schemas.microsoft.com/office/drawing/2014/main" id="{15A54023-E435-4098-A370-AE54A007EB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person, outdoor, person&#10;&#10;AI-generated content may be incorrect.">
            <a:extLst>
              <a:ext uri="{FF2B5EF4-FFF2-40B4-BE49-F238E27FC236}">
                <a16:creationId xmlns:a16="http://schemas.microsoft.com/office/drawing/2014/main" id="{431BF0DB-18FD-7E7D-E299-7BC22E96A60B}"/>
              </a:ext>
            </a:extLst>
          </p:cNvPr>
          <p:cNvPicPr>
            <a:picLocks noChangeAspect="1"/>
          </p:cNvPicPr>
          <p:nvPr/>
        </p:nvPicPr>
        <p:blipFill>
          <a:blip r:embed="rId2">
            <a:extLst>
              <a:ext uri="{28A0092B-C50C-407E-A947-70E740481C1C}">
                <a14:useLocalDpi xmlns:a14="http://schemas.microsoft.com/office/drawing/2010/main" val="0"/>
              </a:ext>
            </a:extLst>
          </a:blip>
          <a:srcRect l="9709" r="9887" b="1"/>
          <a:stretch>
            <a:fillRect/>
          </a:stretch>
        </p:blipFill>
        <p:spPr>
          <a:xfrm>
            <a:off x="834935" y="854087"/>
            <a:ext cx="5582963" cy="3280831"/>
          </a:xfrm>
          <a:custGeom>
            <a:avLst/>
            <a:gdLst/>
            <a:ahLst/>
            <a:cxnLst/>
            <a:rect l="l" t="t" r="r" b="b"/>
            <a:pathLst>
              <a:path w="5582963" h="3280831">
                <a:moveTo>
                  <a:pt x="402071" y="0"/>
                </a:moveTo>
                <a:lnTo>
                  <a:pt x="5582963" y="0"/>
                </a:lnTo>
                <a:lnTo>
                  <a:pt x="5582963" y="3280831"/>
                </a:lnTo>
                <a:lnTo>
                  <a:pt x="0" y="3280831"/>
                </a:lnTo>
                <a:lnTo>
                  <a:pt x="0" y="402071"/>
                </a:lnTo>
                <a:close/>
              </a:path>
            </a:pathLst>
          </a:custGeom>
        </p:spPr>
      </p:pic>
      <p:pic>
        <p:nvPicPr>
          <p:cNvPr id="5" name="Picture 4" descr="Graphical user interface&#10;&#10;AI-generated content may be incorrect.">
            <a:extLst>
              <a:ext uri="{FF2B5EF4-FFF2-40B4-BE49-F238E27FC236}">
                <a16:creationId xmlns:a16="http://schemas.microsoft.com/office/drawing/2014/main" id="{1D2DD3B4-CC44-5125-ED68-DC697FC74791}"/>
              </a:ext>
            </a:extLst>
          </p:cNvPr>
          <p:cNvPicPr>
            <a:picLocks noChangeAspect="1"/>
          </p:cNvPicPr>
          <p:nvPr/>
        </p:nvPicPr>
        <p:blipFill>
          <a:blip r:embed="rId3">
            <a:extLst>
              <a:ext uri="{28A0092B-C50C-407E-A947-70E740481C1C}">
                <a14:useLocalDpi xmlns:a14="http://schemas.microsoft.com/office/drawing/2010/main" val="0"/>
              </a:ext>
            </a:extLst>
          </a:blip>
          <a:srcRect l="20812" r="27148" b="2"/>
          <a:stretch>
            <a:fillRect/>
          </a:stretch>
        </p:blipFill>
        <p:spPr>
          <a:xfrm>
            <a:off x="6568222" y="854087"/>
            <a:ext cx="3557016" cy="3280831"/>
          </a:xfrm>
          <a:custGeom>
            <a:avLst/>
            <a:gdLst/>
            <a:ahLst/>
            <a:cxnLst/>
            <a:rect l="l" t="t" r="r" b="b"/>
            <a:pathLst>
              <a:path w="3557016" h="3280831">
                <a:moveTo>
                  <a:pt x="0" y="0"/>
                </a:moveTo>
                <a:lnTo>
                  <a:pt x="3557016" y="0"/>
                </a:lnTo>
                <a:lnTo>
                  <a:pt x="3557016" y="2876895"/>
                </a:lnTo>
                <a:lnTo>
                  <a:pt x="3153080" y="3280831"/>
                </a:lnTo>
                <a:lnTo>
                  <a:pt x="0" y="3280831"/>
                </a:lnTo>
                <a:close/>
              </a:path>
            </a:pathLst>
          </a:custGeom>
        </p:spPr>
      </p:pic>
      <p:sp>
        <p:nvSpPr>
          <p:cNvPr id="4" name="AutoShape 2" descr="Maryland State Flags - Nylon &amp; Polyester - 2' x 3' to 5' x 8' | US Flag  Store">
            <a:extLst>
              <a:ext uri="{FF2B5EF4-FFF2-40B4-BE49-F238E27FC236}">
                <a16:creationId xmlns:a16="http://schemas.microsoft.com/office/drawing/2014/main" id="{F8326399-FCAC-7333-E850-B9913F3C2B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38225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B90296-CFE0-401D-9CA3-32966EC4F01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8C9B4EE-7611-4ED9-B356-7BDD377C39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A4F266A-F2F7-47CD-8BBC-E3777E982FD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0D69C80-8919-4A32-B897-F2A21F94057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427B072-CC5B-481B-9719-8CD4C54444B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9" name="Rectangle 18">
            <a:extLst>
              <a:ext uri="{FF2B5EF4-FFF2-40B4-BE49-F238E27FC236}">
                <a16:creationId xmlns:a16="http://schemas.microsoft.com/office/drawing/2014/main" id="{4609862E-48F9-45AC-8D44-67A0268A79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270D6E6-BA96-1BBD-F791-829DA9A0D2AE}"/>
              </a:ext>
            </a:extLst>
          </p:cNvPr>
          <p:cNvSpPr txBox="1"/>
          <p:nvPr/>
        </p:nvSpPr>
        <p:spPr>
          <a:xfrm>
            <a:off x="1017174" y="1867317"/>
            <a:ext cx="2888773" cy="4524315"/>
          </a:xfrm>
          <a:prstGeom prst="rect">
            <a:avLst/>
          </a:prstGeom>
        </p:spPr>
        <p:txBody>
          <a:bodyPr vert="horz" lIns="91440" tIns="45720" rIns="91440" bIns="45720" rtlCol="0" anchor="ctr">
            <a:normAutofit lnSpcReduction="10000"/>
          </a:bodyPr>
          <a:lstStyle/>
          <a:p>
            <a:pPr algn="r">
              <a:spcBef>
                <a:spcPct val="20000"/>
              </a:spcBef>
              <a:spcAft>
                <a:spcPts val="600"/>
              </a:spcAft>
              <a:buClr>
                <a:schemeClr val="tx1"/>
              </a:buClr>
              <a:buSzPct val="80000"/>
            </a:pPr>
            <a:r>
              <a:rPr lang="en-US" sz="2100" b="1" dirty="0"/>
              <a:t>Music of the Regiment</a:t>
            </a:r>
          </a:p>
          <a:p>
            <a:pPr algn="r">
              <a:spcBef>
                <a:spcPct val="20000"/>
              </a:spcBef>
              <a:spcAft>
                <a:spcPts val="600"/>
              </a:spcAft>
              <a:buClr>
                <a:schemeClr val="tx1"/>
              </a:buClr>
              <a:buSzPct val="80000"/>
            </a:pPr>
            <a:endParaRPr lang="en-US" sz="2100" dirty="0"/>
          </a:p>
          <a:p>
            <a:pPr algn="r">
              <a:spcBef>
                <a:spcPct val="20000"/>
              </a:spcBef>
              <a:spcAft>
                <a:spcPts val="600"/>
              </a:spcAft>
              <a:buClr>
                <a:schemeClr val="tx1"/>
              </a:buClr>
              <a:buSzPct val="80000"/>
            </a:pPr>
            <a:endParaRPr lang="en-US" sz="2100" dirty="0"/>
          </a:p>
          <a:p>
            <a:pPr algn="r">
              <a:spcBef>
                <a:spcPct val="20000"/>
              </a:spcBef>
              <a:spcAft>
                <a:spcPts val="600"/>
              </a:spcAft>
              <a:buClr>
                <a:schemeClr val="tx1"/>
              </a:buClr>
              <a:buSzPct val="80000"/>
            </a:pPr>
            <a:endParaRPr lang="en-US" sz="2100" dirty="0"/>
          </a:p>
          <a:p>
            <a:pPr algn="r">
              <a:spcBef>
                <a:spcPct val="20000"/>
              </a:spcBef>
              <a:spcAft>
                <a:spcPts val="600"/>
              </a:spcAft>
              <a:buClr>
                <a:schemeClr val="tx1"/>
              </a:buClr>
              <a:buSzPct val="80000"/>
            </a:pPr>
            <a:endParaRPr lang="en-US" sz="2100" dirty="0"/>
          </a:p>
          <a:p>
            <a:pPr algn="r">
              <a:spcBef>
                <a:spcPct val="20000"/>
              </a:spcBef>
              <a:spcAft>
                <a:spcPts val="600"/>
              </a:spcAft>
              <a:buClr>
                <a:schemeClr val="tx1"/>
              </a:buClr>
              <a:buSzPct val="80000"/>
            </a:pPr>
            <a:r>
              <a:rPr lang="en-US" sz="2100" b="1" dirty="0"/>
              <a:t>1776</a:t>
            </a:r>
          </a:p>
          <a:p>
            <a:pPr algn="r">
              <a:spcBef>
                <a:spcPct val="20000"/>
              </a:spcBef>
              <a:spcAft>
                <a:spcPts val="600"/>
              </a:spcAft>
              <a:buClr>
                <a:schemeClr val="tx1"/>
              </a:buClr>
              <a:buSzPct val="80000"/>
            </a:pPr>
            <a:endParaRPr lang="en-US" sz="2100" dirty="0"/>
          </a:p>
          <a:p>
            <a:pPr algn="r">
              <a:spcBef>
                <a:spcPct val="20000"/>
              </a:spcBef>
              <a:spcAft>
                <a:spcPts val="600"/>
              </a:spcAft>
              <a:buClr>
                <a:schemeClr val="tx1"/>
              </a:buClr>
              <a:buSzPct val="80000"/>
            </a:pPr>
            <a:endParaRPr lang="en-US" sz="2100" dirty="0"/>
          </a:p>
          <a:p>
            <a:pPr algn="r">
              <a:spcBef>
                <a:spcPct val="20000"/>
              </a:spcBef>
              <a:spcAft>
                <a:spcPts val="600"/>
              </a:spcAft>
              <a:buClr>
                <a:schemeClr val="tx1"/>
              </a:buClr>
              <a:buSzPct val="80000"/>
            </a:pPr>
            <a:r>
              <a:rPr lang="en-US" sz="2100" b="1" dirty="0"/>
              <a:t>A Revolutionary Christmas</a:t>
            </a:r>
          </a:p>
        </p:txBody>
      </p:sp>
      <p:cxnSp>
        <p:nvCxnSpPr>
          <p:cNvPr id="21" name="Straight Connector 20">
            <a:extLst>
              <a:ext uri="{FF2B5EF4-FFF2-40B4-BE49-F238E27FC236}">
                <a16:creationId xmlns:a16="http://schemas.microsoft.com/office/drawing/2014/main" id="{ABEC335A-D1CD-4687-AB54-7E9FEC72BC2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532691"/>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3DF2A7E-3576-E349-1B1C-B25E7B57A6F9}"/>
              </a:ext>
            </a:extLst>
          </p:cNvPr>
          <p:cNvSpPr txBox="1"/>
          <p:nvPr/>
        </p:nvSpPr>
        <p:spPr>
          <a:xfrm>
            <a:off x="551146" y="876822"/>
            <a:ext cx="10734805" cy="723275"/>
          </a:xfrm>
          <a:prstGeom prst="rect">
            <a:avLst/>
          </a:prstGeom>
          <a:noFill/>
        </p:spPr>
        <p:txBody>
          <a:bodyPr wrap="square" rtlCol="0">
            <a:spAutoFit/>
          </a:bodyPr>
          <a:lstStyle/>
          <a:p>
            <a:pPr>
              <a:spcAft>
                <a:spcPts val="600"/>
              </a:spcAft>
            </a:pPr>
            <a:r>
              <a:rPr lang="en-US" b="1" dirty="0">
                <a:solidFill>
                  <a:srgbClr val="002060"/>
                </a:solidFill>
              </a:rPr>
              <a:t>Frederick County US </a:t>
            </a:r>
            <a:r>
              <a:rPr lang="en-US" b="1" dirty="0" err="1">
                <a:solidFill>
                  <a:srgbClr val="002060"/>
                </a:solidFill>
              </a:rPr>
              <a:t>Semiquincentennial</a:t>
            </a:r>
            <a:r>
              <a:rPr lang="en-US" b="1" dirty="0">
                <a:solidFill>
                  <a:srgbClr val="002060"/>
                </a:solidFill>
              </a:rPr>
              <a:t> Commission</a:t>
            </a:r>
          </a:p>
          <a:p>
            <a:pPr>
              <a:spcAft>
                <a:spcPts val="600"/>
              </a:spcAft>
            </a:pPr>
            <a:r>
              <a:rPr lang="en-US" b="1" dirty="0">
                <a:solidFill>
                  <a:srgbClr val="002060"/>
                </a:solidFill>
              </a:rPr>
              <a:t>Signature Events</a:t>
            </a:r>
          </a:p>
        </p:txBody>
      </p:sp>
      <p:sp>
        <p:nvSpPr>
          <p:cNvPr id="5" name="TextBox 4">
            <a:extLst>
              <a:ext uri="{FF2B5EF4-FFF2-40B4-BE49-F238E27FC236}">
                <a16:creationId xmlns:a16="http://schemas.microsoft.com/office/drawing/2014/main" id="{AAEE275B-2A8B-05B4-F043-1881EF37C8B7}"/>
              </a:ext>
            </a:extLst>
          </p:cNvPr>
          <p:cNvSpPr txBox="1"/>
          <p:nvPr/>
        </p:nvSpPr>
        <p:spPr>
          <a:xfrm>
            <a:off x="4508500" y="1867318"/>
            <a:ext cx="6999283" cy="4801314"/>
          </a:xfrm>
          <a:prstGeom prst="rect">
            <a:avLst/>
          </a:prstGeom>
          <a:noFill/>
        </p:spPr>
        <p:txBody>
          <a:bodyPr wrap="square" rtlCol="0">
            <a:spAutoFit/>
          </a:bodyPr>
          <a:lstStyle/>
          <a:p>
            <a:r>
              <a:rPr lang="en-US" dirty="0"/>
              <a:t>Music of the Regiment’s program “Equal to any Band in this Country…” combines dramatic readings with the marches and opera arrangements that formed the soundtrack of American, French, and British forces serving during the American Revolution. Free concert is on </a:t>
            </a:r>
            <a:r>
              <a:rPr lang="en-US" b="1" dirty="0"/>
              <a:t>April 12 </a:t>
            </a:r>
            <a:r>
              <a:rPr lang="en-US" dirty="0"/>
              <a:t>at the ERUCC.</a:t>
            </a:r>
          </a:p>
          <a:p>
            <a:endParaRPr lang="en-US" dirty="0"/>
          </a:p>
          <a:p>
            <a:r>
              <a:rPr lang="en-US" dirty="0"/>
              <a:t>This popular American musical is an insightful, vibrant and humorous take on our founding fathers’ determination to do the right thing for their fledgling nation. Performances to be held </a:t>
            </a:r>
            <a:r>
              <a:rPr lang="en-US" b="1" dirty="0"/>
              <a:t>July 10 – 12</a:t>
            </a:r>
            <a:r>
              <a:rPr lang="en-US" dirty="0"/>
              <a:t> at New Spire Arts.</a:t>
            </a:r>
          </a:p>
          <a:p>
            <a:endParaRPr lang="en-US" dirty="0"/>
          </a:p>
          <a:p>
            <a:r>
              <a:rPr lang="en-US" dirty="0"/>
              <a:t>Based around the local history of German soldiers and Maryland farmers in 1781, this play explores immigration, belonging in a new American nation, and the holiday spirit. December 4-6 at Catoctin Furnace (Frederick performance TBD).</a:t>
            </a:r>
          </a:p>
        </p:txBody>
      </p:sp>
    </p:spTree>
    <p:extLst>
      <p:ext uri="{BB962C8B-B14F-4D97-AF65-F5344CB8AC3E}">
        <p14:creationId xmlns:p14="http://schemas.microsoft.com/office/powerpoint/2010/main" val="224998432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75165-C08C-CF4C-A439-9DAD5288E864}"/>
              </a:ext>
            </a:extLst>
          </p:cNvPr>
          <p:cNvSpPr>
            <a:spLocks noGrp="1"/>
          </p:cNvSpPr>
          <p:nvPr>
            <p:ph type="title"/>
          </p:nvPr>
        </p:nvSpPr>
        <p:spPr>
          <a:xfrm>
            <a:off x="6213565" y="1090990"/>
            <a:ext cx="5288281" cy="1507067"/>
          </a:xfrm>
        </p:spPr>
        <p:txBody>
          <a:bodyPr/>
          <a:lstStyle/>
          <a:p>
            <a:r>
              <a:rPr lang="en-US" dirty="0"/>
              <a:t>Upcoming Activities</a:t>
            </a:r>
          </a:p>
        </p:txBody>
      </p:sp>
      <p:pic>
        <p:nvPicPr>
          <p:cNvPr id="7" name="Content Placeholder 6" descr="Graphical user interface, website&#10;&#10;AI-generated content may be incorrect.">
            <a:extLst>
              <a:ext uri="{FF2B5EF4-FFF2-40B4-BE49-F238E27FC236}">
                <a16:creationId xmlns:a16="http://schemas.microsoft.com/office/drawing/2014/main" id="{8759156E-9DCD-4E6B-B45C-73E8B4579BB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6601" t="29034" r="964" b="39108"/>
          <a:stretch>
            <a:fillRect/>
          </a:stretch>
        </p:blipFill>
        <p:spPr>
          <a:xfrm>
            <a:off x="672737" y="574765"/>
            <a:ext cx="5127172" cy="2935025"/>
          </a:xfrm>
        </p:spPr>
      </p:pic>
      <p:pic>
        <p:nvPicPr>
          <p:cNvPr id="9" name="Picture 8" descr="Graphical user interface, website&#10;&#10;AI-generated content may be incorrect.">
            <a:extLst>
              <a:ext uri="{FF2B5EF4-FFF2-40B4-BE49-F238E27FC236}">
                <a16:creationId xmlns:a16="http://schemas.microsoft.com/office/drawing/2014/main" id="{0C8D842D-873F-1D52-BAFD-343CC7501012}"/>
              </a:ext>
            </a:extLst>
          </p:cNvPr>
          <p:cNvPicPr>
            <a:picLocks noChangeAspect="1"/>
          </p:cNvPicPr>
          <p:nvPr/>
        </p:nvPicPr>
        <p:blipFill>
          <a:blip r:embed="rId2">
            <a:extLst>
              <a:ext uri="{28A0092B-C50C-407E-A947-70E740481C1C}">
                <a14:useLocalDpi xmlns:a14="http://schemas.microsoft.com/office/drawing/2010/main" val="0"/>
              </a:ext>
            </a:extLst>
          </a:blip>
          <a:srcRect l="14029" t="62286" r="21775" b="8756"/>
          <a:stretch>
            <a:fillRect/>
          </a:stretch>
        </p:blipFill>
        <p:spPr>
          <a:xfrm>
            <a:off x="3919139" y="3597214"/>
            <a:ext cx="7809131" cy="2686021"/>
          </a:xfrm>
          <a:prstGeom prst="rect">
            <a:avLst/>
          </a:prstGeom>
        </p:spPr>
      </p:pic>
    </p:spTree>
    <p:extLst>
      <p:ext uri="{BB962C8B-B14F-4D97-AF65-F5344CB8AC3E}">
        <p14:creationId xmlns:p14="http://schemas.microsoft.com/office/powerpoint/2010/main" val="3019278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55000">
              <a:srgbClr val="3596BF"/>
            </a:gs>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9E3457-E9B4-1983-D95A-D0DD74C03DB6}"/>
              </a:ext>
            </a:extLst>
          </p:cNvPr>
          <p:cNvSpPr txBox="1"/>
          <p:nvPr/>
        </p:nvSpPr>
        <p:spPr>
          <a:xfrm>
            <a:off x="7615645" y="941425"/>
            <a:ext cx="4016911" cy="2335176"/>
          </a:xfrm>
          <a:prstGeom prst="rect">
            <a:avLst/>
          </a:prstGeom>
        </p:spPr>
        <p:txBody>
          <a:bodyPr vert="horz" lIns="91440" tIns="45720" rIns="91440" bIns="45720" numCol="1" rtlCol="0" anchor="b">
            <a:normAutofit/>
          </a:bodyPr>
          <a:lstStyle/>
          <a:p>
            <a:pPr>
              <a:spcBef>
                <a:spcPct val="0"/>
              </a:spcBef>
              <a:spcAft>
                <a:spcPts val="600"/>
              </a:spcAft>
            </a:pPr>
            <a:r>
              <a:rPr lang="en-US" sz="2800" b="1" dirty="0">
                <a:solidFill>
                  <a:srgbClr val="002060"/>
                </a:solidFill>
              </a:rPr>
              <a:t>Local Independence Day Celebrations</a:t>
            </a:r>
          </a:p>
        </p:txBody>
      </p:sp>
      <p:sp>
        <p:nvSpPr>
          <p:cNvPr id="9" name="TextBox 8">
            <a:extLst>
              <a:ext uri="{FF2B5EF4-FFF2-40B4-BE49-F238E27FC236}">
                <a16:creationId xmlns:a16="http://schemas.microsoft.com/office/drawing/2014/main" id="{6563F617-DECA-49EF-6563-C7EFD4C06CD0}"/>
              </a:ext>
            </a:extLst>
          </p:cNvPr>
          <p:cNvSpPr txBox="1"/>
          <p:nvPr/>
        </p:nvSpPr>
        <p:spPr>
          <a:xfrm>
            <a:off x="684212" y="142240"/>
            <a:ext cx="6328428" cy="6451600"/>
          </a:xfrm>
          <a:prstGeom prst="rect">
            <a:avLst/>
          </a:prstGeom>
        </p:spPr>
        <p:txBody>
          <a:bodyPr vert="horz" lIns="91440" tIns="45720" rIns="91440" bIns="45720" rtlCol="0" anchor="ctr">
            <a:normAutofit lnSpcReduction="10000"/>
          </a:bodyPr>
          <a:lstStyle/>
          <a:p>
            <a:pPr marL="457200" indent="-457200">
              <a:spcBef>
                <a:spcPct val="20000"/>
              </a:spcBef>
              <a:spcAft>
                <a:spcPts val="600"/>
              </a:spcAft>
              <a:buClr>
                <a:schemeClr val="tx1"/>
              </a:buClr>
              <a:buSzPct val="80000"/>
              <a:buFont typeface="Wingdings 3" panose="05040102010807070707" pitchFamily="18" charset="2"/>
              <a:buChar char=""/>
            </a:pPr>
            <a:r>
              <a:rPr lang="en-US" b="1" dirty="0"/>
              <a:t>City of Brunswick: </a:t>
            </a:r>
            <a:r>
              <a:rPr lang="en-US" dirty="0"/>
              <a:t>The Independence Fireworks Display will take place on </a:t>
            </a:r>
            <a:r>
              <a:rPr lang="en-US" b="1" dirty="0"/>
              <a:t>July 3 </a:t>
            </a:r>
            <a:r>
              <a:rPr lang="en-US" dirty="0"/>
              <a:t>around 9 pm near the Brunswick Middle School Complex/ball fields</a:t>
            </a:r>
            <a:endParaRPr lang="en-US" b="1" dirty="0"/>
          </a:p>
          <a:p>
            <a:pPr>
              <a:spcBef>
                <a:spcPct val="20000"/>
              </a:spcBef>
              <a:spcAft>
                <a:spcPts val="600"/>
              </a:spcAft>
              <a:buClr>
                <a:schemeClr val="tx1"/>
              </a:buClr>
              <a:buSzPct val="80000"/>
              <a:buFont typeface="Wingdings 3" panose="05040102010807070707" pitchFamily="18" charset="2"/>
              <a:buChar char=""/>
            </a:pPr>
            <a:r>
              <a:rPr lang="en-US" b="1" dirty="0"/>
              <a:t>     City of Frederick: Frederick’s 4</a:t>
            </a:r>
            <a:r>
              <a:rPr lang="en-US" b="1" baseline="30000" dirty="0"/>
              <a:t>th</a:t>
            </a:r>
            <a:r>
              <a:rPr lang="en-US" b="1" dirty="0"/>
              <a:t> </a:t>
            </a:r>
            <a:r>
              <a:rPr lang="en-US" dirty="0"/>
              <a:t>is largest 	Independence Day celebration in Frederick 	County 	with two stages of entertainment 	alongside family-friendly rides, activities, food, 	and fireworks from noon to dusk.</a:t>
            </a:r>
          </a:p>
          <a:p>
            <a:pPr>
              <a:spcBef>
                <a:spcPct val="20000"/>
              </a:spcBef>
              <a:spcAft>
                <a:spcPts val="600"/>
              </a:spcAft>
              <a:buClr>
                <a:schemeClr val="tx1"/>
              </a:buClr>
              <a:buSzPct val="80000"/>
              <a:buFont typeface="Wingdings 3" panose="05040102010807070707" pitchFamily="18" charset="2"/>
              <a:buChar char=""/>
            </a:pPr>
            <a:r>
              <a:rPr lang="en-US" dirty="0"/>
              <a:t> 	</a:t>
            </a:r>
            <a:r>
              <a:rPr lang="en-US" b="1" dirty="0"/>
              <a:t>Mount Airy: </a:t>
            </a:r>
            <a:r>
              <a:rPr lang="en-US" dirty="0"/>
              <a:t>On </a:t>
            </a:r>
            <a:r>
              <a:rPr lang="en-US" b="1" dirty="0"/>
              <a:t>July 1</a:t>
            </a:r>
            <a:r>
              <a:rPr lang="en-US" dirty="0"/>
              <a:t>, the town will host a Spirit 	Parade and on </a:t>
            </a:r>
            <a:r>
              <a:rPr lang="en-US" b="1" dirty="0"/>
              <a:t>July 3</a:t>
            </a:r>
            <a:r>
              <a:rPr lang="en-US" dirty="0"/>
              <a:t> will have an Independence 	Day Fireworks &amp; 250 Candlelight Display.</a:t>
            </a:r>
            <a:endParaRPr lang="en-US" b="1" dirty="0"/>
          </a:p>
          <a:p>
            <a:pPr>
              <a:spcBef>
                <a:spcPct val="20000"/>
              </a:spcBef>
              <a:spcAft>
                <a:spcPts val="600"/>
              </a:spcAft>
              <a:buClr>
                <a:schemeClr val="tx1"/>
              </a:buClr>
              <a:buSzPct val="80000"/>
              <a:buFont typeface="Wingdings 3" panose="05040102010807070707" pitchFamily="18" charset="2"/>
              <a:buChar char=""/>
            </a:pPr>
            <a:r>
              <a:rPr lang="en-US" b="1" dirty="0"/>
              <a:t>     Middletown: </a:t>
            </a:r>
            <a:r>
              <a:rPr lang="en-US" dirty="0"/>
              <a:t>TBD</a:t>
            </a:r>
            <a:endParaRPr lang="en-US" b="1" dirty="0"/>
          </a:p>
          <a:p>
            <a:pPr marL="457200" indent="-457200">
              <a:spcBef>
                <a:spcPct val="20000"/>
              </a:spcBef>
              <a:spcAft>
                <a:spcPts val="600"/>
              </a:spcAft>
              <a:buClr>
                <a:schemeClr val="tx1"/>
              </a:buClr>
              <a:buSzPct val="80000"/>
              <a:buFont typeface="Wingdings 3" panose="05040102010807070707" pitchFamily="18" charset="2"/>
              <a:buChar char=""/>
            </a:pPr>
            <a:r>
              <a:rPr lang="en-US" b="1" dirty="0"/>
              <a:t>Thurmont: </a:t>
            </a:r>
            <a:r>
              <a:rPr lang="en-US" dirty="0"/>
              <a:t>TBD</a:t>
            </a:r>
            <a:endParaRPr lang="en-US" b="1" dirty="0"/>
          </a:p>
          <a:p>
            <a:pPr marL="457200" indent="-457200">
              <a:spcBef>
                <a:spcPct val="20000"/>
              </a:spcBef>
              <a:spcAft>
                <a:spcPts val="600"/>
              </a:spcAft>
              <a:buClr>
                <a:schemeClr val="tx1"/>
              </a:buClr>
              <a:buSzPct val="80000"/>
              <a:buFont typeface="Wingdings 3" panose="05040102010807070707" pitchFamily="18" charset="2"/>
              <a:buChar char=""/>
            </a:pPr>
            <a:r>
              <a:rPr lang="en-US" b="1" dirty="0" err="1"/>
              <a:t>Emmitsburg</a:t>
            </a:r>
            <a:r>
              <a:rPr lang="en-US" b="1" dirty="0"/>
              <a:t>: </a:t>
            </a:r>
            <a:r>
              <a:rPr lang="en-US" dirty="0"/>
              <a:t>TBD</a:t>
            </a:r>
          </a:p>
          <a:p>
            <a:pPr marL="457200" indent="-457200">
              <a:spcBef>
                <a:spcPct val="20000"/>
              </a:spcBef>
              <a:spcAft>
                <a:spcPts val="600"/>
              </a:spcAft>
              <a:buClr>
                <a:schemeClr val="tx1"/>
              </a:buClr>
              <a:buSzPct val="80000"/>
              <a:buFont typeface="Wingdings 3" panose="05040102010807070707" pitchFamily="18" charset="2"/>
              <a:buChar char=""/>
            </a:pPr>
            <a:r>
              <a:rPr lang="en-US" b="1" dirty="0"/>
              <a:t>Myersville: </a:t>
            </a:r>
            <a:r>
              <a:rPr lang="en-US" dirty="0"/>
              <a:t>TBD</a:t>
            </a:r>
            <a:endParaRPr lang="en-US" b="1" dirty="0"/>
          </a:p>
          <a:p>
            <a:pPr marL="457200" indent="-457200">
              <a:spcBef>
                <a:spcPct val="20000"/>
              </a:spcBef>
              <a:spcAft>
                <a:spcPts val="600"/>
              </a:spcAft>
              <a:buClr>
                <a:schemeClr val="tx1"/>
              </a:buClr>
              <a:buSzPct val="80000"/>
              <a:buFont typeface="Wingdings 3" panose="05040102010807070707" pitchFamily="18" charset="2"/>
              <a:buChar char=""/>
            </a:pPr>
            <a:r>
              <a:rPr lang="en-US" b="1" dirty="0"/>
              <a:t>Walkersville: </a:t>
            </a:r>
            <a:r>
              <a:rPr lang="en-US" dirty="0" smtClean="0"/>
              <a:t>Walkersville Volunteer Fire Company Carnival, June 29-July 4 </a:t>
            </a:r>
            <a:r>
              <a:rPr lang="en-US" smtClean="0"/>
              <a:t>(fireworks July 2</a:t>
            </a:r>
            <a:r>
              <a:rPr lang="en-US" baseline="30000" smtClean="0"/>
              <a:t>nd</a:t>
            </a:r>
            <a:r>
              <a:rPr lang="en-US" smtClean="0"/>
              <a:t>)</a:t>
            </a:r>
            <a:endParaRPr lang="en-US" b="1" dirty="0"/>
          </a:p>
          <a:p>
            <a:pPr marL="457200" indent="-457200">
              <a:spcBef>
                <a:spcPct val="20000"/>
              </a:spcBef>
              <a:spcAft>
                <a:spcPts val="600"/>
              </a:spcAft>
              <a:buClr>
                <a:schemeClr val="tx1"/>
              </a:buClr>
              <a:buSzPct val="80000"/>
              <a:buFont typeface="Wingdings 3" panose="05040102010807070707" pitchFamily="18" charset="2"/>
              <a:buChar char=""/>
            </a:pPr>
            <a:r>
              <a:rPr lang="en-US" b="1" dirty="0"/>
              <a:t>Woodsboro: </a:t>
            </a:r>
            <a:r>
              <a:rPr lang="en-US" dirty="0"/>
              <a:t>TBD</a:t>
            </a:r>
            <a:endParaRPr lang="en-US" b="1" dirty="0"/>
          </a:p>
          <a:p>
            <a:pPr marL="457200" indent="-457200">
              <a:spcBef>
                <a:spcPct val="20000"/>
              </a:spcBef>
              <a:spcAft>
                <a:spcPts val="600"/>
              </a:spcAft>
              <a:buClr>
                <a:schemeClr val="tx1"/>
              </a:buClr>
              <a:buSzPct val="80000"/>
              <a:buFont typeface="Wingdings 3" panose="05040102010807070707" pitchFamily="18" charset="2"/>
              <a:buChar char=""/>
            </a:pPr>
            <a:r>
              <a:rPr lang="en-US" b="1" dirty="0"/>
              <a:t>New </a:t>
            </a:r>
            <a:r>
              <a:rPr lang="en-US" b="1" dirty="0" smtClean="0"/>
              <a:t>Market/</a:t>
            </a:r>
            <a:r>
              <a:rPr lang="en-US" b="1" dirty="0" err="1" smtClean="0"/>
              <a:t>Burkittsville</a:t>
            </a:r>
            <a:r>
              <a:rPr lang="en-US" b="1" dirty="0" smtClean="0"/>
              <a:t>/Rosemont</a:t>
            </a:r>
            <a:r>
              <a:rPr lang="en-US" b="1" dirty="0"/>
              <a:t>: No plans</a:t>
            </a:r>
          </a:p>
        </p:txBody>
      </p:sp>
      <p:sp>
        <p:nvSpPr>
          <p:cNvPr id="4" name="AutoShape 2" descr="Maryland State Flags - Nylon &amp; Polyester - 2' x 3' to 5' x 8' | US Flag  Store">
            <a:extLst>
              <a:ext uri="{FF2B5EF4-FFF2-40B4-BE49-F238E27FC236}">
                <a16:creationId xmlns:a16="http://schemas.microsoft.com/office/drawing/2014/main" id="{F8326399-FCAC-7333-E850-B9913F3C2B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0889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55000">
              <a:srgbClr val="3596BF"/>
            </a:gs>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9E3457-E9B4-1983-D95A-D0DD74C03DB6}"/>
              </a:ext>
            </a:extLst>
          </p:cNvPr>
          <p:cNvSpPr txBox="1"/>
          <p:nvPr/>
        </p:nvSpPr>
        <p:spPr>
          <a:xfrm>
            <a:off x="8517832" y="751840"/>
            <a:ext cx="2637847" cy="1996441"/>
          </a:xfrm>
          <a:prstGeom prst="rect">
            <a:avLst/>
          </a:prstGeom>
        </p:spPr>
        <p:txBody>
          <a:bodyPr vert="horz" lIns="91440" tIns="45720" rIns="91440" bIns="45720" numCol="1" rtlCol="0" anchor="b">
            <a:normAutofit fontScale="92500" lnSpcReduction="20000"/>
          </a:bodyPr>
          <a:lstStyle/>
          <a:p>
            <a:pPr>
              <a:spcBef>
                <a:spcPct val="0"/>
              </a:spcBef>
              <a:spcAft>
                <a:spcPts val="600"/>
              </a:spcAft>
            </a:pPr>
            <a:r>
              <a:rPr lang="en-US" sz="2800" b="1" dirty="0">
                <a:solidFill>
                  <a:srgbClr val="002060"/>
                </a:solidFill>
              </a:rPr>
              <a:t>Visit Frederick Beer Collaboration with </a:t>
            </a:r>
            <a:r>
              <a:rPr lang="en-US" sz="2800" b="1" dirty="0" err="1">
                <a:solidFill>
                  <a:srgbClr val="002060"/>
                </a:solidFill>
              </a:rPr>
              <a:t>Monocacy</a:t>
            </a:r>
            <a:r>
              <a:rPr lang="en-US" sz="2800" b="1" dirty="0">
                <a:solidFill>
                  <a:srgbClr val="002060"/>
                </a:solidFill>
              </a:rPr>
              <a:t> Brewing Co.</a:t>
            </a:r>
          </a:p>
        </p:txBody>
      </p:sp>
      <p:sp>
        <p:nvSpPr>
          <p:cNvPr id="4" name="AutoShape 2" descr="Maryland State Flags - Nylon &amp; Polyester - 2' x 3' to 5' x 8' | US Flag  Store">
            <a:extLst>
              <a:ext uri="{FF2B5EF4-FFF2-40B4-BE49-F238E27FC236}">
                <a16:creationId xmlns:a16="http://schemas.microsoft.com/office/drawing/2014/main" id="{F8326399-FCAC-7333-E850-B9913F3C2B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71335" y="-60839"/>
            <a:ext cx="6168814" cy="6977981"/>
          </a:xfrm>
          <a:prstGeom prst="rect">
            <a:avLst/>
          </a:prstGeom>
        </p:spPr>
      </p:pic>
    </p:spTree>
    <p:extLst>
      <p:ext uri="{BB962C8B-B14F-4D97-AF65-F5344CB8AC3E}">
        <p14:creationId xmlns:p14="http://schemas.microsoft.com/office/powerpoint/2010/main" val="2915990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55000">
              <a:srgbClr val="3596BF"/>
            </a:gs>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9E3457-E9B4-1983-D95A-D0DD74C03DB6}"/>
              </a:ext>
            </a:extLst>
          </p:cNvPr>
          <p:cNvSpPr txBox="1"/>
          <p:nvPr/>
        </p:nvSpPr>
        <p:spPr>
          <a:xfrm>
            <a:off x="4958670" y="-268906"/>
            <a:ext cx="2637847" cy="1996441"/>
          </a:xfrm>
          <a:prstGeom prst="rect">
            <a:avLst/>
          </a:prstGeom>
        </p:spPr>
        <p:txBody>
          <a:bodyPr vert="horz" lIns="91440" tIns="45720" rIns="91440" bIns="45720" numCol="1" rtlCol="0" anchor="b">
            <a:normAutofit/>
          </a:bodyPr>
          <a:lstStyle/>
          <a:p>
            <a:pPr algn="ctr">
              <a:spcBef>
                <a:spcPct val="0"/>
              </a:spcBef>
              <a:spcAft>
                <a:spcPts val="600"/>
              </a:spcAft>
            </a:pPr>
            <a:r>
              <a:rPr lang="en-US" sz="2800" b="1" dirty="0">
                <a:solidFill>
                  <a:srgbClr val="002060"/>
                </a:solidFill>
              </a:rPr>
              <a:t>Frederick County</a:t>
            </a:r>
          </a:p>
          <a:p>
            <a:pPr algn="ctr">
              <a:spcBef>
                <a:spcPct val="0"/>
              </a:spcBef>
              <a:spcAft>
                <a:spcPts val="600"/>
              </a:spcAft>
            </a:pPr>
            <a:r>
              <a:rPr lang="en-US" sz="2800" b="1" dirty="0">
                <a:solidFill>
                  <a:srgbClr val="002060"/>
                </a:solidFill>
              </a:rPr>
              <a:t>Witness Sites</a:t>
            </a:r>
          </a:p>
        </p:txBody>
      </p:sp>
      <p:sp>
        <p:nvSpPr>
          <p:cNvPr id="4" name="AutoShape 2" descr="Maryland State Flags - Nylon &amp; Polyester - 2' x 3' to 5' x 8' | US Flag  Store">
            <a:extLst>
              <a:ext uri="{FF2B5EF4-FFF2-40B4-BE49-F238E27FC236}">
                <a16:creationId xmlns:a16="http://schemas.microsoft.com/office/drawing/2014/main" id="{F8326399-FCAC-7333-E850-B9913F3C2B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96517" y="-17613"/>
            <a:ext cx="4595484" cy="3446613"/>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720" y="-17613"/>
            <a:ext cx="4853940" cy="3235960"/>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670947"/>
            <a:ext cx="4762500" cy="3175000"/>
          </a:xfrm>
          <a:prstGeom prst="rect">
            <a:avLst/>
          </a:prstGeom>
        </p:spPr>
      </p:pic>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650480" y="3429000"/>
            <a:ext cx="4541520" cy="3406140"/>
          </a:xfrm>
          <a:prstGeom prst="rect">
            <a:avLst/>
          </a:prstGeom>
        </p:spPr>
      </p:pic>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404049" y="2062480"/>
            <a:ext cx="3596640" cy="4795520"/>
          </a:xfrm>
          <a:prstGeom prst="rect">
            <a:avLst/>
          </a:prstGeom>
        </p:spPr>
      </p:pic>
    </p:spTree>
    <p:extLst>
      <p:ext uri="{BB962C8B-B14F-4D97-AF65-F5344CB8AC3E}">
        <p14:creationId xmlns:p14="http://schemas.microsoft.com/office/powerpoint/2010/main" val="2422854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245" y="772160"/>
            <a:ext cx="3333750" cy="5537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505" y="765810"/>
            <a:ext cx="3308350" cy="55499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4908" y="1322070"/>
            <a:ext cx="2098996" cy="1939290"/>
          </a:xfrm>
          <a:prstGeom prst="rect">
            <a:avLst/>
          </a:prstGeom>
        </p:spPr>
      </p:pic>
    </p:spTree>
    <p:extLst>
      <p:ext uri="{BB962C8B-B14F-4D97-AF65-F5344CB8AC3E}">
        <p14:creationId xmlns:p14="http://schemas.microsoft.com/office/powerpoint/2010/main" val="2475904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664BF2B5-3132-CCE7-15CC-03EFA73766F8}"/>
            </a:ext>
          </a:extLst>
        </p:cNvPr>
        <p:cNvGrpSpPr/>
        <p:nvPr/>
      </p:nvGrpSpPr>
      <p:grpSpPr>
        <a:xfrm>
          <a:off x="0" y="0"/>
          <a:ext cx="0" cy="0"/>
          <a:chOff x="0" y="0"/>
          <a:chExt cx="0" cy="0"/>
        </a:xfrm>
      </p:grpSpPr>
      <p:sp>
        <p:nvSpPr>
          <p:cNvPr id="14" name="Snip Diagonal Corner Rectangle 6">
            <a:extLst>
              <a:ext uri="{FF2B5EF4-FFF2-40B4-BE49-F238E27FC236}">
                <a16:creationId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6" name="Snip Single Corner Rectangle 17">
            <a:extLst>
              <a:ext uri="{FF2B5EF4-FFF2-40B4-BE49-F238E27FC236}">
                <a16:creationId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D8EF358B-52E7-18BD-F708-A5F73F88CF46}"/>
              </a:ext>
            </a:extLst>
          </p:cNvPr>
          <p:cNvSpPr txBox="1"/>
          <p:nvPr/>
        </p:nvSpPr>
        <p:spPr>
          <a:xfrm>
            <a:off x="592772" y="1784769"/>
            <a:ext cx="8534400" cy="3615267"/>
          </a:xfrm>
          <a:prstGeom prst="rect">
            <a:avLst/>
          </a:prstGeom>
        </p:spPr>
        <p:txBody>
          <a:bodyPr vert="horz" lIns="91440" tIns="45720" rIns="91440" bIns="45720" rtlCol="0" anchor="ctr">
            <a:normAutofit fontScale="92500" lnSpcReduction="20000"/>
          </a:bodyPr>
          <a:lstStyle/>
          <a:p>
            <a:pPr>
              <a:lnSpc>
                <a:spcPct val="90000"/>
              </a:lnSpc>
              <a:spcBef>
                <a:spcPct val="20000"/>
              </a:spcBef>
              <a:spcAft>
                <a:spcPts val="600"/>
              </a:spcAft>
              <a:buClr>
                <a:schemeClr val="tx1"/>
              </a:buClr>
              <a:buSzPct val="80000"/>
            </a:pPr>
            <a:endParaRPr lang="en-US" sz="1700" b="1" dirty="0">
              <a:solidFill>
                <a:schemeClr val="tx2">
                  <a:lumMod val="50000"/>
                </a:schemeClr>
              </a:solidFill>
            </a:endParaRPr>
          </a:p>
          <a:p>
            <a:pPr marL="457200" indent="-457200">
              <a:lnSpc>
                <a:spcPct val="90000"/>
              </a:lnSpc>
              <a:spcBef>
                <a:spcPct val="20000"/>
              </a:spcBef>
              <a:spcAft>
                <a:spcPts val="600"/>
              </a:spcAft>
              <a:buClr>
                <a:schemeClr val="tx1"/>
              </a:buClr>
              <a:buSzPct val="80000"/>
              <a:buFont typeface="Wingdings 3" panose="05040102010807070707" pitchFamily="18" charset="2"/>
              <a:buChar char=""/>
            </a:pPr>
            <a:r>
              <a:rPr lang="en-US" sz="1700" b="1" dirty="0">
                <a:solidFill>
                  <a:schemeClr val="tx2">
                    <a:lumMod val="50000"/>
                  </a:schemeClr>
                </a:solidFill>
              </a:rPr>
              <a:t>America Gives: </a:t>
            </a:r>
            <a:r>
              <a:rPr lang="en-US" sz="1700" dirty="0">
                <a:solidFill>
                  <a:schemeClr val="tx2">
                    <a:lumMod val="50000"/>
                  </a:schemeClr>
                </a:solidFill>
              </a:rPr>
              <a:t>The largest-ever national service initiative to engage volunteers in their communities</a:t>
            </a:r>
            <a:endParaRPr lang="en-US" sz="1700" b="1" dirty="0">
              <a:solidFill>
                <a:schemeClr val="tx2">
                  <a:lumMod val="50000"/>
                </a:schemeClr>
              </a:solidFill>
            </a:endParaRPr>
          </a:p>
          <a:p>
            <a:pPr marL="457200" indent="-457200">
              <a:lnSpc>
                <a:spcPct val="90000"/>
              </a:lnSpc>
              <a:spcBef>
                <a:spcPct val="20000"/>
              </a:spcBef>
              <a:spcAft>
                <a:spcPts val="600"/>
              </a:spcAft>
              <a:buClr>
                <a:schemeClr val="tx1"/>
              </a:buClr>
              <a:buSzPct val="80000"/>
              <a:buFont typeface="Wingdings 3" panose="05040102010807070707" pitchFamily="18" charset="2"/>
              <a:buChar char=""/>
            </a:pPr>
            <a:r>
              <a:rPr lang="en-US" sz="1700" b="1" dirty="0">
                <a:solidFill>
                  <a:schemeClr val="tx2">
                    <a:lumMod val="50000"/>
                  </a:schemeClr>
                </a:solidFill>
              </a:rPr>
              <a:t>Our American Story: </a:t>
            </a:r>
            <a:r>
              <a:rPr lang="en-US" sz="1700" dirty="0">
                <a:solidFill>
                  <a:schemeClr val="tx2">
                    <a:lumMod val="50000"/>
                  </a:schemeClr>
                </a:solidFill>
              </a:rPr>
              <a:t>The largest national effort to compile an oral history of the United States </a:t>
            </a:r>
          </a:p>
          <a:p>
            <a:pPr marL="457200" indent="-457200">
              <a:lnSpc>
                <a:spcPct val="90000"/>
              </a:lnSpc>
              <a:spcBef>
                <a:spcPct val="20000"/>
              </a:spcBef>
              <a:spcAft>
                <a:spcPts val="600"/>
              </a:spcAft>
              <a:buClr>
                <a:schemeClr val="tx1"/>
              </a:buClr>
              <a:buSzPct val="80000"/>
              <a:buFont typeface="Wingdings 3" panose="05040102010807070707" pitchFamily="18" charset="2"/>
              <a:buChar char=""/>
            </a:pPr>
            <a:r>
              <a:rPr lang="en-US" sz="1700" b="1" dirty="0">
                <a:solidFill>
                  <a:schemeClr val="tx2">
                    <a:lumMod val="50000"/>
                  </a:schemeClr>
                </a:solidFill>
              </a:rPr>
              <a:t>America Innovates: </a:t>
            </a:r>
            <a:r>
              <a:rPr lang="en-US" sz="1700" dirty="0">
                <a:solidFill>
                  <a:schemeClr val="tx2">
                    <a:lumMod val="50000"/>
                  </a:schemeClr>
                </a:solidFill>
              </a:rPr>
              <a:t>A traveling tech expo and event, displaying some of the nation’s greatest innovations &amp; innovators (first event May 16-18)</a:t>
            </a:r>
          </a:p>
          <a:p>
            <a:pPr marL="457200" indent="-457200">
              <a:lnSpc>
                <a:spcPct val="90000"/>
              </a:lnSpc>
              <a:spcBef>
                <a:spcPct val="20000"/>
              </a:spcBef>
              <a:spcAft>
                <a:spcPts val="600"/>
              </a:spcAft>
              <a:buClr>
                <a:schemeClr val="tx1"/>
              </a:buClr>
              <a:buSzPct val="80000"/>
              <a:buFont typeface="Wingdings 3" panose="05040102010807070707" pitchFamily="18" charset="2"/>
              <a:buChar char=""/>
            </a:pPr>
            <a:r>
              <a:rPr lang="en-US" sz="1700" b="1" dirty="0">
                <a:solidFill>
                  <a:schemeClr val="tx2">
                    <a:lumMod val="50000"/>
                  </a:schemeClr>
                </a:solidFill>
              </a:rPr>
              <a:t>America’s Startup: </a:t>
            </a:r>
            <a:r>
              <a:rPr lang="en-US" sz="1700" dirty="0">
                <a:solidFill>
                  <a:schemeClr val="tx2">
                    <a:lumMod val="50000"/>
                  </a:schemeClr>
                </a:solidFill>
              </a:rPr>
              <a:t>Contest for undergraduate students with early business ideas (deadline is March 31, 2026)</a:t>
            </a:r>
          </a:p>
          <a:p>
            <a:pPr marL="457200" indent="-457200">
              <a:lnSpc>
                <a:spcPct val="90000"/>
              </a:lnSpc>
              <a:spcBef>
                <a:spcPct val="20000"/>
              </a:spcBef>
              <a:spcAft>
                <a:spcPts val="600"/>
              </a:spcAft>
              <a:buClr>
                <a:schemeClr val="tx1"/>
              </a:buClr>
              <a:buSzPct val="80000"/>
              <a:buFont typeface="Wingdings 3" panose="05040102010807070707" pitchFamily="18" charset="2"/>
              <a:buChar char=""/>
            </a:pPr>
            <a:r>
              <a:rPr lang="en-US" b="1" dirty="0"/>
              <a:t>America’s Soundtrack:</a:t>
            </a:r>
            <a:r>
              <a:rPr lang="en-US" dirty="0"/>
              <a:t> A nationwide celebration of the music that tells our story (three songs added to their YouTube channel so far)</a:t>
            </a:r>
            <a:endParaRPr lang="en-US" sz="1700" dirty="0">
              <a:solidFill>
                <a:schemeClr val="tx2">
                  <a:lumMod val="50000"/>
                </a:schemeClr>
              </a:solidFill>
            </a:endParaRPr>
          </a:p>
          <a:p>
            <a:pPr marL="457200" indent="-457200">
              <a:lnSpc>
                <a:spcPct val="90000"/>
              </a:lnSpc>
              <a:spcBef>
                <a:spcPct val="20000"/>
              </a:spcBef>
              <a:spcAft>
                <a:spcPts val="600"/>
              </a:spcAft>
              <a:buClr>
                <a:schemeClr val="tx1"/>
              </a:buClr>
              <a:buSzPct val="80000"/>
              <a:buFont typeface="Wingdings 3" panose="05040102010807070707" pitchFamily="18" charset="2"/>
              <a:buChar char=""/>
            </a:pPr>
            <a:r>
              <a:rPr lang="en-US" sz="1700" b="1" dirty="0">
                <a:solidFill>
                  <a:schemeClr val="tx2">
                    <a:lumMod val="50000"/>
                  </a:schemeClr>
                </a:solidFill>
              </a:rPr>
              <a:t>America Waves: </a:t>
            </a:r>
            <a:r>
              <a:rPr lang="en-US" sz="1700" dirty="0">
                <a:solidFill>
                  <a:schemeClr val="tx2">
                    <a:lumMod val="50000"/>
                  </a:schemeClr>
                </a:solidFill>
              </a:rPr>
              <a:t>Creating moments for all Americans to come together in their communities to wave their American flags (launches Summer 2026)</a:t>
            </a:r>
            <a:endParaRPr lang="en-US" sz="1700" b="1" dirty="0">
              <a:solidFill>
                <a:schemeClr val="tx2">
                  <a:lumMod val="50000"/>
                </a:schemeClr>
              </a:solidFill>
            </a:endParaRPr>
          </a:p>
          <a:p>
            <a:pPr marL="457200" indent="-457200">
              <a:lnSpc>
                <a:spcPct val="90000"/>
              </a:lnSpc>
              <a:spcBef>
                <a:spcPct val="20000"/>
              </a:spcBef>
              <a:spcAft>
                <a:spcPts val="600"/>
              </a:spcAft>
              <a:buClr>
                <a:schemeClr val="tx1"/>
              </a:buClr>
              <a:buSzPct val="80000"/>
              <a:buFont typeface="Wingdings 3" panose="05040102010807070707" pitchFamily="18" charset="2"/>
              <a:buChar char=""/>
            </a:pPr>
            <a:r>
              <a:rPr lang="en-US" sz="1700" b="1" dirty="0">
                <a:solidFill>
                  <a:schemeClr val="tx2">
                    <a:lumMod val="50000"/>
                  </a:schemeClr>
                </a:solidFill>
              </a:rPr>
              <a:t>July 1-5 National Events: </a:t>
            </a:r>
            <a:r>
              <a:rPr lang="en-US" sz="1700" dirty="0">
                <a:solidFill>
                  <a:schemeClr val="tx2">
                    <a:lumMod val="50000"/>
                  </a:schemeClr>
                </a:solidFill>
              </a:rPr>
              <a:t>Ball Drop in NYC, Time Capsule in Philly, etc.</a:t>
            </a:r>
          </a:p>
        </p:txBody>
      </p:sp>
      <p:sp>
        <p:nvSpPr>
          <p:cNvPr id="4" name="AutoShape 2" descr="Maryland State Flags - Nylon &amp; Polyester - 2' x 3' to 5' x 8' | US Flag  Store">
            <a:extLst>
              <a:ext uri="{FF2B5EF4-FFF2-40B4-BE49-F238E27FC236}">
                <a16:creationId xmlns:a16="http://schemas.microsoft.com/office/drawing/2014/main" id="{07B733F7-E6ED-FE40-346D-CEF3DB1F7F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B5BF6FAF-51BB-5539-6DF0-07B76C1D8D88}"/>
              </a:ext>
            </a:extLst>
          </p:cNvPr>
          <p:cNvSpPr txBox="1"/>
          <p:nvPr/>
        </p:nvSpPr>
        <p:spPr>
          <a:xfrm>
            <a:off x="592772" y="270084"/>
            <a:ext cx="9173772" cy="1507067"/>
          </a:xfrm>
          <a:prstGeom prst="rect">
            <a:avLst/>
          </a:prstGeom>
        </p:spPr>
        <p:txBody>
          <a:bodyPr vert="horz" lIns="91440" tIns="45720" rIns="91440" bIns="45720" numCol="1" rtlCol="0" anchor="ctr">
            <a:normAutofit/>
          </a:bodyPr>
          <a:lstStyle/>
          <a:p>
            <a:pPr>
              <a:spcBef>
                <a:spcPct val="0"/>
              </a:spcBef>
              <a:spcAft>
                <a:spcPts val="600"/>
              </a:spcAft>
            </a:pPr>
            <a:r>
              <a:rPr lang="en-US" sz="4000" b="1" cap="all" dirty="0">
                <a:ln w="3175" cmpd="sng">
                  <a:noFill/>
                </a:ln>
                <a:solidFill>
                  <a:schemeClr val="tx2"/>
                </a:solidFill>
                <a:latin typeface="+mj-lt"/>
                <a:ea typeface="+mj-ea"/>
                <a:cs typeface="+mj-cs"/>
              </a:rPr>
              <a:t>America 250 Initiatives America250.org</a:t>
            </a:r>
          </a:p>
        </p:txBody>
      </p:sp>
    </p:spTree>
    <p:extLst>
      <p:ext uri="{BB962C8B-B14F-4D97-AF65-F5344CB8AC3E}">
        <p14:creationId xmlns:p14="http://schemas.microsoft.com/office/powerpoint/2010/main" val="96781885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55000">
              <a:srgbClr val="3596BF"/>
            </a:gs>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664BF2B5-3132-CCE7-15CC-03EFA73766F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8EF358B-52E7-18BD-F708-A5F73F88CF46}"/>
              </a:ext>
            </a:extLst>
          </p:cNvPr>
          <p:cNvSpPr txBox="1"/>
          <p:nvPr/>
        </p:nvSpPr>
        <p:spPr>
          <a:xfrm>
            <a:off x="748864" y="675888"/>
            <a:ext cx="10999072" cy="5386090"/>
          </a:xfrm>
          <a:prstGeom prst="rect">
            <a:avLst/>
          </a:prstGeom>
          <a:noFill/>
        </p:spPr>
        <p:txBody>
          <a:bodyPr wrap="square" lIns="91440" tIns="45720" rIns="91440" bIns="45720" rtlCol="0" anchor="t">
            <a:spAutoFit/>
          </a:bodyPr>
          <a:lstStyle/>
          <a:p>
            <a:r>
              <a:rPr lang="en-US" sz="3200" b="1" dirty="0">
                <a:solidFill>
                  <a:srgbClr val="002060"/>
                </a:solidFill>
              </a:rPr>
              <a:t>Guide to Planning for the U.S. </a:t>
            </a:r>
            <a:r>
              <a:rPr lang="en-US" sz="3200" b="1" dirty="0" err="1">
                <a:solidFill>
                  <a:srgbClr val="002060"/>
                </a:solidFill>
              </a:rPr>
              <a:t>Semiquincentennial</a:t>
            </a:r>
            <a:r>
              <a:rPr lang="en-US" sz="3200" b="1" dirty="0">
                <a:solidFill>
                  <a:srgbClr val="002060"/>
                </a:solidFill>
              </a:rPr>
              <a:t>:</a:t>
            </a:r>
            <a:endParaRPr lang="en-US" sz="3200" b="1" dirty="0">
              <a:solidFill>
                <a:srgbClr val="002060"/>
              </a:solidFill>
              <a:cs typeface="Calibri"/>
            </a:endParaRPr>
          </a:p>
          <a:p>
            <a:endParaRPr lang="en-US" sz="1200" b="1" dirty="0">
              <a:solidFill>
                <a:srgbClr val="002060"/>
              </a:solidFill>
              <a:cs typeface="Calibri"/>
            </a:endParaRPr>
          </a:p>
          <a:p>
            <a:endParaRPr lang="en-US" sz="1200" b="1" dirty="0">
              <a:solidFill>
                <a:srgbClr val="C00000"/>
              </a:solidFill>
              <a:cs typeface="Calibri"/>
            </a:endParaRPr>
          </a:p>
          <a:p>
            <a:pPr marL="457200" indent="-457200">
              <a:buFont typeface="Wingdings" panose="05000000000000000000" pitchFamily="2" charset="2"/>
              <a:buChar char="Ø"/>
            </a:pPr>
            <a:r>
              <a:rPr lang="en-US" sz="3200" b="1" dirty="0">
                <a:solidFill>
                  <a:schemeClr val="tx1">
                    <a:lumMod val="65000"/>
                    <a:lumOff val="35000"/>
                  </a:schemeClr>
                </a:solidFill>
              </a:rPr>
              <a:t>Unfinished Revolutions</a:t>
            </a:r>
          </a:p>
          <a:p>
            <a:pPr marL="457200" indent="-457200">
              <a:buFont typeface="Wingdings" panose="05000000000000000000" pitchFamily="2" charset="2"/>
              <a:buChar char="Ø"/>
            </a:pPr>
            <a:endParaRPr lang="en-US" sz="3200" b="1" dirty="0">
              <a:solidFill>
                <a:schemeClr val="tx1">
                  <a:lumMod val="65000"/>
                  <a:lumOff val="35000"/>
                </a:schemeClr>
              </a:solidFill>
            </a:endParaRPr>
          </a:p>
          <a:p>
            <a:pPr marL="457200" indent="-457200">
              <a:buFont typeface="Wingdings" panose="05000000000000000000" pitchFamily="2" charset="2"/>
              <a:buChar char="Ø"/>
            </a:pPr>
            <a:r>
              <a:rPr lang="en-US" sz="3200" b="1" dirty="0">
                <a:solidFill>
                  <a:schemeClr val="tx1">
                    <a:lumMod val="65000"/>
                    <a:lumOff val="35000"/>
                  </a:schemeClr>
                </a:solidFill>
              </a:rPr>
              <a:t>Power of Place</a:t>
            </a:r>
          </a:p>
          <a:p>
            <a:pPr marL="457200" indent="-457200">
              <a:buFont typeface="Wingdings" panose="05000000000000000000" pitchFamily="2" charset="2"/>
              <a:buChar char="Ø"/>
            </a:pPr>
            <a:endParaRPr lang="en-US" sz="3200" b="1" dirty="0">
              <a:solidFill>
                <a:schemeClr val="tx1">
                  <a:lumMod val="65000"/>
                  <a:lumOff val="35000"/>
                </a:schemeClr>
              </a:solidFill>
            </a:endParaRPr>
          </a:p>
          <a:p>
            <a:pPr marL="457200" indent="-457200">
              <a:buFont typeface="Wingdings" panose="05000000000000000000" pitchFamily="2" charset="2"/>
              <a:buChar char="Ø"/>
            </a:pPr>
            <a:r>
              <a:rPr lang="en-US" sz="3200" b="1" dirty="0">
                <a:solidFill>
                  <a:schemeClr val="tx1">
                    <a:lumMod val="65000"/>
                    <a:lumOff val="35000"/>
                  </a:schemeClr>
                </a:solidFill>
              </a:rPr>
              <a:t>We the People</a:t>
            </a:r>
          </a:p>
          <a:p>
            <a:pPr marL="457200" indent="-457200">
              <a:buFont typeface="Wingdings" panose="05000000000000000000" pitchFamily="2" charset="2"/>
              <a:buChar char="Ø"/>
            </a:pPr>
            <a:endParaRPr lang="en-US" sz="3200" b="1" dirty="0">
              <a:solidFill>
                <a:schemeClr val="tx1">
                  <a:lumMod val="65000"/>
                  <a:lumOff val="35000"/>
                </a:schemeClr>
              </a:solidFill>
            </a:endParaRPr>
          </a:p>
          <a:p>
            <a:pPr marL="457200" indent="-457200">
              <a:buFont typeface="Wingdings" panose="05000000000000000000" pitchFamily="2" charset="2"/>
              <a:buChar char="Ø"/>
            </a:pPr>
            <a:r>
              <a:rPr lang="en-US" sz="3200" b="1" dirty="0">
                <a:solidFill>
                  <a:schemeClr val="tx1">
                    <a:lumMod val="65000"/>
                    <a:lumOff val="35000"/>
                  </a:schemeClr>
                </a:solidFill>
              </a:rPr>
              <a:t>American Experiment</a:t>
            </a:r>
          </a:p>
          <a:p>
            <a:pPr marL="457200" indent="-457200">
              <a:buFont typeface="Wingdings" panose="05000000000000000000" pitchFamily="2" charset="2"/>
              <a:buChar char="Ø"/>
            </a:pPr>
            <a:endParaRPr lang="en-US" sz="3200" b="1" dirty="0">
              <a:solidFill>
                <a:schemeClr val="tx1">
                  <a:lumMod val="65000"/>
                  <a:lumOff val="35000"/>
                </a:schemeClr>
              </a:solidFill>
            </a:endParaRPr>
          </a:p>
          <a:p>
            <a:pPr marL="457200" indent="-457200">
              <a:buFont typeface="Wingdings" panose="05000000000000000000" pitchFamily="2" charset="2"/>
              <a:buChar char="Ø"/>
            </a:pPr>
            <a:r>
              <a:rPr lang="en-US" sz="3200" b="1" dirty="0">
                <a:solidFill>
                  <a:schemeClr val="tx1">
                    <a:lumMod val="65000"/>
                    <a:lumOff val="35000"/>
                  </a:schemeClr>
                </a:solidFill>
              </a:rPr>
              <a:t>Doing History</a:t>
            </a:r>
            <a:endParaRPr lang="en-US" sz="3200" b="1" dirty="0">
              <a:solidFill>
                <a:schemeClr val="tx1">
                  <a:lumMod val="65000"/>
                  <a:lumOff val="35000"/>
                </a:schemeClr>
              </a:solidFill>
              <a:cs typeface="Calibri"/>
            </a:endParaRPr>
          </a:p>
        </p:txBody>
      </p:sp>
      <p:sp>
        <p:nvSpPr>
          <p:cNvPr id="4" name="AutoShape 2" descr="Maryland State Flags - Nylon &amp; Polyester - 2' x 3' to 5' x 8' | US Flag  Store">
            <a:extLst>
              <a:ext uri="{FF2B5EF4-FFF2-40B4-BE49-F238E27FC236}">
                <a16:creationId xmlns:a16="http://schemas.microsoft.com/office/drawing/2014/main" id="{07B733F7-E6ED-FE40-346D-CEF3DB1F7F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71367" y="1487785"/>
            <a:ext cx="3482776" cy="4694327"/>
          </a:xfrm>
          <a:prstGeom prst="rect">
            <a:avLst/>
          </a:prstGeom>
        </p:spPr>
      </p:pic>
    </p:spTree>
    <p:extLst>
      <p:ext uri="{BB962C8B-B14F-4D97-AF65-F5344CB8AC3E}">
        <p14:creationId xmlns:p14="http://schemas.microsoft.com/office/powerpoint/2010/main" val="2481494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Picture 4" descr="Graphical user interface, text, application">
            <a:extLst>
              <a:ext uri="{FF2B5EF4-FFF2-40B4-BE49-F238E27FC236}">
                <a16:creationId xmlns:a16="http://schemas.microsoft.com/office/drawing/2014/main" id="{66A4997E-967E-DEA9-0CD3-2430D0E78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233" y="982980"/>
            <a:ext cx="4004489" cy="3553983"/>
          </a:xfrm>
          <a:prstGeom prst="rect">
            <a:avLst/>
          </a:prstGeom>
          <a:ln w="15875">
            <a:solidFill>
              <a:srgbClr val="FFFFFF">
                <a:alpha val="40000"/>
              </a:srgbClr>
            </a:solidFill>
          </a:ln>
          <a:effectLst>
            <a:innerShdw blurRad="57150" dist="38100" dir="14460000">
              <a:prstClr val="black">
                <a:alpha val="70000"/>
              </a:prstClr>
            </a:innerShdw>
          </a:effectLst>
        </p:spPr>
      </p:pic>
      <p:sp>
        <p:nvSpPr>
          <p:cNvPr id="4" name="AutoShape 2" descr="Maryland State Flags - Nylon &amp; Polyester - 2' x 3' to 5' x 8' | US Flag  Store">
            <a:extLst>
              <a:ext uri="{FF2B5EF4-FFF2-40B4-BE49-F238E27FC236}">
                <a16:creationId xmlns:a16="http://schemas.microsoft.com/office/drawing/2014/main" id="{F8326399-FCAC-7333-E850-B9913F3C2B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6E087DD8-CF14-85CD-5A55-DE722E2C37BD}"/>
              </a:ext>
            </a:extLst>
          </p:cNvPr>
          <p:cNvSpPr txBox="1"/>
          <p:nvPr/>
        </p:nvSpPr>
        <p:spPr>
          <a:xfrm>
            <a:off x="4698307" y="982980"/>
            <a:ext cx="5542973" cy="4892040"/>
          </a:xfrm>
          <a:prstGeom prst="rect">
            <a:avLst/>
          </a:prstGeom>
        </p:spPr>
        <p:txBody>
          <a:bodyPr vert="horz" lIns="91440" tIns="45720" rIns="91440" bIns="45720" rtlCol="0" anchor="ctr">
            <a:normAutofit lnSpcReduction="10000"/>
          </a:bodyPr>
          <a:lstStyle/>
          <a:p>
            <a:pPr marL="0" marR="0" lvl="0" indent="0" fontAlgn="auto">
              <a:spcBef>
                <a:spcPct val="20000"/>
              </a:spcBef>
              <a:spcAft>
                <a:spcPts val="600"/>
              </a:spcAft>
              <a:buClr>
                <a:schemeClr val="tx1"/>
              </a:buClr>
              <a:buSzPct val="80000"/>
              <a:tabLst/>
              <a:defRPr/>
            </a:pPr>
            <a:r>
              <a:rPr kumimoji="0" lang="en-US" u="none" strike="noStrike" spc="0" normalizeH="0" baseline="0" noProof="0" dirty="0">
                <a:ln>
                  <a:noFill/>
                </a:ln>
                <a:uLnTx/>
                <a:uFillTx/>
              </a:rPr>
              <a:t>Join our Commission meetings held the second Thursday every month from 5:00 to 6:00pm at Winchester Hall in the City of Frederick</a:t>
            </a:r>
          </a:p>
          <a:p>
            <a:pPr marL="0" marR="0" lvl="0" indent="0" fontAlgn="auto">
              <a:spcBef>
                <a:spcPct val="20000"/>
              </a:spcBef>
              <a:spcAft>
                <a:spcPts val="600"/>
              </a:spcAft>
              <a:buClr>
                <a:schemeClr val="tx1"/>
              </a:buClr>
              <a:buSzPct val="80000"/>
              <a:tabLst/>
              <a:defRPr/>
            </a:pPr>
            <a:endParaRPr kumimoji="0" lang="en-US" u="none" strike="noStrike" spc="0" normalizeH="0" baseline="0" noProof="0" dirty="0">
              <a:ln>
                <a:noFill/>
              </a:ln>
              <a:uLnTx/>
              <a:uFillTx/>
            </a:endParaRPr>
          </a:p>
          <a:p>
            <a:pPr marL="0" marR="0" lvl="0" indent="0" fontAlgn="auto">
              <a:spcBef>
                <a:spcPct val="20000"/>
              </a:spcBef>
              <a:spcAft>
                <a:spcPts val="600"/>
              </a:spcAft>
              <a:buClr>
                <a:schemeClr val="tx1"/>
              </a:buClr>
              <a:buSzPct val="80000"/>
              <a:tabLst/>
              <a:defRPr/>
            </a:pPr>
            <a:r>
              <a:rPr lang="en-US" dirty="0"/>
              <a:t>Questions or comments?</a:t>
            </a:r>
            <a:endParaRPr kumimoji="0" lang="en-US" u="none" strike="noStrike" spc="0" normalizeH="0" baseline="0" noProof="0" dirty="0">
              <a:ln>
                <a:noFill/>
              </a:ln>
              <a:uLnTx/>
              <a:uFillTx/>
            </a:endParaRPr>
          </a:p>
          <a:p>
            <a:pPr marL="0" marR="0" lvl="0" indent="0" fontAlgn="auto">
              <a:spcBef>
                <a:spcPct val="20000"/>
              </a:spcBef>
              <a:spcAft>
                <a:spcPts val="600"/>
              </a:spcAft>
              <a:buClr>
                <a:schemeClr val="tx1"/>
              </a:buClr>
              <a:buSzPct val="80000"/>
              <a:tabLst/>
              <a:defRPr/>
            </a:pPr>
            <a:r>
              <a:rPr kumimoji="0" lang="en-US" u="none" strike="noStrike" spc="0" normalizeH="0" baseline="0" noProof="0" dirty="0">
                <a:ln>
                  <a:noFill/>
                </a:ln>
                <a:uLnTx/>
                <a:uFillTx/>
              </a:rPr>
              <a:t>Ysela Bravo</a:t>
            </a:r>
          </a:p>
          <a:p>
            <a:pPr marL="0" marR="0" lvl="0" indent="0" fontAlgn="auto">
              <a:spcBef>
                <a:spcPct val="20000"/>
              </a:spcBef>
              <a:spcAft>
                <a:spcPts val="600"/>
              </a:spcAft>
              <a:buClr>
                <a:schemeClr val="tx1"/>
              </a:buClr>
              <a:buSzPct val="80000"/>
              <a:buFont typeface="Wingdings 3" panose="05040102010807070707" pitchFamily="18" charset="2"/>
              <a:buChar char=""/>
              <a:tabLst/>
              <a:defRPr/>
            </a:pPr>
            <a:r>
              <a:rPr kumimoji="0" lang="en-US" u="none" strike="noStrike" spc="0" normalizeH="0" baseline="0" noProof="0" dirty="0">
                <a:ln>
                  <a:noFill/>
                </a:ln>
                <a:uLnTx/>
                <a:uFillTx/>
              </a:rPr>
              <a:t>ybravo@frederickcountymd.gov</a:t>
            </a:r>
          </a:p>
          <a:p>
            <a:pPr>
              <a:spcBef>
                <a:spcPct val="20000"/>
              </a:spcBef>
              <a:spcAft>
                <a:spcPts val="600"/>
              </a:spcAft>
              <a:buClr>
                <a:schemeClr val="tx1"/>
              </a:buClr>
              <a:buSzPct val="80000"/>
              <a:buFont typeface="Wingdings 3" panose="05040102010807070707" pitchFamily="18" charset="2"/>
              <a:buChar char=""/>
            </a:pPr>
            <a:endParaRPr lang="en-US" dirty="0"/>
          </a:p>
          <a:p>
            <a:pPr>
              <a:spcBef>
                <a:spcPct val="20000"/>
              </a:spcBef>
              <a:spcAft>
                <a:spcPts val="600"/>
              </a:spcAft>
              <a:buClr>
                <a:schemeClr val="tx1"/>
              </a:buClr>
              <a:buSzPct val="80000"/>
            </a:pPr>
            <a:r>
              <a:rPr lang="en-US" dirty="0"/>
              <a:t>Shuan Butcher</a:t>
            </a:r>
          </a:p>
          <a:p>
            <a:pPr>
              <a:spcBef>
                <a:spcPct val="20000"/>
              </a:spcBef>
              <a:spcAft>
                <a:spcPts val="600"/>
              </a:spcAft>
              <a:buClr>
                <a:schemeClr val="tx1"/>
              </a:buClr>
              <a:buSzPct val="80000"/>
              <a:buFont typeface="Wingdings 3" panose="05040102010807070707" pitchFamily="18" charset="2"/>
              <a:buChar char=""/>
            </a:pPr>
            <a:r>
              <a:rPr lang="en-US" dirty="0"/>
              <a:t>butcher21701@comcast.net</a:t>
            </a:r>
          </a:p>
          <a:p>
            <a:pPr>
              <a:spcBef>
                <a:spcPct val="20000"/>
              </a:spcBef>
              <a:spcAft>
                <a:spcPts val="600"/>
              </a:spcAft>
              <a:buClr>
                <a:schemeClr val="tx1"/>
              </a:buClr>
              <a:buSzPct val="80000"/>
              <a:buFont typeface="Wingdings 3" panose="05040102010807070707" pitchFamily="18" charset="2"/>
              <a:buChar char=""/>
            </a:pPr>
            <a:endParaRPr lang="en-US" dirty="0"/>
          </a:p>
          <a:p>
            <a:pPr>
              <a:spcBef>
                <a:spcPct val="20000"/>
              </a:spcBef>
              <a:spcAft>
                <a:spcPts val="600"/>
              </a:spcAft>
              <a:buClr>
                <a:schemeClr val="tx1"/>
              </a:buClr>
              <a:buSzPct val="80000"/>
              <a:buFont typeface="Wingdings 3" panose="05040102010807070707" pitchFamily="18" charset="2"/>
              <a:buChar char=""/>
            </a:pPr>
            <a:r>
              <a:rPr lang="en-US" dirty="0"/>
              <a:t>Frederickcountymd.gov/8819/US-Semiquincentennial-Commission</a:t>
            </a:r>
          </a:p>
          <a:p>
            <a:pPr>
              <a:spcBef>
                <a:spcPct val="20000"/>
              </a:spcBef>
              <a:spcAft>
                <a:spcPts val="600"/>
              </a:spcAft>
              <a:buClr>
                <a:schemeClr val="tx1"/>
              </a:buClr>
              <a:buSzPct val="80000"/>
              <a:buFont typeface="Wingdings 3" panose="05040102010807070707" pitchFamily="18" charset="2"/>
              <a:buChar char=""/>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2425" y="2306320"/>
            <a:ext cx="1792463" cy="1656080"/>
          </a:xfrm>
          <a:prstGeom prst="rect">
            <a:avLst/>
          </a:prstGeom>
        </p:spPr>
      </p:pic>
    </p:spTree>
    <p:extLst>
      <p:ext uri="{BB962C8B-B14F-4D97-AF65-F5344CB8AC3E}">
        <p14:creationId xmlns:p14="http://schemas.microsoft.com/office/powerpoint/2010/main" val="3227110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C6D4B6AD-1148-6AA4-D5C7-B569DC7D8C2B}"/>
            </a:ext>
          </a:extLst>
        </p:cNvPr>
        <p:cNvGrpSpPr/>
        <p:nvPr/>
      </p:nvGrpSpPr>
      <p:grpSpPr>
        <a:xfrm>
          <a:off x="0" y="0"/>
          <a:ext cx="0" cy="0"/>
          <a:chOff x="0" y="0"/>
          <a:chExt cx="0" cy="0"/>
        </a:xfrm>
      </p:grpSpPr>
      <p:sp>
        <p:nvSpPr>
          <p:cNvPr id="14" name="Snip Diagonal Corner Rectangle 6">
            <a:extLst>
              <a:ext uri="{FF2B5EF4-FFF2-40B4-BE49-F238E27FC236}">
                <a16:creationId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6" name="Snip Single Corner Rectangle 17">
            <a:extLst>
              <a:ext uri="{FF2B5EF4-FFF2-40B4-BE49-F238E27FC236}">
                <a16:creationId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E1C68AF0-83B9-16E4-228B-03DCDFDA8426}"/>
              </a:ext>
            </a:extLst>
          </p:cNvPr>
          <p:cNvSpPr txBox="1"/>
          <p:nvPr/>
        </p:nvSpPr>
        <p:spPr>
          <a:xfrm>
            <a:off x="660558" y="-61174"/>
            <a:ext cx="9173772" cy="1507067"/>
          </a:xfrm>
          <a:prstGeom prst="rect">
            <a:avLst/>
          </a:prstGeom>
        </p:spPr>
        <p:txBody>
          <a:bodyPr vert="horz" lIns="91440" tIns="45720" rIns="91440" bIns="45720" numCol="1" rtlCol="0" anchor="ctr">
            <a:normAutofit/>
          </a:bodyPr>
          <a:lstStyle/>
          <a:p>
            <a:pPr>
              <a:spcBef>
                <a:spcPct val="0"/>
              </a:spcBef>
              <a:spcAft>
                <a:spcPts val="600"/>
              </a:spcAft>
            </a:pPr>
            <a:r>
              <a:rPr lang="en-US" sz="4000" b="1" cap="all" dirty="0">
                <a:ln w="3175" cmpd="sng">
                  <a:noFill/>
                </a:ln>
                <a:solidFill>
                  <a:schemeClr val="tx2"/>
                </a:solidFill>
                <a:latin typeface="+mj-lt"/>
                <a:ea typeface="+mj-ea"/>
                <a:cs typeface="+mj-cs"/>
              </a:rPr>
              <a:t>America 250 America’s Field Trip</a:t>
            </a:r>
          </a:p>
        </p:txBody>
      </p:sp>
      <p:sp>
        <p:nvSpPr>
          <p:cNvPr id="3" name="TextBox 2">
            <a:extLst>
              <a:ext uri="{FF2B5EF4-FFF2-40B4-BE49-F238E27FC236}">
                <a16:creationId xmlns:a16="http://schemas.microsoft.com/office/drawing/2014/main" id="{18FB18D7-F0BF-C8B7-ED6F-C92DCACF8F95}"/>
              </a:ext>
            </a:extLst>
          </p:cNvPr>
          <p:cNvSpPr txBox="1"/>
          <p:nvPr/>
        </p:nvSpPr>
        <p:spPr>
          <a:xfrm>
            <a:off x="5943600" y="1468966"/>
            <a:ext cx="5350828" cy="3615267"/>
          </a:xfrm>
          <a:prstGeom prst="rect">
            <a:avLst/>
          </a:prstGeom>
        </p:spPr>
        <p:txBody>
          <a:bodyPr vert="horz" lIns="91440" tIns="45720" rIns="91440" bIns="45720" rtlCol="0" anchor="ctr">
            <a:normAutofit/>
          </a:bodyPr>
          <a:lstStyle/>
          <a:p>
            <a:pPr marL="285750" indent="-285750">
              <a:spcBef>
                <a:spcPct val="20000"/>
              </a:spcBef>
              <a:spcAft>
                <a:spcPts val="600"/>
              </a:spcAft>
              <a:buClr>
                <a:schemeClr val="tx1"/>
              </a:buClr>
              <a:buSzPct val="80000"/>
              <a:buFont typeface="Wingdings 3" panose="05040102010807070707" pitchFamily="18" charset="2"/>
              <a:buChar char=""/>
            </a:pPr>
            <a:r>
              <a:rPr lang="en-US" b="1" dirty="0"/>
              <a:t>A nationwide contest inviting students in grades 3-12 to answer the question: “What does America mean to me?”</a:t>
            </a:r>
          </a:p>
          <a:p>
            <a:pPr marL="285750" indent="-285750">
              <a:spcBef>
                <a:spcPct val="20000"/>
              </a:spcBef>
              <a:spcAft>
                <a:spcPts val="600"/>
              </a:spcAft>
              <a:buClr>
                <a:schemeClr val="tx1"/>
              </a:buClr>
              <a:buSzPct val="80000"/>
              <a:buFont typeface="Wingdings 3" panose="05040102010807070707" pitchFamily="18" charset="2"/>
              <a:buChar char=""/>
            </a:pPr>
            <a:endParaRPr lang="en-US" b="1" dirty="0"/>
          </a:p>
          <a:p>
            <a:pPr marL="285750" indent="-285750">
              <a:spcBef>
                <a:spcPct val="20000"/>
              </a:spcBef>
              <a:spcAft>
                <a:spcPts val="600"/>
              </a:spcAft>
              <a:buClr>
                <a:schemeClr val="tx1"/>
              </a:buClr>
              <a:buSzPct val="80000"/>
              <a:buFont typeface="Wingdings 3" panose="05040102010807070707" pitchFamily="18" charset="2"/>
              <a:buChar char=""/>
            </a:pPr>
            <a:r>
              <a:rPr lang="en-US" b="1" dirty="0"/>
              <a:t>Round 1: Nine Maryland winners, including one private school student living in Frederick County  </a:t>
            </a:r>
          </a:p>
          <a:p>
            <a:pPr marL="285750" indent="-285750">
              <a:spcBef>
                <a:spcPct val="20000"/>
              </a:spcBef>
              <a:spcAft>
                <a:spcPts val="600"/>
              </a:spcAft>
              <a:buClr>
                <a:schemeClr val="tx1"/>
              </a:buClr>
              <a:buSzPct val="80000"/>
              <a:buFont typeface="Wingdings 3" panose="05040102010807070707" pitchFamily="18" charset="2"/>
              <a:buChar char=""/>
            </a:pPr>
            <a:endParaRPr lang="en-US" b="1" dirty="0"/>
          </a:p>
          <a:p>
            <a:pPr marL="285750" indent="-285750">
              <a:spcBef>
                <a:spcPct val="20000"/>
              </a:spcBef>
              <a:spcAft>
                <a:spcPts val="600"/>
              </a:spcAft>
              <a:buClr>
                <a:schemeClr val="tx1"/>
              </a:buClr>
              <a:buSzPct val="80000"/>
              <a:buFont typeface="Wingdings 3" panose="05040102010807070707" pitchFamily="18" charset="2"/>
              <a:buChar char=""/>
            </a:pPr>
            <a:r>
              <a:rPr lang="en-US" b="1" dirty="0"/>
              <a:t>Current contest ends March 30 at 5pm.</a:t>
            </a:r>
          </a:p>
        </p:txBody>
      </p:sp>
      <p:sp>
        <p:nvSpPr>
          <p:cNvPr id="4" name="AutoShape 2" descr="Maryland State Flags - Nylon &amp; Polyester - 2' x 3' to 5' x 8' | US Flag  Store">
            <a:extLst>
              <a:ext uri="{FF2B5EF4-FFF2-40B4-BE49-F238E27FC236}">
                <a16:creationId xmlns:a16="http://schemas.microsoft.com/office/drawing/2014/main" id="{7348D63A-7117-72AB-56DC-55DEF2F8F4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20152" y="1353185"/>
            <a:ext cx="4893169" cy="3669877"/>
          </a:xfrm>
          <a:prstGeom prst="rect">
            <a:avLst/>
          </a:prstGeom>
        </p:spPr>
      </p:pic>
    </p:spTree>
    <p:extLst>
      <p:ext uri="{BB962C8B-B14F-4D97-AF65-F5344CB8AC3E}">
        <p14:creationId xmlns:p14="http://schemas.microsoft.com/office/powerpoint/2010/main" val="1019435999"/>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5000">
              <a:srgbClr val="3596BF"/>
            </a:gs>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A3B936A1-3678-95D5-E5A9-2C0D3C7F0C98}"/>
            </a:ext>
          </a:extLst>
        </p:cNvPr>
        <p:cNvGrpSpPr/>
        <p:nvPr/>
      </p:nvGrpSpPr>
      <p:grpSpPr>
        <a:xfrm>
          <a:off x="0" y="0"/>
          <a:ext cx="0" cy="0"/>
          <a:chOff x="0" y="0"/>
          <a:chExt cx="0" cy="0"/>
        </a:xfrm>
      </p:grpSpPr>
      <p:sp>
        <p:nvSpPr>
          <p:cNvPr id="4" name="AutoShape 2" descr="Maryland State Flags - Nylon &amp; Polyester - 2' x 3' to 5' x 8' | US Flag  Store">
            <a:extLst>
              <a:ext uri="{FF2B5EF4-FFF2-40B4-BE49-F238E27FC236}">
                <a16:creationId xmlns:a16="http://schemas.microsoft.com/office/drawing/2014/main" id="{4B47807D-C973-190B-8A81-E192B9AFA2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4535F6E8-A697-276F-A68D-D9E89CA96C0C}"/>
              </a:ext>
            </a:extLst>
          </p:cNvPr>
          <p:cNvSpPr txBox="1"/>
          <p:nvPr/>
        </p:nvSpPr>
        <p:spPr>
          <a:xfrm>
            <a:off x="643449" y="5590574"/>
            <a:ext cx="7943204" cy="523220"/>
          </a:xfrm>
          <a:prstGeom prst="rect">
            <a:avLst/>
          </a:prstGeom>
          <a:noFill/>
        </p:spPr>
        <p:txBody>
          <a:bodyPr wrap="square" lIns="91440" tIns="45720" rIns="91440" bIns="45720" rtlCol="0" anchor="t">
            <a:spAutoFit/>
          </a:bodyPr>
          <a:lstStyle/>
          <a:p>
            <a:r>
              <a:rPr lang="en-US" sz="2800" b="1" dirty="0">
                <a:solidFill>
                  <a:srgbClr val="C00000"/>
                </a:solidFill>
              </a:rPr>
              <a:t>Maryland’s Story is America’s Story</a:t>
            </a:r>
            <a:endParaRPr lang="en-US" sz="2800" b="1" dirty="0">
              <a:solidFill>
                <a:srgbClr val="C00000"/>
              </a:solidFill>
              <a:cs typeface="Calibri"/>
            </a:endParaRPr>
          </a:p>
        </p:txBody>
      </p:sp>
      <p:sp>
        <p:nvSpPr>
          <p:cNvPr id="7" name="AutoShape 2" descr="Home">
            <a:extLst>
              <a:ext uri="{FF2B5EF4-FFF2-40B4-BE49-F238E27FC236}">
                <a16:creationId xmlns:a16="http://schemas.microsoft.com/office/drawing/2014/main" id="{70349989-00E4-23EE-2B0E-8F1EF694D1B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Home">
            <a:extLst>
              <a:ext uri="{FF2B5EF4-FFF2-40B4-BE49-F238E27FC236}">
                <a16:creationId xmlns:a16="http://schemas.microsoft.com/office/drawing/2014/main" id="{9BE3F0E8-99D0-848B-B48A-20187162971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8" descr="Home">
            <a:extLst>
              <a:ext uri="{FF2B5EF4-FFF2-40B4-BE49-F238E27FC236}">
                <a16:creationId xmlns:a16="http://schemas.microsoft.com/office/drawing/2014/main" id="{B70C8DDC-C590-BB8C-6FFC-1091E7C32CF6}"/>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Graphical user interface&#10;&#10;AI-generated content may be incorrect.">
            <a:extLst>
              <a:ext uri="{FF2B5EF4-FFF2-40B4-BE49-F238E27FC236}">
                <a16:creationId xmlns:a16="http://schemas.microsoft.com/office/drawing/2014/main" id="{9C500C74-A5DB-4312-1548-7D21350E272B}"/>
              </a:ext>
            </a:extLst>
          </p:cNvPr>
          <p:cNvPicPr>
            <a:picLocks noChangeAspect="1"/>
          </p:cNvPicPr>
          <p:nvPr/>
        </p:nvPicPr>
        <p:blipFill>
          <a:blip r:embed="rId2">
            <a:extLst>
              <a:ext uri="{28A0092B-C50C-407E-A947-70E740481C1C}">
                <a14:useLocalDpi xmlns:a14="http://schemas.microsoft.com/office/drawing/2010/main" val="0"/>
              </a:ext>
            </a:extLst>
          </a:blip>
          <a:srcRect l="4155" t="20984" r="75304" b="71502"/>
          <a:stretch>
            <a:fillRect/>
          </a:stretch>
        </p:blipFill>
        <p:spPr>
          <a:xfrm>
            <a:off x="643449" y="452426"/>
            <a:ext cx="4675491" cy="901873"/>
          </a:xfrm>
          <a:prstGeom prst="rect">
            <a:avLst/>
          </a:prstGeom>
        </p:spPr>
      </p:pic>
      <p:sp>
        <p:nvSpPr>
          <p:cNvPr id="14" name="TextBox 13">
            <a:extLst>
              <a:ext uri="{FF2B5EF4-FFF2-40B4-BE49-F238E27FC236}">
                <a16:creationId xmlns:a16="http://schemas.microsoft.com/office/drawing/2014/main" id="{9C1AA22E-CAB1-7321-BB9B-271DA9C06A7A}"/>
              </a:ext>
            </a:extLst>
          </p:cNvPr>
          <p:cNvSpPr txBox="1"/>
          <p:nvPr/>
        </p:nvSpPr>
        <p:spPr>
          <a:xfrm>
            <a:off x="643449" y="1842091"/>
            <a:ext cx="10323958" cy="3354765"/>
          </a:xfrm>
          <a:prstGeom prst="rect">
            <a:avLst/>
          </a:prstGeom>
          <a:noFill/>
        </p:spPr>
        <p:txBody>
          <a:bodyPr wrap="square" rtlCol="0">
            <a:spAutoFit/>
          </a:bodyPr>
          <a:lstStyle/>
          <a:p>
            <a:r>
              <a:rPr lang="en-US" sz="2400" b="1" dirty="0"/>
              <a:t>America’s History through the eyes and experiences of Marylanders.</a:t>
            </a:r>
          </a:p>
          <a:p>
            <a:endParaRPr lang="en-US" sz="800" b="1" dirty="0"/>
          </a:p>
          <a:p>
            <a:r>
              <a:rPr lang="en-US" sz="2000" dirty="0"/>
              <a:t>In anticipation of America’s 250</a:t>
            </a:r>
            <a:r>
              <a:rPr lang="en-US" sz="2000" baseline="30000" dirty="0"/>
              <a:t>th</a:t>
            </a:r>
            <a:r>
              <a:rPr lang="en-US" sz="2000" dirty="0"/>
              <a:t> anniversary, we’re opening the pages of some of our most iconic accomplishments, from the oyster farms of the Chesapeake Bay to the mountain peaks out west. Beyond the legends we all know well, we’ll explore stories of everyday Marylanders who served our country and helped democracy prosper through civic engagement. We’re honored to commemorate our deep and meaningful contribution to America’s past, present and future by retracing Maryland’s illustrious history.</a:t>
            </a:r>
          </a:p>
          <a:p>
            <a:endParaRPr lang="en-US" sz="2000" dirty="0"/>
          </a:p>
          <a:p>
            <a:r>
              <a:rPr lang="en-US" sz="2000" dirty="0"/>
              <a:t>Nearly every Maryland county has established a 250 Commission.</a:t>
            </a:r>
          </a:p>
        </p:txBody>
      </p:sp>
      <p:sp>
        <p:nvSpPr>
          <p:cNvPr id="15" name="TextBox 14">
            <a:extLst>
              <a:ext uri="{FF2B5EF4-FFF2-40B4-BE49-F238E27FC236}">
                <a16:creationId xmlns:a16="http://schemas.microsoft.com/office/drawing/2014/main" id="{DE36A99C-EA50-5AE9-D23B-1AEFB64C6FB3}"/>
              </a:ext>
            </a:extLst>
          </p:cNvPr>
          <p:cNvSpPr txBox="1"/>
          <p:nvPr/>
        </p:nvSpPr>
        <p:spPr>
          <a:xfrm>
            <a:off x="5499374" y="668374"/>
            <a:ext cx="4633000" cy="523220"/>
          </a:xfrm>
          <a:prstGeom prst="rect">
            <a:avLst/>
          </a:prstGeom>
          <a:noFill/>
        </p:spPr>
        <p:txBody>
          <a:bodyPr wrap="none" rtlCol="0">
            <a:spAutoFit/>
          </a:bodyPr>
          <a:lstStyle/>
          <a:p>
            <a:r>
              <a:rPr lang="en-US" sz="2800" b="1" dirty="0">
                <a:solidFill>
                  <a:srgbClr val="C00000"/>
                </a:solidFill>
              </a:rPr>
              <a:t>MDTwoFifty.Maryland.gov</a:t>
            </a:r>
          </a:p>
        </p:txBody>
      </p:sp>
    </p:spTree>
    <p:extLst>
      <p:ext uri="{BB962C8B-B14F-4D97-AF65-F5344CB8AC3E}">
        <p14:creationId xmlns:p14="http://schemas.microsoft.com/office/powerpoint/2010/main" val="3767574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55000">
              <a:srgbClr val="3596BF"/>
            </a:gs>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9E3457-E9B4-1983-D95A-D0DD74C03DB6}"/>
              </a:ext>
            </a:extLst>
          </p:cNvPr>
          <p:cNvSpPr txBox="1"/>
          <p:nvPr/>
        </p:nvSpPr>
        <p:spPr>
          <a:xfrm>
            <a:off x="7615645" y="941425"/>
            <a:ext cx="4016911" cy="2335176"/>
          </a:xfrm>
          <a:prstGeom prst="rect">
            <a:avLst/>
          </a:prstGeom>
        </p:spPr>
        <p:txBody>
          <a:bodyPr vert="horz" lIns="91440" tIns="45720" rIns="91440" bIns="45720" numCol="1" rtlCol="0" anchor="b">
            <a:normAutofit/>
          </a:bodyPr>
          <a:lstStyle/>
          <a:p>
            <a:pPr>
              <a:spcBef>
                <a:spcPct val="0"/>
              </a:spcBef>
              <a:spcAft>
                <a:spcPts val="600"/>
              </a:spcAft>
            </a:pPr>
            <a:r>
              <a:rPr lang="en-US" sz="2800" b="1" dirty="0">
                <a:solidFill>
                  <a:srgbClr val="C00000"/>
                </a:solidFill>
              </a:rPr>
              <a:t>State of Maryland Initiatives</a:t>
            </a:r>
          </a:p>
        </p:txBody>
      </p:sp>
      <p:sp>
        <p:nvSpPr>
          <p:cNvPr id="9" name="TextBox 8">
            <a:extLst>
              <a:ext uri="{FF2B5EF4-FFF2-40B4-BE49-F238E27FC236}">
                <a16:creationId xmlns:a16="http://schemas.microsoft.com/office/drawing/2014/main" id="{6563F617-DECA-49EF-6563-C7EFD4C06CD0}"/>
              </a:ext>
            </a:extLst>
          </p:cNvPr>
          <p:cNvSpPr txBox="1"/>
          <p:nvPr/>
        </p:nvSpPr>
        <p:spPr>
          <a:xfrm>
            <a:off x="684212" y="941424"/>
            <a:ext cx="6328428" cy="4758985"/>
          </a:xfrm>
          <a:prstGeom prst="rect">
            <a:avLst/>
          </a:prstGeom>
        </p:spPr>
        <p:txBody>
          <a:bodyPr vert="horz" lIns="91440" tIns="45720" rIns="91440" bIns="45720" rtlCol="0" anchor="ctr">
            <a:normAutofit/>
          </a:bodyPr>
          <a:lstStyle/>
          <a:p>
            <a:pPr marL="457200" indent="-457200">
              <a:spcBef>
                <a:spcPct val="20000"/>
              </a:spcBef>
              <a:spcAft>
                <a:spcPts val="600"/>
              </a:spcAft>
              <a:buClr>
                <a:schemeClr val="tx1"/>
              </a:buClr>
              <a:buSzPct val="80000"/>
              <a:buFont typeface="Wingdings 3" panose="05040102010807070707" pitchFamily="18" charset="2"/>
              <a:buChar char=""/>
            </a:pPr>
            <a:r>
              <a:rPr lang="en-US" b="1" dirty="0"/>
              <a:t>Citizen Academy Small Grant Program: Town of Myersville</a:t>
            </a:r>
          </a:p>
          <a:p>
            <a:pPr>
              <a:spcBef>
                <a:spcPct val="20000"/>
              </a:spcBef>
              <a:spcAft>
                <a:spcPts val="600"/>
              </a:spcAft>
              <a:buClr>
                <a:schemeClr val="tx1"/>
              </a:buClr>
              <a:buSzPct val="80000"/>
              <a:buFont typeface="Wingdings 3" panose="05040102010807070707" pitchFamily="18" charset="2"/>
              <a:buChar char=""/>
            </a:pPr>
            <a:r>
              <a:rPr lang="en-US" b="1" dirty="0"/>
              <a:t>     Inclusive History Grants: City of Frederick (Sites of 	Enslavement)</a:t>
            </a:r>
          </a:p>
          <a:p>
            <a:pPr>
              <a:spcBef>
                <a:spcPct val="20000"/>
              </a:spcBef>
              <a:spcAft>
                <a:spcPts val="600"/>
              </a:spcAft>
              <a:buClr>
                <a:schemeClr val="tx1"/>
              </a:buClr>
              <a:buSzPct val="80000"/>
              <a:buFont typeface="Wingdings 3" panose="05040102010807070707" pitchFamily="18" charset="2"/>
              <a:buChar char=""/>
            </a:pPr>
            <a:r>
              <a:rPr lang="en-US" b="1" dirty="0"/>
              <a:t>     Maryland Two Fifty Fellows: Heart of the Civil War</a:t>
            </a:r>
          </a:p>
          <a:p>
            <a:pPr>
              <a:spcBef>
                <a:spcPct val="20000"/>
              </a:spcBef>
              <a:spcAft>
                <a:spcPts val="600"/>
              </a:spcAft>
              <a:buClr>
                <a:schemeClr val="tx1"/>
              </a:buClr>
              <a:buSzPct val="80000"/>
              <a:buFont typeface="Wingdings 3" panose="05040102010807070707" pitchFamily="18" charset="2"/>
              <a:buChar char=""/>
            </a:pPr>
            <a:r>
              <a:rPr lang="en-US" b="1" dirty="0"/>
              <a:t>     Freedom of the Press Project</a:t>
            </a:r>
          </a:p>
          <a:p>
            <a:pPr>
              <a:spcBef>
                <a:spcPct val="20000"/>
              </a:spcBef>
              <a:spcAft>
                <a:spcPts val="600"/>
              </a:spcAft>
              <a:buClr>
                <a:schemeClr val="tx1"/>
              </a:buClr>
              <a:buSzPct val="80000"/>
              <a:buFont typeface="Wingdings 3" panose="05040102010807070707" pitchFamily="18" charset="2"/>
              <a:buChar char=""/>
            </a:pPr>
            <a:r>
              <a:rPr lang="en-US" b="1" dirty="0"/>
              <a:t> 	Miles for Maryland (Hike 250 miles in state parks)</a:t>
            </a:r>
          </a:p>
          <a:p>
            <a:pPr marL="457200" indent="-457200">
              <a:spcBef>
                <a:spcPct val="20000"/>
              </a:spcBef>
              <a:spcAft>
                <a:spcPts val="600"/>
              </a:spcAft>
              <a:buClr>
                <a:schemeClr val="tx1"/>
              </a:buClr>
              <a:buSzPct val="80000"/>
              <a:buFont typeface="Wingdings 3" panose="05040102010807070707" pitchFamily="18" charset="2"/>
              <a:buChar char=""/>
            </a:pPr>
            <a:r>
              <a:rPr lang="en-US" b="1" dirty="0"/>
              <a:t>Revolutionary Baseball: June 20 in Frederick!</a:t>
            </a:r>
          </a:p>
          <a:p>
            <a:pPr marL="457200" indent="-457200">
              <a:spcBef>
                <a:spcPct val="20000"/>
              </a:spcBef>
              <a:spcAft>
                <a:spcPts val="600"/>
              </a:spcAft>
              <a:buClr>
                <a:schemeClr val="tx1"/>
              </a:buClr>
              <a:buSzPct val="80000"/>
              <a:buFont typeface="Wingdings 3" panose="05040102010807070707" pitchFamily="18" charset="2"/>
              <a:buChar char=""/>
            </a:pPr>
            <a:r>
              <a:rPr lang="en-US" b="1" dirty="0"/>
              <a:t>Other Projects and Programs</a:t>
            </a:r>
          </a:p>
          <a:p>
            <a:pPr marL="457200" indent="-457200">
              <a:spcBef>
                <a:spcPct val="20000"/>
              </a:spcBef>
              <a:spcAft>
                <a:spcPts val="600"/>
              </a:spcAft>
              <a:buClr>
                <a:schemeClr val="tx1"/>
              </a:buClr>
              <a:buSzPct val="80000"/>
              <a:buFont typeface="Wingdings 3" panose="05040102010807070707" pitchFamily="18" charset="2"/>
              <a:buChar char=""/>
            </a:pPr>
            <a:r>
              <a:rPr lang="en-US" b="1" dirty="0"/>
              <a:t>Also: America’s Potluck on July 5</a:t>
            </a:r>
          </a:p>
          <a:p>
            <a:pPr marL="457200" indent="-457200">
              <a:spcBef>
                <a:spcPct val="20000"/>
              </a:spcBef>
              <a:spcAft>
                <a:spcPts val="600"/>
              </a:spcAft>
              <a:buClr>
                <a:schemeClr val="tx1"/>
              </a:buClr>
              <a:buSzPct val="80000"/>
              <a:buFont typeface="Wingdings 3" panose="05040102010807070707" pitchFamily="18" charset="2"/>
              <a:buChar char=""/>
            </a:pPr>
            <a:r>
              <a:rPr lang="en-US" b="1" dirty="0"/>
              <a:t>Also: Sharing the Spirit of America on July 8</a:t>
            </a:r>
          </a:p>
        </p:txBody>
      </p:sp>
      <p:sp>
        <p:nvSpPr>
          <p:cNvPr id="4" name="AutoShape 2" descr="Maryland State Flags - Nylon &amp; Polyester - 2' x 3' to 5' x 8' | US Flag  Store">
            <a:extLst>
              <a:ext uri="{FF2B5EF4-FFF2-40B4-BE49-F238E27FC236}">
                <a16:creationId xmlns:a16="http://schemas.microsoft.com/office/drawing/2014/main" id="{F8326399-FCAC-7333-E850-B9913F3C2B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50651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55000">
              <a:srgbClr val="3596BF"/>
            </a:gs>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4021875C-106F-3CC4-9EC6-119A579D0B2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CD7099F-F3D8-13C9-3E21-C8FBFE210AFA}"/>
              </a:ext>
            </a:extLst>
          </p:cNvPr>
          <p:cNvSpPr txBox="1"/>
          <p:nvPr/>
        </p:nvSpPr>
        <p:spPr>
          <a:xfrm>
            <a:off x="363248" y="248150"/>
            <a:ext cx="8699471" cy="646331"/>
          </a:xfrm>
          <a:prstGeom prst="rect">
            <a:avLst/>
          </a:prstGeom>
          <a:noFill/>
        </p:spPr>
        <p:txBody>
          <a:bodyPr wrap="square" lIns="91440" tIns="45720" rIns="91440" bIns="45720" numCol="1" rtlCol="0" anchor="t">
            <a:spAutoFit/>
          </a:bodyPr>
          <a:lstStyle/>
          <a:p>
            <a:r>
              <a:rPr lang="en-US" sz="3600" b="1" dirty="0">
                <a:solidFill>
                  <a:srgbClr val="C00000"/>
                </a:solidFill>
              </a:rPr>
              <a:t>Maryland Mosaic (150+ national firsts)</a:t>
            </a:r>
          </a:p>
        </p:txBody>
      </p:sp>
      <p:sp>
        <p:nvSpPr>
          <p:cNvPr id="4" name="AutoShape 2" descr="Maryland State Flags - Nylon &amp; Polyester - 2' x 3' to 5' x 8' | US Flag  Store">
            <a:extLst>
              <a:ext uri="{FF2B5EF4-FFF2-40B4-BE49-F238E27FC236}">
                <a16:creationId xmlns:a16="http://schemas.microsoft.com/office/drawing/2014/main" id="{A3EF7E81-7750-8867-AB92-CBDD97F568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F50CA1CF-4372-BBA0-FEF2-E207E3F11F92}"/>
              </a:ext>
            </a:extLst>
          </p:cNvPr>
          <p:cNvSpPr txBox="1"/>
          <p:nvPr/>
        </p:nvSpPr>
        <p:spPr>
          <a:xfrm>
            <a:off x="363248" y="894481"/>
            <a:ext cx="8120351" cy="5262979"/>
          </a:xfrm>
          <a:prstGeom prst="rect">
            <a:avLst/>
          </a:prstGeom>
          <a:noFill/>
        </p:spPr>
        <p:txBody>
          <a:bodyPr wrap="square" lIns="91440" tIns="45720" rIns="91440" bIns="45720" rtlCol="0" anchor="t">
            <a:spAutoFit/>
          </a:bodyPr>
          <a:lstStyle/>
          <a:p>
            <a:r>
              <a:rPr lang="en-US" sz="2800" b="1" u="sng" dirty="0">
                <a:solidFill>
                  <a:schemeClr val="tx1">
                    <a:lumMod val="65000"/>
                    <a:lumOff val="35000"/>
                  </a:schemeClr>
                </a:solidFill>
                <a:cs typeface="Calibri"/>
              </a:rPr>
              <a:t>11 Frederick County “Firsts”</a:t>
            </a:r>
          </a:p>
          <a:p>
            <a:pPr marL="742950" lvl="1" indent="-285750">
              <a:buFont typeface="Wingdings" panose="05000000000000000000" pitchFamily="2" charset="2"/>
              <a:buChar char="Ø"/>
            </a:pPr>
            <a:r>
              <a:rPr lang="en-US" sz="2800" b="1" dirty="0">
                <a:solidFill>
                  <a:schemeClr val="tx1">
                    <a:lumMod val="65000"/>
                    <a:lumOff val="35000"/>
                  </a:schemeClr>
                </a:solidFill>
                <a:cs typeface="Calibri"/>
              </a:rPr>
              <a:t> Theophilus Thompson </a:t>
            </a:r>
          </a:p>
          <a:p>
            <a:pPr marL="742950" lvl="1" indent="-285750">
              <a:buFont typeface="Wingdings" panose="05000000000000000000" pitchFamily="2" charset="2"/>
              <a:buChar char="Ø"/>
            </a:pPr>
            <a:r>
              <a:rPr lang="en-US" sz="2800" b="1" dirty="0">
                <a:solidFill>
                  <a:schemeClr val="tx1">
                    <a:lumMod val="65000"/>
                    <a:lumOff val="35000"/>
                  </a:schemeClr>
                </a:solidFill>
                <a:cs typeface="Calibri"/>
              </a:rPr>
              <a:t> Genetic Genealogy </a:t>
            </a:r>
          </a:p>
          <a:p>
            <a:pPr marL="742950" lvl="1" indent="-285750">
              <a:buFont typeface="Wingdings" panose="05000000000000000000" pitchFamily="2" charset="2"/>
              <a:buChar char="Ø"/>
            </a:pPr>
            <a:r>
              <a:rPr lang="en-US" sz="2800" b="1" dirty="0">
                <a:solidFill>
                  <a:schemeClr val="tx1">
                    <a:lumMod val="65000"/>
                    <a:lumOff val="35000"/>
                  </a:schemeClr>
                </a:solidFill>
                <a:cs typeface="Calibri"/>
              </a:rPr>
              <a:t> Elizabeth Seton </a:t>
            </a:r>
          </a:p>
          <a:p>
            <a:pPr marL="742950" lvl="1" indent="-285750">
              <a:buFont typeface="Wingdings" panose="05000000000000000000" pitchFamily="2" charset="2"/>
              <a:buChar char="Ø"/>
            </a:pPr>
            <a:r>
              <a:rPr lang="en-US" sz="2800" b="1" dirty="0">
                <a:solidFill>
                  <a:schemeClr val="tx1">
                    <a:lumMod val="65000"/>
                    <a:lumOff val="35000"/>
                  </a:schemeClr>
                </a:solidFill>
                <a:cs typeface="Calibri"/>
              </a:rPr>
              <a:t> Claire McCardell </a:t>
            </a:r>
          </a:p>
          <a:p>
            <a:pPr marL="742950" lvl="1" indent="-285750">
              <a:buFont typeface="Wingdings" panose="05000000000000000000" pitchFamily="2" charset="2"/>
              <a:buChar char="Ø"/>
            </a:pPr>
            <a:r>
              <a:rPr lang="en-US" sz="2800" b="1" dirty="0">
                <a:solidFill>
                  <a:schemeClr val="tx1">
                    <a:lumMod val="65000"/>
                    <a:lumOff val="35000"/>
                  </a:schemeClr>
                </a:solidFill>
                <a:cs typeface="Calibri"/>
              </a:rPr>
              <a:t> Military Intelligence Center </a:t>
            </a:r>
          </a:p>
          <a:p>
            <a:pPr marL="742950" lvl="1" indent="-285750">
              <a:buFont typeface="Wingdings" panose="05000000000000000000" pitchFamily="2" charset="2"/>
              <a:buChar char="Ø"/>
            </a:pPr>
            <a:r>
              <a:rPr lang="en-US" sz="2800" b="1" dirty="0">
                <a:solidFill>
                  <a:schemeClr val="tx1">
                    <a:lumMod val="65000"/>
                    <a:lumOff val="35000"/>
                  </a:schemeClr>
                </a:solidFill>
                <a:cs typeface="Calibri"/>
              </a:rPr>
              <a:t> Hospital #1 </a:t>
            </a:r>
          </a:p>
          <a:p>
            <a:pPr marL="742950" lvl="1" indent="-285750">
              <a:buFont typeface="Wingdings" panose="05000000000000000000" pitchFamily="2" charset="2"/>
              <a:buChar char="Ø"/>
            </a:pPr>
            <a:r>
              <a:rPr lang="en-US" sz="2800" b="1" dirty="0">
                <a:solidFill>
                  <a:schemeClr val="tx1">
                    <a:lumMod val="65000"/>
                    <a:lumOff val="35000"/>
                  </a:schemeClr>
                </a:solidFill>
                <a:cs typeface="Calibri"/>
              </a:rPr>
              <a:t> Battle of </a:t>
            </a:r>
            <a:r>
              <a:rPr lang="en-US" sz="2800" b="1" dirty="0" err="1">
                <a:solidFill>
                  <a:schemeClr val="tx1">
                    <a:lumMod val="65000"/>
                    <a:lumOff val="35000"/>
                  </a:schemeClr>
                </a:solidFill>
                <a:cs typeface="Calibri"/>
              </a:rPr>
              <a:t>Monocacy</a:t>
            </a:r>
            <a:r>
              <a:rPr lang="en-US" sz="2800" b="1" dirty="0">
                <a:solidFill>
                  <a:schemeClr val="tx1">
                    <a:lumMod val="65000"/>
                    <a:lumOff val="35000"/>
                  </a:schemeClr>
                </a:solidFill>
                <a:cs typeface="Calibri"/>
              </a:rPr>
              <a:t> </a:t>
            </a:r>
          </a:p>
          <a:p>
            <a:pPr marL="742950" lvl="1" indent="-285750">
              <a:buFont typeface="Wingdings" panose="05000000000000000000" pitchFamily="2" charset="2"/>
              <a:buChar char="Ø"/>
            </a:pPr>
            <a:r>
              <a:rPr lang="en-US" sz="2800" b="1" dirty="0">
                <a:solidFill>
                  <a:schemeClr val="tx1">
                    <a:lumMod val="65000"/>
                    <a:lumOff val="35000"/>
                  </a:schemeClr>
                </a:solidFill>
                <a:cs typeface="Calibri"/>
              </a:rPr>
              <a:t> Battle of Front Royal </a:t>
            </a:r>
          </a:p>
          <a:p>
            <a:pPr marL="742950" lvl="1" indent="-285750">
              <a:buFont typeface="Wingdings" panose="05000000000000000000" pitchFamily="2" charset="2"/>
              <a:buChar char="Ø"/>
            </a:pPr>
            <a:r>
              <a:rPr lang="en-US" sz="2800" b="1" dirty="0">
                <a:solidFill>
                  <a:schemeClr val="tx1">
                    <a:lumMod val="65000"/>
                    <a:lumOff val="35000"/>
                  </a:schemeClr>
                </a:solidFill>
                <a:cs typeface="Calibri"/>
              </a:rPr>
              <a:t> Roger B. Taney </a:t>
            </a:r>
          </a:p>
          <a:p>
            <a:pPr marL="742950" lvl="1" indent="-285750">
              <a:buFont typeface="Wingdings" panose="05000000000000000000" pitchFamily="2" charset="2"/>
              <a:buChar char="Ø"/>
            </a:pPr>
            <a:r>
              <a:rPr lang="en-US" sz="2800" b="1" dirty="0">
                <a:solidFill>
                  <a:schemeClr val="tx1">
                    <a:lumMod val="65000"/>
                    <a:lumOff val="35000"/>
                  </a:schemeClr>
                </a:solidFill>
                <a:cs typeface="Calibri"/>
              </a:rPr>
              <a:t> Gov. Thomas Holliday Hicks </a:t>
            </a:r>
          </a:p>
          <a:p>
            <a:pPr marL="742950" lvl="1" indent="-285750">
              <a:buFont typeface="Wingdings" panose="05000000000000000000" pitchFamily="2" charset="2"/>
              <a:buChar char="Ø"/>
            </a:pPr>
            <a:r>
              <a:rPr lang="en-US" sz="2800" b="1" dirty="0">
                <a:solidFill>
                  <a:schemeClr val="tx1">
                    <a:lumMod val="65000"/>
                    <a:lumOff val="35000"/>
                  </a:schemeClr>
                </a:solidFill>
                <a:cs typeface="Calibri"/>
              </a:rPr>
              <a:t> John Hanson</a:t>
            </a:r>
          </a:p>
        </p:txBody>
      </p:sp>
      <p:pic>
        <p:nvPicPr>
          <p:cNvPr id="2054" name="Picture 6">
            <a:extLst>
              <a:ext uri="{FF2B5EF4-FFF2-40B4-BE49-F238E27FC236}">
                <a16:creationId xmlns:a16="http://schemas.microsoft.com/office/drawing/2014/main" id="{D2F51832-0857-5057-6BD7-AF7F9A2902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544414" y="1465052"/>
            <a:ext cx="3571626" cy="469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524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6F3917-FAEF-4F5C-BE12-CF65574CE44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9EFF6467-061A-4EB4-A666-8ED016C0C0EC}"/>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DA5CB9C-6466-4DB3-83C9-AE3B536A5452}"/>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AA604B4-1AE4-48CB-981A-54CC4AE3C041}"/>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5D1C11E-228A-44D3-B3E8-1364E7393DE4}"/>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0FD3847-BF68-4ACE-83F8-1E7CC32B17CC}"/>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8" name="Rectangle 17">
            <a:extLst>
              <a:ext uri="{FF2B5EF4-FFF2-40B4-BE49-F238E27FC236}">
                <a16:creationId xmlns:a16="http://schemas.microsoft.com/office/drawing/2014/main" id="{547BBBDC-7066-4AF7-9C62-1803AB2F9B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nip Diagonal Corner Rectangle 24">
            <a:extLst>
              <a:ext uri="{FF2B5EF4-FFF2-40B4-BE49-F238E27FC236}">
                <a16:creationId xmlns:a16="http://schemas.microsoft.com/office/drawing/2014/main" id="{350FA329-CBE0-46FE-A19B-84D688DAD7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rgbClr val="FFFFFF"/>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479" y="1267871"/>
            <a:ext cx="3167005" cy="3996222"/>
          </a:xfrm>
          <a:prstGeom prst="rect">
            <a:avLst/>
          </a:prstGeom>
        </p:spPr>
      </p:pic>
      <p:cxnSp>
        <p:nvCxnSpPr>
          <p:cNvPr id="22" name="Straight Connector 21">
            <a:extLst>
              <a:ext uri="{FF2B5EF4-FFF2-40B4-BE49-F238E27FC236}">
                <a16:creationId xmlns:a16="http://schemas.microsoft.com/office/drawing/2014/main" id="{A8FFEFAE-4471-4EAA-92D7-76C13B4D451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1" y="1593669"/>
            <a:ext cx="0" cy="3222171"/>
          </a:xfrm>
          <a:prstGeom prst="line">
            <a:avLst/>
          </a:prstGeom>
          <a:ln>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Logo&#10;&#10;AI-generated content may be incorrect.">
            <a:extLst>
              <a:ext uri="{FF2B5EF4-FFF2-40B4-BE49-F238E27FC236}">
                <a16:creationId xmlns:a16="http://schemas.microsoft.com/office/drawing/2014/main" id="{9A22D5C2-4F24-29E6-5570-2DB5764896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70909" y="1267871"/>
            <a:ext cx="3996222" cy="3996222"/>
          </a:xfrm>
          <a:prstGeom prst="rect">
            <a:avLst/>
          </a:prstGeom>
        </p:spPr>
      </p:pic>
      <p:sp>
        <p:nvSpPr>
          <p:cNvPr id="4" name="AutoShape 2" descr="Maryland State Flags - Nylon &amp; Polyester - 2' x 3' to 5' x 8' | US Flag  Store">
            <a:extLst>
              <a:ext uri="{FF2B5EF4-FFF2-40B4-BE49-F238E27FC236}">
                <a16:creationId xmlns:a16="http://schemas.microsoft.com/office/drawing/2014/main" id="{F8326399-FCAC-7333-E850-B9913F3C2B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16880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A3B936A1-3678-95D5-E5A9-2C0D3C7F0C98}"/>
            </a:ext>
          </a:extLst>
        </p:cNvPr>
        <p:cNvGrpSpPr/>
        <p:nvPr/>
      </p:nvGrpSpPr>
      <p:grpSpPr>
        <a:xfrm>
          <a:off x="0" y="0"/>
          <a:ext cx="0" cy="0"/>
          <a:chOff x="0" y="0"/>
          <a:chExt cx="0" cy="0"/>
        </a:xfrm>
      </p:grpSpPr>
      <p:sp>
        <p:nvSpPr>
          <p:cNvPr id="4" name="AutoShape 2" descr="Maryland State Flags - Nylon &amp; Polyester - 2' x 3' to 5' x 8' | US Flag  Store">
            <a:extLst>
              <a:ext uri="{FF2B5EF4-FFF2-40B4-BE49-F238E27FC236}">
                <a16:creationId xmlns:a16="http://schemas.microsoft.com/office/drawing/2014/main" id="{4B47807D-C973-190B-8A81-E192B9AFA2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34" name="TextBox 8">
            <a:extLst>
              <a:ext uri="{FF2B5EF4-FFF2-40B4-BE49-F238E27FC236}">
                <a16:creationId xmlns:a16="http://schemas.microsoft.com/office/drawing/2014/main" id="{1AAAF6F6-F09D-549D-48AC-51D977410CD4}"/>
              </a:ext>
            </a:extLst>
          </p:cNvPr>
          <p:cNvGraphicFramePr/>
          <p:nvPr>
            <p:extLst>
              <p:ext uri="{D42A27DB-BD31-4B8C-83A1-F6EECF244321}">
                <p14:modId xmlns:p14="http://schemas.microsoft.com/office/powerpoint/2010/main" val="2386613699"/>
              </p:ext>
            </p:extLst>
          </p:nvPr>
        </p:nvGraphicFramePr>
        <p:xfrm>
          <a:off x="685800" y="2091813"/>
          <a:ext cx="10820399" cy="3722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1C957965-8061-2CB5-1CDB-9D5B2D73B73F}"/>
              </a:ext>
            </a:extLst>
          </p:cNvPr>
          <p:cNvSpPr txBox="1"/>
          <p:nvPr/>
        </p:nvSpPr>
        <p:spPr>
          <a:xfrm>
            <a:off x="1597527" y="768752"/>
            <a:ext cx="8849032" cy="369332"/>
          </a:xfrm>
          <a:prstGeom prst="rect">
            <a:avLst/>
          </a:prstGeom>
          <a:noFill/>
        </p:spPr>
        <p:txBody>
          <a:bodyPr wrap="square" rtlCol="0">
            <a:spAutoFit/>
          </a:bodyPr>
          <a:lstStyle/>
          <a:p>
            <a:pPr algn="ctr"/>
            <a:r>
              <a:rPr lang="en-US" dirty="0"/>
              <a:t>Frederick County US Semiquincentennial Commission</a:t>
            </a:r>
          </a:p>
        </p:txBody>
      </p:sp>
      <p:sp>
        <p:nvSpPr>
          <p:cNvPr id="5" name="TextBox 4">
            <a:extLst>
              <a:ext uri="{FF2B5EF4-FFF2-40B4-BE49-F238E27FC236}">
                <a16:creationId xmlns:a16="http://schemas.microsoft.com/office/drawing/2014/main" id="{4A7FDBEF-ADBA-9A70-FDEF-76CB09445894}"/>
              </a:ext>
            </a:extLst>
          </p:cNvPr>
          <p:cNvSpPr txBox="1"/>
          <p:nvPr/>
        </p:nvSpPr>
        <p:spPr>
          <a:xfrm>
            <a:off x="4975121" y="1386349"/>
            <a:ext cx="2093843" cy="369332"/>
          </a:xfrm>
          <a:prstGeom prst="rect">
            <a:avLst/>
          </a:prstGeom>
          <a:noFill/>
        </p:spPr>
        <p:txBody>
          <a:bodyPr wrap="none" rtlCol="0">
            <a:spAutoFit/>
          </a:bodyPr>
          <a:lstStyle/>
          <a:p>
            <a:pPr algn="ctr"/>
            <a:r>
              <a:rPr lang="en-US" dirty="0"/>
              <a:t>Goals and Duties</a:t>
            </a:r>
          </a:p>
        </p:txBody>
      </p:sp>
    </p:spTree>
    <p:extLst>
      <p:ext uri="{BB962C8B-B14F-4D97-AF65-F5344CB8AC3E}">
        <p14:creationId xmlns:p14="http://schemas.microsoft.com/office/powerpoint/2010/main" val="2677820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rgbClr val="64D4EF"/>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A3B936A1-3678-95D5-E5A9-2C0D3C7F0C9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B7B9B1A-F51C-738F-2F11-BFD104A7E4FD}"/>
              </a:ext>
            </a:extLst>
          </p:cNvPr>
          <p:cNvSpPr txBox="1"/>
          <p:nvPr/>
        </p:nvSpPr>
        <p:spPr>
          <a:xfrm>
            <a:off x="389572" y="504544"/>
            <a:ext cx="10485233" cy="4758985"/>
          </a:xfrm>
          <a:prstGeom prst="rect">
            <a:avLst/>
          </a:prstGeom>
        </p:spPr>
        <p:txBody>
          <a:bodyPr vert="horz" lIns="91440" tIns="45720" rIns="91440" bIns="45720" rtlCol="0" anchor="ctr">
            <a:noAutofit/>
          </a:bodyPr>
          <a:lstStyle/>
          <a:p>
            <a:pPr>
              <a:lnSpc>
                <a:spcPct val="90000"/>
              </a:lnSpc>
              <a:spcBef>
                <a:spcPct val="20000"/>
              </a:spcBef>
              <a:spcAft>
                <a:spcPts val="600"/>
              </a:spcAft>
              <a:buClr>
                <a:schemeClr val="tx1"/>
              </a:buClr>
              <a:buSzPct val="80000"/>
            </a:pPr>
            <a:r>
              <a:rPr lang="en-US" sz="1600" b="1" dirty="0">
                <a:solidFill>
                  <a:schemeClr val="bg2">
                    <a:lumMod val="75000"/>
                  </a:schemeClr>
                </a:solidFill>
              </a:rPr>
              <a:t>Frederick County U.S. 250 Commission Priorities:</a:t>
            </a:r>
          </a:p>
          <a:p>
            <a:pPr>
              <a:lnSpc>
                <a:spcPct val="90000"/>
              </a:lnSpc>
              <a:spcBef>
                <a:spcPct val="20000"/>
              </a:spcBef>
              <a:spcAft>
                <a:spcPts val="600"/>
              </a:spcAft>
              <a:buClr>
                <a:schemeClr val="tx1"/>
              </a:buClr>
              <a:buSzPct val="80000"/>
              <a:buFont typeface="Wingdings 3" panose="05040102010807070707" pitchFamily="18" charset="2"/>
              <a:buChar char=""/>
            </a:pPr>
            <a:endParaRPr lang="en-US" sz="1600" b="1" dirty="0">
              <a:solidFill>
                <a:schemeClr val="bg2">
                  <a:lumMod val="75000"/>
                </a:schemeClr>
              </a:solidFill>
            </a:endParaRPr>
          </a:p>
          <a:p>
            <a:pPr>
              <a:lnSpc>
                <a:spcPct val="90000"/>
              </a:lnSpc>
              <a:spcBef>
                <a:spcPct val="20000"/>
              </a:spcBef>
              <a:spcAft>
                <a:spcPts val="600"/>
              </a:spcAft>
              <a:buClr>
                <a:schemeClr val="tx1"/>
              </a:buClr>
              <a:buSzPct val="80000"/>
            </a:pPr>
            <a:r>
              <a:rPr lang="en-US" sz="1600" b="1" dirty="0">
                <a:solidFill>
                  <a:schemeClr val="bg2">
                    <a:lumMod val="75000"/>
                  </a:schemeClr>
                </a:solidFill>
              </a:rPr>
              <a:t>Who is the audience for the events? </a:t>
            </a:r>
            <a:endParaRPr lang="en-US" sz="1600" dirty="0">
              <a:solidFill>
                <a:schemeClr val="bg2">
                  <a:lumMod val="75000"/>
                </a:schemeClr>
              </a:solidFill>
            </a:endParaRPr>
          </a:p>
          <a:p>
            <a:pPr>
              <a:lnSpc>
                <a:spcPct val="90000"/>
              </a:lnSpc>
              <a:spcBef>
                <a:spcPct val="20000"/>
              </a:spcBef>
              <a:spcAft>
                <a:spcPts val="600"/>
              </a:spcAft>
              <a:buClr>
                <a:schemeClr val="tx1"/>
              </a:buClr>
              <a:buSzPct val="80000"/>
              <a:buFont typeface="Wingdings 3" panose="05040102010807070707" pitchFamily="18" charset="2"/>
              <a:buChar char=""/>
            </a:pPr>
            <a:r>
              <a:rPr lang="en-US" sz="1600" dirty="0">
                <a:solidFill>
                  <a:schemeClr val="bg2">
                    <a:lumMod val="75000"/>
                  </a:schemeClr>
                </a:solidFill>
              </a:rPr>
              <a:t>Students, county citizens and visitors alike, minority groups and people of all races and backgrounds.  </a:t>
            </a:r>
          </a:p>
          <a:p>
            <a:pPr>
              <a:lnSpc>
                <a:spcPct val="90000"/>
              </a:lnSpc>
              <a:spcBef>
                <a:spcPct val="20000"/>
              </a:spcBef>
              <a:spcAft>
                <a:spcPts val="600"/>
              </a:spcAft>
              <a:buClr>
                <a:schemeClr val="tx1"/>
              </a:buClr>
              <a:buSzPct val="80000"/>
            </a:pPr>
            <a:endParaRPr lang="en-US" sz="1600" dirty="0">
              <a:solidFill>
                <a:schemeClr val="bg2">
                  <a:lumMod val="75000"/>
                </a:schemeClr>
              </a:solidFill>
            </a:endParaRPr>
          </a:p>
          <a:p>
            <a:pPr>
              <a:lnSpc>
                <a:spcPct val="90000"/>
              </a:lnSpc>
              <a:spcBef>
                <a:spcPct val="20000"/>
              </a:spcBef>
              <a:spcAft>
                <a:spcPts val="600"/>
              </a:spcAft>
              <a:buClr>
                <a:schemeClr val="tx1"/>
              </a:buClr>
              <a:buSzPct val="80000"/>
            </a:pPr>
            <a:r>
              <a:rPr lang="en-US" sz="1600" b="1" dirty="0">
                <a:solidFill>
                  <a:schemeClr val="bg2">
                    <a:lumMod val="75000"/>
                  </a:schemeClr>
                </a:solidFill>
              </a:rPr>
              <a:t>What does success look like? </a:t>
            </a:r>
            <a:endParaRPr lang="en-US" sz="1600" dirty="0">
              <a:solidFill>
                <a:schemeClr val="bg2">
                  <a:lumMod val="75000"/>
                </a:schemeClr>
              </a:solidFill>
            </a:endParaRPr>
          </a:p>
          <a:p>
            <a:pPr>
              <a:lnSpc>
                <a:spcPct val="90000"/>
              </a:lnSpc>
              <a:spcBef>
                <a:spcPct val="20000"/>
              </a:spcBef>
              <a:spcAft>
                <a:spcPts val="600"/>
              </a:spcAft>
              <a:buClr>
                <a:schemeClr val="tx1"/>
              </a:buClr>
              <a:buSzPct val="80000"/>
              <a:buFont typeface="Wingdings 3" panose="05040102010807070707" pitchFamily="18" charset="2"/>
              <a:buChar char=""/>
            </a:pPr>
            <a:r>
              <a:rPr lang="en-US" sz="1600" dirty="0">
                <a:solidFill>
                  <a:schemeClr val="bg2">
                    <a:lumMod val="75000"/>
                  </a:schemeClr>
                </a:solidFill>
              </a:rPr>
              <a:t>Grow membership of historic organizations, increase volunteer base for historical groups or non-profits, increased tourism, successful event attendance, representation captures the diverse history of all that make up Frederick</a:t>
            </a:r>
          </a:p>
          <a:p>
            <a:pPr>
              <a:lnSpc>
                <a:spcPct val="90000"/>
              </a:lnSpc>
              <a:spcBef>
                <a:spcPct val="20000"/>
              </a:spcBef>
              <a:spcAft>
                <a:spcPts val="600"/>
              </a:spcAft>
              <a:buClr>
                <a:schemeClr val="tx1"/>
              </a:buClr>
              <a:buSzPct val="80000"/>
              <a:buFont typeface="Wingdings 3" panose="05040102010807070707" pitchFamily="18" charset="2"/>
              <a:buChar char=""/>
            </a:pPr>
            <a:endParaRPr lang="en-US" sz="1600" dirty="0">
              <a:solidFill>
                <a:schemeClr val="bg2">
                  <a:lumMod val="75000"/>
                </a:schemeClr>
              </a:solidFill>
            </a:endParaRPr>
          </a:p>
          <a:p>
            <a:pPr>
              <a:lnSpc>
                <a:spcPct val="90000"/>
              </a:lnSpc>
              <a:spcBef>
                <a:spcPct val="20000"/>
              </a:spcBef>
              <a:spcAft>
                <a:spcPts val="600"/>
              </a:spcAft>
              <a:buClr>
                <a:schemeClr val="tx1"/>
              </a:buClr>
              <a:buSzPct val="80000"/>
            </a:pPr>
            <a:r>
              <a:rPr lang="en-US" sz="1600" b="1" dirty="0">
                <a:solidFill>
                  <a:schemeClr val="bg2">
                    <a:lumMod val="75000"/>
                  </a:schemeClr>
                </a:solidFill>
              </a:rPr>
              <a:t>Goals of the Commission </a:t>
            </a:r>
            <a:endParaRPr lang="en-US" sz="1600" dirty="0">
              <a:solidFill>
                <a:schemeClr val="bg2">
                  <a:lumMod val="75000"/>
                </a:schemeClr>
              </a:solidFill>
            </a:endParaRPr>
          </a:p>
          <a:p>
            <a:pPr>
              <a:lnSpc>
                <a:spcPct val="90000"/>
              </a:lnSpc>
              <a:spcBef>
                <a:spcPct val="20000"/>
              </a:spcBef>
              <a:spcAft>
                <a:spcPts val="600"/>
              </a:spcAft>
              <a:buClr>
                <a:schemeClr val="tx1"/>
              </a:buClr>
              <a:buSzPct val="80000"/>
              <a:buFont typeface="Wingdings 3" panose="05040102010807070707" pitchFamily="18" charset="2"/>
              <a:buChar char=""/>
            </a:pPr>
            <a:r>
              <a:rPr lang="en-US" sz="1600" dirty="0">
                <a:solidFill>
                  <a:schemeClr val="bg2">
                    <a:lumMod val="75000"/>
                  </a:schemeClr>
                </a:solidFill>
              </a:rPr>
              <a:t>Tell the stories of all different groups in the community, programs that embrace our full history, include all of the areas of the county, have the events be fun. </a:t>
            </a:r>
          </a:p>
        </p:txBody>
      </p:sp>
      <p:sp>
        <p:nvSpPr>
          <p:cNvPr id="4" name="AutoShape 2" descr="Maryland State Flags - Nylon &amp; Polyester - 2' x 3' to 5' x 8' | US Flag  Store">
            <a:extLst>
              <a:ext uri="{FF2B5EF4-FFF2-40B4-BE49-F238E27FC236}">
                <a16:creationId xmlns:a16="http://schemas.microsoft.com/office/drawing/2014/main" id="{4B47807D-C973-190B-8A81-E192B9AFA2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67894693"/>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7133</TotalTime>
  <Words>1257</Words>
  <Application>Microsoft Office PowerPoint</Application>
  <PresentationFormat>Widescreen</PresentationFormat>
  <Paragraphs>154</Paragraphs>
  <Slides>21</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Aptos</vt:lpstr>
      <vt:lpstr>Aptos Display</vt:lpstr>
      <vt:lpstr>Arial</vt:lpstr>
      <vt:lpstr>Calibri</vt:lpstr>
      <vt:lpstr>Century Gothic</vt:lpstr>
      <vt:lpstr>Wingdings</vt:lpstr>
      <vt:lpstr>Wingdings 3</vt:lpstr>
      <vt:lpstr>Slice</vt:lpstr>
      <vt:lpstr>Custom Design</vt:lpstr>
      <vt:lpstr>1_Custom Design</vt:lpstr>
      <vt:lpstr>Celebrating America’s 250th Anniversary in Frederick County, MD    Frederick County  U.S. Semiquincentennial Commission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Activities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Maryland 250 Commission   The US Semiquincentennial in Maryland  2026</dc:title>
  <dc:creator>Michele Johnson</dc:creator>
  <cp:lastModifiedBy>Shuan Butcher</cp:lastModifiedBy>
  <cp:revision>54</cp:revision>
  <dcterms:created xsi:type="dcterms:W3CDTF">2023-09-28T13:09:01Z</dcterms:created>
  <dcterms:modified xsi:type="dcterms:W3CDTF">2026-03-13T00:35:29Z</dcterms:modified>
</cp:coreProperties>
</file>