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1" r:id="rId4"/>
    <p:sldId id="262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67FF-F8B6-4033-BA62-FE89D35BA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02C1C-4D32-4344-9DA5-B42EF1869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48985-8504-4AA1-8EF8-FD71C3D2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C082-2CF1-4C15-81ED-B7FBC764702D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6D46-2761-4480-B305-016546036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1DCC5-3AC6-4849-BC95-76AB8182A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8E-EFE7-43DF-B3F6-343EA8919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1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7F47-CE6D-47C8-8573-596D5FE0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EABB5A-71F5-4D23-9231-83D948F1E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3DD06-3601-4439-ADA3-DE4E9DDCD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C082-2CF1-4C15-81ED-B7FBC764702D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B4DBE-8F81-4698-9C16-E3BE1344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FD3CD-AD3C-4F8F-B2C3-41D480F6F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8E-EFE7-43DF-B3F6-343EA8919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33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00EAB-7C7F-429C-AFA4-B3501A82F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98980-AE84-49C1-8A8B-3E881A59D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30CB1-DC71-447F-86F8-F5A072748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C082-2CF1-4C15-81ED-B7FBC764702D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58909-14B9-4689-929C-42248E16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2BAAC-3E1D-4E3E-A7D9-80239911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8E-EFE7-43DF-B3F6-343EA8919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8BCF6-6E17-409E-8099-85AFD5397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9BBFE-292E-4AD4-935C-6DB710F68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9DA5A-1736-4167-9F22-AE412A97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C082-2CF1-4C15-81ED-B7FBC764702D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E12E-CCB4-43B8-B20F-EE2366DF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A1DCB-B314-4996-B6F6-6E114135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8E-EFE7-43DF-B3F6-343EA8919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5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B633-E826-423A-B306-1161C221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8C250-B625-4467-A193-CEF3AD675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19F71-4F48-4906-A359-C56BE2E8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C082-2CF1-4C15-81ED-B7FBC764702D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9DC4D-303D-4BDA-AE76-82DF7B6F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40703-3014-4CEF-88B4-F028D0CE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8E-EFE7-43DF-B3F6-343EA8919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01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8B06-54F3-4103-B20C-96111F28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9D332-5BD3-4883-85EA-7CC504FA93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C3CDE-1340-4C5C-B0CB-CA0495164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8B7FA-3628-4D26-933F-A32A6E07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C082-2CF1-4C15-81ED-B7FBC764702D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13468-A11A-4700-8A4E-0CEAB108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0B5D50-59F7-4FE0-968B-45451009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8E-EFE7-43DF-B3F6-343EA8919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289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8CE84-93DA-4FB4-BEB9-16B9B08C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EAA76-80FA-461B-8AC4-25270F90C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70B84-CDB9-4D99-A654-85D4972D2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21105-1BBD-4AAC-8B34-A6C79A2DE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3EB5DC-3CA7-49F0-AFEE-391D39072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9B0D3-824A-4B8D-89A9-A10DE046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C082-2CF1-4C15-81ED-B7FBC764702D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0ACAA0-8B21-44E9-BA25-A05D5159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C254F5-9CC0-404F-832B-C065BAA8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8E-EFE7-43DF-B3F6-343EA8919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01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0BCA-A4ED-4253-A7BB-61D3EB4F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3BC264-1B2A-46F6-BD80-A22253D0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C082-2CF1-4C15-81ED-B7FBC764702D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64D50-BA5D-4EC8-AADD-9AD8D26B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65E6E-D012-42B5-882F-D86BFD9E9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8E-EFE7-43DF-B3F6-343EA8919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5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1E3B9F-D650-4B76-9C17-CD8D2606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C082-2CF1-4C15-81ED-B7FBC764702D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DA34A-E62C-48F9-8B6B-C484BFB3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68FC6-4C2C-4A55-957D-0E21F38A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8E-EFE7-43DF-B3F6-343EA8919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9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E9C93-EBBE-4018-9CB9-DEA082714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012F1-5476-4B30-AE7F-E414F49E1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70DDDB-9AB1-48C0-ACC7-2BE687320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BF8D7-FE83-4829-9B07-C66AA38C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C082-2CF1-4C15-81ED-B7FBC764702D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7D6A2-CA63-48F0-A7D1-04630431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77E15-2C21-4A4C-8CF8-1FD05CEB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8E-EFE7-43DF-B3F6-343EA8919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91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80BF-63FC-4B6A-9092-9F4579A5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8E852-D50D-4231-A299-A18FAAF9B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D750A-545E-4EB5-807B-A1C1E026E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8E2B5-3D6E-477D-9183-ADF95915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8C082-2CF1-4C15-81ED-B7FBC764702D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134E-B7D2-42F1-9504-32EDB499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F0F92-B3F7-4B2E-89F8-3C632C3C9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558E-EFE7-43DF-B3F6-343EA8919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9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51B83-2EBB-4D64-BD7F-917D281C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117A7-E1C2-4F26-8E1B-9A66E8E09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1E3BD-9DC2-464D-AE98-988E92C79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8C082-2CF1-4C15-81ED-B7FBC764702D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2F236-B3E5-4C6E-90D5-13BD6FF49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DD6C-8FF1-47AA-9BD6-30C9225C2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558E-EFE7-43DF-B3F6-343EA89192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56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19AD3-896F-42BB-BCC9-4A92A01FC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/>
              <a:t>TKB Youth Corner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ED99A-6715-4D76-92ED-3119B2917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GB"/>
              <a:t>Kick Off Meeting</a:t>
            </a:r>
          </a:p>
          <a:p>
            <a:pPr algn="l"/>
            <a:r>
              <a:rPr lang="en-GB"/>
              <a:t>Oct 2</a:t>
            </a:r>
            <a:r>
              <a:rPr lang="en-GB" baseline="30000"/>
              <a:t>nd</a:t>
            </a:r>
            <a:r>
              <a:rPr lang="en-GB"/>
              <a:t>, 2022</a:t>
            </a:r>
          </a:p>
        </p:txBody>
      </p:sp>
      <p:sp>
        <p:nvSpPr>
          <p:cNvPr id="6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DA133722-DB53-4441-BE83-F0E8B2FAF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9665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46F0AC-189A-4F10-95CD-7456EF04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Always remember these 3 R’s</a:t>
            </a: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C852F184-AADB-4D94-B9F0-E288C87863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9444" y="640080"/>
            <a:ext cx="5564319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5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02517-32CB-4B79-88B5-5D2EF99EB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en-GB" sz="5400" dirty="0"/>
              <a:t>3 R’s</a:t>
            </a:r>
          </a:p>
        </p:txBody>
      </p:sp>
      <p:pic>
        <p:nvPicPr>
          <p:cNvPr id="8" name="Picture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A42FD57-8167-41AE-863D-A7A9ACAEAB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" b="24012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10" name="Picture 9" descr="A picture containing text, person, person, posing&#10;&#10;Description automatically generated">
            <a:extLst>
              <a:ext uri="{FF2B5EF4-FFF2-40B4-BE49-F238E27FC236}">
                <a16:creationId xmlns:a16="http://schemas.microsoft.com/office/drawing/2014/main" id="{EC3C9679-554D-41A1-BDE5-3EAA8F0EEB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4" r="22737" b="3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19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F5AD72-A815-4AEA-9A13-51669727B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r>
              <a:rPr lang="en-GB" sz="1700" dirty="0"/>
              <a:t>Remember and Reconnect</a:t>
            </a:r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r>
              <a:rPr lang="en-GB" sz="1700" dirty="0"/>
              <a:t>Right to Justice</a:t>
            </a:r>
          </a:p>
          <a:p>
            <a:endParaRPr lang="en-GB" sz="1700" dirty="0"/>
          </a:p>
          <a:p>
            <a:endParaRPr lang="en-GB" sz="1700" dirty="0"/>
          </a:p>
          <a:p>
            <a:endParaRPr lang="en-GB" sz="1700" dirty="0"/>
          </a:p>
          <a:p>
            <a:r>
              <a:rPr lang="en-GB" sz="1700" dirty="0"/>
              <a:t>Return and Rehabilitation</a:t>
            </a:r>
          </a:p>
        </p:txBody>
      </p:sp>
      <p:pic>
        <p:nvPicPr>
          <p:cNvPr id="12" name="Picture 11" descr="A picture containing tree, plant, maple&#10;&#10;Description automatically generated">
            <a:extLst>
              <a:ext uri="{FF2B5EF4-FFF2-40B4-BE49-F238E27FC236}">
                <a16:creationId xmlns:a16="http://schemas.microsoft.com/office/drawing/2014/main" id="{FB733EDA-E4CD-474F-B1F8-47FFE4E1ED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7" r="8512" b="-1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73D0B-488F-4EFC-A5D8-6353FD81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the most important one…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4AC9EC4E-6121-45EA-A9B0-1B132DD4D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  <p:pic>
        <p:nvPicPr>
          <p:cNvPr id="13" name="Picture 12" descr="A person wearing an orange shirt&#10;&#10;Description automatically generated with low confidence">
            <a:extLst>
              <a:ext uri="{FF2B5EF4-FFF2-40B4-BE49-F238E27FC236}">
                <a16:creationId xmlns:a16="http://schemas.microsoft.com/office/drawing/2014/main" id="{A8F9281E-0DB6-4A8B-828D-DC0409A5F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30" y="4565614"/>
            <a:ext cx="3872948" cy="21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9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62,4,And the most important one…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34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TKB Youth Corner</vt:lpstr>
      <vt:lpstr>  Always remember these 3 R’s</vt:lpstr>
      <vt:lpstr>3 R’s</vt:lpstr>
      <vt:lpstr>And the most important one…</vt:lpstr>
    </vt:vector>
  </TitlesOfParts>
  <Company>PricewaterhouseCoopers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TKB Youth Corner</dc:title>
  <dc:creator>Amit Raina (US)</dc:creator>
  <cp:lastModifiedBy>Amit Raina (US)</cp:lastModifiedBy>
  <cp:revision>1</cp:revision>
  <dcterms:created xsi:type="dcterms:W3CDTF">2022-10-02T19:08:18Z</dcterms:created>
  <dcterms:modified xsi:type="dcterms:W3CDTF">2022-10-02T19:42:56Z</dcterms:modified>
</cp:coreProperties>
</file>