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Anaheim"/>
      <p:regular r:id="rId16"/>
      <p:bold r:id="rId17"/>
    </p:embeddedFont>
    <p:embeddedFont>
      <p:font typeface="Albert Sans"/>
      <p:regular r:id="rId18"/>
      <p:bold r:id="rId19"/>
      <p:italic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A49D4A-4639-4D98-A859-D64134DD7576}">
  <a:tblStyle styleId="{E3A49D4A-4639-4D98-A859-D64134DD757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bertSans-italic.fntdata"/><Relationship Id="rId22" Type="http://schemas.openxmlformats.org/officeDocument/2006/relationships/font" Target="fonts/Questrial-regular.fntdata"/><Relationship Id="rId21" Type="http://schemas.openxmlformats.org/officeDocument/2006/relationships/font" Target="fonts/Albert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naheim-bold.fntdata"/><Relationship Id="rId16" Type="http://schemas.openxmlformats.org/officeDocument/2006/relationships/font" Target="fonts/Anaheim-regular.fntdata"/><Relationship Id="rId19" Type="http://schemas.openxmlformats.org/officeDocument/2006/relationships/font" Target="fonts/AlbertSans-bold.fntdata"/><Relationship Id="rId18" Type="http://schemas.openxmlformats.org/officeDocument/2006/relationships/font" Target="fonts/Albert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d5260bdd85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d5260bdd85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54dda1946d_4_2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54dda1946d_4_2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d431007ba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d431007ba2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200">
              <a:solidFill>
                <a:srgbClr val="595959"/>
              </a:solidFill>
              <a:latin typeface="Anaheim"/>
              <a:ea typeface="Anaheim"/>
              <a:cs typeface="Anaheim"/>
              <a:sym typeface="Anaheim"/>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54dda1946d_6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54dda1946d_6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d431007ba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8" name="Google Shape;708;gd431007ba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4072739ea5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4072739ea5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54dda1946d_6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54dda1946d_6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54dda1946d_6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54dda1946d_6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1311850"/>
            <a:ext cx="4708200" cy="23013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4400"/>
            </a:lvl1pPr>
            <a:lvl2pPr lvl="1" algn="ctr">
              <a:spcBef>
                <a:spcPts val="0"/>
              </a:spcBef>
              <a:spcAft>
                <a:spcPts val="0"/>
              </a:spcAft>
              <a:buClr>
                <a:srgbClr val="191919"/>
              </a:buClr>
              <a:buSzPts val="5200"/>
              <a:buFont typeface="Questrial"/>
              <a:buNone/>
              <a:defRPr b="1" sz="5200">
                <a:solidFill>
                  <a:srgbClr val="191919"/>
                </a:solidFill>
                <a:latin typeface="Questrial"/>
                <a:ea typeface="Questrial"/>
                <a:cs typeface="Questrial"/>
                <a:sym typeface="Questrial"/>
              </a:defRPr>
            </a:lvl2pPr>
            <a:lvl3pPr lvl="2" algn="ctr">
              <a:spcBef>
                <a:spcPts val="0"/>
              </a:spcBef>
              <a:spcAft>
                <a:spcPts val="0"/>
              </a:spcAft>
              <a:buClr>
                <a:srgbClr val="191919"/>
              </a:buClr>
              <a:buSzPts val="5200"/>
              <a:buFont typeface="Questrial"/>
              <a:buNone/>
              <a:defRPr b="1" sz="5200">
                <a:solidFill>
                  <a:srgbClr val="191919"/>
                </a:solidFill>
                <a:latin typeface="Questrial"/>
                <a:ea typeface="Questrial"/>
                <a:cs typeface="Questrial"/>
                <a:sym typeface="Questrial"/>
              </a:defRPr>
            </a:lvl3pPr>
            <a:lvl4pPr lvl="3" algn="ctr">
              <a:spcBef>
                <a:spcPts val="0"/>
              </a:spcBef>
              <a:spcAft>
                <a:spcPts val="0"/>
              </a:spcAft>
              <a:buClr>
                <a:srgbClr val="191919"/>
              </a:buClr>
              <a:buSzPts val="5200"/>
              <a:buFont typeface="Questrial"/>
              <a:buNone/>
              <a:defRPr b="1" sz="5200">
                <a:solidFill>
                  <a:srgbClr val="191919"/>
                </a:solidFill>
                <a:latin typeface="Questrial"/>
                <a:ea typeface="Questrial"/>
                <a:cs typeface="Questrial"/>
                <a:sym typeface="Questrial"/>
              </a:defRPr>
            </a:lvl4pPr>
            <a:lvl5pPr lvl="4" algn="ctr">
              <a:spcBef>
                <a:spcPts val="0"/>
              </a:spcBef>
              <a:spcAft>
                <a:spcPts val="0"/>
              </a:spcAft>
              <a:buClr>
                <a:srgbClr val="191919"/>
              </a:buClr>
              <a:buSzPts val="5200"/>
              <a:buFont typeface="Questrial"/>
              <a:buNone/>
              <a:defRPr b="1" sz="5200">
                <a:solidFill>
                  <a:srgbClr val="191919"/>
                </a:solidFill>
                <a:latin typeface="Questrial"/>
                <a:ea typeface="Questrial"/>
                <a:cs typeface="Questrial"/>
                <a:sym typeface="Questrial"/>
              </a:defRPr>
            </a:lvl5pPr>
            <a:lvl6pPr lvl="5" algn="ctr">
              <a:spcBef>
                <a:spcPts val="0"/>
              </a:spcBef>
              <a:spcAft>
                <a:spcPts val="0"/>
              </a:spcAft>
              <a:buClr>
                <a:srgbClr val="191919"/>
              </a:buClr>
              <a:buSzPts val="5200"/>
              <a:buFont typeface="Questrial"/>
              <a:buNone/>
              <a:defRPr b="1" sz="5200">
                <a:solidFill>
                  <a:srgbClr val="191919"/>
                </a:solidFill>
                <a:latin typeface="Questrial"/>
                <a:ea typeface="Questrial"/>
                <a:cs typeface="Questrial"/>
                <a:sym typeface="Questrial"/>
              </a:defRPr>
            </a:lvl6pPr>
            <a:lvl7pPr lvl="6" algn="ctr">
              <a:spcBef>
                <a:spcPts val="0"/>
              </a:spcBef>
              <a:spcAft>
                <a:spcPts val="0"/>
              </a:spcAft>
              <a:buClr>
                <a:srgbClr val="191919"/>
              </a:buClr>
              <a:buSzPts val="5200"/>
              <a:buFont typeface="Questrial"/>
              <a:buNone/>
              <a:defRPr b="1" sz="5200">
                <a:solidFill>
                  <a:srgbClr val="191919"/>
                </a:solidFill>
                <a:latin typeface="Questrial"/>
                <a:ea typeface="Questrial"/>
                <a:cs typeface="Questrial"/>
                <a:sym typeface="Questrial"/>
              </a:defRPr>
            </a:lvl7pPr>
            <a:lvl8pPr lvl="7" algn="ctr">
              <a:spcBef>
                <a:spcPts val="0"/>
              </a:spcBef>
              <a:spcAft>
                <a:spcPts val="0"/>
              </a:spcAft>
              <a:buClr>
                <a:srgbClr val="191919"/>
              </a:buClr>
              <a:buSzPts val="5200"/>
              <a:buFont typeface="Questrial"/>
              <a:buNone/>
              <a:defRPr b="1" sz="5200">
                <a:solidFill>
                  <a:srgbClr val="191919"/>
                </a:solidFill>
                <a:latin typeface="Questrial"/>
                <a:ea typeface="Questrial"/>
                <a:cs typeface="Questrial"/>
                <a:sym typeface="Questrial"/>
              </a:defRPr>
            </a:lvl8pPr>
            <a:lvl9pPr lvl="8" algn="ctr">
              <a:spcBef>
                <a:spcPts val="0"/>
              </a:spcBef>
              <a:spcAft>
                <a:spcPts val="0"/>
              </a:spcAft>
              <a:buClr>
                <a:srgbClr val="191919"/>
              </a:buClr>
              <a:buSzPts val="5200"/>
              <a:buFont typeface="Questrial"/>
              <a:buNone/>
              <a:defRPr b="1" sz="5200">
                <a:solidFill>
                  <a:srgbClr val="191919"/>
                </a:solidFill>
                <a:latin typeface="Questrial"/>
                <a:ea typeface="Questrial"/>
                <a:cs typeface="Questrial"/>
                <a:sym typeface="Questrial"/>
              </a:defRPr>
            </a:lvl9pPr>
          </a:lstStyle>
          <a:p/>
        </p:txBody>
      </p:sp>
      <p:sp>
        <p:nvSpPr>
          <p:cNvPr id="10" name="Google Shape;10;p2"/>
          <p:cNvSpPr txBox="1"/>
          <p:nvPr>
            <p:ph idx="1" type="subTitle"/>
          </p:nvPr>
        </p:nvSpPr>
        <p:spPr>
          <a:xfrm>
            <a:off x="713225" y="3613150"/>
            <a:ext cx="4708200" cy="411600"/>
          </a:xfrm>
          <a:prstGeom prst="rect">
            <a:avLst/>
          </a:prstGeom>
          <a:noFill/>
        </p:spPr>
        <p:txBody>
          <a:bodyPr anchorCtr="0" anchor="t" bIns="91425" lIns="91425" spcFirstLastPara="1" rIns="91425" wrap="square" tIns="91425">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txBox="1"/>
          <p:nvPr>
            <p:ph idx="2" type="subTitle"/>
          </p:nvPr>
        </p:nvSpPr>
        <p:spPr>
          <a:xfrm>
            <a:off x="6500950" y="539500"/>
            <a:ext cx="1929900" cy="457200"/>
          </a:xfrm>
          <a:prstGeom prst="rect">
            <a:avLst/>
          </a:prstGeom>
          <a:solidFill>
            <a:schemeClr val="accent3"/>
          </a:solidFill>
        </p:spPr>
        <p:txBody>
          <a:bodyPr anchorCtr="0" anchor="ctr" bIns="91425" lIns="91425" spcFirstLastPara="1" rIns="91425" wrap="square" tIns="91425">
            <a:noAutofit/>
          </a:bodyPr>
          <a:lstStyle>
            <a:lvl1pPr lvl="0" algn="ctr">
              <a:spcBef>
                <a:spcPts val="0"/>
              </a:spcBef>
              <a:spcAft>
                <a:spcPts val="0"/>
              </a:spcAft>
              <a:buSzPts val="2000"/>
              <a:buFont typeface="Questrial"/>
              <a:buNone/>
              <a:defRPr b="1" sz="2000">
                <a:solidFill>
                  <a:schemeClr val="dk2"/>
                </a:solidFill>
                <a:latin typeface="Questrial"/>
                <a:ea typeface="Questrial"/>
                <a:cs typeface="Questrial"/>
                <a:sym typeface="Questrial"/>
              </a:defRPr>
            </a:lvl1pPr>
            <a:lvl2pPr lvl="1">
              <a:spcBef>
                <a:spcPts val="0"/>
              </a:spcBef>
              <a:spcAft>
                <a:spcPts val="0"/>
              </a:spcAft>
              <a:buSzPts val="2000"/>
              <a:buFont typeface="Questrial"/>
              <a:buNone/>
              <a:defRPr b="1" sz="2000">
                <a:latin typeface="Questrial"/>
                <a:ea typeface="Questrial"/>
                <a:cs typeface="Questrial"/>
                <a:sym typeface="Questrial"/>
              </a:defRPr>
            </a:lvl2pPr>
            <a:lvl3pPr lvl="2">
              <a:spcBef>
                <a:spcPts val="0"/>
              </a:spcBef>
              <a:spcAft>
                <a:spcPts val="0"/>
              </a:spcAft>
              <a:buSzPts val="2000"/>
              <a:buFont typeface="Questrial"/>
              <a:buNone/>
              <a:defRPr b="1" sz="2000">
                <a:latin typeface="Questrial"/>
                <a:ea typeface="Questrial"/>
                <a:cs typeface="Questrial"/>
                <a:sym typeface="Questrial"/>
              </a:defRPr>
            </a:lvl3pPr>
            <a:lvl4pPr lvl="3">
              <a:spcBef>
                <a:spcPts val="0"/>
              </a:spcBef>
              <a:spcAft>
                <a:spcPts val="0"/>
              </a:spcAft>
              <a:buSzPts val="2000"/>
              <a:buFont typeface="Questrial"/>
              <a:buNone/>
              <a:defRPr b="1" sz="2000">
                <a:latin typeface="Questrial"/>
                <a:ea typeface="Questrial"/>
                <a:cs typeface="Questrial"/>
                <a:sym typeface="Questrial"/>
              </a:defRPr>
            </a:lvl4pPr>
            <a:lvl5pPr lvl="4">
              <a:spcBef>
                <a:spcPts val="0"/>
              </a:spcBef>
              <a:spcAft>
                <a:spcPts val="0"/>
              </a:spcAft>
              <a:buSzPts val="2000"/>
              <a:buFont typeface="Questrial"/>
              <a:buNone/>
              <a:defRPr b="1" sz="2000">
                <a:latin typeface="Questrial"/>
                <a:ea typeface="Questrial"/>
                <a:cs typeface="Questrial"/>
                <a:sym typeface="Questrial"/>
              </a:defRPr>
            </a:lvl5pPr>
            <a:lvl6pPr lvl="5">
              <a:spcBef>
                <a:spcPts val="0"/>
              </a:spcBef>
              <a:spcAft>
                <a:spcPts val="0"/>
              </a:spcAft>
              <a:buSzPts val="2000"/>
              <a:buFont typeface="Questrial"/>
              <a:buNone/>
              <a:defRPr b="1" sz="2000">
                <a:latin typeface="Questrial"/>
                <a:ea typeface="Questrial"/>
                <a:cs typeface="Questrial"/>
                <a:sym typeface="Questrial"/>
              </a:defRPr>
            </a:lvl6pPr>
            <a:lvl7pPr lvl="6">
              <a:spcBef>
                <a:spcPts val="0"/>
              </a:spcBef>
              <a:spcAft>
                <a:spcPts val="0"/>
              </a:spcAft>
              <a:buSzPts val="2000"/>
              <a:buFont typeface="Questrial"/>
              <a:buNone/>
              <a:defRPr b="1" sz="2000">
                <a:latin typeface="Questrial"/>
                <a:ea typeface="Questrial"/>
                <a:cs typeface="Questrial"/>
                <a:sym typeface="Questrial"/>
              </a:defRPr>
            </a:lvl7pPr>
            <a:lvl8pPr lvl="7">
              <a:spcBef>
                <a:spcPts val="0"/>
              </a:spcBef>
              <a:spcAft>
                <a:spcPts val="0"/>
              </a:spcAft>
              <a:buSzPts val="2000"/>
              <a:buFont typeface="Questrial"/>
              <a:buNone/>
              <a:defRPr b="1" sz="2000">
                <a:latin typeface="Questrial"/>
                <a:ea typeface="Questrial"/>
                <a:cs typeface="Questrial"/>
                <a:sym typeface="Questrial"/>
              </a:defRPr>
            </a:lvl8pPr>
            <a:lvl9pPr lvl="8">
              <a:spcBef>
                <a:spcPts val="0"/>
              </a:spcBef>
              <a:spcAft>
                <a:spcPts val="0"/>
              </a:spcAft>
              <a:buSzPts val="2000"/>
              <a:buFont typeface="Questrial"/>
              <a:buNone/>
              <a:defRPr b="1" sz="2000">
                <a:latin typeface="Questrial"/>
                <a:ea typeface="Questrial"/>
                <a:cs typeface="Questrial"/>
                <a:sym typeface="Questrial"/>
              </a:defRPr>
            </a:lvl9pPr>
          </a:lstStyle>
          <a:p/>
        </p:txBody>
      </p:sp>
      <p:grpSp>
        <p:nvGrpSpPr>
          <p:cNvPr id="12" name="Google Shape;12;p2"/>
          <p:cNvGrpSpPr/>
          <p:nvPr/>
        </p:nvGrpSpPr>
        <p:grpSpPr>
          <a:xfrm>
            <a:off x="-237697" y="-361624"/>
            <a:ext cx="9810337" cy="1466543"/>
            <a:chOff x="-237697" y="-361624"/>
            <a:chExt cx="9810337" cy="1466543"/>
          </a:xfrm>
        </p:grpSpPr>
        <p:grpSp>
          <p:nvGrpSpPr>
            <p:cNvPr id="13" name="Google Shape;13;p2"/>
            <p:cNvGrpSpPr/>
            <p:nvPr/>
          </p:nvGrpSpPr>
          <p:grpSpPr>
            <a:xfrm>
              <a:off x="-237697" y="-361624"/>
              <a:ext cx="1695668" cy="1466543"/>
              <a:chOff x="-237697" y="-361624"/>
              <a:chExt cx="1695668" cy="1466543"/>
            </a:xfrm>
          </p:grpSpPr>
          <p:sp>
            <p:nvSpPr>
              <p:cNvPr id="14" name="Google Shape;14;p2"/>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14814" y="244765"/>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2"/>
            <p:cNvSpPr/>
            <p:nvPr/>
          </p:nvSpPr>
          <p:spPr>
            <a:xfrm>
              <a:off x="8830749" y="44251"/>
              <a:ext cx="741890" cy="642509"/>
            </a:xfrm>
            <a:custGeom>
              <a:rect b="b" l="l" r="r" t="t"/>
              <a:pathLst>
                <a:path extrusionOk="0" h="13150" w="15184">
                  <a:moveTo>
                    <a:pt x="3797" y="0"/>
                  </a:moveTo>
                  <a:lnTo>
                    <a:pt x="0" y="6575"/>
                  </a:lnTo>
                  <a:lnTo>
                    <a:pt x="3797" y="13149"/>
                  </a:lnTo>
                  <a:lnTo>
                    <a:pt x="11388" y="13149"/>
                  </a:lnTo>
                  <a:lnTo>
                    <a:pt x="15184" y="6575"/>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 name="Google Shape;21;p2"/>
          <p:cNvPicPr preferRelativeResize="0"/>
          <p:nvPr/>
        </p:nvPicPr>
        <p:blipFill rotWithShape="1">
          <a:blip r:embed="rId2">
            <a:alphaModFix/>
          </a:blip>
          <a:srcRect b="18972" l="0" r="0" t="18966"/>
          <a:stretch/>
        </p:blipFill>
        <p:spPr>
          <a:xfrm>
            <a:off x="124825" y="4026854"/>
            <a:ext cx="1695600" cy="1052320"/>
          </a:xfrm>
          <a:prstGeom prst="rect">
            <a:avLst/>
          </a:prstGeom>
          <a:noFill/>
          <a:ln>
            <a:noFill/>
          </a:ln>
          <a:effectLst>
            <a:outerShdw blurRad="57150" rotWithShape="0" algn="bl" dir="5400000" dist="19050">
              <a:schemeClr val="dk1">
                <a:alpha val="5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7" name="Shape 147"/>
        <p:cNvGrpSpPr/>
        <p:nvPr/>
      </p:nvGrpSpPr>
      <p:grpSpPr>
        <a:xfrm>
          <a:off x="0" y="0"/>
          <a:ext cx="0" cy="0"/>
          <a:chOff x="0" y="0"/>
          <a:chExt cx="0" cy="0"/>
        </a:xfrm>
      </p:grpSpPr>
      <p:sp>
        <p:nvSpPr>
          <p:cNvPr id="148" name="Google Shape;148;p11"/>
          <p:cNvSpPr txBox="1"/>
          <p:nvPr>
            <p:ph hasCustomPrompt="1" type="title"/>
          </p:nvPr>
        </p:nvSpPr>
        <p:spPr>
          <a:xfrm>
            <a:off x="3713400" y="1758788"/>
            <a:ext cx="4717500" cy="1214100"/>
          </a:xfrm>
          <a:prstGeom prst="rect">
            <a:avLst/>
          </a:prstGeom>
          <a:solidFill>
            <a:schemeClr val="accent3"/>
          </a:solidFill>
        </p:spPr>
        <p:txBody>
          <a:bodyPr anchorCtr="0" anchor="ctr" bIns="91425" lIns="91425" spcFirstLastPara="1" rIns="91425" wrap="square" tIns="91425">
            <a:noAutofit/>
          </a:bodyPr>
          <a:lstStyle>
            <a:lvl1pPr lvl="0" algn="ctr">
              <a:spcBef>
                <a:spcPts val="0"/>
              </a:spcBef>
              <a:spcAft>
                <a:spcPts val="0"/>
              </a:spcAft>
              <a:buSzPts val="6000"/>
              <a:buNone/>
              <a:defRPr sz="6000">
                <a:solidFill>
                  <a:schemeClr val="dk2"/>
                </a:solidFill>
              </a:defRPr>
            </a:lvl1pPr>
            <a:lvl2pPr lvl="1" algn="ctr">
              <a:spcBef>
                <a:spcPts val="0"/>
              </a:spcBef>
              <a:spcAft>
                <a:spcPts val="0"/>
              </a:spcAft>
              <a:buSzPts val="6000"/>
              <a:buFont typeface="Questrial"/>
              <a:buNone/>
              <a:defRPr b="1" sz="6000">
                <a:latin typeface="Questrial"/>
                <a:ea typeface="Questrial"/>
                <a:cs typeface="Questrial"/>
                <a:sym typeface="Questrial"/>
              </a:defRPr>
            </a:lvl2pPr>
            <a:lvl3pPr lvl="2" algn="ctr">
              <a:spcBef>
                <a:spcPts val="0"/>
              </a:spcBef>
              <a:spcAft>
                <a:spcPts val="0"/>
              </a:spcAft>
              <a:buSzPts val="6000"/>
              <a:buFont typeface="Questrial"/>
              <a:buNone/>
              <a:defRPr b="1" sz="6000">
                <a:latin typeface="Questrial"/>
                <a:ea typeface="Questrial"/>
                <a:cs typeface="Questrial"/>
                <a:sym typeface="Questrial"/>
              </a:defRPr>
            </a:lvl3pPr>
            <a:lvl4pPr lvl="3" algn="ctr">
              <a:spcBef>
                <a:spcPts val="0"/>
              </a:spcBef>
              <a:spcAft>
                <a:spcPts val="0"/>
              </a:spcAft>
              <a:buSzPts val="6000"/>
              <a:buFont typeface="Questrial"/>
              <a:buNone/>
              <a:defRPr b="1" sz="6000">
                <a:latin typeface="Questrial"/>
                <a:ea typeface="Questrial"/>
                <a:cs typeface="Questrial"/>
                <a:sym typeface="Questrial"/>
              </a:defRPr>
            </a:lvl4pPr>
            <a:lvl5pPr lvl="4" algn="ctr">
              <a:spcBef>
                <a:spcPts val="0"/>
              </a:spcBef>
              <a:spcAft>
                <a:spcPts val="0"/>
              </a:spcAft>
              <a:buSzPts val="6000"/>
              <a:buFont typeface="Questrial"/>
              <a:buNone/>
              <a:defRPr b="1" sz="6000">
                <a:latin typeface="Questrial"/>
                <a:ea typeface="Questrial"/>
                <a:cs typeface="Questrial"/>
                <a:sym typeface="Questrial"/>
              </a:defRPr>
            </a:lvl5pPr>
            <a:lvl6pPr lvl="5" algn="ctr">
              <a:spcBef>
                <a:spcPts val="0"/>
              </a:spcBef>
              <a:spcAft>
                <a:spcPts val="0"/>
              </a:spcAft>
              <a:buSzPts val="6000"/>
              <a:buFont typeface="Questrial"/>
              <a:buNone/>
              <a:defRPr b="1" sz="6000">
                <a:latin typeface="Questrial"/>
                <a:ea typeface="Questrial"/>
                <a:cs typeface="Questrial"/>
                <a:sym typeface="Questrial"/>
              </a:defRPr>
            </a:lvl6pPr>
            <a:lvl7pPr lvl="6" algn="ctr">
              <a:spcBef>
                <a:spcPts val="0"/>
              </a:spcBef>
              <a:spcAft>
                <a:spcPts val="0"/>
              </a:spcAft>
              <a:buSzPts val="6000"/>
              <a:buFont typeface="Questrial"/>
              <a:buNone/>
              <a:defRPr b="1" sz="6000">
                <a:latin typeface="Questrial"/>
                <a:ea typeface="Questrial"/>
                <a:cs typeface="Questrial"/>
                <a:sym typeface="Questrial"/>
              </a:defRPr>
            </a:lvl7pPr>
            <a:lvl8pPr lvl="7" algn="ctr">
              <a:spcBef>
                <a:spcPts val="0"/>
              </a:spcBef>
              <a:spcAft>
                <a:spcPts val="0"/>
              </a:spcAft>
              <a:buSzPts val="6000"/>
              <a:buFont typeface="Questrial"/>
              <a:buNone/>
              <a:defRPr b="1" sz="6000">
                <a:latin typeface="Questrial"/>
                <a:ea typeface="Questrial"/>
                <a:cs typeface="Questrial"/>
                <a:sym typeface="Questrial"/>
              </a:defRPr>
            </a:lvl8pPr>
            <a:lvl9pPr lvl="8" algn="ctr">
              <a:spcBef>
                <a:spcPts val="0"/>
              </a:spcBef>
              <a:spcAft>
                <a:spcPts val="0"/>
              </a:spcAft>
              <a:buSzPts val="6000"/>
              <a:buFont typeface="Questrial"/>
              <a:buNone/>
              <a:defRPr b="1" sz="6000">
                <a:latin typeface="Questrial"/>
                <a:ea typeface="Questrial"/>
                <a:cs typeface="Questrial"/>
                <a:sym typeface="Questrial"/>
              </a:defRPr>
            </a:lvl9pPr>
          </a:lstStyle>
          <a:p>
            <a:r>
              <a:t>xx%</a:t>
            </a:r>
          </a:p>
        </p:txBody>
      </p:sp>
      <p:sp>
        <p:nvSpPr>
          <p:cNvPr id="149" name="Google Shape;149;p11"/>
          <p:cNvSpPr txBox="1"/>
          <p:nvPr>
            <p:ph idx="1" type="subTitle"/>
          </p:nvPr>
        </p:nvSpPr>
        <p:spPr>
          <a:xfrm>
            <a:off x="3713400" y="2973112"/>
            <a:ext cx="47175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50" name="Google Shape;150;p11"/>
          <p:cNvGrpSpPr/>
          <p:nvPr/>
        </p:nvGrpSpPr>
        <p:grpSpPr>
          <a:xfrm flipH="1">
            <a:off x="-85722" y="-348372"/>
            <a:ext cx="9760956" cy="6773014"/>
            <a:chOff x="-1225510" y="-348372"/>
            <a:chExt cx="9760956" cy="6773014"/>
          </a:xfrm>
        </p:grpSpPr>
        <p:grpSp>
          <p:nvGrpSpPr>
            <p:cNvPr id="151" name="Google Shape;151;p11"/>
            <p:cNvGrpSpPr/>
            <p:nvPr/>
          </p:nvGrpSpPr>
          <p:grpSpPr>
            <a:xfrm rot="665584">
              <a:off x="-1031574" y="4004638"/>
              <a:ext cx="2197988" cy="2229381"/>
              <a:chOff x="1722737" y="3368313"/>
              <a:chExt cx="2198024" cy="2229417"/>
            </a:xfrm>
          </p:grpSpPr>
          <p:grpSp>
            <p:nvGrpSpPr>
              <p:cNvPr id="152" name="Google Shape;152;p11"/>
              <p:cNvGrpSpPr/>
              <p:nvPr/>
            </p:nvGrpSpPr>
            <p:grpSpPr>
              <a:xfrm rot="1128166">
                <a:off x="1962052" y="3598183"/>
                <a:ext cx="1719394" cy="1769678"/>
                <a:chOff x="-516942" y="319608"/>
                <a:chExt cx="1719455" cy="1769741"/>
              </a:xfrm>
            </p:grpSpPr>
            <p:sp>
              <p:nvSpPr>
                <p:cNvPr id="153" name="Google Shape;153;p11"/>
                <p:cNvSpPr/>
                <p:nvPr/>
              </p:nvSpPr>
              <p:spPr>
                <a:xfrm>
                  <a:off x="9271" y="925913"/>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1"/>
                <p:cNvSpPr/>
                <p:nvPr/>
              </p:nvSpPr>
              <p:spPr>
                <a:xfrm>
                  <a:off x="9320" y="1532263"/>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516942" y="622803"/>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9271" y="319608"/>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559356" y="1238603"/>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1"/>
              <p:cNvSpPr/>
              <p:nvPr/>
            </p:nvSpPr>
            <p:spPr>
              <a:xfrm rot="1128234">
                <a:off x="3097584" y="4093405"/>
                <a:ext cx="643170" cy="55697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p:nvPr/>
            </p:nvSpPr>
            <p:spPr>
              <a:xfrm rot="1128234">
                <a:off x="1895434" y="4313505"/>
                <a:ext cx="643170" cy="55697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11"/>
            <p:cNvSpPr/>
            <p:nvPr/>
          </p:nvSpPr>
          <p:spPr>
            <a:xfrm flipH="1" rot="1800095">
              <a:off x="-845176" y="3198479"/>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rot="-1800021">
              <a:off x="7756622" y="4805409"/>
              <a:ext cx="643112" cy="556920"/>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rot="1800021">
              <a:off x="-181236" y="-224900"/>
              <a:ext cx="643112" cy="556920"/>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11"/>
            <p:cNvGrpSpPr/>
            <p:nvPr/>
          </p:nvGrpSpPr>
          <p:grpSpPr>
            <a:xfrm>
              <a:off x="7393530" y="-258642"/>
              <a:ext cx="1141915" cy="1311307"/>
              <a:chOff x="7393530" y="-258642"/>
              <a:chExt cx="1141915" cy="1311307"/>
            </a:xfrm>
          </p:grpSpPr>
          <p:sp>
            <p:nvSpPr>
              <p:cNvPr id="164" name="Google Shape;164;p11"/>
              <p:cNvSpPr/>
              <p:nvPr/>
            </p:nvSpPr>
            <p:spPr>
              <a:xfrm rot="1793653">
                <a:off x="7796324" y="-135445"/>
                <a:ext cx="643084" cy="557060"/>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rot="1793653">
                <a:off x="7489533" y="372516"/>
                <a:ext cx="643126" cy="556933"/>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66" name="Shape 1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67" name="Shape 167"/>
        <p:cNvGrpSpPr/>
        <p:nvPr/>
      </p:nvGrpSpPr>
      <p:grpSpPr>
        <a:xfrm>
          <a:off x="0" y="0"/>
          <a:ext cx="0" cy="0"/>
          <a:chOff x="0" y="0"/>
          <a:chExt cx="0" cy="0"/>
        </a:xfrm>
      </p:grpSpPr>
      <p:sp>
        <p:nvSpPr>
          <p:cNvPr id="168" name="Google Shape;168;p13"/>
          <p:cNvSpPr txBox="1"/>
          <p:nvPr>
            <p:ph type="title"/>
          </p:nvPr>
        </p:nvSpPr>
        <p:spPr>
          <a:xfrm>
            <a:off x="720000" y="54267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9" name="Google Shape;169;p13"/>
          <p:cNvSpPr txBox="1"/>
          <p:nvPr>
            <p:ph idx="1" type="subTitle"/>
          </p:nvPr>
        </p:nvSpPr>
        <p:spPr>
          <a:xfrm>
            <a:off x="720000" y="2209193"/>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0" name="Google Shape;170;p13"/>
          <p:cNvSpPr txBox="1"/>
          <p:nvPr>
            <p:ph idx="2" type="subTitle"/>
          </p:nvPr>
        </p:nvSpPr>
        <p:spPr>
          <a:xfrm>
            <a:off x="3419271" y="2209193"/>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1" name="Google Shape;171;p13"/>
          <p:cNvSpPr txBox="1"/>
          <p:nvPr>
            <p:ph idx="3" type="subTitle"/>
          </p:nvPr>
        </p:nvSpPr>
        <p:spPr>
          <a:xfrm>
            <a:off x="720000" y="4031296"/>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 name="Google Shape;172;p13"/>
          <p:cNvSpPr txBox="1"/>
          <p:nvPr>
            <p:ph idx="4" type="subTitle"/>
          </p:nvPr>
        </p:nvSpPr>
        <p:spPr>
          <a:xfrm>
            <a:off x="3419274" y="4031296"/>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 name="Google Shape;173;p13"/>
          <p:cNvSpPr txBox="1"/>
          <p:nvPr>
            <p:ph idx="5" type="subTitle"/>
          </p:nvPr>
        </p:nvSpPr>
        <p:spPr>
          <a:xfrm>
            <a:off x="6118549" y="2209193"/>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4" name="Google Shape;174;p13"/>
          <p:cNvSpPr txBox="1"/>
          <p:nvPr>
            <p:ph idx="6" type="subTitle"/>
          </p:nvPr>
        </p:nvSpPr>
        <p:spPr>
          <a:xfrm>
            <a:off x="6118549" y="4031296"/>
            <a:ext cx="2305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 name="Google Shape;175;p13"/>
          <p:cNvSpPr txBox="1"/>
          <p:nvPr>
            <p:ph hasCustomPrompt="1" idx="7" type="title"/>
          </p:nvPr>
        </p:nvSpPr>
        <p:spPr>
          <a:xfrm>
            <a:off x="1505400" y="1316301"/>
            <a:ext cx="734700" cy="4848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6" name="Google Shape;176;p13"/>
          <p:cNvSpPr txBox="1"/>
          <p:nvPr>
            <p:ph hasCustomPrompt="1" idx="8" type="title"/>
          </p:nvPr>
        </p:nvSpPr>
        <p:spPr>
          <a:xfrm>
            <a:off x="1505400" y="3140401"/>
            <a:ext cx="734700" cy="4848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7" name="Google Shape;177;p13"/>
          <p:cNvSpPr txBox="1"/>
          <p:nvPr>
            <p:ph hasCustomPrompt="1" idx="9" type="title"/>
          </p:nvPr>
        </p:nvSpPr>
        <p:spPr>
          <a:xfrm>
            <a:off x="4204671" y="1316301"/>
            <a:ext cx="734700" cy="4848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p:nvPr>
            <p:ph hasCustomPrompt="1" idx="13" type="title"/>
          </p:nvPr>
        </p:nvSpPr>
        <p:spPr>
          <a:xfrm>
            <a:off x="4204671" y="3140401"/>
            <a:ext cx="734700" cy="4848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9" name="Google Shape;179;p13"/>
          <p:cNvSpPr txBox="1"/>
          <p:nvPr>
            <p:ph hasCustomPrompt="1" idx="14" type="title"/>
          </p:nvPr>
        </p:nvSpPr>
        <p:spPr>
          <a:xfrm>
            <a:off x="6903950" y="1316301"/>
            <a:ext cx="734700" cy="4848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p:nvPr>
            <p:ph hasCustomPrompt="1" idx="15" type="title"/>
          </p:nvPr>
        </p:nvSpPr>
        <p:spPr>
          <a:xfrm>
            <a:off x="6903950" y="3140401"/>
            <a:ext cx="734700" cy="4848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1" name="Google Shape;181;p13"/>
          <p:cNvSpPr txBox="1"/>
          <p:nvPr>
            <p:ph idx="16" type="subTitle"/>
          </p:nvPr>
        </p:nvSpPr>
        <p:spPr>
          <a:xfrm>
            <a:off x="720000" y="1801112"/>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182" name="Google Shape;182;p13"/>
          <p:cNvSpPr txBox="1"/>
          <p:nvPr>
            <p:ph idx="17" type="subTitle"/>
          </p:nvPr>
        </p:nvSpPr>
        <p:spPr>
          <a:xfrm>
            <a:off x="3419271" y="1801112"/>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183" name="Google Shape;183;p13"/>
          <p:cNvSpPr txBox="1"/>
          <p:nvPr>
            <p:ph idx="18" type="subTitle"/>
          </p:nvPr>
        </p:nvSpPr>
        <p:spPr>
          <a:xfrm>
            <a:off x="6118549" y="1801112"/>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184" name="Google Shape;184;p13"/>
          <p:cNvSpPr txBox="1"/>
          <p:nvPr>
            <p:ph idx="19" type="subTitle"/>
          </p:nvPr>
        </p:nvSpPr>
        <p:spPr>
          <a:xfrm>
            <a:off x="720000" y="3625200"/>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185" name="Google Shape;185;p13"/>
          <p:cNvSpPr txBox="1"/>
          <p:nvPr>
            <p:ph idx="20" type="subTitle"/>
          </p:nvPr>
        </p:nvSpPr>
        <p:spPr>
          <a:xfrm>
            <a:off x="3419271" y="3625200"/>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186" name="Google Shape;186;p13"/>
          <p:cNvSpPr txBox="1"/>
          <p:nvPr>
            <p:ph idx="21" type="subTitle"/>
          </p:nvPr>
        </p:nvSpPr>
        <p:spPr>
          <a:xfrm>
            <a:off x="6118549" y="3625200"/>
            <a:ext cx="23055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grpSp>
        <p:nvGrpSpPr>
          <p:cNvPr id="187" name="Google Shape;187;p13"/>
          <p:cNvGrpSpPr/>
          <p:nvPr/>
        </p:nvGrpSpPr>
        <p:grpSpPr>
          <a:xfrm>
            <a:off x="-372485" y="-387790"/>
            <a:ext cx="9745373" cy="5731850"/>
            <a:chOff x="-372485" y="-387790"/>
            <a:chExt cx="9745373" cy="5731850"/>
          </a:xfrm>
        </p:grpSpPr>
        <p:grpSp>
          <p:nvGrpSpPr>
            <p:cNvPr id="188" name="Google Shape;188;p13"/>
            <p:cNvGrpSpPr/>
            <p:nvPr/>
          </p:nvGrpSpPr>
          <p:grpSpPr>
            <a:xfrm>
              <a:off x="-248197" y="-76190"/>
              <a:ext cx="9586222" cy="5420233"/>
              <a:chOff x="-248197" y="-76190"/>
              <a:chExt cx="9586222" cy="5420233"/>
            </a:xfrm>
          </p:grpSpPr>
          <p:sp>
            <p:nvSpPr>
              <p:cNvPr id="189" name="Google Shape;189;p13"/>
              <p:cNvSpPr/>
              <p:nvPr/>
            </p:nvSpPr>
            <p:spPr>
              <a:xfrm>
                <a:off x="-248197" y="4803664"/>
                <a:ext cx="623992" cy="540380"/>
              </a:xfrm>
              <a:custGeom>
                <a:rect b="b" l="l" r="r" t="t"/>
                <a:pathLst>
                  <a:path extrusionOk="0" h="8098" w="9351">
                    <a:moveTo>
                      <a:pt x="2338" y="1"/>
                    </a:moveTo>
                    <a:lnTo>
                      <a:pt x="1" y="4049"/>
                    </a:lnTo>
                    <a:lnTo>
                      <a:pt x="2338" y="8098"/>
                    </a:lnTo>
                    <a:lnTo>
                      <a:pt x="7013" y="8098"/>
                    </a:lnTo>
                    <a:lnTo>
                      <a:pt x="9350" y="4049"/>
                    </a:lnTo>
                    <a:lnTo>
                      <a:pt x="70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8714100" y="-76190"/>
                <a:ext cx="623926" cy="540246"/>
              </a:xfrm>
              <a:custGeom>
                <a:rect b="b" l="l" r="r" t="t"/>
                <a:pathLst>
                  <a:path extrusionOk="0" h="8096" w="9350">
                    <a:moveTo>
                      <a:pt x="2338" y="1"/>
                    </a:moveTo>
                    <a:lnTo>
                      <a:pt x="1" y="4049"/>
                    </a:lnTo>
                    <a:lnTo>
                      <a:pt x="2338" y="8096"/>
                    </a:lnTo>
                    <a:lnTo>
                      <a:pt x="7012" y="8096"/>
                    </a:lnTo>
                    <a:lnTo>
                      <a:pt x="9349" y="4049"/>
                    </a:lnTo>
                    <a:lnTo>
                      <a:pt x="70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13"/>
            <p:cNvGrpSpPr/>
            <p:nvPr/>
          </p:nvGrpSpPr>
          <p:grpSpPr>
            <a:xfrm>
              <a:off x="-372485" y="-387790"/>
              <a:ext cx="9745373" cy="5731850"/>
              <a:chOff x="-372485" y="-387790"/>
              <a:chExt cx="9745373" cy="5731850"/>
            </a:xfrm>
          </p:grpSpPr>
          <p:grpSp>
            <p:nvGrpSpPr>
              <p:cNvPr id="192" name="Google Shape;192;p13"/>
              <p:cNvGrpSpPr/>
              <p:nvPr/>
            </p:nvGrpSpPr>
            <p:grpSpPr>
              <a:xfrm>
                <a:off x="8679238" y="3435348"/>
                <a:ext cx="693651" cy="1908712"/>
                <a:chOff x="8679238" y="3435348"/>
                <a:chExt cx="693651" cy="1908712"/>
              </a:xfrm>
            </p:grpSpPr>
            <p:sp>
              <p:nvSpPr>
                <p:cNvPr id="193" name="Google Shape;193;p13"/>
                <p:cNvSpPr/>
                <p:nvPr/>
              </p:nvSpPr>
              <p:spPr>
                <a:xfrm flipH="1">
                  <a:off x="8679238" y="3435348"/>
                  <a:ext cx="693651" cy="600771"/>
                </a:xfrm>
                <a:custGeom>
                  <a:rect b="b" l="l" r="r" t="t"/>
                  <a:pathLst>
                    <a:path extrusionOk="0" h="13151"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flipH="1">
                  <a:off x="8679238" y="4743289"/>
                  <a:ext cx="693651" cy="600771"/>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flipH="1">
                  <a:off x="8679238" y="4089296"/>
                  <a:ext cx="693651" cy="600816"/>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 name="Google Shape;196;p13"/>
              <p:cNvGrpSpPr/>
              <p:nvPr/>
            </p:nvGrpSpPr>
            <p:grpSpPr>
              <a:xfrm>
                <a:off x="-372485" y="-387790"/>
                <a:ext cx="1690139" cy="860151"/>
                <a:chOff x="-115310" y="4491735"/>
                <a:chExt cx="1690139" cy="860151"/>
              </a:xfrm>
            </p:grpSpPr>
            <p:sp>
              <p:nvSpPr>
                <p:cNvPr id="197" name="Google Shape;197;p13"/>
                <p:cNvSpPr/>
                <p:nvPr/>
              </p:nvSpPr>
              <p:spPr>
                <a:xfrm>
                  <a:off x="931715" y="4789370"/>
                  <a:ext cx="643114" cy="557043"/>
                </a:xfrm>
                <a:custGeom>
                  <a:rect b="b" l="l" r="r" t="t"/>
                  <a:pathLst>
                    <a:path extrusionOk="0" h="13151" w="15183">
                      <a:moveTo>
                        <a:pt x="3796" y="0"/>
                      </a:moveTo>
                      <a:lnTo>
                        <a:pt x="0" y="6575"/>
                      </a:lnTo>
                      <a:lnTo>
                        <a:pt x="3796" y="13150"/>
                      </a:lnTo>
                      <a:lnTo>
                        <a:pt x="11387" y="13150"/>
                      </a:lnTo>
                      <a:lnTo>
                        <a:pt x="15183" y="6575"/>
                      </a:lnTo>
                      <a:lnTo>
                        <a:pt x="11387"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115310" y="4794927"/>
                  <a:ext cx="643114" cy="556959"/>
                </a:xfrm>
                <a:custGeom>
                  <a:rect b="b" l="l" r="r" t="t"/>
                  <a:pathLst>
                    <a:path extrusionOk="0" h="13149" w="15183">
                      <a:moveTo>
                        <a:pt x="3796" y="1"/>
                      </a:moveTo>
                      <a:lnTo>
                        <a:pt x="0" y="6576"/>
                      </a:lnTo>
                      <a:lnTo>
                        <a:pt x="3796" y="13149"/>
                      </a:lnTo>
                      <a:lnTo>
                        <a:pt x="11387" y="13149"/>
                      </a:lnTo>
                      <a:lnTo>
                        <a:pt x="15183" y="6576"/>
                      </a:lnTo>
                      <a:lnTo>
                        <a:pt x="1138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410904" y="449173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pic>
        <p:nvPicPr>
          <p:cNvPr id="200" name="Google Shape;200;p13"/>
          <p:cNvPicPr preferRelativeResize="0"/>
          <p:nvPr/>
        </p:nvPicPr>
        <p:blipFill>
          <a:blip r:embed="rId2">
            <a:alphaModFix/>
          </a:blip>
          <a:stretch>
            <a:fillRect/>
          </a:stretch>
        </p:blipFill>
        <p:spPr>
          <a:xfrm rot="2430966">
            <a:off x="-681964" y="1983884"/>
            <a:ext cx="1459532" cy="1459537"/>
          </a:xfrm>
          <a:prstGeom prst="rect">
            <a:avLst/>
          </a:prstGeom>
          <a:noFill/>
          <a:ln>
            <a:noFill/>
          </a:ln>
          <a:effectLst>
            <a:outerShdw blurRad="57150" rotWithShape="0" algn="bl" dir="5400000" dist="19050">
              <a:schemeClr val="dk1">
                <a:alpha val="50000"/>
              </a:scheme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01" name="Shape 201"/>
        <p:cNvGrpSpPr/>
        <p:nvPr/>
      </p:nvGrpSpPr>
      <p:grpSpPr>
        <a:xfrm>
          <a:off x="0" y="0"/>
          <a:ext cx="0" cy="0"/>
          <a:chOff x="0" y="0"/>
          <a:chExt cx="0" cy="0"/>
        </a:xfrm>
      </p:grpSpPr>
      <p:sp>
        <p:nvSpPr>
          <p:cNvPr id="202" name="Google Shape;202;p14"/>
          <p:cNvSpPr txBox="1"/>
          <p:nvPr>
            <p:ph type="title"/>
          </p:nvPr>
        </p:nvSpPr>
        <p:spPr>
          <a:xfrm>
            <a:off x="713245" y="3768400"/>
            <a:ext cx="43827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2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03" name="Google Shape;203;p14"/>
          <p:cNvSpPr txBox="1"/>
          <p:nvPr>
            <p:ph idx="1" type="subTitle"/>
          </p:nvPr>
        </p:nvSpPr>
        <p:spPr>
          <a:xfrm>
            <a:off x="713225" y="799100"/>
            <a:ext cx="4382700" cy="2969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grpSp>
        <p:nvGrpSpPr>
          <p:cNvPr id="204" name="Google Shape;204;p14"/>
          <p:cNvGrpSpPr/>
          <p:nvPr/>
        </p:nvGrpSpPr>
        <p:grpSpPr>
          <a:xfrm flipH="1" rot="10800000">
            <a:off x="-2977125" y="-3917974"/>
            <a:ext cx="13001636" cy="10059518"/>
            <a:chOff x="-3646125" y="-1267056"/>
            <a:chExt cx="13001636" cy="10059518"/>
          </a:xfrm>
        </p:grpSpPr>
        <p:grpSp>
          <p:nvGrpSpPr>
            <p:cNvPr id="205" name="Google Shape;205;p14"/>
            <p:cNvGrpSpPr/>
            <p:nvPr/>
          </p:nvGrpSpPr>
          <p:grpSpPr>
            <a:xfrm rot="665584">
              <a:off x="-2989623" y="-216947"/>
              <a:ext cx="11688632" cy="7959301"/>
              <a:chOff x="-548445" y="-1364282"/>
              <a:chExt cx="11688823" cy="7959430"/>
            </a:xfrm>
          </p:grpSpPr>
          <p:grpSp>
            <p:nvGrpSpPr>
              <p:cNvPr id="206" name="Google Shape;206;p14"/>
              <p:cNvGrpSpPr/>
              <p:nvPr/>
            </p:nvGrpSpPr>
            <p:grpSpPr>
              <a:xfrm rot="1128166">
                <a:off x="-24805" y="146841"/>
                <a:ext cx="10194255" cy="4937184"/>
                <a:chOff x="-3225946" y="-3757598"/>
                <a:chExt cx="10194617" cy="4937360"/>
              </a:xfrm>
            </p:grpSpPr>
            <p:sp>
              <p:nvSpPr>
                <p:cNvPr id="207" name="Google Shape;207;p14"/>
                <p:cNvSpPr/>
                <p:nvPr/>
              </p:nvSpPr>
              <p:spPr>
                <a:xfrm>
                  <a:off x="6325473" y="-3256850"/>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3225946" y="-3463938"/>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516942" y="622803"/>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9271" y="319608"/>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2675909" y="-3757598"/>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14"/>
              <p:cNvSpPr/>
              <p:nvPr/>
            </p:nvSpPr>
            <p:spPr>
              <a:xfrm rot="1128234">
                <a:off x="10424606" y="2169713"/>
                <a:ext cx="643170" cy="55697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
              <p:cNvSpPr/>
              <p:nvPr/>
            </p:nvSpPr>
            <p:spPr>
              <a:xfrm rot="1128234">
                <a:off x="9222456" y="2389813"/>
                <a:ext cx="643170" cy="55697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 name="Google Shape;214;p14"/>
            <p:cNvSpPr/>
            <p:nvPr/>
          </p:nvSpPr>
          <p:spPr>
            <a:xfrm flipH="1" rot="1800095">
              <a:off x="-595564" y="-27896"/>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 name="Google Shape;215;p14"/>
            <p:cNvGrpSpPr/>
            <p:nvPr/>
          </p:nvGrpSpPr>
          <p:grpSpPr>
            <a:xfrm>
              <a:off x="7419505" y="-706317"/>
              <a:ext cx="1141915" cy="1311307"/>
              <a:chOff x="7419505" y="-706317"/>
              <a:chExt cx="1141915" cy="1311307"/>
            </a:xfrm>
          </p:grpSpPr>
          <p:sp>
            <p:nvSpPr>
              <p:cNvPr id="216" name="Google Shape;216;p14"/>
              <p:cNvSpPr/>
              <p:nvPr/>
            </p:nvSpPr>
            <p:spPr>
              <a:xfrm flipH="1" rot="-1793653">
                <a:off x="7515543" y="-583120"/>
                <a:ext cx="643084" cy="557060"/>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p:nvPr/>
            </p:nvSpPr>
            <p:spPr>
              <a:xfrm flipH="1" rot="-1793653">
                <a:off x="7822292" y="-75159"/>
                <a:ext cx="643126" cy="556933"/>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18" name="Shape 218"/>
        <p:cNvGrpSpPr/>
        <p:nvPr/>
      </p:nvGrpSpPr>
      <p:grpSpPr>
        <a:xfrm>
          <a:off x="0" y="0"/>
          <a:ext cx="0" cy="0"/>
          <a:chOff x="0" y="0"/>
          <a:chExt cx="0" cy="0"/>
        </a:xfrm>
      </p:grpSpPr>
      <p:sp>
        <p:nvSpPr>
          <p:cNvPr id="219" name="Google Shape;219;p15"/>
          <p:cNvSpPr txBox="1"/>
          <p:nvPr>
            <p:ph type="title"/>
          </p:nvPr>
        </p:nvSpPr>
        <p:spPr>
          <a:xfrm>
            <a:off x="4860400" y="1180863"/>
            <a:ext cx="3373800" cy="16656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20" name="Google Shape;220;p15"/>
          <p:cNvSpPr txBox="1"/>
          <p:nvPr>
            <p:ph idx="1" type="subTitle"/>
          </p:nvPr>
        </p:nvSpPr>
        <p:spPr>
          <a:xfrm>
            <a:off x="4860400" y="2846338"/>
            <a:ext cx="3373800" cy="1116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1" name="Google Shape;221;p15"/>
          <p:cNvSpPr/>
          <p:nvPr>
            <p:ph idx="2" type="pic"/>
          </p:nvPr>
        </p:nvSpPr>
        <p:spPr>
          <a:xfrm flipH="1">
            <a:off x="909800" y="904502"/>
            <a:ext cx="3336900" cy="3334500"/>
          </a:xfrm>
          <a:prstGeom prst="hexagon">
            <a:avLst>
              <a:gd fmla="val 25000" name="adj"/>
              <a:gd fmla="val 115470" name="vf"/>
            </a:avLst>
          </a:prstGeom>
          <a:noFill/>
          <a:ln>
            <a:noFill/>
          </a:ln>
          <a:effectLst>
            <a:outerShdw blurRad="57150" rotWithShape="0" algn="bl" dir="5400000" dist="19050">
              <a:schemeClr val="dk1">
                <a:alpha val="50000"/>
              </a:schemeClr>
            </a:outerShdw>
          </a:effectLst>
        </p:spPr>
      </p:sp>
      <p:grpSp>
        <p:nvGrpSpPr>
          <p:cNvPr id="222" name="Google Shape;222;p15"/>
          <p:cNvGrpSpPr/>
          <p:nvPr/>
        </p:nvGrpSpPr>
        <p:grpSpPr>
          <a:xfrm flipH="1">
            <a:off x="-109002" y="-358827"/>
            <a:ext cx="9325944" cy="5779087"/>
            <a:chOff x="46945" y="-435027"/>
            <a:chExt cx="9325944" cy="5779087"/>
          </a:xfrm>
        </p:grpSpPr>
        <p:grpSp>
          <p:nvGrpSpPr>
            <p:cNvPr id="223" name="Google Shape;223;p15"/>
            <p:cNvGrpSpPr/>
            <p:nvPr/>
          </p:nvGrpSpPr>
          <p:grpSpPr>
            <a:xfrm>
              <a:off x="46945" y="-435027"/>
              <a:ext cx="9162557" cy="1790477"/>
              <a:chOff x="46945" y="-435027"/>
              <a:chExt cx="9162557" cy="1790477"/>
            </a:xfrm>
          </p:grpSpPr>
          <p:sp>
            <p:nvSpPr>
              <p:cNvPr id="224" name="Google Shape;224;p15"/>
              <p:cNvSpPr/>
              <p:nvPr/>
            </p:nvSpPr>
            <p:spPr>
              <a:xfrm rot="-1799941">
                <a:off x="144251" y="53227"/>
                <a:ext cx="650773" cy="563603"/>
              </a:xfrm>
              <a:custGeom>
                <a:rect b="b" l="l" r="r" t="t"/>
                <a:pathLst>
                  <a:path extrusionOk="0" h="13151" w="15185">
                    <a:moveTo>
                      <a:pt x="3796" y="1"/>
                    </a:moveTo>
                    <a:lnTo>
                      <a:pt x="0" y="6576"/>
                    </a:lnTo>
                    <a:lnTo>
                      <a:pt x="3796" y="13151"/>
                    </a:lnTo>
                    <a:lnTo>
                      <a:pt x="11388" y="13151"/>
                    </a:lnTo>
                    <a:lnTo>
                      <a:pt x="15185" y="6576"/>
                    </a:lnTo>
                    <a:lnTo>
                      <a:pt x="11388"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15"/>
              <p:cNvGrpSpPr/>
              <p:nvPr/>
            </p:nvGrpSpPr>
            <p:grpSpPr>
              <a:xfrm>
                <a:off x="8006298" y="-435027"/>
                <a:ext cx="1203203" cy="1790477"/>
                <a:chOff x="8006298" y="-435027"/>
                <a:chExt cx="1203203" cy="1790477"/>
              </a:xfrm>
            </p:grpSpPr>
            <p:sp>
              <p:nvSpPr>
                <p:cNvPr id="226" name="Google Shape;226;p15"/>
                <p:cNvSpPr/>
                <p:nvPr/>
              </p:nvSpPr>
              <p:spPr>
                <a:xfrm>
                  <a:off x="8558748" y="178483"/>
                  <a:ext cx="650753" cy="563586"/>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8558748" y="-435027"/>
                  <a:ext cx="650753" cy="563629"/>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8558748" y="791950"/>
                  <a:ext cx="650753" cy="563500"/>
                </a:xfrm>
                <a:custGeom>
                  <a:rect b="b" l="l" r="r" t="t"/>
                  <a:pathLst>
                    <a:path extrusionOk="0" h="13149" w="15185">
                      <a:moveTo>
                        <a:pt x="3796" y="0"/>
                      </a:moveTo>
                      <a:lnTo>
                        <a:pt x="0" y="6573"/>
                      </a:lnTo>
                      <a:lnTo>
                        <a:pt x="3796" y="13148"/>
                      </a:lnTo>
                      <a:lnTo>
                        <a:pt x="11388" y="13148"/>
                      </a:lnTo>
                      <a:lnTo>
                        <a:pt x="15185" y="6573"/>
                      </a:lnTo>
                      <a:lnTo>
                        <a:pt x="11388"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8006298" y="-97742"/>
                  <a:ext cx="650753" cy="563586"/>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0" name="Google Shape;230;p15"/>
            <p:cNvGrpSpPr/>
            <p:nvPr/>
          </p:nvGrpSpPr>
          <p:grpSpPr>
            <a:xfrm>
              <a:off x="8679238" y="3435348"/>
              <a:ext cx="693651" cy="1908712"/>
              <a:chOff x="8679238" y="3435348"/>
              <a:chExt cx="693651" cy="1908712"/>
            </a:xfrm>
          </p:grpSpPr>
          <p:sp>
            <p:nvSpPr>
              <p:cNvPr id="231" name="Google Shape;231;p15"/>
              <p:cNvSpPr/>
              <p:nvPr/>
            </p:nvSpPr>
            <p:spPr>
              <a:xfrm flipH="1">
                <a:off x="8679238" y="3435348"/>
                <a:ext cx="693651" cy="600771"/>
              </a:xfrm>
              <a:custGeom>
                <a:rect b="b" l="l" r="r" t="t"/>
                <a:pathLst>
                  <a:path extrusionOk="0" h="13151"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flipH="1">
                <a:off x="8679238" y="4743289"/>
                <a:ext cx="693651" cy="600771"/>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p:nvPr/>
            </p:nvSpPr>
            <p:spPr>
              <a:xfrm flipH="1">
                <a:off x="8679238" y="4089296"/>
                <a:ext cx="693651" cy="600816"/>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34" name="Shape 234"/>
        <p:cNvGrpSpPr/>
        <p:nvPr/>
      </p:nvGrpSpPr>
      <p:grpSpPr>
        <a:xfrm>
          <a:off x="0" y="0"/>
          <a:ext cx="0" cy="0"/>
          <a:chOff x="0" y="0"/>
          <a:chExt cx="0" cy="0"/>
        </a:xfrm>
      </p:grpSpPr>
      <p:sp>
        <p:nvSpPr>
          <p:cNvPr id="235" name="Google Shape;235;p16"/>
          <p:cNvSpPr txBox="1"/>
          <p:nvPr>
            <p:ph type="title"/>
          </p:nvPr>
        </p:nvSpPr>
        <p:spPr>
          <a:xfrm>
            <a:off x="713224" y="1501200"/>
            <a:ext cx="2899800" cy="10608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6" name="Google Shape;236;p16"/>
          <p:cNvSpPr txBox="1"/>
          <p:nvPr>
            <p:ph idx="1" type="subTitle"/>
          </p:nvPr>
        </p:nvSpPr>
        <p:spPr>
          <a:xfrm>
            <a:off x="713362" y="2562000"/>
            <a:ext cx="2899800" cy="1080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37" name="Google Shape;237;p16"/>
          <p:cNvGrpSpPr/>
          <p:nvPr/>
        </p:nvGrpSpPr>
        <p:grpSpPr>
          <a:xfrm>
            <a:off x="-449423" y="-205430"/>
            <a:ext cx="9799565" cy="5509154"/>
            <a:chOff x="-449423" y="-205430"/>
            <a:chExt cx="9799565" cy="5509154"/>
          </a:xfrm>
        </p:grpSpPr>
        <p:grpSp>
          <p:nvGrpSpPr>
            <p:cNvPr id="238" name="Google Shape;238;p16"/>
            <p:cNvGrpSpPr/>
            <p:nvPr/>
          </p:nvGrpSpPr>
          <p:grpSpPr>
            <a:xfrm rot="10800000">
              <a:off x="-449423" y="-205430"/>
              <a:ext cx="1169438" cy="1769623"/>
              <a:chOff x="-237723" y="-361624"/>
              <a:chExt cx="1169438" cy="1769623"/>
            </a:xfrm>
          </p:grpSpPr>
          <p:sp>
            <p:nvSpPr>
              <p:cNvPr id="239" name="Google Shape;239;p16"/>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6"/>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6"/>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237723" y="851040"/>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16"/>
            <p:cNvGrpSpPr/>
            <p:nvPr/>
          </p:nvGrpSpPr>
          <p:grpSpPr>
            <a:xfrm rot="10800000">
              <a:off x="8564153" y="1829595"/>
              <a:ext cx="785989" cy="1163348"/>
              <a:chOff x="8560875" y="86051"/>
              <a:chExt cx="785989" cy="1163348"/>
            </a:xfrm>
          </p:grpSpPr>
          <p:sp>
            <p:nvSpPr>
              <p:cNvPr id="245" name="Google Shape;245;p16"/>
              <p:cNvSpPr/>
              <p:nvPr/>
            </p:nvSpPr>
            <p:spPr>
              <a:xfrm flipH="1">
                <a:off x="8560875"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6"/>
              <p:cNvSpPr/>
              <p:nvPr/>
            </p:nvSpPr>
            <p:spPr>
              <a:xfrm flipH="1">
                <a:off x="8703750"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16"/>
            <p:cNvSpPr/>
            <p:nvPr/>
          </p:nvSpPr>
          <p:spPr>
            <a:xfrm flipH="1" rot="10800000">
              <a:off x="-307536" y="4042195"/>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 name="Google Shape;248;p16"/>
            <p:cNvGrpSpPr/>
            <p:nvPr/>
          </p:nvGrpSpPr>
          <p:grpSpPr>
            <a:xfrm>
              <a:off x="6050641" y="4660525"/>
              <a:ext cx="2380123" cy="643199"/>
              <a:chOff x="6050641" y="4660525"/>
              <a:chExt cx="2380123" cy="643199"/>
            </a:xfrm>
          </p:grpSpPr>
          <p:sp>
            <p:nvSpPr>
              <p:cNvPr id="249" name="Google Shape;249;p16"/>
              <p:cNvSpPr/>
              <p:nvPr/>
            </p:nvSpPr>
            <p:spPr>
              <a:xfrm rot="-5400000">
                <a:off x="6613869" y="4703603"/>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6"/>
              <p:cNvSpPr/>
              <p:nvPr/>
            </p:nvSpPr>
            <p:spPr>
              <a:xfrm rot="-5400000">
                <a:off x="6007543" y="4703624"/>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6"/>
              <p:cNvSpPr/>
              <p:nvPr/>
            </p:nvSpPr>
            <p:spPr>
              <a:xfrm rot="-5400000">
                <a:off x="7830644" y="4703603"/>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
              <p:cNvSpPr/>
              <p:nvPr/>
            </p:nvSpPr>
            <p:spPr>
              <a:xfrm rot="-5400000">
                <a:off x="7224318" y="4703624"/>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53" name="Shape 253"/>
        <p:cNvGrpSpPr/>
        <p:nvPr/>
      </p:nvGrpSpPr>
      <p:grpSpPr>
        <a:xfrm>
          <a:off x="0" y="0"/>
          <a:ext cx="0" cy="0"/>
          <a:chOff x="0" y="0"/>
          <a:chExt cx="0" cy="0"/>
        </a:xfrm>
      </p:grpSpPr>
      <p:grpSp>
        <p:nvGrpSpPr>
          <p:cNvPr id="254" name="Google Shape;254;p17"/>
          <p:cNvGrpSpPr/>
          <p:nvPr/>
        </p:nvGrpSpPr>
        <p:grpSpPr>
          <a:xfrm>
            <a:off x="-199325" y="-650224"/>
            <a:ext cx="9586264" cy="6038384"/>
            <a:chOff x="-199325" y="-650224"/>
            <a:chExt cx="9586264" cy="6038384"/>
          </a:xfrm>
        </p:grpSpPr>
        <p:grpSp>
          <p:nvGrpSpPr>
            <p:cNvPr id="255" name="Google Shape;255;p17"/>
            <p:cNvGrpSpPr/>
            <p:nvPr/>
          </p:nvGrpSpPr>
          <p:grpSpPr>
            <a:xfrm>
              <a:off x="7911067" y="-650224"/>
              <a:ext cx="1194866" cy="1833871"/>
              <a:chOff x="7911067" y="-650224"/>
              <a:chExt cx="1194866" cy="1833871"/>
            </a:xfrm>
          </p:grpSpPr>
          <p:sp>
            <p:nvSpPr>
              <p:cNvPr id="256" name="Google Shape;256;p17"/>
              <p:cNvSpPr/>
              <p:nvPr/>
            </p:nvSpPr>
            <p:spPr>
              <a:xfrm>
                <a:off x="8462735" y="5489"/>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p:nvPr/>
            </p:nvSpPr>
            <p:spPr>
              <a:xfrm>
                <a:off x="8462777" y="-6502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7"/>
              <p:cNvSpPr/>
              <p:nvPr/>
            </p:nvSpPr>
            <p:spPr>
              <a:xfrm>
                <a:off x="7911067" y="-33533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
              <p:cNvSpPr/>
              <p:nvPr/>
            </p:nvSpPr>
            <p:spPr>
              <a:xfrm>
                <a:off x="8462756" y="626689"/>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17"/>
            <p:cNvGrpSpPr/>
            <p:nvPr/>
          </p:nvGrpSpPr>
          <p:grpSpPr>
            <a:xfrm flipH="1" rot="10800000">
              <a:off x="-199325" y="268530"/>
              <a:ext cx="785989" cy="1163348"/>
              <a:chOff x="8694225" y="86051"/>
              <a:chExt cx="785989" cy="1163348"/>
            </a:xfrm>
          </p:grpSpPr>
          <p:sp>
            <p:nvSpPr>
              <p:cNvPr id="261" name="Google Shape;261;p17"/>
              <p:cNvSpPr/>
              <p:nvPr/>
            </p:nvSpPr>
            <p:spPr>
              <a:xfrm flipH="1">
                <a:off x="8694225"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7"/>
              <p:cNvSpPr/>
              <p:nvPr/>
            </p:nvSpPr>
            <p:spPr>
              <a:xfrm flipH="1">
                <a:off x="8837100"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7"/>
            <p:cNvGrpSpPr/>
            <p:nvPr/>
          </p:nvGrpSpPr>
          <p:grpSpPr>
            <a:xfrm rot="7222686">
              <a:off x="192302" y="4234895"/>
              <a:ext cx="643193" cy="1163339"/>
              <a:chOff x="8529877" y="4094470"/>
              <a:chExt cx="643199" cy="1163348"/>
            </a:xfrm>
          </p:grpSpPr>
          <p:sp>
            <p:nvSpPr>
              <p:cNvPr id="264" name="Google Shape;264;p17"/>
              <p:cNvSpPr/>
              <p:nvPr/>
            </p:nvSpPr>
            <p:spPr>
              <a:xfrm flipH="1">
                <a:off x="8529877" y="47007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7"/>
              <p:cNvSpPr/>
              <p:nvPr/>
            </p:nvSpPr>
            <p:spPr>
              <a:xfrm flipH="1">
                <a:off x="8529877" y="409447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17"/>
            <p:cNvSpPr/>
            <p:nvPr/>
          </p:nvSpPr>
          <p:spPr>
            <a:xfrm rot="10800000">
              <a:off x="8743782" y="2754658"/>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17"/>
          <p:cNvSpPr txBox="1"/>
          <p:nvPr>
            <p:ph type="title"/>
          </p:nvPr>
        </p:nvSpPr>
        <p:spPr>
          <a:xfrm>
            <a:off x="5530749" y="1501200"/>
            <a:ext cx="28998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68" name="Google Shape;268;p17"/>
          <p:cNvSpPr txBox="1"/>
          <p:nvPr>
            <p:ph idx="1" type="subTitle"/>
          </p:nvPr>
        </p:nvSpPr>
        <p:spPr>
          <a:xfrm>
            <a:off x="5530887" y="2562000"/>
            <a:ext cx="2899800" cy="1080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69" name="Shape 269"/>
        <p:cNvGrpSpPr/>
        <p:nvPr/>
      </p:nvGrpSpPr>
      <p:grpSpPr>
        <a:xfrm>
          <a:off x="0" y="0"/>
          <a:ext cx="0" cy="0"/>
          <a:chOff x="0" y="0"/>
          <a:chExt cx="0" cy="0"/>
        </a:xfrm>
      </p:grpSpPr>
      <p:sp>
        <p:nvSpPr>
          <p:cNvPr id="270" name="Google Shape;270;p1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1" name="Google Shape;271;p18"/>
          <p:cNvSpPr txBox="1"/>
          <p:nvPr>
            <p:ph idx="1" type="subTitle"/>
          </p:nvPr>
        </p:nvSpPr>
        <p:spPr>
          <a:xfrm>
            <a:off x="4832628" y="2912100"/>
            <a:ext cx="2813700" cy="111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2" name="Google Shape;272;p18"/>
          <p:cNvSpPr txBox="1"/>
          <p:nvPr>
            <p:ph idx="2" type="subTitle"/>
          </p:nvPr>
        </p:nvSpPr>
        <p:spPr>
          <a:xfrm>
            <a:off x="1497650" y="2912100"/>
            <a:ext cx="2813700" cy="1113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3" name="Google Shape;273;p18"/>
          <p:cNvSpPr txBox="1"/>
          <p:nvPr>
            <p:ph idx="3" type="subTitle"/>
          </p:nvPr>
        </p:nvSpPr>
        <p:spPr>
          <a:xfrm>
            <a:off x="1497650" y="2503800"/>
            <a:ext cx="28137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274" name="Google Shape;274;p18"/>
          <p:cNvSpPr txBox="1"/>
          <p:nvPr>
            <p:ph idx="4" type="subTitle"/>
          </p:nvPr>
        </p:nvSpPr>
        <p:spPr>
          <a:xfrm>
            <a:off x="4832635" y="2503800"/>
            <a:ext cx="28137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grpSp>
        <p:nvGrpSpPr>
          <p:cNvPr id="275" name="Google Shape;275;p18"/>
          <p:cNvGrpSpPr/>
          <p:nvPr/>
        </p:nvGrpSpPr>
        <p:grpSpPr>
          <a:xfrm>
            <a:off x="-413802" y="-435027"/>
            <a:ext cx="9786690" cy="5779087"/>
            <a:chOff x="-413802" y="-435027"/>
            <a:chExt cx="9786690" cy="5779087"/>
          </a:xfrm>
        </p:grpSpPr>
        <p:grpSp>
          <p:nvGrpSpPr>
            <p:cNvPr id="276" name="Google Shape;276;p18"/>
            <p:cNvGrpSpPr/>
            <p:nvPr/>
          </p:nvGrpSpPr>
          <p:grpSpPr>
            <a:xfrm>
              <a:off x="-413802" y="-435027"/>
              <a:ext cx="9623303" cy="1790477"/>
              <a:chOff x="-413802" y="-435027"/>
              <a:chExt cx="9623303" cy="1790477"/>
            </a:xfrm>
          </p:grpSpPr>
          <p:sp>
            <p:nvSpPr>
              <p:cNvPr id="277" name="Google Shape;277;p18"/>
              <p:cNvSpPr/>
              <p:nvPr/>
            </p:nvSpPr>
            <p:spPr>
              <a:xfrm>
                <a:off x="-413802" y="-183469"/>
                <a:ext cx="650753" cy="563586"/>
              </a:xfrm>
              <a:custGeom>
                <a:rect b="b" l="l" r="r" t="t"/>
                <a:pathLst>
                  <a:path extrusionOk="0" h="13151"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8" name="Google Shape;278;p18"/>
              <p:cNvGrpSpPr/>
              <p:nvPr/>
            </p:nvGrpSpPr>
            <p:grpSpPr>
              <a:xfrm>
                <a:off x="8006298" y="-435027"/>
                <a:ext cx="1203203" cy="1790477"/>
                <a:chOff x="8006298" y="-435027"/>
                <a:chExt cx="1203203" cy="1790477"/>
              </a:xfrm>
            </p:grpSpPr>
            <p:sp>
              <p:nvSpPr>
                <p:cNvPr id="279" name="Google Shape;279;p18"/>
                <p:cNvSpPr/>
                <p:nvPr/>
              </p:nvSpPr>
              <p:spPr>
                <a:xfrm>
                  <a:off x="8558748" y="178483"/>
                  <a:ext cx="650753" cy="563586"/>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8558748" y="-435027"/>
                  <a:ext cx="650753" cy="563629"/>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8558748" y="791950"/>
                  <a:ext cx="650753" cy="563500"/>
                </a:xfrm>
                <a:custGeom>
                  <a:rect b="b" l="l" r="r" t="t"/>
                  <a:pathLst>
                    <a:path extrusionOk="0" h="13149" w="15185">
                      <a:moveTo>
                        <a:pt x="3796" y="0"/>
                      </a:moveTo>
                      <a:lnTo>
                        <a:pt x="0" y="6573"/>
                      </a:lnTo>
                      <a:lnTo>
                        <a:pt x="3796" y="13148"/>
                      </a:lnTo>
                      <a:lnTo>
                        <a:pt x="11388" y="13148"/>
                      </a:lnTo>
                      <a:lnTo>
                        <a:pt x="15185" y="6573"/>
                      </a:lnTo>
                      <a:lnTo>
                        <a:pt x="11388"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8"/>
                <p:cNvSpPr/>
                <p:nvPr/>
              </p:nvSpPr>
              <p:spPr>
                <a:xfrm>
                  <a:off x="8006298" y="-97742"/>
                  <a:ext cx="650753" cy="563586"/>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3" name="Google Shape;283;p18"/>
            <p:cNvGrpSpPr/>
            <p:nvPr/>
          </p:nvGrpSpPr>
          <p:grpSpPr>
            <a:xfrm>
              <a:off x="8679238" y="3435348"/>
              <a:ext cx="693651" cy="1908712"/>
              <a:chOff x="8679238" y="3435348"/>
              <a:chExt cx="693651" cy="1908712"/>
            </a:xfrm>
          </p:grpSpPr>
          <p:sp>
            <p:nvSpPr>
              <p:cNvPr id="284" name="Google Shape;284;p18"/>
              <p:cNvSpPr/>
              <p:nvPr/>
            </p:nvSpPr>
            <p:spPr>
              <a:xfrm flipH="1">
                <a:off x="8679238" y="3435348"/>
                <a:ext cx="693651" cy="600771"/>
              </a:xfrm>
              <a:custGeom>
                <a:rect b="b" l="l" r="r" t="t"/>
                <a:pathLst>
                  <a:path extrusionOk="0" h="13151"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flipH="1">
                <a:off x="8679238" y="4743289"/>
                <a:ext cx="693651" cy="600771"/>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flipH="1">
                <a:off x="8679238" y="4089296"/>
                <a:ext cx="693651" cy="600816"/>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287" name="Shape 287"/>
        <p:cNvGrpSpPr/>
        <p:nvPr/>
      </p:nvGrpSpPr>
      <p:grpSpPr>
        <a:xfrm>
          <a:off x="0" y="0"/>
          <a:ext cx="0" cy="0"/>
          <a:chOff x="0" y="0"/>
          <a:chExt cx="0" cy="0"/>
        </a:xfrm>
      </p:grpSpPr>
      <p:grpSp>
        <p:nvGrpSpPr>
          <p:cNvPr id="288" name="Google Shape;288;p19"/>
          <p:cNvGrpSpPr/>
          <p:nvPr/>
        </p:nvGrpSpPr>
        <p:grpSpPr>
          <a:xfrm>
            <a:off x="-246361" y="56056"/>
            <a:ext cx="9839799" cy="5447718"/>
            <a:chOff x="-246361" y="56056"/>
            <a:chExt cx="9839799" cy="5447718"/>
          </a:xfrm>
        </p:grpSpPr>
        <p:grpSp>
          <p:nvGrpSpPr>
            <p:cNvPr id="289" name="Google Shape;289;p19"/>
            <p:cNvGrpSpPr/>
            <p:nvPr/>
          </p:nvGrpSpPr>
          <p:grpSpPr>
            <a:xfrm rot="10800000">
              <a:off x="8424000" y="3734151"/>
              <a:ext cx="1169438" cy="1769623"/>
              <a:chOff x="-531598" y="-361624"/>
              <a:chExt cx="1169438" cy="1769623"/>
            </a:xfrm>
          </p:grpSpPr>
          <p:sp>
            <p:nvSpPr>
              <p:cNvPr id="290" name="Google Shape;290;p19"/>
              <p:cNvSpPr/>
              <p:nvPr/>
            </p:nvSpPr>
            <p:spPr>
              <a:xfrm>
                <a:off x="-5359"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
              <p:cNvSpPr/>
              <p:nvPr/>
            </p:nvSpPr>
            <p:spPr>
              <a:xfrm>
                <a:off x="-531572"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p:nvPr/>
            </p:nvSpPr>
            <p:spPr>
              <a:xfrm>
                <a:off x="-531572"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
              <p:cNvSpPr/>
              <p:nvPr/>
            </p:nvSpPr>
            <p:spPr>
              <a:xfrm>
                <a:off x="-5359"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
              <p:cNvSpPr/>
              <p:nvPr/>
            </p:nvSpPr>
            <p:spPr>
              <a:xfrm>
                <a:off x="-531598" y="851040"/>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 name="Google Shape;295;p19"/>
            <p:cNvGrpSpPr/>
            <p:nvPr/>
          </p:nvGrpSpPr>
          <p:grpSpPr>
            <a:xfrm rot="10800000">
              <a:off x="-246361" y="4035626"/>
              <a:ext cx="643114" cy="1163348"/>
              <a:chOff x="9156687" y="86051"/>
              <a:chExt cx="643114" cy="1163348"/>
            </a:xfrm>
          </p:grpSpPr>
          <p:sp>
            <p:nvSpPr>
              <p:cNvPr id="296" name="Google Shape;296;p19"/>
              <p:cNvSpPr/>
              <p:nvPr/>
            </p:nvSpPr>
            <p:spPr>
              <a:xfrm flipH="1">
                <a:off x="9156687"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flipH="1">
                <a:off x="9156687"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8" name="Google Shape;298;p19"/>
            <p:cNvSpPr/>
            <p:nvPr/>
          </p:nvSpPr>
          <p:spPr>
            <a:xfrm rot="-5400000">
              <a:off x="-246408" y="99133"/>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9"/>
            <p:cNvSpPr/>
            <p:nvPr/>
          </p:nvSpPr>
          <p:spPr>
            <a:xfrm flipH="1" rot="10800000">
              <a:off x="8726638" y="99176"/>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19"/>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1" name="Google Shape;301;p19"/>
          <p:cNvSpPr txBox="1"/>
          <p:nvPr>
            <p:ph idx="1" type="subTitle"/>
          </p:nvPr>
        </p:nvSpPr>
        <p:spPr>
          <a:xfrm>
            <a:off x="4832078" y="1820025"/>
            <a:ext cx="3254100" cy="2010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2" name="Google Shape;302;p19"/>
          <p:cNvSpPr txBox="1"/>
          <p:nvPr>
            <p:ph idx="2" type="subTitle"/>
          </p:nvPr>
        </p:nvSpPr>
        <p:spPr>
          <a:xfrm>
            <a:off x="1057900" y="1820025"/>
            <a:ext cx="3254100" cy="2010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0">
    <p:spTree>
      <p:nvGrpSpPr>
        <p:cNvPr id="303" name="Shape 303"/>
        <p:cNvGrpSpPr/>
        <p:nvPr/>
      </p:nvGrpSpPr>
      <p:grpSpPr>
        <a:xfrm>
          <a:off x="0" y="0"/>
          <a:ext cx="0" cy="0"/>
          <a:chOff x="0" y="0"/>
          <a:chExt cx="0" cy="0"/>
        </a:xfrm>
      </p:grpSpPr>
      <p:sp>
        <p:nvSpPr>
          <p:cNvPr id="304" name="Google Shape;304;p20"/>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5" name="Google Shape;305;p20"/>
          <p:cNvSpPr txBox="1"/>
          <p:nvPr>
            <p:ph idx="1" type="subTitle"/>
          </p:nvPr>
        </p:nvSpPr>
        <p:spPr>
          <a:xfrm>
            <a:off x="5049900" y="1178725"/>
            <a:ext cx="3374100" cy="342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b="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306" name="Google Shape;306;p20"/>
          <p:cNvSpPr txBox="1"/>
          <p:nvPr>
            <p:ph idx="2" type="subTitle"/>
          </p:nvPr>
        </p:nvSpPr>
        <p:spPr>
          <a:xfrm>
            <a:off x="713225" y="1178725"/>
            <a:ext cx="3374100" cy="3425400"/>
          </a:xfrm>
          <a:prstGeom prst="rect">
            <a:avLst/>
          </a:prstGeom>
        </p:spPr>
        <p:txBody>
          <a:bodyPr anchorCtr="0" anchor="t" bIns="91425" lIns="91425" spcFirstLastPara="1" rIns="91425" wrap="square" tIns="91425">
            <a:noAutofit/>
          </a:bodyPr>
          <a:lstStyle>
            <a:lvl1pPr lvl="0" rtl="0">
              <a:lnSpc>
                <a:spcPct val="100000"/>
              </a:lnSpc>
              <a:spcBef>
                <a:spcPts val="300"/>
              </a:spcBef>
              <a:spcAft>
                <a:spcPts val="0"/>
              </a:spcAft>
              <a:buSzPts val="1400"/>
              <a:buChar char="⬣"/>
              <a:defRPr b="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grpSp>
        <p:nvGrpSpPr>
          <p:cNvPr id="307" name="Google Shape;307;p20"/>
          <p:cNvGrpSpPr/>
          <p:nvPr/>
        </p:nvGrpSpPr>
        <p:grpSpPr>
          <a:xfrm>
            <a:off x="-390406" y="-500457"/>
            <a:ext cx="9848979" cy="6159026"/>
            <a:chOff x="-390406" y="-500457"/>
            <a:chExt cx="9848979" cy="6159026"/>
          </a:xfrm>
        </p:grpSpPr>
        <p:grpSp>
          <p:nvGrpSpPr>
            <p:cNvPr id="308" name="Google Shape;308;p20"/>
            <p:cNvGrpSpPr/>
            <p:nvPr/>
          </p:nvGrpSpPr>
          <p:grpSpPr>
            <a:xfrm>
              <a:off x="-390406" y="3551953"/>
              <a:ext cx="1384068" cy="2106616"/>
              <a:chOff x="-390406" y="3551953"/>
              <a:chExt cx="1384068" cy="2106616"/>
            </a:xfrm>
          </p:grpSpPr>
          <p:sp>
            <p:nvSpPr>
              <p:cNvPr id="309" name="Google Shape;309;p20"/>
              <p:cNvSpPr/>
              <p:nvPr/>
            </p:nvSpPr>
            <p:spPr>
              <a:xfrm flipH="1" rot="3513254">
                <a:off x="-306623" y="3693085"/>
                <a:ext cx="643125" cy="556980"/>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0"/>
              <p:cNvSpPr/>
              <p:nvPr/>
            </p:nvSpPr>
            <p:spPr>
              <a:xfrm flipH="1" rot="3513254">
                <a:off x="266855" y="4626796"/>
                <a:ext cx="643040" cy="556895"/>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0"/>
              <p:cNvSpPr/>
              <p:nvPr/>
            </p:nvSpPr>
            <p:spPr>
              <a:xfrm flipH="1" rot="3513254">
                <a:off x="-283804" y="4349482"/>
                <a:ext cx="643125" cy="55693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0"/>
              <p:cNvSpPr/>
              <p:nvPr/>
            </p:nvSpPr>
            <p:spPr>
              <a:xfrm flipH="1" rot="3513254">
                <a:off x="-259691" y="4960540"/>
                <a:ext cx="643083" cy="55689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20"/>
            <p:cNvGrpSpPr/>
            <p:nvPr/>
          </p:nvGrpSpPr>
          <p:grpSpPr>
            <a:xfrm>
              <a:off x="7632034" y="-463944"/>
              <a:ext cx="1826539" cy="1003443"/>
              <a:chOff x="7632034" y="-463944"/>
              <a:chExt cx="1826539" cy="1003443"/>
            </a:xfrm>
          </p:grpSpPr>
          <p:sp>
            <p:nvSpPr>
              <p:cNvPr id="314" name="Google Shape;314;p20"/>
              <p:cNvSpPr/>
              <p:nvPr/>
            </p:nvSpPr>
            <p:spPr>
              <a:xfrm>
                <a:off x="8273134" y="-17587"/>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p:nvPr/>
            </p:nvSpPr>
            <p:spPr>
              <a:xfrm>
                <a:off x="8815459" y="-32413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0"/>
              <p:cNvSpPr/>
              <p:nvPr/>
            </p:nvSpPr>
            <p:spPr>
              <a:xfrm flipH="1" rot="-3577355">
                <a:off x="7713332" y="-324160"/>
                <a:ext cx="643201" cy="557003"/>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20"/>
            <p:cNvGrpSpPr/>
            <p:nvPr/>
          </p:nvGrpSpPr>
          <p:grpSpPr>
            <a:xfrm>
              <a:off x="-80607" y="-500457"/>
              <a:ext cx="803935" cy="1450720"/>
              <a:chOff x="-80607" y="-500457"/>
              <a:chExt cx="803935" cy="1450720"/>
            </a:xfrm>
          </p:grpSpPr>
          <p:sp>
            <p:nvSpPr>
              <p:cNvPr id="318" name="Google Shape;318;p20"/>
              <p:cNvSpPr/>
              <p:nvPr/>
            </p:nvSpPr>
            <p:spPr>
              <a:xfrm rot="3599905">
                <a:off x="-221" y="-361198"/>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0"/>
              <p:cNvSpPr/>
              <p:nvPr/>
            </p:nvSpPr>
            <p:spPr>
              <a:xfrm rot="3599905">
                <a:off x="-221" y="254040"/>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grpSp>
        <p:nvGrpSpPr>
          <p:cNvPr id="23" name="Google Shape;23;p3"/>
          <p:cNvGrpSpPr/>
          <p:nvPr/>
        </p:nvGrpSpPr>
        <p:grpSpPr>
          <a:xfrm>
            <a:off x="6666225" y="-114350"/>
            <a:ext cx="2735297" cy="5581292"/>
            <a:chOff x="6666225" y="-114350"/>
            <a:chExt cx="2735297" cy="5581292"/>
          </a:xfrm>
        </p:grpSpPr>
        <p:grpSp>
          <p:nvGrpSpPr>
            <p:cNvPr id="24" name="Google Shape;24;p3"/>
            <p:cNvGrpSpPr/>
            <p:nvPr/>
          </p:nvGrpSpPr>
          <p:grpSpPr>
            <a:xfrm>
              <a:off x="7148219" y="4287222"/>
              <a:ext cx="2253303" cy="1179720"/>
              <a:chOff x="7319525" y="4220750"/>
              <a:chExt cx="2119758" cy="1109803"/>
            </a:xfrm>
          </p:grpSpPr>
          <p:sp>
            <p:nvSpPr>
              <p:cNvPr id="25" name="Google Shape;25;p3"/>
              <p:cNvSpPr/>
              <p:nvPr/>
            </p:nvSpPr>
            <p:spPr>
              <a:xfrm>
                <a:off x="7319525" y="4509915"/>
                <a:ext cx="613585" cy="531392"/>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8323586" y="4509915"/>
                <a:ext cx="613666" cy="531392"/>
              </a:xfrm>
              <a:custGeom>
                <a:rect b="b" l="l" r="r" t="t"/>
                <a:pathLst>
                  <a:path extrusionOk="0" h="13150" w="15186">
                    <a:moveTo>
                      <a:pt x="3796" y="1"/>
                    </a:moveTo>
                    <a:lnTo>
                      <a:pt x="1" y="6576"/>
                    </a:lnTo>
                    <a:lnTo>
                      <a:pt x="3796" y="13150"/>
                    </a:lnTo>
                    <a:lnTo>
                      <a:pt x="11389" y="13150"/>
                    </a:lnTo>
                    <a:lnTo>
                      <a:pt x="15186" y="6576"/>
                    </a:lnTo>
                    <a:lnTo>
                      <a:pt x="11389" y="1"/>
                    </a:lnTo>
                    <a:close/>
                  </a:path>
                </a:pathLst>
              </a:cu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8825617" y="4220750"/>
                <a:ext cx="613666" cy="531351"/>
              </a:xfrm>
              <a:custGeom>
                <a:rect b="b" l="l" r="r" t="t"/>
                <a:pathLst>
                  <a:path extrusionOk="0" h="13149" w="15186">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7821556" y="4799161"/>
                <a:ext cx="613666" cy="531392"/>
              </a:xfrm>
              <a:custGeom>
                <a:rect b="b" l="l" r="r" t="t"/>
                <a:pathLst>
                  <a:path extrusionOk="0" h="13150" w="15186">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a:off x="8825617" y="4799161"/>
                <a:ext cx="613666" cy="531392"/>
              </a:xfrm>
              <a:custGeom>
                <a:rect b="b" l="l" r="r" t="t"/>
                <a:pathLst>
                  <a:path extrusionOk="0" h="13150" w="15186">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3"/>
            <p:cNvGrpSpPr/>
            <p:nvPr/>
          </p:nvGrpSpPr>
          <p:grpSpPr>
            <a:xfrm>
              <a:off x="6666225" y="-114350"/>
              <a:ext cx="2230134" cy="863394"/>
              <a:chOff x="6666225" y="-114350"/>
              <a:chExt cx="2230134" cy="863394"/>
            </a:xfrm>
          </p:grpSpPr>
          <p:sp>
            <p:nvSpPr>
              <p:cNvPr id="31" name="Google Shape;31;p3"/>
              <p:cNvSpPr/>
              <p:nvPr/>
            </p:nvSpPr>
            <p:spPr>
              <a:xfrm>
                <a:off x="7194377" y="189919"/>
                <a:ext cx="645595" cy="559124"/>
              </a:xfrm>
              <a:custGeom>
                <a:rect b="b" l="l" r="r" t="t"/>
                <a:pathLst>
                  <a:path extrusionOk="0" h="13152" w="15186">
                    <a:moveTo>
                      <a:pt x="3797" y="1"/>
                    </a:moveTo>
                    <a:lnTo>
                      <a:pt x="1" y="6576"/>
                    </a:lnTo>
                    <a:lnTo>
                      <a:pt x="3797" y="13151"/>
                    </a:lnTo>
                    <a:lnTo>
                      <a:pt x="11389" y="13151"/>
                    </a:lnTo>
                    <a:lnTo>
                      <a:pt x="15186"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666225" y="-114350"/>
                <a:ext cx="645552" cy="559082"/>
              </a:xfrm>
              <a:custGeom>
                <a:rect b="b" l="l" r="r" t="t"/>
                <a:pathLst>
                  <a:path extrusionOk="0" h="13151" w="15185">
                    <a:moveTo>
                      <a:pt x="3796" y="0"/>
                    </a:moveTo>
                    <a:lnTo>
                      <a:pt x="0" y="6575"/>
                    </a:lnTo>
                    <a:lnTo>
                      <a:pt x="3796" y="13151"/>
                    </a:lnTo>
                    <a:lnTo>
                      <a:pt x="11388" y="13151"/>
                    </a:lnTo>
                    <a:lnTo>
                      <a:pt x="15185" y="6575"/>
                    </a:lnTo>
                    <a:lnTo>
                      <a:pt x="11388" y="0"/>
                    </a:lnTo>
                    <a:close/>
                  </a:path>
                </a:pathLst>
              </a:cu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7722613" y="-114350"/>
                <a:ext cx="645595" cy="559082"/>
              </a:xfrm>
              <a:custGeom>
                <a:rect b="b" l="l" r="r" t="t"/>
                <a:pathLst>
                  <a:path extrusionOk="0" h="13151" w="15186">
                    <a:moveTo>
                      <a:pt x="3796" y="0"/>
                    </a:moveTo>
                    <a:lnTo>
                      <a:pt x="0" y="6575"/>
                    </a:lnTo>
                    <a:lnTo>
                      <a:pt x="3796" y="13151"/>
                    </a:lnTo>
                    <a:lnTo>
                      <a:pt x="11389" y="13151"/>
                    </a:lnTo>
                    <a:lnTo>
                      <a:pt x="15185" y="6575"/>
                    </a:lnTo>
                    <a:lnTo>
                      <a:pt x="11389" y="0"/>
                    </a:lnTo>
                    <a:close/>
                  </a:path>
                </a:pathLst>
              </a:cu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8250807" y="189919"/>
                <a:ext cx="645552" cy="559124"/>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 name="Google Shape;35;p3"/>
          <p:cNvSpPr txBox="1"/>
          <p:nvPr>
            <p:ph type="title"/>
          </p:nvPr>
        </p:nvSpPr>
        <p:spPr>
          <a:xfrm>
            <a:off x="3943350" y="2343900"/>
            <a:ext cx="4487400" cy="960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6" name="Google Shape;36;p3"/>
          <p:cNvSpPr txBox="1"/>
          <p:nvPr>
            <p:ph hasCustomPrompt="1" idx="2" type="title"/>
          </p:nvPr>
        </p:nvSpPr>
        <p:spPr>
          <a:xfrm>
            <a:off x="3943350" y="1428000"/>
            <a:ext cx="1163100" cy="9159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37" name="Google Shape;37;p3"/>
          <p:cNvSpPr txBox="1"/>
          <p:nvPr>
            <p:ph idx="1" type="subTitle"/>
          </p:nvPr>
        </p:nvSpPr>
        <p:spPr>
          <a:xfrm>
            <a:off x="3943350" y="3303900"/>
            <a:ext cx="44874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20" name="Shape 320"/>
        <p:cNvGrpSpPr/>
        <p:nvPr/>
      </p:nvGrpSpPr>
      <p:grpSpPr>
        <a:xfrm>
          <a:off x="0" y="0"/>
          <a:ext cx="0" cy="0"/>
          <a:chOff x="0" y="0"/>
          <a:chExt cx="0" cy="0"/>
        </a:xfrm>
      </p:grpSpPr>
      <p:sp>
        <p:nvSpPr>
          <p:cNvPr id="321" name="Google Shape;321;p21"/>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2" name="Google Shape;322;p21"/>
          <p:cNvSpPr txBox="1"/>
          <p:nvPr>
            <p:ph idx="1" type="subTitle"/>
          </p:nvPr>
        </p:nvSpPr>
        <p:spPr>
          <a:xfrm>
            <a:off x="825400" y="3280741"/>
            <a:ext cx="2242500" cy="86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3" name="Google Shape;323;p21"/>
          <p:cNvSpPr txBox="1"/>
          <p:nvPr>
            <p:ph idx="2" type="subTitle"/>
          </p:nvPr>
        </p:nvSpPr>
        <p:spPr>
          <a:xfrm>
            <a:off x="3450746" y="3280741"/>
            <a:ext cx="2242500" cy="86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4" name="Google Shape;324;p21"/>
          <p:cNvSpPr txBox="1"/>
          <p:nvPr>
            <p:ph idx="3" type="subTitle"/>
          </p:nvPr>
        </p:nvSpPr>
        <p:spPr>
          <a:xfrm>
            <a:off x="6076098" y="3280741"/>
            <a:ext cx="2242500" cy="863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5" name="Google Shape;325;p21"/>
          <p:cNvSpPr txBox="1"/>
          <p:nvPr>
            <p:ph idx="4" type="subTitle"/>
          </p:nvPr>
        </p:nvSpPr>
        <p:spPr>
          <a:xfrm>
            <a:off x="825400" y="2571690"/>
            <a:ext cx="2242500" cy="78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26" name="Google Shape;326;p21"/>
          <p:cNvSpPr txBox="1"/>
          <p:nvPr>
            <p:ph idx="5" type="subTitle"/>
          </p:nvPr>
        </p:nvSpPr>
        <p:spPr>
          <a:xfrm>
            <a:off x="3450749" y="2571690"/>
            <a:ext cx="2242500" cy="78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27" name="Google Shape;327;p21"/>
          <p:cNvSpPr txBox="1"/>
          <p:nvPr>
            <p:ph idx="6" type="subTitle"/>
          </p:nvPr>
        </p:nvSpPr>
        <p:spPr>
          <a:xfrm>
            <a:off x="6076098" y="2571690"/>
            <a:ext cx="2242500" cy="78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grpSp>
        <p:nvGrpSpPr>
          <p:cNvPr id="328" name="Google Shape;328;p21"/>
          <p:cNvGrpSpPr/>
          <p:nvPr/>
        </p:nvGrpSpPr>
        <p:grpSpPr>
          <a:xfrm>
            <a:off x="-199995" y="-61916"/>
            <a:ext cx="9581189" cy="5575314"/>
            <a:chOff x="-199995" y="-61916"/>
            <a:chExt cx="9581189" cy="5575314"/>
          </a:xfrm>
        </p:grpSpPr>
        <p:grpSp>
          <p:nvGrpSpPr>
            <p:cNvPr id="329" name="Google Shape;329;p21"/>
            <p:cNvGrpSpPr/>
            <p:nvPr/>
          </p:nvGrpSpPr>
          <p:grpSpPr>
            <a:xfrm>
              <a:off x="7665884" y="4670680"/>
              <a:ext cx="1715311" cy="842718"/>
              <a:chOff x="7665884" y="4670680"/>
              <a:chExt cx="1715311" cy="842718"/>
            </a:xfrm>
          </p:grpSpPr>
          <p:sp>
            <p:nvSpPr>
              <p:cNvPr id="330" name="Google Shape;330;p21"/>
              <p:cNvSpPr/>
              <p:nvPr/>
            </p:nvSpPr>
            <p:spPr>
              <a:xfrm>
                <a:off x="7665884" y="467068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1"/>
              <p:cNvSpPr/>
              <p:nvPr/>
            </p:nvSpPr>
            <p:spPr>
              <a:xfrm>
                <a:off x="8201959" y="495643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1"/>
              <p:cNvSpPr/>
              <p:nvPr/>
            </p:nvSpPr>
            <p:spPr>
              <a:xfrm>
                <a:off x="8738034" y="467068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21"/>
            <p:cNvGrpSpPr/>
            <p:nvPr/>
          </p:nvGrpSpPr>
          <p:grpSpPr>
            <a:xfrm>
              <a:off x="-199995" y="-61916"/>
              <a:ext cx="920006" cy="1178861"/>
              <a:chOff x="71705" y="-61916"/>
              <a:chExt cx="920006" cy="1178861"/>
            </a:xfrm>
          </p:grpSpPr>
          <p:sp>
            <p:nvSpPr>
              <p:cNvPr id="334" name="Google Shape;334;p21"/>
              <p:cNvSpPr/>
              <p:nvPr/>
            </p:nvSpPr>
            <p:spPr>
              <a:xfrm rot="5400000">
                <a:off x="28609" y="51688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1"/>
              <p:cNvSpPr/>
              <p:nvPr/>
            </p:nvSpPr>
            <p:spPr>
              <a:xfrm rot="5400000">
                <a:off x="391647" y="-1882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336" name="Google Shape;336;p21"/>
          <p:cNvPicPr preferRelativeResize="0"/>
          <p:nvPr/>
        </p:nvPicPr>
        <p:blipFill rotWithShape="1">
          <a:blip r:embed="rId2">
            <a:alphaModFix/>
          </a:blip>
          <a:srcRect b="23012" l="0" r="0" t="23017"/>
          <a:stretch/>
        </p:blipFill>
        <p:spPr>
          <a:xfrm rot="1657056">
            <a:off x="7214800" y="-162025"/>
            <a:ext cx="1965601" cy="1060799"/>
          </a:xfrm>
          <a:prstGeom prst="rect">
            <a:avLst/>
          </a:prstGeom>
          <a:noFill/>
          <a:ln>
            <a:noFill/>
          </a:ln>
          <a:effectLst>
            <a:outerShdw blurRad="57150" rotWithShape="0" algn="bl" dir="5400000" dist="19050">
              <a:schemeClr val="dk1">
                <a:alpha val="50000"/>
              </a:schemeClr>
            </a:outerShdw>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37" name="Shape 337"/>
        <p:cNvGrpSpPr/>
        <p:nvPr/>
      </p:nvGrpSpPr>
      <p:grpSpPr>
        <a:xfrm>
          <a:off x="0" y="0"/>
          <a:ext cx="0" cy="0"/>
          <a:chOff x="0" y="0"/>
          <a:chExt cx="0" cy="0"/>
        </a:xfrm>
      </p:grpSpPr>
      <p:sp>
        <p:nvSpPr>
          <p:cNvPr id="338" name="Google Shape;338;p22"/>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39" name="Google Shape;339;p22"/>
          <p:cNvSpPr txBox="1"/>
          <p:nvPr>
            <p:ph idx="1" type="subTitle"/>
          </p:nvPr>
        </p:nvSpPr>
        <p:spPr>
          <a:xfrm>
            <a:off x="2110136" y="1988165"/>
            <a:ext cx="19782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0" name="Google Shape;340;p22"/>
          <p:cNvSpPr txBox="1"/>
          <p:nvPr>
            <p:ph idx="2" type="subTitle"/>
          </p:nvPr>
        </p:nvSpPr>
        <p:spPr>
          <a:xfrm>
            <a:off x="5706414" y="1988165"/>
            <a:ext cx="19782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1" name="Google Shape;341;p22"/>
          <p:cNvSpPr txBox="1"/>
          <p:nvPr>
            <p:ph idx="3" type="subTitle"/>
          </p:nvPr>
        </p:nvSpPr>
        <p:spPr>
          <a:xfrm>
            <a:off x="2110136" y="3507215"/>
            <a:ext cx="19782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2" name="Google Shape;342;p22"/>
          <p:cNvSpPr txBox="1"/>
          <p:nvPr>
            <p:ph idx="4" type="subTitle"/>
          </p:nvPr>
        </p:nvSpPr>
        <p:spPr>
          <a:xfrm>
            <a:off x="5706414" y="3507215"/>
            <a:ext cx="1978200" cy="5760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3" name="Google Shape;343;p22"/>
          <p:cNvSpPr txBox="1"/>
          <p:nvPr>
            <p:ph idx="5" type="subTitle"/>
          </p:nvPr>
        </p:nvSpPr>
        <p:spPr>
          <a:xfrm>
            <a:off x="2110136" y="1582725"/>
            <a:ext cx="1978200" cy="484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44" name="Google Shape;344;p22"/>
          <p:cNvSpPr txBox="1"/>
          <p:nvPr>
            <p:ph idx="6" type="subTitle"/>
          </p:nvPr>
        </p:nvSpPr>
        <p:spPr>
          <a:xfrm>
            <a:off x="2110136" y="3101875"/>
            <a:ext cx="1978200" cy="484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45" name="Google Shape;345;p22"/>
          <p:cNvSpPr txBox="1"/>
          <p:nvPr>
            <p:ph idx="7" type="subTitle"/>
          </p:nvPr>
        </p:nvSpPr>
        <p:spPr>
          <a:xfrm>
            <a:off x="5706411" y="1582725"/>
            <a:ext cx="1978200" cy="484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46" name="Google Shape;346;p22"/>
          <p:cNvSpPr txBox="1"/>
          <p:nvPr>
            <p:ph idx="8" type="subTitle"/>
          </p:nvPr>
        </p:nvSpPr>
        <p:spPr>
          <a:xfrm>
            <a:off x="5706411" y="3101875"/>
            <a:ext cx="1978200" cy="484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grpSp>
        <p:nvGrpSpPr>
          <p:cNvPr id="347" name="Google Shape;347;p22"/>
          <p:cNvGrpSpPr/>
          <p:nvPr/>
        </p:nvGrpSpPr>
        <p:grpSpPr>
          <a:xfrm>
            <a:off x="-347423" y="-218749"/>
            <a:ext cx="9980037" cy="5560573"/>
            <a:chOff x="-347423" y="-218749"/>
            <a:chExt cx="9980037" cy="5560573"/>
          </a:xfrm>
        </p:grpSpPr>
        <p:grpSp>
          <p:nvGrpSpPr>
            <p:cNvPr id="348" name="Google Shape;348;p22"/>
            <p:cNvGrpSpPr/>
            <p:nvPr/>
          </p:nvGrpSpPr>
          <p:grpSpPr>
            <a:xfrm flipH="1">
              <a:off x="8463175" y="-218749"/>
              <a:ext cx="1169438" cy="1769623"/>
              <a:chOff x="-237723" y="-361624"/>
              <a:chExt cx="1169438" cy="1769623"/>
            </a:xfrm>
          </p:grpSpPr>
          <p:sp>
            <p:nvSpPr>
              <p:cNvPr id="349" name="Google Shape;349;p22"/>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2"/>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2"/>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2"/>
              <p:cNvSpPr/>
              <p:nvPr/>
            </p:nvSpPr>
            <p:spPr>
              <a:xfrm>
                <a:off x="-237723" y="851040"/>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 name="Google Shape;354;p22"/>
            <p:cNvGrpSpPr/>
            <p:nvPr/>
          </p:nvGrpSpPr>
          <p:grpSpPr>
            <a:xfrm flipH="1">
              <a:off x="-347423" y="86051"/>
              <a:ext cx="785989" cy="1163348"/>
              <a:chOff x="8694225" y="86051"/>
              <a:chExt cx="785989" cy="1163348"/>
            </a:xfrm>
          </p:grpSpPr>
          <p:sp>
            <p:nvSpPr>
              <p:cNvPr id="355" name="Google Shape;355;p22"/>
              <p:cNvSpPr/>
              <p:nvPr/>
            </p:nvSpPr>
            <p:spPr>
              <a:xfrm flipH="1">
                <a:off x="8694225"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2"/>
              <p:cNvSpPr/>
              <p:nvPr/>
            </p:nvSpPr>
            <p:spPr>
              <a:xfrm flipH="1">
                <a:off x="8837100"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 name="Google Shape;357;p22"/>
            <p:cNvGrpSpPr/>
            <p:nvPr/>
          </p:nvGrpSpPr>
          <p:grpSpPr>
            <a:xfrm rot="-5400000">
              <a:off x="125040" y="4438545"/>
              <a:ext cx="643199" cy="1163348"/>
              <a:chOff x="8529877" y="4094470"/>
              <a:chExt cx="643199" cy="1163348"/>
            </a:xfrm>
          </p:grpSpPr>
          <p:sp>
            <p:nvSpPr>
              <p:cNvPr id="358" name="Google Shape;358;p22"/>
              <p:cNvSpPr/>
              <p:nvPr/>
            </p:nvSpPr>
            <p:spPr>
              <a:xfrm flipH="1">
                <a:off x="8529877" y="47007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2"/>
              <p:cNvSpPr/>
              <p:nvPr/>
            </p:nvSpPr>
            <p:spPr>
              <a:xfrm flipH="1">
                <a:off x="8529877" y="409447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22"/>
            <p:cNvSpPr/>
            <p:nvPr/>
          </p:nvSpPr>
          <p:spPr>
            <a:xfrm>
              <a:off x="8726313" y="4784865"/>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3">
    <p:spTree>
      <p:nvGrpSpPr>
        <p:cNvPr id="361" name="Shape 361"/>
        <p:cNvGrpSpPr/>
        <p:nvPr/>
      </p:nvGrpSpPr>
      <p:grpSpPr>
        <a:xfrm>
          <a:off x="0" y="0"/>
          <a:ext cx="0" cy="0"/>
          <a:chOff x="0" y="0"/>
          <a:chExt cx="0" cy="0"/>
        </a:xfrm>
      </p:grpSpPr>
      <p:sp>
        <p:nvSpPr>
          <p:cNvPr id="362" name="Google Shape;362;p23"/>
          <p:cNvSpPr txBox="1"/>
          <p:nvPr>
            <p:ph type="title"/>
          </p:nvPr>
        </p:nvSpPr>
        <p:spPr>
          <a:xfrm>
            <a:off x="713225" y="539500"/>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3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63" name="Google Shape;363;p23"/>
          <p:cNvSpPr txBox="1"/>
          <p:nvPr>
            <p:ph idx="1" type="subTitle"/>
          </p:nvPr>
        </p:nvSpPr>
        <p:spPr>
          <a:xfrm>
            <a:off x="1868663" y="1864351"/>
            <a:ext cx="2473800" cy="899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4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364" name="Google Shape;364;p23"/>
          <p:cNvSpPr txBox="1"/>
          <p:nvPr>
            <p:ph idx="2" type="subTitle"/>
          </p:nvPr>
        </p:nvSpPr>
        <p:spPr>
          <a:xfrm>
            <a:off x="5851567" y="1864351"/>
            <a:ext cx="2473800" cy="899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4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365" name="Google Shape;365;p23"/>
          <p:cNvSpPr txBox="1"/>
          <p:nvPr>
            <p:ph idx="3" type="subTitle"/>
          </p:nvPr>
        </p:nvSpPr>
        <p:spPr>
          <a:xfrm>
            <a:off x="1868663" y="3507225"/>
            <a:ext cx="2473800" cy="899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4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366" name="Google Shape;366;p23"/>
          <p:cNvSpPr txBox="1"/>
          <p:nvPr>
            <p:ph idx="4" type="subTitle"/>
          </p:nvPr>
        </p:nvSpPr>
        <p:spPr>
          <a:xfrm>
            <a:off x="5851563" y="3507225"/>
            <a:ext cx="2473800" cy="899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Char char="⬣"/>
              <a:defRPr sz="14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367" name="Google Shape;367;p23"/>
          <p:cNvSpPr txBox="1"/>
          <p:nvPr>
            <p:ph idx="5" type="subTitle"/>
          </p:nvPr>
        </p:nvSpPr>
        <p:spPr>
          <a:xfrm>
            <a:off x="1868673" y="1458900"/>
            <a:ext cx="2473800" cy="484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68" name="Google Shape;368;p23"/>
          <p:cNvSpPr txBox="1"/>
          <p:nvPr>
            <p:ph idx="6" type="subTitle"/>
          </p:nvPr>
        </p:nvSpPr>
        <p:spPr>
          <a:xfrm>
            <a:off x="1868673" y="3101880"/>
            <a:ext cx="2473800" cy="484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69" name="Google Shape;369;p23"/>
          <p:cNvSpPr txBox="1"/>
          <p:nvPr>
            <p:ph idx="7" type="subTitle"/>
          </p:nvPr>
        </p:nvSpPr>
        <p:spPr>
          <a:xfrm>
            <a:off x="5851567" y="1458900"/>
            <a:ext cx="2473800" cy="484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70" name="Google Shape;370;p23"/>
          <p:cNvSpPr txBox="1"/>
          <p:nvPr>
            <p:ph idx="8" type="subTitle"/>
          </p:nvPr>
        </p:nvSpPr>
        <p:spPr>
          <a:xfrm>
            <a:off x="5851567" y="3101880"/>
            <a:ext cx="2473800" cy="4845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pic>
        <p:nvPicPr>
          <p:cNvPr id="371" name="Google Shape;371;p23"/>
          <p:cNvPicPr preferRelativeResize="0"/>
          <p:nvPr/>
        </p:nvPicPr>
        <p:blipFill rotWithShape="1">
          <a:blip r:embed="rId2">
            <a:alphaModFix/>
          </a:blip>
          <a:srcRect b="21198" l="0" r="0" t="21198"/>
          <a:stretch/>
        </p:blipFill>
        <p:spPr>
          <a:xfrm>
            <a:off x="57150" y="0"/>
            <a:ext cx="1571349" cy="905151"/>
          </a:xfrm>
          <a:prstGeom prst="rect">
            <a:avLst/>
          </a:prstGeom>
          <a:noFill/>
          <a:ln>
            <a:noFill/>
          </a:ln>
          <a:effectLst>
            <a:outerShdw blurRad="57150" rotWithShape="0" algn="bl" dir="5400000" dist="19050">
              <a:schemeClr val="dk1">
                <a:alpha val="50000"/>
              </a:schemeClr>
            </a:outerShdw>
          </a:effectLst>
        </p:spPr>
      </p:pic>
      <p:grpSp>
        <p:nvGrpSpPr>
          <p:cNvPr id="372" name="Google Shape;372;p23"/>
          <p:cNvGrpSpPr/>
          <p:nvPr/>
        </p:nvGrpSpPr>
        <p:grpSpPr>
          <a:xfrm>
            <a:off x="-56700" y="-265012"/>
            <a:ext cx="9722492" cy="5827204"/>
            <a:chOff x="-56700" y="-265012"/>
            <a:chExt cx="9722492" cy="5827204"/>
          </a:xfrm>
        </p:grpSpPr>
        <p:grpSp>
          <p:nvGrpSpPr>
            <p:cNvPr id="373" name="Google Shape;373;p23"/>
            <p:cNvGrpSpPr/>
            <p:nvPr/>
          </p:nvGrpSpPr>
          <p:grpSpPr>
            <a:xfrm flipH="1">
              <a:off x="-56700" y="3767580"/>
              <a:ext cx="1719644" cy="1794613"/>
              <a:chOff x="7821556" y="3731905"/>
              <a:chExt cx="1617728" cy="1688253"/>
            </a:xfrm>
          </p:grpSpPr>
          <p:sp>
            <p:nvSpPr>
              <p:cNvPr id="374" name="Google Shape;374;p23"/>
              <p:cNvSpPr/>
              <p:nvPr/>
            </p:nvSpPr>
            <p:spPr>
              <a:xfrm>
                <a:off x="8825651" y="3731905"/>
                <a:ext cx="613585" cy="531392"/>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
              <p:cNvSpPr/>
              <p:nvPr/>
            </p:nvSpPr>
            <p:spPr>
              <a:xfrm>
                <a:off x="8323586" y="4599520"/>
                <a:ext cx="613666" cy="531392"/>
              </a:xfrm>
              <a:custGeom>
                <a:rect b="b" l="l" r="r" t="t"/>
                <a:pathLst>
                  <a:path extrusionOk="0" h="13150" w="15186">
                    <a:moveTo>
                      <a:pt x="3796" y="1"/>
                    </a:moveTo>
                    <a:lnTo>
                      <a:pt x="1" y="6576"/>
                    </a:lnTo>
                    <a:lnTo>
                      <a:pt x="3796" y="13150"/>
                    </a:lnTo>
                    <a:lnTo>
                      <a:pt x="11389" y="13150"/>
                    </a:lnTo>
                    <a:lnTo>
                      <a:pt x="15186" y="6576"/>
                    </a:lnTo>
                    <a:lnTo>
                      <a:pt x="11389" y="1"/>
                    </a:lnTo>
                    <a:close/>
                  </a:path>
                </a:pathLst>
              </a:cu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
              <p:cNvSpPr/>
              <p:nvPr/>
            </p:nvSpPr>
            <p:spPr>
              <a:xfrm>
                <a:off x="8825617" y="4310355"/>
                <a:ext cx="613666" cy="531351"/>
              </a:xfrm>
              <a:custGeom>
                <a:rect b="b" l="l" r="r" t="t"/>
                <a:pathLst>
                  <a:path extrusionOk="0" h="13149" w="15186">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3"/>
              <p:cNvSpPr/>
              <p:nvPr/>
            </p:nvSpPr>
            <p:spPr>
              <a:xfrm>
                <a:off x="7821556" y="4888766"/>
                <a:ext cx="613666" cy="531392"/>
              </a:xfrm>
              <a:custGeom>
                <a:rect b="b" l="l" r="r" t="t"/>
                <a:pathLst>
                  <a:path extrusionOk="0" h="13150" w="15186">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3"/>
              <p:cNvSpPr/>
              <p:nvPr/>
            </p:nvSpPr>
            <p:spPr>
              <a:xfrm>
                <a:off x="8825617" y="4888766"/>
                <a:ext cx="613666" cy="531392"/>
              </a:xfrm>
              <a:custGeom>
                <a:rect b="b" l="l" r="r" t="t"/>
                <a:pathLst>
                  <a:path extrusionOk="0" h="13150" w="15186">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 name="Google Shape;379;p23"/>
            <p:cNvGrpSpPr/>
            <p:nvPr/>
          </p:nvGrpSpPr>
          <p:grpSpPr>
            <a:xfrm>
              <a:off x="8325373" y="-265012"/>
              <a:ext cx="1340419" cy="1476827"/>
              <a:chOff x="8325373" y="-265012"/>
              <a:chExt cx="1340419" cy="1476827"/>
            </a:xfrm>
          </p:grpSpPr>
          <p:sp>
            <p:nvSpPr>
              <p:cNvPr id="380" name="Google Shape;380;p23"/>
              <p:cNvSpPr/>
              <p:nvPr/>
            </p:nvSpPr>
            <p:spPr>
              <a:xfrm flipH="1" rot="3599937">
                <a:off x="8406098" y="-125255"/>
                <a:ext cx="645570" cy="559139"/>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p:nvPr/>
            </p:nvSpPr>
            <p:spPr>
              <a:xfrm flipH="1" rot="3599937">
                <a:off x="8406098" y="512920"/>
                <a:ext cx="645570" cy="559139"/>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
              <p:cNvSpPr/>
              <p:nvPr/>
            </p:nvSpPr>
            <p:spPr>
              <a:xfrm flipH="1" rot="3599937">
                <a:off x="8939498" y="172995"/>
                <a:ext cx="645570" cy="559139"/>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383" name="Shape 383"/>
        <p:cNvGrpSpPr/>
        <p:nvPr/>
      </p:nvGrpSpPr>
      <p:grpSpPr>
        <a:xfrm>
          <a:off x="0" y="0"/>
          <a:ext cx="0" cy="0"/>
          <a:chOff x="0" y="0"/>
          <a:chExt cx="0" cy="0"/>
        </a:xfrm>
      </p:grpSpPr>
      <p:sp>
        <p:nvSpPr>
          <p:cNvPr id="384" name="Google Shape;384;p2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5" name="Google Shape;385;p24"/>
          <p:cNvSpPr txBox="1"/>
          <p:nvPr>
            <p:ph idx="1" type="subTitle"/>
          </p:nvPr>
        </p:nvSpPr>
        <p:spPr>
          <a:xfrm>
            <a:off x="715400" y="2282995"/>
            <a:ext cx="23448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6" name="Google Shape;386;p24"/>
          <p:cNvSpPr txBox="1"/>
          <p:nvPr>
            <p:ph idx="2" type="subTitle"/>
          </p:nvPr>
        </p:nvSpPr>
        <p:spPr>
          <a:xfrm>
            <a:off x="3400691" y="2282995"/>
            <a:ext cx="23448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7" name="Google Shape;387;p24"/>
          <p:cNvSpPr txBox="1"/>
          <p:nvPr>
            <p:ph idx="3" type="subTitle"/>
          </p:nvPr>
        </p:nvSpPr>
        <p:spPr>
          <a:xfrm>
            <a:off x="715400" y="4028000"/>
            <a:ext cx="23448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8" name="Google Shape;388;p24"/>
          <p:cNvSpPr txBox="1"/>
          <p:nvPr>
            <p:ph idx="4" type="subTitle"/>
          </p:nvPr>
        </p:nvSpPr>
        <p:spPr>
          <a:xfrm>
            <a:off x="3400691" y="4028000"/>
            <a:ext cx="23448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89" name="Google Shape;389;p24"/>
          <p:cNvSpPr txBox="1"/>
          <p:nvPr>
            <p:ph idx="5" type="subTitle"/>
          </p:nvPr>
        </p:nvSpPr>
        <p:spPr>
          <a:xfrm>
            <a:off x="6085982" y="2282995"/>
            <a:ext cx="23448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0" name="Google Shape;390;p24"/>
          <p:cNvSpPr txBox="1"/>
          <p:nvPr>
            <p:ph idx="6" type="subTitle"/>
          </p:nvPr>
        </p:nvSpPr>
        <p:spPr>
          <a:xfrm>
            <a:off x="6085982" y="4028000"/>
            <a:ext cx="23448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1" name="Google Shape;391;p24"/>
          <p:cNvSpPr txBox="1"/>
          <p:nvPr>
            <p:ph idx="7" type="subTitle"/>
          </p:nvPr>
        </p:nvSpPr>
        <p:spPr>
          <a:xfrm>
            <a:off x="715400" y="1883400"/>
            <a:ext cx="23448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92" name="Google Shape;392;p24"/>
          <p:cNvSpPr txBox="1"/>
          <p:nvPr>
            <p:ph idx="8" type="subTitle"/>
          </p:nvPr>
        </p:nvSpPr>
        <p:spPr>
          <a:xfrm>
            <a:off x="3400691" y="1883400"/>
            <a:ext cx="23448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93" name="Google Shape;393;p24"/>
          <p:cNvSpPr txBox="1"/>
          <p:nvPr>
            <p:ph idx="9" type="subTitle"/>
          </p:nvPr>
        </p:nvSpPr>
        <p:spPr>
          <a:xfrm>
            <a:off x="6085982" y="1883400"/>
            <a:ext cx="23448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94" name="Google Shape;394;p24"/>
          <p:cNvSpPr txBox="1"/>
          <p:nvPr>
            <p:ph idx="13" type="subTitle"/>
          </p:nvPr>
        </p:nvSpPr>
        <p:spPr>
          <a:xfrm>
            <a:off x="715400" y="3628400"/>
            <a:ext cx="23448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95" name="Google Shape;395;p24"/>
          <p:cNvSpPr txBox="1"/>
          <p:nvPr>
            <p:ph idx="14" type="subTitle"/>
          </p:nvPr>
        </p:nvSpPr>
        <p:spPr>
          <a:xfrm>
            <a:off x="3400691" y="3628400"/>
            <a:ext cx="23448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396" name="Google Shape;396;p24"/>
          <p:cNvSpPr txBox="1"/>
          <p:nvPr>
            <p:ph idx="15" type="subTitle"/>
          </p:nvPr>
        </p:nvSpPr>
        <p:spPr>
          <a:xfrm>
            <a:off x="6085982" y="3628400"/>
            <a:ext cx="23448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grpSp>
        <p:nvGrpSpPr>
          <p:cNvPr id="397" name="Google Shape;397;p24"/>
          <p:cNvGrpSpPr/>
          <p:nvPr/>
        </p:nvGrpSpPr>
        <p:grpSpPr>
          <a:xfrm>
            <a:off x="-257181" y="-564075"/>
            <a:ext cx="9305940" cy="6089292"/>
            <a:chOff x="-257181" y="-564075"/>
            <a:chExt cx="9305940" cy="6089292"/>
          </a:xfrm>
        </p:grpSpPr>
        <p:grpSp>
          <p:nvGrpSpPr>
            <p:cNvPr id="398" name="Google Shape;398;p24"/>
            <p:cNvGrpSpPr/>
            <p:nvPr/>
          </p:nvGrpSpPr>
          <p:grpSpPr>
            <a:xfrm rot="10800000">
              <a:off x="6795456" y="-564075"/>
              <a:ext cx="2253303" cy="1179720"/>
              <a:chOff x="594948" y="4320374"/>
              <a:chExt cx="2119758" cy="1109803"/>
            </a:xfrm>
          </p:grpSpPr>
          <p:sp>
            <p:nvSpPr>
              <p:cNvPr id="399" name="Google Shape;399;p24"/>
              <p:cNvSpPr/>
              <p:nvPr/>
            </p:nvSpPr>
            <p:spPr>
              <a:xfrm flipH="1">
                <a:off x="2101121" y="4609539"/>
                <a:ext cx="613585" cy="531392"/>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4"/>
              <p:cNvSpPr/>
              <p:nvPr/>
            </p:nvSpPr>
            <p:spPr>
              <a:xfrm flipH="1">
                <a:off x="1096979" y="4609539"/>
                <a:ext cx="613666" cy="531392"/>
              </a:xfrm>
              <a:custGeom>
                <a:rect b="b" l="l" r="r" t="t"/>
                <a:pathLst>
                  <a:path extrusionOk="0" h="13150" w="15186">
                    <a:moveTo>
                      <a:pt x="3796" y="1"/>
                    </a:moveTo>
                    <a:lnTo>
                      <a:pt x="1" y="6576"/>
                    </a:lnTo>
                    <a:lnTo>
                      <a:pt x="3796" y="13150"/>
                    </a:lnTo>
                    <a:lnTo>
                      <a:pt x="11389" y="13150"/>
                    </a:lnTo>
                    <a:lnTo>
                      <a:pt x="15186" y="6576"/>
                    </a:lnTo>
                    <a:lnTo>
                      <a:pt x="11389" y="1"/>
                    </a:lnTo>
                    <a:close/>
                  </a:path>
                </a:pathLst>
              </a:cu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4"/>
              <p:cNvSpPr/>
              <p:nvPr/>
            </p:nvSpPr>
            <p:spPr>
              <a:xfrm flipH="1">
                <a:off x="594948" y="4320374"/>
                <a:ext cx="613666" cy="531351"/>
              </a:xfrm>
              <a:custGeom>
                <a:rect b="b" l="l" r="r" t="t"/>
                <a:pathLst>
                  <a:path extrusionOk="0" h="13149" w="15186">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4"/>
              <p:cNvSpPr/>
              <p:nvPr/>
            </p:nvSpPr>
            <p:spPr>
              <a:xfrm flipH="1">
                <a:off x="1599010" y="4898785"/>
                <a:ext cx="613666" cy="531392"/>
              </a:xfrm>
              <a:custGeom>
                <a:rect b="b" l="l" r="r" t="t"/>
                <a:pathLst>
                  <a:path extrusionOk="0" h="13150" w="15186">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4"/>
              <p:cNvSpPr/>
              <p:nvPr/>
            </p:nvSpPr>
            <p:spPr>
              <a:xfrm flipH="1">
                <a:off x="594948" y="4898785"/>
                <a:ext cx="613666" cy="531392"/>
              </a:xfrm>
              <a:custGeom>
                <a:rect b="b" l="l" r="r" t="t"/>
                <a:pathLst>
                  <a:path extrusionOk="0" h="13150" w="15186">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24"/>
            <p:cNvGrpSpPr/>
            <p:nvPr/>
          </p:nvGrpSpPr>
          <p:grpSpPr>
            <a:xfrm rot="10800000">
              <a:off x="-257181" y="4661824"/>
              <a:ext cx="2230134" cy="863394"/>
              <a:chOff x="6666225" y="-114350"/>
              <a:chExt cx="2230134" cy="863394"/>
            </a:xfrm>
          </p:grpSpPr>
          <p:sp>
            <p:nvSpPr>
              <p:cNvPr id="405" name="Google Shape;405;p24"/>
              <p:cNvSpPr/>
              <p:nvPr/>
            </p:nvSpPr>
            <p:spPr>
              <a:xfrm>
                <a:off x="7194377" y="189919"/>
                <a:ext cx="645595" cy="559124"/>
              </a:xfrm>
              <a:custGeom>
                <a:rect b="b" l="l" r="r" t="t"/>
                <a:pathLst>
                  <a:path extrusionOk="0" h="13152" w="15186">
                    <a:moveTo>
                      <a:pt x="3797" y="1"/>
                    </a:moveTo>
                    <a:lnTo>
                      <a:pt x="1" y="6576"/>
                    </a:lnTo>
                    <a:lnTo>
                      <a:pt x="3797" y="13151"/>
                    </a:lnTo>
                    <a:lnTo>
                      <a:pt x="11389" y="13151"/>
                    </a:lnTo>
                    <a:lnTo>
                      <a:pt x="15186"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4"/>
              <p:cNvSpPr/>
              <p:nvPr/>
            </p:nvSpPr>
            <p:spPr>
              <a:xfrm>
                <a:off x="6666225" y="-114350"/>
                <a:ext cx="645552" cy="559082"/>
              </a:xfrm>
              <a:custGeom>
                <a:rect b="b" l="l" r="r" t="t"/>
                <a:pathLst>
                  <a:path extrusionOk="0" h="13151" w="15185">
                    <a:moveTo>
                      <a:pt x="3796" y="0"/>
                    </a:moveTo>
                    <a:lnTo>
                      <a:pt x="0" y="6575"/>
                    </a:lnTo>
                    <a:lnTo>
                      <a:pt x="3796" y="13151"/>
                    </a:lnTo>
                    <a:lnTo>
                      <a:pt x="11388" y="13151"/>
                    </a:lnTo>
                    <a:lnTo>
                      <a:pt x="15185" y="6575"/>
                    </a:lnTo>
                    <a:lnTo>
                      <a:pt x="11388"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4"/>
              <p:cNvSpPr/>
              <p:nvPr/>
            </p:nvSpPr>
            <p:spPr>
              <a:xfrm>
                <a:off x="7722613" y="-114350"/>
                <a:ext cx="645595" cy="559082"/>
              </a:xfrm>
              <a:custGeom>
                <a:rect b="b" l="l" r="r" t="t"/>
                <a:pathLst>
                  <a:path extrusionOk="0" h="13151" w="15186">
                    <a:moveTo>
                      <a:pt x="3796" y="0"/>
                    </a:moveTo>
                    <a:lnTo>
                      <a:pt x="0" y="6575"/>
                    </a:lnTo>
                    <a:lnTo>
                      <a:pt x="3796" y="13151"/>
                    </a:lnTo>
                    <a:lnTo>
                      <a:pt x="11389" y="13151"/>
                    </a:lnTo>
                    <a:lnTo>
                      <a:pt x="15185" y="6575"/>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4"/>
              <p:cNvSpPr/>
              <p:nvPr/>
            </p:nvSpPr>
            <p:spPr>
              <a:xfrm>
                <a:off x="8250807" y="189919"/>
                <a:ext cx="645552" cy="559124"/>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12">
    <p:spTree>
      <p:nvGrpSpPr>
        <p:cNvPr id="409" name="Shape 409"/>
        <p:cNvGrpSpPr/>
        <p:nvPr/>
      </p:nvGrpSpPr>
      <p:grpSpPr>
        <a:xfrm>
          <a:off x="0" y="0"/>
          <a:ext cx="0" cy="0"/>
          <a:chOff x="0" y="0"/>
          <a:chExt cx="0" cy="0"/>
        </a:xfrm>
      </p:grpSpPr>
      <p:sp>
        <p:nvSpPr>
          <p:cNvPr id="410" name="Google Shape;410;p25"/>
          <p:cNvSpPr txBox="1"/>
          <p:nvPr>
            <p:ph type="title"/>
          </p:nvPr>
        </p:nvSpPr>
        <p:spPr>
          <a:xfrm>
            <a:off x="713225" y="539500"/>
            <a:ext cx="7717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3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411" name="Google Shape;411;p25"/>
          <p:cNvSpPr txBox="1"/>
          <p:nvPr>
            <p:ph idx="1" type="subTitle"/>
          </p:nvPr>
        </p:nvSpPr>
        <p:spPr>
          <a:xfrm>
            <a:off x="2942550" y="1673850"/>
            <a:ext cx="15567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12" name="Google Shape;412;p25"/>
          <p:cNvSpPr txBox="1"/>
          <p:nvPr>
            <p:ph idx="2" type="subTitle"/>
          </p:nvPr>
        </p:nvSpPr>
        <p:spPr>
          <a:xfrm>
            <a:off x="1300950" y="1673850"/>
            <a:ext cx="16416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413" name="Google Shape;413;p25"/>
          <p:cNvSpPr txBox="1"/>
          <p:nvPr>
            <p:ph idx="3" type="subTitle"/>
          </p:nvPr>
        </p:nvSpPr>
        <p:spPr>
          <a:xfrm>
            <a:off x="6874075" y="1673850"/>
            <a:ext cx="15567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14" name="Google Shape;414;p25"/>
          <p:cNvSpPr txBox="1"/>
          <p:nvPr>
            <p:ph idx="4" type="subTitle"/>
          </p:nvPr>
        </p:nvSpPr>
        <p:spPr>
          <a:xfrm>
            <a:off x="5232475" y="1673850"/>
            <a:ext cx="16416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415" name="Google Shape;415;p25"/>
          <p:cNvSpPr txBox="1"/>
          <p:nvPr>
            <p:ph idx="5" type="subTitle"/>
          </p:nvPr>
        </p:nvSpPr>
        <p:spPr>
          <a:xfrm>
            <a:off x="2942550" y="2752347"/>
            <a:ext cx="15567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16" name="Google Shape;416;p25"/>
          <p:cNvSpPr txBox="1"/>
          <p:nvPr>
            <p:ph idx="6" type="subTitle"/>
          </p:nvPr>
        </p:nvSpPr>
        <p:spPr>
          <a:xfrm>
            <a:off x="1300950" y="2752347"/>
            <a:ext cx="16416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417" name="Google Shape;417;p25"/>
          <p:cNvSpPr txBox="1"/>
          <p:nvPr>
            <p:ph idx="7" type="subTitle"/>
          </p:nvPr>
        </p:nvSpPr>
        <p:spPr>
          <a:xfrm>
            <a:off x="6874075" y="2752347"/>
            <a:ext cx="15567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18" name="Google Shape;418;p25"/>
          <p:cNvSpPr txBox="1"/>
          <p:nvPr>
            <p:ph idx="8" type="subTitle"/>
          </p:nvPr>
        </p:nvSpPr>
        <p:spPr>
          <a:xfrm>
            <a:off x="5232475" y="2752347"/>
            <a:ext cx="16416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419" name="Google Shape;419;p25"/>
          <p:cNvSpPr txBox="1"/>
          <p:nvPr>
            <p:ph idx="9" type="subTitle"/>
          </p:nvPr>
        </p:nvSpPr>
        <p:spPr>
          <a:xfrm>
            <a:off x="2942550" y="3830845"/>
            <a:ext cx="15567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20" name="Google Shape;420;p25"/>
          <p:cNvSpPr txBox="1"/>
          <p:nvPr>
            <p:ph idx="13" type="subTitle"/>
          </p:nvPr>
        </p:nvSpPr>
        <p:spPr>
          <a:xfrm>
            <a:off x="1300950" y="3830845"/>
            <a:ext cx="16416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421" name="Google Shape;421;p25"/>
          <p:cNvSpPr txBox="1"/>
          <p:nvPr>
            <p:ph idx="14" type="subTitle"/>
          </p:nvPr>
        </p:nvSpPr>
        <p:spPr>
          <a:xfrm>
            <a:off x="6874075" y="3830845"/>
            <a:ext cx="15567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22" name="Google Shape;422;p25"/>
          <p:cNvSpPr txBox="1"/>
          <p:nvPr>
            <p:ph idx="15" type="subTitle"/>
          </p:nvPr>
        </p:nvSpPr>
        <p:spPr>
          <a:xfrm>
            <a:off x="5232475" y="3830845"/>
            <a:ext cx="1641600" cy="548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grpSp>
        <p:nvGrpSpPr>
          <p:cNvPr id="423" name="Google Shape;423;p25"/>
          <p:cNvGrpSpPr/>
          <p:nvPr/>
        </p:nvGrpSpPr>
        <p:grpSpPr>
          <a:xfrm flipH="1">
            <a:off x="-860047" y="-861806"/>
            <a:ext cx="12953341" cy="10037526"/>
            <a:chOff x="-3643571" y="-1267056"/>
            <a:chExt cx="12953341" cy="10037526"/>
          </a:xfrm>
        </p:grpSpPr>
        <p:grpSp>
          <p:nvGrpSpPr>
            <p:cNvPr id="424" name="Google Shape;424;p25"/>
            <p:cNvGrpSpPr/>
            <p:nvPr/>
          </p:nvGrpSpPr>
          <p:grpSpPr>
            <a:xfrm rot="665584">
              <a:off x="-2987911" y="-221307"/>
              <a:ext cx="11642020" cy="7946028"/>
              <a:chOff x="-548445" y="-1364282"/>
              <a:chExt cx="11642210" cy="7946158"/>
            </a:xfrm>
          </p:grpSpPr>
          <p:grpSp>
            <p:nvGrpSpPr>
              <p:cNvPr id="425" name="Google Shape;425;p25"/>
              <p:cNvGrpSpPr/>
              <p:nvPr/>
            </p:nvGrpSpPr>
            <p:grpSpPr>
              <a:xfrm rot="1128166">
                <a:off x="-23706" y="140204"/>
                <a:ext cx="10153075" cy="4937184"/>
                <a:chOff x="-3225946" y="-3757598"/>
                <a:chExt cx="10153436" cy="4937360"/>
              </a:xfrm>
            </p:grpSpPr>
            <p:sp>
              <p:nvSpPr>
                <p:cNvPr id="426" name="Google Shape;426;p25"/>
                <p:cNvSpPr/>
                <p:nvPr/>
              </p:nvSpPr>
              <p:spPr>
                <a:xfrm>
                  <a:off x="6284292" y="-3233174"/>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a:off x="-3225946" y="-3463938"/>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516942" y="622803"/>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9271" y="319608"/>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5"/>
                <p:cNvSpPr/>
                <p:nvPr/>
              </p:nvSpPr>
              <p:spPr>
                <a:xfrm>
                  <a:off x="-2675909" y="-3757598"/>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1" name="Google Shape;431;p25"/>
              <p:cNvSpPr/>
              <p:nvPr/>
            </p:nvSpPr>
            <p:spPr>
              <a:xfrm rot="1128234">
                <a:off x="10377993" y="2178852"/>
                <a:ext cx="643170" cy="55697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rot="1128234">
                <a:off x="9175843" y="2398952"/>
                <a:ext cx="643170" cy="55697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3" name="Google Shape;433;p25"/>
            <p:cNvSpPr/>
            <p:nvPr/>
          </p:nvSpPr>
          <p:spPr>
            <a:xfrm flipH="1" rot="1800095">
              <a:off x="-595564" y="-27896"/>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4" name="Google Shape;434;p25"/>
            <p:cNvGrpSpPr/>
            <p:nvPr/>
          </p:nvGrpSpPr>
          <p:grpSpPr>
            <a:xfrm>
              <a:off x="7419505" y="-706317"/>
              <a:ext cx="1141915" cy="1311307"/>
              <a:chOff x="7419505" y="-706317"/>
              <a:chExt cx="1141915" cy="1311307"/>
            </a:xfrm>
          </p:grpSpPr>
          <p:sp>
            <p:nvSpPr>
              <p:cNvPr id="435" name="Google Shape;435;p25"/>
              <p:cNvSpPr/>
              <p:nvPr/>
            </p:nvSpPr>
            <p:spPr>
              <a:xfrm flipH="1" rot="-1793653">
                <a:off x="7515543" y="-583120"/>
                <a:ext cx="643084" cy="557060"/>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p:nvPr/>
            </p:nvSpPr>
            <p:spPr>
              <a:xfrm flipH="1" rot="-1793653">
                <a:off x="7822292" y="-75159"/>
                <a:ext cx="643126" cy="556933"/>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437" name="Shape 437"/>
        <p:cNvGrpSpPr/>
        <p:nvPr/>
      </p:nvGrpSpPr>
      <p:grpSpPr>
        <a:xfrm>
          <a:off x="0" y="0"/>
          <a:ext cx="0" cy="0"/>
          <a:chOff x="0" y="0"/>
          <a:chExt cx="0" cy="0"/>
        </a:xfrm>
      </p:grpSpPr>
      <p:sp>
        <p:nvSpPr>
          <p:cNvPr id="438" name="Google Shape;438;p2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39" name="Google Shape;439;p26"/>
          <p:cNvGrpSpPr/>
          <p:nvPr/>
        </p:nvGrpSpPr>
        <p:grpSpPr>
          <a:xfrm>
            <a:off x="-297023" y="-357830"/>
            <a:ext cx="9944863" cy="5423429"/>
            <a:chOff x="-297023" y="-357830"/>
            <a:chExt cx="9944863" cy="5423429"/>
          </a:xfrm>
        </p:grpSpPr>
        <p:grpSp>
          <p:nvGrpSpPr>
            <p:cNvPr id="440" name="Google Shape;440;p26"/>
            <p:cNvGrpSpPr/>
            <p:nvPr/>
          </p:nvGrpSpPr>
          <p:grpSpPr>
            <a:xfrm>
              <a:off x="8478402" y="3295976"/>
              <a:ext cx="1169438" cy="1769623"/>
              <a:chOff x="-190098" y="-361624"/>
              <a:chExt cx="1169438" cy="1769623"/>
            </a:xfrm>
          </p:grpSpPr>
          <p:sp>
            <p:nvSpPr>
              <p:cNvPr id="441" name="Google Shape;441;p26"/>
              <p:cNvSpPr/>
              <p:nvPr/>
            </p:nvSpPr>
            <p:spPr>
              <a:xfrm>
                <a:off x="336141"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6"/>
              <p:cNvSpPr/>
              <p:nvPr/>
            </p:nvSpPr>
            <p:spPr>
              <a:xfrm>
                <a:off x="-190072"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6"/>
              <p:cNvSpPr/>
              <p:nvPr/>
            </p:nvSpPr>
            <p:spPr>
              <a:xfrm>
                <a:off x="-190072"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a:off x="336141"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a:off x="-190098" y="851040"/>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26"/>
            <p:cNvGrpSpPr/>
            <p:nvPr/>
          </p:nvGrpSpPr>
          <p:grpSpPr>
            <a:xfrm>
              <a:off x="-237450" y="1867226"/>
              <a:ext cx="785989" cy="1163348"/>
              <a:chOff x="8522775" y="86051"/>
              <a:chExt cx="785989" cy="1163348"/>
            </a:xfrm>
          </p:grpSpPr>
          <p:sp>
            <p:nvSpPr>
              <p:cNvPr id="447" name="Google Shape;447;p26"/>
              <p:cNvSpPr/>
              <p:nvPr/>
            </p:nvSpPr>
            <p:spPr>
              <a:xfrm flipH="1">
                <a:off x="8522775"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6"/>
              <p:cNvSpPr/>
              <p:nvPr/>
            </p:nvSpPr>
            <p:spPr>
              <a:xfrm flipH="1">
                <a:off x="8665650"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26"/>
            <p:cNvGrpSpPr/>
            <p:nvPr/>
          </p:nvGrpSpPr>
          <p:grpSpPr>
            <a:xfrm flipH="1" rot="5400000">
              <a:off x="-36948" y="-617905"/>
              <a:ext cx="643199" cy="1163348"/>
              <a:chOff x="8529877" y="4094470"/>
              <a:chExt cx="643199" cy="1163348"/>
            </a:xfrm>
          </p:grpSpPr>
          <p:sp>
            <p:nvSpPr>
              <p:cNvPr id="450" name="Google Shape;450;p26"/>
              <p:cNvSpPr/>
              <p:nvPr/>
            </p:nvSpPr>
            <p:spPr>
              <a:xfrm flipH="1">
                <a:off x="8529877" y="47007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flipH="1">
                <a:off x="8529877" y="409447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452" name="Google Shape;452;p26"/>
          <p:cNvPicPr preferRelativeResize="0"/>
          <p:nvPr/>
        </p:nvPicPr>
        <p:blipFill rotWithShape="1">
          <a:blip r:embed="rId2">
            <a:alphaModFix/>
          </a:blip>
          <a:srcRect b="0" l="0" r="0" t="0"/>
          <a:stretch/>
        </p:blipFill>
        <p:spPr>
          <a:xfrm>
            <a:off x="-235825" y="4003925"/>
            <a:ext cx="1200150" cy="1200150"/>
          </a:xfrm>
          <a:prstGeom prst="rect">
            <a:avLst/>
          </a:prstGeom>
          <a:noFill/>
          <a:ln>
            <a:noFill/>
          </a:ln>
          <a:effectLst>
            <a:outerShdw blurRad="57150" rotWithShape="0" algn="bl" dir="5400000" dist="19050">
              <a:schemeClr val="dk1">
                <a:alpha val="50000"/>
              </a:schemeClr>
            </a:outerShdw>
          </a:effectLst>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453" name="Shape 453"/>
        <p:cNvGrpSpPr/>
        <p:nvPr/>
      </p:nvGrpSpPr>
      <p:grpSpPr>
        <a:xfrm>
          <a:off x="0" y="0"/>
          <a:ext cx="0" cy="0"/>
          <a:chOff x="0" y="0"/>
          <a:chExt cx="0" cy="0"/>
        </a:xfrm>
      </p:grpSpPr>
      <p:sp>
        <p:nvSpPr>
          <p:cNvPr id="454" name="Google Shape;454;p27"/>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55" name="Google Shape;455;p27"/>
          <p:cNvGrpSpPr/>
          <p:nvPr/>
        </p:nvGrpSpPr>
        <p:grpSpPr>
          <a:xfrm>
            <a:off x="-1150871" y="-359047"/>
            <a:ext cx="10474888" cy="5979946"/>
            <a:chOff x="-1150871" y="-359047"/>
            <a:chExt cx="10474888" cy="5979946"/>
          </a:xfrm>
        </p:grpSpPr>
        <p:grpSp>
          <p:nvGrpSpPr>
            <p:cNvPr id="456" name="Google Shape;456;p27"/>
            <p:cNvGrpSpPr/>
            <p:nvPr/>
          </p:nvGrpSpPr>
          <p:grpSpPr>
            <a:xfrm rot="1800044">
              <a:off x="-823621" y="3539886"/>
              <a:ext cx="1719417" cy="1769702"/>
              <a:chOff x="-237697" y="-58430"/>
              <a:chExt cx="1719455" cy="1769741"/>
            </a:xfrm>
          </p:grpSpPr>
          <p:sp>
            <p:nvSpPr>
              <p:cNvPr id="457" name="Google Shape;457;p27"/>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288565" y="1154226"/>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p:nvPr/>
            </p:nvSpPr>
            <p:spPr>
              <a:xfrm>
                <a:off x="838602" y="860565"/>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 name="Google Shape;462;p27"/>
            <p:cNvGrpSpPr/>
            <p:nvPr/>
          </p:nvGrpSpPr>
          <p:grpSpPr>
            <a:xfrm flipH="1" rot="7200044">
              <a:off x="8337895" y="-371366"/>
              <a:ext cx="643184" cy="1163323"/>
              <a:chOff x="8529877" y="4094470"/>
              <a:chExt cx="643199" cy="1163348"/>
            </a:xfrm>
          </p:grpSpPr>
          <p:sp>
            <p:nvSpPr>
              <p:cNvPr id="463" name="Google Shape;463;p27"/>
              <p:cNvSpPr/>
              <p:nvPr/>
            </p:nvSpPr>
            <p:spPr>
              <a:xfrm flipH="1">
                <a:off x="8529877" y="47007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flipH="1">
                <a:off x="8529877" y="409447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27"/>
            <p:cNvSpPr/>
            <p:nvPr/>
          </p:nvSpPr>
          <p:spPr>
            <a:xfrm flipH="1" rot="1800095">
              <a:off x="-242864" y="-96621"/>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_2">
    <p:spTree>
      <p:nvGrpSpPr>
        <p:cNvPr id="466" name="Shape 466"/>
        <p:cNvGrpSpPr/>
        <p:nvPr/>
      </p:nvGrpSpPr>
      <p:grpSpPr>
        <a:xfrm>
          <a:off x="0" y="0"/>
          <a:ext cx="0" cy="0"/>
          <a:chOff x="0" y="0"/>
          <a:chExt cx="0" cy="0"/>
        </a:xfrm>
      </p:grpSpPr>
      <p:sp>
        <p:nvSpPr>
          <p:cNvPr id="467" name="Google Shape;467;p2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68" name="Google Shape;468;p28"/>
          <p:cNvGrpSpPr/>
          <p:nvPr/>
        </p:nvGrpSpPr>
        <p:grpSpPr>
          <a:xfrm>
            <a:off x="-411361" y="-288831"/>
            <a:ext cx="9793908" cy="5822507"/>
            <a:chOff x="-411361" y="-288831"/>
            <a:chExt cx="9793908" cy="5822507"/>
          </a:xfrm>
        </p:grpSpPr>
        <p:grpSp>
          <p:nvGrpSpPr>
            <p:cNvPr id="469" name="Google Shape;469;p28"/>
            <p:cNvGrpSpPr/>
            <p:nvPr/>
          </p:nvGrpSpPr>
          <p:grpSpPr>
            <a:xfrm>
              <a:off x="8575000" y="3429942"/>
              <a:ext cx="807547" cy="2103734"/>
              <a:chOff x="8575000" y="3429942"/>
              <a:chExt cx="807547" cy="2103734"/>
            </a:xfrm>
          </p:grpSpPr>
          <p:sp>
            <p:nvSpPr>
              <p:cNvPr id="470" name="Google Shape;470;p28"/>
              <p:cNvSpPr/>
              <p:nvPr/>
            </p:nvSpPr>
            <p:spPr>
              <a:xfrm rot="7200021">
                <a:off x="8658990" y="4837428"/>
                <a:ext cx="643154" cy="557005"/>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8"/>
              <p:cNvSpPr/>
              <p:nvPr/>
            </p:nvSpPr>
            <p:spPr>
              <a:xfrm rot="7200021">
                <a:off x="8655632" y="4180681"/>
                <a:ext cx="643154" cy="556962"/>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8"/>
              <p:cNvSpPr/>
              <p:nvPr/>
            </p:nvSpPr>
            <p:spPr>
              <a:xfrm rot="7200021">
                <a:off x="8655376" y="3569188"/>
                <a:ext cx="643112" cy="556920"/>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28"/>
            <p:cNvGrpSpPr/>
            <p:nvPr/>
          </p:nvGrpSpPr>
          <p:grpSpPr>
            <a:xfrm>
              <a:off x="-200000" y="4138476"/>
              <a:ext cx="643114" cy="1163348"/>
              <a:chOff x="8494225" y="395151"/>
              <a:chExt cx="643114" cy="1163348"/>
            </a:xfrm>
          </p:grpSpPr>
          <p:sp>
            <p:nvSpPr>
              <p:cNvPr id="474" name="Google Shape;474;p28"/>
              <p:cNvSpPr/>
              <p:nvPr/>
            </p:nvSpPr>
            <p:spPr>
              <a:xfrm flipH="1">
                <a:off x="8494225" y="3951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p:nvPr/>
            </p:nvSpPr>
            <p:spPr>
              <a:xfrm flipH="1">
                <a:off x="8494225" y="10015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28"/>
            <p:cNvGrpSpPr/>
            <p:nvPr/>
          </p:nvGrpSpPr>
          <p:grpSpPr>
            <a:xfrm flipH="1" rot="3577314">
              <a:off x="142839" y="-298904"/>
              <a:ext cx="643193" cy="1163339"/>
              <a:chOff x="8795385" y="4227216"/>
              <a:chExt cx="643199" cy="1163348"/>
            </a:xfrm>
          </p:grpSpPr>
          <p:sp>
            <p:nvSpPr>
              <p:cNvPr id="477" name="Google Shape;477;p28"/>
              <p:cNvSpPr/>
              <p:nvPr/>
            </p:nvSpPr>
            <p:spPr>
              <a:xfrm flipH="1">
                <a:off x="8795385" y="4833521"/>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8"/>
              <p:cNvSpPr/>
              <p:nvPr/>
            </p:nvSpPr>
            <p:spPr>
              <a:xfrm flipH="1">
                <a:off x="8795385" y="4227216"/>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28"/>
            <p:cNvSpPr/>
            <p:nvPr/>
          </p:nvSpPr>
          <p:spPr>
            <a:xfrm flipH="1" rot="1800095">
              <a:off x="-315201" y="1949629"/>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1_3">
    <p:spTree>
      <p:nvGrpSpPr>
        <p:cNvPr id="480" name="Shape 480"/>
        <p:cNvGrpSpPr/>
        <p:nvPr/>
      </p:nvGrpSpPr>
      <p:grpSpPr>
        <a:xfrm>
          <a:off x="0" y="0"/>
          <a:ext cx="0" cy="0"/>
          <a:chOff x="0" y="0"/>
          <a:chExt cx="0" cy="0"/>
        </a:xfrm>
      </p:grpSpPr>
      <p:sp>
        <p:nvSpPr>
          <p:cNvPr id="481" name="Google Shape;481;p29"/>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82" name="Google Shape;482;p29"/>
          <p:cNvGrpSpPr/>
          <p:nvPr/>
        </p:nvGrpSpPr>
        <p:grpSpPr>
          <a:xfrm>
            <a:off x="-1225510" y="-348372"/>
            <a:ext cx="10443544" cy="6773014"/>
            <a:chOff x="-1225510" y="-348372"/>
            <a:chExt cx="10443544" cy="6773014"/>
          </a:xfrm>
        </p:grpSpPr>
        <p:grpSp>
          <p:nvGrpSpPr>
            <p:cNvPr id="483" name="Google Shape;483;p29"/>
            <p:cNvGrpSpPr/>
            <p:nvPr/>
          </p:nvGrpSpPr>
          <p:grpSpPr>
            <a:xfrm rot="665584">
              <a:off x="-1031574" y="4004638"/>
              <a:ext cx="2197988" cy="2229381"/>
              <a:chOff x="1722737" y="3368313"/>
              <a:chExt cx="2198024" cy="2229417"/>
            </a:xfrm>
          </p:grpSpPr>
          <p:grpSp>
            <p:nvGrpSpPr>
              <p:cNvPr id="484" name="Google Shape;484;p29"/>
              <p:cNvGrpSpPr/>
              <p:nvPr/>
            </p:nvGrpSpPr>
            <p:grpSpPr>
              <a:xfrm rot="1128166">
                <a:off x="1962052" y="3598183"/>
                <a:ext cx="1719394" cy="1769678"/>
                <a:chOff x="-516942" y="319608"/>
                <a:chExt cx="1719455" cy="1769741"/>
              </a:xfrm>
            </p:grpSpPr>
            <p:sp>
              <p:nvSpPr>
                <p:cNvPr id="485" name="Google Shape;485;p29"/>
                <p:cNvSpPr/>
                <p:nvPr/>
              </p:nvSpPr>
              <p:spPr>
                <a:xfrm>
                  <a:off x="9271" y="925913"/>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9"/>
                <p:cNvSpPr/>
                <p:nvPr/>
              </p:nvSpPr>
              <p:spPr>
                <a:xfrm>
                  <a:off x="9320" y="1532263"/>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9"/>
                <p:cNvSpPr/>
                <p:nvPr/>
              </p:nvSpPr>
              <p:spPr>
                <a:xfrm>
                  <a:off x="-516942" y="622803"/>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p:nvPr/>
              </p:nvSpPr>
              <p:spPr>
                <a:xfrm>
                  <a:off x="9271" y="319608"/>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9"/>
                <p:cNvSpPr/>
                <p:nvPr/>
              </p:nvSpPr>
              <p:spPr>
                <a:xfrm>
                  <a:off x="559356" y="1238603"/>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0" name="Google Shape;490;p29"/>
              <p:cNvSpPr/>
              <p:nvPr/>
            </p:nvSpPr>
            <p:spPr>
              <a:xfrm rot="1128234">
                <a:off x="3097584" y="4093405"/>
                <a:ext cx="643170" cy="55697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9"/>
              <p:cNvSpPr/>
              <p:nvPr/>
            </p:nvSpPr>
            <p:spPr>
              <a:xfrm rot="1128234">
                <a:off x="1895434" y="4313505"/>
                <a:ext cx="643170" cy="556977"/>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2" name="Google Shape;492;p29"/>
            <p:cNvSpPr/>
            <p:nvPr/>
          </p:nvSpPr>
          <p:spPr>
            <a:xfrm flipH="1" rot="1800095">
              <a:off x="-181251" y="2569804"/>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9"/>
            <p:cNvSpPr/>
            <p:nvPr/>
          </p:nvSpPr>
          <p:spPr>
            <a:xfrm rot="-1800021">
              <a:off x="8478772" y="4727484"/>
              <a:ext cx="643112" cy="556920"/>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9"/>
            <p:cNvSpPr/>
            <p:nvPr/>
          </p:nvSpPr>
          <p:spPr>
            <a:xfrm flipH="1" rot="1800021">
              <a:off x="-181236" y="-224900"/>
              <a:ext cx="643112" cy="556920"/>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 name="Google Shape;495;p29"/>
            <p:cNvGrpSpPr/>
            <p:nvPr/>
          </p:nvGrpSpPr>
          <p:grpSpPr>
            <a:xfrm>
              <a:off x="7700275" y="-258642"/>
              <a:ext cx="1458375" cy="822936"/>
              <a:chOff x="7700275" y="-258642"/>
              <a:chExt cx="1458375" cy="822936"/>
            </a:xfrm>
          </p:grpSpPr>
          <p:sp>
            <p:nvSpPr>
              <p:cNvPr id="496" name="Google Shape;496;p29"/>
              <p:cNvSpPr/>
              <p:nvPr/>
            </p:nvSpPr>
            <p:spPr>
              <a:xfrm rot="1793750">
                <a:off x="7796314" y="-135441"/>
                <a:ext cx="643081" cy="557057"/>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9"/>
              <p:cNvSpPr/>
              <p:nvPr/>
            </p:nvSpPr>
            <p:spPr>
              <a:xfrm rot="1793750">
                <a:off x="8419523" y="-115856"/>
                <a:ext cx="643123" cy="556930"/>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98" name="Shape 498"/>
        <p:cNvGrpSpPr/>
        <p:nvPr/>
      </p:nvGrpSpPr>
      <p:grpSpPr>
        <a:xfrm>
          <a:off x="0" y="0"/>
          <a:ext cx="0" cy="0"/>
          <a:chOff x="0" y="0"/>
          <a:chExt cx="0" cy="0"/>
        </a:xfrm>
      </p:grpSpPr>
      <p:sp>
        <p:nvSpPr>
          <p:cNvPr id="499" name="Google Shape;499;p30"/>
          <p:cNvSpPr txBox="1"/>
          <p:nvPr>
            <p:ph hasCustomPrompt="1" type="title"/>
          </p:nvPr>
        </p:nvSpPr>
        <p:spPr>
          <a:xfrm>
            <a:off x="713225" y="539507"/>
            <a:ext cx="4696800" cy="7689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4500"/>
              <a:buNone/>
              <a:defRPr sz="4500">
                <a:solidFill>
                  <a:schemeClr val="dk2"/>
                </a:solidFill>
              </a:defRPr>
            </a:lvl1pPr>
            <a:lvl2pPr lvl="1" rtl="0" algn="ctr">
              <a:spcBef>
                <a:spcPts val="0"/>
              </a:spcBef>
              <a:spcAft>
                <a:spcPts val="0"/>
              </a:spcAft>
              <a:buClr>
                <a:schemeClr val="lt1"/>
              </a:buClr>
              <a:buSzPts val="4500"/>
              <a:buNone/>
              <a:defRPr sz="4500">
                <a:solidFill>
                  <a:schemeClr val="lt1"/>
                </a:solidFill>
              </a:defRPr>
            </a:lvl2pPr>
            <a:lvl3pPr lvl="2" rtl="0" algn="ctr">
              <a:spcBef>
                <a:spcPts val="0"/>
              </a:spcBef>
              <a:spcAft>
                <a:spcPts val="0"/>
              </a:spcAft>
              <a:buClr>
                <a:schemeClr val="lt1"/>
              </a:buClr>
              <a:buSzPts val="4500"/>
              <a:buNone/>
              <a:defRPr sz="4500">
                <a:solidFill>
                  <a:schemeClr val="lt1"/>
                </a:solidFill>
              </a:defRPr>
            </a:lvl3pPr>
            <a:lvl4pPr lvl="3" rtl="0" algn="ctr">
              <a:spcBef>
                <a:spcPts val="0"/>
              </a:spcBef>
              <a:spcAft>
                <a:spcPts val="0"/>
              </a:spcAft>
              <a:buClr>
                <a:schemeClr val="lt1"/>
              </a:buClr>
              <a:buSzPts val="4500"/>
              <a:buNone/>
              <a:defRPr sz="4500">
                <a:solidFill>
                  <a:schemeClr val="lt1"/>
                </a:solidFill>
              </a:defRPr>
            </a:lvl4pPr>
            <a:lvl5pPr lvl="4" rtl="0" algn="ctr">
              <a:spcBef>
                <a:spcPts val="0"/>
              </a:spcBef>
              <a:spcAft>
                <a:spcPts val="0"/>
              </a:spcAft>
              <a:buClr>
                <a:schemeClr val="lt1"/>
              </a:buClr>
              <a:buSzPts val="4500"/>
              <a:buNone/>
              <a:defRPr sz="4500">
                <a:solidFill>
                  <a:schemeClr val="lt1"/>
                </a:solidFill>
              </a:defRPr>
            </a:lvl5pPr>
            <a:lvl6pPr lvl="5" rtl="0" algn="ctr">
              <a:spcBef>
                <a:spcPts val="0"/>
              </a:spcBef>
              <a:spcAft>
                <a:spcPts val="0"/>
              </a:spcAft>
              <a:buClr>
                <a:schemeClr val="lt1"/>
              </a:buClr>
              <a:buSzPts val="4500"/>
              <a:buNone/>
              <a:defRPr sz="4500">
                <a:solidFill>
                  <a:schemeClr val="lt1"/>
                </a:solidFill>
              </a:defRPr>
            </a:lvl6pPr>
            <a:lvl7pPr lvl="6" rtl="0" algn="ctr">
              <a:spcBef>
                <a:spcPts val="0"/>
              </a:spcBef>
              <a:spcAft>
                <a:spcPts val="0"/>
              </a:spcAft>
              <a:buClr>
                <a:schemeClr val="lt1"/>
              </a:buClr>
              <a:buSzPts val="4500"/>
              <a:buNone/>
              <a:defRPr sz="4500">
                <a:solidFill>
                  <a:schemeClr val="lt1"/>
                </a:solidFill>
              </a:defRPr>
            </a:lvl7pPr>
            <a:lvl8pPr lvl="7" rtl="0" algn="ctr">
              <a:spcBef>
                <a:spcPts val="0"/>
              </a:spcBef>
              <a:spcAft>
                <a:spcPts val="0"/>
              </a:spcAft>
              <a:buClr>
                <a:schemeClr val="lt1"/>
              </a:buClr>
              <a:buSzPts val="4500"/>
              <a:buNone/>
              <a:defRPr sz="4500">
                <a:solidFill>
                  <a:schemeClr val="lt1"/>
                </a:solidFill>
              </a:defRPr>
            </a:lvl8pPr>
            <a:lvl9pPr lvl="8" rtl="0" algn="ctr">
              <a:spcBef>
                <a:spcPts val="0"/>
              </a:spcBef>
              <a:spcAft>
                <a:spcPts val="0"/>
              </a:spcAft>
              <a:buClr>
                <a:schemeClr val="lt1"/>
              </a:buClr>
              <a:buSzPts val="4500"/>
              <a:buNone/>
              <a:defRPr sz="4500">
                <a:solidFill>
                  <a:schemeClr val="lt1"/>
                </a:solidFill>
              </a:defRPr>
            </a:lvl9pPr>
          </a:lstStyle>
          <a:p>
            <a:r>
              <a:t>xx%</a:t>
            </a:r>
          </a:p>
        </p:txBody>
      </p:sp>
      <p:sp>
        <p:nvSpPr>
          <p:cNvPr id="500" name="Google Shape;500;p30"/>
          <p:cNvSpPr txBox="1"/>
          <p:nvPr>
            <p:ph idx="1" type="subTitle"/>
          </p:nvPr>
        </p:nvSpPr>
        <p:spPr>
          <a:xfrm>
            <a:off x="713225" y="1303442"/>
            <a:ext cx="46968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lgn="ctr">
              <a:lnSpc>
                <a:spcPct val="100000"/>
              </a:lnSpc>
              <a:spcBef>
                <a:spcPts val="0"/>
              </a:spcBef>
              <a:spcAft>
                <a:spcPts val="0"/>
              </a:spcAft>
              <a:buClr>
                <a:schemeClr val="dk1"/>
              </a:buClr>
              <a:buSzPts val="1600"/>
              <a:buNone/>
              <a:defRPr sz="1600">
                <a:solidFill>
                  <a:schemeClr val="dk1"/>
                </a:solidFill>
              </a:defRPr>
            </a:lvl2pPr>
            <a:lvl3pPr lvl="2" rtl="0" algn="ctr">
              <a:lnSpc>
                <a:spcPct val="100000"/>
              </a:lnSpc>
              <a:spcBef>
                <a:spcPts val="0"/>
              </a:spcBef>
              <a:spcAft>
                <a:spcPts val="0"/>
              </a:spcAft>
              <a:buClr>
                <a:schemeClr val="dk1"/>
              </a:buClr>
              <a:buSzPts val="1600"/>
              <a:buNone/>
              <a:defRPr sz="1600">
                <a:solidFill>
                  <a:schemeClr val="dk1"/>
                </a:solidFill>
              </a:defRPr>
            </a:lvl3pPr>
            <a:lvl4pPr lvl="3" rtl="0" algn="ctr">
              <a:lnSpc>
                <a:spcPct val="100000"/>
              </a:lnSpc>
              <a:spcBef>
                <a:spcPts val="0"/>
              </a:spcBef>
              <a:spcAft>
                <a:spcPts val="0"/>
              </a:spcAft>
              <a:buClr>
                <a:schemeClr val="dk1"/>
              </a:buClr>
              <a:buSzPts val="1600"/>
              <a:buNone/>
              <a:defRPr sz="1600">
                <a:solidFill>
                  <a:schemeClr val="dk1"/>
                </a:solidFill>
              </a:defRPr>
            </a:lvl4pPr>
            <a:lvl5pPr lvl="4" rtl="0" algn="ctr">
              <a:lnSpc>
                <a:spcPct val="100000"/>
              </a:lnSpc>
              <a:spcBef>
                <a:spcPts val="0"/>
              </a:spcBef>
              <a:spcAft>
                <a:spcPts val="0"/>
              </a:spcAft>
              <a:buClr>
                <a:schemeClr val="dk1"/>
              </a:buClr>
              <a:buSzPts val="1600"/>
              <a:buNone/>
              <a:defRPr sz="1600">
                <a:solidFill>
                  <a:schemeClr val="dk1"/>
                </a:solidFill>
              </a:defRPr>
            </a:lvl5pPr>
            <a:lvl6pPr lvl="5" rtl="0" algn="ctr">
              <a:lnSpc>
                <a:spcPct val="100000"/>
              </a:lnSpc>
              <a:spcBef>
                <a:spcPts val="0"/>
              </a:spcBef>
              <a:spcAft>
                <a:spcPts val="0"/>
              </a:spcAft>
              <a:buClr>
                <a:schemeClr val="dk1"/>
              </a:buClr>
              <a:buSzPts val="1600"/>
              <a:buNone/>
              <a:defRPr sz="1600">
                <a:solidFill>
                  <a:schemeClr val="dk1"/>
                </a:solidFill>
              </a:defRPr>
            </a:lvl6pPr>
            <a:lvl7pPr lvl="6" rtl="0" algn="ctr">
              <a:lnSpc>
                <a:spcPct val="100000"/>
              </a:lnSpc>
              <a:spcBef>
                <a:spcPts val="0"/>
              </a:spcBef>
              <a:spcAft>
                <a:spcPts val="0"/>
              </a:spcAft>
              <a:buClr>
                <a:schemeClr val="dk1"/>
              </a:buClr>
              <a:buSzPts val="1600"/>
              <a:buNone/>
              <a:defRPr sz="1600">
                <a:solidFill>
                  <a:schemeClr val="dk1"/>
                </a:solidFill>
              </a:defRPr>
            </a:lvl7pPr>
            <a:lvl8pPr lvl="7" rtl="0" algn="ctr">
              <a:lnSpc>
                <a:spcPct val="100000"/>
              </a:lnSpc>
              <a:spcBef>
                <a:spcPts val="0"/>
              </a:spcBef>
              <a:spcAft>
                <a:spcPts val="0"/>
              </a:spcAft>
              <a:buClr>
                <a:schemeClr val="dk1"/>
              </a:buClr>
              <a:buSzPts val="1600"/>
              <a:buNone/>
              <a:defRPr sz="1600">
                <a:solidFill>
                  <a:schemeClr val="dk1"/>
                </a:solidFill>
              </a:defRPr>
            </a:lvl8pPr>
            <a:lvl9pPr lvl="8" rtl="0" algn="ctr">
              <a:lnSpc>
                <a:spcPct val="100000"/>
              </a:lnSpc>
              <a:spcBef>
                <a:spcPts val="0"/>
              </a:spcBef>
              <a:spcAft>
                <a:spcPts val="0"/>
              </a:spcAft>
              <a:buClr>
                <a:schemeClr val="dk1"/>
              </a:buClr>
              <a:buSzPts val="1600"/>
              <a:buNone/>
              <a:defRPr sz="1600">
                <a:solidFill>
                  <a:schemeClr val="dk1"/>
                </a:solidFill>
              </a:defRPr>
            </a:lvl9pPr>
          </a:lstStyle>
          <a:p/>
        </p:txBody>
      </p:sp>
      <p:sp>
        <p:nvSpPr>
          <p:cNvPr id="501" name="Google Shape;501;p30"/>
          <p:cNvSpPr txBox="1"/>
          <p:nvPr>
            <p:ph hasCustomPrompt="1" idx="2" type="title"/>
          </p:nvPr>
        </p:nvSpPr>
        <p:spPr>
          <a:xfrm>
            <a:off x="713225" y="1980612"/>
            <a:ext cx="4696800" cy="7689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4500"/>
              <a:buNone/>
              <a:defRPr sz="4500">
                <a:solidFill>
                  <a:schemeClr val="dk2"/>
                </a:solidFill>
              </a:defRPr>
            </a:lvl1pPr>
            <a:lvl2pPr lvl="1" rtl="0" algn="ctr">
              <a:spcBef>
                <a:spcPts val="0"/>
              </a:spcBef>
              <a:spcAft>
                <a:spcPts val="0"/>
              </a:spcAft>
              <a:buClr>
                <a:schemeClr val="lt1"/>
              </a:buClr>
              <a:buSzPts val="4500"/>
              <a:buNone/>
              <a:defRPr sz="4500">
                <a:solidFill>
                  <a:schemeClr val="lt1"/>
                </a:solidFill>
              </a:defRPr>
            </a:lvl2pPr>
            <a:lvl3pPr lvl="2" rtl="0" algn="ctr">
              <a:spcBef>
                <a:spcPts val="0"/>
              </a:spcBef>
              <a:spcAft>
                <a:spcPts val="0"/>
              </a:spcAft>
              <a:buClr>
                <a:schemeClr val="lt1"/>
              </a:buClr>
              <a:buSzPts val="4500"/>
              <a:buNone/>
              <a:defRPr sz="4500">
                <a:solidFill>
                  <a:schemeClr val="lt1"/>
                </a:solidFill>
              </a:defRPr>
            </a:lvl3pPr>
            <a:lvl4pPr lvl="3" rtl="0" algn="ctr">
              <a:spcBef>
                <a:spcPts val="0"/>
              </a:spcBef>
              <a:spcAft>
                <a:spcPts val="0"/>
              </a:spcAft>
              <a:buClr>
                <a:schemeClr val="lt1"/>
              </a:buClr>
              <a:buSzPts val="4500"/>
              <a:buNone/>
              <a:defRPr sz="4500">
                <a:solidFill>
                  <a:schemeClr val="lt1"/>
                </a:solidFill>
              </a:defRPr>
            </a:lvl4pPr>
            <a:lvl5pPr lvl="4" rtl="0" algn="ctr">
              <a:spcBef>
                <a:spcPts val="0"/>
              </a:spcBef>
              <a:spcAft>
                <a:spcPts val="0"/>
              </a:spcAft>
              <a:buClr>
                <a:schemeClr val="lt1"/>
              </a:buClr>
              <a:buSzPts val="4500"/>
              <a:buNone/>
              <a:defRPr sz="4500">
                <a:solidFill>
                  <a:schemeClr val="lt1"/>
                </a:solidFill>
              </a:defRPr>
            </a:lvl5pPr>
            <a:lvl6pPr lvl="5" rtl="0" algn="ctr">
              <a:spcBef>
                <a:spcPts val="0"/>
              </a:spcBef>
              <a:spcAft>
                <a:spcPts val="0"/>
              </a:spcAft>
              <a:buClr>
                <a:schemeClr val="lt1"/>
              </a:buClr>
              <a:buSzPts val="4500"/>
              <a:buNone/>
              <a:defRPr sz="4500">
                <a:solidFill>
                  <a:schemeClr val="lt1"/>
                </a:solidFill>
              </a:defRPr>
            </a:lvl6pPr>
            <a:lvl7pPr lvl="6" rtl="0" algn="ctr">
              <a:spcBef>
                <a:spcPts val="0"/>
              </a:spcBef>
              <a:spcAft>
                <a:spcPts val="0"/>
              </a:spcAft>
              <a:buClr>
                <a:schemeClr val="lt1"/>
              </a:buClr>
              <a:buSzPts val="4500"/>
              <a:buNone/>
              <a:defRPr sz="4500">
                <a:solidFill>
                  <a:schemeClr val="lt1"/>
                </a:solidFill>
              </a:defRPr>
            </a:lvl7pPr>
            <a:lvl8pPr lvl="7" rtl="0" algn="ctr">
              <a:spcBef>
                <a:spcPts val="0"/>
              </a:spcBef>
              <a:spcAft>
                <a:spcPts val="0"/>
              </a:spcAft>
              <a:buClr>
                <a:schemeClr val="lt1"/>
              </a:buClr>
              <a:buSzPts val="4500"/>
              <a:buNone/>
              <a:defRPr sz="4500">
                <a:solidFill>
                  <a:schemeClr val="lt1"/>
                </a:solidFill>
              </a:defRPr>
            </a:lvl8pPr>
            <a:lvl9pPr lvl="8" rtl="0" algn="ctr">
              <a:spcBef>
                <a:spcPts val="0"/>
              </a:spcBef>
              <a:spcAft>
                <a:spcPts val="0"/>
              </a:spcAft>
              <a:buClr>
                <a:schemeClr val="lt1"/>
              </a:buClr>
              <a:buSzPts val="4500"/>
              <a:buNone/>
              <a:defRPr sz="4500">
                <a:solidFill>
                  <a:schemeClr val="lt1"/>
                </a:solidFill>
              </a:defRPr>
            </a:lvl9pPr>
          </a:lstStyle>
          <a:p>
            <a:r>
              <a:t>xx%</a:t>
            </a:r>
          </a:p>
        </p:txBody>
      </p:sp>
      <p:sp>
        <p:nvSpPr>
          <p:cNvPr id="502" name="Google Shape;502;p30"/>
          <p:cNvSpPr txBox="1"/>
          <p:nvPr>
            <p:ph idx="3" type="subTitle"/>
          </p:nvPr>
        </p:nvSpPr>
        <p:spPr>
          <a:xfrm>
            <a:off x="713225" y="2747033"/>
            <a:ext cx="46968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lgn="ctr">
              <a:lnSpc>
                <a:spcPct val="100000"/>
              </a:lnSpc>
              <a:spcBef>
                <a:spcPts val="0"/>
              </a:spcBef>
              <a:spcAft>
                <a:spcPts val="0"/>
              </a:spcAft>
              <a:buClr>
                <a:schemeClr val="dk1"/>
              </a:buClr>
              <a:buSzPts val="1600"/>
              <a:buNone/>
              <a:defRPr sz="1600">
                <a:solidFill>
                  <a:schemeClr val="dk1"/>
                </a:solidFill>
              </a:defRPr>
            </a:lvl2pPr>
            <a:lvl3pPr lvl="2" rtl="0" algn="ctr">
              <a:lnSpc>
                <a:spcPct val="100000"/>
              </a:lnSpc>
              <a:spcBef>
                <a:spcPts val="0"/>
              </a:spcBef>
              <a:spcAft>
                <a:spcPts val="0"/>
              </a:spcAft>
              <a:buClr>
                <a:schemeClr val="dk1"/>
              </a:buClr>
              <a:buSzPts val="1600"/>
              <a:buNone/>
              <a:defRPr sz="1600">
                <a:solidFill>
                  <a:schemeClr val="dk1"/>
                </a:solidFill>
              </a:defRPr>
            </a:lvl3pPr>
            <a:lvl4pPr lvl="3" rtl="0" algn="ctr">
              <a:lnSpc>
                <a:spcPct val="100000"/>
              </a:lnSpc>
              <a:spcBef>
                <a:spcPts val="0"/>
              </a:spcBef>
              <a:spcAft>
                <a:spcPts val="0"/>
              </a:spcAft>
              <a:buClr>
                <a:schemeClr val="dk1"/>
              </a:buClr>
              <a:buSzPts val="1600"/>
              <a:buNone/>
              <a:defRPr sz="1600">
                <a:solidFill>
                  <a:schemeClr val="dk1"/>
                </a:solidFill>
              </a:defRPr>
            </a:lvl4pPr>
            <a:lvl5pPr lvl="4" rtl="0" algn="ctr">
              <a:lnSpc>
                <a:spcPct val="100000"/>
              </a:lnSpc>
              <a:spcBef>
                <a:spcPts val="0"/>
              </a:spcBef>
              <a:spcAft>
                <a:spcPts val="0"/>
              </a:spcAft>
              <a:buClr>
                <a:schemeClr val="dk1"/>
              </a:buClr>
              <a:buSzPts val="1600"/>
              <a:buNone/>
              <a:defRPr sz="1600">
                <a:solidFill>
                  <a:schemeClr val="dk1"/>
                </a:solidFill>
              </a:defRPr>
            </a:lvl5pPr>
            <a:lvl6pPr lvl="5" rtl="0" algn="ctr">
              <a:lnSpc>
                <a:spcPct val="100000"/>
              </a:lnSpc>
              <a:spcBef>
                <a:spcPts val="0"/>
              </a:spcBef>
              <a:spcAft>
                <a:spcPts val="0"/>
              </a:spcAft>
              <a:buClr>
                <a:schemeClr val="dk1"/>
              </a:buClr>
              <a:buSzPts val="1600"/>
              <a:buNone/>
              <a:defRPr sz="1600">
                <a:solidFill>
                  <a:schemeClr val="dk1"/>
                </a:solidFill>
              </a:defRPr>
            </a:lvl6pPr>
            <a:lvl7pPr lvl="6" rtl="0" algn="ctr">
              <a:lnSpc>
                <a:spcPct val="100000"/>
              </a:lnSpc>
              <a:spcBef>
                <a:spcPts val="0"/>
              </a:spcBef>
              <a:spcAft>
                <a:spcPts val="0"/>
              </a:spcAft>
              <a:buClr>
                <a:schemeClr val="dk1"/>
              </a:buClr>
              <a:buSzPts val="1600"/>
              <a:buNone/>
              <a:defRPr sz="1600">
                <a:solidFill>
                  <a:schemeClr val="dk1"/>
                </a:solidFill>
              </a:defRPr>
            </a:lvl7pPr>
            <a:lvl8pPr lvl="7" rtl="0" algn="ctr">
              <a:lnSpc>
                <a:spcPct val="100000"/>
              </a:lnSpc>
              <a:spcBef>
                <a:spcPts val="0"/>
              </a:spcBef>
              <a:spcAft>
                <a:spcPts val="0"/>
              </a:spcAft>
              <a:buClr>
                <a:schemeClr val="dk1"/>
              </a:buClr>
              <a:buSzPts val="1600"/>
              <a:buNone/>
              <a:defRPr sz="1600">
                <a:solidFill>
                  <a:schemeClr val="dk1"/>
                </a:solidFill>
              </a:defRPr>
            </a:lvl8pPr>
            <a:lvl9pPr lvl="8" rtl="0" algn="ctr">
              <a:lnSpc>
                <a:spcPct val="100000"/>
              </a:lnSpc>
              <a:spcBef>
                <a:spcPts val="0"/>
              </a:spcBef>
              <a:spcAft>
                <a:spcPts val="0"/>
              </a:spcAft>
              <a:buClr>
                <a:schemeClr val="dk1"/>
              </a:buClr>
              <a:buSzPts val="1600"/>
              <a:buNone/>
              <a:defRPr sz="1600">
                <a:solidFill>
                  <a:schemeClr val="dk1"/>
                </a:solidFill>
              </a:defRPr>
            </a:lvl9pPr>
          </a:lstStyle>
          <a:p/>
        </p:txBody>
      </p:sp>
      <p:sp>
        <p:nvSpPr>
          <p:cNvPr id="503" name="Google Shape;503;p30"/>
          <p:cNvSpPr txBox="1"/>
          <p:nvPr>
            <p:ph hasCustomPrompt="1" idx="4" type="title"/>
          </p:nvPr>
        </p:nvSpPr>
        <p:spPr>
          <a:xfrm>
            <a:off x="713225" y="3421718"/>
            <a:ext cx="4696800" cy="7689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4500"/>
              <a:buNone/>
              <a:defRPr sz="4500">
                <a:solidFill>
                  <a:schemeClr val="dk2"/>
                </a:solidFill>
              </a:defRPr>
            </a:lvl1pPr>
            <a:lvl2pPr lvl="1" rtl="0" algn="ctr">
              <a:spcBef>
                <a:spcPts val="0"/>
              </a:spcBef>
              <a:spcAft>
                <a:spcPts val="0"/>
              </a:spcAft>
              <a:buClr>
                <a:schemeClr val="lt1"/>
              </a:buClr>
              <a:buSzPts val="4500"/>
              <a:buNone/>
              <a:defRPr sz="4500">
                <a:solidFill>
                  <a:schemeClr val="lt1"/>
                </a:solidFill>
              </a:defRPr>
            </a:lvl2pPr>
            <a:lvl3pPr lvl="2" rtl="0" algn="ctr">
              <a:spcBef>
                <a:spcPts val="0"/>
              </a:spcBef>
              <a:spcAft>
                <a:spcPts val="0"/>
              </a:spcAft>
              <a:buClr>
                <a:schemeClr val="lt1"/>
              </a:buClr>
              <a:buSzPts val="4500"/>
              <a:buNone/>
              <a:defRPr sz="4500">
                <a:solidFill>
                  <a:schemeClr val="lt1"/>
                </a:solidFill>
              </a:defRPr>
            </a:lvl3pPr>
            <a:lvl4pPr lvl="3" rtl="0" algn="ctr">
              <a:spcBef>
                <a:spcPts val="0"/>
              </a:spcBef>
              <a:spcAft>
                <a:spcPts val="0"/>
              </a:spcAft>
              <a:buClr>
                <a:schemeClr val="lt1"/>
              </a:buClr>
              <a:buSzPts val="4500"/>
              <a:buNone/>
              <a:defRPr sz="4500">
                <a:solidFill>
                  <a:schemeClr val="lt1"/>
                </a:solidFill>
              </a:defRPr>
            </a:lvl4pPr>
            <a:lvl5pPr lvl="4" rtl="0" algn="ctr">
              <a:spcBef>
                <a:spcPts val="0"/>
              </a:spcBef>
              <a:spcAft>
                <a:spcPts val="0"/>
              </a:spcAft>
              <a:buClr>
                <a:schemeClr val="lt1"/>
              </a:buClr>
              <a:buSzPts val="4500"/>
              <a:buNone/>
              <a:defRPr sz="4500">
                <a:solidFill>
                  <a:schemeClr val="lt1"/>
                </a:solidFill>
              </a:defRPr>
            </a:lvl5pPr>
            <a:lvl6pPr lvl="5" rtl="0" algn="ctr">
              <a:spcBef>
                <a:spcPts val="0"/>
              </a:spcBef>
              <a:spcAft>
                <a:spcPts val="0"/>
              </a:spcAft>
              <a:buClr>
                <a:schemeClr val="lt1"/>
              </a:buClr>
              <a:buSzPts val="4500"/>
              <a:buNone/>
              <a:defRPr sz="4500">
                <a:solidFill>
                  <a:schemeClr val="lt1"/>
                </a:solidFill>
              </a:defRPr>
            </a:lvl6pPr>
            <a:lvl7pPr lvl="6" rtl="0" algn="ctr">
              <a:spcBef>
                <a:spcPts val="0"/>
              </a:spcBef>
              <a:spcAft>
                <a:spcPts val="0"/>
              </a:spcAft>
              <a:buClr>
                <a:schemeClr val="lt1"/>
              </a:buClr>
              <a:buSzPts val="4500"/>
              <a:buNone/>
              <a:defRPr sz="4500">
                <a:solidFill>
                  <a:schemeClr val="lt1"/>
                </a:solidFill>
              </a:defRPr>
            </a:lvl7pPr>
            <a:lvl8pPr lvl="7" rtl="0" algn="ctr">
              <a:spcBef>
                <a:spcPts val="0"/>
              </a:spcBef>
              <a:spcAft>
                <a:spcPts val="0"/>
              </a:spcAft>
              <a:buClr>
                <a:schemeClr val="lt1"/>
              </a:buClr>
              <a:buSzPts val="4500"/>
              <a:buNone/>
              <a:defRPr sz="4500">
                <a:solidFill>
                  <a:schemeClr val="lt1"/>
                </a:solidFill>
              </a:defRPr>
            </a:lvl8pPr>
            <a:lvl9pPr lvl="8" rtl="0" algn="ctr">
              <a:spcBef>
                <a:spcPts val="0"/>
              </a:spcBef>
              <a:spcAft>
                <a:spcPts val="0"/>
              </a:spcAft>
              <a:buClr>
                <a:schemeClr val="lt1"/>
              </a:buClr>
              <a:buSzPts val="4500"/>
              <a:buNone/>
              <a:defRPr sz="4500">
                <a:solidFill>
                  <a:schemeClr val="lt1"/>
                </a:solidFill>
              </a:defRPr>
            </a:lvl9pPr>
          </a:lstStyle>
          <a:p>
            <a:r>
              <a:t>xx%</a:t>
            </a:r>
          </a:p>
        </p:txBody>
      </p:sp>
      <p:sp>
        <p:nvSpPr>
          <p:cNvPr id="504" name="Google Shape;504;p30"/>
          <p:cNvSpPr txBox="1"/>
          <p:nvPr>
            <p:ph idx="5" type="subTitle"/>
          </p:nvPr>
        </p:nvSpPr>
        <p:spPr>
          <a:xfrm>
            <a:off x="713225" y="4190624"/>
            <a:ext cx="46968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600"/>
              <a:buNone/>
              <a:defRPr sz="1600">
                <a:solidFill>
                  <a:schemeClr val="dk1"/>
                </a:solidFill>
              </a:defRPr>
            </a:lvl1pPr>
            <a:lvl2pPr lvl="1" rtl="0" algn="ctr">
              <a:lnSpc>
                <a:spcPct val="100000"/>
              </a:lnSpc>
              <a:spcBef>
                <a:spcPts val="0"/>
              </a:spcBef>
              <a:spcAft>
                <a:spcPts val="0"/>
              </a:spcAft>
              <a:buClr>
                <a:schemeClr val="dk1"/>
              </a:buClr>
              <a:buSzPts val="1600"/>
              <a:buNone/>
              <a:defRPr sz="1600">
                <a:solidFill>
                  <a:schemeClr val="dk1"/>
                </a:solidFill>
              </a:defRPr>
            </a:lvl2pPr>
            <a:lvl3pPr lvl="2" rtl="0" algn="ctr">
              <a:lnSpc>
                <a:spcPct val="100000"/>
              </a:lnSpc>
              <a:spcBef>
                <a:spcPts val="0"/>
              </a:spcBef>
              <a:spcAft>
                <a:spcPts val="0"/>
              </a:spcAft>
              <a:buClr>
                <a:schemeClr val="dk1"/>
              </a:buClr>
              <a:buSzPts val="1600"/>
              <a:buNone/>
              <a:defRPr sz="1600">
                <a:solidFill>
                  <a:schemeClr val="dk1"/>
                </a:solidFill>
              </a:defRPr>
            </a:lvl3pPr>
            <a:lvl4pPr lvl="3" rtl="0" algn="ctr">
              <a:lnSpc>
                <a:spcPct val="100000"/>
              </a:lnSpc>
              <a:spcBef>
                <a:spcPts val="0"/>
              </a:spcBef>
              <a:spcAft>
                <a:spcPts val="0"/>
              </a:spcAft>
              <a:buClr>
                <a:schemeClr val="dk1"/>
              </a:buClr>
              <a:buSzPts val="1600"/>
              <a:buNone/>
              <a:defRPr sz="1600">
                <a:solidFill>
                  <a:schemeClr val="dk1"/>
                </a:solidFill>
              </a:defRPr>
            </a:lvl4pPr>
            <a:lvl5pPr lvl="4" rtl="0" algn="ctr">
              <a:lnSpc>
                <a:spcPct val="100000"/>
              </a:lnSpc>
              <a:spcBef>
                <a:spcPts val="0"/>
              </a:spcBef>
              <a:spcAft>
                <a:spcPts val="0"/>
              </a:spcAft>
              <a:buClr>
                <a:schemeClr val="dk1"/>
              </a:buClr>
              <a:buSzPts val="1600"/>
              <a:buNone/>
              <a:defRPr sz="1600">
                <a:solidFill>
                  <a:schemeClr val="dk1"/>
                </a:solidFill>
              </a:defRPr>
            </a:lvl5pPr>
            <a:lvl6pPr lvl="5" rtl="0" algn="ctr">
              <a:lnSpc>
                <a:spcPct val="100000"/>
              </a:lnSpc>
              <a:spcBef>
                <a:spcPts val="0"/>
              </a:spcBef>
              <a:spcAft>
                <a:spcPts val="0"/>
              </a:spcAft>
              <a:buClr>
                <a:schemeClr val="dk1"/>
              </a:buClr>
              <a:buSzPts val="1600"/>
              <a:buNone/>
              <a:defRPr sz="1600">
                <a:solidFill>
                  <a:schemeClr val="dk1"/>
                </a:solidFill>
              </a:defRPr>
            </a:lvl6pPr>
            <a:lvl7pPr lvl="6" rtl="0" algn="ctr">
              <a:lnSpc>
                <a:spcPct val="100000"/>
              </a:lnSpc>
              <a:spcBef>
                <a:spcPts val="0"/>
              </a:spcBef>
              <a:spcAft>
                <a:spcPts val="0"/>
              </a:spcAft>
              <a:buClr>
                <a:schemeClr val="dk1"/>
              </a:buClr>
              <a:buSzPts val="1600"/>
              <a:buNone/>
              <a:defRPr sz="1600">
                <a:solidFill>
                  <a:schemeClr val="dk1"/>
                </a:solidFill>
              </a:defRPr>
            </a:lvl7pPr>
            <a:lvl8pPr lvl="7" rtl="0" algn="ctr">
              <a:lnSpc>
                <a:spcPct val="100000"/>
              </a:lnSpc>
              <a:spcBef>
                <a:spcPts val="0"/>
              </a:spcBef>
              <a:spcAft>
                <a:spcPts val="0"/>
              </a:spcAft>
              <a:buClr>
                <a:schemeClr val="dk1"/>
              </a:buClr>
              <a:buSzPts val="1600"/>
              <a:buNone/>
              <a:defRPr sz="1600">
                <a:solidFill>
                  <a:schemeClr val="dk1"/>
                </a:solidFill>
              </a:defRPr>
            </a:lvl8pPr>
            <a:lvl9pPr lvl="8" rtl="0" algn="ctr">
              <a:lnSpc>
                <a:spcPct val="100000"/>
              </a:lnSpc>
              <a:spcBef>
                <a:spcPts val="0"/>
              </a:spcBef>
              <a:spcAft>
                <a:spcPts val="0"/>
              </a:spcAft>
              <a:buClr>
                <a:schemeClr val="dk1"/>
              </a:buClr>
              <a:buSzPts val="1600"/>
              <a:buNone/>
              <a:defRPr sz="1600">
                <a:solidFill>
                  <a:schemeClr val="dk1"/>
                </a:solidFill>
              </a:defRPr>
            </a:lvl9pPr>
          </a:lstStyle>
          <a:p/>
        </p:txBody>
      </p:sp>
      <p:grpSp>
        <p:nvGrpSpPr>
          <p:cNvPr id="505" name="Google Shape;505;p30"/>
          <p:cNvGrpSpPr/>
          <p:nvPr/>
        </p:nvGrpSpPr>
        <p:grpSpPr>
          <a:xfrm>
            <a:off x="-554204" y="-348372"/>
            <a:ext cx="9743663" cy="5839832"/>
            <a:chOff x="-554204" y="-348372"/>
            <a:chExt cx="9743663" cy="5839832"/>
          </a:xfrm>
        </p:grpSpPr>
        <p:grpSp>
          <p:nvGrpSpPr>
            <p:cNvPr id="506" name="Google Shape;506;p30"/>
            <p:cNvGrpSpPr/>
            <p:nvPr/>
          </p:nvGrpSpPr>
          <p:grpSpPr>
            <a:xfrm>
              <a:off x="-554204" y="4150547"/>
              <a:ext cx="1453135" cy="1340913"/>
              <a:chOff x="-554204" y="4150547"/>
              <a:chExt cx="1453135" cy="1340913"/>
            </a:xfrm>
          </p:grpSpPr>
          <p:sp>
            <p:nvSpPr>
              <p:cNvPr id="507" name="Google Shape;507;p30"/>
              <p:cNvSpPr/>
              <p:nvPr/>
            </p:nvSpPr>
            <p:spPr>
              <a:xfrm rot="1793750">
                <a:off x="-458182" y="4799370"/>
                <a:ext cx="643165" cy="557015"/>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p:nvPr/>
            </p:nvSpPr>
            <p:spPr>
              <a:xfrm rot="1793750">
                <a:off x="-155989" y="4273775"/>
                <a:ext cx="643165" cy="556972"/>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0"/>
              <p:cNvSpPr/>
              <p:nvPr/>
            </p:nvSpPr>
            <p:spPr>
              <a:xfrm rot="1793818">
                <a:off x="159758" y="4811263"/>
                <a:ext cx="643160"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30"/>
            <p:cNvSpPr/>
            <p:nvPr/>
          </p:nvSpPr>
          <p:spPr>
            <a:xfrm flipH="1" rot="1800095">
              <a:off x="-191164" y="3198479"/>
              <a:ext cx="643164" cy="556965"/>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0"/>
            <p:cNvSpPr/>
            <p:nvPr/>
          </p:nvSpPr>
          <p:spPr>
            <a:xfrm rot="-1800021">
              <a:off x="8410635" y="4805409"/>
              <a:ext cx="643112" cy="556920"/>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0"/>
            <p:cNvSpPr/>
            <p:nvPr/>
          </p:nvSpPr>
          <p:spPr>
            <a:xfrm flipH="1" rot="1800021">
              <a:off x="-365423" y="-224900"/>
              <a:ext cx="643112" cy="556920"/>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30"/>
            <p:cNvGrpSpPr/>
            <p:nvPr/>
          </p:nvGrpSpPr>
          <p:grpSpPr>
            <a:xfrm>
              <a:off x="8047543" y="-258642"/>
              <a:ext cx="1141915" cy="1311307"/>
              <a:chOff x="7393530" y="-258642"/>
              <a:chExt cx="1141915" cy="1311307"/>
            </a:xfrm>
          </p:grpSpPr>
          <p:sp>
            <p:nvSpPr>
              <p:cNvPr id="514" name="Google Shape;514;p30"/>
              <p:cNvSpPr/>
              <p:nvPr/>
            </p:nvSpPr>
            <p:spPr>
              <a:xfrm rot="1793653">
                <a:off x="7796324" y="-135445"/>
                <a:ext cx="643084" cy="557060"/>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rot="1793653">
                <a:off x="7489533" y="372516"/>
                <a:ext cx="643126" cy="556933"/>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p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 name="Google Shape;40;p4"/>
          <p:cNvSpPr txBox="1"/>
          <p:nvPr>
            <p:ph idx="1" type="body"/>
          </p:nvPr>
        </p:nvSpPr>
        <p:spPr>
          <a:xfrm>
            <a:off x="720000" y="1215751"/>
            <a:ext cx="7704000" cy="1309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Font typeface="Albert Sans Light"/>
              <a:buChar char="⬣"/>
              <a:defRPr/>
            </a:lvl1pPr>
            <a:lvl2pPr indent="-317500" lvl="1" marL="914400" rtl="0">
              <a:lnSpc>
                <a:spcPct val="100000"/>
              </a:lnSpc>
              <a:spcBef>
                <a:spcPts val="0"/>
              </a:spcBef>
              <a:spcAft>
                <a:spcPts val="0"/>
              </a:spcAft>
              <a:buSzPts val="1400"/>
              <a:buFont typeface="Albert Sans Light"/>
              <a:buChar char="○"/>
              <a:defRPr/>
            </a:lvl2pPr>
            <a:lvl3pPr indent="-317500" lvl="2" marL="1371600" rtl="0">
              <a:lnSpc>
                <a:spcPct val="100000"/>
              </a:lnSpc>
              <a:spcBef>
                <a:spcPts val="0"/>
              </a:spcBef>
              <a:spcAft>
                <a:spcPts val="0"/>
              </a:spcAft>
              <a:buSzPts val="1400"/>
              <a:buFont typeface="Albert Sans Light"/>
              <a:buChar char="■"/>
              <a:defRPr/>
            </a:lvl3pPr>
            <a:lvl4pPr indent="-317500" lvl="3" marL="1828800" rtl="0">
              <a:lnSpc>
                <a:spcPct val="100000"/>
              </a:lnSpc>
              <a:spcBef>
                <a:spcPts val="0"/>
              </a:spcBef>
              <a:spcAft>
                <a:spcPts val="0"/>
              </a:spcAft>
              <a:buSzPts val="1400"/>
              <a:buFont typeface="Albert Sans Light"/>
              <a:buChar char="●"/>
              <a:defRPr/>
            </a:lvl4pPr>
            <a:lvl5pPr indent="-317500" lvl="4" marL="2286000" rtl="0">
              <a:lnSpc>
                <a:spcPct val="100000"/>
              </a:lnSpc>
              <a:spcBef>
                <a:spcPts val="0"/>
              </a:spcBef>
              <a:spcAft>
                <a:spcPts val="0"/>
              </a:spcAft>
              <a:buSzPts val="1400"/>
              <a:buFont typeface="Albert Sans Light"/>
              <a:buChar char="○"/>
              <a:defRPr/>
            </a:lvl5pPr>
            <a:lvl6pPr indent="-317500" lvl="5" marL="2743200" rtl="0">
              <a:lnSpc>
                <a:spcPct val="100000"/>
              </a:lnSpc>
              <a:spcBef>
                <a:spcPts val="0"/>
              </a:spcBef>
              <a:spcAft>
                <a:spcPts val="0"/>
              </a:spcAft>
              <a:buSzPts val="1400"/>
              <a:buFont typeface="Albert Sans Light"/>
              <a:buChar char="■"/>
              <a:defRPr/>
            </a:lvl6pPr>
            <a:lvl7pPr indent="-317500" lvl="6" marL="3200400" rtl="0">
              <a:lnSpc>
                <a:spcPct val="100000"/>
              </a:lnSpc>
              <a:spcBef>
                <a:spcPts val="0"/>
              </a:spcBef>
              <a:spcAft>
                <a:spcPts val="0"/>
              </a:spcAft>
              <a:buSzPts val="1400"/>
              <a:buFont typeface="Albert Sans Light"/>
              <a:buChar char="●"/>
              <a:defRPr/>
            </a:lvl7pPr>
            <a:lvl8pPr indent="-317500" lvl="7" marL="3657600" rtl="0">
              <a:lnSpc>
                <a:spcPct val="100000"/>
              </a:lnSpc>
              <a:spcBef>
                <a:spcPts val="0"/>
              </a:spcBef>
              <a:spcAft>
                <a:spcPts val="0"/>
              </a:spcAft>
              <a:buSzPts val="1400"/>
              <a:buFont typeface="Albert Sans Light"/>
              <a:buChar char="○"/>
              <a:defRPr/>
            </a:lvl8pPr>
            <a:lvl9pPr indent="-317500" lvl="8" marL="4114800" rtl="0">
              <a:lnSpc>
                <a:spcPct val="100000"/>
              </a:lnSpc>
              <a:spcBef>
                <a:spcPts val="0"/>
              </a:spcBef>
              <a:spcAft>
                <a:spcPts val="0"/>
              </a:spcAft>
              <a:buSzPts val="1400"/>
              <a:buFont typeface="Albert Sans Light"/>
              <a:buChar char="■"/>
              <a:defRPr/>
            </a:lvl9pPr>
          </a:lstStyle>
          <a:p/>
        </p:txBody>
      </p:sp>
      <p:grpSp>
        <p:nvGrpSpPr>
          <p:cNvPr id="41" name="Google Shape;41;p4"/>
          <p:cNvGrpSpPr/>
          <p:nvPr/>
        </p:nvGrpSpPr>
        <p:grpSpPr>
          <a:xfrm>
            <a:off x="-135035" y="-218744"/>
            <a:ext cx="9767649" cy="5560568"/>
            <a:chOff x="-135035" y="-218744"/>
            <a:chExt cx="9767649" cy="5560568"/>
          </a:xfrm>
        </p:grpSpPr>
        <p:grpSp>
          <p:nvGrpSpPr>
            <p:cNvPr id="42" name="Google Shape;42;p4"/>
            <p:cNvGrpSpPr/>
            <p:nvPr/>
          </p:nvGrpSpPr>
          <p:grpSpPr>
            <a:xfrm rot="10800000">
              <a:off x="8463175" y="3572201"/>
              <a:ext cx="1169438" cy="1769623"/>
              <a:chOff x="-237723" y="-361624"/>
              <a:chExt cx="1169438" cy="1769623"/>
            </a:xfrm>
          </p:grpSpPr>
          <p:sp>
            <p:nvSpPr>
              <p:cNvPr id="43" name="Google Shape;43;p4"/>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237723" y="851040"/>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4"/>
            <p:cNvGrpSpPr/>
            <p:nvPr/>
          </p:nvGrpSpPr>
          <p:grpSpPr>
            <a:xfrm rot="10800000">
              <a:off x="2" y="4022326"/>
              <a:ext cx="785989" cy="1163348"/>
              <a:chOff x="8694225" y="86051"/>
              <a:chExt cx="785989" cy="1163348"/>
            </a:xfrm>
          </p:grpSpPr>
          <p:sp>
            <p:nvSpPr>
              <p:cNvPr id="49" name="Google Shape;49;p4"/>
              <p:cNvSpPr/>
              <p:nvPr/>
            </p:nvSpPr>
            <p:spPr>
              <a:xfrm flipH="1">
                <a:off x="8694225"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flipH="1">
                <a:off x="8837100"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4"/>
            <p:cNvSpPr/>
            <p:nvPr/>
          </p:nvSpPr>
          <p:spPr>
            <a:xfrm flipH="1" rot="10800000">
              <a:off x="8679163" y="99301"/>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4"/>
            <p:cNvGrpSpPr/>
            <p:nvPr/>
          </p:nvGrpSpPr>
          <p:grpSpPr>
            <a:xfrm flipH="1" rot="-5400000">
              <a:off x="125040" y="-478819"/>
              <a:ext cx="643199" cy="1163348"/>
              <a:chOff x="8529877" y="4094470"/>
              <a:chExt cx="643199" cy="1163348"/>
            </a:xfrm>
          </p:grpSpPr>
          <p:sp>
            <p:nvSpPr>
              <p:cNvPr id="53" name="Google Shape;53;p4"/>
              <p:cNvSpPr/>
              <p:nvPr/>
            </p:nvSpPr>
            <p:spPr>
              <a:xfrm flipH="1">
                <a:off x="8529877" y="47007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p:nvPr/>
            </p:nvSpPr>
            <p:spPr>
              <a:xfrm flipH="1">
                <a:off x="8529877" y="409447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516" name="Shape 516"/>
        <p:cNvGrpSpPr/>
        <p:nvPr/>
      </p:nvGrpSpPr>
      <p:grpSpPr>
        <a:xfrm>
          <a:off x="0" y="0"/>
          <a:ext cx="0" cy="0"/>
          <a:chOff x="0" y="0"/>
          <a:chExt cx="0" cy="0"/>
        </a:xfrm>
      </p:grpSpPr>
      <p:sp>
        <p:nvSpPr>
          <p:cNvPr id="517" name="Google Shape;517;p31"/>
          <p:cNvSpPr txBox="1"/>
          <p:nvPr>
            <p:ph hasCustomPrompt="1" type="title"/>
          </p:nvPr>
        </p:nvSpPr>
        <p:spPr>
          <a:xfrm>
            <a:off x="1167875" y="2769200"/>
            <a:ext cx="1398900" cy="5727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dk2"/>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518" name="Google Shape;518;p31"/>
          <p:cNvSpPr txBox="1"/>
          <p:nvPr>
            <p:ph idx="1" type="subTitle"/>
          </p:nvPr>
        </p:nvSpPr>
        <p:spPr>
          <a:xfrm>
            <a:off x="713225" y="3722300"/>
            <a:ext cx="2308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9" name="Google Shape;519;p31"/>
          <p:cNvSpPr txBox="1"/>
          <p:nvPr>
            <p:ph idx="2" type="subTitle"/>
          </p:nvPr>
        </p:nvSpPr>
        <p:spPr>
          <a:xfrm>
            <a:off x="713225" y="3341900"/>
            <a:ext cx="23082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2pPr>
            <a:lvl3pPr lvl="2"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3pPr>
            <a:lvl4pPr lvl="3"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4pPr>
            <a:lvl5pPr lvl="4"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5pPr>
            <a:lvl6pPr lvl="5"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6pPr>
            <a:lvl7pPr lvl="6"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7pPr>
            <a:lvl8pPr lvl="7"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8pPr>
            <a:lvl9pPr lvl="8"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9pPr>
          </a:lstStyle>
          <a:p/>
        </p:txBody>
      </p:sp>
      <p:sp>
        <p:nvSpPr>
          <p:cNvPr id="520" name="Google Shape;520;p31"/>
          <p:cNvSpPr txBox="1"/>
          <p:nvPr>
            <p:ph hasCustomPrompt="1" idx="3" type="title"/>
          </p:nvPr>
        </p:nvSpPr>
        <p:spPr>
          <a:xfrm>
            <a:off x="3873278" y="2769200"/>
            <a:ext cx="1397700" cy="5727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dk2"/>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521" name="Google Shape;521;p31"/>
          <p:cNvSpPr txBox="1"/>
          <p:nvPr>
            <p:ph idx="4" type="subTitle"/>
          </p:nvPr>
        </p:nvSpPr>
        <p:spPr>
          <a:xfrm>
            <a:off x="3418028" y="3722300"/>
            <a:ext cx="2308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2" name="Google Shape;522;p31"/>
          <p:cNvSpPr txBox="1"/>
          <p:nvPr>
            <p:ph idx="5" type="subTitle"/>
          </p:nvPr>
        </p:nvSpPr>
        <p:spPr>
          <a:xfrm>
            <a:off x="3418028" y="3341900"/>
            <a:ext cx="23082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2pPr>
            <a:lvl3pPr lvl="2"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3pPr>
            <a:lvl4pPr lvl="3"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4pPr>
            <a:lvl5pPr lvl="4"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5pPr>
            <a:lvl6pPr lvl="5"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6pPr>
            <a:lvl7pPr lvl="6"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7pPr>
            <a:lvl8pPr lvl="7"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8pPr>
            <a:lvl9pPr lvl="8"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9pPr>
          </a:lstStyle>
          <a:p/>
        </p:txBody>
      </p:sp>
      <p:sp>
        <p:nvSpPr>
          <p:cNvPr id="523" name="Google Shape;523;p31"/>
          <p:cNvSpPr txBox="1"/>
          <p:nvPr>
            <p:ph hasCustomPrompt="1" idx="6" type="title"/>
          </p:nvPr>
        </p:nvSpPr>
        <p:spPr>
          <a:xfrm>
            <a:off x="6578080" y="2769200"/>
            <a:ext cx="1397700" cy="572700"/>
          </a:xfrm>
          <a:prstGeom prst="rect">
            <a:avLst/>
          </a:prstGeom>
          <a:solidFill>
            <a:schemeClr val="accent3"/>
          </a:solidFill>
        </p:spPr>
        <p:txBody>
          <a:bodyPr anchorCtr="0" anchor="ctr" bIns="91425" lIns="91425" spcFirstLastPara="1" rIns="91425" wrap="square" tIns="91425">
            <a:noAutofit/>
          </a:bodyPr>
          <a:lstStyle>
            <a:lvl1pPr lvl="0" rtl="0" algn="ctr">
              <a:spcBef>
                <a:spcPts val="0"/>
              </a:spcBef>
              <a:spcAft>
                <a:spcPts val="0"/>
              </a:spcAft>
              <a:buClr>
                <a:schemeClr val="lt1"/>
              </a:buClr>
              <a:buSzPts val="3000"/>
              <a:buNone/>
              <a:defRPr sz="3000">
                <a:solidFill>
                  <a:schemeClr val="dk2"/>
                </a:solidFill>
              </a:defRPr>
            </a:lvl1pPr>
            <a:lvl2pPr lvl="1" rtl="0" algn="ctr">
              <a:spcBef>
                <a:spcPts val="0"/>
              </a:spcBef>
              <a:spcAft>
                <a:spcPts val="0"/>
              </a:spcAft>
              <a:buClr>
                <a:schemeClr val="lt1"/>
              </a:buClr>
              <a:buSzPts val="3000"/>
              <a:buNone/>
              <a:defRPr sz="3000">
                <a:solidFill>
                  <a:schemeClr val="lt1"/>
                </a:solidFill>
              </a:defRPr>
            </a:lvl2pPr>
            <a:lvl3pPr lvl="2" rtl="0" algn="ctr">
              <a:spcBef>
                <a:spcPts val="0"/>
              </a:spcBef>
              <a:spcAft>
                <a:spcPts val="0"/>
              </a:spcAft>
              <a:buClr>
                <a:schemeClr val="lt1"/>
              </a:buClr>
              <a:buSzPts val="3000"/>
              <a:buNone/>
              <a:defRPr sz="3000">
                <a:solidFill>
                  <a:schemeClr val="lt1"/>
                </a:solidFill>
              </a:defRPr>
            </a:lvl3pPr>
            <a:lvl4pPr lvl="3" rtl="0" algn="ctr">
              <a:spcBef>
                <a:spcPts val="0"/>
              </a:spcBef>
              <a:spcAft>
                <a:spcPts val="0"/>
              </a:spcAft>
              <a:buClr>
                <a:schemeClr val="lt1"/>
              </a:buClr>
              <a:buSzPts val="3000"/>
              <a:buNone/>
              <a:defRPr sz="3000">
                <a:solidFill>
                  <a:schemeClr val="lt1"/>
                </a:solidFill>
              </a:defRPr>
            </a:lvl4pPr>
            <a:lvl5pPr lvl="4" rtl="0" algn="ctr">
              <a:spcBef>
                <a:spcPts val="0"/>
              </a:spcBef>
              <a:spcAft>
                <a:spcPts val="0"/>
              </a:spcAft>
              <a:buClr>
                <a:schemeClr val="lt1"/>
              </a:buClr>
              <a:buSzPts val="3000"/>
              <a:buNone/>
              <a:defRPr sz="3000">
                <a:solidFill>
                  <a:schemeClr val="lt1"/>
                </a:solidFill>
              </a:defRPr>
            </a:lvl5pPr>
            <a:lvl6pPr lvl="5" rtl="0" algn="ctr">
              <a:spcBef>
                <a:spcPts val="0"/>
              </a:spcBef>
              <a:spcAft>
                <a:spcPts val="0"/>
              </a:spcAft>
              <a:buClr>
                <a:schemeClr val="lt1"/>
              </a:buClr>
              <a:buSzPts val="3000"/>
              <a:buNone/>
              <a:defRPr sz="3000">
                <a:solidFill>
                  <a:schemeClr val="lt1"/>
                </a:solidFill>
              </a:defRPr>
            </a:lvl6pPr>
            <a:lvl7pPr lvl="6" rtl="0" algn="ctr">
              <a:spcBef>
                <a:spcPts val="0"/>
              </a:spcBef>
              <a:spcAft>
                <a:spcPts val="0"/>
              </a:spcAft>
              <a:buClr>
                <a:schemeClr val="lt1"/>
              </a:buClr>
              <a:buSzPts val="3000"/>
              <a:buNone/>
              <a:defRPr sz="3000">
                <a:solidFill>
                  <a:schemeClr val="lt1"/>
                </a:solidFill>
              </a:defRPr>
            </a:lvl7pPr>
            <a:lvl8pPr lvl="7" rtl="0" algn="ctr">
              <a:spcBef>
                <a:spcPts val="0"/>
              </a:spcBef>
              <a:spcAft>
                <a:spcPts val="0"/>
              </a:spcAft>
              <a:buClr>
                <a:schemeClr val="lt1"/>
              </a:buClr>
              <a:buSzPts val="3000"/>
              <a:buNone/>
              <a:defRPr sz="3000">
                <a:solidFill>
                  <a:schemeClr val="lt1"/>
                </a:solidFill>
              </a:defRPr>
            </a:lvl8pPr>
            <a:lvl9pPr lvl="8" rtl="0" algn="ctr">
              <a:spcBef>
                <a:spcPts val="0"/>
              </a:spcBef>
              <a:spcAft>
                <a:spcPts val="0"/>
              </a:spcAft>
              <a:buClr>
                <a:schemeClr val="lt1"/>
              </a:buClr>
              <a:buSzPts val="3000"/>
              <a:buNone/>
              <a:defRPr sz="3000">
                <a:solidFill>
                  <a:schemeClr val="lt1"/>
                </a:solidFill>
              </a:defRPr>
            </a:lvl9pPr>
          </a:lstStyle>
          <a:p>
            <a:r>
              <a:t>xx%</a:t>
            </a:r>
          </a:p>
        </p:txBody>
      </p:sp>
      <p:sp>
        <p:nvSpPr>
          <p:cNvPr id="524" name="Google Shape;524;p31"/>
          <p:cNvSpPr txBox="1"/>
          <p:nvPr>
            <p:ph idx="7" type="subTitle"/>
          </p:nvPr>
        </p:nvSpPr>
        <p:spPr>
          <a:xfrm>
            <a:off x="6122830" y="3722300"/>
            <a:ext cx="2308200" cy="881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5" name="Google Shape;525;p31"/>
          <p:cNvSpPr txBox="1"/>
          <p:nvPr>
            <p:ph idx="8" type="subTitle"/>
          </p:nvPr>
        </p:nvSpPr>
        <p:spPr>
          <a:xfrm>
            <a:off x="6122830" y="3341900"/>
            <a:ext cx="23082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2pPr>
            <a:lvl3pPr lvl="2"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3pPr>
            <a:lvl4pPr lvl="3"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4pPr>
            <a:lvl5pPr lvl="4"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5pPr>
            <a:lvl6pPr lvl="5"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6pPr>
            <a:lvl7pPr lvl="6"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7pPr>
            <a:lvl8pPr lvl="7"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8pPr>
            <a:lvl9pPr lvl="8" rtl="0" algn="ctr">
              <a:lnSpc>
                <a:spcPct val="100000"/>
              </a:lnSpc>
              <a:spcBef>
                <a:spcPts val="0"/>
              </a:spcBef>
              <a:spcAft>
                <a:spcPts val="0"/>
              </a:spcAft>
              <a:buClr>
                <a:schemeClr val="dk1"/>
              </a:buClr>
              <a:buSzPts val="2000"/>
              <a:buFont typeface="Questrial"/>
              <a:buNone/>
              <a:defRPr b="1" sz="2000">
                <a:solidFill>
                  <a:schemeClr val="dk1"/>
                </a:solidFill>
                <a:latin typeface="Questrial"/>
                <a:ea typeface="Questrial"/>
                <a:cs typeface="Questrial"/>
                <a:sym typeface="Questrial"/>
              </a:defRPr>
            </a:lvl9pPr>
          </a:lstStyle>
          <a:p/>
        </p:txBody>
      </p:sp>
      <p:sp>
        <p:nvSpPr>
          <p:cNvPr id="526" name="Google Shape;526;p31"/>
          <p:cNvSpPr txBox="1"/>
          <p:nvPr>
            <p:ph idx="9"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27" name="Google Shape;527;p31"/>
          <p:cNvGrpSpPr/>
          <p:nvPr/>
        </p:nvGrpSpPr>
        <p:grpSpPr>
          <a:xfrm>
            <a:off x="-456458" y="-351445"/>
            <a:ext cx="9763936" cy="5900493"/>
            <a:chOff x="-456458" y="-351445"/>
            <a:chExt cx="9763936" cy="5900493"/>
          </a:xfrm>
        </p:grpSpPr>
        <p:grpSp>
          <p:nvGrpSpPr>
            <p:cNvPr id="528" name="Google Shape;528;p31"/>
            <p:cNvGrpSpPr/>
            <p:nvPr/>
          </p:nvGrpSpPr>
          <p:grpSpPr>
            <a:xfrm>
              <a:off x="7554067" y="4706330"/>
              <a:ext cx="1753411" cy="842718"/>
              <a:chOff x="7554067" y="4706330"/>
              <a:chExt cx="1753411" cy="842718"/>
            </a:xfrm>
          </p:grpSpPr>
          <p:sp>
            <p:nvSpPr>
              <p:cNvPr id="529" name="Google Shape;529;p31"/>
              <p:cNvSpPr/>
              <p:nvPr/>
            </p:nvSpPr>
            <p:spPr>
              <a:xfrm flipH="1">
                <a:off x="8664317" y="470633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1"/>
              <p:cNvSpPr/>
              <p:nvPr/>
            </p:nvSpPr>
            <p:spPr>
              <a:xfrm flipH="1">
                <a:off x="8109192" y="499208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1"/>
              <p:cNvSpPr/>
              <p:nvPr/>
            </p:nvSpPr>
            <p:spPr>
              <a:xfrm flipH="1">
                <a:off x="7554067" y="470633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2" name="Google Shape;532;p31"/>
            <p:cNvSpPr/>
            <p:nvPr/>
          </p:nvSpPr>
          <p:spPr>
            <a:xfrm flipH="1" rot="-5400000">
              <a:off x="28604" y="4490905"/>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1"/>
            <p:cNvSpPr/>
            <p:nvPr/>
          </p:nvSpPr>
          <p:spPr>
            <a:xfrm flipH="1" rot="-5400000">
              <a:off x="8447704" y="76980"/>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4" name="Google Shape;534;p31"/>
            <p:cNvGrpSpPr/>
            <p:nvPr/>
          </p:nvGrpSpPr>
          <p:grpSpPr>
            <a:xfrm>
              <a:off x="-456458" y="-351445"/>
              <a:ext cx="1753411" cy="842718"/>
              <a:chOff x="-456458" y="-351445"/>
              <a:chExt cx="1753411" cy="842718"/>
            </a:xfrm>
          </p:grpSpPr>
          <p:sp>
            <p:nvSpPr>
              <p:cNvPr id="535" name="Google Shape;535;p31"/>
              <p:cNvSpPr/>
              <p:nvPr/>
            </p:nvSpPr>
            <p:spPr>
              <a:xfrm flipH="1">
                <a:off x="653792" y="-351445"/>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1"/>
              <p:cNvSpPr/>
              <p:nvPr/>
            </p:nvSpPr>
            <p:spPr>
              <a:xfrm flipH="1">
                <a:off x="98667" y="-65695"/>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1"/>
              <p:cNvSpPr/>
              <p:nvPr/>
            </p:nvSpPr>
            <p:spPr>
              <a:xfrm flipH="1">
                <a:off x="-456458" y="-351445"/>
                <a:ext cx="643161" cy="556968"/>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538" name="Shape 538"/>
        <p:cNvGrpSpPr/>
        <p:nvPr/>
      </p:nvGrpSpPr>
      <p:grpSpPr>
        <a:xfrm>
          <a:off x="0" y="0"/>
          <a:ext cx="0" cy="0"/>
          <a:chOff x="0" y="0"/>
          <a:chExt cx="0" cy="0"/>
        </a:xfrm>
      </p:grpSpPr>
      <p:sp>
        <p:nvSpPr>
          <p:cNvPr id="539" name="Google Shape;539;p32"/>
          <p:cNvSpPr txBox="1"/>
          <p:nvPr>
            <p:ph type="title"/>
          </p:nvPr>
        </p:nvSpPr>
        <p:spPr>
          <a:xfrm>
            <a:off x="713263" y="539500"/>
            <a:ext cx="4448100" cy="10587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40" name="Google Shape;540;p32"/>
          <p:cNvSpPr txBox="1"/>
          <p:nvPr>
            <p:ph idx="1" type="subTitle"/>
          </p:nvPr>
        </p:nvSpPr>
        <p:spPr>
          <a:xfrm>
            <a:off x="713225" y="1524575"/>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1" name="Google Shape;541;p32"/>
          <p:cNvSpPr txBox="1"/>
          <p:nvPr/>
        </p:nvSpPr>
        <p:spPr>
          <a:xfrm>
            <a:off x="713225" y="3733550"/>
            <a:ext cx="4945800" cy="55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Albert Sans"/>
                <a:ea typeface="Albert Sans"/>
                <a:cs typeface="Albert Sans"/>
                <a:sym typeface="Albert Sans"/>
              </a:rPr>
              <a:t>CREDITS:</a:t>
            </a:r>
            <a:r>
              <a:rPr lang="en" sz="1200">
                <a:solidFill>
                  <a:schemeClr val="dk1"/>
                </a:solidFill>
                <a:latin typeface="Albert Sans"/>
                <a:ea typeface="Albert Sans"/>
                <a:cs typeface="Albert Sans"/>
                <a:sym typeface="Albert Sans"/>
              </a:rPr>
              <a:t> This presentation template was created by </a:t>
            </a:r>
            <a:r>
              <a:rPr b="1" lang="en" sz="1200" u="sng">
                <a:solidFill>
                  <a:schemeClr val="dk1"/>
                </a:solidFill>
                <a:latin typeface="Albert Sans"/>
                <a:ea typeface="Albert Sans"/>
                <a:cs typeface="Albert Sans"/>
                <a:sym typeface="Albert Sans"/>
                <a:hlinkClick r:id="rId2">
                  <a:extLst>
                    <a:ext uri="{A12FA001-AC4F-418D-AE19-62706E023703}">
                      <ahyp:hlinkClr val="tx"/>
                    </a:ext>
                  </a:extLst>
                </a:hlinkClick>
              </a:rPr>
              <a:t>Slidesgo</a:t>
            </a:r>
            <a:r>
              <a:rPr lang="en" sz="1200">
                <a:solidFill>
                  <a:schemeClr val="dk1"/>
                </a:solidFill>
                <a:latin typeface="Albert Sans"/>
                <a:ea typeface="Albert Sans"/>
                <a:cs typeface="Albert Sans"/>
                <a:sym typeface="Albert Sans"/>
              </a:rPr>
              <a:t>, and includes icons by </a:t>
            </a:r>
            <a:r>
              <a:rPr b="1" lang="en" sz="1200" u="sng">
                <a:solidFill>
                  <a:schemeClr val="dk1"/>
                </a:solidFill>
                <a:latin typeface="Albert Sans"/>
                <a:ea typeface="Albert Sans"/>
                <a:cs typeface="Albert Sans"/>
                <a:sym typeface="Albert Sans"/>
                <a:hlinkClick r:id="rId3">
                  <a:extLst>
                    <a:ext uri="{A12FA001-AC4F-418D-AE19-62706E023703}">
                      <ahyp:hlinkClr val="tx"/>
                    </a:ext>
                  </a:extLst>
                </a:hlinkClick>
              </a:rPr>
              <a:t>Flaticon</a:t>
            </a:r>
            <a:r>
              <a:rPr lang="en" sz="1200">
                <a:solidFill>
                  <a:schemeClr val="dk1"/>
                </a:solidFill>
                <a:latin typeface="Albert Sans"/>
                <a:ea typeface="Albert Sans"/>
                <a:cs typeface="Albert Sans"/>
                <a:sym typeface="Albert Sans"/>
              </a:rPr>
              <a:t>, and infographics &amp; images by </a:t>
            </a:r>
            <a:r>
              <a:rPr b="1" lang="en" sz="1200" u="sng">
                <a:solidFill>
                  <a:schemeClr val="dk1"/>
                </a:solidFill>
                <a:latin typeface="Albert Sans"/>
                <a:ea typeface="Albert Sans"/>
                <a:cs typeface="Albert Sans"/>
                <a:sym typeface="Albert Sans"/>
                <a:hlinkClick r:id="rId4">
                  <a:extLst>
                    <a:ext uri="{A12FA001-AC4F-418D-AE19-62706E023703}">
                      <ahyp:hlinkClr val="tx"/>
                    </a:ext>
                  </a:extLst>
                </a:hlinkClick>
              </a:rPr>
              <a:t>Freepik</a:t>
            </a:r>
            <a:r>
              <a:rPr lang="en" sz="1200" u="sng">
                <a:solidFill>
                  <a:schemeClr val="dk1"/>
                </a:solidFill>
                <a:latin typeface="Albert Sans"/>
                <a:ea typeface="Albert Sans"/>
                <a:cs typeface="Albert Sans"/>
                <a:sym typeface="Albert Sans"/>
              </a:rPr>
              <a:t> </a:t>
            </a:r>
            <a:endParaRPr b="1" sz="1200" u="sng">
              <a:solidFill>
                <a:schemeClr val="dk1"/>
              </a:solidFill>
              <a:latin typeface="Albert Sans"/>
              <a:ea typeface="Albert Sans"/>
              <a:cs typeface="Albert Sans"/>
              <a:sym typeface="Albert Sans"/>
            </a:endParaRPr>
          </a:p>
        </p:txBody>
      </p:sp>
      <p:grpSp>
        <p:nvGrpSpPr>
          <p:cNvPr id="542" name="Google Shape;542;p32"/>
          <p:cNvGrpSpPr/>
          <p:nvPr/>
        </p:nvGrpSpPr>
        <p:grpSpPr>
          <a:xfrm>
            <a:off x="-337637" y="-413138"/>
            <a:ext cx="9732995" cy="2272160"/>
            <a:chOff x="-337637" y="-413138"/>
            <a:chExt cx="9732995" cy="2272160"/>
          </a:xfrm>
        </p:grpSpPr>
        <p:grpSp>
          <p:nvGrpSpPr>
            <p:cNvPr id="543" name="Google Shape;543;p32"/>
            <p:cNvGrpSpPr/>
            <p:nvPr/>
          </p:nvGrpSpPr>
          <p:grpSpPr>
            <a:xfrm>
              <a:off x="-337637" y="-413138"/>
              <a:ext cx="879634" cy="2272160"/>
              <a:chOff x="-337637" y="-413138"/>
              <a:chExt cx="879634" cy="2272160"/>
            </a:xfrm>
          </p:grpSpPr>
          <p:sp>
            <p:nvSpPr>
              <p:cNvPr id="544" name="Google Shape;544;p32"/>
              <p:cNvSpPr/>
              <p:nvPr/>
            </p:nvSpPr>
            <p:spPr>
              <a:xfrm rot="5400000">
                <a:off x="-71647" y="-369087"/>
                <a:ext cx="657695" cy="569592"/>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2"/>
              <p:cNvSpPr/>
              <p:nvPr/>
            </p:nvSpPr>
            <p:spPr>
              <a:xfrm rot="5400000">
                <a:off x="-71690" y="707209"/>
                <a:ext cx="657782" cy="569592"/>
              </a:xfrm>
              <a:custGeom>
                <a:rect b="b" l="l" r="r" t="t"/>
                <a:pathLst>
                  <a:path extrusionOk="0" h="13150" w="15186">
                    <a:moveTo>
                      <a:pt x="3796" y="1"/>
                    </a:moveTo>
                    <a:lnTo>
                      <a:pt x="1" y="6576"/>
                    </a:lnTo>
                    <a:lnTo>
                      <a:pt x="3796" y="13150"/>
                    </a:lnTo>
                    <a:lnTo>
                      <a:pt x="11389" y="13150"/>
                    </a:lnTo>
                    <a:lnTo>
                      <a:pt x="15186"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2"/>
              <p:cNvSpPr/>
              <p:nvPr/>
            </p:nvSpPr>
            <p:spPr>
              <a:xfrm rot="5400000">
                <a:off x="-381731" y="169083"/>
                <a:ext cx="657782" cy="569592"/>
              </a:xfrm>
              <a:custGeom>
                <a:rect b="b" l="l" r="r" t="t"/>
                <a:pathLst>
                  <a:path extrusionOk="0" h="13150" w="15186">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2"/>
              <p:cNvSpPr/>
              <p:nvPr/>
            </p:nvSpPr>
            <p:spPr>
              <a:xfrm rot="5400000">
                <a:off x="-381731" y="1245335"/>
                <a:ext cx="657782" cy="569592"/>
              </a:xfrm>
              <a:custGeom>
                <a:rect b="b" l="l" r="r" t="t"/>
                <a:pathLst>
                  <a:path extrusionOk="0" h="13150" w="15186">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8" name="Google Shape;548;p32"/>
            <p:cNvGrpSpPr/>
            <p:nvPr/>
          </p:nvGrpSpPr>
          <p:grpSpPr>
            <a:xfrm>
              <a:off x="8283399" y="-199241"/>
              <a:ext cx="1111959" cy="1109526"/>
              <a:chOff x="8283399" y="-199241"/>
              <a:chExt cx="1111959" cy="1109526"/>
            </a:xfrm>
          </p:grpSpPr>
          <p:sp>
            <p:nvSpPr>
              <p:cNvPr id="549" name="Google Shape;549;p32"/>
              <p:cNvSpPr/>
              <p:nvPr/>
            </p:nvSpPr>
            <p:spPr>
              <a:xfrm>
                <a:off x="8780401" y="-199241"/>
                <a:ext cx="614957" cy="532623"/>
              </a:xfrm>
              <a:custGeom>
                <a:rect b="b" l="l" r="r" t="t"/>
                <a:pathLst>
                  <a:path extrusionOk="0" h="13152" w="15186">
                    <a:moveTo>
                      <a:pt x="3797" y="1"/>
                    </a:moveTo>
                    <a:lnTo>
                      <a:pt x="1" y="6576"/>
                    </a:lnTo>
                    <a:lnTo>
                      <a:pt x="3797" y="13151"/>
                    </a:lnTo>
                    <a:lnTo>
                      <a:pt x="11389" y="13151"/>
                    </a:lnTo>
                    <a:lnTo>
                      <a:pt x="15186"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2"/>
              <p:cNvSpPr/>
              <p:nvPr/>
            </p:nvSpPr>
            <p:spPr>
              <a:xfrm>
                <a:off x="8780395" y="377702"/>
                <a:ext cx="614957" cy="532583"/>
              </a:xfrm>
              <a:custGeom>
                <a:rect b="b" l="l" r="r" t="t"/>
                <a:pathLst>
                  <a:path extrusionOk="0" h="13151" w="15186">
                    <a:moveTo>
                      <a:pt x="3796" y="0"/>
                    </a:moveTo>
                    <a:lnTo>
                      <a:pt x="0" y="6575"/>
                    </a:lnTo>
                    <a:lnTo>
                      <a:pt x="3796" y="13151"/>
                    </a:lnTo>
                    <a:lnTo>
                      <a:pt x="11389" y="13151"/>
                    </a:lnTo>
                    <a:lnTo>
                      <a:pt x="15185" y="6575"/>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2"/>
              <p:cNvSpPr/>
              <p:nvPr/>
            </p:nvSpPr>
            <p:spPr>
              <a:xfrm>
                <a:off x="8283399" y="76984"/>
                <a:ext cx="614917" cy="532623"/>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552" name="Shape 552"/>
        <p:cNvGrpSpPr/>
        <p:nvPr/>
      </p:nvGrpSpPr>
      <p:grpSpPr>
        <a:xfrm>
          <a:off x="0" y="0"/>
          <a:ext cx="0" cy="0"/>
          <a:chOff x="0" y="0"/>
          <a:chExt cx="0" cy="0"/>
        </a:xfrm>
      </p:grpSpPr>
      <p:grpSp>
        <p:nvGrpSpPr>
          <p:cNvPr id="553" name="Google Shape;553;p33"/>
          <p:cNvGrpSpPr/>
          <p:nvPr/>
        </p:nvGrpSpPr>
        <p:grpSpPr>
          <a:xfrm>
            <a:off x="-135050" y="-373775"/>
            <a:ext cx="9536572" cy="5840717"/>
            <a:chOff x="-135050" y="-373775"/>
            <a:chExt cx="9536572" cy="5840717"/>
          </a:xfrm>
        </p:grpSpPr>
        <p:grpSp>
          <p:nvGrpSpPr>
            <p:cNvPr id="554" name="Google Shape;554;p33"/>
            <p:cNvGrpSpPr/>
            <p:nvPr/>
          </p:nvGrpSpPr>
          <p:grpSpPr>
            <a:xfrm>
              <a:off x="7148219" y="4287222"/>
              <a:ext cx="2253303" cy="1179720"/>
              <a:chOff x="7319525" y="4220750"/>
              <a:chExt cx="2119758" cy="1109803"/>
            </a:xfrm>
          </p:grpSpPr>
          <p:sp>
            <p:nvSpPr>
              <p:cNvPr id="555" name="Google Shape;555;p33"/>
              <p:cNvSpPr/>
              <p:nvPr/>
            </p:nvSpPr>
            <p:spPr>
              <a:xfrm>
                <a:off x="7319525" y="4509915"/>
                <a:ext cx="613585" cy="531392"/>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3"/>
              <p:cNvSpPr/>
              <p:nvPr/>
            </p:nvSpPr>
            <p:spPr>
              <a:xfrm>
                <a:off x="8323586" y="4509915"/>
                <a:ext cx="613666" cy="531392"/>
              </a:xfrm>
              <a:custGeom>
                <a:rect b="b" l="l" r="r" t="t"/>
                <a:pathLst>
                  <a:path extrusionOk="0" h="13150" w="15186">
                    <a:moveTo>
                      <a:pt x="3796" y="1"/>
                    </a:moveTo>
                    <a:lnTo>
                      <a:pt x="1" y="6576"/>
                    </a:lnTo>
                    <a:lnTo>
                      <a:pt x="3796" y="13150"/>
                    </a:lnTo>
                    <a:lnTo>
                      <a:pt x="11389" y="13150"/>
                    </a:lnTo>
                    <a:lnTo>
                      <a:pt x="15186" y="6576"/>
                    </a:lnTo>
                    <a:lnTo>
                      <a:pt x="11389" y="1"/>
                    </a:lnTo>
                    <a:close/>
                  </a:path>
                </a:pathLst>
              </a:cu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3"/>
              <p:cNvSpPr/>
              <p:nvPr/>
            </p:nvSpPr>
            <p:spPr>
              <a:xfrm>
                <a:off x="8825617" y="4220750"/>
                <a:ext cx="613666" cy="531351"/>
              </a:xfrm>
              <a:custGeom>
                <a:rect b="b" l="l" r="r" t="t"/>
                <a:pathLst>
                  <a:path extrusionOk="0" h="13149" w="15186">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3"/>
              <p:cNvSpPr/>
              <p:nvPr/>
            </p:nvSpPr>
            <p:spPr>
              <a:xfrm>
                <a:off x="7821556" y="4799161"/>
                <a:ext cx="613666" cy="531392"/>
              </a:xfrm>
              <a:custGeom>
                <a:rect b="b" l="l" r="r" t="t"/>
                <a:pathLst>
                  <a:path extrusionOk="0" h="13150" w="15186">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3"/>
              <p:cNvSpPr/>
              <p:nvPr/>
            </p:nvSpPr>
            <p:spPr>
              <a:xfrm>
                <a:off x="8825617" y="4799161"/>
                <a:ext cx="613666" cy="531392"/>
              </a:xfrm>
              <a:custGeom>
                <a:rect b="b" l="l" r="r" t="t"/>
                <a:pathLst>
                  <a:path extrusionOk="0" h="13150" w="15186">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0" name="Google Shape;560;p33"/>
            <p:cNvGrpSpPr/>
            <p:nvPr/>
          </p:nvGrpSpPr>
          <p:grpSpPr>
            <a:xfrm>
              <a:off x="-135050" y="-373775"/>
              <a:ext cx="2230134" cy="863394"/>
              <a:chOff x="-135050" y="-373775"/>
              <a:chExt cx="2230134" cy="863394"/>
            </a:xfrm>
          </p:grpSpPr>
          <p:sp>
            <p:nvSpPr>
              <p:cNvPr id="561" name="Google Shape;561;p33"/>
              <p:cNvSpPr/>
              <p:nvPr/>
            </p:nvSpPr>
            <p:spPr>
              <a:xfrm>
                <a:off x="393102" y="-69506"/>
                <a:ext cx="645595" cy="559124"/>
              </a:xfrm>
              <a:custGeom>
                <a:rect b="b" l="l" r="r" t="t"/>
                <a:pathLst>
                  <a:path extrusionOk="0" h="13152" w="15186">
                    <a:moveTo>
                      <a:pt x="3797" y="1"/>
                    </a:moveTo>
                    <a:lnTo>
                      <a:pt x="1" y="6576"/>
                    </a:lnTo>
                    <a:lnTo>
                      <a:pt x="3797" y="13151"/>
                    </a:lnTo>
                    <a:lnTo>
                      <a:pt x="11389" y="13151"/>
                    </a:lnTo>
                    <a:lnTo>
                      <a:pt x="15186"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3"/>
              <p:cNvSpPr/>
              <p:nvPr/>
            </p:nvSpPr>
            <p:spPr>
              <a:xfrm>
                <a:off x="-135050" y="-373775"/>
                <a:ext cx="645552" cy="559082"/>
              </a:xfrm>
              <a:custGeom>
                <a:rect b="b" l="l" r="r" t="t"/>
                <a:pathLst>
                  <a:path extrusionOk="0" h="13151" w="15185">
                    <a:moveTo>
                      <a:pt x="3796" y="0"/>
                    </a:moveTo>
                    <a:lnTo>
                      <a:pt x="0" y="6575"/>
                    </a:lnTo>
                    <a:lnTo>
                      <a:pt x="3796" y="13151"/>
                    </a:lnTo>
                    <a:lnTo>
                      <a:pt x="11388" y="13151"/>
                    </a:lnTo>
                    <a:lnTo>
                      <a:pt x="15185" y="6575"/>
                    </a:lnTo>
                    <a:lnTo>
                      <a:pt x="11388" y="0"/>
                    </a:lnTo>
                    <a:close/>
                  </a:path>
                </a:pathLst>
              </a:cu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3"/>
              <p:cNvSpPr/>
              <p:nvPr/>
            </p:nvSpPr>
            <p:spPr>
              <a:xfrm>
                <a:off x="921338" y="-373775"/>
                <a:ext cx="645595" cy="559082"/>
              </a:xfrm>
              <a:custGeom>
                <a:rect b="b" l="l" r="r" t="t"/>
                <a:pathLst>
                  <a:path extrusionOk="0" h="13151" w="15186">
                    <a:moveTo>
                      <a:pt x="3796" y="0"/>
                    </a:moveTo>
                    <a:lnTo>
                      <a:pt x="0" y="6575"/>
                    </a:lnTo>
                    <a:lnTo>
                      <a:pt x="3796" y="13151"/>
                    </a:lnTo>
                    <a:lnTo>
                      <a:pt x="11389" y="13151"/>
                    </a:lnTo>
                    <a:lnTo>
                      <a:pt x="15185" y="6575"/>
                    </a:lnTo>
                    <a:lnTo>
                      <a:pt x="11389" y="0"/>
                    </a:lnTo>
                    <a:close/>
                  </a:path>
                </a:pathLst>
              </a:cu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3"/>
              <p:cNvSpPr/>
              <p:nvPr/>
            </p:nvSpPr>
            <p:spPr>
              <a:xfrm>
                <a:off x="1449532" y="-69506"/>
                <a:ext cx="645552" cy="559124"/>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5" name="Google Shape;565;p33"/>
          <p:cNvGrpSpPr/>
          <p:nvPr/>
        </p:nvGrpSpPr>
        <p:grpSpPr>
          <a:xfrm>
            <a:off x="0" y="112950"/>
            <a:ext cx="9077325" cy="4867275"/>
            <a:chOff x="0" y="112950"/>
            <a:chExt cx="9077325" cy="4867275"/>
          </a:xfrm>
        </p:grpSpPr>
        <p:pic>
          <p:nvPicPr>
            <p:cNvPr id="566" name="Google Shape;566;p33"/>
            <p:cNvPicPr preferRelativeResize="0"/>
            <p:nvPr/>
          </p:nvPicPr>
          <p:blipFill rotWithShape="1">
            <a:blip r:embed="rId2">
              <a:alphaModFix/>
            </a:blip>
            <a:srcRect b="0" l="0" r="0" t="0"/>
            <a:stretch/>
          </p:blipFill>
          <p:spPr>
            <a:xfrm>
              <a:off x="7877175" y="112950"/>
              <a:ext cx="1200150" cy="1200150"/>
            </a:xfrm>
            <a:prstGeom prst="rect">
              <a:avLst/>
            </a:prstGeom>
            <a:noFill/>
            <a:ln>
              <a:noFill/>
            </a:ln>
            <a:effectLst>
              <a:outerShdw blurRad="57150" rotWithShape="0" algn="bl" dir="5400000" dist="19050">
                <a:schemeClr val="dk1">
                  <a:alpha val="50000"/>
                </a:schemeClr>
              </a:outerShdw>
            </a:effectLst>
          </p:spPr>
        </p:pic>
        <p:pic>
          <p:nvPicPr>
            <p:cNvPr id="567" name="Google Shape;567;p33"/>
            <p:cNvPicPr preferRelativeResize="0"/>
            <p:nvPr/>
          </p:nvPicPr>
          <p:blipFill rotWithShape="1">
            <a:blip r:embed="rId3">
              <a:alphaModFix/>
            </a:blip>
            <a:srcRect b="0" l="0" r="0" t="0"/>
            <a:stretch/>
          </p:blipFill>
          <p:spPr>
            <a:xfrm>
              <a:off x="0" y="3780075"/>
              <a:ext cx="1200150" cy="1200150"/>
            </a:xfrm>
            <a:prstGeom prst="rect">
              <a:avLst/>
            </a:prstGeom>
            <a:noFill/>
            <a:ln>
              <a:noFill/>
            </a:ln>
            <a:effectLst>
              <a:outerShdw blurRad="57150" rotWithShape="0" algn="bl" dir="5400000" dist="19050">
                <a:schemeClr val="dk1">
                  <a:alpha val="50000"/>
                </a:schemeClr>
              </a:outerShdw>
            </a:effectLst>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568" name="Shape 568"/>
        <p:cNvGrpSpPr/>
        <p:nvPr/>
      </p:nvGrpSpPr>
      <p:grpSpPr>
        <a:xfrm>
          <a:off x="0" y="0"/>
          <a:ext cx="0" cy="0"/>
          <a:chOff x="0" y="0"/>
          <a:chExt cx="0" cy="0"/>
        </a:xfrm>
      </p:grpSpPr>
      <p:grpSp>
        <p:nvGrpSpPr>
          <p:cNvPr id="569" name="Google Shape;569;p34"/>
          <p:cNvGrpSpPr/>
          <p:nvPr/>
        </p:nvGrpSpPr>
        <p:grpSpPr>
          <a:xfrm flipH="1" rot="10800000">
            <a:off x="-237697" y="4154451"/>
            <a:ext cx="9810337" cy="1466543"/>
            <a:chOff x="-237697" y="-361624"/>
            <a:chExt cx="9810337" cy="1466543"/>
          </a:xfrm>
        </p:grpSpPr>
        <p:grpSp>
          <p:nvGrpSpPr>
            <p:cNvPr id="570" name="Google Shape;570;p34"/>
            <p:cNvGrpSpPr/>
            <p:nvPr/>
          </p:nvGrpSpPr>
          <p:grpSpPr>
            <a:xfrm>
              <a:off x="-237697" y="-361624"/>
              <a:ext cx="1695668" cy="1466543"/>
              <a:chOff x="-237697" y="-361624"/>
              <a:chExt cx="1695668" cy="1466543"/>
            </a:xfrm>
          </p:grpSpPr>
          <p:sp>
            <p:nvSpPr>
              <p:cNvPr id="571" name="Google Shape;571;p34"/>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4"/>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4"/>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4"/>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4"/>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4"/>
              <p:cNvSpPr/>
              <p:nvPr/>
            </p:nvSpPr>
            <p:spPr>
              <a:xfrm>
                <a:off x="814814" y="244765"/>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7" name="Google Shape;577;p34"/>
            <p:cNvSpPr/>
            <p:nvPr/>
          </p:nvSpPr>
          <p:spPr>
            <a:xfrm>
              <a:off x="8830749" y="44251"/>
              <a:ext cx="741890" cy="642509"/>
            </a:xfrm>
            <a:custGeom>
              <a:rect b="b" l="l" r="r" t="t"/>
              <a:pathLst>
                <a:path extrusionOk="0" h="13150" w="15184">
                  <a:moveTo>
                    <a:pt x="3797" y="0"/>
                  </a:moveTo>
                  <a:lnTo>
                    <a:pt x="0" y="6575"/>
                  </a:lnTo>
                  <a:lnTo>
                    <a:pt x="3797" y="13149"/>
                  </a:lnTo>
                  <a:lnTo>
                    <a:pt x="11388" y="13149"/>
                  </a:lnTo>
                  <a:lnTo>
                    <a:pt x="15184" y="6575"/>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34"/>
          <p:cNvGrpSpPr/>
          <p:nvPr/>
        </p:nvGrpSpPr>
        <p:grpSpPr>
          <a:xfrm>
            <a:off x="5370950" y="1381125"/>
            <a:ext cx="3268225" cy="3222870"/>
            <a:chOff x="5370950" y="1381125"/>
            <a:chExt cx="3268225" cy="3222870"/>
          </a:xfrm>
        </p:grpSpPr>
        <p:grpSp>
          <p:nvGrpSpPr>
            <p:cNvPr id="579" name="Google Shape;579;p34"/>
            <p:cNvGrpSpPr/>
            <p:nvPr/>
          </p:nvGrpSpPr>
          <p:grpSpPr>
            <a:xfrm>
              <a:off x="5532875" y="1381125"/>
              <a:ext cx="2079270" cy="2507147"/>
              <a:chOff x="-2353825" y="1381125"/>
              <a:chExt cx="2079270" cy="2507147"/>
            </a:xfrm>
          </p:grpSpPr>
          <p:sp>
            <p:nvSpPr>
              <p:cNvPr id="580" name="Google Shape;580;p34"/>
              <p:cNvSpPr/>
              <p:nvPr/>
            </p:nvSpPr>
            <p:spPr>
              <a:xfrm>
                <a:off x="-876451" y="1664810"/>
                <a:ext cx="601895" cy="521273"/>
              </a:xfrm>
              <a:custGeom>
                <a:rect b="b" l="l" r="r" t="t"/>
                <a:pathLst>
                  <a:path extrusionOk="0" h="13151"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4"/>
              <p:cNvSpPr/>
              <p:nvPr/>
            </p:nvSpPr>
            <p:spPr>
              <a:xfrm>
                <a:off x="-1861407" y="2232220"/>
                <a:ext cx="601935" cy="521312"/>
              </a:xfrm>
              <a:custGeom>
                <a:rect b="b" l="l" r="r" t="t"/>
                <a:pathLst>
                  <a:path extrusionOk="0" h="13152" w="15186">
                    <a:moveTo>
                      <a:pt x="3797" y="1"/>
                    </a:moveTo>
                    <a:lnTo>
                      <a:pt x="1" y="6576"/>
                    </a:lnTo>
                    <a:lnTo>
                      <a:pt x="3797" y="13151"/>
                    </a:lnTo>
                    <a:lnTo>
                      <a:pt x="11389" y="13151"/>
                    </a:lnTo>
                    <a:lnTo>
                      <a:pt x="15186"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4"/>
              <p:cNvSpPr/>
              <p:nvPr/>
            </p:nvSpPr>
            <p:spPr>
              <a:xfrm>
                <a:off x="-876451" y="2799669"/>
                <a:ext cx="601895" cy="521273"/>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4"/>
              <p:cNvSpPr/>
              <p:nvPr/>
            </p:nvSpPr>
            <p:spPr>
              <a:xfrm>
                <a:off x="-1368909" y="1381125"/>
                <a:ext cx="601935" cy="521273"/>
              </a:xfrm>
              <a:custGeom>
                <a:rect b="b" l="l" r="r" t="t"/>
                <a:pathLst>
                  <a:path extrusionOk="0" h="13151" w="15186">
                    <a:moveTo>
                      <a:pt x="3796" y="0"/>
                    </a:moveTo>
                    <a:lnTo>
                      <a:pt x="0" y="6575"/>
                    </a:lnTo>
                    <a:lnTo>
                      <a:pt x="3796" y="13150"/>
                    </a:lnTo>
                    <a:lnTo>
                      <a:pt x="11389" y="13150"/>
                    </a:lnTo>
                    <a:lnTo>
                      <a:pt x="15185" y="6575"/>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4"/>
              <p:cNvSpPr/>
              <p:nvPr/>
            </p:nvSpPr>
            <p:spPr>
              <a:xfrm>
                <a:off x="-2353825" y="1948535"/>
                <a:ext cx="601895" cy="521273"/>
              </a:xfrm>
              <a:custGeom>
                <a:rect b="b" l="l" r="r" t="t"/>
                <a:pathLst>
                  <a:path extrusionOk="0" h="13151" w="15185">
                    <a:moveTo>
                      <a:pt x="3796" y="0"/>
                    </a:moveTo>
                    <a:lnTo>
                      <a:pt x="0" y="6575"/>
                    </a:lnTo>
                    <a:lnTo>
                      <a:pt x="3796" y="13151"/>
                    </a:lnTo>
                    <a:lnTo>
                      <a:pt x="11388" y="13151"/>
                    </a:lnTo>
                    <a:lnTo>
                      <a:pt x="15185" y="6575"/>
                    </a:lnTo>
                    <a:lnTo>
                      <a:pt x="11388"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4"/>
              <p:cNvSpPr/>
              <p:nvPr/>
            </p:nvSpPr>
            <p:spPr>
              <a:xfrm>
                <a:off x="-1368909" y="1948535"/>
                <a:ext cx="601935" cy="521273"/>
              </a:xfrm>
              <a:custGeom>
                <a:rect b="b" l="l" r="r" t="t"/>
                <a:pathLst>
                  <a:path extrusionOk="0" h="13151" w="15186">
                    <a:moveTo>
                      <a:pt x="3796" y="0"/>
                    </a:moveTo>
                    <a:lnTo>
                      <a:pt x="0" y="6575"/>
                    </a:lnTo>
                    <a:lnTo>
                      <a:pt x="3796" y="13151"/>
                    </a:lnTo>
                    <a:lnTo>
                      <a:pt x="11389" y="13151"/>
                    </a:lnTo>
                    <a:lnTo>
                      <a:pt x="15185" y="6575"/>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4"/>
              <p:cNvSpPr/>
              <p:nvPr/>
            </p:nvSpPr>
            <p:spPr>
              <a:xfrm>
                <a:off x="-1368909" y="3083315"/>
                <a:ext cx="601935" cy="521233"/>
              </a:xfrm>
              <a:custGeom>
                <a:rect b="b" l="l" r="r" t="t"/>
                <a:pathLst>
                  <a:path extrusionOk="0" h="13150" w="15186">
                    <a:moveTo>
                      <a:pt x="3796" y="1"/>
                    </a:moveTo>
                    <a:lnTo>
                      <a:pt x="0" y="6577"/>
                    </a:lnTo>
                    <a:lnTo>
                      <a:pt x="3796" y="13150"/>
                    </a:lnTo>
                    <a:lnTo>
                      <a:pt x="11389" y="13150"/>
                    </a:lnTo>
                    <a:lnTo>
                      <a:pt x="15185" y="6577"/>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4"/>
              <p:cNvSpPr/>
              <p:nvPr/>
            </p:nvSpPr>
            <p:spPr>
              <a:xfrm>
                <a:off x="-2256673" y="3342504"/>
                <a:ext cx="370611" cy="320905"/>
              </a:xfrm>
              <a:custGeom>
                <a:rect b="b" l="l" r="r" t="t"/>
                <a:pathLst>
                  <a:path extrusionOk="0" h="8096" w="9350">
                    <a:moveTo>
                      <a:pt x="2338" y="1"/>
                    </a:moveTo>
                    <a:lnTo>
                      <a:pt x="0" y="4048"/>
                    </a:lnTo>
                    <a:lnTo>
                      <a:pt x="2338" y="8096"/>
                    </a:lnTo>
                    <a:lnTo>
                      <a:pt x="7013" y="8096"/>
                    </a:lnTo>
                    <a:lnTo>
                      <a:pt x="9349" y="4048"/>
                    </a:lnTo>
                    <a:lnTo>
                      <a:pt x="7013"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4"/>
              <p:cNvSpPr/>
              <p:nvPr/>
            </p:nvSpPr>
            <p:spPr>
              <a:xfrm>
                <a:off x="-1828309" y="1581730"/>
                <a:ext cx="370611" cy="320905"/>
              </a:xfrm>
              <a:custGeom>
                <a:rect b="b" l="l" r="r" t="t"/>
                <a:pathLst>
                  <a:path extrusionOk="0" h="8096" w="9350">
                    <a:moveTo>
                      <a:pt x="2340" y="0"/>
                    </a:moveTo>
                    <a:lnTo>
                      <a:pt x="0" y="4048"/>
                    </a:lnTo>
                    <a:lnTo>
                      <a:pt x="2340" y="8096"/>
                    </a:lnTo>
                    <a:lnTo>
                      <a:pt x="7013" y="8096"/>
                    </a:lnTo>
                    <a:lnTo>
                      <a:pt x="9350" y="4048"/>
                    </a:lnTo>
                    <a:lnTo>
                      <a:pt x="7013"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4"/>
              <p:cNvSpPr/>
              <p:nvPr/>
            </p:nvSpPr>
            <p:spPr>
              <a:xfrm>
                <a:off x="-876451" y="2232220"/>
                <a:ext cx="601895" cy="521312"/>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4"/>
              <p:cNvSpPr/>
              <p:nvPr/>
            </p:nvSpPr>
            <p:spPr>
              <a:xfrm>
                <a:off x="-876451" y="3367079"/>
                <a:ext cx="601895" cy="521193"/>
              </a:xfrm>
              <a:custGeom>
                <a:rect b="b" l="l" r="r" t="t"/>
                <a:pathLst>
                  <a:path extrusionOk="0" h="13149" w="15185">
                    <a:moveTo>
                      <a:pt x="3796" y="0"/>
                    </a:moveTo>
                    <a:lnTo>
                      <a:pt x="0" y="6573"/>
                    </a:lnTo>
                    <a:lnTo>
                      <a:pt x="3796" y="13148"/>
                    </a:lnTo>
                    <a:lnTo>
                      <a:pt x="11388" y="13148"/>
                    </a:lnTo>
                    <a:lnTo>
                      <a:pt x="15185" y="6573"/>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34"/>
            <p:cNvGrpSpPr/>
            <p:nvPr/>
          </p:nvGrpSpPr>
          <p:grpSpPr>
            <a:xfrm>
              <a:off x="5370950" y="1628700"/>
              <a:ext cx="3268225" cy="2975295"/>
              <a:chOff x="313175" y="1628700"/>
              <a:chExt cx="3268225" cy="2975295"/>
            </a:xfrm>
          </p:grpSpPr>
          <p:pic>
            <p:nvPicPr>
              <p:cNvPr id="592" name="Google Shape;592;p34"/>
              <p:cNvPicPr preferRelativeResize="0"/>
              <p:nvPr/>
            </p:nvPicPr>
            <p:blipFill rotWithShape="1">
              <a:blip r:embed="rId2">
                <a:alphaModFix/>
              </a:blip>
              <a:srcRect b="10272" l="18116" r="18116" t="10280"/>
              <a:stretch/>
            </p:blipFill>
            <p:spPr>
              <a:xfrm flipH="1">
                <a:off x="2281150" y="2573000"/>
                <a:ext cx="1300250" cy="1620000"/>
              </a:xfrm>
              <a:prstGeom prst="rect">
                <a:avLst/>
              </a:prstGeom>
              <a:noFill/>
              <a:ln>
                <a:noFill/>
              </a:ln>
              <a:effectLst>
                <a:outerShdw blurRad="57150" rotWithShape="0" algn="bl" dir="5400000" dist="19050">
                  <a:schemeClr val="dk1">
                    <a:alpha val="50000"/>
                  </a:schemeClr>
                </a:outerShdw>
              </a:effectLst>
            </p:spPr>
          </p:pic>
          <p:sp>
            <p:nvSpPr>
              <p:cNvPr id="593" name="Google Shape;593;p34"/>
              <p:cNvSpPr/>
              <p:nvPr/>
            </p:nvSpPr>
            <p:spPr>
              <a:xfrm>
                <a:off x="313175" y="4192995"/>
                <a:ext cx="2704200" cy="411000"/>
              </a:xfrm>
              <a:prstGeom prst="ellipse">
                <a:avLst/>
              </a:pr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4" name="Google Shape;594;p34"/>
              <p:cNvPicPr preferRelativeResize="0"/>
              <p:nvPr/>
            </p:nvPicPr>
            <p:blipFill rotWithShape="1">
              <a:blip r:embed="rId3">
                <a:alphaModFix/>
              </a:blip>
              <a:srcRect b="13509" l="16325" r="16325" t="10721"/>
              <a:stretch/>
            </p:blipFill>
            <p:spPr>
              <a:xfrm>
                <a:off x="407975" y="1628700"/>
                <a:ext cx="2514599" cy="2828925"/>
              </a:xfrm>
              <a:prstGeom prst="rect">
                <a:avLst/>
              </a:prstGeom>
              <a:noFill/>
              <a:ln>
                <a:noFill/>
              </a:ln>
              <a:effectLst>
                <a:outerShdw blurRad="57150" rotWithShape="0" algn="bl" dir="5400000" dist="19050">
                  <a:schemeClr val="dk1">
                    <a:alpha val="50000"/>
                  </a:schemeClr>
                </a:outerShdw>
              </a:effectLst>
            </p:spPr>
          </p:pic>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5" name="Shape 55"/>
        <p:cNvGrpSpPr/>
        <p:nvPr/>
      </p:nvGrpSpPr>
      <p:grpSpPr>
        <a:xfrm>
          <a:off x="0" y="0"/>
          <a:ext cx="0" cy="0"/>
          <a:chOff x="0" y="0"/>
          <a:chExt cx="0" cy="0"/>
        </a:xfrm>
      </p:grpSpPr>
      <p:sp>
        <p:nvSpPr>
          <p:cNvPr id="56" name="Google Shape;56;p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300"/>
              <a:buFont typeface="Questrial"/>
              <a:buNone/>
              <a:defRPr b="1" sz="3300">
                <a:latin typeface="Questrial"/>
                <a:ea typeface="Questrial"/>
                <a:cs typeface="Questrial"/>
                <a:sym typeface="Questrial"/>
              </a:defRPr>
            </a:lvl2pPr>
            <a:lvl3pPr lvl="2" rtl="0">
              <a:spcBef>
                <a:spcPts val="0"/>
              </a:spcBef>
              <a:spcAft>
                <a:spcPts val="0"/>
              </a:spcAft>
              <a:buSzPts val="3300"/>
              <a:buFont typeface="Questrial"/>
              <a:buNone/>
              <a:defRPr b="1" sz="3300">
                <a:latin typeface="Questrial"/>
                <a:ea typeface="Questrial"/>
                <a:cs typeface="Questrial"/>
                <a:sym typeface="Questrial"/>
              </a:defRPr>
            </a:lvl3pPr>
            <a:lvl4pPr lvl="3" rtl="0">
              <a:spcBef>
                <a:spcPts val="0"/>
              </a:spcBef>
              <a:spcAft>
                <a:spcPts val="0"/>
              </a:spcAft>
              <a:buSzPts val="3300"/>
              <a:buFont typeface="Questrial"/>
              <a:buNone/>
              <a:defRPr b="1" sz="3300">
                <a:latin typeface="Questrial"/>
                <a:ea typeface="Questrial"/>
                <a:cs typeface="Questrial"/>
                <a:sym typeface="Questrial"/>
              </a:defRPr>
            </a:lvl4pPr>
            <a:lvl5pPr lvl="4" rtl="0">
              <a:spcBef>
                <a:spcPts val="0"/>
              </a:spcBef>
              <a:spcAft>
                <a:spcPts val="0"/>
              </a:spcAft>
              <a:buSzPts val="3300"/>
              <a:buFont typeface="Questrial"/>
              <a:buNone/>
              <a:defRPr b="1" sz="3300">
                <a:latin typeface="Questrial"/>
                <a:ea typeface="Questrial"/>
                <a:cs typeface="Questrial"/>
                <a:sym typeface="Questrial"/>
              </a:defRPr>
            </a:lvl5pPr>
            <a:lvl6pPr lvl="5" rtl="0">
              <a:spcBef>
                <a:spcPts val="0"/>
              </a:spcBef>
              <a:spcAft>
                <a:spcPts val="0"/>
              </a:spcAft>
              <a:buSzPts val="3300"/>
              <a:buFont typeface="Questrial"/>
              <a:buNone/>
              <a:defRPr b="1" sz="3300">
                <a:latin typeface="Questrial"/>
                <a:ea typeface="Questrial"/>
                <a:cs typeface="Questrial"/>
                <a:sym typeface="Questrial"/>
              </a:defRPr>
            </a:lvl6pPr>
            <a:lvl7pPr lvl="6" rtl="0">
              <a:spcBef>
                <a:spcPts val="0"/>
              </a:spcBef>
              <a:spcAft>
                <a:spcPts val="0"/>
              </a:spcAft>
              <a:buSzPts val="3300"/>
              <a:buFont typeface="Questrial"/>
              <a:buNone/>
              <a:defRPr b="1" sz="3300">
                <a:latin typeface="Questrial"/>
                <a:ea typeface="Questrial"/>
                <a:cs typeface="Questrial"/>
                <a:sym typeface="Questrial"/>
              </a:defRPr>
            </a:lvl7pPr>
            <a:lvl8pPr lvl="7" rtl="0">
              <a:spcBef>
                <a:spcPts val="0"/>
              </a:spcBef>
              <a:spcAft>
                <a:spcPts val="0"/>
              </a:spcAft>
              <a:buSzPts val="3300"/>
              <a:buFont typeface="Questrial"/>
              <a:buNone/>
              <a:defRPr b="1" sz="3300">
                <a:latin typeface="Questrial"/>
                <a:ea typeface="Questrial"/>
                <a:cs typeface="Questrial"/>
                <a:sym typeface="Questrial"/>
              </a:defRPr>
            </a:lvl8pPr>
            <a:lvl9pPr lvl="8" rtl="0">
              <a:spcBef>
                <a:spcPts val="0"/>
              </a:spcBef>
              <a:spcAft>
                <a:spcPts val="0"/>
              </a:spcAft>
              <a:buSzPts val="3300"/>
              <a:buFont typeface="Questrial"/>
              <a:buNone/>
              <a:defRPr b="1" sz="3300">
                <a:latin typeface="Questrial"/>
                <a:ea typeface="Questrial"/>
                <a:cs typeface="Questrial"/>
                <a:sym typeface="Questrial"/>
              </a:defRPr>
            </a:lvl9pPr>
          </a:lstStyle>
          <a:p/>
        </p:txBody>
      </p:sp>
      <p:sp>
        <p:nvSpPr>
          <p:cNvPr id="57" name="Google Shape;57;p5"/>
          <p:cNvSpPr txBox="1"/>
          <p:nvPr>
            <p:ph idx="1" type="subTitle"/>
          </p:nvPr>
        </p:nvSpPr>
        <p:spPr>
          <a:xfrm>
            <a:off x="5055284" y="3695219"/>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 name="Google Shape;58;p5"/>
          <p:cNvSpPr txBox="1"/>
          <p:nvPr>
            <p:ph idx="2" type="subTitle"/>
          </p:nvPr>
        </p:nvSpPr>
        <p:spPr>
          <a:xfrm>
            <a:off x="1583300" y="3695219"/>
            <a:ext cx="2505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 name="Google Shape;59;p5"/>
          <p:cNvSpPr txBox="1"/>
          <p:nvPr>
            <p:ph idx="3" type="subTitle"/>
          </p:nvPr>
        </p:nvSpPr>
        <p:spPr>
          <a:xfrm>
            <a:off x="5055275" y="3301400"/>
            <a:ext cx="25056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sp>
        <p:nvSpPr>
          <p:cNvPr id="60" name="Google Shape;60;p5"/>
          <p:cNvSpPr txBox="1"/>
          <p:nvPr>
            <p:ph idx="4" type="subTitle"/>
          </p:nvPr>
        </p:nvSpPr>
        <p:spPr>
          <a:xfrm>
            <a:off x="1583075" y="3301400"/>
            <a:ext cx="2505600" cy="48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000"/>
              <a:buFont typeface="Questrial"/>
              <a:buNone/>
              <a:defRPr b="1" sz="2000">
                <a:solidFill>
                  <a:schemeClr val="dk1"/>
                </a:solidFill>
                <a:latin typeface="Questrial"/>
                <a:ea typeface="Questrial"/>
                <a:cs typeface="Questrial"/>
                <a:sym typeface="Questrial"/>
              </a:defRPr>
            </a:lvl1pPr>
            <a:lvl2pPr lvl="1" rtl="0" algn="ctr">
              <a:lnSpc>
                <a:spcPct val="100000"/>
              </a:lnSpc>
              <a:spcBef>
                <a:spcPts val="0"/>
              </a:spcBef>
              <a:spcAft>
                <a:spcPts val="0"/>
              </a:spcAft>
              <a:buSzPts val="2000"/>
              <a:buFont typeface="Questrial"/>
              <a:buNone/>
              <a:defRPr b="1" sz="2000">
                <a:latin typeface="Questrial"/>
                <a:ea typeface="Questrial"/>
                <a:cs typeface="Questrial"/>
                <a:sym typeface="Questrial"/>
              </a:defRPr>
            </a:lvl2pPr>
            <a:lvl3pPr lvl="2" rtl="0" algn="ctr">
              <a:lnSpc>
                <a:spcPct val="100000"/>
              </a:lnSpc>
              <a:spcBef>
                <a:spcPts val="0"/>
              </a:spcBef>
              <a:spcAft>
                <a:spcPts val="0"/>
              </a:spcAft>
              <a:buSzPts val="2000"/>
              <a:buFont typeface="Questrial"/>
              <a:buNone/>
              <a:defRPr b="1" sz="2000">
                <a:latin typeface="Questrial"/>
                <a:ea typeface="Questrial"/>
                <a:cs typeface="Questrial"/>
                <a:sym typeface="Questrial"/>
              </a:defRPr>
            </a:lvl3pPr>
            <a:lvl4pPr lvl="3" rtl="0" algn="ctr">
              <a:lnSpc>
                <a:spcPct val="100000"/>
              </a:lnSpc>
              <a:spcBef>
                <a:spcPts val="0"/>
              </a:spcBef>
              <a:spcAft>
                <a:spcPts val="0"/>
              </a:spcAft>
              <a:buSzPts val="2000"/>
              <a:buFont typeface="Questrial"/>
              <a:buNone/>
              <a:defRPr b="1" sz="2000">
                <a:latin typeface="Questrial"/>
                <a:ea typeface="Questrial"/>
                <a:cs typeface="Questrial"/>
                <a:sym typeface="Questrial"/>
              </a:defRPr>
            </a:lvl4pPr>
            <a:lvl5pPr lvl="4" rtl="0" algn="ctr">
              <a:lnSpc>
                <a:spcPct val="100000"/>
              </a:lnSpc>
              <a:spcBef>
                <a:spcPts val="0"/>
              </a:spcBef>
              <a:spcAft>
                <a:spcPts val="0"/>
              </a:spcAft>
              <a:buSzPts val="2000"/>
              <a:buFont typeface="Questrial"/>
              <a:buNone/>
              <a:defRPr b="1" sz="2000">
                <a:latin typeface="Questrial"/>
                <a:ea typeface="Questrial"/>
                <a:cs typeface="Questrial"/>
                <a:sym typeface="Questrial"/>
              </a:defRPr>
            </a:lvl5pPr>
            <a:lvl6pPr lvl="5" rtl="0" algn="ctr">
              <a:lnSpc>
                <a:spcPct val="100000"/>
              </a:lnSpc>
              <a:spcBef>
                <a:spcPts val="0"/>
              </a:spcBef>
              <a:spcAft>
                <a:spcPts val="0"/>
              </a:spcAft>
              <a:buSzPts val="2000"/>
              <a:buFont typeface="Questrial"/>
              <a:buNone/>
              <a:defRPr b="1" sz="2000">
                <a:latin typeface="Questrial"/>
                <a:ea typeface="Questrial"/>
                <a:cs typeface="Questrial"/>
                <a:sym typeface="Questrial"/>
              </a:defRPr>
            </a:lvl6pPr>
            <a:lvl7pPr lvl="6" rtl="0" algn="ctr">
              <a:lnSpc>
                <a:spcPct val="100000"/>
              </a:lnSpc>
              <a:spcBef>
                <a:spcPts val="0"/>
              </a:spcBef>
              <a:spcAft>
                <a:spcPts val="0"/>
              </a:spcAft>
              <a:buSzPts val="2000"/>
              <a:buFont typeface="Questrial"/>
              <a:buNone/>
              <a:defRPr b="1" sz="2000">
                <a:latin typeface="Questrial"/>
                <a:ea typeface="Questrial"/>
                <a:cs typeface="Questrial"/>
                <a:sym typeface="Questrial"/>
              </a:defRPr>
            </a:lvl7pPr>
            <a:lvl8pPr lvl="7" rtl="0" algn="ctr">
              <a:lnSpc>
                <a:spcPct val="100000"/>
              </a:lnSpc>
              <a:spcBef>
                <a:spcPts val="0"/>
              </a:spcBef>
              <a:spcAft>
                <a:spcPts val="0"/>
              </a:spcAft>
              <a:buSzPts val="2000"/>
              <a:buFont typeface="Questrial"/>
              <a:buNone/>
              <a:defRPr b="1" sz="2000">
                <a:latin typeface="Questrial"/>
                <a:ea typeface="Questrial"/>
                <a:cs typeface="Questrial"/>
                <a:sym typeface="Questrial"/>
              </a:defRPr>
            </a:lvl8pPr>
            <a:lvl9pPr lvl="8" rtl="0" algn="ctr">
              <a:lnSpc>
                <a:spcPct val="100000"/>
              </a:lnSpc>
              <a:spcBef>
                <a:spcPts val="0"/>
              </a:spcBef>
              <a:spcAft>
                <a:spcPts val="0"/>
              </a:spcAft>
              <a:buSzPts val="2000"/>
              <a:buFont typeface="Questrial"/>
              <a:buNone/>
              <a:defRPr b="1" sz="2000">
                <a:latin typeface="Questrial"/>
                <a:ea typeface="Questrial"/>
                <a:cs typeface="Questrial"/>
                <a:sym typeface="Questrial"/>
              </a:defRPr>
            </a:lvl9pPr>
          </a:lstStyle>
          <a:p/>
        </p:txBody>
      </p:sp>
      <p:grpSp>
        <p:nvGrpSpPr>
          <p:cNvPr id="61" name="Google Shape;61;p5"/>
          <p:cNvGrpSpPr/>
          <p:nvPr/>
        </p:nvGrpSpPr>
        <p:grpSpPr>
          <a:xfrm>
            <a:off x="-135035" y="-218744"/>
            <a:ext cx="9767649" cy="5560568"/>
            <a:chOff x="-135035" y="-218744"/>
            <a:chExt cx="9767649" cy="5560568"/>
          </a:xfrm>
        </p:grpSpPr>
        <p:grpSp>
          <p:nvGrpSpPr>
            <p:cNvPr id="62" name="Google Shape;62;p5"/>
            <p:cNvGrpSpPr/>
            <p:nvPr/>
          </p:nvGrpSpPr>
          <p:grpSpPr>
            <a:xfrm rot="10800000">
              <a:off x="8463175" y="3572201"/>
              <a:ext cx="1169438" cy="1769623"/>
              <a:chOff x="-237723" y="-361624"/>
              <a:chExt cx="1169438" cy="1769623"/>
            </a:xfrm>
          </p:grpSpPr>
          <p:sp>
            <p:nvSpPr>
              <p:cNvPr id="63" name="Google Shape;63;p5"/>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237723" y="851040"/>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5"/>
            <p:cNvGrpSpPr/>
            <p:nvPr/>
          </p:nvGrpSpPr>
          <p:grpSpPr>
            <a:xfrm rot="10800000">
              <a:off x="2" y="4022326"/>
              <a:ext cx="785989" cy="1163348"/>
              <a:chOff x="8694225" y="86051"/>
              <a:chExt cx="785989" cy="1163348"/>
            </a:xfrm>
          </p:grpSpPr>
          <p:sp>
            <p:nvSpPr>
              <p:cNvPr id="69" name="Google Shape;69;p5"/>
              <p:cNvSpPr/>
              <p:nvPr/>
            </p:nvSpPr>
            <p:spPr>
              <a:xfrm flipH="1">
                <a:off x="8694225"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flipH="1">
                <a:off x="8837100"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5"/>
            <p:cNvSpPr/>
            <p:nvPr/>
          </p:nvSpPr>
          <p:spPr>
            <a:xfrm flipH="1" rot="10800000">
              <a:off x="8345788" y="99301"/>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5"/>
            <p:cNvGrpSpPr/>
            <p:nvPr/>
          </p:nvGrpSpPr>
          <p:grpSpPr>
            <a:xfrm flipH="1" rot="-5400000">
              <a:off x="125040" y="-478819"/>
              <a:ext cx="643199" cy="1163348"/>
              <a:chOff x="8529877" y="4094470"/>
              <a:chExt cx="643199" cy="1163348"/>
            </a:xfrm>
          </p:grpSpPr>
          <p:sp>
            <p:nvSpPr>
              <p:cNvPr id="73" name="Google Shape;73;p5"/>
              <p:cNvSpPr/>
              <p:nvPr/>
            </p:nvSpPr>
            <p:spPr>
              <a:xfrm flipH="1">
                <a:off x="8529877" y="47007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flipH="1">
                <a:off x="8529877" y="409447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77" name="Google Shape;77;p6"/>
          <p:cNvGrpSpPr/>
          <p:nvPr/>
        </p:nvGrpSpPr>
        <p:grpSpPr>
          <a:xfrm>
            <a:off x="-499823" y="-218749"/>
            <a:ext cx="9980037" cy="5560573"/>
            <a:chOff x="-499823" y="-218749"/>
            <a:chExt cx="9980037" cy="5560573"/>
          </a:xfrm>
        </p:grpSpPr>
        <p:grpSp>
          <p:nvGrpSpPr>
            <p:cNvPr id="78" name="Google Shape;78;p6"/>
            <p:cNvGrpSpPr/>
            <p:nvPr/>
          </p:nvGrpSpPr>
          <p:grpSpPr>
            <a:xfrm>
              <a:off x="-499823" y="-218749"/>
              <a:ext cx="1169438" cy="1769623"/>
              <a:chOff x="-237723" y="-361624"/>
              <a:chExt cx="1169438" cy="1769623"/>
            </a:xfrm>
          </p:grpSpPr>
          <p:sp>
            <p:nvSpPr>
              <p:cNvPr id="79" name="Google Shape;79;p6"/>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p:nvPr/>
            </p:nvSpPr>
            <p:spPr>
              <a:xfrm>
                <a:off x="-237723" y="851040"/>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6"/>
            <p:cNvGrpSpPr/>
            <p:nvPr/>
          </p:nvGrpSpPr>
          <p:grpSpPr>
            <a:xfrm>
              <a:off x="8694225" y="86051"/>
              <a:ext cx="785989" cy="1163348"/>
              <a:chOff x="8694225" y="86051"/>
              <a:chExt cx="785989" cy="1163348"/>
            </a:xfrm>
          </p:grpSpPr>
          <p:sp>
            <p:nvSpPr>
              <p:cNvPr id="85" name="Google Shape;85;p6"/>
              <p:cNvSpPr/>
              <p:nvPr/>
            </p:nvSpPr>
            <p:spPr>
              <a:xfrm flipH="1">
                <a:off x="8694225"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flipH="1">
                <a:off x="8837100"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6"/>
            <p:cNvGrpSpPr/>
            <p:nvPr/>
          </p:nvGrpSpPr>
          <p:grpSpPr>
            <a:xfrm flipH="1" rot="5400000">
              <a:off x="8364552" y="4438545"/>
              <a:ext cx="643199" cy="1163348"/>
              <a:chOff x="8529877" y="4094470"/>
              <a:chExt cx="643199" cy="1163348"/>
            </a:xfrm>
          </p:grpSpPr>
          <p:sp>
            <p:nvSpPr>
              <p:cNvPr id="88" name="Google Shape;88;p6"/>
              <p:cNvSpPr/>
              <p:nvPr/>
            </p:nvSpPr>
            <p:spPr>
              <a:xfrm flipH="1">
                <a:off x="8529877" y="47007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6"/>
              <p:cNvSpPr/>
              <p:nvPr/>
            </p:nvSpPr>
            <p:spPr>
              <a:xfrm flipH="1">
                <a:off x="8529877" y="409447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6"/>
            <p:cNvSpPr/>
            <p:nvPr/>
          </p:nvSpPr>
          <p:spPr>
            <a:xfrm flipH="1">
              <a:off x="-236679" y="4784865"/>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 name="Google Shape;91;p6"/>
          <p:cNvGrpSpPr/>
          <p:nvPr/>
        </p:nvGrpSpPr>
        <p:grpSpPr>
          <a:xfrm>
            <a:off x="-524099" y="1366315"/>
            <a:ext cx="9943649" cy="1595970"/>
            <a:chOff x="-524099" y="1366315"/>
            <a:chExt cx="9943649" cy="1595970"/>
          </a:xfrm>
        </p:grpSpPr>
        <p:pic>
          <p:nvPicPr>
            <p:cNvPr id="92" name="Google Shape;92;p6"/>
            <p:cNvPicPr preferRelativeResize="0"/>
            <p:nvPr/>
          </p:nvPicPr>
          <p:blipFill rotWithShape="1">
            <a:blip r:embed="rId2">
              <a:alphaModFix/>
            </a:blip>
            <a:srcRect b="6732" l="22594" r="22589" t="6732"/>
            <a:stretch/>
          </p:blipFill>
          <p:spPr>
            <a:xfrm>
              <a:off x="8562975" y="1610050"/>
              <a:ext cx="856575" cy="1352225"/>
            </a:xfrm>
            <a:prstGeom prst="rect">
              <a:avLst/>
            </a:prstGeom>
            <a:noFill/>
            <a:ln>
              <a:noFill/>
            </a:ln>
            <a:effectLst>
              <a:outerShdw blurRad="57150" rotWithShape="0" algn="bl" dir="5400000" dist="19050">
                <a:schemeClr val="dk1">
                  <a:alpha val="50000"/>
                </a:schemeClr>
              </a:outerShdw>
            </a:effectLst>
          </p:spPr>
        </p:pic>
        <p:pic>
          <p:nvPicPr>
            <p:cNvPr id="93" name="Google Shape;93;p6"/>
            <p:cNvPicPr preferRelativeResize="0"/>
            <p:nvPr/>
          </p:nvPicPr>
          <p:blipFill rotWithShape="1">
            <a:blip r:embed="rId2">
              <a:alphaModFix/>
            </a:blip>
            <a:srcRect b="6732" l="22594" r="22589" t="6732"/>
            <a:stretch/>
          </p:blipFill>
          <p:spPr>
            <a:xfrm rot="-9123115">
              <a:off x="-257175" y="1488188"/>
              <a:ext cx="856575" cy="1352224"/>
            </a:xfrm>
            <a:prstGeom prst="rect">
              <a:avLst/>
            </a:prstGeom>
            <a:noFill/>
            <a:ln>
              <a:noFill/>
            </a:ln>
            <a:effectLst>
              <a:outerShdw blurRad="57150" rotWithShape="0" algn="bl" dir="5400000" dist="19050">
                <a:schemeClr val="dk1">
                  <a:alpha val="50000"/>
                </a:schemeClr>
              </a:outerShdw>
            </a:effec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4" name="Shape 94"/>
        <p:cNvGrpSpPr/>
        <p:nvPr/>
      </p:nvGrpSpPr>
      <p:grpSpPr>
        <a:xfrm>
          <a:off x="0" y="0"/>
          <a:ext cx="0" cy="0"/>
          <a:chOff x="0" y="0"/>
          <a:chExt cx="0" cy="0"/>
        </a:xfrm>
      </p:grpSpPr>
      <p:sp>
        <p:nvSpPr>
          <p:cNvPr id="95" name="Google Shape;95;p7"/>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6" name="Google Shape;96;p7"/>
          <p:cNvSpPr txBox="1"/>
          <p:nvPr>
            <p:ph idx="1" type="subTitle"/>
          </p:nvPr>
        </p:nvSpPr>
        <p:spPr>
          <a:xfrm>
            <a:off x="720000" y="1700300"/>
            <a:ext cx="4294800" cy="22983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1600"/>
              <a:buFont typeface="Albert Sans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400"/>
              <a:buFont typeface="Nunito Light"/>
              <a:buChar char="○"/>
              <a:defRPr/>
            </a:lvl5pPr>
            <a:lvl6pPr lvl="5" rtl="0" algn="ctr">
              <a:lnSpc>
                <a:spcPct val="100000"/>
              </a:lnSpc>
              <a:spcBef>
                <a:spcPts val="0"/>
              </a:spcBef>
              <a:spcAft>
                <a:spcPts val="0"/>
              </a:spcAft>
              <a:buClr>
                <a:srgbClr val="999999"/>
              </a:buClr>
              <a:buSzPts val="14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400"/>
              <a:buFont typeface="Nunito Light"/>
              <a:buChar char="■"/>
              <a:defRPr/>
            </a:lvl9pPr>
          </a:lstStyle>
          <a:p/>
        </p:txBody>
      </p:sp>
      <p:grpSp>
        <p:nvGrpSpPr>
          <p:cNvPr id="97" name="Google Shape;97;p7"/>
          <p:cNvGrpSpPr/>
          <p:nvPr/>
        </p:nvGrpSpPr>
        <p:grpSpPr>
          <a:xfrm flipH="1">
            <a:off x="-430889" y="-387790"/>
            <a:ext cx="9803778" cy="5731850"/>
            <a:chOff x="-372485" y="-387790"/>
            <a:chExt cx="9803778" cy="5731850"/>
          </a:xfrm>
        </p:grpSpPr>
        <p:grpSp>
          <p:nvGrpSpPr>
            <p:cNvPr id="98" name="Google Shape;98;p7"/>
            <p:cNvGrpSpPr/>
            <p:nvPr/>
          </p:nvGrpSpPr>
          <p:grpSpPr>
            <a:xfrm>
              <a:off x="-248197" y="1518519"/>
              <a:ext cx="9679490" cy="3825525"/>
              <a:chOff x="-248197" y="1518519"/>
              <a:chExt cx="9679490" cy="3825525"/>
            </a:xfrm>
          </p:grpSpPr>
          <p:sp>
            <p:nvSpPr>
              <p:cNvPr id="99" name="Google Shape;99;p7"/>
              <p:cNvSpPr/>
              <p:nvPr/>
            </p:nvSpPr>
            <p:spPr>
              <a:xfrm>
                <a:off x="-248197" y="4803664"/>
                <a:ext cx="623992" cy="540380"/>
              </a:xfrm>
              <a:custGeom>
                <a:rect b="b" l="l" r="r" t="t"/>
                <a:pathLst>
                  <a:path extrusionOk="0" h="8098" w="9351">
                    <a:moveTo>
                      <a:pt x="2338" y="1"/>
                    </a:moveTo>
                    <a:lnTo>
                      <a:pt x="1" y="4049"/>
                    </a:lnTo>
                    <a:lnTo>
                      <a:pt x="2338" y="8098"/>
                    </a:lnTo>
                    <a:lnTo>
                      <a:pt x="7013" y="8098"/>
                    </a:lnTo>
                    <a:lnTo>
                      <a:pt x="9350" y="4049"/>
                    </a:lnTo>
                    <a:lnTo>
                      <a:pt x="701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rot="-1799997">
                <a:off x="8714100" y="1638310"/>
                <a:ext cx="623927" cy="540247"/>
              </a:xfrm>
              <a:custGeom>
                <a:rect b="b" l="l" r="r" t="t"/>
                <a:pathLst>
                  <a:path extrusionOk="0" h="8096" w="9350">
                    <a:moveTo>
                      <a:pt x="2338" y="1"/>
                    </a:moveTo>
                    <a:lnTo>
                      <a:pt x="1" y="4049"/>
                    </a:lnTo>
                    <a:lnTo>
                      <a:pt x="2338" y="8096"/>
                    </a:lnTo>
                    <a:lnTo>
                      <a:pt x="7012" y="8096"/>
                    </a:lnTo>
                    <a:lnTo>
                      <a:pt x="9349" y="4049"/>
                    </a:lnTo>
                    <a:lnTo>
                      <a:pt x="70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7"/>
            <p:cNvGrpSpPr/>
            <p:nvPr/>
          </p:nvGrpSpPr>
          <p:grpSpPr>
            <a:xfrm>
              <a:off x="-372485" y="-387790"/>
              <a:ext cx="9745373" cy="5731850"/>
              <a:chOff x="-372485" y="-387790"/>
              <a:chExt cx="9745373" cy="5731850"/>
            </a:xfrm>
          </p:grpSpPr>
          <p:grpSp>
            <p:nvGrpSpPr>
              <p:cNvPr id="102" name="Google Shape;102;p7"/>
              <p:cNvGrpSpPr/>
              <p:nvPr/>
            </p:nvGrpSpPr>
            <p:grpSpPr>
              <a:xfrm>
                <a:off x="8679238" y="3435348"/>
                <a:ext cx="693651" cy="1908712"/>
                <a:chOff x="8679238" y="3435348"/>
                <a:chExt cx="693651" cy="1908712"/>
              </a:xfrm>
            </p:grpSpPr>
            <p:sp>
              <p:nvSpPr>
                <p:cNvPr id="103" name="Google Shape;103;p7"/>
                <p:cNvSpPr/>
                <p:nvPr/>
              </p:nvSpPr>
              <p:spPr>
                <a:xfrm flipH="1">
                  <a:off x="8679238" y="3435348"/>
                  <a:ext cx="693651" cy="600771"/>
                </a:xfrm>
                <a:custGeom>
                  <a:rect b="b" l="l" r="r" t="t"/>
                  <a:pathLst>
                    <a:path extrusionOk="0" h="13151" w="15185">
                      <a:moveTo>
                        <a:pt x="3796" y="1"/>
                      </a:moveTo>
                      <a:lnTo>
                        <a:pt x="0" y="6576"/>
                      </a:lnTo>
                      <a:lnTo>
                        <a:pt x="3796" y="13151"/>
                      </a:lnTo>
                      <a:lnTo>
                        <a:pt x="11388" y="13151"/>
                      </a:lnTo>
                      <a:lnTo>
                        <a:pt x="15185" y="6576"/>
                      </a:lnTo>
                      <a:lnTo>
                        <a:pt x="11388"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7"/>
                <p:cNvSpPr/>
                <p:nvPr/>
              </p:nvSpPr>
              <p:spPr>
                <a:xfrm flipH="1">
                  <a:off x="8679238" y="4743289"/>
                  <a:ext cx="693651" cy="600771"/>
                </a:xfrm>
                <a:custGeom>
                  <a:rect b="b" l="l" r="r" t="t"/>
                  <a:pathLst>
                    <a:path extrusionOk="0" h="13151" w="15185">
                      <a:moveTo>
                        <a:pt x="3796" y="0"/>
                      </a:moveTo>
                      <a:lnTo>
                        <a:pt x="0" y="6574"/>
                      </a:lnTo>
                      <a:lnTo>
                        <a:pt x="3796" y="13150"/>
                      </a:lnTo>
                      <a:lnTo>
                        <a:pt x="11388" y="13150"/>
                      </a:lnTo>
                      <a:lnTo>
                        <a:pt x="15185" y="6574"/>
                      </a:lnTo>
                      <a:lnTo>
                        <a:pt x="11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flipH="1">
                  <a:off x="8679238" y="4089296"/>
                  <a:ext cx="693651" cy="600816"/>
                </a:xfrm>
                <a:custGeom>
                  <a:rect b="b" l="l" r="r" t="t"/>
                  <a:pathLst>
                    <a:path extrusionOk="0" h="13152" w="15185">
                      <a:moveTo>
                        <a:pt x="3796" y="1"/>
                      </a:moveTo>
                      <a:lnTo>
                        <a:pt x="0" y="6576"/>
                      </a:lnTo>
                      <a:lnTo>
                        <a:pt x="3796" y="13151"/>
                      </a:lnTo>
                      <a:lnTo>
                        <a:pt x="11388" y="13151"/>
                      </a:lnTo>
                      <a:lnTo>
                        <a:pt x="15185" y="6576"/>
                      </a:lnTo>
                      <a:lnTo>
                        <a:pt x="11388"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7"/>
              <p:cNvGrpSpPr/>
              <p:nvPr/>
            </p:nvGrpSpPr>
            <p:grpSpPr>
              <a:xfrm>
                <a:off x="-372485" y="-387790"/>
                <a:ext cx="1690139" cy="860151"/>
                <a:chOff x="-115310" y="4491735"/>
                <a:chExt cx="1690139" cy="860151"/>
              </a:xfrm>
            </p:grpSpPr>
            <p:sp>
              <p:nvSpPr>
                <p:cNvPr id="107" name="Google Shape;107;p7"/>
                <p:cNvSpPr/>
                <p:nvPr/>
              </p:nvSpPr>
              <p:spPr>
                <a:xfrm>
                  <a:off x="931715" y="4789370"/>
                  <a:ext cx="643114" cy="557043"/>
                </a:xfrm>
                <a:custGeom>
                  <a:rect b="b" l="l" r="r" t="t"/>
                  <a:pathLst>
                    <a:path extrusionOk="0" h="13151" w="15183">
                      <a:moveTo>
                        <a:pt x="3796" y="0"/>
                      </a:moveTo>
                      <a:lnTo>
                        <a:pt x="0" y="6575"/>
                      </a:lnTo>
                      <a:lnTo>
                        <a:pt x="3796" y="13150"/>
                      </a:lnTo>
                      <a:lnTo>
                        <a:pt x="11387" y="13150"/>
                      </a:lnTo>
                      <a:lnTo>
                        <a:pt x="15183" y="6575"/>
                      </a:lnTo>
                      <a:lnTo>
                        <a:pt x="11387"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a:off x="-115310" y="4794927"/>
                  <a:ext cx="643114" cy="556959"/>
                </a:xfrm>
                <a:custGeom>
                  <a:rect b="b" l="l" r="r" t="t"/>
                  <a:pathLst>
                    <a:path extrusionOk="0" h="13149" w="15183">
                      <a:moveTo>
                        <a:pt x="3796" y="1"/>
                      </a:moveTo>
                      <a:lnTo>
                        <a:pt x="0" y="6576"/>
                      </a:lnTo>
                      <a:lnTo>
                        <a:pt x="3796" y="13149"/>
                      </a:lnTo>
                      <a:lnTo>
                        <a:pt x="11387" y="13149"/>
                      </a:lnTo>
                      <a:lnTo>
                        <a:pt x="15183" y="6576"/>
                      </a:lnTo>
                      <a:lnTo>
                        <a:pt x="1138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410904" y="449173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0" name="Shape 110"/>
        <p:cNvGrpSpPr/>
        <p:nvPr/>
      </p:nvGrpSpPr>
      <p:grpSpPr>
        <a:xfrm>
          <a:off x="0" y="0"/>
          <a:ext cx="0" cy="0"/>
          <a:chOff x="0" y="0"/>
          <a:chExt cx="0" cy="0"/>
        </a:xfrm>
      </p:grpSpPr>
      <p:sp>
        <p:nvSpPr>
          <p:cNvPr id="111" name="Google Shape;111;p8"/>
          <p:cNvSpPr txBox="1"/>
          <p:nvPr>
            <p:ph type="title"/>
          </p:nvPr>
        </p:nvSpPr>
        <p:spPr>
          <a:xfrm>
            <a:off x="4452475" y="1307100"/>
            <a:ext cx="3755700" cy="2529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12" name="Google Shape;112;p8"/>
          <p:cNvGrpSpPr/>
          <p:nvPr/>
        </p:nvGrpSpPr>
        <p:grpSpPr>
          <a:xfrm flipH="1">
            <a:off x="-114468" y="-497824"/>
            <a:ext cx="9305259" cy="6038384"/>
            <a:chOff x="-199325" y="-650224"/>
            <a:chExt cx="9305259" cy="6038384"/>
          </a:xfrm>
        </p:grpSpPr>
        <p:grpSp>
          <p:nvGrpSpPr>
            <p:cNvPr id="113" name="Google Shape;113;p8"/>
            <p:cNvGrpSpPr/>
            <p:nvPr/>
          </p:nvGrpSpPr>
          <p:grpSpPr>
            <a:xfrm>
              <a:off x="7911067" y="-650224"/>
              <a:ext cx="1194866" cy="1833871"/>
              <a:chOff x="7911067" y="-650224"/>
              <a:chExt cx="1194866" cy="1833871"/>
            </a:xfrm>
          </p:grpSpPr>
          <p:sp>
            <p:nvSpPr>
              <p:cNvPr id="114" name="Google Shape;114;p8"/>
              <p:cNvSpPr/>
              <p:nvPr/>
            </p:nvSpPr>
            <p:spPr>
              <a:xfrm>
                <a:off x="8462735" y="5489"/>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8"/>
              <p:cNvSpPr/>
              <p:nvPr/>
            </p:nvSpPr>
            <p:spPr>
              <a:xfrm>
                <a:off x="8462777" y="-6502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a:off x="7911067" y="-33533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a:off x="8462756" y="626689"/>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flipH="1" rot="10800000">
              <a:off x="-199325" y="268530"/>
              <a:ext cx="785989" cy="1163348"/>
              <a:chOff x="8694225" y="86051"/>
              <a:chExt cx="785989" cy="1163348"/>
            </a:xfrm>
          </p:grpSpPr>
          <p:sp>
            <p:nvSpPr>
              <p:cNvPr id="119" name="Google Shape;119;p8"/>
              <p:cNvSpPr/>
              <p:nvPr/>
            </p:nvSpPr>
            <p:spPr>
              <a:xfrm flipH="1">
                <a:off x="8694225" y="860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flipH="1">
                <a:off x="8837100" y="6924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8"/>
            <p:cNvGrpSpPr/>
            <p:nvPr/>
          </p:nvGrpSpPr>
          <p:grpSpPr>
            <a:xfrm rot="7222686">
              <a:off x="192302" y="4234895"/>
              <a:ext cx="643193" cy="1163339"/>
              <a:chOff x="8529877" y="4094470"/>
              <a:chExt cx="643199" cy="1163348"/>
            </a:xfrm>
          </p:grpSpPr>
          <p:sp>
            <p:nvSpPr>
              <p:cNvPr id="122" name="Google Shape;122;p8"/>
              <p:cNvSpPr/>
              <p:nvPr/>
            </p:nvSpPr>
            <p:spPr>
              <a:xfrm flipH="1">
                <a:off x="8529877" y="47007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flipH="1">
                <a:off x="8529877" y="409447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8"/>
            <p:cNvSpPr/>
            <p:nvPr/>
          </p:nvSpPr>
          <p:spPr>
            <a:xfrm rot="-6988640">
              <a:off x="8312483" y="4384777"/>
              <a:ext cx="643162" cy="556964"/>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9"/>
          <p:cNvSpPr txBox="1"/>
          <p:nvPr>
            <p:ph type="title"/>
          </p:nvPr>
        </p:nvSpPr>
        <p:spPr>
          <a:xfrm>
            <a:off x="713225" y="1655500"/>
            <a:ext cx="4782600" cy="1161300"/>
          </a:xfrm>
          <a:prstGeom prst="rect">
            <a:avLst/>
          </a:prstGeom>
        </p:spPr>
        <p:txBody>
          <a:bodyPr anchorCtr="0" anchor="b" bIns="91425" lIns="91425" spcFirstLastPara="1" rIns="91425" wrap="square" tIns="91425">
            <a:noAutofit/>
          </a:bodyPr>
          <a:lstStyle>
            <a:lvl1pPr lvl="0" rtl="0">
              <a:spcBef>
                <a:spcPts val="0"/>
              </a:spcBef>
              <a:spcAft>
                <a:spcPts val="0"/>
              </a:spcAft>
              <a:buSzPts val="3300"/>
              <a:buNone/>
              <a:defRPr sz="6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27" name="Google Shape;127;p9"/>
          <p:cNvSpPr txBox="1"/>
          <p:nvPr>
            <p:ph idx="1" type="subTitle"/>
          </p:nvPr>
        </p:nvSpPr>
        <p:spPr>
          <a:xfrm>
            <a:off x="713225" y="2816925"/>
            <a:ext cx="4782600" cy="6711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28" name="Google Shape;128;p9"/>
          <p:cNvGrpSpPr/>
          <p:nvPr/>
        </p:nvGrpSpPr>
        <p:grpSpPr>
          <a:xfrm flipH="1">
            <a:off x="2" y="-205430"/>
            <a:ext cx="9350140" cy="5509154"/>
            <a:chOff x="-449423" y="-205430"/>
            <a:chExt cx="9350140" cy="5509154"/>
          </a:xfrm>
        </p:grpSpPr>
        <p:grpSp>
          <p:nvGrpSpPr>
            <p:cNvPr id="129" name="Google Shape;129;p9"/>
            <p:cNvGrpSpPr/>
            <p:nvPr/>
          </p:nvGrpSpPr>
          <p:grpSpPr>
            <a:xfrm rot="10800000">
              <a:off x="-449423" y="-205430"/>
              <a:ext cx="1169438" cy="1769623"/>
              <a:chOff x="-237723" y="-361624"/>
              <a:chExt cx="1169438" cy="1769623"/>
            </a:xfrm>
          </p:grpSpPr>
          <p:sp>
            <p:nvSpPr>
              <p:cNvPr id="130" name="Google Shape;130;p9"/>
              <p:cNvSpPr/>
              <p:nvPr/>
            </p:nvSpPr>
            <p:spPr>
              <a:xfrm>
                <a:off x="288516" y="547875"/>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p:nvPr/>
            </p:nvSpPr>
            <p:spPr>
              <a:xfrm>
                <a:off x="-237697" y="-361624"/>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
              <p:cNvSpPr/>
              <p:nvPr/>
            </p:nvSpPr>
            <p:spPr>
              <a:xfrm>
                <a:off x="-237697" y="244765"/>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p:nvPr/>
            </p:nvSpPr>
            <p:spPr>
              <a:xfrm>
                <a:off x="288516" y="-58430"/>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
              <p:cNvSpPr/>
              <p:nvPr/>
            </p:nvSpPr>
            <p:spPr>
              <a:xfrm>
                <a:off x="-237723" y="851040"/>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9"/>
            <p:cNvGrpSpPr/>
            <p:nvPr/>
          </p:nvGrpSpPr>
          <p:grpSpPr>
            <a:xfrm rot="10800000">
              <a:off x="8114728" y="-5"/>
              <a:ext cx="785989" cy="1163348"/>
              <a:chOff x="9010300" y="1915651"/>
              <a:chExt cx="785989" cy="1163348"/>
            </a:xfrm>
          </p:grpSpPr>
          <p:sp>
            <p:nvSpPr>
              <p:cNvPr id="136" name="Google Shape;136;p9"/>
              <p:cNvSpPr/>
              <p:nvPr/>
            </p:nvSpPr>
            <p:spPr>
              <a:xfrm flipH="1">
                <a:off x="9010300" y="1915651"/>
                <a:ext cx="643114" cy="557086"/>
              </a:xfrm>
              <a:custGeom>
                <a:rect b="b" l="l" r="r" t="t"/>
                <a:pathLst>
                  <a:path extrusionOk="0" h="13152" w="15183">
                    <a:moveTo>
                      <a:pt x="3796" y="1"/>
                    </a:moveTo>
                    <a:lnTo>
                      <a:pt x="0" y="6575"/>
                    </a:lnTo>
                    <a:lnTo>
                      <a:pt x="3796" y="13151"/>
                    </a:lnTo>
                    <a:lnTo>
                      <a:pt x="11387" y="13151"/>
                    </a:lnTo>
                    <a:lnTo>
                      <a:pt x="15183" y="6575"/>
                    </a:lnTo>
                    <a:lnTo>
                      <a:pt x="11387"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
              <p:cNvSpPr/>
              <p:nvPr/>
            </p:nvSpPr>
            <p:spPr>
              <a:xfrm flipH="1">
                <a:off x="9153175" y="2522040"/>
                <a:ext cx="643114" cy="556959"/>
              </a:xfrm>
              <a:custGeom>
                <a:rect b="b" l="l" r="r" t="t"/>
                <a:pathLst>
                  <a:path extrusionOk="0" h="13149" w="15183">
                    <a:moveTo>
                      <a:pt x="3796" y="0"/>
                    </a:moveTo>
                    <a:lnTo>
                      <a:pt x="0" y="6574"/>
                    </a:lnTo>
                    <a:lnTo>
                      <a:pt x="3796" y="13148"/>
                    </a:lnTo>
                    <a:lnTo>
                      <a:pt x="11387" y="13148"/>
                    </a:lnTo>
                    <a:lnTo>
                      <a:pt x="15183" y="6574"/>
                    </a:lnTo>
                    <a:lnTo>
                      <a:pt x="1138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9"/>
            <p:cNvSpPr/>
            <p:nvPr/>
          </p:nvSpPr>
          <p:spPr>
            <a:xfrm flipH="1" rot="10800000">
              <a:off x="-273461" y="4456795"/>
              <a:ext cx="643156" cy="556959"/>
            </a:xfrm>
            <a:custGeom>
              <a:rect b="b" l="l" r="r" t="t"/>
              <a:pathLst>
                <a:path extrusionOk="0" h="13149" w="15184">
                  <a:moveTo>
                    <a:pt x="3796" y="0"/>
                  </a:moveTo>
                  <a:lnTo>
                    <a:pt x="0" y="6574"/>
                  </a:lnTo>
                  <a:lnTo>
                    <a:pt x="3796" y="13148"/>
                  </a:lnTo>
                  <a:lnTo>
                    <a:pt x="11389" y="13148"/>
                  </a:lnTo>
                  <a:lnTo>
                    <a:pt x="15183" y="6574"/>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 name="Google Shape;139;p9"/>
            <p:cNvGrpSpPr/>
            <p:nvPr/>
          </p:nvGrpSpPr>
          <p:grpSpPr>
            <a:xfrm>
              <a:off x="6050641" y="4660525"/>
              <a:ext cx="2380123" cy="643199"/>
              <a:chOff x="6050641" y="4660525"/>
              <a:chExt cx="2380123" cy="643199"/>
            </a:xfrm>
          </p:grpSpPr>
          <p:sp>
            <p:nvSpPr>
              <p:cNvPr id="140" name="Google Shape;140;p9"/>
              <p:cNvSpPr/>
              <p:nvPr/>
            </p:nvSpPr>
            <p:spPr>
              <a:xfrm rot="-5400000">
                <a:off x="6613869" y="4703603"/>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p:nvPr/>
            </p:nvSpPr>
            <p:spPr>
              <a:xfrm rot="-5400000">
                <a:off x="6007543" y="4703624"/>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rot="-5400000">
                <a:off x="7830644" y="4703603"/>
                <a:ext cx="643199" cy="557043"/>
              </a:xfrm>
              <a:custGeom>
                <a:rect b="b" l="l" r="r" t="t"/>
                <a:pathLst>
                  <a:path extrusionOk="0" h="13151" w="15185">
                    <a:moveTo>
                      <a:pt x="3797" y="1"/>
                    </a:moveTo>
                    <a:lnTo>
                      <a:pt x="1" y="6576"/>
                    </a:lnTo>
                    <a:lnTo>
                      <a:pt x="3797" y="13151"/>
                    </a:lnTo>
                    <a:lnTo>
                      <a:pt x="11389" y="13151"/>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p:nvPr/>
            </p:nvSpPr>
            <p:spPr>
              <a:xfrm rot="-5400000">
                <a:off x="7224318" y="4703624"/>
                <a:ext cx="643199" cy="557001"/>
              </a:xfrm>
              <a:custGeom>
                <a:rect b="b" l="l" r="r" t="t"/>
                <a:pathLst>
                  <a:path extrusionOk="0" h="13150" w="15185">
                    <a:moveTo>
                      <a:pt x="3797" y="0"/>
                    </a:moveTo>
                    <a:lnTo>
                      <a:pt x="1"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4" name="Shape 144"/>
        <p:cNvGrpSpPr/>
        <p:nvPr/>
      </p:nvGrpSpPr>
      <p:grpSpPr>
        <a:xfrm>
          <a:off x="0" y="0"/>
          <a:ext cx="0" cy="0"/>
          <a:chOff x="0" y="0"/>
          <a:chExt cx="0" cy="0"/>
        </a:xfrm>
      </p:grpSpPr>
      <p:sp>
        <p:nvSpPr>
          <p:cNvPr id="145" name="Google Shape;145;p10"/>
          <p:cNvSpPr/>
          <p:nvPr>
            <p:ph idx="2" type="pic"/>
          </p:nvPr>
        </p:nvSpPr>
        <p:spPr>
          <a:xfrm>
            <a:off x="-25" y="-13725"/>
            <a:ext cx="9144000" cy="5157300"/>
          </a:xfrm>
          <a:prstGeom prst="rect">
            <a:avLst/>
          </a:prstGeom>
          <a:noFill/>
          <a:ln>
            <a:noFill/>
          </a:ln>
        </p:spPr>
      </p:sp>
      <p:sp>
        <p:nvSpPr>
          <p:cNvPr id="146" name="Google Shape;146;p10"/>
          <p:cNvSpPr txBox="1"/>
          <p:nvPr>
            <p:ph type="title"/>
          </p:nvPr>
        </p:nvSpPr>
        <p:spPr>
          <a:xfrm>
            <a:off x="720000" y="4014450"/>
            <a:ext cx="7704000" cy="572700"/>
          </a:xfrm>
          <a:prstGeom prst="rect">
            <a:avLst/>
          </a:prstGeom>
          <a:solidFill>
            <a:schemeClr val="lt2"/>
          </a:solidFill>
        </p:spPr>
        <p:txBody>
          <a:bodyPr anchorCtr="0" anchor="ctr" bIns="91425" lIns="91425" spcFirstLastPara="1" rIns="91425" wrap="square" tIns="91425">
            <a:noAutofit/>
          </a:bodyPr>
          <a:lstStyle>
            <a:lvl1pPr lvl="0" rtl="0" algn="ctr">
              <a:spcBef>
                <a:spcPts val="0"/>
              </a:spcBef>
              <a:spcAft>
                <a:spcPts val="0"/>
              </a:spcAft>
              <a:buSzPts val="33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300"/>
              <a:buFont typeface="Questrial"/>
              <a:buNone/>
              <a:defRPr b="1" sz="3300">
                <a:solidFill>
                  <a:schemeClr val="dk1"/>
                </a:solidFill>
                <a:latin typeface="Questrial"/>
                <a:ea typeface="Questrial"/>
                <a:cs typeface="Questrial"/>
                <a:sym typeface="Questrial"/>
              </a:defRPr>
            </a:lvl1pPr>
            <a:lvl2pPr lvl="1" rtl="0">
              <a:spcBef>
                <a:spcPts val="0"/>
              </a:spcBef>
              <a:spcAft>
                <a:spcPts val="0"/>
              </a:spcAft>
              <a:buClr>
                <a:schemeClr val="dk1"/>
              </a:buClr>
              <a:buSzPts val="3500"/>
              <a:buFont typeface="Questrial"/>
              <a:buNone/>
              <a:defRPr b="1" sz="3500">
                <a:solidFill>
                  <a:schemeClr val="dk1"/>
                </a:solidFill>
                <a:latin typeface="Questrial"/>
                <a:ea typeface="Questrial"/>
                <a:cs typeface="Questrial"/>
                <a:sym typeface="Questrial"/>
              </a:defRPr>
            </a:lvl2pPr>
            <a:lvl3pPr lvl="2" rtl="0">
              <a:spcBef>
                <a:spcPts val="0"/>
              </a:spcBef>
              <a:spcAft>
                <a:spcPts val="0"/>
              </a:spcAft>
              <a:buClr>
                <a:schemeClr val="dk1"/>
              </a:buClr>
              <a:buSzPts val="3500"/>
              <a:buFont typeface="Questrial"/>
              <a:buNone/>
              <a:defRPr b="1" sz="3500">
                <a:solidFill>
                  <a:schemeClr val="dk1"/>
                </a:solidFill>
                <a:latin typeface="Questrial"/>
                <a:ea typeface="Questrial"/>
                <a:cs typeface="Questrial"/>
                <a:sym typeface="Questrial"/>
              </a:defRPr>
            </a:lvl3pPr>
            <a:lvl4pPr lvl="3" rtl="0">
              <a:spcBef>
                <a:spcPts val="0"/>
              </a:spcBef>
              <a:spcAft>
                <a:spcPts val="0"/>
              </a:spcAft>
              <a:buClr>
                <a:schemeClr val="dk1"/>
              </a:buClr>
              <a:buSzPts val="3500"/>
              <a:buFont typeface="Questrial"/>
              <a:buNone/>
              <a:defRPr b="1" sz="3500">
                <a:solidFill>
                  <a:schemeClr val="dk1"/>
                </a:solidFill>
                <a:latin typeface="Questrial"/>
                <a:ea typeface="Questrial"/>
                <a:cs typeface="Questrial"/>
                <a:sym typeface="Questrial"/>
              </a:defRPr>
            </a:lvl4pPr>
            <a:lvl5pPr lvl="4" rtl="0">
              <a:spcBef>
                <a:spcPts val="0"/>
              </a:spcBef>
              <a:spcAft>
                <a:spcPts val="0"/>
              </a:spcAft>
              <a:buClr>
                <a:schemeClr val="dk1"/>
              </a:buClr>
              <a:buSzPts val="3500"/>
              <a:buFont typeface="Questrial"/>
              <a:buNone/>
              <a:defRPr b="1" sz="3500">
                <a:solidFill>
                  <a:schemeClr val="dk1"/>
                </a:solidFill>
                <a:latin typeface="Questrial"/>
                <a:ea typeface="Questrial"/>
                <a:cs typeface="Questrial"/>
                <a:sym typeface="Questrial"/>
              </a:defRPr>
            </a:lvl5pPr>
            <a:lvl6pPr lvl="5" rtl="0">
              <a:spcBef>
                <a:spcPts val="0"/>
              </a:spcBef>
              <a:spcAft>
                <a:spcPts val="0"/>
              </a:spcAft>
              <a:buClr>
                <a:schemeClr val="dk1"/>
              </a:buClr>
              <a:buSzPts val="3500"/>
              <a:buFont typeface="Questrial"/>
              <a:buNone/>
              <a:defRPr b="1" sz="3500">
                <a:solidFill>
                  <a:schemeClr val="dk1"/>
                </a:solidFill>
                <a:latin typeface="Questrial"/>
                <a:ea typeface="Questrial"/>
                <a:cs typeface="Questrial"/>
                <a:sym typeface="Questrial"/>
              </a:defRPr>
            </a:lvl6pPr>
            <a:lvl7pPr lvl="6" rtl="0">
              <a:spcBef>
                <a:spcPts val="0"/>
              </a:spcBef>
              <a:spcAft>
                <a:spcPts val="0"/>
              </a:spcAft>
              <a:buClr>
                <a:schemeClr val="dk1"/>
              </a:buClr>
              <a:buSzPts val="3500"/>
              <a:buFont typeface="Questrial"/>
              <a:buNone/>
              <a:defRPr b="1" sz="3500">
                <a:solidFill>
                  <a:schemeClr val="dk1"/>
                </a:solidFill>
                <a:latin typeface="Questrial"/>
                <a:ea typeface="Questrial"/>
                <a:cs typeface="Questrial"/>
                <a:sym typeface="Questrial"/>
              </a:defRPr>
            </a:lvl7pPr>
            <a:lvl8pPr lvl="7" rtl="0">
              <a:spcBef>
                <a:spcPts val="0"/>
              </a:spcBef>
              <a:spcAft>
                <a:spcPts val="0"/>
              </a:spcAft>
              <a:buClr>
                <a:schemeClr val="dk1"/>
              </a:buClr>
              <a:buSzPts val="3500"/>
              <a:buFont typeface="Questrial"/>
              <a:buNone/>
              <a:defRPr b="1" sz="3500">
                <a:solidFill>
                  <a:schemeClr val="dk1"/>
                </a:solidFill>
                <a:latin typeface="Questrial"/>
                <a:ea typeface="Questrial"/>
                <a:cs typeface="Questrial"/>
                <a:sym typeface="Questrial"/>
              </a:defRPr>
            </a:lvl8pPr>
            <a:lvl9pPr lvl="8" rtl="0">
              <a:spcBef>
                <a:spcPts val="0"/>
              </a:spcBef>
              <a:spcAft>
                <a:spcPts val="0"/>
              </a:spcAft>
              <a:buClr>
                <a:schemeClr val="dk1"/>
              </a:buClr>
              <a:buSzPts val="3500"/>
              <a:buFont typeface="Questrial"/>
              <a:buNone/>
              <a:defRPr b="1" sz="3500">
                <a:solidFill>
                  <a:schemeClr val="dk1"/>
                </a:solidFill>
                <a:latin typeface="Questrial"/>
                <a:ea typeface="Questrial"/>
                <a:cs typeface="Questrial"/>
                <a:sym typeface="Questrial"/>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accent2"/>
              </a:buClr>
              <a:buSzPts val="1400"/>
              <a:buFont typeface="Albert Sans"/>
              <a:buChar char="⬣"/>
              <a:defRPr>
                <a:solidFill>
                  <a:schemeClr val="dk1"/>
                </a:solidFill>
                <a:latin typeface="Albert Sans"/>
                <a:ea typeface="Albert Sans"/>
                <a:cs typeface="Albert Sans"/>
                <a:sym typeface="Albert Sans"/>
              </a:defRPr>
            </a:lvl1pPr>
            <a:lvl2pPr indent="-317500" lvl="1" marL="914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indent="-317500" lvl="2" marL="1371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indent="-317500" lvl="3" marL="1828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indent="-317500" lvl="4" marL="22860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indent="-317500" lvl="5" marL="27432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indent="-317500" lvl="6" marL="32004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indent="-317500" lvl="7" marL="36576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indent="-317500" lvl="8" marL="41148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Kylie.Lakin@norfolk.gov" TargetMode="External"/><Relationship Id="rId4" Type="http://schemas.openxmlformats.org/officeDocument/2006/relationships/hyperlink" Target="http://virginia.gov" TargetMode="External"/><Relationship Id="rId5" Type="http://schemas.openxmlformats.org/officeDocument/2006/relationships/image" Target="../media/image5.png"/><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slidesgo.com/slidesgo-school/presentation-tips/how-to-edit-the-master-slides-in-our-templates?utm_source=slidesgo_template&amp;utm_medium=referral-link&amp;utm_campaign=how-to-edit-the-master-slides-in-our-templates&amp;utm_term=slidesgo-school&amp;utm_content=how-to-edit-the-master-slides-in-our-templates" TargetMode="External"/><Relationship Id="rId4" Type="http://schemas.openxmlformats.org/officeDocument/2006/relationships/hyperlink" Target="https://bit.ly/3A1uf1Q" TargetMode="External"/><Relationship Id="rId9" Type="http://schemas.openxmlformats.org/officeDocument/2006/relationships/hyperlink" Target="https://storyset.com/?utm_source=slidesgo_template&amp;utm_medium=referral-link&amp;utm_campaign=promo-slide&amp;utm_term=slidesgo&amp;utm_content=storyset" TargetMode="External"/><Relationship Id="rId5" Type="http://schemas.openxmlformats.org/officeDocument/2006/relationships/hyperlink" Target="http://bit.ly/30B07Gq" TargetMode="External"/><Relationship Id="rId6" Type="http://schemas.openxmlformats.org/officeDocument/2006/relationships/hyperlink" Target="http://bit.ly/33VAFh3" TargetMode="External"/><Relationship Id="rId7" Type="http://schemas.openxmlformats.org/officeDocument/2006/relationships/hyperlink" Target="https://www.freepik.com/?utm_source=slidesgo_template&amp;utm_medium=referral-link&amp;utm_campaign=promo-slide&amp;utm_term=slidesgo&amp;utm_content=freepik" TargetMode="External"/><Relationship Id="rId8" Type="http://schemas.openxmlformats.org/officeDocument/2006/relationships/hyperlink" Target="https://www.flaticon.com/?utm_source=slidesgo_template&amp;utm_medium=referral-link&amp;utm_campaign=promo-slide&amp;utm_term=slidesgo&amp;utm_content=flaticon" TargetMode="External"/><Relationship Id="rId11" Type="http://schemas.openxmlformats.org/officeDocument/2006/relationships/hyperlink" Target="https://www.videvo.net/?utm_source=slidesgo_template&amp;utm_medium=referral-link&amp;utm_campaign=sg_resources&amp;utm_content=videvo" TargetMode="External"/><Relationship Id="rId10" Type="http://schemas.openxmlformats.org/officeDocument/2006/relationships/hyperlink" Target="https://wepik.com/?utm_source=slidesgo_template&amp;utm_medium=referral-link&amp;utm_campaign=promo-slide&amp;utm_term=slidesgo&amp;utm_content=wepik" TargetMode="External"/><Relationship Id="rId13" Type="http://schemas.openxmlformats.org/officeDocument/2006/relationships/image" Target="../media/image16.png"/><Relationship Id="rId1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hyperlink" Target="https://bit.ly/KWIDGuide" TargetMode="External"/><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35"/>
          <p:cNvSpPr txBox="1"/>
          <p:nvPr>
            <p:ph type="ctrTitle"/>
          </p:nvPr>
        </p:nvSpPr>
        <p:spPr>
          <a:xfrm>
            <a:off x="713225" y="1311850"/>
            <a:ext cx="4708200" cy="230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Colloquial Mosquito ID Guide</a:t>
            </a:r>
            <a:endParaRPr/>
          </a:p>
        </p:txBody>
      </p:sp>
      <p:sp>
        <p:nvSpPr>
          <p:cNvPr id="600" name="Google Shape;600;p35"/>
          <p:cNvSpPr txBox="1"/>
          <p:nvPr>
            <p:ph idx="1" type="subTitle"/>
          </p:nvPr>
        </p:nvSpPr>
        <p:spPr>
          <a:xfrm>
            <a:off x="713225" y="3613150"/>
            <a:ext cx="47082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Kylie Wey</a:t>
            </a:r>
            <a:endParaRPr/>
          </a:p>
        </p:txBody>
      </p:sp>
      <p:sp>
        <p:nvSpPr>
          <p:cNvPr id="601" name="Google Shape;601;p35"/>
          <p:cNvSpPr txBox="1"/>
          <p:nvPr>
            <p:ph idx="2" type="subTitle"/>
          </p:nvPr>
        </p:nvSpPr>
        <p:spPr>
          <a:xfrm>
            <a:off x="6500950" y="539500"/>
            <a:ext cx="1929900" cy="45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VMCA</a:t>
            </a:r>
            <a:endParaRPr/>
          </a:p>
        </p:txBody>
      </p:sp>
      <p:grpSp>
        <p:nvGrpSpPr>
          <p:cNvPr id="602" name="Google Shape;602;p35"/>
          <p:cNvGrpSpPr/>
          <p:nvPr/>
        </p:nvGrpSpPr>
        <p:grpSpPr>
          <a:xfrm>
            <a:off x="5454325" y="1359997"/>
            <a:ext cx="3424042" cy="3244078"/>
            <a:chOff x="5454325" y="1359997"/>
            <a:chExt cx="3424042" cy="3244078"/>
          </a:xfrm>
        </p:grpSpPr>
        <p:grpSp>
          <p:nvGrpSpPr>
            <p:cNvPr id="603" name="Google Shape;603;p35"/>
            <p:cNvGrpSpPr/>
            <p:nvPr/>
          </p:nvGrpSpPr>
          <p:grpSpPr>
            <a:xfrm>
              <a:off x="6612028" y="1359997"/>
              <a:ext cx="2266339" cy="2423511"/>
              <a:chOff x="8495885" y="1601170"/>
              <a:chExt cx="1765474" cy="1887911"/>
            </a:xfrm>
          </p:grpSpPr>
          <p:sp>
            <p:nvSpPr>
              <p:cNvPr id="604" name="Google Shape;604;p35"/>
              <p:cNvSpPr/>
              <p:nvPr/>
            </p:nvSpPr>
            <p:spPr>
              <a:xfrm>
                <a:off x="8495885" y="1842073"/>
                <a:ext cx="511018" cy="442530"/>
              </a:xfrm>
              <a:custGeom>
                <a:rect b="b" l="l" r="r" t="t"/>
                <a:pathLst>
                  <a:path extrusionOk="0" h="13149" w="15184">
                    <a:moveTo>
                      <a:pt x="3796" y="0"/>
                    </a:moveTo>
                    <a:lnTo>
                      <a:pt x="1" y="6574"/>
                    </a:lnTo>
                    <a:lnTo>
                      <a:pt x="3796" y="13148"/>
                    </a:lnTo>
                    <a:lnTo>
                      <a:pt x="11389" y="13148"/>
                    </a:lnTo>
                    <a:lnTo>
                      <a:pt x="15183" y="6574"/>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5"/>
              <p:cNvSpPr/>
              <p:nvPr/>
            </p:nvSpPr>
            <p:spPr>
              <a:xfrm>
                <a:off x="9332144" y="1842073"/>
                <a:ext cx="511085" cy="442530"/>
              </a:xfrm>
              <a:custGeom>
                <a:rect b="b" l="l" r="r" t="t"/>
                <a:pathLst>
                  <a:path extrusionOk="0" h="13149" w="15186">
                    <a:moveTo>
                      <a:pt x="3796" y="0"/>
                    </a:moveTo>
                    <a:lnTo>
                      <a:pt x="1" y="6574"/>
                    </a:lnTo>
                    <a:lnTo>
                      <a:pt x="3796" y="13148"/>
                    </a:lnTo>
                    <a:lnTo>
                      <a:pt x="11389" y="13148"/>
                    </a:lnTo>
                    <a:lnTo>
                      <a:pt x="15186" y="6574"/>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5"/>
              <p:cNvSpPr/>
              <p:nvPr/>
            </p:nvSpPr>
            <p:spPr>
              <a:xfrm>
                <a:off x="9750274" y="1601170"/>
                <a:ext cx="511085" cy="442563"/>
              </a:xfrm>
              <a:custGeom>
                <a:rect b="b" l="l" r="r" t="t"/>
                <a:pathLst>
                  <a:path extrusionOk="0" h="13150" w="15186">
                    <a:moveTo>
                      <a:pt x="3797" y="0"/>
                    </a:moveTo>
                    <a:lnTo>
                      <a:pt x="1" y="6576"/>
                    </a:lnTo>
                    <a:lnTo>
                      <a:pt x="3797" y="13150"/>
                    </a:lnTo>
                    <a:lnTo>
                      <a:pt x="11389" y="13150"/>
                    </a:lnTo>
                    <a:lnTo>
                      <a:pt x="15185" y="6576"/>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5"/>
              <p:cNvSpPr/>
              <p:nvPr/>
            </p:nvSpPr>
            <p:spPr>
              <a:xfrm>
                <a:off x="9332144" y="2323810"/>
                <a:ext cx="511085" cy="442597"/>
              </a:xfrm>
              <a:custGeom>
                <a:rect b="b" l="l" r="r" t="t"/>
                <a:pathLst>
                  <a:path extrusionOk="0" h="13151" w="15186">
                    <a:moveTo>
                      <a:pt x="3796" y="0"/>
                    </a:moveTo>
                    <a:lnTo>
                      <a:pt x="1" y="6575"/>
                    </a:lnTo>
                    <a:lnTo>
                      <a:pt x="3796" y="13150"/>
                    </a:lnTo>
                    <a:lnTo>
                      <a:pt x="11389" y="13150"/>
                    </a:lnTo>
                    <a:lnTo>
                      <a:pt x="15186" y="6575"/>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5"/>
              <p:cNvSpPr/>
              <p:nvPr/>
            </p:nvSpPr>
            <p:spPr>
              <a:xfrm>
                <a:off x="8495885" y="2805582"/>
                <a:ext cx="511018" cy="442597"/>
              </a:xfrm>
              <a:custGeom>
                <a:rect b="b" l="l" r="r" t="t"/>
                <a:pathLst>
                  <a:path extrusionOk="0" h="13151" w="15184">
                    <a:moveTo>
                      <a:pt x="3796" y="0"/>
                    </a:moveTo>
                    <a:lnTo>
                      <a:pt x="1" y="6575"/>
                    </a:lnTo>
                    <a:lnTo>
                      <a:pt x="3796" y="13151"/>
                    </a:lnTo>
                    <a:lnTo>
                      <a:pt x="11389" y="13151"/>
                    </a:lnTo>
                    <a:lnTo>
                      <a:pt x="15183" y="6575"/>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p:nvPr/>
            </p:nvSpPr>
            <p:spPr>
              <a:xfrm>
                <a:off x="8914015" y="2564679"/>
                <a:ext cx="511085" cy="442597"/>
              </a:xfrm>
              <a:custGeom>
                <a:rect b="b" l="l" r="r" t="t"/>
                <a:pathLst>
                  <a:path extrusionOk="0" h="13151" w="15186">
                    <a:moveTo>
                      <a:pt x="3797" y="1"/>
                    </a:moveTo>
                    <a:lnTo>
                      <a:pt x="0" y="6576"/>
                    </a:lnTo>
                    <a:lnTo>
                      <a:pt x="3797" y="13151"/>
                    </a:lnTo>
                    <a:lnTo>
                      <a:pt x="11389" y="13151"/>
                    </a:lnTo>
                    <a:lnTo>
                      <a:pt x="15185"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5"/>
              <p:cNvSpPr/>
              <p:nvPr/>
            </p:nvSpPr>
            <p:spPr>
              <a:xfrm>
                <a:off x="9750274" y="2564679"/>
                <a:ext cx="511085" cy="442597"/>
              </a:xfrm>
              <a:custGeom>
                <a:rect b="b" l="l" r="r" t="t"/>
                <a:pathLst>
                  <a:path extrusionOk="0" h="13151" w="15186">
                    <a:moveTo>
                      <a:pt x="3797" y="1"/>
                    </a:moveTo>
                    <a:lnTo>
                      <a:pt x="1" y="6576"/>
                    </a:lnTo>
                    <a:lnTo>
                      <a:pt x="3797" y="13151"/>
                    </a:lnTo>
                    <a:lnTo>
                      <a:pt x="11389" y="13151"/>
                    </a:lnTo>
                    <a:lnTo>
                      <a:pt x="15185"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5"/>
              <p:cNvSpPr/>
              <p:nvPr/>
            </p:nvSpPr>
            <p:spPr>
              <a:xfrm>
                <a:off x="9750274" y="3046450"/>
                <a:ext cx="511085" cy="442631"/>
              </a:xfrm>
              <a:custGeom>
                <a:rect b="b" l="l" r="r" t="t"/>
                <a:pathLst>
                  <a:path extrusionOk="0" h="13152" w="15186">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5"/>
              <p:cNvSpPr/>
              <p:nvPr/>
            </p:nvSpPr>
            <p:spPr>
              <a:xfrm>
                <a:off x="9332144" y="2323810"/>
                <a:ext cx="511085" cy="442597"/>
              </a:xfrm>
              <a:custGeom>
                <a:rect b="b" l="l" r="r" t="t"/>
                <a:pathLst>
                  <a:path extrusionOk="0" h="13151" w="15186">
                    <a:moveTo>
                      <a:pt x="3796" y="0"/>
                    </a:moveTo>
                    <a:lnTo>
                      <a:pt x="1" y="6575"/>
                    </a:lnTo>
                    <a:lnTo>
                      <a:pt x="3796" y="13150"/>
                    </a:lnTo>
                    <a:lnTo>
                      <a:pt x="11389" y="13150"/>
                    </a:lnTo>
                    <a:lnTo>
                      <a:pt x="15186" y="6575"/>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5"/>
              <p:cNvSpPr/>
              <p:nvPr/>
            </p:nvSpPr>
            <p:spPr>
              <a:xfrm>
                <a:off x="9750274" y="3046450"/>
                <a:ext cx="511085" cy="442631"/>
              </a:xfrm>
              <a:custGeom>
                <a:rect b="b" l="l" r="r" t="t"/>
                <a:pathLst>
                  <a:path extrusionOk="0" h="13152" w="15186">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5"/>
              <p:cNvSpPr/>
              <p:nvPr/>
            </p:nvSpPr>
            <p:spPr>
              <a:xfrm>
                <a:off x="8914015" y="2082945"/>
                <a:ext cx="511085" cy="442563"/>
              </a:xfrm>
              <a:custGeom>
                <a:rect b="b" l="l" r="r" t="t"/>
                <a:pathLst>
                  <a:path extrusionOk="0" h="13150" w="15186">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5"/>
              <p:cNvSpPr/>
              <p:nvPr/>
            </p:nvSpPr>
            <p:spPr>
              <a:xfrm>
                <a:off x="9750274" y="2082908"/>
                <a:ext cx="511085" cy="442597"/>
              </a:xfrm>
              <a:custGeom>
                <a:rect b="b" l="l" r="r" t="t"/>
                <a:pathLst>
                  <a:path extrusionOk="0" h="13151" w="15186">
                    <a:moveTo>
                      <a:pt x="3797" y="1"/>
                    </a:moveTo>
                    <a:lnTo>
                      <a:pt x="1"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5"/>
              <p:cNvSpPr/>
              <p:nvPr/>
            </p:nvSpPr>
            <p:spPr>
              <a:xfrm>
                <a:off x="8914015" y="3046450"/>
                <a:ext cx="511085" cy="442631"/>
              </a:xfrm>
              <a:custGeom>
                <a:rect b="b" l="l" r="r" t="t"/>
                <a:pathLst>
                  <a:path extrusionOk="0" h="13152" w="15186">
                    <a:moveTo>
                      <a:pt x="3797" y="1"/>
                    </a:moveTo>
                    <a:lnTo>
                      <a:pt x="0" y="6576"/>
                    </a:lnTo>
                    <a:lnTo>
                      <a:pt x="3797" y="13151"/>
                    </a:lnTo>
                    <a:lnTo>
                      <a:pt x="11389" y="13151"/>
                    </a:lnTo>
                    <a:lnTo>
                      <a:pt x="15185"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5"/>
              <p:cNvSpPr/>
              <p:nvPr/>
            </p:nvSpPr>
            <p:spPr>
              <a:xfrm>
                <a:off x="8495885" y="2323810"/>
                <a:ext cx="511018" cy="442597"/>
              </a:xfrm>
              <a:custGeom>
                <a:rect b="b" l="l" r="r" t="t"/>
                <a:pathLst>
                  <a:path extrusionOk="0" h="13151" w="15184">
                    <a:moveTo>
                      <a:pt x="3796" y="0"/>
                    </a:moveTo>
                    <a:lnTo>
                      <a:pt x="1" y="6575"/>
                    </a:lnTo>
                    <a:lnTo>
                      <a:pt x="3796" y="13150"/>
                    </a:lnTo>
                    <a:lnTo>
                      <a:pt x="11389" y="13150"/>
                    </a:lnTo>
                    <a:lnTo>
                      <a:pt x="15183" y="6575"/>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5"/>
              <p:cNvSpPr/>
              <p:nvPr/>
            </p:nvSpPr>
            <p:spPr>
              <a:xfrm>
                <a:off x="9332144" y="2805582"/>
                <a:ext cx="511085" cy="442597"/>
              </a:xfrm>
              <a:custGeom>
                <a:rect b="b" l="l" r="r" t="t"/>
                <a:pathLst>
                  <a:path extrusionOk="0" h="13151" w="15186">
                    <a:moveTo>
                      <a:pt x="3796" y="0"/>
                    </a:moveTo>
                    <a:lnTo>
                      <a:pt x="1" y="6575"/>
                    </a:lnTo>
                    <a:lnTo>
                      <a:pt x="3796" y="13151"/>
                    </a:lnTo>
                    <a:lnTo>
                      <a:pt x="11389" y="13151"/>
                    </a:lnTo>
                    <a:lnTo>
                      <a:pt x="15186" y="6575"/>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19" name="Google Shape;619;p35"/>
            <p:cNvPicPr preferRelativeResize="0"/>
            <p:nvPr/>
          </p:nvPicPr>
          <p:blipFill rotWithShape="1">
            <a:blip r:embed="rId3">
              <a:alphaModFix/>
            </a:blip>
            <a:srcRect b="9565" l="24351" r="24351" t="9573"/>
            <a:stretch/>
          </p:blipFill>
          <p:spPr>
            <a:xfrm>
              <a:off x="6935708" y="1938344"/>
              <a:ext cx="1534680" cy="2419089"/>
            </a:xfrm>
            <a:prstGeom prst="rect">
              <a:avLst/>
            </a:prstGeom>
            <a:noFill/>
            <a:ln>
              <a:noFill/>
            </a:ln>
            <a:effectLst>
              <a:outerShdw blurRad="57150" rotWithShape="0" algn="bl" dir="5400000" dist="19050">
                <a:schemeClr val="dk1">
                  <a:alpha val="50000"/>
                </a:schemeClr>
              </a:outerShdw>
            </a:effectLst>
          </p:spPr>
        </p:pic>
        <p:sp>
          <p:nvSpPr>
            <p:cNvPr id="620" name="Google Shape;620;p35"/>
            <p:cNvSpPr/>
            <p:nvPr/>
          </p:nvSpPr>
          <p:spPr>
            <a:xfrm>
              <a:off x="5454325" y="4193075"/>
              <a:ext cx="2938200" cy="411000"/>
            </a:xfrm>
            <a:prstGeom prst="ellipse">
              <a:avLst/>
            </a:pr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1" name="Google Shape;621;p35"/>
            <p:cNvPicPr preferRelativeResize="0"/>
            <p:nvPr/>
          </p:nvPicPr>
          <p:blipFill rotWithShape="1">
            <a:blip r:embed="rId4">
              <a:alphaModFix/>
            </a:blip>
            <a:srcRect b="11455" l="11737" r="11745" t="11455"/>
            <a:stretch/>
          </p:blipFill>
          <p:spPr>
            <a:xfrm>
              <a:off x="5487200" y="1811000"/>
              <a:ext cx="2638451" cy="2658250"/>
            </a:xfrm>
            <a:prstGeom prst="rect">
              <a:avLst/>
            </a:prstGeom>
            <a:noFill/>
            <a:ln>
              <a:noFill/>
            </a:ln>
            <a:effectLst>
              <a:outerShdw blurRad="57150" rotWithShape="0" algn="bl" dir="5400000" dist="19050">
                <a:schemeClr val="dk1">
                  <a:alpha val="50000"/>
                </a:schemeClr>
              </a:outerShdw>
            </a:effectLst>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6"/>
          <p:cNvSpPr txBox="1"/>
          <p:nvPr>
            <p:ph idx="3" type="subTitle"/>
          </p:nvPr>
        </p:nvSpPr>
        <p:spPr>
          <a:xfrm>
            <a:off x="2033138" y="2428875"/>
            <a:ext cx="2505600" cy="48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Kylie Wey</a:t>
            </a:r>
            <a:endParaRPr/>
          </a:p>
        </p:txBody>
      </p:sp>
      <p:sp>
        <p:nvSpPr>
          <p:cNvPr id="627" name="Google Shape;627;p36"/>
          <p:cNvSpPr txBox="1"/>
          <p:nvPr>
            <p:ph idx="4" type="subTitle"/>
          </p:nvPr>
        </p:nvSpPr>
        <p:spPr>
          <a:xfrm>
            <a:off x="4912750" y="2407863"/>
            <a:ext cx="25056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Penelope Smelser</a:t>
            </a:r>
            <a:endParaRPr/>
          </a:p>
        </p:txBody>
      </p:sp>
      <p:sp>
        <p:nvSpPr>
          <p:cNvPr id="628" name="Google Shape;628;p36"/>
          <p:cNvSpPr txBox="1"/>
          <p:nvPr>
            <p:ph type="title"/>
          </p:nvPr>
        </p:nvSpPr>
        <p:spPr>
          <a:xfrm>
            <a:off x="720000" y="5929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City of Norfolk Vector Control</a:t>
            </a:r>
            <a:endParaRPr/>
          </a:p>
        </p:txBody>
      </p:sp>
      <p:sp>
        <p:nvSpPr>
          <p:cNvPr id="629" name="Google Shape;629;p36"/>
          <p:cNvSpPr txBox="1"/>
          <p:nvPr>
            <p:ph idx="1" type="subTitle"/>
          </p:nvPr>
        </p:nvSpPr>
        <p:spPr>
          <a:xfrm>
            <a:off x="2033134" y="2822700"/>
            <a:ext cx="33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Kylie.Lakin@norfolk.gov</a:t>
            </a:r>
            <a:endParaRPr/>
          </a:p>
          <a:p>
            <a:pPr indent="0" lvl="0" marL="0" rtl="0" algn="l">
              <a:spcBef>
                <a:spcPts val="0"/>
              </a:spcBef>
              <a:spcAft>
                <a:spcPts val="0"/>
              </a:spcAft>
              <a:buNone/>
            </a:pPr>
            <a:r>
              <a:rPr lang="en"/>
              <a:t>Kylie.Lakin@VDH. </a:t>
            </a:r>
            <a:r>
              <a:rPr lang="en" u="sng">
                <a:solidFill>
                  <a:schemeClr val="hlink"/>
                </a:solidFill>
                <a:hlinkClick r:id="rId4"/>
              </a:rPr>
              <a:t>Virginia.gov</a:t>
            </a:r>
            <a:endParaRPr/>
          </a:p>
          <a:p>
            <a:pPr indent="0" lvl="0" marL="0" rtl="0" algn="l">
              <a:spcBef>
                <a:spcPts val="0"/>
              </a:spcBef>
              <a:spcAft>
                <a:spcPts val="0"/>
              </a:spcAft>
              <a:buNone/>
            </a:pPr>
            <a:r>
              <a:rPr lang="en"/>
              <a:t>KeLakin13@gmail.com</a:t>
            </a:r>
            <a:endParaRPr/>
          </a:p>
        </p:txBody>
      </p:sp>
      <p:sp>
        <p:nvSpPr>
          <p:cNvPr id="630" name="Google Shape;630;p36"/>
          <p:cNvSpPr txBox="1"/>
          <p:nvPr>
            <p:ph idx="2" type="subTitle"/>
          </p:nvPr>
        </p:nvSpPr>
        <p:spPr>
          <a:xfrm>
            <a:off x="2033125" y="1228725"/>
            <a:ext cx="4950900" cy="44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2800 Tarrant Street, Norfolk, VA 23509</a:t>
            </a:r>
            <a:endParaRPr/>
          </a:p>
        </p:txBody>
      </p:sp>
      <p:pic>
        <p:nvPicPr>
          <p:cNvPr id="631" name="Google Shape;631;p36"/>
          <p:cNvPicPr preferRelativeResize="0"/>
          <p:nvPr/>
        </p:nvPicPr>
        <p:blipFill rotWithShape="1">
          <a:blip r:embed="rId5">
            <a:alphaModFix/>
          </a:blip>
          <a:srcRect b="0" l="0" r="0" t="0"/>
          <a:stretch/>
        </p:blipFill>
        <p:spPr>
          <a:xfrm>
            <a:off x="7448550" y="1228725"/>
            <a:ext cx="1200150" cy="1200150"/>
          </a:xfrm>
          <a:prstGeom prst="rect">
            <a:avLst/>
          </a:prstGeom>
          <a:noFill/>
          <a:ln>
            <a:noFill/>
          </a:ln>
          <a:effectLst>
            <a:outerShdw blurRad="57150" rotWithShape="0" algn="bl" dir="5400000" dist="19050">
              <a:schemeClr val="dk1">
                <a:alpha val="50000"/>
              </a:schemeClr>
            </a:outerShdw>
          </a:effectLst>
        </p:spPr>
      </p:pic>
      <p:pic>
        <p:nvPicPr>
          <p:cNvPr id="632" name="Google Shape;632;p36"/>
          <p:cNvPicPr preferRelativeResize="0"/>
          <p:nvPr/>
        </p:nvPicPr>
        <p:blipFill rotWithShape="1">
          <a:blip r:embed="rId6">
            <a:alphaModFix/>
          </a:blip>
          <a:srcRect b="0" l="0" r="0" t="0"/>
          <a:stretch/>
        </p:blipFill>
        <p:spPr>
          <a:xfrm>
            <a:off x="382925" y="2228850"/>
            <a:ext cx="1200150" cy="1200150"/>
          </a:xfrm>
          <a:prstGeom prst="rect">
            <a:avLst/>
          </a:prstGeom>
          <a:noFill/>
          <a:ln>
            <a:noFill/>
          </a:ln>
          <a:effectLst>
            <a:outerShdw blurRad="57150" rotWithShape="0" algn="bl" dir="5400000" dist="19050">
              <a:schemeClr val="dk1">
                <a:alpha val="50000"/>
              </a:schemeClr>
            </a:outerShdw>
          </a:effectLst>
        </p:spPr>
      </p:pic>
      <p:sp>
        <p:nvSpPr>
          <p:cNvPr id="633" name="Google Shape;633;p36"/>
          <p:cNvSpPr txBox="1"/>
          <p:nvPr>
            <p:ph idx="4" type="subTitle"/>
          </p:nvPr>
        </p:nvSpPr>
        <p:spPr>
          <a:xfrm>
            <a:off x="4912750" y="2892363"/>
            <a:ext cx="25056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Angelo DelParto</a:t>
            </a:r>
            <a:endParaRPr/>
          </a:p>
        </p:txBody>
      </p:sp>
      <p:sp>
        <p:nvSpPr>
          <p:cNvPr id="634" name="Google Shape;634;p36"/>
          <p:cNvSpPr txBox="1"/>
          <p:nvPr>
            <p:ph idx="4" type="subTitle"/>
          </p:nvPr>
        </p:nvSpPr>
        <p:spPr>
          <a:xfrm>
            <a:off x="5012900" y="3325738"/>
            <a:ext cx="25056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&amp; Team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37"/>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Current Methods to IDing</a:t>
            </a:r>
            <a:endParaRPr/>
          </a:p>
        </p:txBody>
      </p:sp>
      <p:sp>
        <p:nvSpPr>
          <p:cNvPr id="640" name="Google Shape;640;p37"/>
          <p:cNvSpPr txBox="1"/>
          <p:nvPr>
            <p:ph idx="7" type="subTitle"/>
          </p:nvPr>
        </p:nvSpPr>
        <p:spPr>
          <a:xfrm>
            <a:off x="715400" y="1883400"/>
            <a:ext cx="23448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Dichotomous Keys</a:t>
            </a:r>
            <a:endParaRPr/>
          </a:p>
        </p:txBody>
      </p:sp>
      <p:sp>
        <p:nvSpPr>
          <p:cNvPr id="641" name="Google Shape;641;p37"/>
          <p:cNvSpPr txBox="1"/>
          <p:nvPr>
            <p:ph idx="8" type="subTitle"/>
          </p:nvPr>
        </p:nvSpPr>
        <p:spPr>
          <a:xfrm>
            <a:off x="3400700" y="1883400"/>
            <a:ext cx="2344800" cy="85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WRBU &amp; Other Websites</a:t>
            </a:r>
            <a:endParaRPr/>
          </a:p>
        </p:txBody>
      </p:sp>
      <p:sp>
        <p:nvSpPr>
          <p:cNvPr id="642" name="Google Shape;642;p37"/>
          <p:cNvSpPr txBox="1"/>
          <p:nvPr>
            <p:ph idx="9" type="subTitle"/>
          </p:nvPr>
        </p:nvSpPr>
        <p:spPr>
          <a:xfrm>
            <a:off x="6085982" y="1883400"/>
            <a:ext cx="23448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Conferences</a:t>
            </a:r>
            <a:endParaRPr/>
          </a:p>
        </p:txBody>
      </p:sp>
      <p:sp>
        <p:nvSpPr>
          <p:cNvPr id="643" name="Google Shape;643;p37"/>
          <p:cNvSpPr txBox="1"/>
          <p:nvPr>
            <p:ph idx="13" type="subTitle"/>
          </p:nvPr>
        </p:nvSpPr>
        <p:spPr>
          <a:xfrm>
            <a:off x="715400" y="3628400"/>
            <a:ext cx="23448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1 on 1 Training</a:t>
            </a:r>
            <a:endParaRPr/>
          </a:p>
        </p:txBody>
      </p:sp>
      <p:sp>
        <p:nvSpPr>
          <p:cNvPr id="644" name="Google Shape;644;p37"/>
          <p:cNvSpPr txBox="1"/>
          <p:nvPr>
            <p:ph idx="14" type="subTitle"/>
          </p:nvPr>
        </p:nvSpPr>
        <p:spPr>
          <a:xfrm>
            <a:off x="3400691" y="3628400"/>
            <a:ext cx="23448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Experience</a:t>
            </a:r>
            <a:endParaRPr/>
          </a:p>
        </p:txBody>
      </p:sp>
      <p:sp>
        <p:nvSpPr>
          <p:cNvPr id="645" name="Google Shape;645;p37"/>
          <p:cNvSpPr txBox="1"/>
          <p:nvPr>
            <p:ph idx="15" type="subTitle"/>
          </p:nvPr>
        </p:nvSpPr>
        <p:spPr>
          <a:xfrm>
            <a:off x="6085982" y="3628400"/>
            <a:ext cx="23448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Flashcards</a:t>
            </a:r>
            <a:endParaRPr/>
          </a:p>
        </p:txBody>
      </p:sp>
      <p:sp>
        <p:nvSpPr>
          <p:cNvPr id="646" name="Google Shape;646;p37"/>
          <p:cNvSpPr/>
          <p:nvPr/>
        </p:nvSpPr>
        <p:spPr>
          <a:xfrm>
            <a:off x="1562426" y="1325596"/>
            <a:ext cx="650748" cy="557800"/>
          </a:xfrm>
          <a:custGeom>
            <a:rect b="b" l="l" r="r" t="t"/>
            <a:pathLst>
              <a:path extrusionOk="0" h="13151" w="15184">
                <a:moveTo>
                  <a:pt x="3797" y="1"/>
                </a:moveTo>
                <a:lnTo>
                  <a:pt x="0" y="6576"/>
                </a:lnTo>
                <a:lnTo>
                  <a:pt x="3797" y="13151"/>
                </a:lnTo>
                <a:lnTo>
                  <a:pt x="11388" y="13151"/>
                </a:lnTo>
                <a:lnTo>
                  <a:pt x="15184" y="6576"/>
                </a:lnTo>
                <a:lnTo>
                  <a:pt x="113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7"/>
          <p:cNvSpPr/>
          <p:nvPr/>
        </p:nvSpPr>
        <p:spPr>
          <a:xfrm>
            <a:off x="4247717" y="1325596"/>
            <a:ext cx="650748" cy="557800"/>
          </a:xfrm>
          <a:custGeom>
            <a:rect b="b" l="l" r="r" t="t"/>
            <a:pathLst>
              <a:path extrusionOk="0" h="13151" w="15184">
                <a:moveTo>
                  <a:pt x="3797" y="1"/>
                </a:moveTo>
                <a:lnTo>
                  <a:pt x="0" y="6576"/>
                </a:lnTo>
                <a:lnTo>
                  <a:pt x="3797" y="13151"/>
                </a:lnTo>
                <a:lnTo>
                  <a:pt x="11388" y="13151"/>
                </a:lnTo>
                <a:lnTo>
                  <a:pt x="15184" y="6576"/>
                </a:lnTo>
                <a:lnTo>
                  <a:pt x="1138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p:nvPr/>
        </p:nvSpPr>
        <p:spPr>
          <a:xfrm>
            <a:off x="6933008" y="1325596"/>
            <a:ext cx="650748" cy="557800"/>
          </a:xfrm>
          <a:custGeom>
            <a:rect b="b" l="l" r="r" t="t"/>
            <a:pathLst>
              <a:path extrusionOk="0" h="13151" w="15184">
                <a:moveTo>
                  <a:pt x="3797" y="1"/>
                </a:moveTo>
                <a:lnTo>
                  <a:pt x="0" y="6576"/>
                </a:lnTo>
                <a:lnTo>
                  <a:pt x="3797" y="13151"/>
                </a:lnTo>
                <a:lnTo>
                  <a:pt x="11388" y="13151"/>
                </a:lnTo>
                <a:lnTo>
                  <a:pt x="15184" y="6576"/>
                </a:lnTo>
                <a:lnTo>
                  <a:pt x="113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7"/>
          <p:cNvSpPr/>
          <p:nvPr/>
        </p:nvSpPr>
        <p:spPr>
          <a:xfrm>
            <a:off x="1562426" y="3069291"/>
            <a:ext cx="650748" cy="557800"/>
          </a:xfrm>
          <a:custGeom>
            <a:rect b="b" l="l" r="r" t="t"/>
            <a:pathLst>
              <a:path extrusionOk="0" h="13151" w="15184">
                <a:moveTo>
                  <a:pt x="3797" y="1"/>
                </a:moveTo>
                <a:lnTo>
                  <a:pt x="0" y="6576"/>
                </a:lnTo>
                <a:lnTo>
                  <a:pt x="3797" y="13151"/>
                </a:lnTo>
                <a:lnTo>
                  <a:pt x="11388" y="13151"/>
                </a:lnTo>
                <a:lnTo>
                  <a:pt x="15184" y="6576"/>
                </a:lnTo>
                <a:lnTo>
                  <a:pt x="1138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7"/>
          <p:cNvSpPr/>
          <p:nvPr/>
        </p:nvSpPr>
        <p:spPr>
          <a:xfrm>
            <a:off x="4247717" y="3069291"/>
            <a:ext cx="650748" cy="557800"/>
          </a:xfrm>
          <a:custGeom>
            <a:rect b="b" l="l" r="r" t="t"/>
            <a:pathLst>
              <a:path extrusionOk="0" h="13151" w="15184">
                <a:moveTo>
                  <a:pt x="3797" y="1"/>
                </a:moveTo>
                <a:lnTo>
                  <a:pt x="0" y="6576"/>
                </a:lnTo>
                <a:lnTo>
                  <a:pt x="3797" y="13151"/>
                </a:lnTo>
                <a:lnTo>
                  <a:pt x="11388" y="13151"/>
                </a:lnTo>
                <a:lnTo>
                  <a:pt x="15184" y="6576"/>
                </a:lnTo>
                <a:lnTo>
                  <a:pt x="113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a:off x="6933008" y="3069291"/>
            <a:ext cx="650748" cy="557800"/>
          </a:xfrm>
          <a:custGeom>
            <a:rect b="b" l="l" r="r" t="t"/>
            <a:pathLst>
              <a:path extrusionOk="0" h="13151" w="15184">
                <a:moveTo>
                  <a:pt x="3797" y="1"/>
                </a:moveTo>
                <a:lnTo>
                  <a:pt x="0" y="6576"/>
                </a:lnTo>
                <a:lnTo>
                  <a:pt x="3797" y="13151"/>
                </a:lnTo>
                <a:lnTo>
                  <a:pt x="11388" y="13151"/>
                </a:lnTo>
                <a:lnTo>
                  <a:pt x="15184" y="6576"/>
                </a:lnTo>
                <a:lnTo>
                  <a:pt x="1138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2" name="Google Shape;652;p37"/>
          <p:cNvGrpSpPr/>
          <p:nvPr/>
        </p:nvGrpSpPr>
        <p:grpSpPr>
          <a:xfrm>
            <a:off x="4366172" y="1363803"/>
            <a:ext cx="413838" cy="437981"/>
            <a:chOff x="4653758" y="1404126"/>
            <a:chExt cx="413838" cy="437981"/>
          </a:xfrm>
        </p:grpSpPr>
        <p:sp>
          <p:nvSpPr>
            <p:cNvPr id="653" name="Google Shape;653;p37"/>
            <p:cNvSpPr/>
            <p:nvPr/>
          </p:nvSpPr>
          <p:spPr>
            <a:xfrm>
              <a:off x="4653758" y="1404126"/>
              <a:ext cx="413838" cy="437981"/>
            </a:xfrm>
            <a:custGeom>
              <a:rect b="b" l="l" r="r" t="t"/>
              <a:pathLst>
                <a:path extrusionOk="0" h="14658" w="13850">
                  <a:moveTo>
                    <a:pt x="13270" y="11973"/>
                  </a:moveTo>
                  <a:lnTo>
                    <a:pt x="10985" y="9687"/>
                  </a:lnTo>
                  <a:cubicBezTo>
                    <a:pt x="13472" y="4668"/>
                    <a:pt x="7212" y="1"/>
                    <a:pt x="3109" y="3917"/>
                  </a:cubicBezTo>
                  <a:cubicBezTo>
                    <a:pt x="0" y="7011"/>
                    <a:pt x="2264" y="12374"/>
                    <a:pt x="6601" y="12345"/>
                  </a:cubicBezTo>
                  <a:cubicBezTo>
                    <a:pt x="7385" y="12345"/>
                    <a:pt x="8169" y="12161"/>
                    <a:pt x="8880" y="11791"/>
                  </a:cubicBezTo>
                  <a:lnTo>
                    <a:pt x="11165" y="14076"/>
                  </a:lnTo>
                  <a:cubicBezTo>
                    <a:pt x="11745" y="14657"/>
                    <a:pt x="12689" y="14657"/>
                    <a:pt x="13269" y="14076"/>
                  </a:cubicBezTo>
                  <a:cubicBezTo>
                    <a:pt x="13850" y="13497"/>
                    <a:pt x="13850" y="12553"/>
                    <a:pt x="13270" y="11973"/>
                  </a:cubicBezTo>
                  <a:close/>
                  <a:moveTo>
                    <a:pt x="3609" y="10403"/>
                  </a:moveTo>
                  <a:cubicBezTo>
                    <a:pt x="1959" y="8753"/>
                    <a:pt x="1959" y="6068"/>
                    <a:pt x="3609" y="4416"/>
                  </a:cubicBezTo>
                  <a:cubicBezTo>
                    <a:pt x="7745" y="609"/>
                    <a:pt x="13402" y="6269"/>
                    <a:pt x="9596" y="10403"/>
                  </a:cubicBezTo>
                  <a:cubicBezTo>
                    <a:pt x="7946" y="12053"/>
                    <a:pt x="5259" y="12053"/>
                    <a:pt x="3609" y="10403"/>
                  </a:cubicBezTo>
                  <a:close/>
                  <a:moveTo>
                    <a:pt x="10094" y="10901"/>
                  </a:moveTo>
                  <a:cubicBezTo>
                    <a:pt x="10283" y="10713"/>
                    <a:pt x="10452" y="10514"/>
                    <a:pt x="10604" y="10305"/>
                  </a:cubicBezTo>
                  <a:lnTo>
                    <a:pt x="11139" y="10839"/>
                  </a:lnTo>
                  <a:lnTo>
                    <a:pt x="10069" y="11910"/>
                  </a:lnTo>
                  <a:cubicBezTo>
                    <a:pt x="10058" y="11922"/>
                    <a:pt x="10045" y="11936"/>
                    <a:pt x="10035" y="11949"/>
                  </a:cubicBezTo>
                  <a:lnTo>
                    <a:pt x="9497" y="11411"/>
                  </a:lnTo>
                  <a:cubicBezTo>
                    <a:pt x="9706" y="11259"/>
                    <a:pt x="9906" y="11089"/>
                    <a:pt x="10094" y="10901"/>
                  </a:cubicBezTo>
                  <a:close/>
                  <a:moveTo>
                    <a:pt x="12772" y="13579"/>
                  </a:moveTo>
                  <a:cubicBezTo>
                    <a:pt x="12467" y="13884"/>
                    <a:pt x="11970" y="13884"/>
                    <a:pt x="11666" y="13579"/>
                  </a:cubicBezTo>
                  <a:lnTo>
                    <a:pt x="10530" y="12443"/>
                  </a:lnTo>
                  <a:cubicBezTo>
                    <a:pt x="10543" y="12432"/>
                    <a:pt x="10556" y="12422"/>
                    <a:pt x="10569" y="12410"/>
                  </a:cubicBezTo>
                  <a:lnTo>
                    <a:pt x="11639" y="11339"/>
                  </a:lnTo>
                  <a:lnTo>
                    <a:pt x="12772" y="12472"/>
                  </a:lnTo>
                  <a:cubicBezTo>
                    <a:pt x="13076" y="12778"/>
                    <a:pt x="13076" y="13274"/>
                    <a:pt x="12772" y="1357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7"/>
            <p:cNvSpPr/>
            <p:nvPr/>
          </p:nvSpPr>
          <p:spPr>
            <a:xfrm>
              <a:off x="4819413" y="1509722"/>
              <a:ext cx="63256" cy="125466"/>
            </a:xfrm>
            <a:custGeom>
              <a:rect b="b" l="l" r="r" t="t"/>
              <a:pathLst>
                <a:path extrusionOk="0" h="4199" w="2117">
                  <a:moveTo>
                    <a:pt x="2117" y="1405"/>
                  </a:moveTo>
                  <a:cubicBezTo>
                    <a:pt x="2057" y="1"/>
                    <a:pt x="58" y="2"/>
                    <a:pt x="0" y="1405"/>
                  </a:cubicBezTo>
                  <a:lnTo>
                    <a:pt x="0" y="2793"/>
                  </a:lnTo>
                  <a:cubicBezTo>
                    <a:pt x="59" y="4199"/>
                    <a:pt x="2058" y="4197"/>
                    <a:pt x="2117" y="2793"/>
                  </a:cubicBezTo>
                  <a:close/>
                  <a:moveTo>
                    <a:pt x="1058" y="1054"/>
                  </a:moveTo>
                  <a:cubicBezTo>
                    <a:pt x="1253" y="1054"/>
                    <a:pt x="1412" y="1212"/>
                    <a:pt x="1412" y="1407"/>
                  </a:cubicBezTo>
                  <a:lnTo>
                    <a:pt x="1412" y="1761"/>
                  </a:lnTo>
                  <a:lnTo>
                    <a:pt x="707" y="1761"/>
                  </a:lnTo>
                  <a:lnTo>
                    <a:pt x="707" y="1407"/>
                  </a:lnTo>
                  <a:cubicBezTo>
                    <a:pt x="705" y="1210"/>
                    <a:pt x="864" y="1054"/>
                    <a:pt x="1058" y="1054"/>
                  </a:cubicBezTo>
                  <a:close/>
                  <a:moveTo>
                    <a:pt x="1058" y="3145"/>
                  </a:moveTo>
                  <a:cubicBezTo>
                    <a:pt x="864" y="3145"/>
                    <a:pt x="705" y="2987"/>
                    <a:pt x="705" y="2792"/>
                  </a:cubicBezTo>
                  <a:lnTo>
                    <a:pt x="705" y="2463"/>
                  </a:lnTo>
                  <a:lnTo>
                    <a:pt x="1411" y="2463"/>
                  </a:lnTo>
                  <a:lnTo>
                    <a:pt x="1411" y="2792"/>
                  </a:lnTo>
                  <a:cubicBezTo>
                    <a:pt x="1411" y="2988"/>
                    <a:pt x="1253" y="3145"/>
                    <a:pt x="1058" y="314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7"/>
            <p:cNvSpPr/>
            <p:nvPr/>
          </p:nvSpPr>
          <p:spPr>
            <a:xfrm>
              <a:off x="4743727" y="1628883"/>
              <a:ext cx="106223" cy="95736"/>
            </a:xfrm>
            <a:custGeom>
              <a:rect b="b" l="l" r="r" t="t"/>
              <a:pathLst>
                <a:path extrusionOk="0" h="3204" w="3555">
                  <a:moveTo>
                    <a:pt x="2160" y="314"/>
                  </a:moveTo>
                  <a:cubicBezTo>
                    <a:pt x="1961" y="114"/>
                    <a:pt x="1695" y="6"/>
                    <a:pt x="1413" y="6"/>
                  </a:cubicBezTo>
                  <a:cubicBezTo>
                    <a:pt x="476" y="1"/>
                    <a:pt x="1" y="1151"/>
                    <a:pt x="665" y="1811"/>
                  </a:cubicBezTo>
                  <a:lnTo>
                    <a:pt x="1645" y="2792"/>
                  </a:lnTo>
                  <a:cubicBezTo>
                    <a:pt x="2058" y="3204"/>
                    <a:pt x="2730" y="3204"/>
                    <a:pt x="3143" y="2792"/>
                  </a:cubicBezTo>
                  <a:cubicBezTo>
                    <a:pt x="3554" y="2379"/>
                    <a:pt x="3554" y="1707"/>
                    <a:pt x="3143" y="1294"/>
                  </a:cubicBezTo>
                  <a:close/>
                  <a:moveTo>
                    <a:pt x="1060" y="1062"/>
                  </a:moveTo>
                  <a:cubicBezTo>
                    <a:pt x="1060" y="967"/>
                    <a:pt x="1096" y="878"/>
                    <a:pt x="1163" y="812"/>
                  </a:cubicBezTo>
                  <a:cubicBezTo>
                    <a:pt x="1300" y="675"/>
                    <a:pt x="1524" y="675"/>
                    <a:pt x="1662" y="812"/>
                  </a:cubicBezTo>
                  <a:lnTo>
                    <a:pt x="1911" y="1062"/>
                  </a:lnTo>
                  <a:lnTo>
                    <a:pt x="1413" y="1561"/>
                  </a:lnTo>
                  <a:lnTo>
                    <a:pt x="1163" y="1312"/>
                  </a:lnTo>
                  <a:cubicBezTo>
                    <a:pt x="1096" y="1246"/>
                    <a:pt x="1060" y="1156"/>
                    <a:pt x="1060" y="1062"/>
                  </a:cubicBezTo>
                  <a:close/>
                  <a:moveTo>
                    <a:pt x="2643" y="2293"/>
                  </a:moveTo>
                  <a:cubicBezTo>
                    <a:pt x="2514" y="2429"/>
                    <a:pt x="2274" y="2429"/>
                    <a:pt x="2144" y="2293"/>
                  </a:cubicBezTo>
                  <a:lnTo>
                    <a:pt x="1910" y="2061"/>
                  </a:lnTo>
                  <a:lnTo>
                    <a:pt x="2410" y="1561"/>
                  </a:lnTo>
                  <a:lnTo>
                    <a:pt x="2643" y="1794"/>
                  </a:lnTo>
                  <a:cubicBezTo>
                    <a:pt x="2779" y="1923"/>
                    <a:pt x="2779" y="2163"/>
                    <a:pt x="2643" y="229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7"/>
            <p:cNvSpPr/>
            <p:nvPr/>
          </p:nvSpPr>
          <p:spPr>
            <a:xfrm>
              <a:off x="4874213" y="1640238"/>
              <a:ext cx="64690" cy="75238"/>
            </a:xfrm>
            <a:custGeom>
              <a:rect b="b" l="l" r="r" t="t"/>
              <a:pathLst>
                <a:path extrusionOk="0" h="2518" w="2165">
                  <a:moveTo>
                    <a:pt x="1083" y="1"/>
                  </a:moveTo>
                  <a:cubicBezTo>
                    <a:pt x="485" y="1"/>
                    <a:pt x="1" y="485"/>
                    <a:pt x="1" y="1082"/>
                  </a:cubicBezTo>
                  <a:cubicBezTo>
                    <a:pt x="59" y="2517"/>
                    <a:pt x="2106" y="2517"/>
                    <a:pt x="2164" y="1082"/>
                  </a:cubicBezTo>
                  <a:cubicBezTo>
                    <a:pt x="2164" y="487"/>
                    <a:pt x="1680" y="1"/>
                    <a:pt x="1083" y="1"/>
                  </a:cubicBezTo>
                  <a:close/>
                  <a:moveTo>
                    <a:pt x="1083" y="1459"/>
                  </a:moveTo>
                  <a:cubicBezTo>
                    <a:pt x="875" y="1459"/>
                    <a:pt x="707" y="1290"/>
                    <a:pt x="707" y="1082"/>
                  </a:cubicBezTo>
                  <a:cubicBezTo>
                    <a:pt x="727" y="583"/>
                    <a:pt x="1439" y="583"/>
                    <a:pt x="1459" y="1082"/>
                  </a:cubicBezTo>
                  <a:cubicBezTo>
                    <a:pt x="1460" y="1290"/>
                    <a:pt x="1291" y="1459"/>
                    <a:pt x="1083" y="14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7"/>
            <p:cNvSpPr/>
            <p:nvPr/>
          </p:nvSpPr>
          <p:spPr>
            <a:xfrm>
              <a:off x="4925547" y="1581195"/>
              <a:ext cx="24621" cy="21155"/>
            </a:xfrm>
            <a:custGeom>
              <a:rect b="b" l="l" r="r" t="t"/>
              <a:pathLst>
                <a:path extrusionOk="0" h="708" w="824">
                  <a:moveTo>
                    <a:pt x="823" y="354"/>
                  </a:moveTo>
                  <a:cubicBezTo>
                    <a:pt x="823" y="159"/>
                    <a:pt x="665" y="1"/>
                    <a:pt x="470" y="1"/>
                  </a:cubicBezTo>
                  <a:cubicBezTo>
                    <a:pt x="1" y="21"/>
                    <a:pt x="3" y="687"/>
                    <a:pt x="470" y="706"/>
                  </a:cubicBezTo>
                  <a:cubicBezTo>
                    <a:pt x="665" y="707"/>
                    <a:pt x="823" y="549"/>
                    <a:pt x="823" y="3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7"/>
            <p:cNvSpPr/>
            <p:nvPr/>
          </p:nvSpPr>
          <p:spPr>
            <a:xfrm>
              <a:off x="4760370" y="1560876"/>
              <a:ext cx="21065" cy="24591"/>
            </a:xfrm>
            <a:custGeom>
              <a:rect b="b" l="l" r="r" t="t"/>
              <a:pathLst>
                <a:path extrusionOk="0" h="823" w="705">
                  <a:moveTo>
                    <a:pt x="354" y="823"/>
                  </a:moveTo>
                  <a:cubicBezTo>
                    <a:pt x="548" y="823"/>
                    <a:pt x="705" y="664"/>
                    <a:pt x="705" y="470"/>
                  </a:cubicBezTo>
                  <a:cubicBezTo>
                    <a:pt x="684" y="0"/>
                    <a:pt x="19" y="2"/>
                    <a:pt x="0" y="470"/>
                  </a:cubicBezTo>
                  <a:cubicBezTo>
                    <a:pt x="0" y="664"/>
                    <a:pt x="159" y="823"/>
                    <a:pt x="354" y="82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 name="Google Shape;659;p37"/>
          <p:cNvGrpSpPr/>
          <p:nvPr/>
        </p:nvGrpSpPr>
        <p:grpSpPr>
          <a:xfrm>
            <a:off x="7085078" y="1424409"/>
            <a:ext cx="346608" cy="360174"/>
            <a:chOff x="3429754" y="2752491"/>
            <a:chExt cx="346608" cy="360174"/>
          </a:xfrm>
        </p:grpSpPr>
        <p:sp>
          <p:nvSpPr>
            <p:cNvPr id="660" name="Google Shape;660;p37"/>
            <p:cNvSpPr/>
            <p:nvPr/>
          </p:nvSpPr>
          <p:spPr>
            <a:xfrm>
              <a:off x="3429754" y="2892478"/>
              <a:ext cx="229359" cy="220186"/>
            </a:xfrm>
            <a:custGeom>
              <a:rect b="b" l="l" r="r" t="t"/>
              <a:pathLst>
                <a:path extrusionOk="0" h="7369" w="7676">
                  <a:moveTo>
                    <a:pt x="1068" y="707"/>
                  </a:moveTo>
                  <a:cubicBezTo>
                    <a:pt x="1536" y="726"/>
                    <a:pt x="1536" y="1393"/>
                    <a:pt x="1068" y="1413"/>
                  </a:cubicBezTo>
                  <a:cubicBezTo>
                    <a:pt x="872" y="1413"/>
                    <a:pt x="715" y="1256"/>
                    <a:pt x="715" y="1060"/>
                  </a:cubicBezTo>
                  <a:cubicBezTo>
                    <a:pt x="715" y="865"/>
                    <a:pt x="873" y="707"/>
                    <a:pt x="1068" y="707"/>
                  </a:cubicBezTo>
                  <a:close/>
                  <a:moveTo>
                    <a:pt x="3245" y="2449"/>
                  </a:moveTo>
                  <a:cubicBezTo>
                    <a:pt x="4291" y="2493"/>
                    <a:pt x="4291" y="3984"/>
                    <a:pt x="3245" y="4027"/>
                  </a:cubicBezTo>
                  <a:cubicBezTo>
                    <a:pt x="2809" y="4027"/>
                    <a:pt x="2456" y="3673"/>
                    <a:pt x="2456" y="3238"/>
                  </a:cubicBezTo>
                  <a:cubicBezTo>
                    <a:pt x="2456" y="2802"/>
                    <a:pt x="2809" y="2449"/>
                    <a:pt x="3245" y="2449"/>
                  </a:cubicBezTo>
                  <a:close/>
                  <a:moveTo>
                    <a:pt x="1066" y="5133"/>
                  </a:moveTo>
                  <a:cubicBezTo>
                    <a:pt x="1238" y="5133"/>
                    <a:pt x="1410" y="5251"/>
                    <a:pt x="1419" y="5485"/>
                  </a:cubicBezTo>
                  <a:cubicBezTo>
                    <a:pt x="1420" y="5681"/>
                    <a:pt x="1263" y="5839"/>
                    <a:pt x="1067" y="5839"/>
                  </a:cubicBezTo>
                  <a:cubicBezTo>
                    <a:pt x="872" y="5839"/>
                    <a:pt x="714" y="5680"/>
                    <a:pt x="714" y="5485"/>
                  </a:cubicBezTo>
                  <a:cubicBezTo>
                    <a:pt x="723" y="5251"/>
                    <a:pt x="894" y="5133"/>
                    <a:pt x="1066" y="5133"/>
                  </a:cubicBezTo>
                  <a:close/>
                  <a:moveTo>
                    <a:pt x="6268" y="5959"/>
                  </a:moveTo>
                  <a:cubicBezTo>
                    <a:pt x="6440" y="5959"/>
                    <a:pt x="6612" y="6076"/>
                    <a:pt x="6622" y="6310"/>
                  </a:cubicBezTo>
                  <a:cubicBezTo>
                    <a:pt x="6622" y="6505"/>
                    <a:pt x="6463" y="6663"/>
                    <a:pt x="6269" y="6663"/>
                  </a:cubicBezTo>
                  <a:cubicBezTo>
                    <a:pt x="6074" y="6663"/>
                    <a:pt x="5915" y="6505"/>
                    <a:pt x="5915" y="6310"/>
                  </a:cubicBezTo>
                  <a:cubicBezTo>
                    <a:pt x="5925" y="6076"/>
                    <a:pt x="6097" y="5959"/>
                    <a:pt x="6268" y="5959"/>
                  </a:cubicBezTo>
                  <a:close/>
                  <a:moveTo>
                    <a:pt x="1079" y="1"/>
                  </a:moveTo>
                  <a:cubicBezTo>
                    <a:pt x="1076" y="1"/>
                    <a:pt x="1072" y="1"/>
                    <a:pt x="1068" y="1"/>
                  </a:cubicBezTo>
                  <a:cubicBezTo>
                    <a:pt x="484" y="1"/>
                    <a:pt x="9" y="476"/>
                    <a:pt x="9" y="1060"/>
                  </a:cubicBezTo>
                  <a:cubicBezTo>
                    <a:pt x="3" y="1671"/>
                    <a:pt x="523" y="2121"/>
                    <a:pt x="1077" y="2121"/>
                  </a:cubicBezTo>
                  <a:cubicBezTo>
                    <a:pt x="1243" y="2121"/>
                    <a:pt x="1412" y="2080"/>
                    <a:pt x="1571" y="1992"/>
                  </a:cubicBezTo>
                  <a:lnTo>
                    <a:pt x="1996" y="2417"/>
                  </a:lnTo>
                  <a:cubicBezTo>
                    <a:pt x="1683" y="2868"/>
                    <a:pt x="1669" y="3552"/>
                    <a:pt x="1968" y="4014"/>
                  </a:cubicBezTo>
                  <a:lnTo>
                    <a:pt x="1475" y="4507"/>
                  </a:lnTo>
                  <a:cubicBezTo>
                    <a:pt x="1343" y="4450"/>
                    <a:pt x="1207" y="4423"/>
                    <a:pt x="1073" y="4423"/>
                  </a:cubicBezTo>
                  <a:cubicBezTo>
                    <a:pt x="515" y="4423"/>
                    <a:pt x="0" y="4883"/>
                    <a:pt x="8" y="5484"/>
                  </a:cubicBezTo>
                  <a:cubicBezTo>
                    <a:pt x="8" y="6068"/>
                    <a:pt x="483" y="6543"/>
                    <a:pt x="1067" y="6543"/>
                  </a:cubicBezTo>
                  <a:cubicBezTo>
                    <a:pt x="1070" y="6543"/>
                    <a:pt x="1073" y="6543"/>
                    <a:pt x="1077" y="6543"/>
                  </a:cubicBezTo>
                  <a:cubicBezTo>
                    <a:pt x="1865" y="6543"/>
                    <a:pt x="2380" y="5668"/>
                    <a:pt x="1999" y="4981"/>
                  </a:cubicBezTo>
                  <a:lnTo>
                    <a:pt x="2467" y="4512"/>
                  </a:lnTo>
                  <a:cubicBezTo>
                    <a:pt x="2690" y="4656"/>
                    <a:pt x="2968" y="4729"/>
                    <a:pt x="3246" y="4729"/>
                  </a:cubicBezTo>
                  <a:cubicBezTo>
                    <a:pt x="3493" y="4729"/>
                    <a:pt x="3740" y="4671"/>
                    <a:pt x="3947" y="4554"/>
                  </a:cubicBezTo>
                  <a:lnTo>
                    <a:pt x="5293" y="5900"/>
                  </a:lnTo>
                  <a:cubicBezTo>
                    <a:pt x="4998" y="6579"/>
                    <a:pt x="5519" y="7368"/>
                    <a:pt x="6257" y="7368"/>
                  </a:cubicBezTo>
                  <a:cubicBezTo>
                    <a:pt x="6261" y="7368"/>
                    <a:pt x="6265" y="7368"/>
                    <a:pt x="6269" y="7368"/>
                  </a:cubicBezTo>
                  <a:cubicBezTo>
                    <a:pt x="7675" y="7311"/>
                    <a:pt x="7674" y="5309"/>
                    <a:pt x="6269" y="5251"/>
                  </a:cubicBezTo>
                  <a:cubicBezTo>
                    <a:pt x="6087" y="5251"/>
                    <a:pt x="5915" y="5297"/>
                    <a:pt x="5766" y="5378"/>
                  </a:cubicBezTo>
                  <a:lnTo>
                    <a:pt x="4474" y="4086"/>
                  </a:lnTo>
                  <a:cubicBezTo>
                    <a:pt x="5198" y="3009"/>
                    <a:pt x="4347" y="1740"/>
                    <a:pt x="3250" y="1740"/>
                  </a:cubicBezTo>
                  <a:cubicBezTo>
                    <a:pt x="3011" y="1740"/>
                    <a:pt x="2761" y="1800"/>
                    <a:pt x="2512" y="1936"/>
                  </a:cubicBezTo>
                  <a:lnTo>
                    <a:pt x="2045" y="1469"/>
                  </a:lnTo>
                  <a:cubicBezTo>
                    <a:pt x="2339" y="790"/>
                    <a:pt x="1818" y="1"/>
                    <a:pt x="10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7"/>
            <p:cNvSpPr/>
            <p:nvPr/>
          </p:nvSpPr>
          <p:spPr>
            <a:xfrm>
              <a:off x="3509115" y="2752491"/>
              <a:ext cx="267247" cy="260016"/>
            </a:xfrm>
            <a:custGeom>
              <a:rect b="b" l="l" r="r" t="t"/>
              <a:pathLst>
                <a:path extrusionOk="0" h="8702" w="8944">
                  <a:moveTo>
                    <a:pt x="6201" y="706"/>
                  </a:moveTo>
                  <a:cubicBezTo>
                    <a:pt x="6659" y="706"/>
                    <a:pt x="7119" y="882"/>
                    <a:pt x="7469" y="1232"/>
                  </a:cubicBezTo>
                  <a:cubicBezTo>
                    <a:pt x="8166" y="1929"/>
                    <a:pt x="8169" y="3061"/>
                    <a:pt x="7475" y="3756"/>
                  </a:cubicBezTo>
                  <a:lnTo>
                    <a:pt x="6757" y="4474"/>
                  </a:lnTo>
                  <a:lnTo>
                    <a:pt x="4226" y="1944"/>
                  </a:lnTo>
                  <a:lnTo>
                    <a:pt x="4944" y="1225"/>
                  </a:lnTo>
                  <a:cubicBezTo>
                    <a:pt x="5291" y="879"/>
                    <a:pt x="5745" y="706"/>
                    <a:pt x="6201" y="706"/>
                  </a:cubicBezTo>
                  <a:close/>
                  <a:moveTo>
                    <a:pt x="3727" y="2442"/>
                  </a:moveTo>
                  <a:lnTo>
                    <a:pt x="6258" y="4973"/>
                  </a:lnTo>
                  <a:lnTo>
                    <a:pt x="5425" y="5805"/>
                  </a:lnTo>
                  <a:lnTo>
                    <a:pt x="2895" y="3275"/>
                  </a:lnTo>
                  <a:lnTo>
                    <a:pt x="3727" y="2442"/>
                  </a:lnTo>
                  <a:close/>
                  <a:moveTo>
                    <a:pt x="6201" y="0"/>
                  </a:moveTo>
                  <a:cubicBezTo>
                    <a:pt x="5565" y="0"/>
                    <a:pt x="4929" y="242"/>
                    <a:pt x="4446" y="726"/>
                  </a:cubicBezTo>
                  <a:lnTo>
                    <a:pt x="2217" y="2955"/>
                  </a:lnTo>
                  <a:lnTo>
                    <a:pt x="398" y="2762"/>
                  </a:lnTo>
                  <a:cubicBezTo>
                    <a:pt x="384" y="2760"/>
                    <a:pt x="370" y="2759"/>
                    <a:pt x="356" y="2759"/>
                  </a:cubicBezTo>
                  <a:cubicBezTo>
                    <a:pt x="168" y="2759"/>
                    <a:pt x="0" y="2926"/>
                    <a:pt x="7" y="3117"/>
                  </a:cubicBezTo>
                  <a:lnTo>
                    <a:pt x="36" y="5319"/>
                  </a:lnTo>
                  <a:cubicBezTo>
                    <a:pt x="38" y="5512"/>
                    <a:pt x="195" y="5667"/>
                    <a:pt x="389" y="5667"/>
                  </a:cubicBezTo>
                  <a:lnTo>
                    <a:pt x="394" y="5667"/>
                  </a:lnTo>
                  <a:cubicBezTo>
                    <a:pt x="589" y="5664"/>
                    <a:pt x="745" y="5504"/>
                    <a:pt x="742" y="5310"/>
                  </a:cubicBezTo>
                  <a:lnTo>
                    <a:pt x="719" y="3507"/>
                  </a:lnTo>
                  <a:lnTo>
                    <a:pt x="719" y="3507"/>
                  </a:lnTo>
                  <a:lnTo>
                    <a:pt x="2294" y="3675"/>
                  </a:lnTo>
                  <a:lnTo>
                    <a:pt x="5036" y="6416"/>
                  </a:lnTo>
                  <a:lnTo>
                    <a:pt x="5204" y="7991"/>
                  </a:lnTo>
                  <a:lnTo>
                    <a:pt x="5204" y="7991"/>
                  </a:lnTo>
                  <a:lnTo>
                    <a:pt x="3623" y="7971"/>
                  </a:lnTo>
                  <a:cubicBezTo>
                    <a:pt x="3621" y="7971"/>
                    <a:pt x="3618" y="7971"/>
                    <a:pt x="3616" y="7971"/>
                  </a:cubicBezTo>
                  <a:cubicBezTo>
                    <a:pt x="3423" y="7971"/>
                    <a:pt x="3269" y="8127"/>
                    <a:pt x="3267" y="8319"/>
                  </a:cubicBezTo>
                  <a:cubicBezTo>
                    <a:pt x="3263" y="8514"/>
                    <a:pt x="3420" y="8674"/>
                    <a:pt x="3615" y="8676"/>
                  </a:cubicBezTo>
                  <a:lnTo>
                    <a:pt x="5592" y="8701"/>
                  </a:lnTo>
                  <a:cubicBezTo>
                    <a:pt x="5594" y="8701"/>
                    <a:pt x="5596" y="8701"/>
                    <a:pt x="5599" y="8701"/>
                  </a:cubicBezTo>
                  <a:cubicBezTo>
                    <a:pt x="5697" y="8701"/>
                    <a:pt x="5790" y="8659"/>
                    <a:pt x="5856" y="8587"/>
                  </a:cubicBezTo>
                  <a:cubicBezTo>
                    <a:pt x="5925" y="8512"/>
                    <a:pt x="5958" y="8412"/>
                    <a:pt x="5946" y="8311"/>
                  </a:cubicBezTo>
                  <a:lnTo>
                    <a:pt x="5752" y="6477"/>
                  </a:lnTo>
                  <a:lnTo>
                    <a:pt x="7975" y="4255"/>
                  </a:lnTo>
                  <a:cubicBezTo>
                    <a:pt x="8944" y="3285"/>
                    <a:pt x="8942" y="1705"/>
                    <a:pt x="7968" y="732"/>
                  </a:cubicBezTo>
                  <a:cubicBezTo>
                    <a:pt x="7481" y="244"/>
                    <a:pt x="6841" y="0"/>
                    <a:pt x="620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2" name="Google Shape;662;p37"/>
          <p:cNvSpPr/>
          <p:nvPr/>
        </p:nvSpPr>
        <p:spPr>
          <a:xfrm>
            <a:off x="1730503" y="3171133"/>
            <a:ext cx="314589" cy="354136"/>
          </a:xfrm>
          <a:custGeom>
            <a:rect b="b" l="l" r="r" t="t"/>
            <a:pathLst>
              <a:path extrusionOk="0" h="11847" w="10524">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7"/>
          <p:cNvSpPr/>
          <p:nvPr/>
        </p:nvSpPr>
        <p:spPr>
          <a:xfrm>
            <a:off x="4386607" y="3171948"/>
            <a:ext cx="372969" cy="352492"/>
          </a:xfrm>
          <a:custGeom>
            <a:rect b="b" l="l" r="r" t="t"/>
            <a:pathLst>
              <a:path extrusionOk="0" h="11792" w="12477">
                <a:moveTo>
                  <a:pt x="10845" y="690"/>
                </a:moveTo>
                <a:cubicBezTo>
                  <a:pt x="11072" y="690"/>
                  <a:pt x="11264" y="705"/>
                  <a:pt x="11406" y="733"/>
                </a:cubicBezTo>
                <a:cubicBezTo>
                  <a:pt x="11469" y="1049"/>
                  <a:pt x="11469" y="1616"/>
                  <a:pt x="11374" y="2246"/>
                </a:cubicBezTo>
                <a:lnTo>
                  <a:pt x="9894" y="765"/>
                </a:lnTo>
                <a:cubicBezTo>
                  <a:pt x="10240" y="713"/>
                  <a:pt x="10568" y="690"/>
                  <a:pt x="10845" y="690"/>
                </a:cubicBezTo>
                <a:close/>
                <a:moveTo>
                  <a:pt x="9106" y="923"/>
                </a:moveTo>
                <a:lnTo>
                  <a:pt x="11280" y="3096"/>
                </a:lnTo>
                <a:cubicBezTo>
                  <a:pt x="11185" y="3317"/>
                  <a:pt x="11091" y="3569"/>
                  <a:pt x="10996" y="3789"/>
                </a:cubicBezTo>
                <a:lnTo>
                  <a:pt x="8350" y="1143"/>
                </a:lnTo>
                <a:cubicBezTo>
                  <a:pt x="8602" y="1049"/>
                  <a:pt x="8822" y="954"/>
                  <a:pt x="9106" y="923"/>
                </a:cubicBezTo>
                <a:close/>
                <a:moveTo>
                  <a:pt x="7720" y="1458"/>
                </a:moveTo>
                <a:lnTo>
                  <a:pt x="10618" y="4388"/>
                </a:lnTo>
                <a:cubicBezTo>
                  <a:pt x="10555" y="4451"/>
                  <a:pt x="10461" y="4577"/>
                  <a:pt x="10398" y="4672"/>
                </a:cubicBezTo>
                <a:cubicBezTo>
                  <a:pt x="10303" y="4766"/>
                  <a:pt x="10240" y="4861"/>
                  <a:pt x="10114" y="4892"/>
                </a:cubicBezTo>
                <a:lnTo>
                  <a:pt x="7216" y="1994"/>
                </a:lnTo>
                <a:cubicBezTo>
                  <a:pt x="7279" y="1899"/>
                  <a:pt x="7373" y="1773"/>
                  <a:pt x="7436" y="1710"/>
                </a:cubicBezTo>
                <a:cubicBezTo>
                  <a:pt x="7531" y="1616"/>
                  <a:pt x="7594" y="1553"/>
                  <a:pt x="7720" y="1458"/>
                </a:cubicBezTo>
                <a:close/>
                <a:moveTo>
                  <a:pt x="6901" y="2655"/>
                </a:moveTo>
                <a:lnTo>
                  <a:pt x="9515" y="5270"/>
                </a:lnTo>
                <a:cubicBezTo>
                  <a:pt x="9263" y="5365"/>
                  <a:pt x="9011" y="5459"/>
                  <a:pt x="8791" y="5522"/>
                </a:cubicBezTo>
                <a:lnTo>
                  <a:pt x="6649" y="3411"/>
                </a:lnTo>
                <a:cubicBezTo>
                  <a:pt x="6680" y="3159"/>
                  <a:pt x="6775" y="2876"/>
                  <a:pt x="6901" y="2655"/>
                </a:cubicBezTo>
                <a:close/>
                <a:moveTo>
                  <a:pt x="6491" y="4231"/>
                </a:moveTo>
                <a:lnTo>
                  <a:pt x="7877" y="5617"/>
                </a:lnTo>
                <a:cubicBezTo>
                  <a:pt x="7638" y="5643"/>
                  <a:pt x="7409" y="5653"/>
                  <a:pt x="7204" y="5653"/>
                </a:cubicBezTo>
                <a:cubicBezTo>
                  <a:pt x="6923" y="5653"/>
                  <a:pt x="6686" y="5635"/>
                  <a:pt x="6523" y="5617"/>
                </a:cubicBezTo>
                <a:cubicBezTo>
                  <a:pt x="6491" y="5333"/>
                  <a:pt x="6460" y="4829"/>
                  <a:pt x="6491" y="4231"/>
                </a:cubicBezTo>
                <a:close/>
                <a:moveTo>
                  <a:pt x="4982" y="6171"/>
                </a:moveTo>
                <a:cubicBezTo>
                  <a:pt x="5371" y="6171"/>
                  <a:pt x="5708" y="6201"/>
                  <a:pt x="5892" y="6247"/>
                </a:cubicBezTo>
                <a:cubicBezTo>
                  <a:pt x="5955" y="6499"/>
                  <a:pt x="5987" y="7034"/>
                  <a:pt x="5955" y="7602"/>
                </a:cubicBezTo>
                <a:lnTo>
                  <a:pt x="4538" y="6184"/>
                </a:lnTo>
                <a:cubicBezTo>
                  <a:pt x="4690" y="6175"/>
                  <a:pt x="4839" y="6171"/>
                  <a:pt x="4982" y="6171"/>
                </a:cubicBezTo>
                <a:close/>
                <a:moveTo>
                  <a:pt x="3719" y="6310"/>
                </a:moveTo>
                <a:lnTo>
                  <a:pt x="5829" y="8452"/>
                </a:lnTo>
                <a:cubicBezTo>
                  <a:pt x="5798" y="8673"/>
                  <a:pt x="5703" y="8956"/>
                  <a:pt x="5609" y="9177"/>
                </a:cubicBezTo>
                <a:lnTo>
                  <a:pt x="2962" y="6562"/>
                </a:lnTo>
                <a:cubicBezTo>
                  <a:pt x="3183" y="6436"/>
                  <a:pt x="3435" y="6341"/>
                  <a:pt x="3719" y="6310"/>
                </a:cubicBezTo>
                <a:close/>
                <a:moveTo>
                  <a:pt x="2332" y="6908"/>
                </a:moveTo>
                <a:lnTo>
                  <a:pt x="5231" y="9807"/>
                </a:lnTo>
                <a:cubicBezTo>
                  <a:pt x="5168" y="9901"/>
                  <a:pt x="5073" y="10027"/>
                  <a:pt x="5010" y="10090"/>
                </a:cubicBezTo>
                <a:cubicBezTo>
                  <a:pt x="4916" y="10185"/>
                  <a:pt x="4853" y="10248"/>
                  <a:pt x="4727" y="10342"/>
                </a:cubicBezTo>
                <a:lnTo>
                  <a:pt x="1797" y="7412"/>
                </a:lnTo>
                <a:cubicBezTo>
                  <a:pt x="1891" y="7349"/>
                  <a:pt x="1954" y="7223"/>
                  <a:pt x="2049" y="7129"/>
                </a:cubicBezTo>
                <a:cubicBezTo>
                  <a:pt x="2112" y="7066"/>
                  <a:pt x="2206" y="6971"/>
                  <a:pt x="2332" y="6908"/>
                </a:cubicBezTo>
                <a:close/>
                <a:moveTo>
                  <a:pt x="1450" y="8011"/>
                </a:moveTo>
                <a:lnTo>
                  <a:pt x="4097" y="10657"/>
                </a:lnTo>
                <a:cubicBezTo>
                  <a:pt x="3908" y="10752"/>
                  <a:pt x="3624" y="10847"/>
                  <a:pt x="3372" y="10910"/>
                </a:cubicBezTo>
                <a:lnTo>
                  <a:pt x="1230" y="8767"/>
                </a:lnTo>
                <a:cubicBezTo>
                  <a:pt x="1293" y="8515"/>
                  <a:pt x="1387" y="8232"/>
                  <a:pt x="1450" y="8011"/>
                </a:cubicBezTo>
                <a:close/>
                <a:moveTo>
                  <a:pt x="1072" y="9586"/>
                </a:moveTo>
                <a:lnTo>
                  <a:pt x="2553" y="11067"/>
                </a:lnTo>
                <a:cubicBezTo>
                  <a:pt x="2175" y="11124"/>
                  <a:pt x="1831" y="11135"/>
                  <a:pt x="1534" y="11135"/>
                </a:cubicBezTo>
                <a:cubicBezTo>
                  <a:pt x="1337" y="11135"/>
                  <a:pt x="1160" y="11130"/>
                  <a:pt x="1009" y="11130"/>
                </a:cubicBezTo>
                <a:cubicBezTo>
                  <a:pt x="978" y="10815"/>
                  <a:pt x="978" y="10216"/>
                  <a:pt x="1072" y="9586"/>
                </a:cubicBezTo>
                <a:close/>
                <a:moveTo>
                  <a:pt x="10872" y="1"/>
                </a:moveTo>
                <a:cubicBezTo>
                  <a:pt x="9797" y="1"/>
                  <a:pt x="8028" y="173"/>
                  <a:pt x="6964" y="1238"/>
                </a:cubicBezTo>
                <a:cubicBezTo>
                  <a:pt x="6775" y="1427"/>
                  <a:pt x="6617" y="1616"/>
                  <a:pt x="6491" y="1836"/>
                </a:cubicBezTo>
                <a:cubicBezTo>
                  <a:pt x="5735" y="3033"/>
                  <a:pt x="5735" y="4703"/>
                  <a:pt x="5829" y="5491"/>
                </a:cubicBezTo>
                <a:cubicBezTo>
                  <a:pt x="5619" y="5469"/>
                  <a:pt x="5344" y="5450"/>
                  <a:pt x="5031" y="5450"/>
                </a:cubicBezTo>
                <a:cubicBezTo>
                  <a:pt x="3989" y="5450"/>
                  <a:pt x="2521" y="5655"/>
                  <a:pt x="1576" y="6625"/>
                </a:cubicBezTo>
                <a:cubicBezTo>
                  <a:pt x="1" y="8200"/>
                  <a:pt x="348" y="11319"/>
                  <a:pt x="379" y="11445"/>
                </a:cubicBezTo>
                <a:cubicBezTo>
                  <a:pt x="442" y="11603"/>
                  <a:pt x="568" y="11697"/>
                  <a:pt x="726" y="11760"/>
                </a:cubicBezTo>
                <a:cubicBezTo>
                  <a:pt x="757" y="11760"/>
                  <a:pt x="1135" y="11792"/>
                  <a:pt x="1671" y="11792"/>
                </a:cubicBezTo>
                <a:cubicBezTo>
                  <a:pt x="2710" y="11792"/>
                  <a:pt x="4443" y="11603"/>
                  <a:pt x="5514" y="10531"/>
                </a:cubicBezTo>
                <a:cubicBezTo>
                  <a:pt x="6775" y="9271"/>
                  <a:pt x="6743" y="7192"/>
                  <a:pt x="6649" y="6278"/>
                </a:cubicBezTo>
                <a:cubicBezTo>
                  <a:pt x="6869" y="6278"/>
                  <a:pt x="7121" y="6310"/>
                  <a:pt x="7405" y="6310"/>
                </a:cubicBezTo>
                <a:cubicBezTo>
                  <a:pt x="8476" y="6310"/>
                  <a:pt x="9925" y="6121"/>
                  <a:pt x="10902" y="5144"/>
                </a:cubicBezTo>
                <a:cubicBezTo>
                  <a:pt x="12477" y="3600"/>
                  <a:pt x="12099" y="481"/>
                  <a:pt x="12099" y="355"/>
                </a:cubicBezTo>
                <a:cubicBezTo>
                  <a:pt x="12036" y="198"/>
                  <a:pt x="11941" y="103"/>
                  <a:pt x="11784" y="40"/>
                </a:cubicBezTo>
                <a:cubicBezTo>
                  <a:pt x="11743" y="40"/>
                  <a:pt x="11387" y="1"/>
                  <a:pt x="108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4" name="Google Shape;664;p37"/>
          <p:cNvGrpSpPr/>
          <p:nvPr/>
        </p:nvGrpSpPr>
        <p:grpSpPr>
          <a:xfrm>
            <a:off x="1694344" y="1428895"/>
            <a:ext cx="386916" cy="351210"/>
            <a:chOff x="5968956" y="3394433"/>
            <a:chExt cx="386916" cy="351210"/>
          </a:xfrm>
        </p:grpSpPr>
        <p:sp>
          <p:nvSpPr>
            <p:cNvPr id="665" name="Google Shape;665;p37"/>
            <p:cNvSpPr/>
            <p:nvPr/>
          </p:nvSpPr>
          <p:spPr>
            <a:xfrm>
              <a:off x="6113844" y="3521124"/>
              <a:ext cx="107030" cy="106701"/>
            </a:xfrm>
            <a:custGeom>
              <a:rect b="b" l="l" r="r" t="t"/>
              <a:pathLst>
                <a:path extrusionOk="0" h="3571" w="3582">
                  <a:moveTo>
                    <a:pt x="1791" y="713"/>
                  </a:moveTo>
                  <a:cubicBezTo>
                    <a:pt x="2318" y="713"/>
                    <a:pt x="2845" y="1072"/>
                    <a:pt x="2874" y="1790"/>
                  </a:cubicBezTo>
                  <a:cubicBezTo>
                    <a:pt x="2874" y="2387"/>
                    <a:pt x="2389" y="2874"/>
                    <a:pt x="1791" y="2874"/>
                  </a:cubicBezTo>
                  <a:cubicBezTo>
                    <a:pt x="1194" y="2874"/>
                    <a:pt x="708" y="2387"/>
                    <a:pt x="708" y="1790"/>
                  </a:cubicBezTo>
                  <a:cubicBezTo>
                    <a:pt x="737" y="1072"/>
                    <a:pt x="1264" y="713"/>
                    <a:pt x="1791" y="713"/>
                  </a:cubicBezTo>
                  <a:close/>
                  <a:moveTo>
                    <a:pt x="1791" y="0"/>
                  </a:moveTo>
                  <a:cubicBezTo>
                    <a:pt x="804" y="0"/>
                    <a:pt x="1" y="803"/>
                    <a:pt x="1" y="1790"/>
                  </a:cubicBezTo>
                  <a:cubicBezTo>
                    <a:pt x="50" y="2977"/>
                    <a:pt x="921" y="3571"/>
                    <a:pt x="1791" y="3571"/>
                  </a:cubicBezTo>
                  <a:cubicBezTo>
                    <a:pt x="2661" y="3571"/>
                    <a:pt x="3531" y="2977"/>
                    <a:pt x="3580" y="1790"/>
                  </a:cubicBezTo>
                  <a:cubicBezTo>
                    <a:pt x="3581" y="803"/>
                    <a:pt x="2778" y="0"/>
                    <a:pt x="17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7"/>
            <p:cNvSpPr/>
            <p:nvPr/>
          </p:nvSpPr>
          <p:spPr>
            <a:xfrm>
              <a:off x="5968956" y="3394433"/>
              <a:ext cx="386916" cy="351210"/>
            </a:xfrm>
            <a:custGeom>
              <a:rect b="b" l="l" r="r" t="t"/>
              <a:pathLst>
                <a:path extrusionOk="0" h="11754" w="12949">
                  <a:moveTo>
                    <a:pt x="1671" y="708"/>
                  </a:moveTo>
                  <a:cubicBezTo>
                    <a:pt x="1866" y="708"/>
                    <a:pt x="2025" y="867"/>
                    <a:pt x="2025" y="1062"/>
                  </a:cubicBezTo>
                  <a:cubicBezTo>
                    <a:pt x="2016" y="1296"/>
                    <a:pt x="1844" y="1414"/>
                    <a:pt x="1672" y="1414"/>
                  </a:cubicBezTo>
                  <a:cubicBezTo>
                    <a:pt x="1500" y="1414"/>
                    <a:pt x="1328" y="1296"/>
                    <a:pt x="1318" y="1062"/>
                  </a:cubicBezTo>
                  <a:cubicBezTo>
                    <a:pt x="1318" y="866"/>
                    <a:pt x="1476" y="708"/>
                    <a:pt x="1671" y="708"/>
                  </a:cubicBezTo>
                  <a:close/>
                  <a:moveTo>
                    <a:pt x="11613" y="3404"/>
                  </a:moveTo>
                  <a:cubicBezTo>
                    <a:pt x="11671" y="3404"/>
                    <a:pt x="11730" y="3419"/>
                    <a:pt x="11785" y="3452"/>
                  </a:cubicBezTo>
                  <a:cubicBezTo>
                    <a:pt x="11786" y="3453"/>
                    <a:pt x="11787" y="3453"/>
                    <a:pt x="11789" y="3454"/>
                  </a:cubicBezTo>
                  <a:cubicBezTo>
                    <a:pt x="12093" y="3636"/>
                    <a:pt x="11969" y="4107"/>
                    <a:pt x="11610" y="4111"/>
                  </a:cubicBezTo>
                  <a:cubicBezTo>
                    <a:pt x="11415" y="4111"/>
                    <a:pt x="11256" y="3953"/>
                    <a:pt x="11256" y="3758"/>
                  </a:cubicBezTo>
                  <a:cubicBezTo>
                    <a:pt x="11253" y="3554"/>
                    <a:pt x="11428" y="3404"/>
                    <a:pt x="11613" y="3404"/>
                  </a:cubicBezTo>
                  <a:close/>
                  <a:moveTo>
                    <a:pt x="3230" y="1014"/>
                  </a:moveTo>
                  <a:cubicBezTo>
                    <a:pt x="3796" y="1014"/>
                    <a:pt x="4479" y="1184"/>
                    <a:pt x="5223" y="1515"/>
                  </a:cubicBezTo>
                  <a:cubicBezTo>
                    <a:pt x="5472" y="1625"/>
                    <a:pt x="5726" y="1753"/>
                    <a:pt x="5981" y="1899"/>
                  </a:cubicBezTo>
                  <a:cubicBezTo>
                    <a:pt x="4695" y="2793"/>
                    <a:pt x="3405" y="4084"/>
                    <a:pt x="2509" y="5369"/>
                  </a:cubicBezTo>
                  <a:cubicBezTo>
                    <a:pt x="2363" y="5113"/>
                    <a:pt x="2235" y="4859"/>
                    <a:pt x="2124" y="4608"/>
                  </a:cubicBezTo>
                  <a:cubicBezTo>
                    <a:pt x="1689" y="3630"/>
                    <a:pt x="1533" y="2759"/>
                    <a:pt x="1675" y="2121"/>
                  </a:cubicBezTo>
                  <a:cubicBezTo>
                    <a:pt x="2257" y="2119"/>
                    <a:pt x="2729" y="1646"/>
                    <a:pt x="2732" y="1065"/>
                  </a:cubicBezTo>
                  <a:cubicBezTo>
                    <a:pt x="2885" y="1031"/>
                    <a:pt x="3052" y="1014"/>
                    <a:pt x="3230" y="1014"/>
                  </a:cubicBezTo>
                  <a:close/>
                  <a:moveTo>
                    <a:pt x="10047" y="1016"/>
                  </a:moveTo>
                  <a:cubicBezTo>
                    <a:pt x="10559" y="1016"/>
                    <a:pt x="10971" y="1154"/>
                    <a:pt x="11244" y="1427"/>
                  </a:cubicBezTo>
                  <a:cubicBezTo>
                    <a:pt x="11584" y="1767"/>
                    <a:pt x="11667" y="2257"/>
                    <a:pt x="11656" y="2700"/>
                  </a:cubicBezTo>
                  <a:cubicBezTo>
                    <a:pt x="11644" y="2699"/>
                    <a:pt x="11631" y="2699"/>
                    <a:pt x="11619" y="2699"/>
                  </a:cubicBezTo>
                  <a:cubicBezTo>
                    <a:pt x="10512" y="2699"/>
                    <a:pt x="10141" y="4173"/>
                    <a:pt x="11118" y="4696"/>
                  </a:cubicBezTo>
                  <a:cubicBezTo>
                    <a:pt x="11016" y="4919"/>
                    <a:pt x="10900" y="5144"/>
                    <a:pt x="10773" y="5369"/>
                  </a:cubicBezTo>
                  <a:cubicBezTo>
                    <a:pt x="9882" y="4088"/>
                    <a:pt x="8576" y="2783"/>
                    <a:pt x="7300" y="1899"/>
                  </a:cubicBezTo>
                  <a:cubicBezTo>
                    <a:pt x="7728" y="1656"/>
                    <a:pt x="8155" y="1458"/>
                    <a:pt x="8569" y="1310"/>
                  </a:cubicBezTo>
                  <a:cubicBezTo>
                    <a:pt x="9116" y="1114"/>
                    <a:pt x="9617" y="1016"/>
                    <a:pt x="10047" y="1016"/>
                  </a:cubicBezTo>
                  <a:close/>
                  <a:moveTo>
                    <a:pt x="6637" y="2304"/>
                  </a:moveTo>
                  <a:cubicBezTo>
                    <a:pt x="8037" y="3222"/>
                    <a:pt x="9451" y="4637"/>
                    <a:pt x="10367" y="6029"/>
                  </a:cubicBezTo>
                  <a:cubicBezTo>
                    <a:pt x="9450" y="7425"/>
                    <a:pt x="8031" y="8845"/>
                    <a:pt x="6640" y="9759"/>
                  </a:cubicBezTo>
                  <a:cubicBezTo>
                    <a:pt x="5248" y="8844"/>
                    <a:pt x="3833" y="7428"/>
                    <a:pt x="2913" y="6029"/>
                  </a:cubicBezTo>
                  <a:cubicBezTo>
                    <a:pt x="3823" y="4642"/>
                    <a:pt x="5250" y="3215"/>
                    <a:pt x="6637" y="2304"/>
                  </a:cubicBezTo>
                  <a:close/>
                  <a:moveTo>
                    <a:pt x="10772" y="6688"/>
                  </a:moveTo>
                  <a:cubicBezTo>
                    <a:pt x="11467" y="7858"/>
                    <a:pt x="12088" y="9825"/>
                    <a:pt x="11243" y="10633"/>
                  </a:cubicBezTo>
                  <a:cubicBezTo>
                    <a:pt x="10966" y="10924"/>
                    <a:pt x="10550" y="11041"/>
                    <a:pt x="10076" y="11041"/>
                  </a:cubicBezTo>
                  <a:cubicBezTo>
                    <a:pt x="9175" y="11041"/>
                    <a:pt x="8063" y="10618"/>
                    <a:pt x="7299" y="10162"/>
                  </a:cubicBezTo>
                  <a:cubicBezTo>
                    <a:pt x="8588" y="9265"/>
                    <a:pt x="9871" y="7980"/>
                    <a:pt x="10772" y="6688"/>
                  </a:cubicBezTo>
                  <a:close/>
                  <a:moveTo>
                    <a:pt x="2508" y="6690"/>
                  </a:moveTo>
                  <a:lnTo>
                    <a:pt x="2508" y="6690"/>
                  </a:lnTo>
                  <a:cubicBezTo>
                    <a:pt x="3392" y="7965"/>
                    <a:pt x="4698" y="9272"/>
                    <a:pt x="5981" y="10163"/>
                  </a:cubicBezTo>
                  <a:cubicBezTo>
                    <a:pt x="5552" y="10404"/>
                    <a:pt x="5126" y="10603"/>
                    <a:pt x="4711" y="10751"/>
                  </a:cubicBezTo>
                  <a:cubicBezTo>
                    <a:pt x="4113" y="10955"/>
                    <a:pt x="3615" y="11047"/>
                    <a:pt x="3204" y="11047"/>
                  </a:cubicBezTo>
                  <a:cubicBezTo>
                    <a:pt x="1145" y="11047"/>
                    <a:pt x="1319" y="8735"/>
                    <a:pt x="2508" y="6690"/>
                  </a:cubicBezTo>
                  <a:close/>
                  <a:moveTo>
                    <a:pt x="1671" y="0"/>
                  </a:moveTo>
                  <a:cubicBezTo>
                    <a:pt x="672" y="6"/>
                    <a:pt x="237" y="1264"/>
                    <a:pt x="1005" y="1884"/>
                  </a:cubicBezTo>
                  <a:cubicBezTo>
                    <a:pt x="727" y="2975"/>
                    <a:pt x="1138" y="4482"/>
                    <a:pt x="2076" y="6029"/>
                  </a:cubicBezTo>
                  <a:cubicBezTo>
                    <a:pt x="1" y="9466"/>
                    <a:pt x="907" y="11749"/>
                    <a:pt x="3252" y="11749"/>
                  </a:cubicBezTo>
                  <a:cubicBezTo>
                    <a:pt x="4186" y="11749"/>
                    <a:pt x="5347" y="11388"/>
                    <a:pt x="6640" y="10594"/>
                  </a:cubicBezTo>
                  <a:cubicBezTo>
                    <a:pt x="7208" y="10940"/>
                    <a:pt x="7779" y="11217"/>
                    <a:pt x="8332" y="11416"/>
                  </a:cubicBezTo>
                  <a:cubicBezTo>
                    <a:pt x="8960" y="11641"/>
                    <a:pt x="9541" y="11753"/>
                    <a:pt x="10054" y="11753"/>
                  </a:cubicBezTo>
                  <a:cubicBezTo>
                    <a:pt x="10754" y="11753"/>
                    <a:pt x="11331" y="11545"/>
                    <a:pt x="11744" y="11133"/>
                  </a:cubicBezTo>
                  <a:cubicBezTo>
                    <a:pt x="12948" y="9989"/>
                    <a:pt x="12173" y="7549"/>
                    <a:pt x="11203" y="6029"/>
                  </a:cubicBezTo>
                  <a:cubicBezTo>
                    <a:pt x="11457" y="5613"/>
                    <a:pt x="11673" y="5198"/>
                    <a:pt x="11847" y="4789"/>
                  </a:cubicBezTo>
                  <a:cubicBezTo>
                    <a:pt x="12658" y="4608"/>
                    <a:pt x="12949" y="3568"/>
                    <a:pt x="12343" y="2995"/>
                  </a:cubicBezTo>
                  <a:cubicBezTo>
                    <a:pt x="12429" y="2119"/>
                    <a:pt x="12222" y="1407"/>
                    <a:pt x="11743" y="927"/>
                  </a:cubicBezTo>
                  <a:cubicBezTo>
                    <a:pt x="11326" y="488"/>
                    <a:pt x="10737" y="312"/>
                    <a:pt x="10084" y="312"/>
                  </a:cubicBezTo>
                  <a:cubicBezTo>
                    <a:pt x="8943" y="312"/>
                    <a:pt x="7605" y="849"/>
                    <a:pt x="6639" y="1465"/>
                  </a:cubicBezTo>
                  <a:cubicBezTo>
                    <a:pt x="5414" y="722"/>
                    <a:pt x="4213" y="308"/>
                    <a:pt x="3225" y="308"/>
                  </a:cubicBezTo>
                  <a:cubicBezTo>
                    <a:pt x="2966" y="308"/>
                    <a:pt x="2721" y="337"/>
                    <a:pt x="2495" y="395"/>
                  </a:cubicBezTo>
                  <a:cubicBezTo>
                    <a:pt x="2300" y="155"/>
                    <a:pt x="2003" y="0"/>
                    <a:pt x="1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37"/>
          <p:cNvGrpSpPr/>
          <p:nvPr/>
        </p:nvGrpSpPr>
        <p:grpSpPr>
          <a:xfrm>
            <a:off x="7090711" y="3168135"/>
            <a:ext cx="335343" cy="360144"/>
            <a:chOff x="6005500" y="4027410"/>
            <a:chExt cx="335343" cy="360144"/>
          </a:xfrm>
        </p:grpSpPr>
        <p:sp>
          <p:nvSpPr>
            <p:cNvPr id="668" name="Google Shape;668;p37"/>
            <p:cNvSpPr/>
            <p:nvPr/>
          </p:nvSpPr>
          <p:spPr>
            <a:xfrm>
              <a:off x="6005500" y="4027410"/>
              <a:ext cx="335343" cy="360144"/>
            </a:xfrm>
            <a:custGeom>
              <a:rect b="b" l="l" r="r" t="t"/>
              <a:pathLst>
                <a:path extrusionOk="0" h="12053" w="11223">
                  <a:moveTo>
                    <a:pt x="10418" y="6428"/>
                  </a:moveTo>
                  <a:cubicBezTo>
                    <a:pt x="11223" y="5646"/>
                    <a:pt x="10783" y="4260"/>
                    <a:pt x="9700" y="4060"/>
                  </a:cubicBezTo>
                  <a:cubicBezTo>
                    <a:pt x="9627" y="3828"/>
                    <a:pt x="9535" y="3601"/>
                    <a:pt x="9425" y="3385"/>
                  </a:cubicBezTo>
                  <a:cubicBezTo>
                    <a:pt x="9799" y="2842"/>
                    <a:pt x="9748" y="2090"/>
                    <a:pt x="9266" y="1605"/>
                  </a:cubicBezTo>
                  <a:cubicBezTo>
                    <a:pt x="8786" y="1120"/>
                    <a:pt x="8034" y="1061"/>
                    <a:pt x="7488" y="1430"/>
                  </a:cubicBezTo>
                  <a:cubicBezTo>
                    <a:pt x="7271" y="1317"/>
                    <a:pt x="7047" y="1224"/>
                    <a:pt x="6815" y="1148"/>
                  </a:cubicBezTo>
                  <a:cubicBezTo>
                    <a:pt x="6766" y="874"/>
                    <a:pt x="6633" y="620"/>
                    <a:pt x="6433" y="416"/>
                  </a:cubicBezTo>
                  <a:cubicBezTo>
                    <a:pt x="6168" y="150"/>
                    <a:pt x="5818" y="4"/>
                    <a:pt x="5445" y="1"/>
                  </a:cubicBezTo>
                  <a:lnTo>
                    <a:pt x="5439" y="1"/>
                  </a:lnTo>
                  <a:cubicBezTo>
                    <a:pt x="4759" y="1"/>
                    <a:pt x="4189" y="488"/>
                    <a:pt x="4063" y="1133"/>
                  </a:cubicBezTo>
                  <a:cubicBezTo>
                    <a:pt x="3832" y="1207"/>
                    <a:pt x="3605" y="1298"/>
                    <a:pt x="3388" y="1409"/>
                  </a:cubicBezTo>
                  <a:cubicBezTo>
                    <a:pt x="2101" y="556"/>
                    <a:pt x="594" y="2050"/>
                    <a:pt x="1434" y="3345"/>
                  </a:cubicBezTo>
                  <a:cubicBezTo>
                    <a:pt x="1321" y="3561"/>
                    <a:pt x="1227" y="3786"/>
                    <a:pt x="1152" y="4017"/>
                  </a:cubicBezTo>
                  <a:cubicBezTo>
                    <a:pt x="503" y="4137"/>
                    <a:pt x="8" y="4705"/>
                    <a:pt x="5" y="5388"/>
                  </a:cubicBezTo>
                  <a:cubicBezTo>
                    <a:pt x="1" y="6071"/>
                    <a:pt x="489" y="6644"/>
                    <a:pt x="1138" y="6770"/>
                  </a:cubicBezTo>
                  <a:cubicBezTo>
                    <a:pt x="1210" y="7001"/>
                    <a:pt x="1303" y="7227"/>
                    <a:pt x="1413" y="7444"/>
                  </a:cubicBezTo>
                  <a:cubicBezTo>
                    <a:pt x="1039" y="7987"/>
                    <a:pt x="1091" y="8738"/>
                    <a:pt x="1572" y="9224"/>
                  </a:cubicBezTo>
                  <a:cubicBezTo>
                    <a:pt x="1738" y="9392"/>
                    <a:pt x="1943" y="9512"/>
                    <a:pt x="2166" y="9578"/>
                  </a:cubicBezTo>
                  <a:lnTo>
                    <a:pt x="1083" y="11528"/>
                  </a:lnTo>
                  <a:cubicBezTo>
                    <a:pt x="1023" y="11636"/>
                    <a:pt x="1025" y="11771"/>
                    <a:pt x="1088" y="11878"/>
                  </a:cubicBezTo>
                  <a:cubicBezTo>
                    <a:pt x="1151" y="11986"/>
                    <a:pt x="1267" y="12052"/>
                    <a:pt x="1392" y="12052"/>
                  </a:cubicBezTo>
                  <a:lnTo>
                    <a:pt x="9443" y="12052"/>
                  </a:lnTo>
                  <a:cubicBezTo>
                    <a:pt x="9569" y="12052"/>
                    <a:pt x="9684" y="11986"/>
                    <a:pt x="9749" y="11878"/>
                  </a:cubicBezTo>
                  <a:cubicBezTo>
                    <a:pt x="9812" y="11771"/>
                    <a:pt x="9814" y="11637"/>
                    <a:pt x="9753" y="11528"/>
                  </a:cubicBezTo>
                  <a:lnTo>
                    <a:pt x="8680" y="9595"/>
                  </a:lnTo>
                  <a:cubicBezTo>
                    <a:pt x="9242" y="9419"/>
                    <a:pt x="9647" y="8864"/>
                    <a:pt x="9642" y="8272"/>
                  </a:cubicBezTo>
                  <a:cubicBezTo>
                    <a:pt x="9643" y="7987"/>
                    <a:pt x="9560" y="7713"/>
                    <a:pt x="9404" y="7483"/>
                  </a:cubicBezTo>
                  <a:cubicBezTo>
                    <a:pt x="9517" y="7266"/>
                    <a:pt x="9610" y="7042"/>
                    <a:pt x="9686" y="6811"/>
                  </a:cubicBezTo>
                  <a:cubicBezTo>
                    <a:pt x="9960" y="6761"/>
                    <a:pt x="10214" y="6631"/>
                    <a:pt x="10418" y="6428"/>
                  </a:cubicBezTo>
                  <a:close/>
                  <a:moveTo>
                    <a:pt x="4667" y="6529"/>
                  </a:moveTo>
                  <a:cubicBezTo>
                    <a:pt x="4696" y="6476"/>
                    <a:pt x="4712" y="6417"/>
                    <a:pt x="4712" y="6357"/>
                  </a:cubicBezTo>
                  <a:lnTo>
                    <a:pt x="4712" y="3533"/>
                  </a:lnTo>
                  <a:lnTo>
                    <a:pt x="6126" y="3533"/>
                  </a:lnTo>
                  <a:lnTo>
                    <a:pt x="6126" y="6357"/>
                  </a:lnTo>
                  <a:cubicBezTo>
                    <a:pt x="6126" y="6417"/>
                    <a:pt x="6142" y="6476"/>
                    <a:pt x="6171" y="6529"/>
                  </a:cubicBezTo>
                  <a:lnTo>
                    <a:pt x="7134" y="8265"/>
                  </a:lnTo>
                  <a:lnTo>
                    <a:pt x="5772" y="8265"/>
                  </a:lnTo>
                  <a:cubicBezTo>
                    <a:pt x="5728" y="7827"/>
                    <a:pt x="5111" y="7828"/>
                    <a:pt x="5067" y="8265"/>
                  </a:cubicBezTo>
                  <a:lnTo>
                    <a:pt x="3705" y="8265"/>
                  </a:lnTo>
                  <a:close/>
                  <a:moveTo>
                    <a:pt x="1992" y="11349"/>
                  </a:moveTo>
                  <a:lnTo>
                    <a:pt x="3310" y="8970"/>
                  </a:lnTo>
                  <a:lnTo>
                    <a:pt x="7524" y="8970"/>
                  </a:lnTo>
                  <a:lnTo>
                    <a:pt x="8842" y="11349"/>
                  </a:lnTo>
                  <a:close/>
                  <a:moveTo>
                    <a:pt x="9429" y="6129"/>
                  </a:moveTo>
                  <a:lnTo>
                    <a:pt x="9417" y="6129"/>
                  </a:lnTo>
                  <a:lnTo>
                    <a:pt x="9416" y="6129"/>
                  </a:lnTo>
                  <a:cubicBezTo>
                    <a:pt x="9256" y="6129"/>
                    <a:pt x="9117" y="6237"/>
                    <a:pt x="9074" y="6392"/>
                  </a:cubicBezTo>
                  <a:cubicBezTo>
                    <a:pt x="8985" y="6726"/>
                    <a:pt x="8851" y="7046"/>
                    <a:pt x="8674" y="7342"/>
                  </a:cubicBezTo>
                  <a:cubicBezTo>
                    <a:pt x="8592" y="7481"/>
                    <a:pt x="8614" y="7657"/>
                    <a:pt x="8726" y="7770"/>
                  </a:cubicBezTo>
                  <a:lnTo>
                    <a:pt x="8734" y="7778"/>
                  </a:lnTo>
                  <a:cubicBezTo>
                    <a:pt x="8864" y="7909"/>
                    <a:pt x="8935" y="8084"/>
                    <a:pt x="8934" y="8269"/>
                  </a:cubicBezTo>
                  <a:cubicBezTo>
                    <a:pt x="8933" y="8456"/>
                    <a:pt x="8861" y="8630"/>
                    <a:pt x="8729" y="8760"/>
                  </a:cubicBezTo>
                  <a:cubicBezTo>
                    <a:pt x="8620" y="8869"/>
                    <a:pt x="8477" y="8937"/>
                    <a:pt x="8323" y="8955"/>
                  </a:cubicBezTo>
                  <a:lnTo>
                    <a:pt x="6829" y="6265"/>
                  </a:lnTo>
                  <a:lnTo>
                    <a:pt x="6829" y="3525"/>
                  </a:lnTo>
                  <a:cubicBezTo>
                    <a:pt x="7254" y="3447"/>
                    <a:pt x="7208" y="2837"/>
                    <a:pt x="6774" y="2824"/>
                  </a:cubicBezTo>
                  <a:lnTo>
                    <a:pt x="4058" y="2824"/>
                  </a:lnTo>
                  <a:cubicBezTo>
                    <a:pt x="3623" y="2837"/>
                    <a:pt x="3578" y="3447"/>
                    <a:pt x="4002" y="3525"/>
                  </a:cubicBezTo>
                  <a:lnTo>
                    <a:pt x="4002" y="6265"/>
                  </a:lnTo>
                  <a:lnTo>
                    <a:pt x="2523" y="8930"/>
                  </a:lnTo>
                  <a:cubicBezTo>
                    <a:pt x="2353" y="8921"/>
                    <a:pt x="2190" y="8849"/>
                    <a:pt x="2070" y="8727"/>
                  </a:cubicBezTo>
                  <a:cubicBezTo>
                    <a:pt x="1800" y="8456"/>
                    <a:pt x="1803" y="8015"/>
                    <a:pt x="2075" y="7746"/>
                  </a:cubicBezTo>
                  <a:lnTo>
                    <a:pt x="2082" y="7739"/>
                  </a:lnTo>
                  <a:cubicBezTo>
                    <a:pt x="2197" y="7626"/>
                    <a:pt x="2220" y="7449"/>
                    <a:pt x="2141" y="7310"/>
                  </a:cubicBezTo>
                  <a:cubicBezTo>
                    <a:pt x="1967" y="7012"/>
                    <a:pt x="1835" y="6691"/>
                    <a:pt x="1751" y="6356"/>
                  </a:cubicBezTo>
                  <a:cubicBezTo>
                    <a:pt x="1711" y="6199"/>
                    <a:pt x="1572" y="6090"/>
                    <a:pt x="1410" y="6089"/>
                  </a:cubicBezTo>
                  <a:lnTo>
                    <a:pt x="1399" y="6089"/>
                  </a:lnTo>
                  <a:cubicBezTo>
                    <a:pt x="1029" y="6096"/>
                    <a:pt x="698" y="5763"/>
                    <a:pt x="709" y="5392"/>
                  </a:cubicBezTo>
                  <a:cubicBezTo>
                    <a:pt x="710" y="5009"/>
                    <a:pt x="1024" y="4698"/>
                    <a:pt x="1406" y="4701"/>
                  </a:cubicBezTo>
                  <a:lnTo>
                    <a:pt x="1418" y="4701"/>
                  </a:lnTo>
                  <a:lnTo>
                    <a:pt x="1419" y="4701"/>
                  </a:lnTo>
                  <a:cubicBezTo>
                    <a:pt x="1579" y="4701"/>
                    <a:pt x="1719" y="4594"/>
                    <a:pt x="1762" y="4439"/>
                  </a:cubicBezTo>
                  <a:cubicBezTo>
                    <a:pt x="1850" y="4104"/>
                    <a:pt x="1984" y="3785"/>
                    <a:pt x="2161" y="3488"/>
                  </a:cubicBezTo>
                  <a:cubicBezTo>
                    <a:pt x="2243" y="3349"/>
                    <a:pt x="2220" y="3172"/>
                    <a:pt x="2107" y="3058"/>
                  </a:cubicBezTo>
                  <a:lnTo>
                    <a:pt x="2100" y="3051"/>
                  </a:lnTo>
                  <a:cubicBezTo>
                    <a:pt x="1830" y="2780"/>
                    <a:pt x="1831" y="2339"/>
                    <a:pt x="2105" y="2069"/>
                  </a:cubicBezTo>
                  <a:cubicBezTo>
                    <a:pt x="2376" y="1799"/>
                    <a:pt x="2817" y="1801"/>
                    <a:pt x="3085" y="2074"/>
                  </a:cubicBezTo>
                  <a:lnTo>
                    <a:pt x="3093" y="2081"/>
                  </a:lnTo>
                  <a:cubicBezTo>
                    <a:pt x="3206" y="2195"/>
                    <a:pt x="3382" y="2219"/>
                    <a:pt x="3520" y="2139"/>
                  </a:cubicBezTo>
                  <a:cubicBezTo>
                    <a:pt x="3819" y="1966"/>
                    <a:pt x="4140" y="1834"/>
                    <a:pt x="4476" y="1750"/>
                  </a:cubicBezTo>
                  <a:cubicBezTo>
                    <a:pt x="4632" y="1710"/>
                    <a:pt x="4740" y="1571"/>
                    <a:pt x="4742" y="1409"/>
                  </a:cubicBezTo>
                  <a:lnTo>
                    <a:pt x="4742" y="1398"/>
                  </a:lnTo>
                  <a:cubicBezTo>
                    <a:pt x="4744" y="1015"/>
                    <a:pt x="5057" y="705"/>
                    <a:pt x="5440" y="707"/>
                  </a:cubicBezTo>
                  <a:cubicBezTo>
                    <a:pt x="5624" y="708"/>
                    <a:pt x="5798" y="782"/>
                    <a:pt x="5929" y="913"/>
                  </a:cubicBezTo>
                  <a:cubicBezTo>
                    <a:pt x="6060" y="1045"/>
                    <a:pt x="6132" y="1220"/>
                    <a:pt x="6132" y="1404"/>
                  </a:cubicBezTo>
                  <a:lnTo>
                    <a:pt x="6132" y="1415"/>
                  </a:lnTo>
                  <a:cubicBezTo>
                    <a:pt x="6131" y="1577"/>
                    <a:pt x="6239" y="1717"/>
                    <a:pt x="6394" y="1758"/>
                  </a:cubicBezTo>
                  <a:cubicBezTo>
                    <a:pt x="6728" y="1846"/>
                    <a:pt x="7048" y="1982"/>
                    <a:pt x="7345" y="2158"/>
                  </a:cubicBezTo>
                  <a:cubicBezTo>
                    <a:pt x="7484" y="2240"/>
                    <a:pt x="7660" y="2218"/>
                    <a:pt x="7775" y="2106"/>
                  </a:cubicBezTo>
                  <a:lnTo>
                    <a:pt x="7782" y="2097"/>
                  </a:lnTo>
                  <a:cubicBezTo>
                    <a:pt x="8053" y="1829"/>
                    <a:pt x="8494" y="1830"/>
                    <a:pt x="8764" y="2103"/>
                  </a:cubicBezTo>
                  <a:cubicBezTo>
                    <a:pt x="9033" y="2374"/>
                    <a:pt x="9032" y="2814"/>
                    <a:pt x="8759" y="3084"/>
                  </a:cubicBezTo>
                  <a:lnTo>
                    <a:pt x="8751" y="3091"/>
                  </a:lnTo>
                  <a:cubicBezTo>
                    <a:pt x="8637" y="3204"/>
                    <a:pt x="8613" y="3381"/>
                    <a:pt x="8693" y="3519"/>
                  </a:cubicBezTo>
                  <a:cubicBezTo>
                    <a:pt x="8867" y="3817"/>
                    <a:pt x="8999" y="4139"/>
                    <a:pt x="9083" y="4474"/>
                  </a:cubicBezTo>
                  <a:cubicBezTo>
                    <a:pt x="9123" y="4631"/>
                    <a:pt x="9262" y="4739"/>
                    <a:pt x="9424" y="4740"/>
                  </a:cubicBezTo>
                  <a:lnTo>
                    <a:pt x="9435" y="4740"/>
                  </a:lnTo>
                  <a:cubicBezTo>
                    <a:pt x="10049" y="4742"/>
                    <a:pt x="10358" y="5497"/>
                    <a:pt x="9919" y="5928"/>
                  </a:cubicBezTo>
                  <a:cubicBezTo>
                    <a:pt x="9788" y="6059"/>
                    <a:pt x="9613" y="6130"/>
                    <a:pt x="9429" y="61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7"/>
            <p:cNvSpPr/>
            <p:nvPr/>
          </p:nvSpPr>
          <p:spPr>
            <a:xfrm>
              <a:off x="6121643" y="4328481"/>
              <a:ext cx="21125" cy="24591"/>
            </a:xfrm>
            <a:custGeom>
              <a:rect b="b" l="l" r="r" t="t"/>
              <a:pathLst>
                <a:path extrusionOk="0" h="823" w="707">
                  <a:moveTo>
                    <a:pt x="354" y="0"/>
                  </a:moveTo>
                  <a:cubicBezTo>
                    <a:pt x="159" y="0"/>
                    <a:pt x="0" y="159"/>
                    <a:pt x="0" y="354"/>
                  </a:cubicBezTo>
                  <a:cubicBezTo>
                    <a:pt x="21" y="823"/>
                    <a:pt x="686" y="823"/>
                    <a:pt x="707" y="354"/>
                  </a:cubicBezTo>
                  <a:cubicBezTo>
                    <a:pt x="707" y="159"/>
                    <a:pt x="548" y="0"/>
                    <a:pt x="3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7"/>
            <p:cNvSpPr/>
            <p:nvPr/>
          </p:nvSpPr>
          <p:spPr>
            <a:xfrm>
              <a:off x="6191293" y="4306669"/>
              <a:ext cx="21155" cy="24591"/>
            </a:xfrm>
            <a:custGeom>
              <a:rect b="b" l="l" r="r" t="t"/>
              <a:pathLst>
                <a:path extrusionOk="0" h="823" w="708">
                  <a:moveTo>
                    <a:pt x="354" y="1"/>
                  </a:moveTo>
                  <a:cubicBezTo>
                    <a:pt x="159" y="1"/>
                    <a:pt x="1" y="160"/>
                    <a:pt x="1" y="354"/>
                  </a:cubicBezTo>
                  <a:cubicBezTo>
                    <a:pt x="21" y="822"/>
                    <a:pt x="687" y="822"/>
                    <a:pt x="707" y="354"/>
                  </a:cubicBezTo>
                  <a:cubicBezTo>
                    <a:pt x="706" y="160"/>
                    <a:pt x="549" y="1"/>
                    <a:pt x="35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38"/>
          <p:cNvSpPr txBox="1"/>
          <p:nvPr>
            <p:ph type="title"/>
          </p:nvPr>
        </p:nvSpPr>
        <p:spPr>
          <a:xfrm>
            <a:off x="720000" y="5426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Problems to be Addressed</a:t>
            </a:r>
            <a:endParaRPr/>
          </a:p>
        </p:txBody>
      </p:sp>
      <p:sp>
        <p:nvSpPr>
          <p:cNvPr id="676" name="Google Shape;676;p38"/>
          <p:cNvSpPr txBox="1"/>
          <p:nvPr>
            <p:ph idx="7" type="title"/>
          </p:nvPr>
        </p:nvSpPr>
        <p:spPr>
          <a:xfrm>
            <a:off x="1505400" y="1316301"/>
            <a:ext cx="734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a:t>
            </a:r>
            <a:endParaRPr/>
          </a:p>
        </p:txBody>
      </p:sp>
      <p:sp>
        <p:nvSpPr>
          <p:cNvPr id="677" name="Google Shape;677;p38"/>
          <p:cNvSpPr txBox="1"/>
          <p:nvPr>
            <p:ph idx="8" type="title"/>
          </p:nvPr>
        </p:nvSpPr>
        <p:spPr>
          <a:xfrm>
            <a:off x="1505400" y="3140401"/>
            <a:ext cx="734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IV</a:t>
            </a:r>
            <a:endParaRPr/>
          </a:p>
        </p:txBody>
      </p:sp>
      <p:sp>
        <p:nvSpPr>
          <p:cNvPr id="678" name="Google Shape;678;p38"/>
          <p:cNvSpPr txBox="1"/>
          <p:nvPr>
            <p:ph idx="9" type="title"/>
          </p:nvPr>
        </p:nvSpPr>
        <p:spPr>
          <a:xfrm>
            <a:off x="4204671" y="1316301"/>
            <a:ext cx="734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II</a:t>
            </a:r>
            <a:endParaRPr/>
          </a:p>
        </p:txBody>
      </p:sp>
      <p:sp>
        <p:nvSpPr>
          <p:cNvPr id="679" name="Google Shape;679;p38"/>
          <p:cNvSpPr txBox="1"/>
          <p:nvPr>
            <p:ph idx="13" type="title"/>
          </p:nvPr>
        </p:nvSpPr>
        <p:spPr>
          <a:xfrm>
            <a:off x="4204671" y="3140401"/>
            <a:ext cx="734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t>
            </a:r>
            <a:endParaRPr/>
          </a:p>
        </p:txBody>
      </p:sp>
      <p:sp>
        <p:nvSpPr>
          <p:cNvPr id="680" name="Google Shape;680;p38"/>
          <p:cNvSpPr txBox="1"/>
          <p:nvPr>
            <p:ph idx="14" type="title"/>
          </p:nvPr>
        </p:nvSpPr>
        <p:spPr>
          <a:xfrm>
            <a:off x="6903950" y="1316301"/>
            <a:ext cx="734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III</a:t>
            </a:r>
            <a:endParaRPr/>
          </a:p>
        </p:txBody>
      </p:sp>
      <p:sp>
        <p:nvSpPr>
          <p:cNvPr id="681" name="Google Shape;681;p38"/>
          <p:cNvSpPr txBox="1"/>
          <p:nvPr>
            <p:ph idx="15" type="title"/>
          </p:nvPr>
        </p:nvSpPr>
        <p:spPr>
          <a:xfrm>
            <a:off x="6903950" y="3140401"/>
            <a:ext cx="7347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a:t>
            </a:r>
            <a:endParaRPr/>
          </a:p>
        </p:txBody>
      </p:sp>
      <p:sp>
        <p:nvSpPr>
          <p:cNvPr id="682" name="Google Shape;682;p38"/>
          <p:cNvSpPr txBox="1"/>
          <p:nvPr>
            <p:ph idx="16" type="subTitle"/>
          </p:nvPr>
        </p:nvSpPr>
        <p:spPr>
          <a:xfrm>
            <a:off x="720000" y="1801099"/>
            <a:ext cx="23055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Non-centralized</a:t>
            </a:r>
            <a:endParaRPr/>
          </a:p>
        </p:txBody>
      </p:sp>
      <p:sp>
        <p:nvSpPr>
          <p:cNvPr id="683" name="Google Shape;683;p38"/>
          <p:cNvSpPr txBox="1"/>
          <p:nvPr>
            <p:ph idx="17" type="subTitle"/>
          </p:nvPr>
        </p:nvSpPr>
        <p:spPr>
          <a:xfrm>
            <a:off x="3419275" y="1801100"/>
            <a:ext cx="2305500" cy="90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Understanding the Language</a:t>
            </a:r>
            <a:endParaRPr/>
          </a:p>
        </p:txBody>
      </p:sp>
      <p:sp>
        <p:nvSpPr>
          <p:cNvPr id="684" name="Google Shape;684;p38"/>
          <p:cNvSpPr txBox="1"/>
          <p:nvPr>
            <p:ph idx="18" type="subTitle"/>
          </p:nvPr>
        </p:nvSpPr>
        <p:spPr>
          <a:xfrm>
            <a:off x="6118550" y="1801097"/>
            <a:ext cx="23055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Time Consuming</a:t>
            </a:r>
            <a:endParaRPr/>
          </a:p>
        </p:txBody>
      </p:sp>
      <p:sp>
        <p:nvSpPr>
          <p:cNvPr id="685" name="Google Shape;685;p38"/>
          <p:cNvSpPr txBox="1"/>
          <p:nvPr>
            <p:ph idx="19" type="subTitle"/>
          </p:nvPr>
        </p:nvSpPr>
        <p:spPr>
          <a:xfrm>
            <a:off x="720000" y="3625200"/>
            <a:ext cx="2305500" cy="48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Non-centralized</a:t>
            </a:r>
            <a:endParaRPr/>
          </a:p>
        </p:txBody>
      </p:sp>
      <p:sp>
        <p:nvSpPr>
          <p:cNvPr id="686" name="Google Shape;686;p38"/>
          <p:cNvSpPr txBox="1"/>
          <p:nvPr>
            <p:ph idx="20" type="subTitle"/>
          </p:nvPr>
        </p:nvSpPr>
        <p:spPr>
          <a:xfrm>
            <a:off x="3419275" y="3625200"/>
            <a:ext cx="2305500" cy="84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Helping ALL levels of experience</a:t>
            </a:r>
            <a:endParaRPr/>
          </a:p>
        </p:txBody>
      </p:sp>
      <p:sp>
        <p:nvSpPr>
          <p:cNvPr id="687" name="Google Shape;687;p38"/>
          <p:cNvSpPr txBox="1"/>
          <p:nvPr>
            <p:ph idx="21" type="subTitle"/>
          </p:nvPr>
        </p:nvSpPr>
        <p:spPr>
          <a:xfrm>
            <a:off x="6118549" y="3625200"/>
            <a:ext cx="2305500" cy="48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Pictures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39"/>
          <p:cNvSpPr txBox="1"/>
          <p:nvPr>
            <p:ph type="title"/>
          </p:nvPr>
        </p:nvSpPr>
        <p:spPr>
          <a:xfrm>
            <a:off x="713225" y="1655500"/>
            <a:ext cx="4782600" cy="116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And Now…</a:t>
            </a:r>
            <a:endParaRPr/>
          </a:p>
        </p:txBody>
      </p:sp>
      <p:grpSp>
        <p:nvGrpSpPr>
          <p:cNvPr id="693" name="Google Shape;693;p39"/>
          <p:cNvGrpSpPr/>
          <p:nvPr/>
        </p:nvGrpSpPr>
        <p:grpSpPr>
          <a:xfrm>
            <a:off x="5154361" y="1440525"/>
            <a:ext cx="4084891" cy="3379900"/>
            <a:chOff x="5154361" y="1440525"/>
            <a:chExt cx="4084891" cy="3379900"/>
          </a:xfrm>
        </p:grpSpPr>
        <p:grpSp>
          <p:nvGrpSpPr>
            <p:cNvPr id="694" name="Google Shape;694;p39"/>
            <p:cNvGrpSpPr/>
            <p:nvPr/>
          </p:nvGrpSpPr>
          <p:grpSpPr>
            <a:xfrm>
              <a:off x="5539325" y="1440525"/>
              <a:ext cx="2803527" cy="1805258"/>
              <a:chOff x="5539325" y="1440525"/>
              <a:chExt cx="2803527" cy="1805258"/>
            </a:xfrm>
          </p:grpSpPr>
          <p:sp>
            <p:nvSpPr>
              <p:cNvPr id="695" name="Google Shape;695;p39"/>
              <p:cNvSpPr/>
              <p:nvPr/>
            </p:nvSpPr>
            <p:spPr>
              <a:xfrm>
                <a:off x="6076160" y="1749733"/>
                <a:ext cx="656101" cy="568212"/>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9"/>
              <p:cNvSpPr/>
              <p:nvPr/>
            </p:nvSpPr>
            <p:spPr>
              <a:xfrm>
                <a:off x="7149830" y="1749733"/>
                <a:ext cx="656187" cy="568212"/>
              </a:xfrm>
              <a:custGeom>
                <a:rect b="b" l="l" r="r" t="t"/>
                <a:pathLst>
                  <a:path extrusionOk="0" h="13150" w="15186">
                    <a:moveTo>
                      <a:pt x="3796" y="1"/>
                    </a:moveTo>
                    <a:lnTo>
                      <a:pt x="1" y="6576"/>
                    </a:lnTo>
                    <a:lnTo>
                      <a:pt x="3796" y="13150"/>
                    </a:lnTo>
                    <a:lnTo>
                      <a:pt x="11389" y="13150"/>
                    </a:lnTo>
                    <a:lnTo>
                      <a:pt x="15186"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9"/>
              <p:cNvSpPr/>
              <p:nvPr/>
            </p:nvSpPr>
            <p:spPr>
              <a:xfrm>
                <a:off x="7686665" y="1440525"/>
                <a:ext cx="656187" cy="568168"/>
              </a:xfrm>
              <a:custGeom>
                <a:rect b="b" l="l" r="r" t="t"/>
                <a:pathLst>
                  <a:path extrusionOk="0" h="13149" w="15186">
                    <a:moveTo>
                      <a:pt x="3797" y="0"/>
                    </a:moveTo>
                    <a:lnTo>
                      <a:pt x="1" y="6573"/>
                    </a:lnTo>
                    <a:lnTo>
                      <a:pt x="3797" y="13148"/>
                    </a:lnTo>
                    <a:lnTo>
                      <a:pt x="11389" y="13148"/>
                    </a:lnTo>
                    <a:lnTo>
                      <a:pt x="15185" y="6573"/>
                    </a:lnTo>
                    <a:lnTo>
                      <a:pt x="113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9"/>
              <p:cNvSpPr/>
              <p:nvPr/>
            </p:nvSpPr>
            <p:spPr>
              <a:xfrm>
                <a:off x="6612995" y="2677572"/>
                <a:ext cx="656187" cy="568211"/>
              </a:xfrm>
              <a:custGeom>
                <a:rect b="b" l="l" r="r" t="t"/>
                <a:pathLst>
                  <a:path extrusionOk="0" h="13150" w="15186">
                    <a:moveTo>
                      <a:pt x="3797" y="1"/>
                    </a:moveTo>
                    <a:lnTo>
                      <a:pt x="0" y="6576"/>
                    </a:lnTo>
                    <a:lnTo>
                      <a:pt x="3797" y="13150"/>
                    </a:lnTo>
                    <a:lnTo>
                      <a:pt x="11389" y="13150"/>
                    </a:lnTo>
                    <a:lnTo>
                      <a:pt x="15185" y="6576"/>
                    </a:lnTo>
                    <a:lnTo>
                      <a:pt x="11389" y="1"/>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9"/>
              <p:cNvSpPr/>
              <p:nvPr/>
            </p:nvSpPr>
            <p:spPr>
              <a:xfrm>
                <a:off x="6612995" y="2059027"/>
                <a:ext cx="656187" cy="568212"/>
              </a:xfrm>
              <a:custGeom>
                <a:rect b="b" l="l" r="r" t="t"/>
                <a:pathLst>
                  <a:path extrusionOk="0" h="13150" w="15186">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9"/>
              <p:cNvSpPr/>
              <p:nvPr/>
            </p:nvSpPr>
            <p:spPr>
              <a:xfrm>
                <a:off x="5539325" y="1440525"/>
                <a:ext cx="656144" cy="568168"/>
              </a:xfrm>
              <a:custGeom>
                <a:rect b="b" l="l" r="r" t="t"/>
                <a:pathLst>
                  <a:path extrusionOk="0" h="13149" w="15185">
                    <a:moveTo>
                      <a:pt x="3796" y="0"/>
                    </a:moveTo>
                    <a:lnTo>
                      <a:pt x="0" y="6573"/>
                    </a:lnTo>
                    <a:lnTo>
                      <a:pt x="3796" y="13148"/>
                    </a:lnTo>
                    <a:lnTo>
                      <a:pt x="11388" y="13148"/>
                    </a:lnTo>
                    <a:lnTo>
                      <a:pt x="15185" y="6573"/>
                    </a:lnTo>
                    <a:lnTo>
                      <a:pt x="11388"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9"/>
              <p:cNvSpPr/>
              <p:nvPr/>
            </p:nvSpPr>
            <p:spPr>
              <a:xfrm>
                <a:off x="6076160" y="2368321"/>
                <a:ext cx="656101" cy="568211"/>
              </a:xfrm>
              <a:custGeom>
                <a:rect b="b" l="l" r="r" t="t"/>
                <a:pathLst>
                  <a:path extrusionOk="0" h="13150" w="15184">
                    <a:moveTo>
                      <a:pt x="3796" y="0"/>
                    </a:moveTo>
                    <a:lnTo>
                      <a:pt x="1" y="6575"/>
                    </a:lnTo>
                    <a:lnTo>
                      <a:pt x="3796" y="13149"/>
                    </a:lnTo>
                    <a:lnTo>
                      <a:pt x="11389" y="13149"/>
                    </a:lnTo>
                    <a:lnTo>
                      <a:pt x="15183" y="6575"/>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9"/>
              <p:cNvSpPr/>
              <p:nvPr/>
            </p:nvSpPr>
            <p:spPr>
              <a:xfrm>
                <a:off x="6600815" y="1440525"/>
                <a:ext cx="656187" cy="568168"/>
              </a:xfrm>
              <a:custGeom>
                <a:rect b="b" l="l" r="r" t="t"/>
                <a:pathLst>
                  <a:path extrusionOk="0" h="13149" w="15186">
                    <a:moveTo>
                      <a:pt x="3797" y="0"/>
                    </a:moveTo>
                    <a:lnTo>
                      <a:pt x="1" y="6573"/>
                    </a:lnTo>
                    <a:lnTo>
                      <a:pt x="3797" y="13148"/>
                    </a:lnTo>
                    <a:lnTo>
                      <a:pt x="11389" y="13148"/>
                    </a:lnTo>
                    <a:lnTo>
                      <a:pt x="15185" y="6573"/>
                    </a:lnTo>
                    <a:lnTo>
                      <a:pt x="11389" y="0"/>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03" name="Google Shape;703;p39"/>
            <p:cNvPicPr preferRelativeResize="0"/>
            <p:nvPr/>
          </p:nvPicPr>
          <p:blipFill rotWithShape="1">
            <a:blip r:embed="rId3">
              <a:alphaModFix/>
            </a:blip>
            <a:srcRect b="11431" l="11890" r="11890" t="11431"/>
            <a:stretch/>
          </p:blipFill>
          <p:spPr>
            <a:xfrm rot="-1665671">
              <a:off x="6803977" y="2367422"/>
              <a:ext cx="2067023" cy="2092003"/>
            </a:xfrm>
            <a:prstGeom prst="rect">
              <a:avLst/>
            </a:prstGeom>
            <a:noFill/>
            <a:ln>
              <a:noFill/>
            </a:ln>
            <a:effectLst>
              <a:outerShdw blurRad="57150" rotWithShape="0" algn="bl" dir="5400000" dist="19050">
                <a:schemeClr val="dk1">
                  <a:alpha val="50000"/>
                </a:schemeClr>
              </a:outerShdw>
            </a:effectLst>
          </p:spPr>
        </p:pic>
        <p:sp>
          <p:nvSpPr>
            <p:cNvPr id="704" name="Google Shape;704;p39"/>
            <p:cNvSpPr/>
            <p:nvPr/>
          </p:nvSpPr>
          <p:spPr>
            <a:xfrm>
              <a:off x="5154361" y="4193000"/>
              <a:ext cx="3087900" cy="411000"/>
            </a:xfrm>
            <a:prstGeom prst="ellipse">
              <a:avLst/>
            </a:pr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5" name="Google Shape;705;p39"/>
            <p:cNvPicPr preferRelativeResize="0"/>
            <p:nvPr/>
          </p:nvPicPr>
          <p:blipFill rotWithShape="1">
            <a:blip r:embed="rId4">
              <a:alphaModFix/>
            </a:blip>
            <a:srcRect b="18446" l="7612" r="7612" t="18446"/>
            <a:stretch/>
          </p:blipFill>
          <p:spPr>
            <a:xfrm>
              <a:off x="5400724" y="2380237"/>
              <a:ext cx="2803526" cy="2086987"/>
            </a:xfrm>
            <a:prstGeom prst="rect">
              <a:avLst/>
            </a:prstGeom>
            <a:noFill/>
            <a:ln>
              <a:noFill/>
            </a:ln>
            <a:effectLst>
              <a:outerShdw blurRad="57150" rotWithShape="0" algn="bl" dir="5400000" dist="19050">
                <a:schemeClr val="dk1">
                  <a:alpha val="50000"/>
                </a:scheme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40"/>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a:t>
            </a:r>
            <a:r>
              <a:rPr lang="en"/>
              <a:t>ontents of this template</a:t>
            </a:r>
            <a:endParaRPr/>
          </a:p>
        </p:txBody>
      </p:sp>
      <p:graphicFrame>
        <p:nvGraphicFramePr>
          <p:cNvPr id="711" name="Google Shape;711;p40"/>
          <p:cNvGraphicFramePr/>
          <p:nvPr/>
        </p:nvGraphicFramePr>
        <p:xfrm>
          <a:off x="720000" y="1698163"/>
          <a:ext cx="3000000" cy="3000000"/>
        </p:xfrm>
        <a:graphic>
          <a:graphicData uri="http://schemas.openxmlformats.org/drawingml/2006/table">
            <a:tbl>
              <a:tblPr>
                <a:noFill/>
                <a:tableStyleId>{E3A49D4A-4639-4D98-A859-D64134DD7576}</a:tableStyleId>
              </a:tblPr>
              <a:tblGrid>
                <a:gridCol w="2398075"/>
                <a:gridCol w="5305925"/>
              </a:tblGrid>
              <a:tr h="361525">
                <a:tc>
                  <a:txBody>
                    <a:bodyPr/>
                    <a:lstStyle/>
                    <a:p>
                      <a:pPr indent="0" lvl="0" marL="0" rtl="0" algn="l">
                        <a:spcBef>
                          <a:spcPts val="0"/>
                        </a:spcBef>
                        <a:spcAft>
                          <a:spcPts val="0"/>
                        </a:spcAft>
                        <a:buNone/>
                      </a:pPr>
                      <a:r>
                        <a:rPr b="1" lang="en" sz="1000" u="sng">
                          <a:solidFill>
                            <a:schemeClr val="dk1"/>
                          </a:solidFill>
                          <a:latin typeface="Questrial"/>
                          <a:ea typeface="Questrial"/>
                          <a:cs typeface="Questrial"/>
                          <a:sym typeface="Questrial"/>
                          <a:hlinkClick>
                            <a:extLst>
                              <a:ext uri="{A12FA001-AC4F-418D-AE19-62706E023703}">
                                <ahyp:hlinkClr val="tx"/>
                              </a:ext>
                            </a:extLst>
                          </a:hlinkClick>
                        </a:rPr>
                        <a:t>Fonts</a:t>
                      </a:r>
                      <a:endParaRPr b="1" sz="1000" u="sng">
                        <a:solidFill>
                          <a:schemeClr val="dk1"/>
                        </a:solidFill>
                        <a:latin typeface="Questrial"/>
                        <a:ea typeface="Questrial"/>
                        <a:cs typeface="Questrial"/>
                        <a:sym typeface="Questrial"/>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l">
                        <a:spcBef>
                          <a:spcPts val="0"/>
                        </a:spcBef>
                        <a:spcAft>
                          <a:spcPts val="1600"/>
                        </a:spcAft>
                        <a:buNone/>
                      </a:pPr>
                      <a:r>
                        <a:rPr lang="en" sz="1000">
                          <a:solidFill>
                            <a:schemeClr val="dk1"/>
                          </a:solidFill>
                          <a:latin typeface="Albert Sans"/>
                          <a:ea typeface="Albert Sans"/>
                          <a:cs typeface="Albert Sans"/>
                          <a:sym typeface="Albert Sans"/>
                        </a:rPr>
                        <a:t>To view this template correctly in PowerPoint, download and install the fonts we used</a:t>
                      </a:r>
                      <a:endParaRPr sz="1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2">
                          <a:alpha val="0"/>
                        </a:scheme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3">
                        <a:alpha val="21520"/>
                      </a:schemeClr>
                    </a:solidFill>
                  </a:tcPr>
                </a:tc>
              </a:tr>
              <a:tr h="361525">
                <a:tc>
                  <a:txBody>
                    <a:bodyPr/>
                    <a:lstStyle/>
                    <a:p>
                      <a:pPr indent="0" lvl="0" marL="0" rtl="0" algn="l">
                        <a:spcBef>
                          <a:spcPts val="0"/>
                        </a:spcBef>
                        <a:spcAft>
                          <a:spcPts val="0"/>
                        </a:spcAft>
                        <a:buNone/>
                      </a:pPr>
                      <a:r>
                        <a:rPr b="1" lang="en" sz="1000" u="sng">
                          <a:solidFill>
                            <a:schemeClr val="dk1"/>
                          </a:solidFill>
                          <a:latin typeface="Questrial"/>
                          <a:ea typeface="Questrial"/>
                          <a:cs typeface="Questrial"/>
                          <a:sym typeface="Questrial"/>
                          <a:hlinkClick>
                            <a:extLst>
                              <a:ext uri="{A12FA001-AC4F-418D-AE19-62706E023703}">
                                <ahyp:hlinkClr val="tx"/>
                              </a:ext>
                            </a:extLst>
                          </a:hlinkClick>
                        </a:rPr>
                        <a:t>Used</a:t>
                      </a:r>
                      <a:r>
                        <a:rPr b="1" lang="en" sz="1000">
                          <a:solidFill>
                            <a:schemeClr val="dk1"/>
                          </a:solidFill>
                          <a:latin typeface="Questrial"/>
                          <a:ea typeface="Questrial"/>
                          <a:cs typeface="Questrial"/>
                          <a:sym typeface="Questrial"/>
                        </a:rPr>
                        <a:t> </a:t>
                      </a:r>
                      <a:r>
                        <a:rPr b="1" lang="en" sz="1000">
                          <a:solidFill>
                            <a:schemeClr val="dk1"/>
                          </a:solidFill>
                          <a:latin typeface="Questrial"/>
                          <a:ea typeface="Questrial"/>
                          <a:cs typeface="Questrial"/>
                          <a:sym typeface="Questrial"/>
                        </a:rPr>
                        <a:t>and </a:t>
                      </a:r>
                      <a:r>
                        <a:rPr b="1" lang="en" sz="1000" u="sng">
                          <a:solidFill>
                            <a:schemeClr val="dk1"/>
                          </a:solidFill>
                          <a:latin typeface="Questrial"/>
                          <a:ea typeface="Questrial"/>
                          <a:cs typeface="Questrial"/>
                          <a:sym typeface="Questrial"/>
                          <a:hlinkClick>
                            <a:extLst>
                              <a:ext uri="{A12FA001-AC4F-418D-AE19-62706E023703}">
                                <ahyp:hlinkClr val="tx"/>
                              </a:ext>
                            </a:extLst>
                          </a:hlinkClick>
                        </a:rPr>
                        <a:t>alternative</a:t>
                      </a:r>
                      <a:r>
                        <a:rPr b="1" lang="en" sz="1000" u="sng">
                          <a:solidFill>
                            <a:schemeClr val="dk1"/>
                          </a:solidFill>
                          <a:latin typeface="Questrial"/>
                          <a:ea typeface="Questrial"/>
                          <a:cs typeface="Questrial"/>
                          <a:sym typeface="Questrial"/>
                          <a:hlinkClick>
                            <a:extLst>
                              <a:ext uri="{A12FA001-AC4F-418D-AE19-62706E023703}">
                                <ahyp:hlinkClr val="tx"/>
                              </a:ext>
                            </a:extLst>
                          </a:hlinkClick>
                        </a:rPr>
                        <a:t> resources</a:t>
                      </a:r>
                      <a:endParaRPr b="1" sz="1000" u="sng">
                        <a:solidFill>
                          <a:schemeClr val="dk1"/>
                        </a:solidFill>
                        <a:latin typeface="Questrial"/>
                        <a:ea typeface="Questrial"/>
                        <a:cs typeface="Questrial"/>
                        <a:sym typeface="Questrial"/>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1600"/>
                        </a:spcAft>
                        <a:buNone/>
                      </a:pPr>
                      <a:r>
                        <a:rPr lang="en" sz="1000">
                          <a:solidFill>
                            <a:schemeClr val="dk1"/>
                          </a:solidFill>
                          <a:latin typeface="Albert Sans"/>
                          <a:ea typeface="Albert Sans"/>
                          <a:cs typeface="Albert Sans"/>
                          <a:sym typeface="Albert Sans"/>
                        </a:rPr>
                        <a:t>An assortment of graphic resources that are suitable for use in this presentation</a:t>
                      </a:r>
                      <a:endParaRPr sz="1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3">
                        <a:alpha val="21520"/>
                      </a:schemeClr>
                    </a:solidFill>
                  </a:tcPr>
                </a:tc>
              </a:tr>
              <a:tr h="361525">
                <a:tc>
                  <a:txBody>
                    <a:bodyPr/>
                    <a:lstStyle/>
                    <a:p>
                      <a:pPr indent="0" lvl="0" marL="0" rtl="0" algn="l">
                        <a:spcBef>
                          <a:spcPts val="0"/>
                        </a:spcBef>
                        <a:spcAft>
                          <a:spcPts val="0"/>
                        </a:spcAft>
                        <a:buNone/>
                      </a:pPr>
                      <a:r>
                        <a:rPr b="1" lang="en" sz="1000" u="sng">
                          <a:solidFill>
                            <a:schemeClr val="dk1"/>
                          </a:solidFill>
                          <a:latin typeface="Questrial"/>
                          <a:ea typeface="Questrial"/>
                          <a:cs typeface="Questrial"/>
                          <a:sym typeface="Questrial"/>
                          <a:hlinkClick>
                            <a:extLst>
                              <a:ext uri="{A12FA001-AC4F-418D-AE19-62706E023703}">
                                <ahyp:hlinkClr val="tx"/>
                              </a:ext>
                            </a:extLst>
                          </a:hlinkClick>
                        </a:rPr>
                        <a:t>Thanks slide</a:t>
                      </a:r>
                      <a:endParaRPr b="1" sz="1000" u="sng">
                        <a:solidFill>
                          <a:schemeClr val="dk1"/>
                        </a:solidFill>
                        <a:latin typeface="Questrial"/>
                        <a:ea typeface="Questrial"/>
                        <a:cs typeface="Questrial"/>
                        <a:sym typeface="Questrial"/>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l">
                        <a:spcBef>
                          <a:spcPts val="0"/>
                        </a:spcBef>
                        <a:spcAft>
                          <a:spcPts val="1600"/>
                        </a:spcAft>
                        <a:buNone/>
                      </a:pPr>
                      <a:r>
                        <a:rPr lang="en" sz="1000">
                          <a:solidFill>
                            <a:schemeClr val="dk1"/>
                          </a:solidFill>
                          <a:latin typeface="Albert Sans"/>
                          <a:ea typeface="Albert Sans"/>
                          <a:cs typeface="Albert Sans"/>
                          <a:sym typeface="Albert Sans"/>
                        </a:rPr>
                        <a:t>You must keep it so that proper credits for our design are given</a:t>
                      </a:r>
                      <a:endParaRPr sz="1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3">
                        <a:alpha val="21520"/>
                      </a:schemeClr>
                    </a:solidFill>
                  </a:tcPr>
                </a:tc>
              </a:tr>
              <a:tr h="361525">
                <a:tc>
                  <a:txBody>
                    <a:bodyPr/>
                    <a:lstStyle/>
                    <a:p>
                      <a:pPr indent="0" lvl="0" marL="0" rtl="0" algn="l">
                        <a:spcBef>
                          <a:spcPts val="0"/>
                        </a:spcBef>
                        <a:spcAft>
                          <a:spcPts val="0"/>
                        </a:spcAft>
                        <a:buNone/>
                      </a:pPr>
                      <a:r>
                        <a:rPr b="1" lang="en" sz="1000" u="sng">
                          <a:solidFill>
                            <a:schemeClr val="dk1"/>
                          </a:solidFill>
                          <a:latin typeface="Questrial"/>
                          <a:ea typeface="Questrial"/>
                          <a:cs typeface="Questrial"/>
                          <a:sym typeface="Questrial"/>
                          <a:hlinkClick>
                            <a:extLst>
                              <a:ext uri="{A12FA001-AC4F-418D-AE19-62706E023703}">
                                <ahyp:hlinkClr val="tx"/>
                              </a:ext>
                            </a:extLst>
                          </a:hlinkClick>
                        </a:rPr>
                        <a:t>Colors</a:t>
                      </a:r>
                      <a:endParaRPr b="1" sz="1000" u="sng">
                        <a:solidFill>
                          <a:schemeClr val="dk1"/>
                        </a:solidFill>
                        <a:latin typeface="Questrial"/>
                        <a:ea typeface="Questrial"/>
                        <a:cs typeface="Questrial"/>
                        <a:sym typeface="Questrial"/>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l">
                        <a:spcBef>
                          <a:spcPts val="0"/>
                        </a:spcBef>
                        <a:spcAft>
                          <a:spcPts val="1600"/>
                        </a:spcAft>
                        <a:buNone/>
                      </a:pPr>
                      <a:r>
                        <a:rPr lang="en" sz="1000">
                          <a:solidFill>
                            <a:schemeClr val="dk1"/>
                          </a:solidFill>
                          <a:latin typeface="Albert Sans"/>
                          <a:ea typeface="Albert Sans"/>
                          <a:cs typeface="Albert Sans"/>
                          <a:sym typeface="Albert Sans"/>
                        </a:rPr>
                        <a:t>All the colors used in this presentation</a:t>
                      </a:r>
                      <a:endParaRPr sz="1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3">
                        <a:alpha val="21520"/>
                      </a:schemeClr>
                    </a:solidFill>
                  </a:tcPr>
                </a:tc>
              </a:tr>
              <a:tr h="361525">
                <a:tc>
                  <a:txBody>
                    <a:bodyPr/>
                    <a:lstStyle/>
                    <a:p>
                      <a:pPr indent="0" lvl="0" marL="0" rtl="0" algn="l">
                        <a:spcBef>
                          <a:spcPts val="0"/>
                        </a:spcBef>
                        <a:spcAft>
                          <a:spcPts val="0"/>
                        </a:spcAft>
                        <a:buNone/>
                      </a:pPr>
                      <a:r>
                        <a:rPr b="1" lang="en" sz="1000" u="sng">
                          <a:solidFill>
                            <a:schemeClr val="dk1"/>
                          </a:solidFill>
                          <a:latin typeface="Questrial"/>
                          <a:ea typeface="Questrial"/>
                          <a:cs typeface="Questrial"/>
                          <a:sym typeface="Questrial"/>
                          <a:hlinkClick>
                            <a:extLst>
                              <a:ext uri="{A12FA001-AC4F-418D-AE19-62706E023703}">
                                <ahyp:hlinkClr val="tx"/>
                              </a:ext>
                            </a:extLst>
                          </a:hlinkClick>
                        </a:rPr>
                        <a:t>Icons</a:t>
                      </a:r>
                      <a:r>
                        <a:rPr b="1" lang="en" sz="1000">
                          <a:solidFill>
                            <a:schemeClr val="dk1"/>
                          </a:solidFill>
                          <a:latin typeface="Questrial"/>
                          <a:ea typeface="Questrial"/>
                          <a:cs typeface="Questrial"/>
                          <a:sym typeface="Questrial"/>
                        </a:rPr>
                        <a:t> and </a:t>
                      </a:r>
                      <a:r>
                        <a:rPr b="1" lang="en" sz="1000" u="sng">
                          <a:solidFill>
                            <a:schemeClr val="dk1"/>
                          </a:solidFill>
                          <a:latin typeface="Questrial"/>
                          <a:ea typeface="Questrial"/>
                          <a:cs typeface="Questrial"/>
                          <a:sym typeface="Questrial"/>
                          <a:hlinkClick>
                            <a:extLst>
                              <a:ext uri="{A12FA001-AC4F-418D-AE19-62706E023703}">
                                <ahyp:hlinkClr val="tx"/>
                              </a:ext>
                            </a:extLst>
                          </a:hlinkClick>
                        </a:rPr>
                        <a:t>infographic resources</a:t>
                      </a:r>
                      <a:endParaRPr b="1" sz="1000" u="sng">
                        <a:solidFill>
                          <a:schemeClr val="dk1"/>
                        </a:solidFill>
                        <a:latin typeface="Questrial"/>
                        <a:ea typeface="Questrial"/>
                        <a:cs typeface="Questrial"/>
                        <a:sym typeface="Questrial"/>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000">
                          <a:solidFill>
                            <a:schemeClr val="dk1"/>
                          </a:solidFill>
                          <a:latin typeface="Albert Sans"/>
                          <a:ea typeface="Albert Sans"/>
                          <a:cs typeface="Albert Sans"/>
                          <a:sym typeface="Albert Sans"/>
                        </a:rPr>
                        <a:t>These can be used in the template, and their size and color can be edited</a:t>
                      </a:r>
                      <a:endParaRPr sz="1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3">
                        <a:alpha val="21520"/>
                      </a:schemeClr>
                    </a:solidFill>
                  </a:tcPr>
                </a:tc>
              </a:tr>
              <a:tr h="361525">
                <a:tc>
                  <a:txBody>
                    <a:bodyPr/>
                    <a:lstStyle/>
                    <a:p>
                      <a:pPr indent="0" lvl="0" marL="0" rtl="0" algn="l">
                        <a:spcBef>
                          <a:spcPts val="0"/>
                        </a:spcBef>
                        <a:spcAft>
                          <a:spcPts val="0"/>
                        </a:spcAft>
                        <a:buNone/>
                      </a:pPr>
                      <a:r>
                        <a:rPr b="1" lang="en" sz="1000">
                          <a:solidFill>
                            <a:schemeClr val="dk1"/>
                          </a:solidFill>
                          <a:latin typeface="Questrial"/>
                          <a:ea typeface="Questrial"/>
                          <a:cs typeface="Questrial"/>
                          <a:sym typeface="Questrial"/>
                        </a:rPr>
                        <a:t>Editable presentation theme </a:t>
                      </a:r>
                      <a:endParaRPr b="1" sz="1000">
                        <a:solidFill>
                          <a:schemeClr val="dk1"/>
                        </a:solidFill>
                        <a:latin typeface="Questrial"/>
                        <a:ea typeface="Questrial"/>
                        <a:cs typeface="Questrial"/>
                        <a:sym typeface="Questrial"/>
                      </a:endParaRPr>
                    </a:p>
                  </a:txBody>
                  <a:tcPr marT="91425" marB="91425" marR="91425" marL="91425" anchor="ctr">
                    <a:lnL cap="flat" cmpd="sng" w="9525">
                      <a:solidFill>
                        <a:schemeClr val="dk2">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accent4"/>
                    </a:solidFill>
                  </a:tcPr>
                </a:tc>
                <a:tc>
                  <a:txBody>
                    <a:bodyPr/>
                    <a:lstStyle/>
                    <a:p>
                      <a:pPr indent="0" lvl="0" marL="0" rtl="0" algn="l">
                        <a:spcBef>
                          <a:spcPts val="0"/>
                        </a:spcBef>
                        <a:spcAft>
                          <a:spcPts val="1600"/>
                        </a:spcAft>
                        <a:buNone/>
                      </a:pPr>
                      <a:r>
                        <a:rPr lang="en" sz="1000">
                          <a:solidFill>
                            <a:schemeClr val="dk1"/>
                          </a:solidFill>
                          <a:latin typeface="Albert Sans"/>
                          <a:ea typeface="Albert Sans"/>
                          <a:cs typeface="Albert Sans"/>
                          <a:sym typeface="Albert Sans"/>
                        </a:rPr>
                        <a:t>You can edit the master slides easily. For more info, click </a:t>
                      </a:r>
                      <a:r>
                        <a:rPr lang="en" sz="1000" u="sng">
                          <a:solidFill>
                            <a:schemeClr val="dk1"/>
                          </a:solidFill>
                          <a:latin typeface="Albert Sans"/>
                          <a:ea typeface="Albert Sans"/>
                          <a:cs typeface="Albert Sans"/>
                          <a:sym typeface="Albert Sans"/>
                          <a:hlinkClick r:id="rId3">
                            <a:extLst>
                              <a:ext uri="{A12FA001-AC4F-418D-AE19-62706E023703}">
                                <ahyp:hlinkClr val="tx"/>
                              </a:ext>
                            </a:extLst>
                          </a:hlinkClick>
                        </a:rPr>
                        <a:t>here</a:t>
                      </a:r>
                      <a:endParaRPr sz="1000">
                        <a:solidFill>
                          <a:schemeClr val="dk1"/>
                        </a:solidFill>
                        <a:latin typeface="Albert Sans"/>
                        <a:ea typeface="Albert Sans"/>
                        <a:cs typeface="Albert Sans"/>
                        <a:sym typeface="Albert Sans"/>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2">
                          <a:alpha val="0"/>
                        </a:scheme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2">
                          <a:alpha val="0"/>
                        </a:schemeClr>
                      </a:solidFill>
                      <a:prstDash val="solid"/>
                      <a:round/>
                      <a:headEnd len="sm" w="sm" type="none"/>
                      <a:tailEnd len="sm" w="sm" type="none"/>
                    </a:lnB>
                    <a:solidFill>
                      <a:schemeClr val="accent3">
                        <a:alpha val="21520"/>
                      </a:schemeClr>
                    </a:solidFill>
                  </a:tcPr>
                </a:tc>
              </a:tr>
            </a:tbl>
          </a:graphicData>
        </a:graphic>
      </p:graphicFrame>
      <p:sp>
        <p:nvSpPr>
          <p:cNvPr id="712" name="Google Shape;712;p40"/>
          <p:cNvSpPr txBox="1"/>
          <p:nvPr/>
        </p:nvSpPr>
        <p:spPr>
          <a:xfrm>
            <a:off x="720000" y="1178200"/>
            <a:ext cx="7704000" cy="30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latin typeface="Albert Sans"/>
                <a:ea typeface="Albert Sans"/>
                <a:cs typeface="Albert Sans"/>
                <a:sym typeface="Albert Sans"/>
              </a:rPr>
              <a:t>You can delete this slide when you’re done editing the presentation</a:t>
            </a:r>
            <a:endParaRPr>
              <a:solidFill>
                <a:schemeClr val="dk1"/>
              </a:solidFill>
              <a:latin typeface="Albert Sans"/>
              <a:ea typeface="Albert Sans"/>
              <a:cs typeface="Albert Sans"/>
              <a:sym typeface="Albert Sans"/>
            </a:endParaRPr>
          </a:p>
        </p:txBody>
      </p:sp>
      <p:sp>
        <p:nvSpPr>
          <p:cNvPr id="713" name="Google Shape;713;p40"/>
          <p:cNvSpPr txBox="1"/>
          <p:nvPr/>
        </p:nvSpPr>
        <p:spPr>
          <a:xfrm>
            <a:off x="713225" y="4085475"/>
            <a:ext cx="3665700" cy="51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dk1"/>
                </a:solidFill>
                <a:latin typeface="Albert Sans"/>
                <a:ea typeface="Albert Sans"/>
                <a:cs typeface="Albert Sans"/>
                <a:sym typeface="Albert Sans"/>
              </a:rPr>
              <a:t>For more info:</a:t>
            </a:r>
            <a:br>
              <a:rPr lang="en" sz="1100">
                <a:solidFill>
                  <a:schemeClr val="dk1"/>
                </a:solidFill>
                <a:latin typeface="Albert Sans"/>
                <a:ea typeface="Albert Sans"/>
                <a:cs typeface="Albert Sans"/>
                <a:sym typeface="Albert Sans"/>
              </a:rPr>
            </a:br>
            <a:r>
              <a:rPr b="1" lang="en" sz="1100" u="sng">
                <a:solidFill>
                  <a:schemeClr val="dk1"/>
                </a:solidFill>
                <a:latin typeface="Albert Sans"/>
                <a:ea typeface="Albert Sans"/>
                <a:cs typeface="Albert Sans"/>
                <a:sym typeface="Albert Sans"/>
                <a:hlinkClick r:id="rId4">
                  <a:extLst>
                    <a:ext uri="{A12FA001-AC4F-418D-AE19-62706E023703}">
                      <ahyp:hlinkClr val="tx"/>
                    </a:ext>
                  </a:extLst>
                </a:hlinkClick>
              </a:rPr>
              <a:t>Slidesgo</a:t>
            </a:r>
            <a:r>
              <a:rPr b="1" lang="en" sz="1100">
                <a:solidFill>
                  <a:schemeClr val="dk1"/>
                </a:solidFill>
                <a:latin typeface="Albert Sans"/>
                <a:ea typeface="Albert Sans"/>
                <a:cs typeface="Albert Sans"/>
                <a:sym typeface="Albert Sans"/>
              </a:rPr>
              <a:t> | </a:t>
            </a:r>
            <a:r>
              <a:rPr b="1" lang="en" sz="1100" u="sng">
                <a:solidFill>
                  <a:schemeClr val="dk1"/>
                </a:solidFill>
                <a:latin typeface="Albert Sans"/>
                <a:ea typeface="Albert Sans"/>
                <a:cs typeface="Albert Sans"/>
                <a:sym typeface="Albert Sans"/>
                <a:hlinkClick r:id="rId5">
                  <a:extLst>
                    <a:ext uri="{A12FA001-AC4F-418D-AE19-62706E023703}">
                      <ahyp:hlinkClr val="tx"/>
                    </a:ext>
                  </a:extLst>
                </a:hlinkClick>
              </a:rPr>
              <a:t>Blog</a:t>
            </a:r>
            <a:r>
              <a:rPr b="1" lang="en" sz="1100">
                <a:solidFill>
                  <a:schemeClr val="dk1"/>
                </a:solidFill>
                <a:latin typeface="Albert Sans"/>
                <a:ea typeface="Albert Sans"/>
                <a:cs typeface="Albert Sans"/>
                <a:sym typeface="Albert Sans"/>
              </a:rPr>
              <a:t> |</a:t>
            </a:r>
            <a:r>
              <a:rPr b="1" lang="en" sz="1100">
                <a:solidFill>
                  <a:schemeClr val="dk1"/>
                </a:solidFill>
                <a:latin typeface="Albert Sans"/>
                <a:ea typeface="Albert Sans"/>
                <a:cs typeface="Albert Sans"/>
                <a:sym typeface="Albert Sans"/>
              </a:rPr>
              <a:t> </a:t>
            </a:r>
            <a:r>
              <a:rPr b="1" lang="en" sz="1100" u="sng">
                <a:solidFill>
                  <a:schemeClr val="dk1"/>
                </a:solidFill>
                <a:latin typeface="Albert Sans"/>
                <a:ea typeface="Albert Sans"/>
                <a:cs typeface="Albert Sans"/>
                <a:sym typeface="Albert Sans"/>
                <a:hlinkClick r:id="rId6">
                  <a:extLst>
                    <a:ext uri="{A12FA001-AC4F-418D-AE19-62706E023703}">
                      <ahyp:hlinkClr val="tx"/>
                    </a:ext>
                  </a:extLst>
                </a:hlinkClick>
              </a:rPr>
              <a:t>FAQs</a:t>
            </a:r>
            <a:endParaRPr b="1" sz="1100" u="sng">
              <a:solidFill>
                <a:schemeClr val="dk1"/>
              </a:solidFill>
              <a:latin typeface="Albert Sans"/>
              <a:ea typeface="Albert Sans"/>
              <a:cs typeface="Albert Sans"/>
              <a:sym typeface="Albert Sans"/>
            </a:endParaRPr>
          </a:p>
        </p:txBody>
      </p:sp>
      <p:sp>
        <p:nvSpPr>
          <p:cNvPr id="714" name="Google Shape;714;p40"/>
          <p:cNvSpPr txBox="1"/>
          <p:nvPr/>
        </p:nvSpPr>
        <p:spPr>
          <a:xfrm>
            <a:off x="4765075" y="4085475"/>
            <a:ext cx="3665700" cy="51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dk1"/>
                </a:solidFill>
                <a:latin typeface="Albert Sans"/>
                <a:ea typeface="Albert Sans"/>
                <a:cs typeface="Albert Sans"/>
                <a:sym typeface="Albert Sans"/>
              </a:rPr>
              <a:t>You can visit our sister </a:t>
            </a:r>
            <a:r>
              <a:rPr lang="en" sz="1100">
                <a:solidFill>
                  <a:schemeClr val="dk1"/>
                </a:solidFill>
                <a:latin typeface="Albert Sans"/>
                <a:ea typeface="Albert Sans"/>
                <a:cs typeface="Albert Sans"/>
                <a:sym typeface="Albert Sans"/>
              </a:rPr>
              <a:t>projects</a:t>
            </a:r>
            <a:r>
              <a:rPr lang="en" sz="1100">
                <a:solidFill>
                  <a:schemeClr val="dk1"/>
                </a:solidFill>
                <a:latin typeface="Albert Sans"/>
                <a:ea typeface="Albert Sans"/>
                <a:cs typeface="Albert Sans"/>
                <a:sym typeface="Albert Sans"/>
              </a:rPr>
              <a:t>:</a:t>
            </a:r>
            <a:br>
              <a:rPr lang="en" sz="1100">
                <a:solidFill>
                  <a:schemeClr val="dk1"/>
                </a:solidFill>
                <a:latin typeface="Albert Sans"/>
                <a:ea typeface="Albert Sans"/>
                <a:cs typeface="Albert Sans"/>
                <a:sym typeface="Albert Sans"/>
              </a:rPr>
            </a:br>
            <a:r>
              <a:rPr b="1" lang="en" sz="1100" u="sng">
                <a:solidFill>
                  <a:schemeClr val="dk1"/>
                </a:solidFill>
                <a:latin typeface="Albert Sans"/>
                <a:ea typeface="Albert Sans"/>
                <a:cs typeface="Albert Sans"/>
                <a:sym typeface="Albert Sans"/>
                <a:hlinkClick r:id="rId7">
                  <a:extLst>
                    <a:ext uri="{A12FA001-AC4F-418D-AE19-62706E023703}">
                      <ahyp:hlinkClr val="tx"/>
                    </a:ext>
                  </a:extLst>
                </a:hlinkClick>
              </a:rPr>
              <a:t>Freepik</a:t>
            </a:r>
            <a:r>
              <a:rPr b="1" lang="en" sz="1100">
                <a:solidFill>
                  <a:schemeClr val="dk1"/>
                </a:solidFill>
                <a:latin typeface="Albert Sans"/>
                <a:ea typeface="Albert Sans"/>
                <a:cs typeface="Albert Sans"/>
                <a:sym typeface="Albert Sans"/>
              </a:rPr>
              <a:t> | </a:t>
            </a:r>
            <a:r>
              <a:rPr b="1" lang="en" sz="1100" u="sng">
                <a:solidFill>
                  <a:schemeClr val="dk1"/>
                </a:solidFill>
                <a:latin typeface="Albert Sans"/>
                <a:ea typeface="Albert Sans"/>
                <a:cs typeface="Albert Sans"/>
                <a:sym typeface="Albert Sans"/>
                <a:hlinkClick r:id="rId8">
                  <a:extLst>
                    <a:ext uri="{A12FA001-AC4F-418D-AE19-62706E023703}">
                      <ahyp:hlinkClr val="tx"/>
                    </a:ext>
                  </a:extLst>
                </a:hlinkClick>
              </a:rPr>
              <a:t>Flaticon</a:t>
            </a:r>
            <a:r>
              <a:rPr b="1" lang="en" sz="1100">
                <a:solidFill>
                  <a:schemeClr val="dk1"/>
                </a:solidFill>
                <a:latin typeface="Albert Sans"/>
                <a:ea typeface="Albert Sans"/>
                <a:cs typeface="Albert Sans"/>
                <a:sym typeface="Albert Sans"/>
              </a:rPr>
              <a:t> | </a:t>
            </a:r>
            <a:r>
              <a:rPr b="1" lang="en" sz="1100" u="sng">
                <a:solidFill>
                  <a:schemeClr val="dk1"/>
                </a:solidFill>
                <a:latin typeface="Albert Sans"/>
                <a:ea typeface="Albert Sans"/>
                <a:cs typeface="Albert Sans"/>
                <a:sym typeface="Albert Sans"/>
                <a:hlinkClick r:id="rId9">
                  <a:extLst>
                    <a:ext uri="{A12FA001-AC4F-418D-AE19-62706E023703}">
                      <ahyp:hlinkClr val="tx"/>
                    </a:ext>
                  </a:extLst>
                </a:hlinkClick>
              </a:rPr>
              <a:t>Storyset</a:t>
            </a:r>
            <a:r>
              <a:rPr b="1" lang="en" sz="1100">
                <a:solidFill>
                  <a:schemeClr val="dk1"/>
                </a:solidFill>
                <a:latin typeface="Albert Sans"/>
                <a:ea typeface="Albert Sans"/>
                <a:cs typeface="Albert Sans"/>
                <a:sym typeface="Albert Sans"/>
              </a:rPr>
              <a:t> | </a:t>
            </a:r>
            <a:r>
              <a:rPr b="1" lang="en" sz="1100" u="sng">
                <a:solidFill>
                  <a:schemeClr val="dk1"/>
                </a:solidFill>
                <a:latin typeface="Albert Sans"/>
                <a:ea typeface="Albert Sans"/>
                <a:cs typeface="Albert Sans"/>
                <a:sym typeface="Albert Sans"/>
                <a:hlinkClick r:id="rId10">
                  <a:extLst>
                    <a:ext uri="{A12FA001-AC4F-418D-AE19-62706E023703}">
                      <ahyp:hlinkClr val="tx"/>
                    </a:ext>
                  </a:extLst>
                </a:hlinkClick>
              </a:rPr>
              <a:t>Wepik</a:t>
            </a:r>
            <a:r>
              <a:rPr b="1" lang="en" sz="1100">
                <a:solidFill>
                  <a:schemeClr val="dk1"/>
                </a:solidFill>
                <a:latin typeface="Albert Sans"/>
                <a:ea typeface="Albert Sans"/>
                <a:cs typeface="Albert Sans"/>
                <a:sym typeface="Albert Sans"/>
              </a:rPr>
              <a:t> | </a:t>
            </a:r>
            <a:r>
              <a:rPr b="1" lang="en" sz="1100" u="sng">
                <a:solidFill>
                  <a:schemeClr val="dk1"/>
                </a:solidFill>
                <a:latin typeface="Albert Sans"/>
                <a:ea typeface="Albert Sans"/>
                <a:cs typeface="Albert Sans"/>
                <a:sym typeface="Albert Sans"/>
                <a:hlinkClick r:id="rId11">
                  <a:extLst>
                    <a:ext uri="{A12FA001-AC4F-418D-AE19-62706E023703}">
                      <ahyp:hlinkClr val="tx"/>
                    </a:ext>
                  </a:extLst>
                </a:hlinkClick>
              </a:rPr>
              <a:t>Videvo</a:t>
            </a:r>
            <a:endParaRPr b="1" sz="1100">
              <a:solidFill>
                <a:schemeClr val="dk1"/>
              </a:solidFill>
              <a:latin typeface="Albert Sans"/>
              <a:ea typeface="Albert Sans"/>
              <a:cs typeface="Albert Sans"/>
              <a:sym typeface="Albert Sans"/>
            </a:endParaRPr>
          </a:p>
        </p:txBody>
      </p:sp>
      <p:pic>
        <p:nvPicPr>
          <p:cNvPr id="715" name="Google Shape;715;p40"/>
          <p:cNvPicPr preferRelativeResize="0"/>
          <p:nvPr/>
        </p:nvPicPr>
        <p:blipFill>
          <a:blip r:embed="rId12">
            <a:alphaModFix/>
          </a:blip>
          <a:stretch>
            <a:fillRect/>
          </a:stretch>
        </p:blipFill>
        <p:spPr>
          <a:xfrm>
            <a:off x="4572000" y="0"/>
            <a:ext cx="3927250" cy="5143499"/>
          </a:xfrm>
          <a:prstGeom prst="rect">
            <a:avLst/>
          </a:prstGeom>
          <a:noFill/>
          <a:ln>
            <a:noFill/>
          </a:ln>
        </p:spPr>
      </p:pic>
      <p:pic>
        <p:nvPicPr>
          <p:cNvPr id="716" name="Google Shape;716;p40"/>
          <p:cNvPicPr preferRelativeResize="0"/>
          <p:nvPr/>
        </p:nvPicPr>
        <p:blipFill>
          <a:blip r:embed="rId13">
            <a:alphaModFix/>
          </a:blip>
          <a:stretch>
            <a:fillRect/>
          </a:stretch>
        </p:blipFill>
        <p:spPr>
          <a:xfrm>
            <a:off x="511346" y="0"/>
            <a:ext cx="4060658"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41"/>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From molecules to life</a:t>
            </a:r>
            <a:endParaRPr/>
          </a:p>
        </p:txBody>
      </p:sp>
      <p:sp>
        <p:nvSpPr>
          <p:cNvPr id="722" name="Google Shape;722;p41"/>
          <p:cNvSpPr txBox="1"/>
          <p:nvPr>
            <p:ph idx="1" type="subTitle"/>
          </p:nvPr>
        </p:nvSpPr>
        <p:spPr>
          <a:xfrm>
            <a:off x="4832078" y="1820025"/>
            <a:ext cx="3254100" cy="20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Mercury takes a little more than 58 days to complete its rotation, so try to imagine how long days must be there! Since the temperatures are so extreme, albeit not as extreme as on Venus, Mercury has been deemed to be non-habitable for humans</a:t>
            </a:r>
            <a:endParaRPr/>
          </a:p>
        </p:txBody>
      </p:sp>
      <p:sp>
        <p:nvSpPr>
          <p:cNvPr id="723" name="Google Shape;723;p41"/>
          <p:cNvSpPr txBox="1"/>
          <p:nvPr>
            <p:ph idx="2" type="subTitle"/>
          </p:nvPr>
        </p:nvSpPr>
        <p:spPr>
          <a:xfrm>
            <a:off x="1057900" y="1820025"/>
            <a:ext cx="3254100" cy="20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Mercury is the closest planet to the Sun and the smallest one in the entire Solar System. Contrary to popular belief, this planet's name has nothing to do with the liquid metal. Mercury was, instead, named after the famous Roman messenger god </a:t>
            </a:r>
            <a:r>
              <a:rPr lang="en"/>
              <a:t>Mercurius</a:t>
            </a:r>
            <a:endParaRPr/>
          </a:p>
        </p:txBody>
      </p:sp>
      <p:pic>
        <p:nvPicPr>
          <p:cNvPr id="724" name="Google Shape;724;p41"/>
          <p:cNvPicPr preferRelativeResize="0"/>
          <p:nvPr/>
        </p:nvPicPr>
        <p:blipFill rotWithShape="1">
          <a:blip r:embed="rId3">
            <a:alphaModFix/>
          </a:blip>
          <a:srcRect b="0" l="0" r="0" t="0"/>
          <a:stretch/>
        </p:blipFill>
        <p:spPr>
          <a:xfrm rot="1593903">
            <a:off x="494412" y="3635761"/>
            <a:ext cx="1417928" cy="1417928"/>
          </a:xfrm>
          <a:prstGeom prst="rect">
            <a:avLst/>
          </a:prstGeom>
          <a:noFill/>
          <a:ln>
            <a:noFill/>
          </a:ln>
          <a:effectLst>
            <a:outerShdw blurRad="57150" rotWithShape="0" algn="bl" dir="5400000" dist="19050">
              <a:schemeClr val="dk1">
                <a:alpha val="50000"/>
              </a:schemeClr>
            </a:outerShdw>
          </a:effectLst>
        </p:spPr>
      </p:pic>
      <p:pic>
        <p:nvPicPr>
          <p:cNvPr id="725" name="Google Shape;725;p41"/>
          <p:cNvPicPr preferRelativeResize="0"/>
          <p:nvPr/>
        </p:nvPicPr>
        <p:blipFill>
          <a:blip r:embed="rId4">
            <a:alphaModFix/>
          </a:blip>
          <a:stretch>
            <a:fillRect/>
          </a:stretch>
        </p:blipFill>
        <p:spPr>
          <a:xfrm>
            <a:off x="828738" y="-222742"/>
            <a:ext cx="7486526" cy="54543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42"/>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However…</a:t>
            </a:r>
            <a:endParaRPr/>
          </a:p>
        </p:txBody>
      </p:sp>
      <p:sp>
        <p:nvSpPr>
          <p:cNvPr id="731" name="Google Shape;731;p42"/>
          <p:cNvSpPr txBox="1"/>
          <p:nvPr>
            <p:ph idx="3" type="subTitle"/>
          </p:nvPr>
        </p:nvSpPr>
        <p:spPr>
          <a:xfrm>
            <a:off x="1497650" y="2503800"/>
            <a:ext cx="2813700" cy="85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Does NOT REPLACE a Dichotomous Key</a:t>
            </a:r>
            <a:endParaRPr/>
          </a:p>
        </p:txBody>
      </p:sp>
      <p:sp>
        <p:nvSpPr>
          <p:cNvPr id="732" name="Google Shape;732;p42"/>
          <p:cNvSpPr txBox="1"/>
          <p:nvPr>
            <p:ph idx="4" type="subTitle"/>
          </p:nvPr>
        </p:nvSpPr>
        <p:spPr>
          <a:xfrm>
            <a:off x="4832635" y="2503800"/>
            <a:ext cx="2813700" cy="48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Still in Progress</a:t>
            </a:r>
            <a:endParaRPr/>
          </a:p>
        </p:txBody>
      </p:sp>
      <p:sp>
        <p:nvSpPr>
          <p:cNvPr id="733" name="Google Shape;733;p42"/>
          <p:cNvSpPr/>
          <p:nvPr/>
        </p:nvSpPr>
        <p:spPr>
          <a:xfrm>
            <a:off x="2579124" y="1945996"/>
            <a:ext cx="650748" cy="557800"/>
          </a:xfrm>
          <a:custGeom>
            <a:rect b="b" l="l" r="r" t="t"/>
            <a:pathLst>
              <a:path extrusionOk="0" h="13151" w="15184">
                <a:moveTo>
                  <a:pt x="3797" y="1"/>
                </a:moveTo>
                <a:lnTo>
                  <a:pt x="0" y="6576"/>
                </a:lnTo>
                <a:lnTo>
                  <a:pt x="3797" y="13151"/>
                </a:lnTo>
                <a:lnTo>
                  <a:pt x="11388" y="13151"/>
                </a:lnTo>
                <a:lnTo>
                  <a:pt x="15184" y="6576"/>
                </a:lnTo>
                <a:lnTo>
                  <a:pt x="1138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2"/>
          <p:cNvSpPr/>
          <p:nvPr/>
        </p:nvSpPr>
        <p:spPr>
          <a:xfrm>
            <a:off x="5914099" y="1945996"/>
            <a:ext cx="650748" cy="557800"/>
          </a:xfrm>
          <a:custGeom>
            <a:rect b="b" l="l" r="r" t="t"/>
            <a:pathLst>
              <a:path extrusionOk="0" h="13151" w="15184">
                <a:moveTo>
                  <a:pt x="3797" y="1"/>
                </a:moveTo>
                <a:lnTo>
                  <a:pt x="0" y="6576"/>
                </a:lnTo>
                <a:lnTo>
                  <a:pt x="3797" y="13151"/>
                </a:lnTo>
                <a:lnTo>
                  <a:pt x="11388" y="13151"/>
                </a:lnTo>
                <a:lnTo>
                  <a:pt x="15184" y="6576"/>
                </a:lnTo>
                <a:lnTo>
                  <a:pt x="1138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2"/>
          <p:cNvSpPr/>
          <p:nvPr/>
        </p:nvSpPr>
        <p:spPr>
          <a:xfrm>
            <a:off x="2723582" y="2054071"/>
            <a:ext cx="361847" cy="341678"/>
          </a:xfrm>
          <a:custGeom>
            <a:rect b="b" l="l" r="r" t="t"/>
            <a:pathLst>
              <a:path extrusionOk="0" h="11435" w="12110">
                <a:moveTo>
                  <a:pt x="3450" y="700"/>
                </a:moveTo>
                <a:cubicBezTo>
                  <a:pt x="4146" y="729"/>
                  <a:pt x="4146" y="1719"/>
                  <a:pt x="3450" y="1748"/>
                </a:cubicBezTo>
                <a:cubicBezTo>
                  <a:pt x="3161" y="1748"/>
                  <a:pt x="2927" y="1513"/>
                  <a:pt x="2927" y="1224"/>
                </a:cubicBezTo>
                <a:cubicBezTo>
                  <a:pt x="2927" y="935"/>
                  <a:pt x="3162" y="700"/>
                  <a:pt x="3450" y="700"/>
                </a:cubicBezTo>
                <a:close/>
                <a:moveTo>
                  <a:pt x="10201" y="4491"/>
                </a:moveTo>
                <a:cubicBezTo>
                  <a:pt x="10284" y="4491"/>
                  <a:pt x="10368" y="4510"/>
                  <a:pt x="10447" y="4552"/>
                </a:cubicBezTo>
                <a:cubicBezTo>
                  <a:pt x="10570" y="4617"/>
                  <a:pt x="10661" y="4727"/>
                  <a:pt x="10702" y="4862"/>
                </a:cubicBezTo>
                <a:cubicBezTo>
                  <a:pt x="10743" y="4996"/>
                  <a:pt x="10728" y="5137"/>
                  <a:pt x="10663" y="5262"/>
                </a:cubicBezTo>
                <a:cubicBezTo>
                  <a:pt x="10597" y="5385"/>
                  <a:pt x="10488" y="5475"/>
                  <a:pt x="10353" y="5516"/>
                </a:cubicBezTo>
                <a:cubicBezTo>
                  <a:pt x="10302" y="5531"/>
                  <a:pt x="10250" y="5539"/>
                  <a:pt x="10198" y="5539"/>
                </a:cubicBezTo>
                <a:cubicBezTo>
                  <a:pt x="10114" y="5539"/>
                  <a:pt x="10031" y="5518"/>
                  <a:pt x="9954" y="5478"/>
                </a:cubicBezTo>
                <a:cubicBezTo>
                  <a:pt x="9699" y="5340"/>
                  <a:pt x="9602" y="5023"/>
                  <a:pt x="9738" y="4768"/>
                </a:cubicBezTo>
                <a:cubicBezTo>
                  <a:pt x="9832" y="4592"/>
                  <a:pt x="10013" y="4491"/>
                  <a:pt x="10201" y="4491"/>
                </a:cubicBezTo>
                <a:close/>
                <a:moveTo>
                  <a:pt x="3450" y="4378"/>
                </a:moveTo>
                <a:cubicBezTo>
                  <a:pt x="3909" y="4378"/>
                  <a:pt x="4367" y="4690"/>
                  <a:pt x="4393" y="5315"/>
                </a:cubicBezTo>
                <a:cubicBezTo>
                  <a:pt x="4392" y="5833"/>
                  <a:pt x="3969" y="6256"/>
                  <a:pt x="3450" y="6256"/>
                </a:cubicBezTo>
                <a:cubicBezTo>
                  <a:pt x="2932" y="6256"/>
                  <a:pt x="2509" y="5833"/>
                  <a:pt x="2509" y="5315"/>
                </a:cubicBezTo>
                <a:cubicBezTo>
                  <a:pt x="2534" y="4690"/>
                  <a:pt x="2992" y="4378"/>
                  <a:pt x="3450" y="4378"/>
                </a:cubicBezTo>
                <a:close/>
                <a:moveTo>
                  <a:pt x="1243" y="7836"/>
                </a:moveTo>
                <a:cubicBezTo>
                  <a:pt x="1497" y="7836"/>
                  <a:pt x="1752" y="8010"/>
                  <a:pt x="1766" y="8357"/>
                </a:cubicBezTo>
                <a:cubicBezTo>
                  <a:pt x="1766" y="8645"/>
                  <a:pt x="1533" y="8881"/>
                  <a:pt x="1243" y="8881"/>
                </a:cubicBezTo>
                <a:cubicBezTo>
                  <a:pt x="954" y="8881"/>
                  <a:pt x="719" y="8645"/>
                  <a:pt x="719" y="8357"/>
                </a:cubicBezTo>
                <a:cubicBezTo>
                  <a:pt x="733" y="8010"/>
                  <a:pt x="988" y="7836"/>
                  <a:pt x="1243" y="7836"/>
                </a:cubicBezTo>
                <a:close/>
                <a:moveTo>
                  <a:pt x="7965" y="7029"/>
                </a:moveTo>
                <a:cubicBezTo>
                  <a:pt x="8119" y="7029"/>
                  <a:pt x="8279" y="7069"/>
                  <a:pt x="8432" y="7157"/>
                </a:cubicBezTo>
                <a:cubicBezTo>
                  <a:pt x="8649" y="7282"/>
                  <a:pt x="8806" y="7486"/>
                  <a:pt x="8870" y="7728"/>
                </a:cubicBezTo>
                <a:cubicBezTo>
                  <a:pt x="8936" y="7972"/>
                  <a:pt x="8903" y="8225"/>
                  <a:pt x="8777" y="8443"/>
                </a:cubicBezTo>
                <a:cubicBezTo>
                  <a:pt x="8650" y="8660"/>
                  <a:pt x="8448" y="8816"/>
                  <a:pt x="8204" y="8881"/>
                </a:cubicBezTo>
                <a:cubicBezTo>
                  <a:pt x="8123" y="8903"/>
                  <a:pt x="8040" y="8914"/>
                  <a:pt x="7957" y="8914"/>
                </a:cubicBezTo>
                <a:cubicBezTo>
                  <a:pt x="7795" y="8914"/>
                  <a:pt x="7634" y="8871"/>
                  <a:pt x="7490" y="8788"/>
                </a:cubicBezTo>
                <a:cubicBezTo>
                  <a:pt x="7272" y="8663"/>
                  <a:pt x="7116" y="8459"/>
                  <a:pt x="7051" y="8215"/>
                </a:cubicBezTo>
                <a:cubicBezTo>
                  <a:pt x="6881" y="7576"/>
                  <a:pt x="7389" y="7029"/>
                  <a:pt x="7965" y="7029"/>
                </a:cubicBezTo>
                <a:close/>
                <a:moveTo>
                  <a:pt x="10833" y="9682"/>
                </a:moveTo>
                <a:cubicBezTo>
                  <a:pt x="11049" y="9682"/>
                  <a:pt x="11264" y="9810"/>
                  <a:pt x="11336" y="10052"/>
                </a:cubicBezTo>
                <a:cubicBezTo>
                  <a:pt x="11378" y="10186"/>
                  <a:pt x="11363" y="10327"/>
                  <a:pt x="11298" y="10451"/>
                </a:cubicBezTo>
                <a:cubicBezTo>
                  <a:pt x="11233" y="10574"/>
                  <a:pt x="11123" y="10665"/>
                  <a:pt x="10989" y="10706"/>
                </a:cubicBezTo>
                <a:cubicBezTo>
                  <a:pt x="10938" y="10722"/>
                  <a:pt x="10887" y="10729"/>
                  <a:pt x="10836" y="10729"/>
                </a:cubicBezTo>
                <a:cubicBezTo>
                  <a:pt x="10751" y="10729"/>
                  <a:pt x="10666" y="10708"/>
                  <a:pt x="10589" y="10667"/>
                </a:cubicBezTo>
                <a:cubicBezTo>
                  <a:pt x="10466" y="10602"/>
                  <a:pt x="10375" y="10492"/>
                  <a:pt x="10334" y="10358"/>
                </a:cubicBezTo>
                <a:cubicBezTo>
                  <a:pt x="10293" y="10223"/>
                  <a:pt x="10307" y="10082"/>
                  <a:pt x="10373" y="9958"/>
                </a:cubicBezTo>
                <a:cubicBezTo>
                  <a:pt x="10472" y="9772"/>
                  <a:pt x="10653" y="9682"/>
                  <a:pt x="10833" y="9682"/>
                </a:cubicBezTo>
                <a:close/>
                <a:moveTo>
                  <a:pt x="5092" y="9681"/>
                </a:moveTo>
                <a:cubicBezTo>
                  <a:pt x="5220" y="9681"/>
                  <a:pt x="5348" y="9728"/>
                  <a:pt x="5449" y="9821"/>
                </a:cubicBezTo>
                <a:cubicBezTo>
                  <a:pt x="5661" y="10020"/>
                  <a:pt x="5672" y="10351"/>
                  <a:pt x="5474" y="10563"/>
                </a:cubicBezTo>
                <a:cubicBezTo>
                  <a:pt x="5354" y="10681"/>
                  <a:pt x="5221" y="10731"/>
                  <a:pt x="5094" y="10731"/>
                </a:cubicBezTo>
                <a:cubicBezTo>
                  <a:pt x="4697" y="10731"/>
                  <a:pt x="4365" y="10246"/>
                  <a:pt x="4709" y="9847"/>
                </a:cubicBezTo>
                <a:cubicBezTo>
                  <a:pt x="4812" y="9737"/>
                  <a:pt x="4952" y="9681"/>
                  <a:pt x="5092" y="9681"/>
                </a:cubicBezTo>
                <a:close/>
                <a:moveTo>
                  <a:pt x="3449" y="0"/>
                </a:moveTo>
                <a:cubicBezTo>
                  <a:pt x="2851" y="0"/>
                  <a:pt x="2253" y="408"/>
                  <a:pt x="2220" y="1224"/>
                </a:cubicBezTo>
                <a:cubicBezTo>
                  <a:pt x="2220" y="1780"/>
                  <a:pt x="2590" y="2250"/>
                  <a:pt x="3097" y="2402"/>
                </a:cubicBezTo>
                <a:lnTo>
                  <a:pt x="3097" y="3705"/>
                </a:lnTo>
                <a:cubicBezTo>
                  <a:pt x="1821" y="3976"/>
                  <a:pt x="1358" y="5608"/>
                  <a:pt x="2313" y="6504"/>
                </a:cubicBezTo>
                <a:lnTo>
                  <a:pt x="1630" y="7188"/>
                </a:lnTo>
                <a:cubicBezTo>
                  <a:pt x="1504" y="7144"/>
                  <a:pt x="1376" y="7124"/>
                  <a:pt x="1250" y="7124"/>
                </a:cubicBezTo>
                <a:cubicBezTo>
                  <a:pt x="600" y="7124"/>
                  <a:pt x="1" y="7668"/>
                  <a:pt x="13" y="8356"/>
                </a:cubicBezTo>
                <a:cubicBezTo>
                  <a:pt x="13" y="9034"/>
                  <a:pt x="566" y="9587"/>
                  <a:pt x="1244" y="9587"/>
                </a:cubicBezTo>
                <a:cubicBezTo>
                  <a:pt x="1246" y="9587"/>
                  <a:pt x="1248" y="9587"/>
                  <a:pt x="1250" y="9587"/>
                </a:cubicBezTo>
                <a:cubicBezTo>
                  <a:pt x="2264" y="9587"/>
                  <a:pt x="2839" y="8391"/>
                  <a:pt x="2215" y="7602"/>
                </a:cubicBezTo>
                <a:lnTo>
                  <a:pt x="2938" y="6878"/>
                </a:lnTo>
                <a:cubicBezTo>
                  <a:pt x="3097" y="6934"/>
                  <a:pt x="3266" y="6960"/>
                  <a:pt x="3436" y="6960"/>
                </a:cubicBezTo>
                <a:cubicBezTo>
                  <a:pt x="3887" y="6960"/>
                  <a:pt x="4342" y="6774"/>
                  <a:pt x="4634" y="6457"/>
                </a:cubicBezTo>
                <a:lnTo>
                  <a:pt x="6391" y="7471"/>
                </a:lnTo>
                <a:cubicBezTo>
                  <a:pt x="6297" y="7768"/>
                  <a:pt x="6288" y="8087"/>
                  <a:pt x="6371" y="8397"/>
                </a:cubicBezTo>
                <a:cubicBezTo>
                  <a:pt x="6396" y="8491"/>
                  <a:pt x="6430" y="8584"/>
                  <a:pt x="6471" y="8671"/>
                </a:cubicBezTo>
                <a:lnTo>
                  <a:pt x="5801" y="9197"/>
                </a:lnTo>
                <a:cubicBezTo>
                  <a:pt x="5589" y="9048"/>
                  <a:pt x="5341" y="8974"/>
                  <a:pt x="5094" y="8974"/>
                </a:cubicBezTo>
                <a:cubicBezTo>
                  <a:pt x="4764" y="8974"/>
                  <a:pt x="4436" y="9105"/>
                  <a:pt x="4194" y="9364"/>
                </a:cubicBezTo>
                <a:cubicBezTo>
                  <a:pt x="3462" y="10143"/>
                  <a:pt x="4029" y="11433"/>
                  <a:pt x="5085" y="11433"/>
                </a:cubicBezTo>
                <a:cubicBezTo>
                  <a:pt x="5087" y="11433"/>
                  <a:pt x="5090" y="11433"/>
                  <a:pt x="5093" y="11433"/>
                </a:cubicBezTo>
                <a:cubicBezTo>
                  <a:pt x="5099" y="11434"/>
                  <a:pt x="5104" y="11434"/>
                  <a:pt x="5109" y="11434"/>
                </a:cubicBezTo>
                <a:cubicBezTo>
                  <a:pt x="5958" y="11434"/>
                  <a:pt x="6557" y="10535"/>
                  <a:pt x="6238" y="9753"/>
                </a:cubicBezTo>
                <a:lnTo>
                  <a:pt x="6901" y="9232"/>
                </a:lnTo>
                <a:cubicBezTo>
                  <a:pt x="7198" y="9484"/>
                  <a:pt x="7579" y="9619"/>
                  <a:pt x="7963" y="9619"/>
                </a:cubicBezTo>
                <a:cubicBezTo>
                  <a:pt x="8106" y="9619"/>
                  <a:pt x="8249" y="9601"/>
                  <a:pt x="8389" y="9562"/>
                </a:cubicBezTo>
                <a:cubicBezTo>
                  <a:pt x="8612" y="9503"/>
                  <a:pt x="8814" y="9400"/>
                  <a:pt x="8990" y="9260"/>
                </a:cubicBezTo>
                <a:lnTo>
                  <a:pt x="9683" y="9780"/>
                </a:lnTo>
                <a:cubicBezTo>
                  <a:pt x="9591" y="10030"/>
                  <a:pt x="9582" y="10303"/>
                  <a:pt x="9662" y="10563"/>
                </a:cubicBezTo>
                <a:cubicBezTo>
                  <a:pt x="9758" y="10876"/>
                  <a:pt x="9970" y="11134"/>
                  <a:pt x="10260" y="11290"/>
                </a:cubicBezTo>
                <a:cubicBezTo>
                  <a:pt x="10438" y="11388"/>
                  <a:pt x="10634" y="11435"/>
                  <a:pt x="10829" y="11435"/>
                </a:cubicBezTo>
                <a:cubicBezTo>
                  <a:pt x="11273" y="11435"/>
                  <a:pt x="11713" y="11194"/>
                  <a:pt x="11925" y="10783"/>
                </a:cubicBezTo>
                <a:cubicBezTo>
                  <a:pt x="12075" y="10493"/>
                  <a:pt x="12109" y="10160"/>
                  <a:pt x="12013" y="9847"/>
                </a:cubicBezTo>
                <a:cubicBezTo>
                  <a:pt x="11854" y="9299"/>
                  <a:pt x="11342" y="8977"/>
                  <a:pt x="10824" y="8977"/>
                </a:cubicBezTo>
                <a:cubicBezTo>
                  <a:pt x="10572" y="8977"/>
                  <a:pt x="10319" y="9053"/>
                  <a:pt x="10105" y="9217"/>
                </a:cubicBezTo>
                <a:lnTo>
                  <a:pt x="9433" y="8714"/>
                </a:lnTo>
                <a:cubicBezTo>
                  <a:pt x="9616" y="8351"/>
                  <a:pt x="9658" y="7941"/>
                  <a:pt x="9553" y="7546"/>
                </a:cubicBezTo>
                <a:cubicBezTo>
                  <a:pt x="9489" y="7308"/>
                  <a:pt x="9376" y="7092"/>
                  <a:pt x="9223" y="6911"/>
                </a:cubicBezTo>
                <a:lnTo>
                  <a:pt x="9777" y="6169"/>
                </a:lnTo>
                <a:cubicBezTo>
                  <a:pt x="9911" y="6221"/>
                  <a:pt x="10051" y="6246"/>
                  <a:pt x="10192" y="6246"/>
                </a:cubicBezTo>
                <a:cubicBezTo>
                  <a:pt x="10637" y="6246"/>
                  <a:pt x="11079" y="5999"/>
                  <a:pt x="11286" y="5592"/>
                </a:cubicBezTo>
                <a:cubicBezTo>
                  <a:pt x="11440" y="5304"/>
                  <a:pt x="11472" y="4971"/>
                  <a:pt x="11377" y="4655"/>
                </a:cubicBezTo>
                <a:cubicBezTo>
                  <a:pt x="11207" y="4088"/>
                  <a:pt x="10701" y="3788"/>
                  <a:pt x="10194" y="3788"/>
                </a:cubicBezTo>
                <a:cubicBezTo>
                  <a:pt x="9771" y="3788"/>
                  <a:pt x="9346" y="3998"/>
                  <a:pt x="9114" y="4435"/>
                </a:cubicBezTo>
                <a:cubicBezTo>
                  <a:pt x="8883" y="4867"/>
                  <a:pt x="8939" y="5375"/>
                  <a:pt x="9211" y="5745"/>
                </a:cubicBezTo>
                <a:lnTo>
                  <a:pt x="8660" y="6481"/>
                </a:lnTo>
                <a:cubicBezTo>
                  <a:pt x="8436" y="6375"/>
                  <a:pt x="8198" y="6324"/>
                  <a:pt x="7962" y="6324"/>
                </a:cubicBezTo>
                <a:cubicBezTo>
                  <a:pt x="7506" y="6324"/>
                  <a:pt x="7059" y="6514"/>
                  <a:pt x="6743" y="6861"/>
                </a:cubicBezTo>
                <a:lnTo>
                  <a:pt x="5005" y="5857"/>
                </a:lnTo>
                <a:cubicBezTo>
                  <a:pt x="5343" y="4936"/>
                  <a:pt x="4740" y="3894"/>
                  <a:pt x="3803" y="3705"/>
                </a:cubicBezTo>
                <a:lnTo>
                  <a:pt x="3803" y="2402"/>
                </a:lnTo>
                <a:cubicBezTo>
                  <a:pt x="4310" y="2250"/>
                  <a:pt x="4679" y="1780"/>
                  <a:pt x="4679" y="1224"/>
                </a:cubicBezTo>
                <a:cubicBezTo>
                  <a:pt x="4646" y="408"/>
                  <a:pt x="4047" y="0"/>
                  <a:pt x="3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6" name="Google Shape;736;p42"/>
          <p:cNvGrpSpPr/>
          <p:nvPr/>
        </p:nvGrpSpPr>
        <p:grpSpPr>
          <a:xfrm>
            <a:off x="6047793" y="2044818"/>
            <a:ext cx="383360" cy="360174"/>
            <a:chOff x="6618368" y="4027381"/>
            <a:chExt cx="383360" cy="360174"/>
          </a:xfrm>
        </p:grpSpPr>
        <p:sp>
          <p:nvSpPr>
            <p:cNvPr id="737" name="Google Shape;737;p42"/>
            <p:cNvSpPr/>
            <p:nvPr/>
          </p:nvSpPr>
          <p:spPr>
            <a:xfrm>
              <a:off x="6618368" y="4027381"/>
              <a:ext cx="243313" cy="214598"/>
            </a:xfrm>
            <a:custGeom>
              <a:rect b="b" l="l" r="r" t="t"/>
              <a:pathLst>
                <a:path extrusionOk="0" h="7182" w="8143">
                  <a:moveTo>
                    <a:pt x="4258" y="707"/>
                  </a:moveTo>
                  <a:cubicBezTo>
                    <a:pt x="4478" y="707"/>
                    <a:pt x="4659" y="887"/>
                    <a:pt x="4659" y="1108"/>
                  </a:cubicBezTo>
                  <a:cubicBezTo>
                    <a:pt x="4647" y="1374"/>
                    <a:pt x="4453" y="1507"/>
                    <a:pt x="4258" y="1507"/>
                  </a:cubicBezTo>
                  <a:cubicBezTo>
                    <a:pt x="4064" y="1507"/>
                    <a:pt x="3869" y="1374"/>
                    <a:pt x="3858" y="1108"/>
                  </a:cubicBezTo>
                  <a:cubicBezTo>
                    <a:pt x="3858" y="888"/>
                    <a:pt x="4038" y="707"/>
                    <a:pt x="4258" y="707"/>
                  </a:cubicBezTo>
                  <a:close/>
                  <a:moveTo>
                    <a:pt x="4257" y="4076"/>
                  </a:moveTo>
                  <a:cubicBezTo>
                    <a:pt x="4452" y="4076"/>
                    <a:pt x="4646" y="4209"/>
                    <a:pt x="4657" y="4474"/>
                  </a:cubicBezTo>
                  <a:cubicBezTo>
                    <a:pt x="4659" y="4696"/>
                    <a:pt x="4479" y="4876"/>
                    <a:pt x="4258" y="4876"/>
                  </a:cubicBezTo>
                  <a:cubicBezTo>
                    <a:pt x="4038" y="4876"/>
                    <a:pt x="3856" y="4696"/>
                    <a:pt x="3856" y="4474"/>
                  </a:cubicBezTo>
                  <a:cubicBezTo>
                    <a:pt x="3868" y="4209"/>
                    <a:pt x="4062" y="4076"/>
                    <a:pt x="4257" y="4076"/>
                  </a:cubicBezTo>
                  <a:close/>
                  <a:moveTo>
                    <a:pt x="1468" y="5676"/>
                  </a:moveTo>
                  <a:cubicBezTo>
                    <a:pt x="1663" y="5676"/>
                    <a:pt x="1857" y="5809"/>
                    <a:pt x="1868" y="6075"/>
                  </a:cubicBezTo>
                  <a:cubicBezTo>
                    <a:pt x="1869" y="6296"/>
                    <a:pt x="1689" y="6476"/>
                    <a:pt x="1469" y="6476"/>
                  </a:cubicBezTo>
                  <a:cubicBezTo>
                    <a:pt x="1248" y="6476"/>
                    <a:pt x="1068" y="6296"/>
                    <a:pt x="1068" y="6075"/>
                  </a:cubicBezTo>
                  <a:cubicBezTo>
                    <a:pt x="1079" y="5809"/>
                    <a:pt x="1273" y="5676"/>
                    <a:pt x="1468" y="5676"/>
                  </a:cubicBezTo>
                  <a:close/>
                  <a:moveTo>
                    <a:pt x="7033" y="5676"/>
                  </a:moveTo>
                  <a:cubicBezTo>
                    <a:pt x="7228" y="5676"/>
                    <a:pt x="7422" y="5809"/>
                    <a:pt x="7434" y="6075"/>
                  </a:cubicBezTo>
                  <a:cubicBezTo>
                    <a:pt x="7435" y="6296"/>
                    <a:pt x="7254" y="6476"/>
                    <a:pt x="7034" y="6476"/>
                  </a:cubicBezTo>
                  <a:cubicBezTo>
                    <a:pt x="6814" y="6476"/>
                    <a:pt x="6632" y="6296"/>
                    <a:pt x="6632" y="6075"/>
                  </a:cubicBezTo>
                  <a:cubicBezTo>
                    <a:pt x="6644" y="5809"/>
                    <a:pt x="6838" y="5676"/>
                    <a:pt x="7033" y="5676"/>
                  </a:cubicBezTo>
                  <a:close/>
                  <a:moveTo>
                    <a:pt x="4258" y="1"/>
                  </a:moveTo>
                  <a:cubicBezTo>
                    <a:pt x="3001" y="25"/>
                    <a:pt x="2735" y="1742"/>
                    <a:pt x="3905" y="2156"/>
                  </a:cubicBezTo>
                  <a:lnTo>
                    <a:pt x="3905" y="3426"/>
                  </a:lnTo>
                  <a:cubicBezTo>
                    <a:pt x="3395" y="3588"/>
                    <a:pt x="3055" y="4149"/>
                    <a:pt x="3173" y="4692"/>
                  </a:cubicBezTo>
                  <a:lnTo>
                    <a:pt x="2206" y="5250"/>
                  </a:lnTo>
                  <a:cubicBezTo>
                    <a:pt x="2011" y="5075"/>
                    <a:pt x="1751" y="4968"/>
                    <a:pt x="1469" y="4968"/>
                  </a:cubicBezTo>
                  <a:cubicBezTo>
                    <a:pt x="1" y="5027"/>
                    <a:pt x="1" y="7120"/>
                    <a:pt x="1469" y="7180"/>
                  </a:cubicBezTo>
                  <a:cubicBezTo>
                    <a:pt x="1472" y="7180"/>
                    <a:pt x="1476" y="7180"/>
                    <a:pt x="1480" y="7180"/>
                  </a:cubicBezTo>
                  <a:cubicBezTo>
                    <a:pt x="2161" y="7180"/>
                    <a:pt x="2691" y="6531"/>
                    <a:pt x="2554" y="5864"/>
                  </a:cubicBezTo>
                  <a:lnTo>
                    <a:pt x="3527" y="5303"/>
                  </a:lnTo>
                  <a:cubicBezTo>
                    <a:pt x="3726" y="5485"/>
                    <a:pt x="3992" y="5577"/>
                    <a:pt x="4258" y="5577"/>
                  </a:cubicBezTo>
                  <a:cubicBezTo>
                    <a:pt x="4513" y="5577"/>
                    <a:pt x="4768" y="5493"/>
                    <a:pt x="4963" y="5324"/>
                  </a:cubicBezTo>
                  <a:lnTo>
                    <a:pt x="5946" y="5869"/>
                  </a:lnTo>
                  <a:cubicBezTo>
                    <a:pt x="5813" y="6534"/>
                    <a:pt x="6343" y="7181"/>
                    <a:pt x="7022" y="7181"/>
                  </a:cubicBezTo>
                  <a:cubicBezTo>
                    <a:pt x="7026" y="7181"/>
                    <a:pt x="7029" y="7181"/>
                    <a:pt x="7033" y="7181"/>
                  </a:cubicBezTo>
                  <a:cubicBezTo>
                    <a:pt x="7034" y="7181"/>
                    <a:pt x="7034" y="7181"/>
                    <a:pt x="7035" y="7181"/>
                  </a:cubicBezTo>
                  <a:cubicBezTo>
                    <a:pt x="7646" y="7181"/>
                    <a:pt x="8140" y="6685"/>
                    <a:pt x="8140" y="6075"/>
                  </a:cubicBezTo>
                  <a:cubicBezTo>
                    <a:pt x="8142" y="5414"/>
                    <a:pt x="7591" y="4969"/>
                    <a:pt x="7021" y="4969"/>
                  </a:cubicBezTo>
                  <a:cubicBezTo>
                    <a:pt x="6766" y="4969"/>
                    <a:pt x="6508" y="5057"/>
                    <a:pt x="6293" y="5255"/>
                  </a:cubicBezTo>
                  <a:lnTo>
                    <a:pt x="5336" y="4724"/>
                  </a:lnTo>
                  <a:cubicBezTo>
                    <a:pt x="5473" y="4175"/>
                    <a:pt x="5130" y="3591"/>
                    <a:pt x="4611" y="3426"/>
                  </a:cubicBezTo>
                  <a:lnTo>
                    <a:pt x="4611" y="2156"/>
                  </a:lnTo>
                  <a:cubicBezTo>
                    <a:pt x="5781" y="1742"/>
                    <a:pt x="5514" y="25"/>
                    <a:pt x="42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2"/>
            <p:cNvSpPr/>
            <p:nvPr/>
          </p:nvSpPr>
          <p:spPr>
            <a:xfrm>
              <a:off x="6829022" y="4172986"/>
              <a:ext cx="172706" cy="214568"/>
            </a:xfrm>
            <a:custGeom>
              <a:rect b="b" l="l" r="r" t="t"/>
              <a:pathLst>
                <a:path extrusionOk="0" h="7181" w="5780">
                  <a:moveTo>
                    <a:pt x="4257" y="707"/>
                  </a:moveTo>
                  <a:cubicBezTo>
                    <a:pt x="4477" y="707"/>
                    <a:pt x="4657" y="887"/>
                    <a:pt x="4657" y="1109"/>
                  </a:cubicBezTo>
                  <a:cubicBezTo>
                    <a:pt x="4646" y="1374"/>
                    <a:pt x="4452" y="1507"/>
                    <a:pt x="4257" y="1507"/>
                  </a:cubicBezTo>
                  <a:cubicBezTo>
                    <a:pt x="4063" y="1507"/>
                    <a:pt x="3868" y="1374"/>
                    <a:pt x="3857" y="1109"/>
                  </a:cubicBezTo>
                  <a:cubicBezTo>
                    <a:pt x="3857" y="889"/>
                    <a:pt x="4036" y="707"/>
                    <a:pt x="4257" y="707"/>
                  </a:cubicBezTo>
                  <a:close/>
                  <a:moveTo>
                    <a:pt x="4256" y="4076"/>
                  </a:moveTo>
                  <a:cubicBezTo>
                    <a:pt x="4451" y="4076"/>
                    <a:pt x="4645" y="4209"/>
                    <a:pt x="4656" y="4475"/>
                  </a:cubicBezTo>
                  <a:cubicBezTo>
                    <a:pt x="4657" y="4695"/>
                    <a:pt x="4477" y="4875"/>
                    <a:pt x="4257" y="4875"/>
                  </a:cubicBezTo>
                  <a:cubicBezTo>
                    <a:pt x="4036" y="4875"/>
                    <a:pt x="3856" y="4696"/>
                    <a:pt x="3856" y="4475"/>
                  </a:cubicBezTo>
                  <a:cubicBezTo>
                    <a:pt x="3867" y="4209"/>
                    <a:pt x="4062" y="4076"/>
                    <a:pt x="4256" y="4076"/>
                  </a:cubicBezTo>
                  <a:close/>
                  <a:moveTo>
                    <a:pt x="1472" y="5676"/>
                  </a:moveTo>
                  <a:cubicBezTo>
                    <a:pt x="1604" y="5676"/>
                    <a:pt x="1736" y="5740"/>
                    <a:pt x="1816" y="5880"/>
                  </a:cubicBezTo>
                  <a:cubicBezTo>
                    <a:pt x="1816" y="5882"/>
                    <a:pt x="1818" y="5882"/>
                    <a:pt x="1818" y="5883"/>
                  </a:cubicBezTo>
                  <a:cubicBezTo>
                    <a:pt x="1819" y="5884"/>
                    <a:pt x="1819" y="5885"/>
                    <a:pt x="1820" y="5888"/>
                  </a:cubicBezTo>
                  <a:cubicBezTo>
                    <a:pt x="1963" y="6144"/>
                    <a:pt x="1768" y="6477"/>
                    <a:pt x="1471" y="6477"/>
                  </a:cubicBezTo>
                  <a:cubicBezTo>
                    <a:pt x="1470" y="6477"/>
                    <a:pt x="1469" y="6477"/>
                    <a:pt x="1467" y="6477"/>
                  </a:cubicBezTo>
                  <a:cubicBezTo>
                    <a:pt x="1247" y="6477"/>
                    <a:pt x="1067" y="6297"/>
                    <a:pt x="1067" y="6075"/>
                  </a:cubicBezTo>
                  <a:cubicBezTo>
                    <a:pt x="1070" y="5825"/>
                    <a:pt x="1270" y="5676"/>
                    <a:pt x="1472" y="5676"/>
                  </a:cubicBezTo>
                  <a:close/>
                  <a:moveTo>
                    <a:pt x="4257" y="0"/>
                  </a:moveTo>
                  <a:cubicBezTo>
                    <a:pt x="3001" y="25"/>
                    <a:pt x="2734" y="1742"/>
                    <a:pt x="3903" y="2156"/>
                  </a:cubicBezTo>
                  <a:lnTo>
                    <a:pt x="3903" y="3426"/>
                  </a:lnTo>
                  <a:cubicBezTo>
                    <a:pt x="3394" y="3589"/>
                    <a:pt x="3054" y="4149"/>
                    <a:pt x="3172" y="4692"/>
                  </a:cubicBezTo>
                  <a:lnTo>
                    <a:pt x="2205" y="5250"/>
                  </a:lnTo>
                  <a:cubicBezTo>
                    <a:pt x="2009" y="5075"/>
                    <a:pt x="1751" y="4968"/>
                    <a:pt x="1467" y="4968"/>
                  </a:cubicBezTo>
                  <a:cubicBezTo>
                    <a:pt x="0" y="5028"/>
                    <a:pt x="0" y="7120"/>
                    <a:pt x="1467" y="7180"/>
                  </a:cubicBezTo>
                  <a:cubicBezTo>
                    <a:pt x="1472" y="7180"/>
                    <a:pt x="1476" y="7180"/>
                    <a:pt x="1480" y="7180"/>
                  </a:cubicBezTo>
                  <a:cubicBezTo>
                    <a:pt x="2160" y="7180"/>
                    <a:pt x="2690" y="6531"/>
                    <a:pt x="2553" y="5864"/>
                  </a:cubicBezTo>
                  <a:lnTo>
                    <a:pt x="3525" y="5304"/>
                  </a:lnTo>
                  <a:cubicBezTo>
                    <a:pt x="3739" y="5494"/>
                    <a:pt x="3993" y="5580"/>
                    <a:pt x="4243" y="5580"/>
                  </a:cubicBezTo>
                  <a:cubicBezTo>
                    <a:pt x="4814" y="5580"/>
                    <a:pt x="5365" y="5134"/>
                    <a:pt x="5363" y="4474"/>
                  </a:cubicBezTo>
                  <a:cubicBezTo>
                    <a:pt x="5363" y="3988"/>
                    <a:pt x="5048" y="3574"/>
                    <a:pt x="4610" y="3426"/>
                  </a:cubicBezTo>
                  <a:lnTo>
                    <a:pt x="4610" y="2156"/>
                  </a:lnTo>
                  <a:cubicBezTo>
                    <a:pt x="5780" y="1742"/>
                    <a:pt x="5513" y="25"/>
                    <a:pt x="42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39" name="Google Shape;739;p42"/>
          <p:cNvPicPr preferRelativeResize="0"/>
          <p:nvPr/>
        </p:nvPicPr>
        <p:blipFill rotWithShape="1">
          <a:blip r:embed="rId3">
            <a:alphaModFix/>
          </a:blip>
          <a:srcRect b="0" l="0" r="0" t="0"/>
          <a:stretch/>
        </p:blipFill>
        <p:spPr>
          <a:xfrm>
            <a:off x="142875" y="3514725"/>
            <a:ext cx="1476376" cy="1476376"/>
          </a:xfrm>
          <a:prstGeom prst="rect">
            <a:avLst/>
          </a:prstGeom>
          <a:noFill/>
          <a:ln>
            <a:noFill/>
          </a:ln>
          <a:effectLst>
            <a:outerShdw blurRad="57150" rotWithShape="0" algn="bl" dir="5400000" dist="19050">
              <a:schemeClr val="dk1">
                <a:alpha val="5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3"/>
          <p:cNvSpPr txBox="1"/>
          <p:nvPr>
            <p:ph type="title"/>
          </p:nvPr>
        </p:nvSpPr>
        <p:spPr>
          <a:xfrm>
            <a:off x="713225" y="-227500"/>
            <a:ext cx="3755700" cy="169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Access</a:t>
            </a:r>
            <a:endParaRPr/>
          </a:p>
        </p:txBody>
      </p:sp>
      <p:grpSp>
        <p:nvGrpSpPr>
          <p:cNvPr id="745" name="Google Shape;745;p43"/>
          <p:cNvGrpSpPr/>
          <p:nvPr/>
        </p:nvGrpSpPr>
        <p:grpSpPr>
          <a:xfrm>
            <a:off x="713225" y="1209681"/>
            <a:ext cx="3408550" cy="3394314"/>
            <a:chOff x="322100" y="1209681"/>
            <a:chExt cx="3408550" cy="3394314"/>
          </a:xfrm>
        </p:grpSpPr>
        <p:sp>
          <p:nvSpPr>
            <p:cNvPr id="746" name="Google Shape;746;p43"/>
            <p:cNvSpPr/>
            <p:nvPr/>
          </p:nvSpPr>
          <p:spPr>
            <a:xfrm>
              <a:off x="578800" y="1495437"/>
              <a:ext cx="644257" cy="557955"/>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3"/>
            <p:cNvSpPr/>
            <p:nvPr/>
          </p:nvSpPr>
          <p:spPr>
            <a:xfrm>
              <a:off x="1633136" y="1495437"/>
              <a:ext cx="644342" cy="557955"/>
            </a:xfrm>
            <a:custGeom>
              <a:rect b="b" l="l" r="r" t="t"/>
              <a:pathLst>
                <a:path extrusionOk="0" h="13150" w="15186">
                  <a:moveTo>
                    <a:pt x="3796" y="1"/>
                  </a:moveTo>
                  <a:lnTo>
                    <a:pt x="1" y="6576"/>
                  </a:lnTo>
                  <a:lnTo>
                    <a:pt x="3796" y="13150"/>
                  </a:lnTo>
                  <a:lnTo>
                    <a:pt x="11389" y="13150"/>
                  </a:lnTo>
                  <a:lnTo>
                    <a:pt x="15186" y="6576"/>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3"/>
            <p:cNvSpPr/>
            <p:nvPr/>
          </p:nvSpPr>
          <p:spPr>
            <a:xfrm>
              <a:off x="2160304" y="1849025"/>
              <a:ext cx="644342" cy="557912"/>
            </a:xfrm>
            <a:custGeom>
              <a:rect b="b" l="l" r="r" t="t"/>
              <a:pathLst>
                <a:path extrusionOk="0" h="13149" w="15186">
                  <a:moveTo>
                    <a:pt x="3797" y="0"/>
                  </a:moveTo>
                  <a:lnTo>
                    <a:pt x="1" y="6573"/>
                  </a:lnTo>
                  <a:lnTo>
                    <a:pt x="3797" y="13148"/>
                  </a:lnTo>
                  <a:lnTo>
                    <a:pt x="11389" y="13148"/>
                  </a:lnTo>
                  <a:lnTo>
                    <a:pt x="15185" y="6573"/>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3"/>
            <p:cNvSpPr/>
            <p:nvPr/>
          </p:nvSpPr>
          <p:spPr>
            <a:xfrm>
              <a:off x="1105968" y="2406560"/>
              <a:ext cx="644342" cy="557954"/>
            </a:xfrm>
            <a:custGeom>
              <a:rect b="b" l="l" r="r" t="t"/>
              <a:pathLst>
                <a:path extrusionOk="0" h="13150" w="15186">
                  <a:moveTo>
                    <a:pt x="3797" y="1"/>
                  </a:moveTo>
                  <a:lnTo>
                    <a:pt x="0" y="6576"/>
                  </a:lnTo>
                  <a:lnTo>
                    <a:pt x="3797" y="13150"/>
                  </a:lnTo>
                  <a:lnTo>
                    <a:pt x="11389" y="13150"/>
                  </a:lnTo>
                  <a:lnTo>
                    <a:pt x="15185"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3"/>
            <p:cNvSpPr/>
            <p:nvPr/>
          </p:nvSpPr>
          <p:spPr>
            <a:xfrm>
              <a:off x="1105968" y="1799159"/>
              <a:ext cx="644342" cy="557954"/>
            </a:xfrm>
            <a:custGeom>
              <a:rect b="b" l="l" r="r" t="t"/>
              <a:pathLst>
                <a:path extrusionOk="0" h="13150" w="15186">
                  <a:moveTo>
                    <a:pt x="3797" y="0"/>
                  </a:moveTo>
                  <a:lnTo>
                    <a:pt x="0" y="6576"/>
                  </a:lnTo>
                  <a:lnTo>
                    <a:pt x="3797" y="13150"/>
                  </a:lnTo>
                  <a:lnTo>
                    <a:pt x="11389" y="13150"/>
                  </a:lnTo>
                  <a:lnTo>
                    <a:pt x="15185" y="6576"/>
                  </a:lnTo>
                  <a:lnTo>
                    <a:pt x="11389" y="0"/>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3"/>
            <p:cNvSpPr/>
            <p:nvPr/>
          </p:nvSpPr>
          <p:spPr>
            <a:xfrm>
              <a:off x="2160304" y="2456384"/>
              <a:ext cx="644342" cy="557954"/>
            </a:xfrm>
            <a:custGeom>
              <a:rect b="b" l="l" r="r" t="t"/>
              <a:pathLst>
                <a:path extrusionOk="0" h="13150" w="15186">
                  <a:moveTo>
                    <a:pt x="3797" y="0"/>
                  </a:moveTo>
                  <a:lnTo>
                    <a:pt x="1" y="6576"/>
                  </a:lnTo>
                  <a:lnTo>
                    <a:pt x="3797" y="13150"/>
                  </a:lnTo>
                  <a:lnTo>
                    <a:pt x="11389" y="13150"/>
                  </a:lnTo>
                  <a:lnTo>
                    <a:pt x="15185" y="6576"/>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3"/>
            <p:cNvSpPr/>
            <p:nvPr/>
          </p:nvSpPr>
          <p:spPr>
            <a:xfrm>
              <a:off x="578800" y="2102880"/>
              <a:ext cx="644257" cy="557954"/>
            </a:xfrm>
            <a:custGeom>
              <a:rect b="b" l="l" r="r" t="t"/>
              <a:pathLst>
                <a:path extrusionOk="0" h="13150" w="15184">
                  <a:moveTo>
                    <a:pt x="3796" y="0"/>
                  </a:moveTo>
                  <a:lnTo>
                    <a:pt x="1" y="6575"/>
                  </a:lnTo>
                  <a:lnTo>
                    <a:pt x="3796" y="13149"/>
                  </a:lnTo>
                  <a:lnTo>
                    <a:pt x="11389" y="13149"/>
                  </a:lnTo>
                  <a:lnTo>
                    <a:pt x="15183" y="6575"/>
                  </a:lnTo>
                  <a:lnTo>
                    <a:pt x="11389" y="0"/>
                  </a:lnTo>
                  <a:close/>
                </a:path>
              </a:pathLst>
            </a:custGeom>
            <a:solidFill>
              <a:schemeClr val="accent3">
                <a:alpha val="5885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3"/>
            <p:cNvSpPr/>
            <p:nvPr/>
          </p:nvSpPr>
          <p:spPr>
            <a:xfrm>
              <a:off x="1105968" y="3013961"/>
              <a:ext cx="644342" cy="557912"/>
            </a:xfrm>
            <a:custGeom>
              <a:rect b="b" l="l" r="r" t="t"/>
              <a:pathLst>
                <a:path extrusionOk="0" h="13149" w="15186">
                  <a:moveTo>
                    <a:pt x="3797" y="1"/>
                  </a:moveTo>
                  <a:lnTo>
                    <a:pt x="0" y="6574"/>
                  </a:lnTo>
                  <a:lnTo>
                    <a:pt x="3797" y="13149"/>
                  </a:lnTo>
                  <a:lnTo>
                    <a:pt x="11389" y="13149"/>
                  </a:lnTo>
                  <a:lnTo>
                    <a:pt x="15185" y="6574"/>
                  </a:lnTo>
                  <a:lnTo>
                    <a:pt x="11389" y="1"/>
                  </a:lnTo>
                  <a:close/>
                </a:path>
              </a:pathLst>
            </a:custGeom>
            <a:solidFill>
              <a:schemeClr val="accent3">
                <a:alpha val="215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4" name="Google Shape;754;p43"/>
            <p:cNvPicPr preferRelativeResize="0"/>
            <p:nvPr/>
          </p:nvPicPr>
          <p:blipFill rotWithShape="1">
            <a:blip r:embed="rId3">
              <a:alphaModFix/>
            </a:blip>
            <a:srcRect b="7963" l="22980" r="22974" t="8214"/>
            <a:stretch/>
          </p:blipFill>
          <p:spPr>
            <a:xfrm>
              <a:off x="1406550" y="1411875"/>
              <a:ext cx="1630776" cy="2529301"/>
            </a:xfrm>
            <a:prstGeom prst="rect">
              <a:avLst/>
            </a:prstGeom>
            <a:noFill/>
            <a:ln>
              <a:noFill/>
            </a:ln>
            <a:effectLst>
              <a:outerShdw blurRad="57150" rotWithShape="0" algn="bl" dir="5400000" dist="19050">
                <a:schemeClr val="dk1">
                  <a:alpha val="50000"/>
                </a:schemeClr>
              </a:outerShdw>
            </a:effectLst>
          </p:spPr>
        </p:pic>
        <p:sp>
          <p:nvSpPr>
            <p:cNvPr id="755" name="Google Shape;755;p43"/>
            <p:cNvSpPr/>
            <p:nvPr/>
          </p:nvSpPr>
          <p:spPr>
            <a:xfrm>
              <a:off x="869825" y="4192995"/>
              <a:ext cx="2704200" cy="411000"/>
            </a:xfrm>
            <a:prstGeom prst="ellipse">
              <a:avLst/>
            </a:prstGeom>
            <a:solidFill>
              <a:schemeClr val="dk1">
                <a:alpha val="177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6" name="Google Shape;756;p43"/>
            <p:cNvPicPr preferRelativeResize="0"/>
            <p:nvPr/>
          </p:nvPicPr>
          <p:blipFill rotWithShape="1">
            <a:blip r:embed="rId4">
              <a:alphaModFix/>
            </a:blip>
            <a:srcRect b="18756" l="0" r="0" t="18743"/>
            <a:stretch/>
          </p:blipFill>
          <p:spPr>
            <a:xfrm>
              <a:off x="713225" y="2609850"/>
              <a:ext cx="3017426" cy="1885950"/>
            </a:xfrm>
            <a:prstGeom prst="rect">
              <a:avLst/>
            </a:prstGeom>
            <a:noFill/>
            <a:ln>
              <a:noFill/>
            </a:ln>
            <a:effectLst>
              <a:outerShdw blurRad="57150" rotWithShape="0" algn="bl" dir="5400000" dist="19050">
                <a:schemeClr val="dk1">
                  <a:alpha val="50000"/>
                </a:schemeClr>
              </a:outerShdw>
            </a:effectLst>
          </p:spPr>
        </p:pic>
        <p:sp>
          <p:nvSpPr>
            <p:cNvPr id="757" name="Google Shape;757;p43"/>
            <p:cNvSpPr/>
            <p:nvPr/>
          </p:nvSpPr>
          <p:spPr>
            <a:xfrm>
              <a:off x="2474750" y="1209681"/>
              <a:ext cx="329910" cy="285750"/>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5">
                <a:alpha val="544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3"/>
            <p:cNvSpPr/>
            <p:nvPr/>
          </p:nvSpPr>
          <p:spPr>
            <a:xfrm>
              <a:off x="3379625" y="3086106"/>
              <a:ext cx="329910" cy="285749"/>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3"/>
            <p:cNvSpPr/>
            <p:nvPr/>
          </p:nvSpPr>
          <p:spPr>
            <a:xfrm>
              <a:off x="322100" y="3114681"/>
              <a:ext cx="329910" cy="285749"/>
            </a:xfrm>
            <a:custGeom>
              <a:rect b="b" l="l" r="r" t="t"/>
              <a:pathLst>
                <a:path extrusionOk="0" h="13150" w="15184">
                  <a:moveTo>
                    <a:pt x="3796" y="1"/>
                  </a:moveTo>
                  <a:lnTo>
                    <a:pt x="1" y="6576"/>
                  </a:lnTo>
                  <a:lnTo>
                    <a:pt x="3796" y="13150"/>
                  </a:lnTo>
                  <a:lnTo>
                    <a:pt x="11389" y="13150"/>
                  </a:lnTo>
                  <a:lnTo>
                    <a:pt x="15183" y="6576"/>
                  </a:lnTo>
                  <a:lnTo>
                    <a:pt x="113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43"/>
          <p:cNvSpPr txBox="1"/>
          <p:nvPr>
            <p:ph idx="4294967295" type="subTitle"/>
          </p:nvPr>
        </p:nvSpPr>
        <p:spPr>
          <a:xfrm>
            <a:off x="3929525" y="3940500"/>
            <a:ext cx="4487400" cy="85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a:t>
            </a:r>
            <a:endParaRPr/>
          </a:p>
          <a:p>
            <a:pPr indent="0" lvl="0" marL="0" rtl="0" algn="ctr">
              <a:spcBef>
                <a:spcPts val="0"/>
              </a:spcBef>
              <a:spcAft>
                <a:spcPts val="0"/>
              </a:spcAft>
              <a:buNone/>
            </a:pPr>
            <a:r>
              <a:rPr lang="en"/>
              <a:t>Questions are Welcomed &amp; Appreciated</a:t>
            </a:r>
            <a:endParaRPr/>
          </a:p>
          <a:p>
            <a:pPr indent="0" lvl="0" marL="0" rtl="0" algn="ctr">
              <a:spcBef>
                <a:spcPts val="0"/>
              </a:spcBef>
              <a:spcAft>
                <a:spcPts val="0"/>
              </a:spcAft>
              <a:buNone/>
            </a:pPr>
            <a:r>
              <a:rPr lang="en"/>
              <a:t>Kylie.Lakin@Norfolk.Gov</a:t>
            </a:r>
            <a:endParaRPr/>
          </a:p>
        </p:txBody>
      </p:sp>
      <p:sp>
        <p:nvSpPr>
          <p:cNvPr id="761" name="Google Shape;761;p43"/>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62" name="Google Shape;762;p43"/>
          <p:cNvSpPr txBox="1"/>
          <p:nvPr/>
        </p:nvSpPr>
        <p:spPr>
          <a:xfrm>
            <a:off x="4468925" y="222325"/>
            <a:ext cx="3408600" cy="9129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2000" u="sng">
                <a:solidFill>
                  <a:schemeClr val="hlink"/>
                </a:solidFill>
                <a:latin typeface="Questrial"/>
                <a:ea typeface="Questrial"/>
                <a:cs typeface="Questrial"/>
                <a:sym typeface="Questrial"/>
                <a:hlinkClick r:id="rId5"/>
              </a:rPr>
              <a:t>https://bit.ly/KWIDGuide</a:t>
            </a:r>
            <a:r>
              <a:rPr b="1" lang="en" sz="2000">
                <a:solidFill>
                  <a:srgbClr val="383030"/>
                </a:solidFill>
                <a:latin typeface="Questrial"/>
                <a:ea typeface="Questrial"/>
                <a:cs typeface="Questrial"/>
                <a:sym typeface="Questrial"/>
              </a:rPr>
              <a:t> </a:t>
            </a:r>
            <a:endParaRPr b="1" sz="2000">
              <a:solidFill>
                <a:srgbClr val="383030"/>
              </a:solidFill>
              <a:latin typeface="Questrial"/>
              <a:ea typeface="Questrial"/>
              <a:cs typeface="Questrial"/>
              <a:sym typeface="Questrial"/>
            </a:endParaRPr>
          </a:p>
          <a:p>
            <a:pPr indent="0" lvl="0" marL="0" rtl="0" algn="ctr">
              <a:lnSpc>
                <a:spcPct val="115000"/>
              </a:lnSpc>
              <a:spcBef>
                <a:spcPts val="0"/>
              </a:spcBef>
              <a:spcAft>
                <a:spcPts val="0"/>
              </a:spcAft>
              <a:buNone/>
            </a:pPr>
            <a:r>
              <a:rPr b="1" lang="en" sz="2000">
                <a:solidFill>
                  <a:srgbClr val="383030"/>
                </a:solidFill>
                <a:latin typeface="Questrial"/>
                <a:ea typeface="Questrial"/>
                <a:cs typeface="Questrial"/>
                <a:sym typeface="Questrial"/>
              </a:rPr>
              <a:t>Open Guide on Word!</a:t>
            </a:r>
            <a:endParaRPr b="1" sz="2000">
              <a:solidFill>
                <a:srgbClr val="383030"/>
              </a:solidFill>
              <a:latin typeface="Questrial"/>
              <a:ea typeface="Questrial"/>
              <a:cs typeface="Questrial"/>
              <a:sym typeface="Questrial"/>
            </a:endParaRPr>
          </a:p>
        </p:txBody>
      </p:sp>
      <p:pic>
        <p:nvPicPr>
          <p:cNvPr id="763" name="Google Shape;763;p43" title="Qq1qk0EK93Gf50C.png"/>
          <p:cNvPicPr preferRelativeResize="0"/>
          <p:nvPr/>
        </p:nvPicPr>
        <p:blipFill>
          <a:blip r:embed="rId6">
            <a:alphaModFix/>
          </a:blip>
          <a:stretch>
            <a:fillRect/>
          </a:stretch>
        </p:blipFill>
        <p:spPr>
          <a:xfrm>
            <a:off x="4785000" y="1135225"/>
            <a:ext cx="2776450" cy="277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iochemistry and Biomolecules - Science - 9th grade by Slidesgo">
  <a:themeElements>
    <a:clrScheme name="Simple Light">
      <a:dk1>
        <a:srgbClr val="383030"/>
      </a:dk1>
      <a:lt1>
        <a:srgbClr val="D8E7D8"/>
      </a:lt1>
      <a:dk2>
        <a:srgbClr val="FEFEFE"/>
      </a:dk2>
      <a:lt2>
        <a:srgbClr val="F7F2E9"/>
      </a:lt2>
      <a:accent1>
        <a:srgbClr val="A1A48F"/>
      </a:accent1>
      <a:accent2>
        <a:srgbClr val="5A6B47"/>
      </a:accent2>
      <a:accent3>
        <a:srgbClr val="004717"/>
      </a:accent3>
      <a:accent4>
        <a:srgbClr val="BB945E"/>
      </a:accent4>
      <a:accent5>
        <a:srgbClr val="6D563C"/>
      </a:accent5>
      <a:accent6>
        <a:srgbClr val="FFFFFF"/>
      </a:accent6>
      <a:hlink>
        <a:srgbClr val="38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