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59" r:id="rId7"/>
    <p:sldId id="271" r:id="rId8"/>
    <p:sldId id="262" r:id="rId9"/>
    <p:sldId id="260" r:id="rId10"/>
    <p:sldId id="261" r:id="rId11"/>
    <p:sldId id="264" r:id="rId12"/>
    <p:sldId id="265" r:id="rId13"/>
    <p:sldId id="266" r:id="rId14"/>
    <p:sldId id="267" r:id="rId15"/>
    <p:sldId id="268" r:id="rId16"/>
    <p:sldId id="269" r:id="rId1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elser, Penelope (VDH)" initials="SP(" lastIdx="1" clrIdx="0">
    <p:extLst>
      <p:ext uri="{19B8F6BF-5375-455C-9EA6-DF929625EA0E}">
        <p15:presenceInfo xmlns:p15="http://schemas.microsoft.com/office/powerpoint/2012/main" userId="Smelser, Penelope (VDH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6618" autoAdjust="0"/>
  </p:normalViewPr>
  <p:slideViewPr>
    <p:cSldViewPr>
      <p:cViewPr varScale="1">
        <p:scale>
          <a:sx n="70" d="100"/>
          <a:sy n="70" d="100"/>
        </p:scale>
        <p:origin x="1338" y="54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"/>
    </p:cViewPr>
  </p:sorter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E942E-D1E2-4D7E-AF29-56F54FC7AD8D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C08B15FA-3A73-486A-A7C8-407FAD03DA1D}">
      <dgm:prSet custT="1"/>
      <dgm:spPr/>
      <dgm:t>
        <a:bodyPr/>
        <a:lstStyle/>
        <a:p>
          <a:pPr algn="ctr" rtl="0"/>
          <a:r>
            <a:rPr lang="en-US" sz="3600" i="1" dirty="0" err="1" smtClean="0"/>
            <a:t>Psorophora</a:t>
          </a:r>
          <a:r>
            <a:rPr lang="en-US" sz="3600" i="1" dirty="0" smtClean="0"/>
            <a:t> </a:t>
          </a:r>
          <a:r>
            <a:rPr lang="en-US" sz="3600" i="1" dirty="0" err="1" smtClean="0"/>
            <a:t>ciliata</a:t>
          </a:r>
          <a:endParaRPr lang="en-US" sz="3600" i="1" dirty="0"/>
        </a:p>
      </dgm:t>
    </dgm:pt>
    <dgm:pt modelId="{070F5451-5750-40E4-8520-7E7F84DB7CAB}" type="parTrans" cxnId="{9BD3B911-4A47-464B-97F9-569EBABD38DC}">
      <dgm:prSet/>
      <dgm:spPr/>
      <dgm:t>
        <a:bodyPr/>
        <a:lstStyle/>
        <a:p>
          <a:endParaRPr lang="en-US"/>
        </a:p>
      </dgm:t>
    </dgm:pt>
    <dgm:pt modelId="{F5E0B52C-9046-4C39-B5EB-C977DFC0DD7D}" type="sibTrans" cxnId="{9BD3B911-4A47-464B-97F9-569EBABD38DC}">
      <dgm:prSet/>
      <dgm:spPr/>
      <dgm:t>
        <a:bodyPr/>
        <a:lstStyle/>
        <a:p>
          <a:endParaRPr lang="en-US"/>
        </a:p>
      </dgm:t>
    </dgm:pt>
    <dgm:pt modelId="{293307F6-1D90-48CA-8F1C-231503F40D08}">
      <dgm:prSet custT="1"/>
      <dgm:spPr/>
      <dgm:t>
        <a:bodyPr/>
        <a:lstStyle/>
        <a:p>
          <a:pPr algn="ctr" rtl="0"/>
          <a:r>
            <a:rPr lang="en-US" sz="3600" i="1" dirty="0" err="1" smtClean="0"/>
            <a:t>Psorophora</a:t>
          </a:r>
          <a:r>
            <a:rPr lang="en-US" sz="3600" i="1" dirty="0" smtClean="0"/>
            <a:t> </a:t>
          </a:r>
          <a:r>
            <a:rPr lang="en-US" sz="3600" i="1" dirty="0" err="1" smtClean="0"/>
            <a:t>howardii</a:t>
          </a:r>
          <a:endParaRPr lang="en-US" sz="3600" i="1" dirty="0"/>
        </a:p>
      </dgm:t>
    </dgm:pt>
    <dgm:pt modelId="{0E199B63-9282-48BC-9B34-B33A335B2320}" type="parTrans" cxnId="{14C32923-8246-455A-A320-E71A2BE88078}">
      <dgm:prSet/>
      <dgm:spPr/>
      <dgm:t>
        <a:bodyPr/>
        <a:lstStyle/>
        <a:p>
          <a:endParaRPr lang="en-US"/>
        </a:p>
      </dgm:t>
    </dgm:pt>
    <dgm:pt modelId="{B66D7CAF-341D-4559-A9EC-1407F4D122A7}" type="sibTrans" cxnId="{14C32923-8246-455A-A320-E71A2BE88078}">
      <dgm:prSet/>
      <dgm:spPr/>
      <dgm:t>
        <a:bodyPr/>
        <a:lstStyle/>
        <a:p>
          <a:endParaRPr lang="en-US"/>
        </a:p>
      </dgm:t>
    </dgm:pt>
    <dgm:pt modelId="{E579D4E8-D327-4293-A1CB-8397FD34A0FB}">
      <dgm:prSet custT="1"/>
      <dgm:spPr/>
      <dgm:t>
        <a:bodyPr/>
        <a:lstStyle/>
        <a:p>
          <a:pPr algn="ctr" rtl="0"/>
          <a:r>
            <a:rPr lang="en-US" sz="3600" i="1" dirty="0" err="1" smtClean="0"/>
            <a:t>Psorophora</a:t>
          </a:r>
          <a:r>
            <a:rPr lang="en-US" sz="3600" i="1" dirty="0" smtClean="0"/>
            <a:t> </a:t>
          </a:r>
          <a:r>
            <a:rPr lang="en-US" sz="3600" i="1" dirty="0" err="1" smtClean="0"/>
            <a:t>ferox</a:t>
          </a:r>
          <a:endParaRPr lang="en-US" sz="3600" i="1" dirty="0"/>
        </a:p>
      </dgm:t>
    </dgm:pt>
    <dgm:pt modelId="{0169DCC7-6458-47BC-8BCB-F0FA2ED60291}" type="parTrans" cxnId="{ED38DC0F-4A8C-409E-AB69-1009BA9F94E2}">
      <dgm:prSet/>
      <dgm:spPr/>
      <dgm:t>
        <a:bodyPr/>
        <a:lstStyle/>
        <a:p>
          <a:endParaRPr lang="en-US"/>
        </a:p>
      </dgm:t>
    </dgm:pt>
    <dgm:pt modelId="{D8D09041-FFB1-4D82-9BAD-D2D1037944A0}" type="sibTrans" cxnId="{ED38DC0F-4A8C-409E-AB69-1009BA9F94E2}">
      <dgm:prSet/>
      <dgm:spPr/>
      <dgm:t>
        <a:bodyPr/>
        <a:lstStyle/>
        <a:p>
          <a:endParaRPr lang="en-US"/>
        </a:p>
      </dgm:t>
    </dgm:pt>
    <dgm:pt modelId="{714AD38B-82DC-45A2-A0A1-FFC05374944B}">
      <dgm:prSet custT="1"/>
      <dgm:spPr/>
      <dgm:t>
        <a:bodyPr/>
        <a:lstStyle/>
        <a:p>
          <a:pPr algn="ctr" rtl="0"/>
          <a:r>
            <a:rPr lang="en-US" sz="3600" i="1" dirty="0" err="1" smtClean="0"/>
            <a:t>Psorophora</a:t>
          </a:r>
          <a:r>
            <a:rPr lang="en-US" sz="3600" i="1" dirty="0" smtClean="0"/>
            <a:t> </a:t>
          </a:r>
          <a:r>
            <a:rPr lang="en-US" sz="3600" i="1" dirty="0" err="1" smtClean="0"/>
            <a:t>columbiae</a:t>
          </a:r>
          <a:endParaRPr lang="en-US" sz="3600" i="1" dirty="0"/>
        </a:p>
      </dgm:t>
    </dgm:pt>
    <dgm:pt modelId="{ABCA1354-7E51-4F20-A259-A8BDE9E2E041}" type="parTrans" cxnId="{5CE74253-4546-4FC1-B6DC-7EE0B7763B59}">
      <dgm:prSet/>
      <dgm:spPr/>
      <dgm:t>
        <a:bodyPr/>
        <a:lstStyle/>
        <a:p>
          <a:endParaRPr lang="en-US"/>
        </a:p>
      </dgm:t>
    </dgm:pt>
    <dgm:pt modelId="{F986B44E-77FB-43D5-B938-5165B2244AB4}" type="sibTrans" cxnId="{5CE74253-4546-4FC1-B6DC-7EE0B7763B59}">
      <dgm:prSet/>
      <dgm:spPr/>
      <dgm:t>
        <a:bodyPr/>
        <a:lstStyle/>
        <a:p>
          <a:endParaRPr lang="en-US"/>
        </a:p>
      </dgm:t>
    </dgm:pt>
    <dgm:pt modelId="{323F680D-AC68-4D46-92A3-2CD101F201C8}" type="pres">
      <dgm:prSet presAssocID="{909E942E-D1E2-4D7E-AF29-56F54FC7AD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17820B-32D7-4442-8F14-61B38B381161}" type="pres">
      <dgm:prSet presAssocID="{C08B15FA-3A73-486A-A7C8-407FAD03DA1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E5DB1-CBAF-4B87-9829-81798C51E823}" type="pres">
      <dgm:prSet presAssocID="{F5E0B52C-9046-4C39-B5EB-C977DFC0DD7D}" presName="spacer" presStyleCnt="0"/>
      <dgm:spPr/>
      <dgm:t>
        <a:bodyPr/>
        <a:lstStyle/>
        <a:p>
          <a:endParaRPr lang="en-US"/>
        </a:p>
      </dgm:t>
    </dgm:pt>
    <dgm:pt modelId="{54FD2BD1-F81B-4D96-96BC-9C37F67649D5}" type="pres">
      <dgm:prSet presAssocID="{293307F6-1D90-48CA-8F1C-231503F40D0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FD140-52D9-4FCB-A377-CE6DB896B1F5}" type="pres">
      <dgm:prSet presAssocID="{B66D7CAF-341D-4559-A9EC-1407F4D122A7}" presName="spacer" presStyleCnt="0"/>
      <dgm:spPr/>
      <dgm:t>
        <a:bodyPr/>
        <a:lstStyle/>
        <a:p>
          <a:endParaRPr lang="en-US"/>
        </a:p>
      </dgm:t>
    </dgm:pt>
    <dgm:pt modelId="{7D97E44D-DB85-4DFC-94E8-79F64DC42FE4}" type="pres">
      <dgm:prSet presAssocID="{E579D4E8-D327-4293-A1CB-8397FD34A0F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EEF90-2486-45FE-8BB2-0B086BD55BFF}" type="pres">
      <dgm:prSet presAssocID="{D8D09041-FFB1-4D82-9BAD-D2D1037944A0}" presName="spacer" presStyleCnt="0"/>
      <dgm:spPr/>
      <dgm:t>
        <a:bodyPr/>
        <a:lstStyle/>
        <a:p>
          <a:endParaRPr lang="en-US"/>
        </a:p>
      </dgm:t>
    </dgm:pt>
    <dgm:pt modelId="{EAEC7DA5-4138-4F9F-BA73-51033D9ECA6E}" type="pres">
      <dgm:prSet presAssocID="{714AD38B-82DC-45A2-A0A1-FFC05374944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0C9873-FD46-4FF6-A962-7C451AE80A6A}" type="presOf" srcId="{714AD38B-82DC-45A2-A0A1-FFC05374944B}" destId="{EAEC7DA5-4138-4F9F-BA73-51033D9ECA6E}" srcOrd="0" destOrd="0" presId="urn:microsoft.com/office/officeart/2005/8/layout/vList2"/>
    <dgm:cxn modelId="{14C32923-8246-455A-A320-E71A2BE88078}" srcId="{909E942E-D1E2-4D7E-AF29-56F54FC7AD8D}" destId="{293307F6-1D90-48CA-8F1C-231503F40D08}" srcOrd="1" destOrd="0" parTransId="{0E199B63-9282-48BC-9B34-B33A335B2320}" sibTransId="{B66D7CAF-341D-4559-A9EC-1407F4D122A7}"/>
    <dgm:cxn modelId="{5CE74253-4546-4FC1-B6DC-7EE0B7763B59}" srcId="{909E942E-D1E2-4D7E-AF29-56F54FC7AD8D}" destId="{714AD38B-82DC-45A2-A0A1-FFC05374944B}" srcOrd="3" destOrd="0" parTransId="{ABCA1354-7E51-4F20-A259-A8BDE9E2E041}" sibTransId="{F986B44E-77FB-43D5-B938-5165B2244AB4}"/>
    <dgm:cxn modelId="{ED38DC0F-4A8C-409E-AB69-1009BA9F94E2}" srcId="{909E942E-D1E2-4D7E-AF29-56F54FC7AD8D}" destId="{E579D4E8-D327-4293-A1CB-8397FD34A0FB}" srcOrd="2" destOrd="0" parTransId="{0169DCC7-6458-47BC-8BCB-F0FA2ED60291}" sibTransId="{D8D09041-FFB1-4D82-9BAD-D2D1037944A0}"/>
    <dgm:cxn modelId="{0B89B2F5-BB57-48D2-BA46-6D311ED1B805}" type="presOf" srcId="{293307F6-1D90-48CA-8F1C-231503F40D08}" destId="{54FD2BD1-F81B-4D96-96BC-9C37F67649D5}" srcOrd="0" destOrd="0" presId="urn:microsoft.com/office/officeart/2005/8/layout/vList2"/>
    <dgm:cxn modelId="{9BD3B911-4A47-464B-97F9-569EBABD38DC}" srcId="{909E942E-D1E2-4D7E-AF29-56F54FC7AD8D}" destId="{C08B15FA-3A73-486A-A7C8-407FAD03DA1D}" srcOrd="0" destOrd="0" parTransId="{070F5451-5750-40E4-8520-7E7F84DB7CAB}" sibTransId="{F5E0B52C-9046-4C39-B5EB-C977DFC0DD7D}"/>
    <dgm:cxn modelId="{76C3357D-DE5A-4AC8-802B-41655E2ECC00}" type="presOf" srcId="{E579D4E8-D327-4293-A1CB-8397FD34A0FB}" destId="{7D97E44D-DB85-4DFC-94E8-79F64DC42FE4}" srcOrd="0" destOrd="0" presId="urn:microsoft.com/office/officeart/2005/8/layout/vList2"/>
    <dgm:cxn modelId="{CE5E70CB-E203-4380-8EDC-51C30F3ABDE0}" type="presOf" srcId="{909E942E-D1E2-4D7E-AF29-56F54FC7AD8D}" destId="{323F680D-AC68-4D46-92A3-2CD101F201C8}" srcOrd="0" destOrd="0" presId="urn:microsoft.com/office/officeart/2005/8/layout/vList2"/>
    <dgm:cxn modelId="{66DEE803-BE93-446A-BD64-F5EE5DE579D3}" type="presOf" srcId="{C08B15FA-3A73-486A-A7C8-407FAD03DA1D}" destId="{D817820B-32D7-4442-8F14-61B38B381161}" srcOrd="0" destOrd="0" presId="urn:microsoft.com/office/officeart/2005/8/layout/vList2"/>
    <dgm:cxn modelId="{43234B12-BD58-4E9B-AF11-3DA00EDA1C5A}" type="presParOf" srcId="{323F680D-AC68-4D46-92A3-2CD101F201C8}" destId="{D817820B-32D7-4442-8F14-61B38B381161}" srcOrd="0" destOrd="0" presId="urn:microsoft.com/office/officeart/2005/8/layout/vList2"/>
    <dgm:cxn modelId="{7CD692FD-0429-4E1E-A0D7-4C783985230F}" type="presParOf" srcId="{323F680D-AC68-4D46-92A3-2CD101F201C8}" destId="{140E5DB1-CBAF-4B87-9829-81798C51E823}" srcOrd="1" destOrd="0" presId="urn:microsoft.com/office/officeart/2005/8/layout/vList2"/>
    <dgm:cxn modelId="{630E25B7-1F1C-48CE-86B5-A250F287E717}" type="presParOf" srcId="{323F680D-AC68-4D46-92A3-2CD101F201C8}" destId="{54FD2BD1-F81B-4D96-96BC-9C37F67649D5}" srcOrd="2" destOrd="0" presId="urn:microsoft.com/office/officeart/2005/8/layout/vList2"/>
    <dgm:cxn modelId="{2F889176-4ABA-4F0D-B752-E59BDAF291C8}" type="presParOf" srcId="{323F680D-AC68-4D46-92A3-2CD101F201C8}" destId="{F05FD140-52D9-4FCB-A377-CE6DB896B1F5}" srcOrd="3" destOrd="0" presId="urn:microsoft.com/office/officeart/2005/8/layout/vList2"/>
    <dgm:cxn modelId="{06DEF575-BF77-4C21-B4D4-1E07F263ABFE}" type="presParOf" srcId="{323F680D-AC68-4D46-92A3-2CD101F201C8}" destId="{7D97E44D-DB85-4DFC-94E8-79F64DC42FE4}" srcOrd="4" destOrd="0" presId="urn:microsoft.com/office/officeart/2005/8/layout/vList2"/>
    <dgm:cxn modelId="{DE66B79D-18DB-4389-A0D1-D4C4434EA93F}" type="presParOf" srcId="{323F680D-AC68-4D46-92A3-2CD101F201C8}" destId="{9F5EEF90-2486-45FE-8BB2-0B086BD55BFF}" srcOrd="5" destOrd="0" presId="urn:microsoft.com/office/officeart/2005/8/layout/vList2"/>
    <dgm:cxn modelId="{C9944C6B-150C-42F8-BFAA-11F5BE452879}" type="presParOf" srcId="{323F680D-AC68-4D46-92A3-2CD101F201C8}" destId="{EAEC7DA5-4138-4F9F-BA73-51033D9ECA6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8BA359-3E0B-4BBD-8DCC-1AFF1377B3CD}" type="doc">
      <dgm:prSet loTypeId="urn:microsoft.com/office/officeart/2008/layout/BendingPictureCaption" loCatId="pictur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065809-4F37-4BD6-9DB0-7C76A5254B01}">
      <dgm:prSet/>
      <dgm:spPr/>
      <dgm:t>
        <a:bodyPr/>
        <a:lstStyle/>
        <a:p>
          <a:pPr rtl="0"/>
          <a:r>
            <a:rPr lang="en-US" dirty="0" smtClean="0"/>
            <a:t>Woodland Pools</a:t>
          </a:r>
          <a:endParaRPr lang="en-US" dirty="0"/>
        </a:p>
      </dgm:t>
    </dgm:pt>
    <dgm:pt modelId="{21280D5C-0B70-4A7C-A4D3-7FDF55E58BED}" type="parTrans" cxnId="{6BE1B7A6-1059-46BE-8E63-F6C4CED08947}">
      <dgm:prSet/>
      <dgm:spPr/>
      <dgm:t>
        <a:bodyPr/>
        <a:lstStyle/>
        <a:p>
          <a:endParaRPr lang="en-US"/>
        </a:p>
      </dgm:t>
    </dgm:pt>
    <dgm:pt modelId="{57AA62FD-36C4-4E7F-AC65-508769AA22E2}" type="sibTrans" cxnId="{6BE1B7A6-1059-46BE-8E63-F6C4CED08947}">
      <dgm:prSet/>
      <dgm:spPr/>
      <dgm:t>
        <a:bodyPr/>
        <a:lstStyle/>
        <a:p>
          <a:endParaRPr lang="en-US"/>
        </a:p>
      </dgm:t>
    </dgm:pt>
    <dgm:pt modelId="{94F214D0-BF73-4BD4-958B-AFB06C30386A}">
      <dgm:prSet/>
      <dgm:spPr/>
      <dgm:t>
        <a:bodyPr/>
        <a:lstStyle/>
        <a:p>
          <a:pPr rtl="0"/>
          <a:r>
            <a:rPr lang="en-US" smtClean="0"/>
            <a:t>Floodwater</a:t>
          </a:r>
          <a:endParaRPr lang="en-US"/>
        </a:p>
      </dgm:t>
    </dgm:pt>
    <dgm:pt modelId="{4B30DEF2-86F0-4DA0-8F5F-A1EAB97D6B5F}" type="parTrans" cxnId="{52C24F75-939B-4670-B2BA-AEFDB7F48D9B}">
      <dgm:prSet/>
      <dgm:spPr/>
      <dgm:t>
        <a:bodyPr/>
        <a:lstStyle/>
        <a:p>
          <a:endParaRPr lang="en-US"/>
        </a:p>
      </dgm:t>
    </dgm:pt>
    <dgm:pt modelId="{A87BC3B7-B680-4C54-9D53-1353C14551D5}" type="sibTrans" cxnId="{52C24F75-939B-4670-B2BA-AEFDB7F48D9B}">
      <dgm:prSet/>
      <dgm:spPr/>
      <dgm:t>
        <a:bodyPr/>
        <a:lstStyle/>
        <a:p>
          <a:endParaRPr lang="en-US"/>
        </a:p>
      </dgm:t>
    </dgm:pt>
    <dgm:pt modelId="{B4C57E50-D723-456F-8BD0-1B7927A344C4}">
      <dgm:prSet/>
      <dgm:spPr/>
      <dgm:t>
        <a:bodyPr/>
        <a:lstStyle/>
        <a:p>
          <a:pPr rtl="0"/>
          <a:r>
            <a:rPr lang="en-US" smtClean="0"/>
            <a:t>Brackish Water</a:t>
          </a:r>
          <a:endParaRPr lang="en-US"/>
        </a:p>
      </dgm:t>
    </dgm:pt>
    <dgm:pt modelId="{AD579BD3-AAB6-4DF8-A88D-4B0B852662AF}" type="parTrans" cxnId="{EBA14C7D-FCDA-475F-A139-380902B46F05}">
      <dgm:prSet/>
      <dgm:spPr/>
      <dgm:t>
        <a:bodyPr/>
        <a:lstStyle/>
        <a:p>
          <a:endParaRPr lang="en-US"/>
        </a:p>
      </dgm:t>
    </dgm:pt>
    <dgm:pt modelId="{91EFFBF8-9C34-40CA-8C7A-1B21CC8B4E77}" type="sibTrans" cxnId="{EBA14C7D-FCDA-475F-A139-380902B46F05}">
      <dgm:prSet/>
      <dgm:spPr/>
      <dgm:t>
        <a:bodyPr/>
        <a:lstStyle/>
        <a:p>
          <a:endParaRPr lang="en-US"/>
        </a:p>
      </dgm:t>
    </dgm:pt>
    <dgm:pt modelId="{67E3A097-8ED0-424E-B6C2-EB3AED15E4B4}" type="pres">
      <dgm:prSet presAssocID="{778BA359-3E0B-4BBD-8DCC-1AFF1377B3CD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F2E34E6-6D59-415E-B87C-94F11B904FF7}" type="pres">
      <dgm:prSet presAssocID="{E1065809-4F37-4BD6-9DB0-7C76A5254B01}" presName="composite" presStyleCnt="0"/>
      <dgm:spPr/>
    </dgm:pt>
    <dgm:pt modelId="{329B34D1-7B55-46E2-82FE-3CFFD5076026}" type="pres">
      <dgm:prSet presAssocID="{E1065809-4F37-4BD6-9DB0-7C76A5254B01}" presName="Image" presStyleLbl="bgShp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EA0F3FF3-A1D3-4584-993D-60B0FF0E6409}" type="pres">
      <dgm:prSet presAssocID="{E1065809-4F37-4BD6-9DB0-7C76A5254B01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F9EED-328B-4511-8F2C-4EF49FAB2866}" type="pres">
      <dgm:prSet presAssocID="{57AA62FD-36C4-4E7F-AC65-508769AA22E2}" presName="sibTrans" presStyleCnt="0"/>
      <dgm:spPr/>
    </dgm:pt>
    <dgm:pt modelId="{B7DC9396-791B-464A-BDE5-548BDFA54CA9}" type="pres">
      <dgm:prSet presAssocID="{94F214D0-BF73-4BD4-958B-AFB06C30386A}" presName="composite" presStyleCnt="0"/>
      <dgm:spPr/>
    </dgm:pt>
    <dgm:pt modelId="{69DC5830-8D89-4F70-A65A-E5846EDC9FC3}" type="pres">
      <dgm:prSet presAssocID="{94F214D0-BF73-4BD4-958B-AFB06C30386A}" presName="Image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5602150-F05E-4130-9CCF-0DF442DF23F5}" type="pres">
      <dgm:prSet presAssocID="{94F214D0-BF73-4BD4-958B-AFB06C30386A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9AA68-0479-4B92-A183-0570E2EDB3DB}" type="pres">
      <dgm:prSet presAssocID="{A87BC3B7-B680-4C54-9D53-1353C14551D5}" presName="sibTrans" presStyleCnt="0"/>
      <dgm:spPr/>
    </dgm:pt>
    <dgm:pt modelId="{5409ECB5-E230-4E16-B6A0-A539CA734793}" type="pres">
      <dgm:prSet presAssocID="{B4C57E50-D723-456F-8BD0-1B7927A344C4}" presName="composite" presStyleCnt="0"/>
      <dgm:spPr/>
    </dgm:pt>
    <dgm:pt modelId="{5C4A4385-A995-4605-BC43-A36EB02F0721}" type="pres">
      <dgm:prSet presAssocID="{B4C57E50-D723-456F-8BD0-1B7927A344C4}" presName="Image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4A7D78FF-C06E-455E-91E2-50B306980C53}" type="pres">
      <dgm:prSet presAssocID="{B4C57E50-D723-456F-8BD0-1B7927A344C4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CB7B0F-D58E-4A03-95E5-66DF1CC514B0}" type="presOf" srcId="{E1065809-4F37-4BD6-9DB0-7C76A5254B01}" destId="{EA0F3FF3-A1D3-4584-993D-60B0FF0E6409}" srcOrd="0" destOrd="0" presId="urn:microsoft.com/office/officeart/2008/layout/BendingPictureCaption"/>
    <dgm:cxn modelId="{51BA29AB-02E1-4999-B5C4-40B25676A1F3}" type="presOf" srcId="{778BA359-3E0B-4BBD-8DCC-1AFF1377B3CD}" destId="{67E3A097-8ED0-424E-B6C2-EB3AED15E4B4}" srcOrd="0" destOrd="0" presId="urn:microsoft.com/office/officeart/2008/layout/BendingPictureCaption"/>
    <dgm:cxn modelId="{6BE1B7A6-1059-46BE-8E63-F6C4CED08947}" srcId="{778BA359-3E0B-4BBD-8DCC-1AFF1377B3CD}" destId="{E1065809-4F37-4BD6-9DB0-7C76A5254B01}" srcOrd="0" destOrd="0" parTransId="{21280D5C-0B70-4A7C-A4D3-7FDF55E58BED}" sibTransId="{57AA62FD-36C4-4E7F-AC65-508769AA22E2}"/>
    <dgm:cxn modelId="{EBA14C7D-FCDA-475F-A139-380902B46F05}" srcId="{778BA359-3E0B-4BBD-8DCC-1AFF1377B3CD}" destId="{B4C57E50-D723-456F-8BD0-1B7927A344C4}" srcOrd="2" destOrd="0" parTransId="{AD579BD3-AAB6-4DF8-A88D-4B0B852662AF}" sibTransId="{91EFFBF8-9C34-40CA-8C7A-1B21CC8B4E77}"/>
    <dgm:cxn modelId="{52C24F75-939B-4670-B2BA-AEFDB7F48D9B}" srcId="{778BA359-3E0B-4BBD-8DCC-1AFF1377B3CD}" destId="{94F214D0-BF73-4BD4-958B-AFB06C30386A}" srcOrd="1" destOrd="0" parTransId="{4B30DEF2-86F0-4DA0-8F5F-A1EAB97D6B5F}" sibTransId="{A87BC3B7-B680-4C54-9D53-1353C14551D5}"/>
    <dgm:cxn modelId="{E6A71860-6A6C-4D64-8DBA-A40207846B67}" type="presOf" srcId="{94F214D0-BF73-4BD4-958B-AFB06C30386A}" destId="{55602150-F05E-4130-9CCF-0DF442DF23F5}" srcOrd="0" destOrd="0" presId="urn:microsoft.com/office/officeart/2008/layout/BendingPictureCaption"/>
    <dgm:cxn modelId="{FA130BB4-E887-407F-8EF9-5385C31A9879}" type="presOf" srcId="{B4C57E50-D723-456F-8BD0-1B7927A344C4}" destId="{4A7D78FF-C06E-455E-91E2-50B306980C53}" srcOrd="0" destOrd="0" presId="urn:microsoft.com/office/officeart/2008/layout/BendingPictureCaption"/>
    <dgm:cxn modelId="{79CB0CD5-A8EC-40CA-A549-E896356A8248}" type="presParOf" srcId="{67E3A097-8ED0-424E-B6C2-EB3AED15E4B4}" destId="{4F2E34E6-6D59-415E-B87C-94F11B904FF7}" srcOrd="0" destOrd="0" presId="urn:microsoft.com/office/officeart/2008/layout/BendingPictureCaption"/>
    <dgm:cxn modelId="{640E451F-67D4-4F72-9EF4-2A9D2E9000FE}" type="presParOf" srcId="{4F2E34E6-6D59-415E-B87C-94F11B904FF7}" destId="{329B34D1-7B55-46E2-82FE-3CFFD5076026}" srcOrd="0" destOrd="0" presId="urn:microsoft.com/office/officeart/2008/layout/BendingPictureCaption"/>
    <dgm:cxn modelId="{74089D20-B3EB-40C7-8F59-25B897AADFE3}" type="presParOf" srcId="{4F2E34E6-6D59-415E-B87C-94F11B904FF7}" destId="{EA0F3FF3-A1D3-4584-993D-60B0FF0E6409}" srcOrd="1" destOrd="0" presId="urn:microsoft.com/office/officeart/2008/layout/BendingPictureCaption"/>
    <dgm:cxn modelId="{87DFE6F5-E025-4062-B463-36802F5C5576}" type="presParOf" srcId="{67E3A097-8ED0-424E-B6C2-EB3AED15E4B4}" destId="{D23F9EED-328B-4511-8F2C-4EF49FAB2866}" srcOrd="1" destOrd="0" presId="urn:microsoft.com/office/officeart/2008/layout/BendingPictureCaption"/>
    <dgm:cxn modelId="{C769DC5A-5505-4140-BD49-3C23EE323496}" type="presParOf" srcId="{67E3A097-8ED0-424E-B6C2-EB3AED15E4B4}" destId="{B7DC9396-791B-464A-BDE5-548BDFA54CA9}" srcOrd="2" destOrd="0" presId="urn:microsoft.com/office/officeart/2008/layout/BendingPictureCaption"/>
    <dgm:cxn modelId="{964261CF-2B9B-4C0B-83E8-8538E5EE2943}" type="presParOf" srcId="{B7DC9396-791B-464A-BDE5-548BDFA54CA9}" destId="{69DC5830-8D89-4F70-A65A-E5846EDC9FC3}" srcOrd="0" destOrd="0" presId="urn:microsoft.com/office/officeart/2008/layout/BendingPictureCaption"/>
    <dgm:cxn modelId="{F66968B2-B4DE-4B2D-943F-601833127AA8}" type="presParOf" srcId="{B7DC9396-791B-464A-BDE5-548BDFA54CA9}" destId="{55602150-F05E-4130-9CCF-0DF442DF23F5}" srcOrd="1" destOrd="0" presId="urn:microsoft.com/office/officeart/2008/layout/BendingPictureCaption"/>
    <dgm:cxn modelId="{04AB3399-F18F-4778-AA70-240EF9D7863B}" type="presParOf" srcId="{67E3A097-8ED0-424E-B6C2-EB3AED15E4B4}" destId="{2689AA68-0479-4B92-A183-0570E2EDB3DB}" srcOrd="3" destOrd="0" presId="urn:microsoft.com/office/officeart/2008/layout/BendingPictureCaption"/>
    <dgm:cxn modelId="{76140817-1D9F-48BD-854F-F9B915B24F6B}" type="presParOf" srcId="{67E3A097-8ED0-424E-B6C2-EB3AED15E4B4}" destId="{5409ECB5-E230-4E16-B6A0-A539CA734793}" srcOrd="4" destOrd="0" presId="urn:microsoft.com/office/officeart/2008/layout/BendingPictureCaption"/>
    <dgm:cxn modelId="{B81AB3BF-EA07-4E9F-B969-26F0705300F6}" type="presParOf" srcId="{5409ECB5-E230-4E16-B6A0-A539CA734793}" destId="{5C4A4385-A995-4605-BC43-A36EB02F0721}" srcOrd="0" destOrd="0" presId="urn:microsoft.com/office/officeart/2008/layout/BendingPictureCaption"/>
    <dgm:cxn modelId="{5C82969D-B4B4-4334-93DF-1B58F406DDBB}" type="presParOf" srcId="{5409ECB5-E230-4E16-B6A0-A539CA734793}" destId="{4A7D78FF-C06E-455E-91E2-50B306980C5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A5C830-EE42-405D-8FB2-E695729C31A5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D4F18136-598B-44CA-8C41-5D8890DB279F}">
      <dgm:prSet/>
      <dgm:spPr/>
      <dgm:t>
        <a:bodyPr/>
        <a:lstStyle/>
        <a:p>
          <a:pPr rtl="0"/>
          <a:r>
            <a:rPr lang="en-US" smtClean="0"/>
            <a:t>Voracious Biters</a:t>
          </a:r>
          <a:endParaRPr lang="en-US"/>
        </a:p>
      </dgm:t>
    </dgm:pt>
    <dgm:pt modelId="{8976D0FC-4423-4222-A9BA-A01311C5AF93}" type="parTrans" cxnId="{BDB31EA8-7A87-4B8B-8FF0-E74B9007E9A2}">
      <dgm:prSet/>
      <dgm:spPr/>
      <dgm:t>
        <a:bodyPr/>
        <a:lstStyle/>
        <a:p>
          <a:endParaRPr lang="en-US"/>
        </a:p>
      </dgm:t>
    </dgm:pt>
    <dgm:pt modelId="{B5D32E4F-A850-4525-8175-16C7F245750E}" type="sibTrans" cxnId="{BDB31EA8-7A87-4B8B-8FF0-E74B9007E9A2}">
      <dgm:prSet/>
      <dgm:spPr/>
      <dgm:t>
        <a:bodyPr/>
        <a:lstStyle/>
        <a:p>
          <a:endParaRPr lang="en-US"/>
        </a:p>
      </dgm:t>
    </dgm:pt>
    <dgm:pt modelId="{40699092-A12E-4535-8797-76089A33EAB7}">
      <dgm:prSet/>
      <dgm:spPr/>
      <dgm:t>
        <a:bodyPr/>
        <a:lstStyle/>
        <a:p>
          <a:pPr rtl="0"/>
          <a:r>
            <a:rPr lang="en-US" smtClean="0"/>
            <a:t>Mostly Confined to Wooded Areas</a:t>
          </a:r>
          <a:endParaRPr lang="en-US"/>
        </a:p>
      </dgm:t>
    </dgm:pt>
    <dgm:pt modelId="{1C72DC5E-72EA-4CDF-9F4A-490BB488ED1D}" type="parTrans" cxnId="{6613426C-5A7A-4569-8274-22C916AC0014}">
      <dgm:prSet/>
      <dgm:spPr/>
      <dgm:t>
        <a:bodyPr/>
        <a:lstStyle/>
        <a:p>
          <a:endParaRPr lang="en-US"/>
        </a:p>
      </dgm:t>
    </dgm:pt>
    <dgm:pt modelId="{32A6883B-4177-4B20-9E3B-92639F93C8F2}" type="sibTrans" cxnId="{6613426C-5A7A-4569-8274-22C916AC0014}">
      <dgm:prSet/>
      <dgm:spPr/>
      <dgm:t>
        <a:bodyPr/>
        <a:lstStyle/>
        <a:p>
          <a:endParaRPr lang="en-US"/>
        </a:p>
      </dgm:t>
    </dgm:pt>
    <dgm:pt modelId="{07B1342E-70F2-4C2D-950D-45CFE1D67C49}">
      <dgm:prSet/>
      <dgm:spPr/>
      <dgm:t>
        <a:bodyPr/>
        <a:lstStyle/>
        <a:p>
          <a:pPr rtl="0"/>
          <a:r>
            <a:rPr lang="en-US" smtClean="0"/>
            <a:t>Long Flight Ranges</a:t>
          </a:r>
          <a:endParaRPr lang="en-US"/>
        </a:p>
      </dgm:t>
    </dgm:pt>
    <dgm:pt modelId="{F564BCE4-5A1D-4F3D-BC21-D19C9BA45D2A}" type="parTrans" cxnId="{1579BC74-4D3E-4BCC-A2EA-0B67B34AAF1E}">
      <dgm:prSet/>
      <dgm:spPr/>
      <dgm:t>
        <a:bodyPr/>
        <a:lstStyle/>
        <a:p>
          <a:endParaRPr lang="en-US"/>
        </a:p>
      </dgm:t>
    </dgm:pt>
    <dgm:pt modelId="{3C1943A6-B857-4987-A045-2994833DBE32}" type="sibTrans" cxnId="{1579BC74-4D3E-4BCC-A2EA-0B67B34AAF1E}">
      <dgm:prSet/>
      <dgm:spPr/>
      <dgm:t>
        <a:bodyPr/>
        <a:lstStyle/>
        <a:p>
          <a:endParaRPr lang="en-US"/>
        </a:p>
      </dgm:t>
    </dgm:pt>
    <dgm:pt modelId="{1BE196FB-F3BD-4131-A2D0-5B21D2766DE6}">
      <dgm:prSet/>
      <dgm:spPr/>
      <dgm:t>
        <a:bodyPr/>
        <a:lstStyle/>
        <a:p>
          <a:pPr rtl="0"/>
          <a:r>
            <a:rPr lang="en-US" smtClean="0"/>
            <a:t>Low Disease Transmittal Rates</a:t>
          </a:r>
          <a:endParaRPr lang="en-US"/>
        </a:p>
      </dgm:t>
    </dgm:pt>
    <dgm:pt modelId="{0B61A19C-858B-4FC0-BB6E-CB877DDF79EF}" type="parTrans" cxnId="{A068F629-D57A-4B11-9C69-E4911A9195BD}">
      <dgm:prSet/>
      <dgm:spPr/>
      <dgm:t>
        <a:bodyPr/>
        <a:lstStyle/>
        <a:p>
          <a:endParaRPr lang="en-US"/>
        </a:p>
      </dgm:t>
    </dgm:pt>
    <dgm:pt modelId="{F85DBA29-68B6-45D9-903D-1BF3454C4587}" type="sibTrans" cxnId="{A068F629-D57A-4B11-9C69-E4911A9195BD}">
      <dgm:prSet/>
      <dgm:spPr/>
      <dgm:t>
        <a:bodyPr/>
        <a:lstStyle/>
        <a:p>
          <a:endParaRPr lang="en-US"/>
        </a:p>
      </dgm:t>
    </dgm:pt>
    <dgm:pt modelId="{19FEADC9-BBE6-4339-977C-83DF07D135E3}">
      <dgm:prSet/>
      <dgm:spPr/>
      <dgm:t>
        <a:bodyPr/>
        <a:lstStyle/>
        <a:p>
          <a:pPr rtl="0"/>
          <a:r>
            <a:rPr lang="en-US" smtClean="0"/>
            <a:t>Collected Mainly in CDC Light Traps and BG Sentinel Traps</a:t>
          </a:r>
          <a:endParaRPr lang="en-US"/>
        </a:p>
      </dgm:t>
    </dgm:pt>
    <dgm:pt modelId="{6DD30E13-7CBD-46A7-A975-729DCE95E1E4}" type="parTrans" cxnId="{5F60E466-5DE4-4637-8D00-F182BD5AC692}">
      <dgm:prSet/>
      <dgm:spPr/>
      <dgm:t>
        <a:bodyPr/>
        <a:lstStyle/>
        <a:p>
          <a:endParaRPr lang="en-US"/>
        </a:p>
      </dgm:t>
    </dgm:pt>
    <dgm:pt modelId="{3E17917D-377A-4D1B-B519-A3153B406B80}" type="sibTrans" cxnId="{5F60E466-5DE4-4637-8D00-F182BD5AC692}">
      <dgm:prSet/>
      <dgm:spPr/>
      <dgm:t>
        <a:bodyPr/>
        <a:lstStyle/>
        <a:p>
          <a:endParaRPr lang="en-US"/>
        </a:p>
      </dgm:t>
    </dgm:pt>
    <dgm:pt modelId="{E5C034B8-9D27-4E39-A664-5A0602BDDA1B}" type="pres">
      <dgm:prSet presAssocID="{67A5C830-EE42-405D-8FB2-E695729C31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1233B3-7802-44E8-9940-7C1D837DB724}" type="pres">
      <dgm:prSet presAssocID="{D4F18136-598B-44CA-8C41-5D8890DB279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C62E9-A74D-499E-B34A-53B4FAB5C2DF}" type="pres">
      <dgm:prSet presAssocID="{B5D32E4F-A850-4525-8175-16C7F245750E}" presName="sibTrans" presStyleCnt="0"/>
      <dgm:spPr/>
    </dgm:pt>
    <dgm:pt modelId="{BF87E6DA-406C-479B-BFBE-D1ADAA47737C}" type="pres">
      <dgm:prSet presAssocID="{40699092-A12E-4535-8797-76089A33EAB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4627D-4638-40B0-9CF5-5A7FBD53741B}" type="pres">
      <dgm:prSet presAssocID="{32A6883B-4177-4B20-9E3B-92639F93C8F2}" presName="sibTrans" presStyleCnt="0"/>
      <dgm:spPr/>
    </dgm:pt>
    <dgm:pt modelId="{F3A939D6-476A-49C6-B0B5-7DC112D5E36E}" type="pres">
      <dgm:prSet presAssocID="{07B1342E-70F2-4C2D-950D-45CFE1D67C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9BB85-47AF-4CF8-9BE4-DC3E01BD2897}" type="pres">
      <dgm:prSet presAssocID="{3C1943A6-B857-4987-A045-2994833DBE32}" presName="sibTrans" presStyleCnt="0"/>
      <dgm:spPr/>
    </dgm:pt>
    <dgm:pt modelId="{C78E71C0-39F9-4D94-88F5-0BEBFD397EB4}" type="pres">
      <dgm:prSet presAssocID="{1BE196FB-F3BD-4131-A2D0-5B21D2766D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D615E-AFF8-4BFD-9707-1A12A399B2D0}" type="pres">
      <dgm:prSet presAssocID="{F85DBA29-68B6-45D9-903D-1BF3454C4587}" presName="sibTrans" presStyleCnt="0"/>
      <dgm:spPr/>
    </dgm:pt>
    <dgm:pt modelId="{09D62CC8-782C-49DB-B7C2-C4FDA977BEC5}" type="pres">
      <dgm:prSet presAssocID="{19FEADC9-BBE6-4339-977C-83DF07D135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68F629-D57A-4B11-9C69-E4911A9195BD}" srcId="{67A5C830-EE42-405D-8FB2-E695729C31A5}" destId="{1BE196FB-F3BD-4131-A2D0-5B21D2766DE6}" srcOrd="3" destOrd="0" parTransId="{0B61A19C-858B-4FC0-BB6E-CB877DDF79EF}" sibTransId="{F85DBA29-68B6-45D9-903D-1BF3454C4587}"/>
    <dgm:cxn modelId="{6B16F460-4C6C-4EEB-BAB3-D700A168036D}" type="presOf" srcId="{67A5C830-EE42-405D-8FB2-E695729C31A5}" destId="{E5C034B8-9D27-4E39-A664-5A0602BDDA1B}" srcOrd="0" destOrd="0" presId="urn:microsoft.com/office/officeart/2005/8/layout/default"/>
    <dgm:cxn modelId="{6613426C-5A7A-4569-8274-22C916AC0014}" srcId="{67A5C830-EE42-405D-8FB2-E695729C31A5}" destId="{40699092-A12E-4535-8797-76089A33EAB7}" srcOrd="1" destOrd="0" parTransId="{1C72DC5E-72EA-4CDF-9F4A-490BB488ED1D}" sibTransId="{32A6883B-4177-4B20-9E3B-92639F93C8F2}"/>
    <dgm:cxn modelId="{9B95959F-AC70-44B2-979B-3B6BAC1107E7}" type="presOf" srcId="{07B1342E-70F2-4C2D-950D-45CFE1D67C49}" destId="{F3A939D6-476A-49C6-B0B5-7DC112D5E36E}" srcOrd="0" destOrd="0" presId="urn:microsoft.com/office/officeart/2005/8/layout/default"/>
    <dgm:cxn modelId="{F0706C89-F20D-444D-9A33-5D86BA526B1C}" type="presOf" srcId="{19FEADC9-BBE6-4339-977C-83DF07D135E3}" destId="{09D62CC8-782C-49DB-B7C2-C4FDA977BEC5}" srcOrd="0" destOrd="0" presId="urn:microsoft.com/office/officeart/2005/8/layout/default"/>
    <dgm:cxn modelId="{BDB31EA8-7A87-4B8B-8FF0-E74B9007E9A2}" srcId="{67A5C830-EE42-405D-8FB2-E695729C31A5}" destId="{D4F18136-598B-44CA-8C41-5D8890DB279F}" srcOrd="0" destOrd="0" parTransId="{8976D0FC-4423-4222-A9BA-A01311C5AF93}" sibTransId="{B5D32E4F-A850-4525-8175-16C7F245750E}"/>
    <dgm:cxn modelId="{53D834A8-EB59-4B06-BBC6-5F980B48D857}" type="presOf" srcId="{D4F18136-598B-44CA-8C41-5D8890DB279F}" destId="{D41233B3-7802-44E8-9940-7C1D837DB724}" srcOrd="0" destOrd="0" presId="urn:microsoft.com/office/officeart/2005/8/layout/default"/>
    <dgm:cxn modelId="{1579BC74-4D3E-4BCC-A2EA-0B67B34AAF1E}" srcId="{67A5C830-EE42-405D-8FB2-E695729C31A5}" destId="{07B1342E-70F2-4C2D-950D-45CFE1D67C49}" srcOrd="2" destOrd="0" parTransId="{F564BCE4-5A1D-4F3D-BC21-D19C9BA45D2A}" sibTransId="{3C1943A6-B857-4987-A045-2994833DBE32}"/>
    <dgm:cxn modelId="{5F60E466-5DE4-4637-8D00-F182BD5AC692}" srcId="{67A5C830-EE42-405D-8FB2-E695729C31A5}" destId="{19FEADC9-BBE6-4339-977C-83DF07D135E3}" srcOrd="4" destOrd="0" parTransId="{6DD30E13-7CBD-46A7-A975-729DCE95E1E4}" sibTransId="{3E17917D-377A-4D1B-B519-A3153B406B80}"/>
    <dgm:cxn modelId="{4116B2C5-9491-4A08-9D4E-E58D4E346FFD}" type="presOf" srcId="{1BE196FB-F3BD-4131-A2D0-5B21D2766DE6}" destId="{C78E71C0-39F9-4D94-88F5-0BEBFD397EB4}" srcOrd="0" destOrd="0" presId="urn:microsoft.com/office/officeart/2005/8/layout/default"/>
    <dgm:cxn modelId="{822D5FAA-05C6-40ED-BFA5-A02E59E8B52E}" type="presOf" srcId="{40699092-A12E-4535-8797-76089A33EAB7}" destId="{BF87E6DA-406C-479B-BFBE-D1ADAA47737C}" srcOrd="0" destOrd="0" presId="urn:microsoft.com/office/officeart/2005/8/layout/default"/>
    <dgm:cxn modelId="{672A52A9-1D77-4FA3-8065-042D51C48155}" type="presParOf" srcId="{E5C034B8-9D27-4E39-A664-5A0602BDDA1B}" destId="{D41233B3-7802-44E8-9940-7C1D837DB724}" srcOrd="0" destOrd="0" presId="urn:microsoft.com/office/officeart/2005/8/layout/default"/>
    <dgm:cxn modelId="{DF277177-81A8-49B7-8FDB-374B4B7C6574}" type="presParOf" srcId="{E5C034B8-9D27-4E39-A664-5A0602BDDA1B}" destId="{3C2C62E9-A74D-499E-B34A-53B4FAB5C2DF}" srcOrd="1" destOrd="0" presId="urn:microsoft.com/office/officeart/2005/8/layout/default"/>
    <dgm:cxn modelId="{D61F3E60-33C8-4521-A29C-539F1719D84C}" type="presParOf" srcId="{E5C034B8-9D27-4E39-A664-5A0602BDDA1B}" destId="{BF87E6DA-406C-479B-BFBE-D1ADAA47737C}" srcOrd="2" destOrd="0" presId="urn:microsoft.com/office/officeart/2005/8/layout/default"/>
    <dgm:cxn modelId="{71A59ED2-E0D7-43C1-AFC7-97CC1858C349}" type="presParOf" srcId="{E5C034B8-9D27-4E39-A664-5A0602BDDA1B}" destId="{1144627D-4638-40B0-9CF5-5A7FBD53741B}" srcOrd="3" destOrd="0" presId="urn:microsoft.com/office/officeart/2005/8/layout/default"/>
    <dgm:cxn modelId="{2C146A77-F5D5-4095-BC32-6301D58C10FC}" type="presParOf" srcId="{E5C034B8-9D27-4E39-A664-5A0602BDDA1B}" destId="{F3A939D6-476A-49C6-B0B5-7DC112D5E36E}" srcOrd="4" destOrd="0" presId="urn:microsoft.com/office/officeart/2005/8/layout/default"/>
    <dgm:cxn modelId="{F3D89F8D-77A2-44DE-BD2F-C3A6968BAD23}" type="presParOf" srcId="{E5C034B8-9D27-4E39-A664-5A0602BDDA1B}" destId="{6119BB85-47AF-4CF8-9BE4-DC3E01BD2897}" srcOrd="5" destOrd="0" presId="urn:microsoft.com/office/officeart/2005/8/layout/default"/>
    <dgm:cxn modelId="{D6823EAF-BBC8-4A79-8407-F4517C016ED9}" type="presParOf" srcId="{E5C034B8-9D27-4E39-A664-5A0602BDDA1B}" destId="{C78E71C0-39F9-4D94-88F5-0BEBFD397EB4}" srcOrd="6" destOrd="0" presId="urn:microsoft.com/office/officeart/2005/8/layout/default"/>
    <dgm:cxn modelId="{EC4EA872-7368-4588-B3E1-573A421D62ED}" type="presParOf" srcId="{E5C034B8-9D27-4E39-A664-5A0602BDDA1B}" destId="{B2CD615E-AFF8-4BFD-9707-1A12A399B2D0}" srcOrd="7" destOrd="0" presId="urn:microsoft.com/office/officeart/2005/8/layout/default"/>
    <dgm:cxn modelId="{71B59E51-79D4-4A9F-AF35-BD3580BA0DEC}" type="presParOf" srcId="{E5C034B8-9D27-4E39-A664-5A0602BDDA1B}" destId="{09D62CC8-782C-49DB-B7C2-C4FDA977BEC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9EDD07-7DE1-41B0-A997-5AFF4AED198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85534DB-4F63-40C6-B521-2275FE569444}">
      <dgm:prSet/>
      <dgm:spPr/>
      <dgm:t>
        <a:bodyPr/>
        <a:lstStyle/>
        <a:p>
          <a:pPr rtl="0"/>
          <a:r>
            <a:rPr lang="en-US" dirty="0" smtClean="0"/>
            <a:t>Pointed Abdomen</a:t>
          </a:r>
          <a:endParaRPr lang="en-US" dirty="0"/>
        </a:p>
      </dgm:t>
    </dgm:pt>
    <dgm:pt modelId="{654D9A22-B876-4DF5-A309-0CE12182CC4D}" type="parTrans" cxnId="{8E429EEB-6CB4-4558-895A-9E5F974903BE}">
      <dgm:prSet/>
      <dgm:spPr/>
      <dgm:t>
        <a:bodyPr/>
        <a:lstStyle/>
        <a:p>
          <a:endParaRPr lang="en-US"/>
        </a:p>
      </dgm:t>
    </dgm:pt>
    <dgm:pt modelId="{1A0547AA-7EDA-4382-BF16-9AED8BF531CE}" type="sibTrans" cxnId="{8E429EEB-6CB4-4558-895A-9E5F974903BE}">
      <dgm:prSet/>
      <dgm:spPr/>
      <dgm:t>
        <a:bodyPr/>
        <a:lstStyle/>
        <a:p>
          <a:endParaRPr lang="en-US"/>
        </a:p>
      </dgm:t>
    </dgm:pt>
    <dgm:pt modelId="{7E237437-CBA0-4763-BB6E-001D7D77EA36}">
      <dgm:prSet/>
      <dgm:spPr/>
      <dgm:t>
        <a:bodyPr/>
        <a:lstStyle/>
        <a:p>
          <a:pPr rtl="0"/>
          <a:r>
            <a:rPr lang="en-US" smtClean="0"/>
            <a:t>Apical Banding on the Abdomen</a:t>
          </a:r>
          <a:endParaRPr lang="en-US"/>
        </a:p>
      </dgm:t>
    </dgm:pt>
    <dgm:pt modelId="{339D0DB8-916E-47C7-92AB-EF53EDC12932}" type="parTrans" cxnId="{B472903A-6AD5-4BAE-BB9B-C32E52A03A55}">
      <dgm:prSet/>
      <dgm:spPr/>
      <dgm:t>
        <a:bodyPr/>
        <a:lstStyle/>
        <a:p>
          <a:endParaRPr lang="en-US"/>
        </a:p>
      </dgm:t>
    </dgm:pt>
    <dgm:pt modelId="{12609A43-B5D3-4CB7-A317-ADB9A456859A}" type="sibTrans" cxnId="{B472903A-6AD5-4BAE-BB9B-C32E52A03A55}">
      <dgm:prSet/>
      <dgm:spPr/>
      <dgm:t>
        <a:bodyPr/>
        <a:lstStyle/>
        <a:p>
          <a:endParaRPr lang="en-US"/>
        </a:p>
      </dgm:t>
    </dgm:pt>
    <dgm:pt modelId="{0A962425-1065-4290-B6E2-AF648249AAAC}">
      <dgm:prSet/>
      <dgm:spPr/>
      <dgm:t>
        <a:bodyPr/>
        <a:lstStyle/>
        <a:p>
          <a:pPr rtl="0"/>
          <a:r>
            <a:rPr lang="en-US" dirty="0" smtClean="0"/>
            <a:t>Above Average Size</a:t>
          </a:r>
          <a:endParaRPr lang="en-US" dirty="0"/>
        </a:p>
      </dgm:t>
    </dgm:pt>
    <dgm:pt modelId="{9B26B40F-1847-4263-9B12-DFB6B00E8768}" type="parTrans" cxnId="{CA86F9F8-4FBA-495C-AFE3-37D4FDBC5F3B}">
      <dgm:prSet/>
      <dgm:spPr/>
      <dgm:t>
        <a:bodyPr/>
        <a:lstStyle/>
        <a:p>
          <a:endParaRPr lang="en-US"/>
        </a:p>
      </dgm:t>
    </dgm:pt>
    <dgm:pt modelId="{E2083F8D-11DE-420C-A7C6-E0467A130B5C}" type="sibTrans" cxnId="{CA86F9F8-4FBA-495C-AFE3-37D4FDBC5F3B}">
      <dgm:prSet/>
      <dgm:spPr/>
      <dgm:t>
        <a:bodyPr/>
        <a:lstStyle/>
        <a:p>
          <a:endParaRPr lang="en-US"/>
        </a:p>
      </dgm:t>
    </dgm:pt>
    <dgm:pt modelId="{0940C62D-2E9F-4908-9506-0436508858D9}">
      <dgm:prSet/>
      <dgm:spPr/>
      <dgm:t>
        <a:bodyPr/>
        <a:lstStyle/>
        <a:p>
          <a:pPr rtl="0"/>
          <a:r>
            <a:rPr lang="en-US" dirty="0" smtClean="0"/>
            <a:t>Accelerated Life Cycle</a:t>
          </a:r>
          <a:endParaRPr lang="en-US" dirty="0"/>
        </a:p>
      </dgm:t>
    </dgm:pt>
    <dgm:pt modelId="{133657A1-BF3F-4285-96BA-66E0AFE41369}" type="parTrans" cxnId="{DB2A8BE4-2F9E-4FDD-B8B2-2E83628DB408}">
      <dgm:prSet/>
      <dgm:spPr/>
      <dgm:t>
        <a:bodyPr/>
        <a:lstStyle/>
        <a:p>
          <a:endParaRPr lang="en-US"/>
        </a:p>
      </dgm:t>
    </dgm:pt>
    <dgm:pt modelId="{3E3880C0-53A7-4A12-9968-FB1C542351EC}" type="sibTrans" cxnId="{DB2A8BE4-2F9E-4FDD-B8B2-2E83628DB408}">
      <dgm:prSet/>
      <dgm:spPr/>
      <dgm:t>
        <a:bodyPr/>
        <a:lstStyle/>
        <a:p>
          <a:endParaRPr lang="en-US"/>
        </a:p>
      </dgm:t>
    </dgm:pt>
    <dgm:pt modelId="{F72E9878-E4C1-4158-9BEA-FA914F5252E2}">
      <dgm:prSet/>
      <dgm:spPr/>
      <dgm:t>
        <a:bodyPr/>
        <a:lstStyle/>
        <a:p>
          <a:pPr rtl="0"/>
          <a:r>
            <a:rPr lang="en-US" dirty="0" smtClean="0"/>
            <a:t>Eggs can withstand long periods of </a:t>
          </a:r>
          <a:r>
            <a:rPr lang="en-US" dirty="0" err="1" smtClean="0"/>
            <a:t>dessication</a:t>
          </a:r>
          <a:endParaRPr lang="en-US" dirty="0"/>
        </a:p>
      </dgm:t>
    </dgm:pt>
    <dgm:pt modelId="{F4D47AE3-8C38-43FC-B6EB-0C4C20356004}" type="parTrans" cxnId="{D84F9CDE-E6EC-46B4-9494-8780C9EEE2D6}">
      <dgm:prSet/>
      <dgm:spPr/>
      <dgm:t>
        <a:bodyPr/>
        <a:lstStyle/>
        <a:p>
          <a:endParaRPr lang="en-US"/>
        </a:p>
      </dgm:t>
    </dgm:pt>
    <dgm:pt modelId="{896F2C58-DE3D-4E46-B475-EBC7F33FD2ED}" type="sibTrans" cxnId="{D84F9CDE-E6EC-46B4-9494-8780C9EEE2D6}">
      <dgm:prSet/>
      <dgm:spPr/>
      <dgm:t>
        <a:bodyPr/>
        <a:lstStyle/>
        <a:p>
          <a:endParaRPr lang="en-US"/>
        </a:p>
      </dgm:t>
    </dgm:pt>
    <dgm:pt modelId="{CD5F2FF3-8B50-4559-BF55-55D59B81C657}" type="pres">
      <dgm:prSet presAssocID="{339EDD07-7DE1-41B0-A997-5AFF4AED19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DEBB7D-B5D1-422F-9362-1330B22F5074}" type="pres">
      <dgm:prSet presAssocID="{385534DB-4F63-40C6-B521-2275FE5694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7F225-BB29-481F-A565-A070378A9FC2}" type="pres">
      <dgm:prSet presAssocID="{1A0547AA-7EDA-4382-BF16-9AED8BF531CE}" presName="sibTrans" presStyleCnt="0"/>
      <dgm:spPr/>
      <dgm:t>
        <a:bodyPr/>
        <a:lstStyle/>
        <a:p>
          <a:endParaRPr lang="en-US"/>
        </a:p>
      </dgm:t>
    </dgm:pt>
    <dgm:pt modelId="{E84C880C-9B6D-4BCA-B6BF-9E0357ED59D3}" type="pres">
      <dgm:prSet presAssocID="{7E237437-CBA0-4763-BB6E-001D7D77EA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98825-4F82-4EEA-8298-1D7FCB529FEC}" type="pres">
      <dgm:prSet presAssocID="{12609A43-B5D3-4CB7-A317-ADB9A456859A}" presName="sibTrans" presStyleCnt="0"/>
      <dgm:spPr/>
      <dgm:t>
        <a:bodyPr/>
        <a:lstStyle/>
        <a:p>
          <a:endParaRPr lang="en-US"/>
        </a:p>
      </dgm:t>
    </dgm:pt>
    <dgm:pt modelId="{CA113D6E-E421-43AB-8F91-0142F9977B96}" type="pres">
      <dgm:prSet presAssocID="{0A962425-1065-4290-B6E2-AF648249AAA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1C516-478F-44A8-9EDE-7EE0A6014F54}" type="pres">
      <dgm:prSet presAssocID="{E2083F8D-11DE-420C-A7C6-E0467A130B5C}" presName="sibTrans" presStyleCnt="0"/>
      <dgm:spPr/>
      <dgm:t>
        <a:bodyPr/>
        <a:lstStyle/>
        <a:p>
          <a:endParaRPr lang="en-US"/>
        </a:p>
      </dgm:t>
    </dgm:pt>
    <dgm:pt modelId="{16A2B89C-E8E9-4B22-86F5-1F4680BECA5C}" type="pres">
      <dgm:prSet presAssocID="{0940C62D-2E9F-4908-9506-0436508858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9903D-4B24-467F-AA1D-F12013432EB3}" type="pres">
      <dgm:prSet presAssocID="{3E3880C0-53A7-4A12-9968-FB1C542351EC}" presName="sibTrans" presStyleCnt="0"/>
      <dgm:spPr/>
      <dgm:t>
        <a:bodyPr/>
        <a:lstStyle/>
        <a:p>
          <a:endParaRPr lang="en-US"/>
        </a:p>
      </dgm:t>
    </dgm:pt>
    <dgm:pt modelId="{20D6721E-93B1-493C-9210-54EA39CEFB24}" type="pres">
      <dgm:prSet presAssocID="{F72E9878-E4C1-4158-9BEA-FA914F5252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2A8BE4-2F9E-4FDD-B8B2-2E83628DB408}" srcId="{339EDD07-7DE1-41B0-A997-5AFF4AED1982}" destId="{0940C62D-2E9F-4908-9506-0436508858D9}" srcOrd="3" destOrd="0" parTransId="{133657A1-BF3F-4285-96BA-66E0AFE41369}" sibTransId="{3E3880C0-53A7-4A12-9968-FB1C542351EC}"/>
    <dgm:cxn modelId="{5ACC24A1-798D-4FEB-B21A-F71662F718C9}" type="presOf" srcId="{339EDD07-7DE1-41B0-A997-5AFF4AED1982}" destId="{CD5F2FF3-8B50-4559-BF55-55D59B81C657}" srcOrd="0" destOrd="0" presId="urn:microsoft.com/office/officeart/2005/8/layout/default"/>
    <dgm:cxn modelId="{3A43AA36-0047-4D4A-B05F-29A999C8DFF1}" type="presOf" srcId="{385534DB-4F63-40C6-B521-2275FE569444}" destId="{7DDEBB7D-B5D1-422F-9362-1330B22F5074}" srcOrd="0" destOrd="0" presId="urn:microsoft.com/office/officeart/2005/8/layout/default"/>
    <dgm:cxn modelId="{9D0A9830-73D1-4EE7-9117-2A56DF6AA570}" type="presOf" srcId="{0940C62D-2E9F-4908-9506-0436508858D9}" destId="{16A2B89C-E8E9-4B22-86F5-1F4680BECA5C}" srcOrd="0" destOrd="0" presId="urn:microsoft.com/office/officeart/2005/8/layout/default"/>
    <dgm:cxn modelId="{4F0ACEFF-FF41-44E6-BD0B-71DCBF046549}" type="presOf" srcId="{7E237437-CBA0-4763-BB6E-001D7D77EA36}" destId="{E84C880C-9B6D-4BCA-B6BF-9E0357ED59D3}" srcOrd="0" destOrd="0" presId="urn:microsoft.com/office/officeart/2005/8/layout/default"/>
    <dgm:cxn modelId="{BF3150B5-7D3C-4FE4-9E4F-0CD622D63E7E}" type="presOf" srcId="{0A962425-1065-4290-B6E2-AF648249AAAC}" destId="{CA113D6E-E421-43AB-8F91-0142F9977B96}" srcOrd="0" destOrd="0" presId="urn:microsoft.com/office/officeart/2005/8/layout/default"/>
    <dgm:cxn modelId="{CA86F9F8-4FBA-495C-AFE3-37D4FDBC5F3B}" srcId="{339EDD07-7DE1-41B0-A997-5AFF4AED1982}" destId="{0A962425-1065-4290-B6E2-AF648249AAAC}" srcOrd="2" destOrd="0" parTransId="{9B26B40F-1847-4263-9B12-DFB6B00E8768}" sibTransId="{E2083F8D-11DE-420C-A7C6-E0467A130B5C}"/>
    <dgm:cxn modelId="{B472903A-6AD5-4BAE-BB9B-C32E52A03A55}" srcId="{339EDD07-7DE1-41B0-A997-5AFF4AED1982}" destId="{7E237437-CBA0-4763-BB6E-001D7D77EA36}" srcOrd="1" destOrd="0" parTransId="{339D0DB8-916E-47C7-92AB-EF53EDC12932}" sibTransId="{12609A43-B5D3-4CB7-A317-ADB9A456859A}"/>
    <dgm:cxn modelId="{8E429EEB-6CB4-4558-895A-9E5F974903BE}" srcId="{339EDD07-7DE1-41B0-A997-5AFF4AED1982}" destId="{385534DB-4F63-40C6-B521-2275FE569444}" srcOrd="0" destOrd="0" parTransId="{654D9A22-B876-4DF5-A309-0CE12182CC4D}" sibTransId="{1A0547AA-7EDA-4382-BF16-9AED8BF531CE}"/>
    <dgm:cxn modelId="{D84F9CDE-E6EC-46B4-9494-8780C9EEE2D6}" srcId="{339EDD07-7DE1-41B0-A997-5AFF4AED1982}" destId="{F72E9878-E4C1-4158-9BEA-FA914F5252E2}" srcOrd="4" destOrd="0" parTransId="{F4D47AE3-8C38-43FC-B6EB-0C4C20356004}" sibTransId="{896F2C58-DE3D-4E46-B475-EBC7F33FD2ED}"/>
    <dgm:cxn modelId="{22831333-2331-4A1A-962E-8DC6D67CF6E4}" type="presOf" srcId="{F72E9878-E4C1-4158-9BEA-FA914F5252E2}" destId="{20D6721E-93B1-493C-9210-54EA39CEFB24}" srcOrd="0" destOrd="0" presId="urn:microsoft.com/office/officeart/2005/8/layout/default"/>
    <dgm:cxn modelId="{43C5B1FB-D506-4FA5-A43A-DF1CF85C7A5A}" type="presParOf" srcId="{CD5F2FF3-8B50-4559-BF55-55D59B81C657}" destId="{7DDEBB7D-B5D1-422F-9362-1330B22F5074}" srcOrd="0" destOrd="0" presId="urn:microsoft.com/office/officeart/2005/8/layout/default"/>
    <dgm:cxn modelId="{DA3DEB96-131A-40B0-88CE-C441466619AB}" type="presParOf" srcId="{CD5F2FF3-8B50-4559-BF55-55D59B81C657}" destId="{10B7F225-BB29-481F-A565-A070378A9FC2}" srcOrd="1" destOrd="0" presId="urn:microsoft.com/office/officeart/2005/8/layout/default"/>
    <dgm:cxn modelId="{1A94C3A7-FB40-4563-824C-89A6712CBF80}" type="presParOf" srcId="{CD5F2FF3-8B50-4559-BF55-55D59B81C657}" destId="{E84C880C-9B6D-4BCA-B6BF-9E0357ED59D3}" srcOrd="2" destOrd="0" presId="urn:microsoft.com/office/officeart/2005/8/layout/default"/>
    <dgm:cxn modelId="{16E8A94D-F0C8-4D64-897B-B955EEF1D704}" type="presParOf" srcId="{CD5F2FF3-8B50-4559-BF55-55D59B81C657}" destId="{F3598825-4F82-4EEA-8298-1D7FCB529FEC}" srcOrd="3" destOrd="0" presId="urn:microsoft.com/office/officeart/2005/8/layout/default"/>
    <dgm:cxn modelId="{C2161D0D-91AE-4C0C-9607-A7D8E57F2FBF}" type="presParOf" srcId="{CD5F2FF3-8B50-4559-BF55-55D59B81C657}" destId="{CA113D6E-E421-43AB-8F91-0142F9977B96}" srcOrd="4" destOrd="0" presId="urn:microsoft.com/office/officeart/2005/8/layout/default"/>
    <dgm:cxn modelId="{1283ADB6-DFAE-40A5-9634-6BB7C6B92181}" type="presParOf" srcId="{CD5F2FF3-8B50-4559-BF55-55D59B81C657}" destId="{30A1C516-478F-44A8-9EDE-7EE0A6014F54}" srcOrd="5" destOrd="0" presId="urn:microsoft.com/office/officeart/2005/8/layout/default"/>
    <dgm:cxn modelId="{B0BA329E-882A-4605-88D3-AEEDF9C20FF0}" type="presParOf" srcId="{CD5F2FF3-8B50-4559-BF55-55D59B81C657}" destId="{16A2B89C-E8E9-4B22-86F5-1F4680BECA5C}" srcOrd="6" destOrd="0" presId="urn:microsoft.com/office/officeart/2005/8/layout/default"/>
    <dgm:cxn modelId="{96B0583E-F6F5-466B-A55B-8FB6FE8FCF1A}" type="presParOf" srcId="{CD5F2FF3-8B50-4559-BF55-55D59B81C657}" destId="{5D89903D-4B24-467F-AA1D-F12013432EB3}" srcOrd="7" destOrd="0" presId="urn:microsoft.com/office/officeart/2005/8/layout/default"/>
    <dgm:cxn modelId="{66EE9D9A-EE46-416E-8173-15DE605075BB}" type="presParOf" srcId="{CD5F2FF3-8B50-4559-BF55-55D59B81C657}" destId="{20D6721E-93B1-493C-9210-54EA39CEFB2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7820B-32D7-4442-8F14-61B38B381161}">
      <dsp:nvSpPr>
        <dsp:cNvPr id="0" name=""/>
        <dsp:cNvSpPr/>
      </dsp:nvSpPr>
      <dsp:spPr>
        <a:xfrm>
          <a:off x="0" y="958"/>
          <a:ext cx="9598025" cy="818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1" kern="1200" dirty="0" err="1" smtClean="0"/>
            <a:t>Psorophora</a:t>
          </a:r>
          <a:r>
            <a:rPr lang="en-US" sz="3600" i="1" kern="1200" dirty="0" smtClean="0"/>
            <a:t> </a:t>
          </a:r>
          <a:r>
            <a:rPr lang="en-US" sz="3600" i="1" kern="1200" dirty="0" err="1" smtClean="0"/>
            <a:t>ciliata</a:t>
          </a:r>
          <a:endParaRPr lang="en-US" sz="3600" i="1" kern="1200" dirty="0"/>
        </a:p>
      </dsp:txBody>
      <dsp:txXfrm>
        <a:off x="39941" y="40899"/>
        <a:ext cx="9518143" cy="738318"/>
      </dsp:txXfrm>
    </dsp:sp>
    <dsp:sp modelId="{54FD2BD1-F81B-4D96-96BC-9C37F67649D5}">
      <dsp:nvSpPr>
        <dsp:cNvPr id="0" name=""/>
        <dsp:cNvSpPr/>
      </dsp:nvSpPr>
      <dsp:spPr>
        <a:xfrm>
          <a:off x="0" y="833544"/>
          <a:ext cx="9598025" cy="818200"/>
        </a:xfrm>
        <a:prstGeom prst="roundRect">
          <a:avLst/>
        </a:prstGeom>
        <a:solidFill>
          <a:schemeClr val="accent4">
            <a:hueOff val="719672"/>
            <a:satOff val="-11825"/>
            <a:lumOff val="-22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1" kern="1200" dirty="0" err="1" smtClean="0"/>
            <a:t>Psorophora</a:t>
          </a:r>
          <a:r>
            <a:rPr lang="en-US" sz="3600" i="1" kern="1200" dirty="0" smtClean="0"/>
            <a:t> </a:t>
          </a:r>
          <a:r>
            <a:rPr lang="en-US" sz="3600" i="1" kern="1200" dirty="0" err="1" smtClean="0"/>
            <a:t>howardii</a:t>
          </a:r>
          <a:endParaRPr lang="en-US" sz="3600" i="1" kern="1200" dirty="0"/>
        </a:p>
      </dsp:txBody>
      <dsp:txXfrm>
        <a:off x="39941" y="873485"/>
        <a:ext cx="9518143" cy="738318"/>
      </dsp:txXfrm>
    </dsp:sp>
    <dsp:sp modelId="{7D97E44D-DB85-4DFC-94E8-79F64DC42FE4}">
      <dsp:nvSpPr>
        <dsp:cNvPr id="0" name=""/>
        <dsp:cNvSpPr/>
      </dsp:nvSpPr>
      <dsp:spPr>
        <a:xfrm>
          <a:off x="0" y="1666130"/>
          <a:ext cx="9598025" cy="818200"/>
        </a:xfrm>
        <a:prstGeom prst="roundRect">
          <a:avLst/>
        </a:prstGeom>
        <a:solidFill>
          <a:schemeClr val="accent4">
            <a:hueOff val="1439343"/>
            <a:satOff val="-23649"/>
            <a:lumOff val="-44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1" kern="1200" dirty="0" err="1" smtClean="0"/>
            <a:t>Psorophora</a:t>
          </a:r>
          <a:r>
            <a:rPr lang="en-US" sz="3600" i="1" kern="1200" dirty="0" smtClean="0"/>
            <a:t> </a:t>
          </a:r>
          <a:r>
            <a:rPr lang="en-US" sz="3600" i="1" kern="1200" dirty="0" err="1" smtClean="0"/>
            <a:t>ferox</a:t>
          </a:r>
          <a:endParaRPr lang="en-US" sz="3600" i="1" kern="1200" dirty="0"/>
        </a:p>
      </dsp:txBody>
      <dsp:txXfrm>
        <a:off x="39941" y="1706071"/>
        <a:ext cx="9518143" cy="738318"/>
      </dsp:txXfrm>
    </dsp:sp>
    <dsp:sp modelId="{EAEC7DA5-4138-4F9F-BA73-51033D9ECA6E}">
      <dsp:nvSpPr>
        <dsp:cNvPr id="0" name=""/>
        <dsp:cNvSpPr/>
      </dsp:nvSpPr>
      <dsp:spPr>
        <a:xfrm>
          <a:off x="0" y="2498716"/>
          <a:ext cx="9598025" cy="818200"/>
        </a:xfrm>
        <a:prstGeom prst="roundRect">
          <a:avLst/>
        </a:prstGeom>
        <a:solidFill>
          <a:schemeClr val="accent4">
            <a:hueOff val="2159015"/>
            <a:satOff val="-35474"/>
            <a:lumOff val="-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1" kern="1200" dirty="0" err="1" smtClean="0"/>
            <a:t>Psorophora</a:t>
          </a:r>
          <a:r>
            <a:rPr lang="en-US" sz="3600" i="1" kern="1200" dirty="0" smtClean="0"/>
            <a:t> </a:t>
          </a:r>
          <a:r>
            <a:rPr lang="en-US" sz="3600" i="1" kern="1200" dirty="0" err="1" smtClean="0"/>
            <a:t>columbiae</a:t>
          </a:r>
          <a:endParaRPr lang="en-US" sz="3600" i="1" kern="1200" dirty="0"/>
        </a:p>
      </dsp:txBody>
      <dsp:txXfrm>
        <a:off x="39941" y="2538657"/>
        <a:ext cx="9518143" cy="738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B34D1-7B55-46E2-82FE-3CFFD5076026}">
      <dsp:nvSpPr>
        <dsp:cNvPr id="0" name=""/>
        <dsp:cNvSpPr/>
      </dsp:nvSpPr>
      <dsp:spPr>
        <a:xfrm>
          <a:off x="3020" y="1141491"/>
          <a:ext cx="3016135" cy="2228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0F3FF3-A1D3-4584-993D-60B0FF0E6409}">
      <dsp:nvSpPr>
        <dsp:cNvPr id="0" name=""/>
        <dsp:cNvSpPr/>
      </dsp:nvSpPr>
      <dsp:spPr>
        <a:xfrm>
          <a:off x="612665" y="2966261"/>
          <a:ext cx="2599010" cy="624585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000" kern="1200" dirty="0" smtClean="0"/>
            <a:t>Woodland Pools</a:t>
          </a:r>
          <a:endParaRPr lang="en-US" sz="3000" kern="1200" dirty="0"/>
        </a:p>
      </dsp:txBody>
      <dsp:txXfrm>
        <a:off x="612665" y="2966261"/>
        <a:ext cx="2599010" cy="624585"/>
      </dsp:txXfrm>
    </dsp:sp>
    <dsp:sp modelId="{69DC5830-8D89-4F70-A65A-E5846EDC9FC3}">
      <dsp:nvSpPr>
        <dsp:cNvPr id="0" name=""/>
        <dsp:cNvSpPr/>
      </dsp:nvSpPr>
      <dsp:spPr>
        <a:xfrm>
          <a:off x="3767772" y="1141491"/>
          <a:ext cx="3016135" cy="2228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02150-F05E-4130-9CCF-0DF442DF23F5}">
      <dsp:nvSpPr>
        <dsp:cNvPr id="0" name=""/>
        <dsp:cNvSpPr/>
      </dsp:nvSpPr>
      <dsp:spPr>
        <a:xfrm>
          <a:off x="4377416" y="2966261"/>
          <a:ext cx="2599010" cy="624585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000" kern="1200" smtClean="0"/>
            <a:t>Floodwater</a:t>
          </a:r>
          <a:endParaRPr lang="en-US" sz="3000" kern="1200"/>
        </a:p>
      </dsp:txBody>
      <dsp:txXfrm>
        <a:off x="4377416" y="2966261"/>
        <a:ext cx="2599010" cy="624585"/>
      </dsp:txXfrm>
    </dsp:sp>
    <dsp:sp modelId="{5C4A4385-A995-4605-BC43-A36EB02F0721}">
      <dsp:nvSpPr>
        <dsp:cNvPr id="0" name=""/>
        <dsp:cNvSpPr/>
      </dsp:nvSpPr>
      <dsp:spPr>
        <a:xfrm>
          <a:off x="7532523" y="1141491"/>
          <a:ext cx="3016135" cy="222891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7D78FF-C06E-455E-91E2-50B306980C53}">
      <dsp:nvSpPr>
        <dsp:cNvPr id="0" name=""/>
        <dsp:cNvSpPr/>
      </dsp:nvSpPr>
      <dsp:spPr>
        <a:xfrm>
          <a:off x="8142168" y="2966261"/>
          <a:ext cx="2599010" cy="624585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000" kern="1200" smtClean="0"/>
            <a:t>Brackish Water</a:t>
          </a:r>
          <a:endParaRPr lang="en-US" sz="3000" kern="1200"/>
        </a:p>
      </dsp:txBody>
      <dsp:txXfrm>
        <a:off x="8142168" y="2966261"/>
        <a:ext cx="2599010" cy="624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233B3-7802-44E8-9940-7C1D837DB724}">
      <dsp:nvSpPr>
        <dsp:cNvPr id="0" name=""/>
        <dsp:cNvSpPr/>
      </dsp:nvSpPr>
      <dsp:spPr>
        <a:xfrm>
          <a:off x="719851" y="1778"/>
          <a:ext cx="2549475" cy="152968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Voracious Biters</a:t>
          </a:r>
          <a:endParaRPr lang="en-US" sz="2500" kern="1200"/>
        </a:p>
      </dsp:txBody>
      <dsp:txXfrm>
        <a:off x="719851" y="1778"/>
        <a:ext cx="2549475" cy="1529685"/>
      </dsp:txXfrm>
    </dsp:sp>
    <dsp:sp modelId="{BF87E6DA-406C-479B-BFBE-D1ADAA47737C}">
      <dsp:nvSpPr>
        <dsp:cNvPr id="0" name=""/>
        <dsp:cNvSpPr/>
      </dsp:nvSpPr>
      <dsp:spPr>
        <a:xfrm>
          <a:off x="3524274" y="1778"/>
          <a:ext cx="2549475" cy="1529685"/>
        </a:xfrm>
        <a:prstGeom prst="rect">
          <a:avLst/>
        </a:prstGeom>
        <a:solidFill>
          <a:schemeClr val="accent1">
            <a:shade val="50000"/>
            <a:hueOff val="-224838"/>
            <a:satOff val="-13656"/>
            <a:lumOff val="189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Mostly Confined to Wooded Areas</a:t>
          </a:r>
          <a:endParaRPr lang="en-US" sz="2500" kern="1200"/>
        </a:p>
      </dsp:txBody>
      <dsp:txXfrm>
        <a:off x="3524274" y="1778"/>
        <a:ext cx="2549475" cy="1529685"/>
      </dsp:txXfrm>
    </dsp:sp>
    <dsp:sp modelId="{F3A939D6-476A-49C6-B0B5-7DC112D5E36E}">
      <dsp:nvSpPr>
        <dsp:cNvPr id="0" name=""/>
        <dsp:cNvSpPr/>
      </dsp:nvSpPr>
      <dsp:spPr>
        <a:xfrm>
          <a:off x="6328697" y="1778"/>
          <a:ext cx="2549475" cy="1529685"/>
        </a:xfrm>
        <a:prstGeom prst="rect">
          <a:avLst/>
        </a:prstGeom>
        <a:solidFill>
          <a:schemeClr val="accent1">
            <a:shade val="50000"/>
            <a:hueOff val="-449677"/>
            <a:satOff val="-27312"/>
            <a:lumOff val="379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Long Flight Ranges</a:t>
          </a:r>
          <a:endParaRPr lang="en-US" sz="2500" kern="1200"/>
        </a:p>
      </dsp:txBody>
      <dsp:txXfrm>
        <a:off x="6328697" y="1778"/>
        <a:ext cx="2549475" cy="1529685"/>
      </dsp:txXfrm>
    </dsp:sp>
    <dsp:sp modelId="{C78E71C0-39F9-4D94-88F5-0BEBFD397EB4}">
      <dsp:nvSpPr>
        <dsp:cNvPr id="0" name=""/>
        <dsp:cNvSpPr/>
      </dsp:nvSpPr>
      <dsp:spPr>
        <a:xfrm>
          <a:off x="2122063" y="1786411"/>
          <a:ext cx="2549475" cy="1529685"/>
        </a:xfrm>
        <a:prstGeom prst="rect">
          <a:avLst/>
        </a:prstGeom>
        <a:solidFill>
          <a:schemeClr val="accent1">
            <a:shade val="50000"/>
            <a:hueOff val="-449677"/>
            <a:satOff val="-27312"/>
            <a:lumOff val="379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Low Disease Transmittal Rates</a:t>
          </a:r>
          <a:endParaRPr lang="en-US" sz="2500" kern="1200"/>
        </a:p>
      </dsp:txBody>
      <dsp:txXfrm>
        <a:off x="2122063" y="1786411"/>
        <a:ext cx="2549475" cy="1529685"/>
      </dsp:txXfrm>
    </dsp:sp>
    <dsp:sp modelId="{09D62CC8-782C-49DB-B7C2-C4FDA977BEC5}">
      <dsp:nvSpPr>
        <dsp:cNvPr id="0" name=""/>
        <dsp:cNvSpPr/>
      </dsp:nvSpPr>
      <dsp:spPr>
        <a:xfrm>
          <a:off x="4926486" y="1786411"/>
          <a:ext cx="2549475" cy="1529685"/>
        </a:xfrm>
        <a:prstGeom prst="rect">
          <a:avLst/>
        </a:prstGeom>
        <a:solidFill>
          <a:schemeClr val="accent1">
            <a:shade val="50000"/>
            <a:hueOff val="-224838"/>
            <a:satOff val="-13656"/>
            <a:lumOff val="189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Collected Mainly in CDC Light Traps and BG Sentinel Traps</a:t>
          </a:r>
          <a:endParaRPr lang="en-US" sz="2500" kern="1200"/>
        </a:p>
      </dsp:txBody>
      <dsp:txXfrm>
        <a:off x="4926486" y="1786411"/>
        <a:ext cx="2549475" cy="15296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EBB7D-B5D1-422F-9362-1330B22F5074}">
      <dsp:nvSpPr>
        <dsp:cNvPr id="0" name=""/>
        <dsp:cNvSpPr/>
      </dsp:nvSpPr>
      <dsp:spPr>
        <a:xfrm>
          <a:off x="719851" y="1778"/>
          <a:ext cx="2549475" cy="15296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Pointed Abdomen</a:t>
          </a:r>
          <a:endParaRPr lang="en-US" sz="2500" kern="1200" dirty="0"/>
        </a:p>
      </dsp:txBody>
      <dsp:txXfrm>
        <a:off x="719851" y="1778"/>
        <a:ext cx="2549475" cy="1529685"/>
      </dsp:txXfrm>
    </dsp:sp>
    <dsp:sp modelId="{E84C880C-9B6D-4BCA-B6BF-9E0357ED59D3}">
      <dsp:nvSpPr>
        <dsp:cNvPr id="0" name=""/>
        <dsp:cNvSpPr/>
      </dsp:nvSpPr>
      <dsp:spPr>
        <a:xfrm>
          <a:off x="3524274" y="1778"/>
          <a:ext cx="2549475" cy="1529685"/>
        </a:xfrm>
        <a:prstGeom prst="rect">
          <a:avLst/>
        </a:prstGeom>
        <a:solidFill>
          <a:schemeClr val="accent3">
            <a:hueOff val="-113216"/>
            <a:satOff val="12098"/>
            <a:lumOff val="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Apical Banding on the Abdomen</a:t>
          </a:r>
          <a:endParaRPr lang="en-US" sz="2500" kern="1200"/>
        </a:p>
      </dsp:txBody>
      <dsp:txXfrm>
        <a:off x="3524274" y="1778"/>
        <a:ext cx="2549475" cy="1529685"/>
      </dsp:txXfrm>
    </dsp:sp>
    <dsp:sp modelId="{CA113D6E-E421-43AB-8F91-0142F9977B96}">
      <dsp:nvSpPr>
        <dsp:cNvPr id="0" name=""/>
        <dsp:cNvSpPr/>
      </dsp:nvSpPr>
      <dsp:spPr>
        <a:xfrm>
          <a:off x="6328697" y="1778"/>
          <a:ext cx="2549475" cy="1529685"/>
        </a:xfrm>
        <a:prstGeom prst="rect">
          <a:avLst/>
        </a:prstGeom>
        <a:solidFill>
          <a:schemeClr val="accent3">
            <a:hueOff val="-226432"/>
            <a:satOff val="24195"/>
            <a:lumOff val="6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Above Average Size</a:t>
          </a:r>
          <a:endParaRPr lang="en-US" sz="2500" kern="1200" dirty="0"/>
        </a:p>
      </dsp:txBody>
      <dsp:txXfrm>
        <a:off x="6328697" y="1778"/>
        <a:ext cx="2549475" cy="1529685"/>
      </dsp:txXfrm>
    </dsp:sp>
    <dsp:sp modelId="{16A2B89C-E8E9-4B22-86F5-1F4680BECA5C}">
      <dsp:nvSpPr>
        <dsp:cNvPr id="0" name=""/>
        <dsp:cNvSpPr/>
      </dsp:nvSpPr>
      <dsp:spPr>
        <a:xfrm>
          <a:off x="2122063" y="1786411"/>
          <a:ext cx="2549475" cy="1529685"/>
        </a:xfrm>
        <a:prstGeom prst="rect">
          <a:avLst/>
        </a:prstGeom>
        <a:solidFill>
          <a:schemeClr val="accent3">
            <a:hueOff val="-339648"/>
            <a:satOff val="36292"/>
            <a:lumOff val="94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Accelerated Life Cycle</a:t>
          </a:r>
          <a:endParaRPr lang="en-US" sz="2500" kern="1200" dirty="0"/>
        </a:p>
      </dsp:txBody>
      <dsp:txXfrm>
        <a:off x="2122063" y="1786411"/>
        <a:ext cx="2549475" cy="1529685"/>
      </dsp:txXfrm>
    </dsp:sp>
    <dsp:sp modelId="{20D6721E-93B1-493C-9210-54EA39CEFB24}">
      <dsp:nvSpPr>
        <dsp:cNvPr id="0" name=""/>
        <dsp:cNvSpPr/>
      </dsp:nvSpPr>
      <dsp:spPr>
        <a:xfrm>
          <a:off x="4926486" y="1786411"/>
          <a:ext cx="2549475" cy="1529685"/>
        </a:xfrm>
        <a:prstGeom prst="rect">
          <a:avLst/>
        </a:prstGeom>
        <a:solidFill>
          <a:schemeClr val="accent3">
            <a:hueOff val="-452864"/>
            <a:satOff val="48390"/>
            <a:lumOff val="125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Eggs can withstand long periods of </a:t>
          </a:r>
          <a:r>
            <a:rPr lang="en-US" sz="2500" kern="1200" dirty="0" err="1" smtClean="0"/>
            <a:t>dessication</a:t>
          </a:r>
          <a:endParaRPr lang="en-US" sz="2500" kern="1200" dirty="0"/>
        </a:p>
      </dsp:txBody>
      <dsp:txXfrm>
        <a:off x="4926486" y="1786411"/>
        <a:ext cx="2549475" cy="1529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4/30/2018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4/30/2018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0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3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7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8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5651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95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4856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610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5884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0929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1915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7876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34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3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2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3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2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2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5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3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60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97555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2185651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0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  <p:sldLayoutId id="2147484390" r:id="rId12"/>
    <p:sldLayoutId id="2147484391" r:id="rId13"/>
    <p:sldLayoutId id="2147484392" r:id="rId14"/>
    <p:sldLayoutId id="2147484393" r:id="rId15"/>
    <p:sldLayoutId id="2147484394" r:id="rId16"/>
    <p:sldLayoutId id="214748439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Genus: </a:t>
            </a:r>
            <a:r>
              <a:rPr lang="en-US" dirty="0" err="1" smtClean="0"/>
              <a:t>Psorophora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4981" y="3657600"/>
            <a:ext cx="4647326" cy="1135039"/>
          </a:xfrm>
        </p:spPr>
        <p:txBody>
          <a:bodyPr>
            <a:noAutofit/>
          </a:bodyPr>
          <a:lstStyle/>
          <a:p>
            <a:r>
              <a:rPr lang="en-US" sz="1600" dirty="0" smtClean="0"/>
              <a:t>Penelope Smelser, Environmental Health Specialist</a:t>
            </a:r>
          </a:p>
          <a:p>
            <a:r>
              <a:rPr lang="en-US" sz="1600" dirty="0" smtClean="0"/>
              <a:t>Norfolk Department of Public Health</a:t>
            </a:r>
          </a:p>
          <a:p>
            <a:r>
              <a:rPr lang="en-US" sz="1600" dirty="0" smtClean="0"/>
              <a:t>757-683-8662</a:t>
            </a:r>
          </a:p>
          <a:p>
            <a:r>
              <a:rPr lang="en-US" sz="1600" dirty="0" smtClean="0"/>
              <a:t>Penelope.Smelser@Norfolk.gov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err="1" smtClean="0"/>
              <a:t>Psorophora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ferox</a:t>
            </a:r>
            <a:endParaRPr lang="en-US" sz="5400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566007"/>
            <a:ext cx="4457697" cy="29718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5248678" cy="3459480"/>
          </a:xfrm>
        </p:spPr>
        <p:txBody>
          <a:bodyPr>
            <a:normAutofit fontScale="92500" lnSpcReduction="20000"/>
          </a:bodyPr>
          <a:lstStyle/>
          <a:p>
            <a:pPr lvl="0" rtl="0"/>
            <a:r>
              <a:rPr lang="en-US" sz="3200" dirty="0" smtClean="0"/>
              <a:t>Pointed Abdomen with Gold Apical Banding</a:t>
            </a:r>
            <a:endParaRPr lang="en-US" sz="3200" dirty="0"/>
          </a:p>
          <a:p>
            <a:pPr lvl="0" rtl="0"/>
            <a:r>
              <a:rPr lang="en-US" sz="3200" dirty="0" smtClean="0"/>
              <a:t>Scutum speckled with brown and gold scales</a:t>
            </a:r>
            <a:endParaRPr lang="en-US" sz="3200" dirty="0"/>
          </a:p>
          <a:p>
            <a:pPr lvl="0" rtl="0"/>
            <a:r>
              <a:rPr lang="en-US" sz="3200" dirty="0" smtClean="0"/>
              <a:t>Overall Purple Coloring</a:t>
            </a:r>
            <a:endParaRPr lang="en-US" sz="3200" dirty="0"/>
          </a:p>
          <a:p>
            <a:pPr lvl="0" rtl="0"/>
            <a:r>
              <a:rPr lang="en-US" sz="3200" dirty="0" smtClean="0"/>
              <a:t>“Rainbow” Eyes</a:t>
            </a:r>
            <a:endParaRPr lang="en-US" sz="3200" dirty="0"/>
          </a:p>
          <a:p>
            <a:pPr lvl="0" rtl="0"/>
            <a:r>
              <a:rPr lang="en-US" sz="3200" dirty="0" smtClean="0"/>
              <a:t>White “socks”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112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4196146" cy="4521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4111" y="3613150"/>
            <a:ext cx="914400" cy="850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06655"/>
            <a:ext cx="175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White “Socks”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1653540"/>
            <a:ext cx="7855789" cy="5204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225" y="23884"/>
            <a:ext cx="3276600" cy="37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err="1" smtClean="0"/>
              <a:t>Psorophora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columbiae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White and Black Wing Scales</a:t>
            </a:r>
          </a:p>
          <a:p>
            <a:r>
              <a:rPr lang="en-US" sz="3600" dirty="0" smtClean="0"/>
              <a:t>Pale Band on Proboscis</a:t>
            </a:r>
          </a:p>
          <a:p>
            <a:r>
              <a:rPr lang="en-US" sz="3600" dirty="0" smtClean="0"/>
              <a:t>White Tips on Palps</a:t>
            </a:r>
          </a:p>
          <a:p>
            <a:r>
              <a:rPr lang="en-US" sz="3600" dirty="0" smtClean="0"/>
              <a:t>Banded Legs</a:t>
            </a:r>
          </a:p>
          <a:p>
            <a:r>
              <a:rPr lang="en-US" sz="3600" dirty="0" smtClean="0"/>
              <a:t>Dark Brown/Black</a:t>
            </a:r>
          </a:p>
          <a:p>
            <a:r>
              <a:rPr lang="en-US" sz="3600" dirty="0" smtClean="0"/>
              <a:t>Incomplete white apical bands on abdomen</a:t>
            </a:r>
          </a:p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32" y="2560638"/>
            <a:ext cx="3410674" cy="3309937"/>
          </a:xfrm>
        </p:spPr>
      </p:pic>
    </p:spTree>
    <p:extLst>
      <p:ext uri="{BB962C8B-B14F-4D97-AF65-F5344CB8AC3E}">
        <p14:creationId xmlns:p14="http://schemas.microsoft.com/office/powerpoint/2010/main" val="22279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52400"/>
            <a:ext cx="7162800" cy="551279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60612" y="914400"/>
            <a:ext cx="1676400" cy="160020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24538" y="1143000"/>
            <a:ext cx="3289074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Dark and Light Wing Scales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4419600"/>
            <a:ext cx="5829300" cy="196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164910"/>
            <a:ext cx="3276600" cy="3881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5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4273"/>
              </p:ext>
            </p:extLst>
          </p:nvPr>
        </p:nvGraphicFramePr>
        <p:xfrm>
          <a:off x="1295400" y="2557463"/>
          <a:ext cx="9598025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1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31339"/>
              </p:ext>
            </p:extLst>
          </p:nvPr>
        </p:nvGraphicFramePr>
        <p:xfrm>
          <a:off x="684212" y="1371600"/>
          <a:ext cx="10744200" cy="473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82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452248"/>
              </p:ext>
            </p:extLst>
          </p:nvPr>
        </p:nvGraphicFramePr>
        <p:xfrm>
          <a:off x="1295400" y="2557463"/>
          <a:ext cx="9598025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3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716852"/>
              </p:ext>
            </p:extLst>
          </p:nvPr>
        </p:nvGraphicFramePr>
        <p:xfrm>
          <a:off x="1295400" y="2557463"/>
          <a:ext cx="9598025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193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err="1" smtClean="0"/>
              <a:t>Psorophora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ciliata</a:t>
            </a:r>
            <a:endParaRPr lang="en-US" sz="5400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07" y="2560638"/>
            <a:ext cx="4063999" cy="3309937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 rtl="0"/>
            <a:r>
              <a:rPr lang="en-US" sz="3600" dirty="0" smtClean="0"/>
              <a:t>Very Large</a:t>
            </a:r>
            <a:endParaRPr lang="en-US" sz="3600" dirty="0"/>
          </a:p>
          <a:p>
            <a:pPr lvl="0" rtl="0"/>
            <a:r>
              <a:rPr lang="en-US" sz="3600" dirty="0" smtClean="0"/>
              <a:t>Gold Stripe on Top of Thorax</a:t>
            </a:r>
            <a:endParaRPr lang="en-US" sz="3600" dirty="0"/>
          </a:p>
          <a:p>
            <a:pPr lvl="0" rtl="0"/>
            <a:r>
              <a:rPr lang="en-US" sz="3600" dirty="0" smtClean="0"/>
              <a:t>Gold Scales on the Proboscis</a:t>
            </a:r>
            <a:endParaRPr lang="en-US" sz="3600" dirty="0"/>
          </a:p>
          <a:p>
            <a:pPr lvl="0" rtl="0"/>
            <a:r>
              <a:rPr lang="en-US" sz="3600" dirty="0" smtClean="0"/>
              <a:t>Shaggy/Feathery Dark Leg Scales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03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2" y="150698"/>
            <a:ext cx="4305300" cy="6457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123824"/>
            <a:ext cx="6756428" cy="65942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94012" y="2285999"/>
            <a:ext cx="990600" cy="1066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4688" y="2631816"/>
            <a:ext cx="1559324" cy="37516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Gold Stripe</a:t>
            </a:r>
          </a:p>
        </p:txBody>
      </p:sp>
      <p:sp>
        <p:nvSpPr>
          <p:cNvPr id="7" name="Oval 6"/>
          <p:cNvSpPr/>
          <p:nvPr/>
        </p:nvSpPr>
        <p:spPr>
          <a:xfrm>
            <a:off x="7237412" y="1752600"/>
            <a:ext cx="18288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5212" y="1589901"/>
            <a:ext cx="2895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Long Shaggy Leg Scales</a:t>
            </a:r>
          </a:p>
        </p:txBody>
      </p:sp>
    </p:spTree>
    <p:extLst>
      <p:ext uri="{BB962C8B-B14F-4D97-AF65-F5344CB8AC3E}">
        <p14:creationId xmlns:p14="http://schemas.microsoft.com/office/powerpoint/2010/main" val="235205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err="1" smtClean="0"/>
              <a:t>Psorophora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howardii</a:t>
            </a:r>
            <a:endParaRPr lang="en-US" sz="5400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 rtl="0"/>
            <a:r>
              <a:rPr lang="en-US" sz="3600" dirty="0" smtClean="0"/>
              <a:t>Very Large</a:t>
            </a:r>
            <a:endParaRPr lang="en-US" sz="3600" dirty="0"/>
          </a:p>
          <a:p>
            <a:pPr lvl="0" rtl="0"/>
            <a:r>
              <a:rPr lang="en-US" sz="3600" dirty="0" smtClean="0"/>
              <a:t>NO Gold Stripe on Top of Thorax</a:t>
            </a:r>
            <a:endParaRPr lang="en-US" sz="3600" dirty="0"/>
          </a:p>
          <a:p>
            <a:pPr lvl="0" rtl="0"/>
            <a:r>
              <a:rPr lang="en-US" sz="3600" dirty="0" smtClean="0"/>
              <a:t>Proboscis uniformly dark</a:t>
            </a:r>
            <a:endParaRPr lang="en-US" sz="3600" dirty="0"/>
          </a:p>
          <a:p>
            <a:pPr lvl="0" rtl="0"/>
            <a:r>
              <a:rPr lang="en-US" sz="3600" dirty="0" smtClean="0"/>
              <a:t>Dark Leg Scales but NOT Shaggy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69" y="2793206"/>
            <a:ext cx="2844800" cy="2844800"/>
          </a:xfrm>
        </p:spPr>
      </p:pic>
    </p:spTree>
    <p:extLst>
      <p:ext uri="{BB962C8B-B14F-4D97-AF65-F5344CB8AC3E}">
        <p14:creationId xmlns:p14="http://schemas.microsoft.com/office/powerpoint/2010/main" val="14244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4" y="823807"/>
            <a:ext cx="5181600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36" y="823807"/>
            <a:ext cx="5065986" cy="506598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075612" y="2057400"/>
            <a:ext cx="1295400" cy="1219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8993" y="1688068"/>
            <a:ext cx="1905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No Gold Stripe</a:t>
            </a:r>
          </a:p>
        </p:txBody>
      </p:sp>
      <p:sp>
        <p:nvSpPr>
          <p:cNvPr id="6" name="Oval 5"/>
          <p:cNvSpPr/>
          <p:nvPr/>
        </p:nvSpPr>
        <p:spPr>
          <a:xfrm>
            <a:off x="989012" y="3886200"/>
            <a:ext cx="1371600" cy="13716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8520" y="5323701"/>
            <a:ext cx="27736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Leg Scales Less Shaggy</a:t>
            </a:r>
          </a:p>
        </p:txBody>
      </p:sp>
      <p:sp>
        <p:nvSpPr>
          <p:cNvPr id="8" name="Oval 7"/>
          <p:cNvSpPr/>
          <p:nvPr/>
        </p:nvSpPr>
        <p:spPr>
          <a:xfrm>
            <a:off x="684212" y="2286000"/>
            <a:ext cx="15240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7512" y="1893755"/>
            <a:ext cx="2057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No Gold Band </a:t>
            </a:r>
          </a:p>
        </p:txBody>
      </p:sp>
    </p:spTree>
    <p:extLst>
      <p:ext uri="{BB962C8B-B14F-4D97-AF65-F5344CB8AC3E}">
        <p14:creationId xmlns:p14="http://schemas.microsoft.com/office/powerpoint/2010/main" val="22813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427FAC-CD3A-494C-985C-09E26C5EA507}">
  <ds:schemaRefs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a4f35948-e619-41b3-aa29-22878b09cfd2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18254</TotalTime>
  <Words>196</Words>
  <Application>Microsoft Office PowerPoint</Application>
  <PresentationFormat>Custom</PresentationFormat>
  <Paragraphs>60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Palatino Linotype</vt:lpstr>
      <vt:lpstr>Organic</vt:lpstr>
      <vt:lpstr>Genus: Psorophora</vt:lpstr>
      <vt:lpstr>Species</vt:lpstr>
      <vt:lpstr>Habitat</vt:lpstr>
      <vt:lpstr>Behavior </vt:lpstr>
      <vt:lpstr>Characteristics</vt:lpstr>
      <vt:lpstr>Psorophora ciliata</vt:lpstr>
      <vt:lpstr>PowerPoint Presentation</vt:lpstr>
      <vt:lpstr>Psorophora howardii</vt:lpstr>
      <vt:lpstr>PowerPoint Presentation</vt:lpstr>
      <vt:lpstr>Psorophora ferox</vt:lpstr>
      <vt:lpstr>PowerPoint Presentation</vt:lpstr>
      <vt:lpstr>Psorophora columbiae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Genus: Psorophora</dc:title>
  <dc:creator>Smelser, Penelope (VDH)</dc:creator>
  <cp:lastModifiedBy>Smelser, Penelope (VDH)</cp:lastModifiedBy>
  <cp:revision>33</cp:revision>
  <dcterms:created xsi:type="dcterms:W3CDTF">2018-04-10T15:31:35Z</dcterms:created>
  <dcterms:modified xsi:type="dcterms:W3CDTF">2018-04-30T18:09:18Z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