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5" r:id="rId3"/>
    <p:sldId id="274" r:id="rId4"/>
    <p:sldId id="276" r:id="rId5"/>
    <p:sldId id="259" r:id="rId6"/>
    <p:sldId id="260" r:id="rId7"/>
    <p:sldId id="261" r:id="rId8"/>
    <p:sldId id="286" r:id="rId9"/>
    <p:sldId id="262" r:id="rId10"/>
    <p:sldId id="277" r:id="rId11"/>
    <p:sldId id="278" r:id="rId12"/>
    <p:sldId id="279" r:id="rId13"/>
    <p:sldId id="280" r:id="rId14"/>
    <p:sldId id="263" r:id="rId15"/>
    <p:sldId id="281" r:id="rId16"/>
    <p:sldId id="282" r:id="rId17"/>
    <p:sldId id="283" r:id="rId18"/>
    <p:sldId id="284" r:id="rId19"/>
    <p:sldId id="285" r:id="rId20"/>
    <p:sldId id="266" r:id="rId21"/>
    <p:sldId id="273"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62" autoAdjust="0"/>
    <p:restoredTop sz="94660"/>
  </p:normalViewPr>
  <p:slideViewPr>
    <p:cSldViewPr snapToGrid="0">
      <p:cViewPr varScale="1">
        <p:scale>
          <a:sx n="95" d="100"/>
          <a:sy n="95"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F0FA513-3E12-40F3-A8A6-D1C3485EA796}" type="datetimeFigureOut">
              <a:rPr lang="en-US" smtClean="0"/>
              <a:t>3/25/22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6B5B91E-4BF2-45CB-88EB-CA6E30186499}" type="slidenum">
              <a:rPr lang="en-US" smtClean="0"/>
              <a:t>‹#›</a:t>
            </a:fld>
            <a:endParaRPr lang="en-US" dirty="0"/>
          </a:p>
        </p:txBody>
      </p:sp>
    </p:spTree>
    <p:extLst>
      <p:ext uri="{BB962C8B-B14F-4D97-AF65-F5344CB8AC3E}">
        <p14:creationId xmlns:p14="http://schemas.microsoft.com/office/powerpoint/2010/main" val="2557425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1</a:t>
            </a:fld>
            <a:endParaRPr lang="en-US" dirty="0"/>
          </a:p>
        </p:txBody>
      </p:sp>
    </p:spTree>
    <p:extLst>
      <p:ext uri="{BB962C8B-B14F-4D97-AF65-F5344CB8AC3E}">
        <p14:creationId xmlns:p14="http://schemas.microsoft.com/office/powerpoint/2010/main" val="1861428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5</a:t>
            </a:fld>
            <a:endParaRPr lang="en-US" dirty="0"/>
          </a:p>
        </p:txBody>
      </p:sp>
    </p:spTree>
    <p:extLst>
      <p:ext uri="{BB962C8B-B14F-4D97-AF65-F5344CB8AC3E}">
        <p14:creationId xmlns:p14="http://schemas.microsoft.com/office/powerpoint/2010/main" val="406877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6</a:t>
            </a:fld>
            <a:endParaRPr lang="en-US" dirty="0"/>
          </a:p>
        </p:txBody>
      </p:sp>
    </p:spTree>
    <p:extLst>
      <p:ext uri="{BB962C8B-B14F-4D97-AF65-F5344CB8AC3E}">
        <p14:creationId xmlns:p14="http://schemas.microsoft.com/office/powerpoint/2010/main" val="306399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7</a:t>
            </a:fld>
            <a:endParaRPr lang="en-US" dirty="0"/>
          </a:p>
        </p:txBody>
      </p:sp>
    </p:spTree>
    <p:extLst>
      <p:ext uri="{BB962C8B-B14F-4D97-AF65-F5344CB8AC3E}">
        <p14:creationId xmlns:p14="http://schemas.microsoft.com/office/powerpoint/2010/main" val="3606142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9</a:t>
            </a:fld>
            <a:endParaRPr lang="en-US" dirty="0"/>
          </a:p>
        </p:txBody>
      </p:sp>
    </p:spTree>
    <p:extLst>
      <p:ext uri="{BB962C8B-B14F-4D97-AF65-F5344CB8AC3E}">
        <p14:creationId xmlns:p14="http://schemas.microsoft.com/office/powerpoint/2010/main" val="4008918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14</a:t>
            </a:fld>
            <a:endParaRPr lang="en-US" dirty="0"/>
          </a:p>
        </p:txBody>
      </p:sp>
    </p:spTree>
    <p:extLst>
      <p:ext uri="{BB962C8B-B14F-4D97-AF65-F5344CB8AC3E}">
        <p14:creationId xmlns:p14="http://schemas.microsoft.com/office/powerpoint/2010/main" val="24477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16</a:t>
            </a:fld>
            <a:endParaRPr lang="en-US" dirty="0"/>
          </a:p>
        </p:txBody>
      </p:sp>
    </p:spTree>
    <p:extLst>
      <p:ext uri="{BB962C8B-B14F-4D97-AF65-F5344CB8AC3E}">
        <p14:creationId xmlns:p14="http://schemas.microsoft.com/office/powerpoint/2010/main" val="2717792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B5B91E-4BF2-45CB-88EB-CA6E30186499}" type="slidenum">
              <a:rPr lang="en-US" smtClean="0"/>
              <a:t>20</a:t>
            </a:fld>
            <a:endParaRPr lang="en-US" dirty="0"/>
          </a:p>
        </p:txBody>
      </p:sp>
    </p:spTree>
    <p:extLst>
      <p:ext uri="{BB962C8B-B14F-4D97-AF65-F5344CB8AC3E}">
        <p14:creationId xmlns:p14="http://schemas.microsoft.com/office/powerpoint/2010/main" val="349995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108801-905E-4527-874F-1D1216E16153}" type="datetimeFigureOut">
              <a:rPr lang="en-US" smtClean="0"/>
              <a:t>3/25/22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416092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108801-905E-4527-874F-1D1216E16153}" type="datetimeFigureOut">
              <a:rPr lang="en-US" smtClean="0"/>
              <a:t>3/25/22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41848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108801-905E-4527-874F-1D1216E16153}" type="datetimeFigureOut">
              <a:rPr lang="en-US" smtClean="0"/>
              <a:t>3/25/22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3606373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108801-905E-4527-874F-1D1216E16153}" type="datetimeFigureOut">
              <a:rPr lang="en-US" smtClean="0"/>
              <a:t>3/25/22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410765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08801-905E-4527-874F-1D1216E16153}" type="datetimeFigureOut">
              <a:rPr lang="en-US" smtClean="0"/>
              <a:t>3/25/22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262110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108801-905E-4527-874F-1D1216E16153}" type="datetimeFigureOut">
              <a:rPr lang="en-US" smtClean="0"/>
              <a:t>3/25/22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131669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108801-905E-4527-874F-1D1216E16153}" type="datetimeFigureOut">
              <a:rPr lang="en-US" smtClean="0"/>
              <a:t>3/25/22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183148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108801-905E-4527-874F-1D1216E16153}" type="datetimeFigureOut">
              <a:rPr lang="en-US" smtClean="0"/>
              <a:t>3/25/22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107730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08801-905E-4527-874F-1D1216E16153}" type="datetimeFigureOut">
              <a:rPr lang="en-US" smtClean="0"/>
              <a:t>3/25/22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273704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108801-905E-4527-874F-1D1216E16153}" type="datetimeFigureOut">
              <a:rPr lang="en-US" smtClean="0"/>
              <a:t>3/25/22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175778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108801-905E-4527-874F-1D1216E16153}" type="datetimeFigureOut">
              <a:rPr lang="en-US" smtClean="0"/>
              <a:t>3/25/22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7410A-EC26-497D-8603-95352EDDB3EA}" type="slidenum">
              <a:rPr lang="en-US" smtClean="0"/>
              <a:t>‹#›</a:t>
            </a:fld>
            <a:endParaRPr lang="en-US" dirty="0"/>
          </a:p>
        </p:txBody>
      </p:sp>
    </p:spTree>
    <p:extLst>
      <p:ext uri="{BB962C8B-B14F-4D97-AF65-F5344CB8AC3E}">
        <p14:creationId xmlns:p14="http://schemas.microsoft.com/office/powerpoint/2010/main" val="4074098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08801-905E-4527-874F-1D1216E16153}" type="datetimeFigureOut">
              <a:rPr lang="en-US" smtClean="0"/>
              <a:t>3/25/22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7410A-EC26-497D-8603-95352EDDB3EA}" type="slidenum">
              <a:rPr lang="en-US" smtClean="0"/>
              <a:t>‹#›</a:t>
            </a:fld>
            <a:endParaRPr lang="en-US" dirty="0"/>
          </a:p>
        </p:txBody>
      </p:sp>
    </p:spTree>
    <p:extLst>
      <p:ext uri="{BB962C8B-B14F-4D97-AF65-F5344CB8AC3E}">
        <p14:creationId xmlns:p14="http://schemas.microsoft.com/office/powerpoint/2010/main" val="735528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D78CA08-8363-42E5-A3E1-4CDB84F52801}"/>
              </a:ext>
            </a:extLst>
          </p:cNvPr>
          <p:cNvSpPr>
            <a:spLocks noGrp="1"/>
          </p:cNvSpPr>
          <p:nvPr>
            <p:ph type="ctrTitle"/>
          </p:nvPr>
        </p:nvSpPr>
        <p:spPr>
          <a:xfrm>
            <a:off x="838199" y="1093788"/>
            <a:ext cx="10506455" cy="2967208"/>
          </a:xfrm>
        </p:spPr>
        <p:txBody>
          <a:bodyPr>
            <a:normAutofit/>
          </a:bodyPr>
          <a:lstStyle/>
          <a:p>
            <a:pPr algn="l"/>
            <a:r>
              <a:rPr lang="en-US" sz="5000" dirty="0"/>
              <a:t>MEN OF CHRIST IN ILLINOIS ANNUAL CONFERENCE  - 2022</a:t>
            </a:r>
            <a:br>
              <a:rPr lang="en-US" sz="5000" dirty="0"/>
            </a:br>
            <a:r>
              <a:rPr lang="en-US" sz="5000" dirty="0"/>
              <a:t>National Shrine of St. Maximilian Kolbe  -Marytown</a:t>
            </a:r>
          </a:p>
        </p:txBody>
      </p:sp>
      <p:sp>
        <p:nvSpPr>
          <p:cNvPr id="3" name="Subtitle 2">
            <a:extLst>
              <a:ext uri="{FF2B5EF4-FFF2-40B4-BE49-F238E27FC236}">
                <a16:creationId xmlns:a16="http://schemas.microsoft.com/office/drawing/2014/main" id="{59EF8091-DDE4-44E2-9273-6EC7754F6DB9}"/>
              </a:ext>
            </a:extLst>
          </p:cNvPr>
          <p:cNvSpPr>
            <a:spLocks noGrp="1"/>
          </p:cNvSpPr>
          <p:nvPr>
            <p:ph type="subTitle" idx="1"/>
          </p:nvPr>
        </p:nvSpPr>
        <p:spPr>
          <a:xfrm>
            <a:off x="7400924" y="4619624"/>
            <a:ext cx="3946779" cy="1038225"/>
          </a:xfrm>
        </p:spPr>
        <p:txBody>
          <a:bodyPr>
            <a:normAutofit/>
          </a:bodyPr>
          <a:lstStyle/>
          <a:p>
            <a:pPr algn="r"/>
            <a:r>
              <a:rPr lang="en-US" sz="2000" dirty="0"/>
              <a:t>Saturday, March 26, 2022</a:t>
            </a:r>
          </a:p>
          <a:p>
            <a:pPr algn="r"/>
            <a:r>
              <a:rPr lang="en-US" sz="2000" dirty="0"/>
              <a:t>Rev. Fr. Alexander Inke AJ, MA, BCC</a:t>
            </a:r>
          </a:p>
        </p:txBody>
      </p:sp>
      <p:sp>
        <p:nvSpPr>
          <p:cNvPr id="15"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6"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206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320FC-E0A3-42CD-BA86-5FBA153FB80B}"/>
              </a:ext>
            </a:extLst>
          </p:cNvPr>
          <p:cNvSpPr>
            <a:spLocks noGrp="1"/>
          </p:cNvSpPr>
          <p:nvPr>
            <p:ph type="title"/>
          </p:nvPr>
        </p:nvSpPr>
        <p:spPr/>
        <p:txBody>
          <a:bodyPr/>
          <a:lstStyle/>
          <a:p>
            <a:pPr algn="ctr"/>
            <a:r>
              <a:rPr lang="en-US" b="1" dirty="0"/>
              <a:t>FRUSTRATIONS CONT……</a:t>
            </a:r>
          </a:p>
        </p:txBody>
      </p:sp>
      <p:sp>
        <p:nvSpPr>
          <p:cNvPr id="3" name="Content Placeholder 2">
            <a:extLst>
              <a:ext uri="{FF2B5EF4-FFF2-40B4-BE49-F238E27FC236}">
                <a16:creationId xmlns:a16="http://schemas.microsoft.com/office/drawing/2014/main" id="{473FD98E-22A4-4109-A168-8EDB2101D066}"/>
              </a:ext>
            </a:extLst>
          </p:cNvPr>
          <p:cNvSpPr>
            <a:spLocks noGrp="1"/>
          </p:cNvSpPr>
          <p:nvPr>
            <p:ph idx="1"/>
          </p:nvPr>
        </p:nvSpPr>
        <p:spPr/>
        <p:txBody>
          <a:bodyPr>
            <a:normAutofit/>
          </a:bodyPr>
          <a:lstStyle/>
          <a:p>
            <a:pPr marL="0" indent="0">
              <a:buNone/>
            </a:pPr>
            <a:r>
              <a:rPr lang="en-US" dirty="0"/>
              <a:t>4. </a:t>
            </a:r>
            <a:r>
              <a:rPr lang="en-US" sz="3900" b="1" dirty="0"/>
              <a:t>Bitterness</a:t>
            </a:r>
          </a:p>
          <a:p>
            <a:pPr marL="0" indent="0">
              <a:buNone/>
            </a:pPr>
            <a:r>
              <a:rPr lang="en-US" dirty="0"/>
              <a:t>Makes you not to trust people.</a:t>
            </a:r>
          </a:p>
          <a:p>
            <a:pPr marL="0" indent="0">
              <a:buNone/>
            </a:pPr>
            <a:r>
              <a:rPr lang="en-US" dirty="0"/>
              <a:t>Makes you not like yourself.</a:t>
            </a:r>
          </a:p>
          <a:p>
            <a:pPr marL="0" indent="0">
              <a:buNone/>
            </a:pPr>
            <a:r>
              <a:rPr lang="en-US" dirty="0"/>
              <a:t>Makes you Very sarcastic about life.</a:t>
            </a:r>
          </a:p>
          <a:p>
            <a:pPr marL="0" indent="0">
              <a:buNone/>
            </a:pPr>
            <a:r>
              <a:rPr lang="en-US" dirty="0"/>
              <a:t>Makes you want to retaliate always</a:t>
            </a:r>
          </a:p>
          <a:p>
            <a:pPr marL="0" indent="0">
              <a:buNone/>
            </a:pPr>
            <a:r>
              <a:rPr lang="en-US" dirty="0"/>
              <a:t>Causes lots of physical and emotional sickness to oneself.</a:t>
            </a:r>
          </a:p>
          <a:p>
            <a:pPr marL="0" indent="0">
              <a:buNone/>
            </a:pPr>
            <a:endParaRPr lang="en-US" dirty="0"/>
          </a:p>
        </p:txBody>
      </p:sp>
    </p:spTree>
    <p:extLst>
      <p:ext uri="{BB962C8B-B14F-4D97-AF65-F5344CB8AC3E}">
        <p14:creationId xmlns:p14="http://schemas.microsoft.com/office/powerpoint/2010/main" val="3256677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2E914-725A-4D7D-AEEA-57F9B7981932}"/>
              </a:ext>
            </a:extLst>
          </p:cNvPr>
          <p:cNvSpPr>
            <a:spLocks noGrp="1"/>
          </p:cNvSpPr>
          <p:nvPr>
            <p:ph type="title"/>
          </p:nvPr>
        </p:nvSpPr>
        <p:spPr/>
        <p:txBody>
          <a:bodyPr/>
          <a:lstStyle/>
          <a:p>
            <a:pPr algn="ctr"/>
            <a:r>
              <a:rPr lang="en-US" b="1" dirty="0"/>
              <a:t>FRUSTRATIONS TO STAYING ALIVE CONT</a:t>
            </a:r>
            <a:r>
              <a:rPr lang="en-US" dirty="0"/>
              <a:t>……</a:t>
            </a:r>
          </a:p>
        </p:txBody>
      </p:sp>
      <p:sp>
        <p:nvSpPr>
          <p:cNvPr id="3" name="Content Placeholder 2">
            <a:extLst>
              <a:ext uri="{FF2B5EF4-FFF2-40B4-BE49-F238E27FC236}">
                <a16:creationId xmlns:a16="http://schemas.microsoft.com/office/drawing/2014/main" id="{898B715B-350C-4095-BD88-1D2B25263142}"/>
              </a:ext>
            </a:extLst>
          </p:cNvPr>
          <p:cNvSpPr>
            <a:spLocks noGrp="1"/>
          </p:cNvSpPr>
          <p:nvPr>
            <p:ph idx="1"/>
          </p:nvPr>
        </p:nvSpPr>
        <p:spPr/>
        <p:txBody>
          <a:bodyPr/>
          <a:lstStyle/>
          <a:p>
            <a:pPr marL="0" indent="0">
              <a:buNone/>
            </a:pPr>
            <a:r>
              <a:rPr lang="en-US" dirty="0"/>
              <a:t>5. </a:t>
            </a:r>
            <a:r>
              <a:rPr lang="en-US" b="1" dirty="0"/>
              <a:t>Weak Spirit</a:t>
            </a:r>
          </a:p>
          <a:p>
            <a:r>
              <a:rPr lang="en-US" sz="1400" dirty="0"/>
              <a:t>Always seeking love through things of flesh: Money, women, sex,  power, greed.</a:t>
            </a:r>
          </a:p>
          <a:p>
            <a:r>
              <a:rPr lang="en-US" sz="1400" dirty="0"/>
              <a:t>Constantly seeking relationships in wrong areas.</a:t>
            </a:r>
          </a:p>
          <a:p>
            <a:r>
              <a:rPr lang="en-US" sz="1400" dirty="0"/>
              <a:t>Very secular relationship: Its about pleasure ,only your needs being fulfilled.</a:t>
            </a:r>
          </a:p>
          <a:p>
            <a:r>
              <a:rPr lang="en-US" sz="1400" dirty="0"/>
              <a:t>Instead of focusing on Godly relationships – God first  [ </a:t>
            </a:r>
            <a:r>
              <a:rPr lang="en-US" sz="1600" b="1" dirty="0"/>
              <a:t>Song: </a:t>
            </a:r>
            <a:r>
              <a:rPr lang="en-US" sz="1400" dirty="0"/>
              <a:t>Seek ye first the kingdom of God and the rest will follow…</a:t>
            </a:r>
            <a:r>
              <a:rPr lang="en-US" dirty="0"/>
              <a:t>]</a:t>
            </a:r>
          </a:p>
          <a:p>
            <a:pPr marL="0" indent="0">
              <a:buNone/>
            </a:pPr>
            <a:r>
              <a:rPr lang="en-US" dirty="0"/>
              <a:t>6. </a:t>
            </a:r>
            <a:r>
              <a:rPr lang="en-US" b="1" dirty="0"/>
              <a:t>Anger</a:t>
            </a:r>
          </a:p>
          <a:p>
            <a:pPr marL="0" indent="0">
              <a:buNone/>
            </a:pPr>
            <a:r>
              <a:rPr lang="en-US" sz="1800" dirty="0"/>
              <a:t>Carrying lots of angry feelings.</a:t>
            </a:r>
          </a:p>
          <a:p>
            <a:pPr marL="0" indent="0">
              <a:buNone/>
            </a:pPr>
            <a:r>
              <a:rPr lang="en-US" sz="1800" dirty="0"/>
              <a:t>Anger at God for not having all you needed in life resulting to being jealous, envy towards others.</a:t>
            </a:r>
          </a:p>
          <a:p>
            <a:pPr marL="0" indent="0">
              <a:buNone/>
            </a:pPr>
            <a:r>
              <a:rPr lang="en-US" sz="1800" dirty="0"/>
              <a:t>Carrying lots of Secrets about relationships.</a:t>
            </a:r>
          </a:p>
          <a:p>
            <a:pPr marL="0" indent="0">
              <a:buNone/>
            </a:pPr>
            <a:r>
              <a:rPr lang="en-US" sz="1800" dirty="0"/>
              <a:t>Reacting to everything in a negative  instead of positive way.</a:t>
            </a:r>
          </a:p>
        </p:txBody>
      </p:sp>
    </p:spTree>
    <p:extLst>
      <p:ext uri="{BB962C8B-B14F-4D97-AF65-F5344CB8AC3E}">
        <p14:creationId xmlns:p14="http://schemas.microsoft.com/office/powerpoint/2010/main" val="80772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6820-576E-4C8A-AAA9-453AA6A92E81}"/>
              </a:ext>
            </a:extLst>
          </p:cNvPr>
          <p:cNvSpPr>
            <a:spLocks noGrp="1"/>
          </p:cNvSpPr>
          <p:nvPr>
            <p:ph type="title"/>
          </p:nvPr>
        </p:nvSpPr>
        <p:spPr/>
        <p:txBody>
          <a:bodyPr/>
          <a:lstStyle/>
          <a:p>
            <a:pPr algn="ctr"/>
            <a:r>
              <a:rPr lang="en-US" b="1" dirty="0"/>
              <a:t>FRUSTRATIONS CONT……</a:t>
            </a:r>
          </a:p>
        </p:txBody>
      </p:sp>
      <p:sp>
        <p:nvSpPr>
          <p:cNvPr id="3" name="Content Placeholder 2">
            <a:extLst>
              <a:ext uri="{FF2B5EF4-FFF2-40B4-BE49-F238E27FC236}">
                <a16:creationId xmlns:a16="http://schemas.microsoft.com/office/drawing/2014/main" id="{00F49C51-7396-45C9-B0BB-19C3725E3D16}"/>
              </a:ext>
            </a:extLst>
          </p:cNvPr>
          <p:cNvSpPr>
            <a:spLocks noGrp="1"/>
          </p:cNvSpPr>
          <p:nvPr>
            <p:ph idx="1"/>
          </p:nvPr>
        </p:nvSpPr>
        <p:spPr/>
        <p:txBody>
          <a:bodyPr>
            <a:normAutofit fontScale="92500" lnSpcReduction="10000"/>
          </a:bodyPr>
          <a:lstStyle/>
          <a:p>
            <a:pPr marL="0" indent="0">
              <a:buNone/>
            </a:pPr>
            <a:r>
              <a:rPr lang="en-US" dirty="0"/>
              <a:t>7. </a:t>
            </a:r>
            <a:r>
              <a:rPr lang="en-US" sz="3200" b="1" dirty="0"/>
              <a:t>Sexual Deviation</a:t>
            </a:r>
          </a:p>
          <a:p>
            <a:pPr marL="0" indent="0">
              <a:buNone/>
            </a:pPr>
            <a:r>
              <a:rPr lang="en-US" sz="1800" dirty="0"/>
              <a:t>Doubting your self worth.</a:t>
            </a:r>
          </a:p>
          <a:p>
            <a:pPr marL="0" indent="0">
              <a:buNone/>
            </a:pPr>
            <a:r>
              <a:rPr lang="en-US" sz="1800" dirty="0"/>
              <a:t>Looking for instant gratification.</a:t>
            </a:r>
          </a:p>
          <a:p>
            <a:pPr marL="0" indent="0">
              <a:buNone/>
            </a:pPr>
            <a:r>
              <a:rPr lang="en-US" sz="1800" dirty="0"/>
              <a:t>Disorder and evil practices</a:t>
            </a:r>
          </a:p>
          <a:p>
            <a:pPr marL="0" indent="0">
              <a:buNone/>
            </a:pPr>
            <a:r>
              <a:rPr lang="en-US" sz="1800" dirty="0"/>
              <a:t>Getting involved in prostitutions, pornography ,masturbation. </a:t>
            </a:r>
          </a:p>
          <a:p>
            <a:pPr marL="0" indent="0">
              <a:buNone/>
            </a:pPr>
            <a:r>
              <a:rPr lang="en-US" sz="1800" dirty="0"/>
              <a:t>Leading to suffering, guilt and shame.</a:t>
            </a:r>
          </a:p>
          <a:p>
            <a:pPr marL="0" indent="0">
              <a:buNone/>
            </a:pPr>
            <a:r>
              <a:rPr lang="en-US" sz="3600" b="1" dirty="0"/>
              <a:t>8</a:t>
            </a:r>
            <a:r>
              <a:rPr lang="en-US" sz="1800" b="1" dirty="0"/>
              <a:t>. </a:t>
            </a:r>
            <a:r>
              <a:rPr lang="en-US" sz="3600" b="1" dirty="0"/>
              <a:t>Loneliness</a:t>
            </a:r>
          </a:p>
          <a:p>
            <a:pPr marL="0" indent="0">
              <a:buNone/>
            </a:pPr>
            <a:r>
              <a:rPr lang="en-US" sz="2200" dirty="0"/>
              <a:t>No social connections</a:t>
            </a:r>
          </a:p>
          <a:p>
            <a:pPr marL="0" indent="0">
              <a:buNone/>
            </a:pPr>
            <a:r>
              <a:rPr lang="en-US" sz="2200" dirty="0"/>
              <a:t>No friends to connect with</a:t>
            </a:r>
          </a:p>
          <a:p>
            <a:pPr marL="0" indent="0">
              <a:buNone/>
            </a:pPr>
            <a:r>
              <a:rPr lang="en-US" sz="2200" dirty="0"/>
              <a:t>Secret desires of some men is to have many women and lots of money.</a:t>
            </a:r>
          </a:p>
          <a:p>
            <a:pPr marL="0" indent="0">
              <a:buNone/>
            </a:pPr>
            <a:r>
              <a:rPr lang="en-US" sz="2200" dirty="0"/>
              <a:t>The result is that when you don’t have the money and women then loneliness comes in.</a:t>
            </a:r>
          </a:p>
        </p:txBody>
      </p:sp>
    </p:spTree>
    <p:extLst>
      <p:ext uri="{BB962C8B-B14F-4D97-AF65-F5344CB8AC3E}">
        <p14:creationId xmlns:p14="http://schemas.microsoft.com/office/powerpoint/2010/main" val="4227095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06ED-8B30-487D-9EAF-7049FC33632E}"/>
              </a:ext>
            </a:extLst>
          </p:cNvPr>
          <p:cNvSpPr>
            <a:spLocks noGrp="1"/>
          </p:cNvSpPr>
          <p:nvPr>
            <p:ph type="title"/>
          </p:nvPr>
        </p:nvSpPr>
        <p:spPr/>
        <p:txBody>
          <a:bodyPr/>
          <a:lstStyle/>
          <a:p>
            <a:pPr algn="ctr"/>
            <a:r>
              <a:rPr lang="en-US" b="1" dirty="0"/>
              <a:t>FRUSTRATIONS CONT……</a:t>
            </a:r>
          </a:p>
        </p:txBody>
      </p:sp>
      <p:sp>
        <p:nvSpPr>
          <p:cNvPr id="3" name="Content Placeholder 2">
            <a:extLst>
              <a:ext uri="{FF2B5EF4-FFF2-40B4-BE49-F238E27FC236}">
                <a16:creationId xmlns:a16="http://schemas.microsoft.com/office/drawing/2014/main" id="{406EC71E-F80B-4A1D-ACFD-961CBEF68507}"/>
              </a:ext>
            </a:extLst>
          </p:cNvPr>
          <p:cNvSpPr>
            <a:spLocks noGrp="1"/>
          </p:cNvSpPr>
          <p:nvPr>
            <p:ph idx="1"/>
          </p:nvPr>
        </p:nvSpPr>
        <p:spPr/>
        <p:txBody>
          <a:bodyPr>
            <a:normAutofit fontScale="92500" lnSpcReduction="20000"/>
          </a:bodyPr>
          <a:lstStyle/>
          <a:p>
            <a:pPr marL="0" indent="0">
              <a:buNone/>
            </a:pPr>
            <a:r>
              <a:rPr lang="en-US" dirty="0"/>
              <a:t>9. </a:t>
            </a:r>
            <a:r>
              <a:rPr lang="en-US" sz="3200" b="1" dirty="0"/>
              <a:t>Worrying Over Everything</a:t>
            </a:r>
          </a:p>
          <a:p>
            <a:pPr marL="0" indent="0">
              <a:buNone/>
            </a:pPr>
            <a:r>
              <a:rPr lang="en-US" sz="1800" dirty="0"/>
              <a:t>Worrying more than the average worrying.</a:t>
            </a:r>
          </a:p>
          <a:p>
            <a:pPr marL="0" indent="0">
              <a:buNone/>
            </a:pPr>
            <a:r>
              <a:rPr lang="en-US" sz="1800" dirty="0"/>
              <a:t>Constantly thinking things.</a:t>
            </a:r>
          </a:p>
          <a:p>
            <a:pPr marL="0" indent="0">
              <a:buNone/>
            </a:pPr>
            <a:r>
              <a:rPr lang="en-US" sz="1800" dirty="0"/>
              <a:t>Obsessed about money, relationships</a:t>
            </a:r>
          </a:p>
          <a:p>
            <a:pPr marL="0" indent="0">
              <a:buNone/>
            </a:pPr>
            <a:r>
              <a:rPr lang="en-US" sz="1800" dirty="0"/>
              <a:t>Obsessed about sickness/ Constantly worrying about your sickness.</a:t>
            </a:r>
          </a:p>
          <a:p>
            <a:pPr marL="0" indent="0">
              <a:buNone/>
            </a:pPr>
            <a:r>
              <a:rPr lang="en-US" sz="1800" dirty="0"/>
              <a:t>Constantly asking why am I sick, what is wrong with me?</a:t>
            </a:r>
          </a:p>
          <a:p>
            <a:pPr marL="0" indent="0">
              <a:buNone/>
            </a:pPr>
            <a:endParaRPr lang="en-US" sz="1800" dirty="0"/>
          </a:p>
          <a:p>
            <a:pPr marL="0" indent="0">
              <a:buNone/>
            </a:pPr>
            <a:r>
              <a:rPr lang="en-US" sz="3600" b="1" dirty="0"/>
              <a:t>10. Depression</a:t>
            </a:r>
          </a:p>
          <a:p>
            <a:pPr marL="0" indent="0">
              <a:buNone/>
            </a:pPr>
            <a:r>
              <a:rPr lang="en-US" sz="2200" dirty="0"/>
              <a:t>Giving up in life</a:t>
            </a:r>
          </a:p>
          <a:p>
            <a:pPr marL="0" indent="0">
              <a:buNone/>
            </a:pPr>
            <a:r>
              <a:rPr lang="en-US" sz="2200" dirty="0"/>
              <a:t>Feeling very sad</a:t>
            </a:r>
          </a:p>
          <a:p>
            <a:pPr marL="0" indent="0">
              <a:buNone/>
            </a:pPr>
            <a:r>
              <a:rPr lang="en-US" sz="2200" dirty="0"/>
              <a:t>Sluggish and little energy</a:t>
            </a:r>
          </a:p>
          <a:p>
            <a:pPr marL="0" indent="0">
              <a:buNone/>
            </a:pPr>
            <a:r>
              <a:rPr lang="en-US" sz="2200" dirty="0"/>
              <a:t>Lost interest in fun making.</a:t>
            </a:r>
          </a:p>
        </p:txBody>
      </p:sp>
    </p:spTree>
    <p:extLst>
      <p:ext uri="{BB962C8B-B14F-4D97-AF65-F5344CB8AC3E}">
        <p14:creationId xmlns:p14="http://schemas.microsoft.com/office/powerpoint/2010/main" val="4245046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4A62-6D5E-4F48-A827-310EC6F024E1}"/>
              </a:ext>
            </a:extLst>
          </p:cNvPr>
          <p:cNvSpPr>
            <a:spLocks noGrp="1"/>
          </p:cNvSpPr>
          <p:nvPr>
            <p:ph type="title"/>
          </p:nvPr>
        </p:nvSpPr>
        <p:spPr/>
        <p:txBody>
          <a:bodyPr/>
          <a:lstStyle/>
          <a:p>
            <a:pPr algn="ctr"/>
            <a:r>
              <a:rPr lang="en-US" b="1" dirty="0"/>
              <a:t>FRUSTRATIONS CONT……</a:t>
            </a:r>
          </a:p>
        </p:txBody>
      </p:sp>
      <p:sp>
        <p:nvSpPr>
          <p:cNvPr id="3" name="Content Placeholder 2">
            <a:extLst>
              <a:ext uri="{FF2B5EF4-FFF2-40B4-BE49-F238E27FC236}">
                <a16:creationId xmlns:a16="http://schemas.microsoft.com/office/drawing/2014/main" id="{C176B6CD-7BCB-4371-B4F0-15910924679B}"/>
              </a:ext>
            </a:extLst>
          </p:cNvPr>
          <p:cNvSpPr>
            <a:spLocks noGrp="1"/>
          </p:cNvSpPr>
          <p:nvPr>
            <p:ph idx="1"/>
          </p:nvPr>
        </p:nvSpPr>
        <p:spPr/>
        <p:txBody>
          <a:bodyPr>
            <a:normAutofit fontScale="70000" lnSpcReduction="20000"/>
          </a:bodyPr>
          <a:lstStyle/>
          <a:p>
            <a:pPr marL="0" indent="0">
              <a:buNone/>
            </a:pPr>
            <a:r>
              <a:rPr lang="en-US" sz="3400" b="1" dirty="0"/>
              <a:t>11. Betrayal</a:t>
            </a:r>
          </a:p>
          <a:p>
            <a:pPr marL="0" indent="0">
              <a:buNone/>
            </a:pPr>
            <a:r>
              <a:rPr lang="en-US" sz="2200" dirty="0"/>
              <a:t>Feeling of betrayal. Lack of trust</a:t>
            </a:r>
          </a:p>
          <a:p>
            <a:pPr marL="0" indent="0">
              <a:buNone/>
            </a:pPr>
            <a:r>
              <a:rPr lang="en-US" dirty="0"/>
              <a:t>Accepting the fact/truth is a big deal.</a:t>
            </a:r>
          </a:p>
          <a:p>
            <a:pPr marL="0" indent="0">
              <a:buNone/>
            </a:pPr>
            <a:r>
              <a:rPr lang="en-US" dirty="0"/>
              <a:t>Accepting the fact that you are hurt, harmed, abused….</a:t>
            </a:r>
          </a:p>
          <a:p>
            <a:pPr marL="0" indent="0">
              <a:buNone/>
            </a:pPr>
            <a:r>
              <a:rPr lang="en-US" dirty="0"/>
              <a:t>So, if God is Truth, then he must set you free.</a:t>
            </a:r>
            <a:r>
              <a:rPr lang="en-US" b="1" dirty="0"/>
              <a:t>   </a:t>
            </a:r>
            <a:r>
              <a:rPr lang="en-US" dirty="0"/>
              <a:t>We must accept some people . We can't make them change. We can only change ourselves.</a:t>
            </a:r>
          </a:p>
          <a:p>
            <a:pPr marL="0" indent="0">
              <a:buNone/>
            </a:pPr>
            <a:r>
              <a:rPr lang="en-US" b="1" dirty="0"/>
              <a:t> Serenity prayer : </a:t>
            </a:r>
            <a:r>
              <a:rPr lang="en-US" dirty="0"/>
              <a:t>God grant me the serenity to accept the things that I can not change, the courage  to change  the things  I can, and the wisdom to know the difference.</a:t>
            </a:r>
          </a:p>
          <a:p>
            <a:pPr marL="0" indent="0">
              <a:buNone/>
            </a:pPr>
            <a:endParaRPr lang="en-US" dirty="0"/>
          </a:p>
          <a:p>
            <a:pPr marL="0" indent="0">
              <a:buNone/>
            </a:pPr>
            <a:endParaRPr lang="en-US" b="1" dirty="0"/>
          </a:p>
          <a:p>
            <a:pPr marL="0" indent="0">
              <a:buNone/>
            </a:pPr>
            <a:r>
              <a:rPr lang="en-US" b="1" dirty="0"/>
              <a:t>Question: </a:t>
            </a:r>
            <a:r>
              <a:rPr lang="en-US" dirty="0"/>
              <a:t>How can you seek the  heart of people and show God’s love with all these frustrations? [ Selfishness, greed, control , power …] . We can not  love God and each other when we are full of bitterness and all frustrations in our heart. God wants to be in a heart that is conducive for peace, love, happiness, joy, etc.</a:t>
            </a:r>
          </a:p>
        </p:txBody>
      </p:sp>
    </p:spTree>
    <p:extLst>
      <p:ext uri="{BB962C8B-B14F-4D97-AF65-F5344CB8AC3E}">
        <p14:creationId xmlns:p14="http://schemas.microsoft.com/office/powerpoint/2010/main" val="1914219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CE647-7CB3-45F4-A8D3-41933A18048B}"/>
              </a:ext>
            </a:extLst>
          </p:cNvPr>
          <p:cNvSpPr>
            <a:spLocks noGrp="1"/>
          </p:cNvSpPr>
          <p:nvPr>
            <p:ph type="title"/>
          </p:nvPr>
        </p:nvSpPr>
        <p:spPr/>
        <p:txBody>
          <a:bodyPr/>
          <a:lstStyle/>
          <a:p>
            <a:pPr algn="ctr"/>
            <a:r>
              <a:rPr lang="en-US" b="1" dirty="0"/>
              <a:t>SURRENDER TO CHRIST</a:t>
            </a:r>
          </a:p>
        </p:txBody>
      </p:sp>
      <p:sp>
        <p:nvSpPr>
          <p:cNvPr id="3" name="Content Placeholder 2">
            <a:extLst>
              <a:ext uri="{FF2B5EF4-FFF2-40B4-BE49-F238E27FC236}">
                <a16:creationId xmlns:a16="http://schemas.microsoft.com/office/drawing/2014/main" id="{8CB0950F-7C77-483D-9EC4-DD368D6E8F75}"/>
              </a:ext>
            </a:extLst>
          </p:cNvPr>
          <p:cNvSpPr>
            <a:spLocks noGrp="1"/>
          </p:cNvSpPr>
          <p:nvPr>
            <p:ph idx="1"/>
          </p:nvPr>
        </p:nvSpPr>
        <p:spPr/>
        <p:txBody>
          <a:bodyPr>
            <a:normAutofit fontScale="92500" lnSpcReduction="20000"/>
          </a:bodyPr>
          <a:lstStyle/>
          <a:p>
            <a:pPr marL="0" indent="0">
              <a:buNone/>
            </a:pPr>
            <a:r>
              <a:rPr lang="en-US" sz="2400" dirty="0"/>
              <a:t>The solution to everything is Jesus; God’s love. You must evaluate what the demand is. Weigh your options. Decide the best way to give in to Christ. </a:t>
            </a:r>
          </a:p>
          <a:p>
            <a:pPr marL="0" indent="0">
              <a:buNone/>
            </a:pPr>
            <a:r>
              <a:rPr lang="en-US" sz="3600" b="1" dirty="0"/>
              <a:t>1. Be Holy</a:t>
            </a:r>
          </a:p>
          <a:p>
            <a:pPr marL="0" indent="0">
              <a:buNone/>
            </a:pPr>
            <a:r>
              <a:rPr lang="en-US" sz="2000" dirty="0"/>
              <a:t>Make significant change quickly- Don’t wait for order.</a:t>
            </a:r>
          </a:p>
          <a:p>
            <a:pPr marL="0" indent="0">
              <a:buNone/>
            </a:pPr>
            <a:r>
              <a:rPr lang="en-US" sz="2000" dirty="0"/>
              <a:t>Don’t engage in sick/street talk</a:t>
            </a:r>
          </a:p>
          <a:p>
            <a:pPr marL="0" indent="0">
              <a:buNone/>
            </a:pPr>
            <a:r>
              <a:rPr lang="en-US" sz="2000" dirty="0"/>
              <a:t>Don’t fight the system/rules, they are there for good reasons.</a:t>
            </a:r>
          </a:p>
          <a:p>
            <a:pPr marL="0" indent="0">
              <a:buNone/>
            </a:pPr>
            <a:r>
              <a:rPr lang="en-US" sz="2000" dirty="0"/>
              <a:t>Seek for extra help-Ask for help.</a:t>
            </a:r>
          </a:p>
          <a:p>
            <a:pPr marL="0" indent="0">
              <a:buNone/>
            </a:pPr>
            <a:r>
              <a:rPr lang="en-US" sz="2000" dirty="0"/>
              <a:t>Doing the right thing when someone is not seeing -integrity.</a:t>
            </a:r>
          </a:p>
          <a:p>
            <a:pPr marL="0" indent="0">
              <a:buNone/>
            </a:pPr>
            <a:r>
              <a:rPr lang="en-US" sz="3600" b="1" dirty="0"/>
              <a:t>2. Introspection</a:t>
            </a:r>
          </a:p>
          <a:p>
            <a:pPr marL="0" indent="0">
              <a:buNone/>
            </a:pPr>
            <a:r>
              <a:rPr lang="en-US" sz="2600" dirty="0"/>
              <a:t>Taking time to ask God to see what is inside you.</a:t>
            </a:r>
          </a:p>
          <a:p>
            <a:pPr marL="0" indent="0">
              <a:buNone/>
            </a:pPr>
            <a:r>
              <a:rPr lang="en-US" sz="2600" dirty="0"/>
              <a:t>God never fails us when we give time and ask him to see inside us.</a:t>
            </a:r>
          </a:p>
          <a:p>
            <a:pPr marL="0" indent="0">
              <a:buNone/>
            </a:pPr>
            <a:r>
              <a:rPr lang="en-US" sz="2600" dirty="0"/>
              <a:t>Focusing on what matters : Stop, Focus, Reflect , Love.</a:t>
            </a:r>
          </a:p>
        </p:txBody>
      </p:sp>
    </p:spTree>
    <p:extLst>
      <p:ext uri="{BB962C8B-B14F-4D97-AF65-F5344CB8AC3E}">
        <p14:creationId xmlns:p14="http://schemas.microsoft.com/office/powerpoint/2010/main" val="1167612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D840B-20B5-4FC6-92FA-EECA5C1E24B3}"/>
              </a:ext>
            </a:extLst>
          </p:cNvPr>
          <p:cNvSpPr>
            <a:spLocks noGrp="1"/>
          </p:cNvSpPr>
          <p:nvPr>
            <p:ph type="title"/>
          </p:nvPr>
        </p:nvSpPr>
        <p:spPr/>
        <p:txBody>
          <a:bodyPr/>
          <a:lstStyle/>
          <a:p>
            <a:pPr algn="ctr"/>
            <a:r>
              <a:rPr lang="en-US" b="1" dirty="0"/>
              <a:t>SURRENDER TO CHRIST CONT….</a:t>
            </a:r>
          </a:p>
        </p:txBody>
      </p:sp>
      <p:sp>
        <p:nvSpPr>
          <p:cNvPr id="3" name="Content Placeholder 2">
            <a:extLst>
              <a:ext uri="{FF2B5EF4-FFF2-40B4-BE49-F238E27FC236}">
                <a16:creationId xmlns:a16="http://schemas.microsoft.com/office/drawing/2014/main" id="{0F67B09C-E03D-403D-89B5-DD4130ABF16F}"/>
              </a:ext>
            </a:extLst>
          </p:cNvPr>
          <p:cNvSpPr>
            <a:spLocks noGrp="1"/>
          </p:cNvSpPr>
          <p:nvPr>
            <p:ph idx="1"/>
          </p:nvPr>
        </p:nvSpPr>
        <p:spPr/>
        <p:txBody>
          <a:bodyPr>
            <a:normAutofit fontScale="85000" lnSpcReduction="20000"/>
          </a:bodyPr>
          <a:lstStyle/>
          <a:p>
            <a:pPr marL="0" indent="0">
              <a:buNone/>
            </a:pPr>
            <a:r>
              <a:rPr lang="en-US" sz="3600" dirty="0"/>
              <a:t>3. </a:t>
            </a:r>
            <a:r>
              <a:rPr lang="en-US" sz="3600" b="1" dirty="0"/>
              <a:t>See yourself as God Sees You- A Masterpiece</a:t>
            </a:r>
          </a:p>
          <a:p>
            <a:pPr marL="0" indent="0">
              <a:buNone/>
            </a:pPr>
            <a:r>
              <a:rPr lang="en-US" sz="2000" dirty="0"/>
              <a:t>See the goodness within yourself.</a:t>
            </a:r>
          </a:p>
          <a:p>
            <a:pPr marL="0" indent="0">
              <a:buNone/>
            </a:pPr>
            <a:r>
              <a:rPr lang="en-US" sz="2000" dirty="0"/>
              <a:t>Seeing yourself as God sees you is very important.</a:t>
            </a:r>
          </a:p>
          <a:p>
            <a:pPr marL="0" indent="0">
              <a:buNone/>
            </a:pPr>
            <a:r>
              <a:rPr lang="en-US" sz="2000" dirty="0"/>
              <a:t>God sees you with eyes of love, compassion, as His Masterpiece.</a:t>
            </a:r>
          </a:p>
          <a:p>
            <a:pPr marL="0" indent="0">
              <a:buNone/>
            </a:pPr>
            <a:endParaRPr lang="en-US" sz="2000" dirty="0"/>
          </a:p>
          <a:p>
            <a:pPr marL="0" indent="0">
              <a:buNone/>
            </a:pPr>
            <a:r>
              <a:rPr lang="en-US" sz="3300" b="1" dirty="0"/>
              <a:t>4. Receive the Eucharist</a:t>
            </a:r>
          </a:p>
          <a:p>
            <a:pPr marL="0" indent="0">
              <a:buNone/>
            </a:pPr>
            <a:r>
              <a:rPr lang="en-US" sz="2000" dirty="0"/>
              <a:t>The Eucharist we receive makes us to become Christ for others.</a:t>
            </a:r>
          </a:p>
          <a:p>
            <a:pPr marL="0" indent="0">
              <a:buNone/>
            </a:pPr>
            <a:r>
              <a:rPr lang="en-US" sz="2000" dirty="0"/>
              <a:t>We become a tabernacle of Jesus Christ.</a:t>
            </a:r>
          </a:p>
          <a:p>
            <a:pPr marL="0" indent="0">
              <a:buNone/>
            </a:pPr>
            <a:r>
              <a:rPr lang="en-US" sz="2000" dirty="0"/>
              <a:t>When we let God in our life we become like Christ.</a:t>
            </a:r>
          </a:p>
          <a:p>
            <a:pPr marL="0" indent="0">
              <a:buNone/>
            </a:pPr>
            <a:r>
              <a:rPr lang="en-US" sz="2000" dirty="0"/>
              <a:t>It’s like allowing Christ in the Eucharist to “kiss your lips everyday” with love.</a:t>
            </a:r>
          </a:p>
          <a:p>
            <a:pPr marL="0" indent="0">
              <a:buNone/>
            </a:pPr>
            <a:r>
              <a:rPr lang="en-US" sz="2000" dirty="0"/>
              <a:t>It’s the best way to heal our venial sins. Christ “ Hugging us” when we receive him in the Eucharist.</a:t>
            </a:r>
          </a:p>
          <a:p>
            <a:pPr marL="0" indent="0">
              <a:buNone/>
            </a:pPr>
            <a:r>
              <a:rPr lang="en-US" sz="2000" dirty="0"/>
              <a:t>You become a tabernacle carrying Christ within you for others.</a:t>
            </a:r>
          </a:p>
          <a:p>
            <a:pPr marL="0" indent="0">
              <a:buNone/>
            </a:pPr>
            <a:r>
              <a:rPr lang="en-US" sz="2000" dirty="0"/>
              <a:t>It doesn’t have to be only on Sunday but everyday in and every week.</a:t>
            </a:r>
          </a:p>
        </p:txBody>
      </p:sp>
    </p:spTree>
    <p:extLst>
      <p:ext uri="{BB962C8B-B14F-4D97-AF65-F5344CB8AC3E}">
        <p14:creationId xmlns:p14="http://schemas.microsoft.com/office/powerpoint/2010/main" val="197443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28AA-FE54-4016-B904-ADF9E7BDE8EE}"/>
              </a:ext>
            </a:extLst>
          </p:cNvPr>
          <p:cNvSpPr>
            <a:spLocks noGrp="1"/>
          </p:cNvSpPr>
          <p:nvPr>
            <p:ph type="title"/>
          </p:nvPr>
        </p:nvSpPr>
        <p:spPr/>
        <p:txBody>
          <a:bodyPr/>
          <a:lstStyle/>
          <a:p>
            <a:pPr algn="ctr"/>
            <a:r>
              <a:rPr lang="en-US" b="1" dirty="0"/>
              <a:t>SURRENDER TO CHRIST CONT…..</a:t>
            </a:r>
          </a:p>
        </p:txBody>
      </p:sp>
      <p:sp>
        <p:nvSpPr>
          <p:cNvPr id="3" name="Content Placeholder 2">
            <a:extLst>
              <a:ext uri="{FF2B5EF4-FFF2-40B4-BE49-F238E27FC236}">
                <a16:creationId xmlns:a16="http://schemas.microsoft.com/office/drawing/2014/main" id="{7DB2637F-CDE3-4CE1-930E-2A636F010B37}"/>
              </a:ext>
            </a:extLst>
          </p:cNvPr>
          <p:cNvSpPr>
            <a:spLocks noGrp="1"/>
          </p:cNvSpPr>
          <p:nvPr>
            <p:ph idx="1"/>
          </p:nvPr>
        </p:nvSpPr>
        <p:spPr/>
        <p:txBody>
          <a:bodyPr>
            <a:normAutofit/>
          </a:bodyPr>
          <a:lstStyle/>
          <a:p>
            <a:pPr marL="0" indent="0">
              <a:buNone/>
            </a:pPr>
            <a:r>
              <a:rPr lang="en-US" dirty="0"/>
              <a:t>5. </a:t>
            </a:r>
            <a:r>
              <a:rPr lang="en-US" b="1" dirty="0"/>
              <a:t>Penitential Trust and Confession</a:t>
            </a:r>
          </a:p>
          <a:p>
            <a:pPr marL="0" indent="0">
              <a:buNone/>
            </a:pPr>
            <a:r>
              <a:rPr lang="en-US" sz="2000" dirty="0"/>
              <a:t>Confession is a life changing act.</a:t>
            </a:r>
          </a:p>
          <a:p>
            <a:pPr marL="0" indent="0">
              <a:buNone/>
            </a:pPr>
            <a:r>
              <a:rPr lang="en-US" sz="2000" dirty="0"/>
              <a:t>I can't live without confession</a:t>
            </a:r>
          </a:p>
          <a:p>
            <a:pPr marL="0" indent="0">
              <a:buNone/>
            </a:pPr>
            <a:r>
              <a:rPr lang="en-US" sz="2000" dirty="0"/>
              <a:t>I can say to myself after confession “ My sins are forgiven” then move on [ it’s life changing].</a:t>
            </a:r>
          </a:p>
          <a:p>
            <a:pPr marL="0" indent="0">
              <a:buNone/>
            </a:pPr>
            <a:r>
              <a:rPr lang="en-US" sz="2000" dirty="0"/>
              <a:t>Remember confession leads to Eucharist.</a:t>
            </a:r>
          </a:p>
          <a:p>
            <a:pPr marL="0" indent="0">
              <a:buNone/>
            </a:pPr>
            <a:endParaRPr lang="en-US" sz="2000" dirty="0"/>
          </a:p>
          <a:p>
            <a:pPr marL="0" indent="0">
              <a:buNone/>
            </a:pPr>
            <a:r>
              <a:rPr lang="en-US" sz="3600" dirty="0"/>
              <a:t>6. </a:t>
            </a:r>
            <a:r>
              <a:rPr lang="en-US" sz="3600" b="1" dirty="0"/>
              <a:t>Accepting the Fact that God loves you</a:t>
            </a:r>
          </a:p>
          <a:p>
            <a:pPr marL="0" indent="0">
              <a:buNone/>
            </a:pPr>
            <a:r>
              <a:rPr lang="en-US" sz="3600" b="1" dirty="0"/>
              <a:t>     </a:t>
            </a:r>
            <a:r>
              <a:rPr lang="en-US" sz="1800" dirty="0"/>
              <a:t>“ For God so loved the world that he gave His one and only son, so that whoever believes and trust in   </a:t>
            </a:r>
          </a:p>
          <a:p>
            <a:pPr marL="0" indent="0">
              <a:buNone/>
            </a:pPr>
            <a:r>
              <a:rPr lang="en-US" sz="1800" dirty="0"/>
              <a:t>            him, shall live”  </a:t>
            </a:r>
            <a:r>
              <a:rPr lang="en-US" sz="3600" b="1" dirty="0"/>
              <a:t>John 3:16</a:t>
            </a:r>
          </a:p>
          <a:p>
            <a:pPr marL="0" indent="0">
              <a:buNone/>
            </a:pPr>
            <a:endParaRPr lang="en-US" sz="2000" dirty="0"/>
          </a:p>
        </p:txBody>
      </p:sp>
    </p:spTree>
    <p:extLst>
      <p:ext uri="{BB962C8B-B14F-4D97-AF65-F5344CB8AC3E}">
        <p14:creationId xmlns:p14="http://schemas.microsoft.com/office/powerpoint/2010/main" val="274082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FE2D-83AE-4E34-9137-0D963C1E4099}"/>
              </a:ext>
            </a:extLst>
          </p:cNvPr>
          <p:cNvSpPr>
            <a:spLocks noGrp="1"/>
          </p:cNvSpPr>
          <p:nvPr>
            <p:ph type="title"/>
          </p:nvPr>
        </p:nvSpPr>
        <p:spPr/>
        <p:txBody>
          <a:bodyPr/>
          <a:lstStyle/>
          <a:p>
            <a:pPr algn="ctr"/>
            <a:r>
              <a:rPr lang="en-US" b="1" dirty="0"/>
              <a:t>SURRENDER TO CHRIST CONT….</a:t>
            </a:r>
          </a:p>
        </p:txBody>
      </p:sp>
      <p:sp>
        <p:nvSpPr>
          <p:cNvPr id="3" name="Content Placeholder 2">
            <a:extLst>
              <a:ext uri="{FF2B5EF4-FFF2-40B4-BE49-F238E27FC236}">
                <a16:creationId xmlns:a16="http://schemas.microsoft.com/office/drawing/2014/main" id="{657708B3-6A0B-41E4-9692-36C7E84B1314}"/>
              </a:ext>
            </a:extLst>
          </p:cNvPr>
          <p:cNvSpPr>
            <a:spLocks noGrp="1"/>
          </p:cNvSpPr>
          <p:nvPr>
            <p:ph idx="1"/>
          </p:nvPr>
        </p:nvSpPr>
        <p:spPr/>
        <p:txBody>
          <a:bodyPr>
            <a:normAutofit fontScale="92500" lnSpcReduction="10000"/>
          </a:bodyPr>
          <a:lstStyle/>
          <a:p>
            <a:pPr marL="0" indent="0">
              <a:buNone/>
            </a:pPr>
            <a:r>
              <a:rPr lang="en-US" sz="5100" dirty="0"/>
              <a:t>7. Adoration Infront of the blessed sacrament </a:t>
            </a:r>
          </a:p>
          <a:p>
            <a:pPr marL="0" indent="0">
              <a:buNone/>
            </a:pPr>
            <a:r>
              <a:rPr lang="en-US" sz="2600" dirty="0"/>
              <a:t>Take 5 minutes at some points during the day and </a:t>
            </a:r>
          </a:p>
          <a:p>
            <a:pPr marL="0" indent="0">
              <a:buNone/>
            </a:pPr>
            <a:r>
              <a:rPr lang="en-US" sz="2600" dirty="0"/>
              <a:t>Just sit and imagine God, The lord, holding you in existence, Just holding you.</a:t>
            </a:r>
          </a:p>
          <a:p>
            <a:endParaRPr lang="en-US" sz="2600" dirty="0"/>
          </a:p>
          <a:p>
            <a:pPr marL="0" indent="0">
              <a:buNone/>
            </a:pPr>
            <a:r>
              <a:rPr lang="en-US" sz="5800" dirty="0"/>
              <a:t>8. Thank You Moment</a:t>
            </a:r>
          </a:p>
          <a:p>
            <a:pPr marL="0" indent="0">
              <a:buNone/>
            </a:pPr>
            <a:r>
              <a:rPr lang="en-US" dirty="0"/>
              <a:t> At the end of your day, thank God for five very specific things </a:t>
            </a:r>
          </a:p>
          <a:p>
            <a:pPr marL="0" indent="0">
              <a:buNone/>
            </a:pPr>
            <a:r>
              <a:rPr lang="en-US" dirty="0"/>
              <a:t>Not in general, but very specific blessings that day.</a:t>
            </a:r>
          </a:p>
          <a:p>
            <a:endParaRPr lang="en-US" dirty="0"/>
          </a:p>
        </p:txBody>
      </p:sp>
    </p:spTree>
    <p:extLst>
      <p:ext uri="{BB962C8B-B14F-4D97-AF65-F5344CB8AC3E}">
        <p14:creationId xmlns:p14="http://schemas.microsoft.com/office/powerpoint/2010/main" val="523068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AF5C9-FB51-4FEF-B658-268DAF5A62E0}"/>
              </a:ext>
            </a:extLst>
          </p:cNvPr>
          <p:cNvSpPr>
            <a:spLocks noGrp="1"/>
          </p:cNvSpPr>
          <p:nvPr>
            <p:ph type="title"/>
          </p:nvPr>
        </p:nvSpPr>
        <p:spPr/>
        <p:txBody>
          <a:bodyPr/>
          <a:lstStyle/>
          <a:p>
            <a:pPr algn="ctr"/>
            <a:r>
              <a:rPr lang="en-US" b="1" dirty="0"/>
              <a:t>SURRENDER TO CHRIST CONT….</a:t>
            </a:r>
          </a:p>
        </p:txBody>
      </p:sp>
      <p:sp>
        <p:nvSpPr>
          <p:cNvPr id="3" name="Content Placeholder 2">
            <a:extLst>
              <a:ext uri="{FF2B5EF4-FFF2-40B4-BE49-F238E27FC236}">
                <a16:creationId xmlns:a16="http://schemas.microsoft.com/office/drawing/2014/main" id="{48F738E0-D48C-459D-9DCE-FE0D5F85D66F}"/>
              </a:ext>
            </a:extLst>
          </p:cNvPr>
          <p:cNvSpPr>
            <a:spLocks noGrp="1"/>
          </p:cNvSpPr>
          <p:nvPr>
            <p:ph idx="1"/>
          </p:nvPr>
        </p:nvSpPr>
        <p:spPr/>
        <p:txBody>
          <a:bodyPr>
            <a:normAutofit/>
          </a:bodyPr>
          <a:lstStyle/>
          <a:p>
            <a:pPr marL="0" indent="0">
              <a:buNone/>
            </a:pPr>
            <a:r>
              <a:rPr lang="en-US" b="1" dirty="0"/>
              <a:t>9. Pray With the Prayer of the Scriptures </a:t>
            </a:r>
          </a:p>
          <a:p>
            <a:pPr marL="0" indent="0">
              <a:buNone/>
            </a:pPr>
            <a:r>
              <a:rPr lang="en-US" sz="2000" dirty="0"/>
              <a:t>Read the bible (a book of love letter from Jesus). </a:t>
            </a:r>
          </a:p>
          <a:p>
            <a:pPr marL="0" indent="0">
              <a:buNone/>
            </a:pPr>
            <a:r>
              <a:rPr lang="en-US" sz="2000" dirty="0"/>
              <a:t>Basic instructions before leaving the earth.</a:t>
            </a:r>
          </a:p>
          <a:p>
            <a:pPr marL="0" indent="0">
              <a:buNone/>
            </a:pPr>
            <a:r>
              <a:rPr lang="en-US" sz="2000" dirty="0"/>
              <a:t>Sometimes just open that bible and sit. It is your sword/anchor for every frustrations</a:t>
            </a:r>
          </a:p>
          <a:p>
            <a:pPr marL="0" indent="0">
              <a:buNone/>
            </a:pPr>
            <a:r>
              <a:rPr lang="en-US" sz="2000" dirty="0"/>
              <a:t>Get to talk to the only True God and His Son, Jesus.</a:t>
            </a:r>
          </a:p>
          <a:p>
            <a:pPr marL="0" indent="0">
              <a:buNone/>
            </a:pPr>
            <a:r>
              <a:rPr lang="en-US" b="1" dirty="0"/>
              <a:t>10. Pray the Rosary </a:t>
            </a:r>
          </a:p>
          <a:p>
            <a:pPr marL="0" indent="0">
              <a:buNone/>
            </a:pPr>
            <a:r>
              <a:rPr lang="en-US" sz="2000" dirty="0"/>
              <a:t>Mary always leads us to Jesus. </a:t>
            </a:r>
          </a:p>
          <a:p>
            <a:r>
              <a:rPr lang="en-US" dirty="0"/>
              <a:t>Remember: </a:t>
            </a:r>
            <a:r>
              <a:rPr lang="en-US" sz="2000" dirty="0"/>
              <a:t>You are not defined by the </a:t>
            </a:r>
            <a:r>
              <a:rPr lang="en-US" sz="2000" b="1" dirty="0"/>
              <a:t>Mistakes </a:t>
            </a:r>
            <a:r>
              <a:rPr lang="en-US" sz="2000" dirty="0"/>
              <a:t>you have made. Instead, your </a:t>
            </a:r>
            <a:r>
              <a:rPr lang="en-US" sz="2000" b="1" dirty="0"/>
              <a:t>identity</a:t>
            </a:r>
            <a:r>
              <a:rPr lang="en-US" sz="2000" dirty="0"/>
              <a:t> may be found in the one who loves  you and forgives you, if only you </a:t>
            </a:r>
            <a:r>
              <a:rPr lang="en-US" sz="2000" b="1" dirty="0"/>
              <a:t>seek his face and ask.</a:t>
            </a:r>
          </a:p>
          <a:p>
            <a:endParaRPr lang="en-US" dirty="0"/>
          </a:p>
          <a:p>
            <a:endParaRPr lang="en-US" dirty="0"/>
          </a:p>
        </p:txBody>
      </p:sp>
    </p:spTree>
    <p:extLst>
      <p:ext uri="{BB962C8B-B14F-4D97-AF65-F5344CB8AC3E}">
        <p14:creationId xmlns:p14="http://schemas.microsoft.com/office/powerpoint/2010/main" val="252422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CDA4-E704-4071-9073-9E7877397C38}"/>
              </a:ext>
            </a:extLst>
          </p:cNvPr>
          <p:cNvSpPr>
            <a:spLocks noGrp="1"/>
          </p:cNvSpPr>
          <p:nvPr>
            <p:ph type="title"/>
          </p:nvPr>
        </p:nvSpPr>
        <p:spPr/>
        <p:txBody>
          <a:bodyPr/>
          <a:lstStyle/>
          <a:p>
            <a:pPr algn="ctr"/>
            <a:r>
              <a:rPr lang="en-US" b="1" dirty="0"/>
              <a:t>‘STAYING ALIVE’</a:t>
            </a:r>
          </a:p>
        </p:txBody>
      </p:sp>
      <p:sp>
        <p:nvSpPr>
          <p:cNvPr id="3" name="Content Placeholder 2">
            <a:extLst>
              <a:ext uri="{FF2B5EF4-FFF2-40B4-BE49-F238E27FC236}">
                <a16:creationId xmlns:a16="http://schemas.microsoft.com/office/drawing/2014/main" id="{66F8961B-F7BC-4BB8-AE4C-D351FACC304E}"/>
              </a:ext>
            </a:extLst>
          </p:cNvPr>
          <p:cNvSpPr>
            <a:spLocks noGrp="1"/>
          </p:cNvSpPr>
          <p:nvPr>
            <p:ph idx="1"/>
          </p:nvPr>
        </p:nvSpPr>
        <p:spPr/>
        <p:txBody>
          <a:bodyPr/>
          <a:lstStyle/>
          <a:p>
            <a:pPr marL="0" indent="0">
              <a:buNone/>
            </a:pPr>
            <a:r>
              <a:rPr lang="en-US" i="1" dirty="0"/>
              <a:t>“ We are not truly alive when we are disconnected from the people who need us most” </a:t>
            </a:r>
            <a:r>
              <a:rPr lang="en-US" sz="1000" i="1" dirty="0"/>
              <a:t>- Caritas for Children.</a:t>
            </a:r>
          </a:p>
          <a:p>
            <a:pPr marL="0" indent="0">
              <a:buNone/>
            </a:pPr>
            <a:endParaRPr lang="en-US" sz="1000" i="1" dirty="0"/>
          </a:p>
          <a:p>
            <a:pPr marL="0" indent="0">
              <a:buNone/>
            </a:pPr>
            <a:endParaRPr lang="en-US" sz="1000" i="1" dirty="0"/>
          </a:p>
          <a:p>
            <a:pPr marL="0" indent="0">
              <a:buNone/>
            </a:pPr>
            <a:endParaRPr lang="en-US" sz="1000" i="1" dirty="0"/>
          </a:p>
          <a:p>
            <a:pPr marL="0" indent="0">
              <a:buNone/>
            </a:pPr>
            <a:endParaRPr lang="en-US" sz="1000" i="1" dirty="0"/>
          </a:p>
          <a:p>
            <a:pPr marL="0" indent="0">
              <a:buNone/>
            </a:pPr>
            <a:endParaRPr lang="en-US" sz="1000" i="1" dirty="0"/>
          </a:p>
          <a:p>
            <a:pPr marL="0" indent="0">
              <a:buNone/>
            </a:pPr>
            <a:endParaRPr lang="en-US" dirty="0"/>
          </a:p>
        </p:txBody>
      </p:sp>
    </p:spTree>
    <p:extLst>
      <p:ext uri="{BB962C8B-B14F-4D97-AF65-F5344CB8AC3E}">
        <p14:creationId xmlns:p14="http://schemas.microsoft.com/office/powerpoint/2010/main" val="1712791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71462-4514-4A5C-8B24-A11E1DB9C1B3}"/>
              </a:ext>
            </a:extLst>
          </p:cNvPr>
          <p:cNvSpPr>
            <a:spLocks noGrp="1"/>
          </p:cNvSpPr>
          <p:nvPr>
            <p:ph type="title"/>
          </p:nvPr>
        </p:nvSpPr>
        <p:spPr/>
        <p:txBody>
          <a:bodyPr/>
          <a:lstStyle/>
          <a:p>
            <a:pPr algn="ctr"/>
            <a:r>
              <a:rPr lang="en-US" b="1" dirty="0"/>
              <a:t>PERSONAL STORY</a:t>
            </a:r>
          </a:p>
        </p:txBody>
      </p:sp>
      <p:sp>
        <p:nvSpPr>
          <p:cNvPr id="3" name="Content Placeholder 2">
            <a:extLst>
              <a:ext uri="{FF2B5EF4-FFF2-40B4-BE49-F238E27FC236}">
                <a16:creationId xmlns:a16="http://schemas.microsoft.com/office/drawing/2014/main" id="{05B15F37-07FA-4085-AD8D-FA1F1E6C5EB0}"/>
              </a:ext>
            </a:extLst>
          </p:cNvPr>
          <p:cNvSpPr>
            <a:spLocks noGrp="1"/>
          </p:cNvSpPr>
          <p:nvPr>
            <p:ph idx="1"/>
          </p:nvPr>
        </p:nvSpPr>
        <p:spPr/>
        <p:txBody>
          <a:bodyPr>
            <a:normAutofit fontScale="40000" lnSpcReduction="20000"/>
          </a:bodyPr>
          <a:lstStyle/>
          <a:p>
            <a:pPr marL="0" indent="0">
              <a:buNone/>
            </a:pPr>
            <a:r>
              <a:rPr lang="en-US" sz="4200" b="1" dirty="0"/>
              <a:t>1. My Human Foundation</a:t>
            </a:r>
          </a:p>
          <a:p>
            <a:pPr marL="0" indent="0">
              <a:buNone/>
            </a:pPr>
            <a:r>
              <a:rPr lang="en-US" sz="3800" dirty="0"/>
              <a:t>My parents. I grew in the village. I slept on the dirt floor Not wood floor. My dad and mom made me sweep  the dirt floor ready for sleep. Secondly, I could not get upset because it  was a learning experience. I had to give up my play time to do what my parents told me to  do. </a:t>
            </a:r>
          </a:p>
          <a:p>
            <a:pPr marL="0" indent="0">
              <a:buNone/>
            </a:pPr>
            <a:endParaRPr lang="en-US" sz="3800" dirty="0"/>
          </a:p>
          <a:p>
            <a:pPr marL="0" indent="0">
              <a:buNone/>
            </a:pPr>
            <a:r>
              <a:rPr lang="en-US" sz="5100" b="1" dirty="0"/>
              <a:t>2. Faith Formation</a:t>
            </a:r>
          </a:p>
          <a:p>
            <a:pPr marL="0" indent="0">
              <a:buNone/>
            </a:pPr>
            <a:r>
              <a:rPr lang="en-US" sz="3500" dirty="0"/>
              <a:t>The role of faith in my life. I have faced very tough moments in my life journey. Heart broken by circumstances . One of the hardest things to go through was my mother’s death. I was so close to my mother. The  matriarch of the family.  My relationship with my mother was the most important: She taught me to live life; encouraged me, when people turned against me, she came to my rescue. I lived through sorrows. I had to lean on my faith.  So, I focus on my faith when I go through  difficult times. I lean on my family, friends  and faith when am knocked down. I had no formal education but got everyday to sell peanuts on the roadside to make sure I go to school. </a:t>
            </a:r>
          </a:p>
          <a:p>
            <a:pPr marL="0" indent="0">
              <a:buNone/>
            </a:pPr>
            <a:r>
              <a:rPr lang="en-US" sz="3500" dirty="0"/>
              <a:t>God always makes something good out of the bad/tragic situations.  My calling to priesthood came after the death of my brother in 1980. </a:t>
            </a:r>
          </a:p>
          <a:p>
            <a:pPr marL="0" indent="0">
              <a:buNone/>
            </a:pPr>
            <a:r>
              <a:rPr lang="en-US" sz="3500" dirty="0"/>
              <a:t>Ask yourself where do you go to get energy when you are knocked down by life challenges and circumstances.</a:t>
            </a:r>
          </a:p>
          <a:p>
            <a:pPr marL="0" indent="0">
              <a:buNone/>
            </a:pPr>
            <a:r>
              <a:rPr lang="en-US" sz="4200" b="1" dirty="0"/>
              <a:t>3. Family Values</a:t>
            </a:r>
          </a:p>
          <a:p>
            <a:pPr marL="0" indent="0">
              <a:buNone/>
            </a:pPr>
            <a:r>
              <a:rPr lang="en-US" sz="4000" dirty="0"/>
              <a:t>Values I inherited from my parents and family.  I came from a very humble background.  My parents were struggling most of the time and everything “little”. Despite that I never noticed  in their heart and face bitterness despite their pain. They were my bedrock and anchor.  They taught me perseverance and humility. They taught me hard work and contentment in life. They always told me everything is possible when you put your heart in it and believe in yourself without jealousy. My Parents taught me about the value of respect, humility and love of my catholic Faith. They taught me how to “Stay Alive”</a:t>
            </a:r>
          </a:p>
          <a:p>
            <a:pPr marL="0" indent="0">
              <a:buNone/>
            </a:pPr>
            <a:endParaRPr lang="en-US" sz="4000" dirty="0"/>
          </a:p>
          <a:p>
            <a:pPr marL="0" indent="0">
              <a:buNone/>
            </a:pPr>
            <a:endParaRPr lang="en-US" dirty="0"/>
          </a:p>
        </p:txBody>
      </p:sp>
    </p:spTree>
    <p:extLst>
      <p:ext uri="{BB962C8B-B14F-4D97-AF65-F5344CB8AC3E}">
        <p14:creationId xmlns:p14="http://schemas.microsoft.com/office/powerpoint/2010/main" val="2645971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D8F0-591B-4503-9028-9E3041FF1F5E}"/>
              </a:ext>
            </a:extLst>
          </p:cNvPr>
          <p:cNvSpPr>
            <a:spLocks noGrp="1"/>
          </p:cNvSpPr>
          <p:nvPr>
            <p:ph type="title"/>
          </p:nvPr>
        </p:nvSpPr>
        <p:spPr/>
        <p:txBody>
          <a:bodyPr/>
          <a:lstStyle/>
          <a:p>
            <a:pPr algn="ctr"/>
            <a:r>
              <a:rPr lang="en-US" b="1" dirty="0"/>
              <a:t>SPIRITUAL RESOURCES/REFERENCES</a:t>
            </a:r>
          </a:p>
        </p:txBody>
      </p:sp>
      <p:sp>
        <p:nvSpPr>
          <p:cNvPr id="3" name="Content Placeholder 2">
            <a:extLst>
              <a:ext uri="{FF2B5EF4-FFF2-40B4-BE49-F238E27FC236}">
                <a16:creationId xmlns:a16="http://schemas.microsoft.com/office/drawing/2014/main" id="{39F90074-3A82-428D-A771-5E27B82D3AD9}"/>
              </a:ext>
            </a:extLst>
          </p:cNvPr>
          <p:cNvSpPr>
            <a:spLocks noGrp="1"/>
          </p:cNvSpPr>
          <p:nvPr>
            <p:ph idx="1"/>
          </p:nvPr>
        </p:nvSpPr>
        <p:spPr/>
        <p:txBody>
          <a:bodyPr/>
          <a:lstStyle/>
          <a:p>
            <a:pPr marL="514350" indent="-514350">
              <a:buAutoNum type="arabicPeriod"/>
            </a:pPr>
            <a:r>
              <a:rPr lang="en-US" b="1" dirty="0"/>
              <a:t>The </a:t>
            </a:r>
            <a:r>
              <a:rPr lang="en-US" b="1" u="sng" dirty="0"/>
              <a:t>BIBLE</a:t>
            </a:r>
            <a:r>
              <a:rPr lang="en-US" b="1" dirty="0"/>
              <a:t> </a:t>
            </a:r>
          </a:p>
          <a:p>
            <a:pPr marL="0" indent="0">
              <a:buNone/>
            </a:pPr>
            <a:r>
              <a:rPr lang="en-US" dirty="0"/>
              <a:t>*[ Basic Instruction Before Leaving Earth] </a:t>
            </a:r>
          </a:p>
          <a:p>
            <a:pPr marL="0" indent="0">
              <a:buNone/>
            </a:pPr>
            <a:r>
              <a:rPr lang="en-US" dirty="0"/>
              <a:t>*[ The Book of Love Letter from the best friend]</a:t>
            </a:r>
          </a:p>
          <a:p>
            <a:pPr marL="514350" indent="-514350">
              <a:buAutoNum type="arabicPeriod" startAt="2"/>
            </a:pPr>
            <a:r>
              <a:rPr lang="en-US" b="1" u="sng" dirty="0"/>
              <a:t>The Power of The Now</a:t>
            </a:r>
            <a:r>
              <a:rPr lang="en-US" dirty="0"/>
              <a:t>, A guide to Spiritual Enlightenment, By Eckhart Tolle.</a:t>
            </a:r>
          </a:p>
          <a:p>
            <a:pPr marL="514350" indent="-514350">
              <a:buAutoNum type="arabicPeriod" startAt="2"/>
            </a:pPr>
            <a:r>
              <a:rPr lang="en-US" b="1" u="sng" dirty="0"/>
              <a:t>Man’s Search For Meaning</a:t>
            </a:r>
            <a:r>
              <a:rPr lang="en-US" dirty="0"/>
              <a:t>, By Viktor E. Frankl.</a:t>
            </a:r>
          </a:p>
          <a:p>
            <a:pPr marL="514350" indent="-514350">
              <a:buAutoNum type="arabicPeriod" startAt="2"/>
            </a:pPr>
            <a:r>
              <a:rPr lang="en-US" b="1" u="sng" dirty="0"/>
              <a:t>The Return of the Prodigal Son</a:t>
            </a:r>
            <a:r>
              <a:rPr lang="en-US" dirty="0"/>
              <a:t>. A story of Homecoming, By Henri J.M Nouwen.</a:t>
            </a:r>
          </a:p>
          <a:p>
            <a:pPr marL="514350" indent="-514350">
              <a:buAutoNum type="arabicPeriod" startAt="2"/>
            </a:pPr>
            <a:r>
              <a:rPr lang="en-US" b="1" u="sng" dirty="0"/>
              <a:t>The Book of the Life of Saints</a:t>
            </a:r>
            <a:r>
              <a:rPr lang="en-US" dirty="0"/>
              <a:t>………….</a:t>
            </a:r>
          </a:p>
        </p:txBody>
      </p:sp>
    </p:spTree>
    <p:extLst>
      <p:ext uri="{BB962C8B-B14F-4D97-AF65-F5344CB8AC3E}">
        <p14:creationId xmlns:p14="http://schemas.microsoft.com/office/powerpoint/2010/main" val="3876319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053-502F-4155-89DA-A29B7A764D2A}"/>
              </a:ext>
            </a:extLst>
          </p:cNvPr>
          <p:cNvSpPr>
            <a:spLocks noGrp="1"/>
          </p:cNvSpPr>
          <p:nvPr>
            <p:ph type="ctrTitle"/>
          </p:nvPr>
        </p:nvSpPr>
        <p:spPr>
          <a:xfrm>
            <a:off x="1524000" y="949327"/>
            <a:ext cx="9144000" cy="2560636"/>
          </a:xfrm>
        </p:spPr>
        <p:txBody>
          <a:bodyPr/>
          <a:lstStyle/>
          <a:p>
            <a:r>
              <a:rPr lang="en-US" dirty="0"/>
              <a:t>EMPOWERMENT PROMISE</a:t>
            </a:r>
          </a:p>
        </p:txBody>
      </p:sp>
      <p:sp>
        <p:nvSpPr>
          <p:cNvPr id="3" name="Subtitle 2">
            <a:extLst>
              <a:ext uri="{FF2B5EF4-FFF2-40B4-BE49-F238E27FC236}">
                <a16:creationId xmlns:a16="http://schemas.microsoft.com/office/drawing/2014/main" id="{252E64B0-AB3D-4BF0-968C-1CEF3765A404}"/>
              </a:ext>
            </a:extLst>
          </p:cNvPr>
          <p:cNvSpPr>
            <a:spLocks noGrp="1"/>
          </p:cNvSpPr>
          <p:nvPr>
            <p:ph type="subTitle" idx="1"/>
          </p:nvPr>
        </p:nvSpPr>
        <p:spPr>
          <a:xfrm>
            <a:off x="1524000" y="3429001"/>
            <a:ext cx="9144000" cy="2560636"/>
          </a:xfrm>
        </p:spPr>
        <p:txBody>
          <a:bodyPr>
            <a:normAutofit fontScale="85000" lnSpcReduction="10000"/>
          </a:bodyPr>
          <a:lstStyle/>
          <a:p>
            <a:pPr algn="l"/>
            <a:r>
              <a:rPr lang="en-US" sz="2300" dirty="0"/>
              <a:t>Welcome everybody. Its Good to be with you and share with you all today.</a:t>
            </a:r>
          </a:p>
          <a:p>
            <a:pPr algn="l"/>
            <a:r>
              <a:rPr lang="en-US" sz="2300" dirty="0"/>
              <a:t>So, Why are we here?</a:t>
            </a:r>
          </a:p>
          <a:p>
            <a:pPr algn="l"/>
            <a:r>
              <a:rPr lang="en-US" sz="2300" b="1" dirty="0"/>
              <a:t>At the end of my presentation, you will know things about staying alive, that you may have not known before, and things which will make a difference in your lives as Men of Christ.</a:t>
            </a:r>
          </a:p>
          <a:p>
            <a:pPr algn="l"/>
            <a:r>
              <a:rPr lang="en-US" sz="2300" dirty="0"/>
              <a:t>Am happy to be here to talk about “ </a:t>
            </a:r>
            <a:r>
              <a:rPr lang="en-US" sz="2300" b="1" dirty="0"/>
              <a:t>Staying Alive”. </a:t>
            </a:r>
            <a:r>
              <a:rPr lang="en-US" sz="2300" dirty="0"/>
              <a:t>Who doesn’t want to Stay Alive? </a:t>
            </a:r>
          </a:p>
          <a:p>
            <a:pPr algn="l"/>
            <a:r>
              <a:rPr lang="en-US" sz="2300" dirty="0"/>
              <a:t>What does staying alive mean to you? I look forward to hearing your views on this topic, in this interactive session.</a:t>
            </a:r>
          </a:p>
          <a:p>
            <a:endParaRPr lang="en-US" dirty="0"/>
          </a:p>
        </p:txBody>
      </p:sp>
    </p:spTree>
    <p:extLst>
      <p:ext uri="{BB962C8B-B14F-4D97-AF65-F5344CB8AC3E}">
        <p14:creationId xmlns:p14="http://schemas.microsoft.com/office/powerpoint/2010/main" val="1966930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46DC2-390D-449C-B4A2-90C62AB6D9D0}"/>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018F9CFC-3F33-4366-B5C9-7B8183652AF6}"/>
              </a:ext>
            </a:extLst>
          </p:cNvPr>
          <p:cNvSpPr>
            <a:spLocks noGrp="1"/>
          </p:cNvSpPr>
          <p:nvPr>
            <p:ph idx="1"/>
          </p:nvPr>
        </p:nvSpPr>
        <p:spPr/>
        <p:txBody>
          <a:bodyPr>
            <a:normAutofit fontScale="85000" lnSpcReduction="20000"/>
          </a:bodyPr>
          <a:lstStyle/>
          <a:p>
            <a:pPr marL="0" indent="0">
              <a:buNone/>
            </a:pPr>
            <a:r>
              <a:rPr lang="en-US" dirty="0"/>
              <a:t>At the end of my presentation, you should be able to go with some reflections to help you, share with your families and friends. </a:t>
            </a:r>
          </a:p>
          <a:p>
            <a:pPr marL="514350" indent="-514350">
              <a:buAutoNum type="arabicPeriod"/>
            </a:pPr>
            <a:r>
              <a:rPr lang="en-US" b="1" dirty="0"/>
              <a:t>Good Strategies; </a:t>
            </a:r>
            <a:br>
              <a:rPr lang="en-US" dirty="0"/>
            </a:br>
            <a:r>
              <a:rPr lang="en-US" dirty="0"/>
              <a:t>Things you can do that lead to life changing and sustaining. </a:t>
            </a:r>
          </a:p>
          <a:p>
            <a:pPr marL="514350" indent="-514350">
              <a:buAutoNum type="arabicPeriod"/>
            </a:pPr>
            <a:r>
              <a:rPr lang="en-US" b="1" dirty="0"/>
              <a:t>Frustrations; </a:t>
            </a:r>
          </a:p>
          <a:p>
            <a:pPr marL="0" indent="0">
              <a:buNone/>
            </a:pPr>
            <a:r>
              <a:rPr lang="en-US" dirty="0"/>
              <a:t>       To identify what has been frustrating to your life.</a:t>
            </a:r>
          </a:p>
          <a:p>
            <a:pPr marL="514350" indent="-514350">
              <a:buAutoNum type="arabicPeriod" startAt="3"/>
            </a:pPr>
            <a:r>
              <a:rPr lang="en-US" b="1" dirty="0"/>
              <a:t>Surrender; </a:t>
            </a:r>
          </a:p>
          <a:p>
            <a:pPr marL="0" indent="0">
              <a:buNone/>
            </a:pPr>
            <a:r>
              <a:rPr lang="en-US" dirty="0"/>
              <a:t>       To give in to God’s will, holiness and truth by paying attention to his   </a:t>
            </a:r>
          </a:p>
          <a:p>
            <a:pPr marL="0" indent="0">
              <a:buNone/>
            </a:pPr>
            <a:r>
              <a:rPr lang="en-US" dirty="0"/>
              <a:t>        voice.</a:t>
            </a:r>
          </a:p>
          <a:p>
            <a:pPr marL="514350" indent="-514350">
              <a:buAutoNum type="arabicPeriod" startAt="4"/>
            </a:pPr>
            <a:r>
              <a:rPr lang="en-US" b="1" dirty="0"/>
              <a:t>Motivation in life</a:t>
            </a:r>
            <a:r>
              <a:rPr lang="en-US" dirty="0"/>
              <a:t>; </a:t>
            </a:r>
          </a:p>
          <a:p>
            <a:pPr marL="0" indent="0">
              <a:buNone/>
            </a:pPr>
            <a:r>
              <a:rPr lang="en-US" dirty="0"/>
              <a:t>        Find time to do introspection about yourself to attain inner peace. </a:t>
            </a:r>
          </a:p>
          <a:p>
            <a:pPr marL="0" indent="0">
              <a:buNone/>
            </a:pPr>
            <a:r>
              <a:rPr lang="en-US" dirty="0"/>
              <a:t>5.    </a:t>
            </a:r>
            <a:r>
              <a:rPr lang="en-US" b="1" dirty="0"/>
              <a:t>Impact of God’s words </a:t>
            </a:r>
            <a:r>
              <a:rPr lang="en-US" dirty="0"/>
              <a:t>to your mind, emotions and heart.</a:t>
            </a:r>
          </a:p>
        </p:txBody>
      </p:sp>
    </p:spTree>
    <p:extLst>
      <p:ext uri="{BB962C8B-B14F-4D97-AF65-F5344CB8AC3E}">
        <p14:creationId xmlns:p14="http://schemas.microsoft.com/office/powerpoint/2010/main" val="241750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03CAB-53A8-4065-BD37-9E51ED57215B}"/>
              </a:ext>
            </a:extLst>
          </p:cNvPr>
          <p:cNvSpPr>
            <a:spLocks noGrp="1"/>
          </p:cNvSpPr>
          <p:nvPr>
            <p:ph type="title"/>
          </p:nvPr>
        </p:nvSpPr>
        <p:spPr/>
        <p:txBody>
          <a:bodyPr>
            <a:normAutofit/>
          </a:bodyPr>
          <a:lstStyle/>
          <a:p>
            <a:r>
              <a:rPr lang="en-US" b="1" dirty="0"/>
              <a:t>THE STATEMENT “ STAYING ALIVE” WHAT DOES IT MEAN?</a:t>
            </a:r>
          </a:p>
        </p:txBody>
      </p:sp>
      <p:sp>
        <p:nvSpPr>
          <p:cNvPr id="3" name="Content Placeholder 2">
            <a:extLst>
              <a:ext uri="{FF2B5EF4-FFF2-40B4-BE49-F238E27FC236}">
                <a16:creationId xmlns:a16="http://schemas.microsoft.com/office/drawing/2014/main" id="{33161334-6FD7-4B9C-8997-DE5E05A899D6}"/>
              </a:ext>
            </a:extLst>
          </p:cNvPr>
          <p:cNvSpPr>
            <a:spLocks noGrp="1"/>
          </p:cNvSpPr>
          <p:nvPr>
            <p:ph idx="1"/>
          </p:nvPr>
        </p:nvSpPr>
        <p:spPr/>
        <p:txBody>
          <a:bodyPr/>
          <a:lstStyle/>
          <a:p>
            <a:r>
              <a:rPr lang="en-US" u="sng" dirty="0"/>
              <a:t>Song</a:t>
            </a:r>
            <a:r>
              <a:rPr lang="en-US" dirty="0"/>
              <a:t> of 70s -  Bee Gees.</a:t>
            </a:r>
          </a:p>
          <a:p>
            <a:r>
              <a:rPr lang="en-US" dirty="0"/>
              <a:t>Saturday Night Fever, American </a:t>
            </a:r>
            <a:r>
              <a:rPr lang="en-US" u="sng" dirty="0"/>
              <a:t>dance</a:t>
            </a:r>
            <a:r>
              <a:rPr lang="en-US" dirty="0"/>
              <a:t> film.  </a:t>
            </a:r>
          </a:p>
          <a:p>
            <a:r>
              <a:rPr lang="en-US" dirty="0"/>
              <a:t>Having food, Shelter, Clothing (the basic necessities of life) Money etc. </a:t>
            </a:r>
          </a:p>
          <a:p>
            <a:r>
              <a:rPr lang="en-US" dirty="0"/>
              <a:t>Right now, you got these things. Right now, you are alive.</a:t>
            </a:r>
          </a:p>
          <a:p>
            <a:r>
              <a:rPr lang="en-US" dirty="0"/>
              <a:t>Don’t we need more than these things to keep living. Let us find out.</a:t>
            </a:r>
          </a:p>
          <a:p>
            <a:r>
              <a:rPr lang="en-US" dirty="0"/>
              <a:t>[ Man Shall not live on Bread Alone, but on every  word that comes out of the mouth of God]-</a:t>
            </a:r>
            <a:r>
              <a:rPr lang="en-US" sz="2400" b="1" dirty="0"/>
              <a:t>Mathew 4:4 </a:t>
            </a:r>
          </a:p>
          <a:p>
            <a:r>
              <a:rPr lang="en-US" sz="2400" b="1" i="1" dirty="0"/>
              <a:t>“ The strength of a man is known not by never falling, but by how many times he gets up and walks/runs again every time he falls”</a:t>
            </a:r>
          </a:p>
        </p:txBody>
      </p:sp>
    </p:spTree>
    <p:extLst>
      <p:ext uri="{BB962C8B-B14F-4D97-AF65-F5344CB8AC3E}">
        <p14:creationId xmlns:p14="http://schemas.microsoft.com/office/powerpoint/2010/main" val="765370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856BE-9231-413B-98C1-02233F335BDD}"/>
              </a:ext>
            </a:extLst>
          </p:cNvPr>
          <p:cNvSpPr>
            <a:spLocks noGrp="1"/>
          </p:cNvSpPr>
          <p:nvPr>
            <p:ph type="title"/>
          </p:nvPr>
        </p:nvSpPr>
        <p:spPr/>
        <p:txBody>
          <a:bodyPr>
            <a:normAutofit/>
          </a:bodyPr>
          <a:lstStyle/>
          <a:p>
            <a:pPr algn="ctr"/>
            <a:r>
              <a:rPr lang="en-US" sz="3600" b="1" dirty="0"/>
              <a:t>STRATEGIES TO STAYING ALIVE</a:t>
            </a:r>
          </a:p>
        </p:txBody>
      </p:sp>
      <p:sp>
        <p:nvSpPr>
          <p:cNvPr id="3" name="Content Placeholder 2">
            <a:extLst>
              <a:ext uri="{FF2B5EF4-FFF2-40B4-BE49-F238E27FC236}">
                <a16:creationId xmlns:a16="http://schemas.microsoft.com/office/drawing/2014/main" id="{F246D71A-0EE1-4975-9A77-C08CA19B2905}"/>
              </a:ext>
            </a:extLst>
          </p:cNvPr>
          <p:cNvSpPr>
            <a:spLocks noGrp="1"/>
          </p:cNvSpPr>
          <p:nvPr>
            <p:ph idx="1"/>
          </p:nvPr>
        </p:nvSpPr>
        <p:spPr/>
        <p:txBody>
          <a:bodyPr>
            <a:normAutofit fontScale="70000" lnSpcReduction="20000"/>
          </a:bodyPr>
          <a:lstStyle/>
          <a:p>
            <a:pPr marL="0" indent="0">
              <a:buNone/>
            </a:pPr>
            <a:endParaRPr lang="en-US" dirty="0"/>
          </a:p>
          <a:p>
            <a:pPr marL="0" indent="0">
              <a:buNone/>
            </a:pPr>
            <a:r>
              <a:rPr lang="en-US" dirty="0"/>
              <a:t>What do we need to do to stay alive?</a:t>
            </a:r>
          </a:p>
          <a:p>
            <a:pPr marL="0" indent="0">
              <a:buNone/>
            </a:pPr>
            <a:endParaRPr lang="en-US" b="1" dirty="0"/>
          </a:p>
          <a:p>
            <a:pPr marL="514350" indent="-514350">
              <a:buAutoNum type="arabicPeriod"/>
            </a:pPr>
            <a:r>
              <a:rPr lang="en-US" b="1" dirty="0"/>
              <a:t>KNOW THE ONLY TRUE GOD.</a:t>
            </a:r>
          </a:p>
          <a:p>
            <a:pPr marL="0" indent="0">
              <a:buNone/>
            </a:pPr>
            <a:r>
              <a:rPr lang="en-US" dirty="0"/>
              <a:t>      </a:t>
            </a:r>
            <a:r>
              <a:rPr lang="en-US" sz="2000" dirty="0"/>
              <a:t>Who is this only true God? What is his Name?</a:t>
            </a:r>
          </a:p>
          <a:p>
            <a:pPr marL="0" indent="0">
              <a:buNone/>
            </a:pPr>
            <a:r>
              <a:rPr lang="en-US" sz="2000" dirty="0"/>
              <a:t>       </a:t>
            </a:r>
            <a:r>
              <a:rPr lang="en-US" sz="2000" b="1" dirty="0"/>
              <a:t>“ </a:t>
            </a:r>
            <a:r>
              <a:rPr lang="en-US" sz="2000" dirty="0"/>
              <a:t>Let them know that your name is Lord, you alone is the Most High over all the earth</a:t>
            </a:r>
            <a:r>
              <a:rPr lang="en-US" sz="2000" b="1" dirty="0"/>
              <a:t>” </a:t>
            </a:r>
          </a:p>
          <a:p>
            <a:pPr marL="0" indent="0">
              <a:buNone/>
            </a:pPr>
            <a:r>
              <a:rPr lang="en-US" sz="2000" b="1" dirty="0"/>
              <a:t>          Psalm 83:19 </a:t>
            </a:r>
          </a:p>
          <a:p>
            <a:pPr marL="0" indent="0">
              <a:buNone/>
            </a:pPr>
            <a:r>
              <a:rPr lang="en-US" dirty="0"/>
              <a:t>2. </a:t>
            </a:r>
            <a:r>
              <a:rPr lang="en-US" b="1" dirty="0"/>
              <a:t>ASK FOR THE HOLY SPIRIT’S HELP.</a:t>
            </a:r>
          </a:p>
          <a:p>
            <a:pPr marL="0" indent="0">
              <a:buNone/>
            </a:pPr>
            <a:r>
              <a:rPr lang="en-US" sz="2600" dirty="0"/>
              <a:t>     “ How much more will your Father in heaven give the Holy Spirit to those who ask him” </a:t>
            </a:r>
          </a:p>
          <a:p>
            <a:pPr marL="0" indent="0">
              <a:buNone/>
            </a:pPr>
            <a:r>
              <a:rPr lang="en-US" sz="2600" b="1" dirty="0"/>
              <a:t>       Luke 11:13</a:t>
            </a:r>
          </a:p>
          <a:p>
            <a:pPr marL="0" indent="0">
              <a:buNone/>
            </a:pPr>
            <a:r>
              <a:rPr lang="en-US" sz="2600" dirty="0"/>
              <a:t>     Why are we afraid to ask for help? Shame, Pride, ego</a:t>
            </a:r>
          </a:p>
          <a:p>
            <a:pPr marL="0" indent="0">
              <a:buNone/>
            </a:pPr>
            <a:r>
              <a:rPr lang="en-US" sz="2600" dirty="0"/>
              <a:t>      what help does God give us? – the Holy Spirit, the tools God uses to give</a:t>
            </a:r>
          </a:p>
          <a:p>
            <a:pPr marL="0" indent="0">
              <a:buNone/>
            </a:pPr>
            <a:r>
              <a:rPr lang="en-US" sz="2600" dirty="0"/>
              <a:t>      us the help we need.</a:t>
            </a:r>
          </a:p>
          <a:p>
            <a:pPr marL="0" indent="0">
              <a:buNone/>
            </a:pPr>
            <a:endParaRPr lang="en-US" dirty="0"/>
          </a:p>
        </p:txBody>
      </p:sp>
    </p:spTree>
    <p:extLst>
      <p:ext uri="{BB962C8B-B14F-4D97-AF65-F5344CB8AC3E}">
        <p14:creationId xmlns:p14="http://schemas.microsoft.com/office/powerpoint/2010/main" val="375023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255A3-096E-4E62-A3BA-77EEE1A6EEE5}"/>
              </a:ext>
            </a:extLst>
          </p:cNvPr>
          <p:cNvSpPr>
            <a:spLocks noGrp="1"/>
          </p:cNvSpPr>
          <p:nvPr>
            <p:ph type="title"/>
          </p:nvPr>
        </p:nvSpPr>
        <p:spPr/>
        <p:txBody>
          <a:bodyPr/>
          <a:lstStyle/>
          <a:p>
            <a:pPr algn="ctr"/>
            <a:r>
              <a:rPr lang="en-US" dirty="0"/>
              <a:t> </a:t>
            </a:r>
            <a:r>
              <a:rPr lang="en-US" b="1" dirty="0"/>
              <a:t>STRATEGIES</a:t>
            </a:r>
            <a:r>
              <a:rPr lang="en-US" dirty="0"/>
              <a:t> </a:t>
            </a:r>
            <a:r>
              <a:rPr lang="en-US" b="1" dirty="0"/>
              <a:t>Cont.…..</a:t>
            </a:r>
          </a:p>
        </p:txBody>
      </p:sp>
      <p:sp>
        <p:nvSpPr>
          <p:cNvPr id="3" name="Content Placeholder 2">
            <a:extLst>
              <a:ext uri="{FF2B5EF4-FFF2-40B4-BE49-F238E27FC236}">
                <a16:creationId xmlns:a16="http://schemas.microsoft.com/office/drawing/2014/main" id="{C9FDEED9-1CE9-43A5-9D9F-79687C1DB53E}"/>
              </a:ext>
            </a:extLst>
          </p:cNvPr>
          <p:cNvSpPr>
            <a:spLocks noGrp="1"/>
          </p:cNvSpPr>
          <p:nvPr>
            <p:ph idx="1"/>
          </p:nvPr>
        </p:nvSpPr>
        <p:spPr/>
        <p:txBody>
          <a:bodyPr>
            <a:normAutofit fontScale="77500" lnSpcReduction="20000"/>
          </a:bodyPr>
          <a:lstStyle/>
          <a:p>
            <a:pPr marL="0" indent="0">
              <a:buNone/>
            </a:pPr>
            <a:r>
              <a:rPr lang="en-US" sz="3600" b="1" dirty="0"/>
              <a:t>3 . DRAW CLOSER TO GOD THROUGH PRAYER. </a:t>
            </a:r>
          </a:p>
          <a:p>
            <a:pPr marL="0" indent="0">
              <a:buNone/>
            </a:pPr>
            <a:r>
              <a:rPr lang="en-US" b="1" dirty="0"/>
              <a:t>    </a:t>
            </a:r>
            <a:r>
              <a:rPr lang="en-US" sz="3300" dirty="0"/>
              <a:t>Opening of the Lord’s Prayer “ Our Father…” </a:t>
            </a:r>
            <a:r>
              <a:rPr lang="en-US" sz="3300" b="1" dirty="0"/>
              <a:t>Mathew 6:9</a:t>
            </a:r>
          </a:p>
          <a:p>
            <a:pPr marL="0" indent="0">
              <a:buNone/>
            </a:pPr>
            <a:r>
              <a:rPr lang="en-US" sz="3300" dirty="0"/>
              <a:t>      For everyone who asks , receives; and the one who seeks, finds; and the one who knocks, the door will be  </a:t>
            </a:r>
          </a:p>
          <a:p>
            <a:pPr marL="0" indent="0">
              <a:buNone/>
            </a:pPr>
            <a:r>
              <a:rPr lang="en-US" sz="3300" dirty="0"/>
              <a:t>      opened” </a:t>
            </a:r>
            <a:r>
              <a:rPr lang="en-US" sz="3300" b="1" dirty="0"/>
              <a:t>Mathew 7:7-12</a:t>
            </a:r>
          </a:p>
          <a:p>
            <a:pPr marL="0" indent="0">
              <a:buNone/>
            </a:pPr>
            <a:endParaRPr lang="en-US" sz="3300" b="1" dirty="0"/>
          </a:p>
          <a:p>
            <a:pPr marL="0" indent="0">
              <a:buNone/>
            </a:pPr>
            <a:r>
              <a:rPr lang="en-US" sz="3600" b="1" dirty="0"/>
              <a:t>4. RELY ON GOD’S WILL.</a:t>
            </a:r>
          </a:p>
          <a:p>
            <a:pPr marL="0" indent="0">
              <a:buNone/>
            </a:pPr>
            <a:r>
              <a:rPr lang="en-US" b="1" dirty="0"/>
              <a:t>    “  That if we ask anything according to his will, he hears us” 1 John 5:14</a:t>
            </a:r>
          </a:p>
          <a:p>
            <a:pPr marL="0" indent="0">
              <a:buNone/>
            </a:pPr>
            <a:r>
              <a:rPr lang="en-US" dirty="0"/>
              <a:t>     No matter what, You must rely on God’s will. </a:t>
            </a:r>
          </a:p>
          <a:p>
            <a:pPr marL="0" indent="0">
              <a:buNone/>
            </a:pPr>
            <a:r>
              <a:rPr lang="en-US" dirty="0"/>
              <a:t>     God hears us when we ask according to His will. </a:t>
            </a:r>
          </a:p>
          <a:p>
            <a:pPr marL="0" indent="0">
              <a:buNone/>
            </a:pPr>
            <a:r>
              <a:rPr lang="en-US" dirty="0"/>
              <a:t>     God’s will : He does want us to have peace, joy , happiness, to keep alive. </a:t>
            </a:r>
          </a:p>
          <a:p>
            <a:endParaRPr lang="en-US" dirty="0"/>
          </a:p>
        </p:txBody>
      </p:sp>
    </p:spTree>
    <p:extLst>
      <p:ext uri="{BB962C8B-B14F-4D97-AF65-F5344CB8AC3E}">
        <p14:creationId xmlns:p14="http://schemas.microsoft.com/office/powerpoint/2010/main" val="2518325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CB9A2-AE84-4501-A112-3558C935E115}"/>
              </a:ext>
            </a:extLst>
          </p:cNvPr>
          <p:cNvSpPr>
            <a:spLocks noGrp="1"/>
          </p:cNvSpPr>
          <p:nvPr>
            <p:ph type="title"/>
          </p:nvPr>
        </p:nvSpPr>
        <p:spPr/>
        <p:txBody>
          <a:bodyPr/>
          <a:lstStyle/>
          <a:p>
            <a:pPr algn="ctr"/>
            <a:r>
              <a:rPr lang="en-US" b="1" dirty="0"/>
              <a:t>STRATEGIES Cont.…..</a:t>
            </a:r>
          </a:p>
        </p:txBody>
      </p:sp>
      <p:sp>
        <p:nvSpPr>
          <p:cNvPr id="3" name="Content Placeholder 2">
            <a:extLst>
              <a:ext uri="{FF2B5EF4-FFF2-40B4-BE49-F238E27FC236}">
                <a16:creationId xmlns:a16="http://schemas.microsoft.com/office/drawing/2014/main" id="{CE5DE0E9-7CE0-4449-9ECD-2804C2341A2F}"/>
              </a:ext>
            </a:extLst>
          </p:cNvPr>
          <p:cNvSpPr>
            <a:spLocks noGrp="1"/>
          </p:cNvSpPr>
          <p:nvPr>
            <p:ph idx="1"/>
          </p:nvPr>
        </p:nvSpPr>
        <p:spPr/>
        <p:txBody>
          <a:bodyPr>
            <a:normAutofit/>
          </a:bodyPr>
          <a:lstStyle/>
          <a:p>
            <a:pPr marL="0" indent="0">
              <a:buNone/>
            </a:pPr>
            <a:r>
              <a:rPr lang="en-US" dirty="0"/>
              <a:t>6. </a:t>
            </a:r>
            <a:r>
              <a:rPr lang="en-US" b="1" dirty="0"/>
              <a:t>THANK GOD FOR HIS BLESSINGS.</a:t>
            </a:r>
          </a:p>
          <a:p>
            <a:pPr marL="0" indent="0">
              <a:buNone/>
            </a:pPr>
            <a:r>
              <a:rPr lang="en-US" dirty="0"/>
              <a:t>     </a:t>
            </a:r>
            <a:r>
              <a:rPr lang="en-US" sz="1800" dirty="0"/>
              <a:t>Give thanks to the Lord, call on his name. Make known his deeds among the people. Isaiah 12:4-</a:t>
            </a:r>
          </a:p>
          <a:p>
            <a:pPr marL="0" indent="0">
              <a:buNone/>
            </a:pPr>
            <a:r>
              <a:rPr lang="en-US" sz="1800" dirty="0"/>
              <a:t>        Praise the lord in song, for he has  done glorious  things; let this be known  throughout the  </a:t>
            </a:r>
          </a:p>
          <a:p>
            <a:pPr marL="0" indent="0">
              <a:buNone/>
            </a:pPr>
            <a:r>
              <a:rPr lang="en-US" sz="1800" dirty="0"/>
              <a:t>        earth. With thanksgiving present your request.</a:t>
            </a:r>
          </a:p>
          <a:p>
            <a:pPr marL="0" indent="0">
              <a:buNone/>
            </a:pPr>
            <a:endParaRPr lang="en-US" sz="1800" dirty="0"/>
          </a:p>
          <a:p>
            <a:pPr marL="0" indent="0">
              <a:buNone/>
            </a:pPr>
            <a:r>
              <a:rPr lang="en-US" b="1" dirty="0"/>
              <a:t>7. HELP OTHER PEOPLE.</a:t>
            </a:r>
          </a:p>
          <a:p>
            <a:pPr marL="0" indent="0">
              <a:buNone/>
            </a:pPr>
            <a:r>
              <a:rPr lang="en-US" dirty="0"/>
              <a:t>     </a:t>
            </a:r>
            <a:r>
              <a:rPr lang="en-US" sz="2000" dirty="0"/>
              <a:t>Be of service to other people. Do some act of mercy.</a:t>
            </a:r>
          </a:p>
          <a:p>
            <a:pPr marL="0" indent="0">
              <a:buNone/>
            </a:pPr>
            <a:r>
              <a:rPr lang="en-US" sz="2000" dirty="0"/>
              <a:t>       Inherit the kingdom prepared for you from the foundation of the world.</a:t>
            </a:r>
          </a:p>
          <a:p>
            <a:pPr marL="0" indent="0">
              <a:buNone/>
            </a:pPr>
            <a:r>
              <a:rPr lang="en-US" sz="2000" dirty="0"/>
              <a:t>       For I was hungry, and you gave me food, I was thirsty, and you gave me drink, a stranger  and </a:t>
            </a:r>
          </a:p>
          <a:p>
            <a:pPr marL="0" indent="0">
              <a:buNone/>
            </a:pPr>
            <a:r>
              <a:rPr lang="en-US" sz="2000" dirty="0"/>
              <a:t>       you welcomed me, ill you cared for me, in prison you visited me…….. Mathew 25:34-36.</a:t>
            </a:r>
          </a:p>
          <a:p>
            <a:pPr marL="0" indent="0">
              <a:buNone/>
            </a:pPr>
            <a:endParaRPr lang="en-US" dirty="0"/>
          </a:p>
        </p:txBody>
      </p:sp>
    </p:spTree>
    <p:extLst>
      <p:ext uri="{BB962C8B-B14F-4D97-AF65-F5344CB8AC3E}">
        <p14:creationId xmlns:p14="http://schemas.microsoft.com/office/powerpoint/2010/main" val="3740864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D1365-2E9B-42C7-884B-7319ECA26443}"/>
              </a:ext>
            </a:extLst>
          </p:cNvPr>
          <p:cNvSpPr>
            <a:spLocks noGrp="1"/>
          </p:cNvSpPr>
          <p:nvPr>
            <p:ph type="title"/>
          </p:nvPr>
        </p:nvSpPr>
        <p:spPr/>
        <p:txBody>
          <a:bodyPr>
            <a:normAutofit fontScale="90000"/>
          </a:bodyPr>
          <a:lstStyle/>
          <a:p>
            <a:r>
              <a:rPr lang="en-US" b="1" dirty="0"/>
              <a:t>FRUSTRATIONS THAT INTERFER WITH INNER PEACE AND LIFE –MAKING YOU NOT TO STAY ALIVE. </a:t>
            </a:r>
          </a:p>
        </p:txBody>
      </p:sp>
      <p:sp>
        <p:nvSpPr>
          <p:cNvPr id="3" name="Content Placeholder 2">
            <a:extLst>
              <a:ext uri="{FF2B5EF4-FFF2-40B4-BE49-F238E27FC236}">
                <a16:creationId xmlns:a16="http://schemas.microsoft.com/office/drawing/2014/main" id="{ED019EC1-CF21-4EBD-9A2C-9E29447599E6}"/>
              </a:ext>
            </a:extLst>
          </p:cNvPr>
          <p:cNvSpPr>
            <a:spLocks noGrp="1"/>
          </p:cNvSpPr>
          <p:nvPr>
            <p:ph idx="1"/>
          </p:nvPr>
        </p:nvSpPr>
        <p:spPr/>
        <p:txBody>
          <a:bodyPr>
            <a:normAutofit fontScale="85000" lnSpcReduction="10000"/>
          </a:bodyPr>
          <a:lstStyle/>
          <a:p>
            <a:r>
              <a:rPr lang="en-US" dirty="0"/>
              <a:t>Things that deprive you of peace and joy in life. That keep you awake and sleepless. We spend lots of time on things that destroy our peace and happiness.</a:t>
            </a:r>
          </a:p>
          <a:p>
            <a:pPr marL="0" indent="0">
              <a:buNone/>
            </a:pPr>
            <a:r>
              <a:rPr lang="en-US" dirty="0"/>
              <a:t>   Reading  [ </a:t>
            </a:r>
            <a:r>
              <a:rPr lang="en-US" b="1" dirty="0"/>
              <a:t>James 3: 13-18 NIV</a:t>
            </a:r>
            <a:r>
              <a:rPr lang="en-US" dirty="0"/>
              <a:t>]</a:t>
            </a:r>
          </a:p>
          <a:p>
            <a:pPr marL="0" indent="0">
              <a:buNone/>
            </a:pPr>
            <a:r>
              <a:rPr lang="en-US" sz="5800" dirty="0"/>
              <a:t>1. </a:t>
            </a:r>
            <a:r>
              <a:rPr lang="en-US" sz="5800" b="1" dirty="0"/>
              <a:t>Selfish Ambition</a:t>
            </a:r>
            <a:r>
              <a:rPr lang="en-US" sz="5800" dirty="0"/>
              <a:t>.</a:t>
            </a:r>
          </a:p>
          <a:p>
            <a:pPr marL="0" indent="0">
              <a:buNone/>
            </a:pPr>
            <a:r>
              <a:rPr lang="en-US" dirty="0"/>
              <a:t>Control over others.</a:t>
            </a:r>
          </a:p>
          <a:p>
            <a:pPr marL="0" indent="0">
              <a:buNone/>
            </a:pPr>
            <a:r>
              <a:rPr lang="en-US" dirty="0"/>
              <a:t>Wanting your will over the will of your family and friends.</a:t>
            </a:r>
          </a:p>
          <a:p>
            <a:pPr marL="0" indent="0">
              <a:buNone/>
            </a:pPr>
            <a:r>
              <a:rPr lang="en-US" dirty="0"/>
              <a:t>Always thinking of mine ‘ This is mine’</a:t>
            </a:r>
          </a:p>
          <a:p>
            <a:pPr marL="0" indent="0">
              <a:buNone/>
            </a:pPr>
            <a:r>
              <a:rPr lang="en-US" dirty="0"/>
              <a:t>Myself first instead of my children and family first then me second.</a:t>
            </a:r>
          </a:p>
          <a:p>
            <a:pPr marL="0" indent="0">
              <a:buNone/>
            </a:pPr>
            <a:r>
              <a:rPr lang="en-US" dirty="0"/>
              <a:t>Obsessed with money, women, </a:t>
            </a:r>
          </a:p>
          <a:p>
            <a:pPr marL="0" indent="0">
              <a:buNone/>
            </a:pPr>
            <a:r>
              <a:rPr lang="en-US" dirty="0"/>
              <a:t>Having no heart for others “ All about me not us.</a:t>
            </a:r>
          </a:p>
          <a:p>
            <a:endParaRPr lang="en-US" dirty="0"/>
          </a:p>
        </p:txBody>
      </p:sp>
    </p:spTree>
    <p:extLst>
      <p:ext uri="{BB962C8B-B14F-4D97-AF65-F5344CB8AC3E}">
        <p14:creationId xmlns:p14="http://schemas.microsoft.com/office/powerpoint/2010/main" val="8424386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1230</TotalTime>
  <Words>2441</Words>
  <Application>Microsoft Macintosh PowerPoint</Application>
  <PresentationFormat>Widescreen</PresentationFormat>
  <Paragraphs>212</Paragraphs>
  <Slides>21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MEN OF CHRIST IN ILLINOIS ANNUAL CONFERENCE  - 2022 National Shrine of St. Maximilian Kolbe  -Marytown</vt:lpstr>
      <vt:lpstr>‘STAYING ALIVE’</vt:lpstr>
      <vt:lpstr>EMPOWERMENT PROMISE</vt:lpstr>
      <vt:lpstr>OBJECTIVES</vt:lpstr>
      <vt:lpstr>THE STATEMENT “ STAYING ALIVE” WHAT DOES IT MEAN?</vt:lpstr>
      <vt:lpstr>STRATEGIES TO STAYING ALIVE</vt:lpstr>
      <vt:lpstr> STRATEGIES Cont.…..</vt:lpstr>
      <vt:lpstr>STRATEGIES Cont.…..</vt:lpstr>
      <vt:lpstr>FRUSTRATIONS THAT INTERFER WITH INNER PEACE AND LIFE –MAKING YOU NOT TO STAY ALIVE. </vt:lpstr>
      <vt:lpstr>FRUSTRATIONS CONT……</vt:lpstr>
      <vt:lpstr>FRUSTRATIONS TO STAYING ALIVE CONT……</vt:lpstr>
      <vt:lpstr>FRUSTRATIONS CONT……</vt:lpstr>
      <vt:lpstr>FRUSTRATIONS CONT……</vt:lpstr>
      <vt:lpstr>FRUSTRATIONS CONT……</vt:lpstr>
      <vt:lpstr>SURRENDER TO CHRIST</vt:lpstr>
      <vt:lpstr>SURRENDER TO CHRIST CONT….</vt:lpstr>
      <vt:lpstr>SURRENDER TO CHRIST CONT…..</vt:lpstr>
      <vt:lpstr>SURRENDER TO CHRIST CONT….</vt:lpstr>
      <vt:lpstr>SURRENDER TO CHRIST CONT….</vt:lpstr>
      <vt:lpstr>PERSONAL STORY</vt:lpstr>
      <vt:lpstr>SPIRITUAL RESOURCES/REFERENCES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 OF CHRIST IN ILLINOIS CONFERENCE  - 2022 National Shrine of St. Maximilian Kolbe  -Marytown</dc:title>
  <dc:creator>Inke, Alexander FHCC Lovell</dc:creator>
  <cp:lastModifiedBy>Alexander Inke</cp:lastModifiedBy>
  <cp:revision>75</cp:revision>
  <cp:lastPrinted>2022-03-24T21:07:37Z</cp:lastPrinted>
  <dcterms:created xsi:type="dcterms:W3CDTF">2022-03-17T19:06:23Z</dcterms:created>
  <dcterms:modified xsi:type="dcterms:W3CDTF">2022-03-25T12:08:02Z</dcterms:modified>
</cp:coreProperties>
</file>