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1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86" y="8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FFF61-0719-4511-9BAB-A95E6052D8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F97C90-18AD-48DD-93E4-DF163D42E4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610414-E0FA-4EE8-A342-7E975F34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2D46-6870-4E59-A2C8-5DF53F8FB27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57A54-EDC3-4A50-97E5-83589695C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57DDB-1C78-45A8-849F-4AAB96284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23E44-2710-49B7-94AC-F8E96BBDF6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801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563E5-8170-4C4E-A24C-985FBA99C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40599-76A9-423D-AE19-607688213A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04FA30-1702-49F5-A4E3-8B3102F75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2D46-6870-4E59-A2C8-5DF53F8FB27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F055A-25D1-45BA-8ED3-AF065151D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76C345-073A-41AE-9919-CD74D494A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23E44-2710-49B7-94AC-F8E96BBDF6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244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B740F1-1B0B-4B3F-B20D-D5F748C407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5B6C06-62E0-4F1A-92BE-C06F656C30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878516-0BA8-415B-BA08-152EF7BC9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2D46-6870-4E59-A2C8-5DF53F8FB27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F4BD7-15C4-485B-845F-14B5CD5E6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998FD9-40A0-4067-8F19-55BCEADAA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23E44-2710-49B7-94AC-F8E96BBDF6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393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91A96-EB65-4AD7-A8E6-92D6E1E1C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49007-0084-4782-ABB9-5C28A125D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71018-0A63-4D2A-9B57-11D037B13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2D46-6870-4E59-A2C8-5DF53F8FB27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C5AA62-E6A9-46B3-AE28-794027AFC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BD232-73DF-449A-8776-2BE4A2C60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23E44-2710-49B7-94AC-F8E96BBDF6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670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EFE5F-1D70-4D19-9003-B4ACE247E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33C6B3-3058-402F-BBC5-93368105A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A5CAF5-CD23-499D-805D-FAC944764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2D46-6870-4E59-A2C8-5DF53F8FB27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70579-C0CF-4FFF-A190-977C0F83E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D18693-C5C2-47A8-89FA-C8E1FE7BE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23E44-2710-49B7-94AC-F8E96BBDF6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620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52A10-DC91-4A3C-957F-CAD1DB185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8A8B4-1A98-4EB0-8983-AB0691D005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E94EDD-6306-4DF8-8C82-214762DFB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89CB4B-5403-4D04-9A5A-6167CF12F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2D46-6870-4E59-A2C8-5DF53F8FB27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498B42-4DBF-4017-9910-777197DC9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D73AB9-AACF-49C7-A4CD-8D94914B5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23E44-2710-49B7-94AC-F8E96BBDF6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290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DEE1E-9743-4D95-97AA-9342FA1B2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C8B5DE-1BDA-497C-B887-FA6BA09E9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83241E-6642-4E45-8FC6-132774CACA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D0B056-F6BF-4366-AE05-11297B43A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AC127A-46AE-424A-892E-D7EA432728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2FC9C6-61E4-4638-A313-E8D6D01FA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2D46-6870-4E59-A2C8-5DF53F8FB27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47BC76-B5D4-4627-9DCD-79A6C7D0E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9B5246-A7D8-4C98-B397-2B2C852E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23E44-2710-49B7-94AC-F8E96BBDF6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182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E5951-A06C-469E-96BE-4CE0E5950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C2AE36-4F3D-413A-A7A4-0F4C6D62B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2D46-6870-4E59-A2C8-5DF53F8FB27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55EA9D-3021-49BA-B438-769DB2682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BECF4A-7693-46CB-8A98-82EE7BE9D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23E44-2710-49B7-94AC-F8E96BBDF6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91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82A56F-460E-4EDB-AD5A-5E39B897B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2D46-6870-4E59-A2C8-5DF53F8FB27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34B7DD-8B7F-4521-8E8C-8472B8F4D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9FCE79-8489-4249-B9A8-176C8E373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23E44-2710-49B7-94AC-F8E96BBDF6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701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01105-59AC-4474-B768-25C7E08E3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866E1-554E-48DA-8CBD-7B322F5CF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1C63FB-2C9C-4B34-8A2D-7F4C4AAF3A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75F7E8-51ED-42A6-B20F-DBEA92F88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2D46-6870-4E59-A2C8-5DF53F8FB27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7FD5F0-ABE8-4EAD-BE71-30D3E16BE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F4D890-140B-4AEA-A28D-8E2F83CA5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23E44-2710-49B7-94AC-F8E96BBDF6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182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DDC61-1225-47F9-AC00-7B34E4B6D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DE8178-E325-4551-9B83-BAA2D5C4B5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3F467B-5BC4-419E-9B07-4AF6378967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133DD6-9C68-4482-A550-E4F3D37A1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62D46-6870-4E59-A2C8-5DF53F8FB27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181C8C-BDDA-4A0F-BC42-F9F8AECA3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074BB2-A5B8-4540-9553-CBF6B5BB9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23E44-2710-49B7-94AC-F8E96BBDF6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776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BDEB52-1B2A-4AFB-A97F-D6B7368E0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D2F09-3841-4CF7-93E0-81916BB63B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3FD8A-D940-41C8-BABA-2763AA84B4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62D46-6870-4E59-A2C8-5DF53F8FB27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DD5A0-15C5-4D68-B295-18E3C3EB04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16A3C3-B892-40F1-B585-8692018A34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23E44-2710-49B7-94AC-F8E96BBDF6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716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mailto:charlie@skydocballoon.com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4D0DB-1DB1-45CF-8BE0-E6FE1A8617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81663"/>
            <a:ext cx="9144000" cy="1125537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Arial Black" panose="020B0A04020102020204" pitchFamily="34" charset="0"/>
              </a:rPr>
              <a:t>SkyDoc™ Aerostat system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D43409-0C92-40B5-BC32-5A9D810A9E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85254"/>
            <a:ext cx="9554308" cy="2663295"/>
          </a:xfrm>
        </p:spPr>
        <p:txBody>
          <a:bodyPr/>
          <a:lstStyle/>
          <a:p>
            <a:r>
              <a:rPr lang="en-US" dirty="0"/>
              <a:t>Surveillance – Communications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77CDBC9-423D-4FD1-AA9E-2942F4D8B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365" y="3349871"/>
            <a:ext cx="1234440" cy="161453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4E9BEE-9420-45BF-92A3-4B88EA13AE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654" y="3366746"/>
            <a:ext cx="1234440" cy="16459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3F4FF8-158C-4519-A1F0-DF02F3C6F2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296" y="3347063"/>
            <a:ext cx="1249204" cy="16656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06F99C-E03E-43B5-878C-78D085ACED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045" y="3347062"/>
            <a:ext cx="909844" cy="16469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BE0B6E4-1218-477F-A32E-D4E655E9AA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55" y="3351324"/>
            <a:ext cx="2194560" cy="16467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EE32CC-8726-4CC2-8BD0-016CA5F29B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522" y="248340"/>
            <a:ext cx="2072264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900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4548A4-5A06-457B-BA04-CFD0D11F5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31" y="161193"/>
            <a:ext cx="9871112" cy="51206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74AABB-2310-45D9-99FD-C142B3F90C5C}"/>
              </a:ext>
            </a:extLst>
          </p:cNvPr>
          <p:cNvSpPr txBox="1"/>
          <p:nvPr/>
        </p:nvSpPr>
        <p:spPr>
          <a:xfrm>
            <a:off x="4966574" y="5662247"/>
            <a:ext cx="2258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Border</a:t>
            </a:r>
            <a:r>
              <a:rPr lang="en-US" sz="2000" dirty="0"/>
              <a:t> </a:t>
            </a:r>
            <a:r>
              <a:rPr lang="en-US" sz="2400" dirty="0"/>
              <a:t>Security</a:t>
            </a:r>
          </a:p>
        </p:txBody>
      </p:sp>
    </p:spTree>
    <p:extLst>
      <p:ext uri="{BB962C8B-B14F-4D97-AF65-F5344CB8AC3E}">
        <p14:creationId xmlns:p14="http://schemas.microsoft.com/office/powerpoint/2010/main" val="2739173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5A788B0-F7EF-43B0-B9D0-2C94951A45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320" y="0"/>
            <a:ext cx="9103360" cy="51206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885036-B2D9-4F39-B24D-ACAFCC4D1586}"/>
              </a:ext>
            </a:extLst>
          </p:cNvPr>
          <p:cNvSpPr txBox="1"/>
          <p:nvPr/>
        </p:nvSpPr>
        <p:spPr>
          <a:xfrm>
            <a:off x="4730263" y="5677626"/>
            <a:ext cx="358726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dirty="0"/>
              <a:t>Event Surveillance</a:t>
            </a:r>
          </a:p>
        </p:txBody>
      </p:sp>
    </p:spTree>
    <p:extLst>
      <p:ext uri="{BB962C8B-B14F-4D97-AF65-F5344CB8AC3E}">
        <p14:creationId xmlns:p14="http://schemas.microsoft.com/office/powerpoint/2010/main" val="4022328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A86DC4-8D64-43B0-9B2E-EB8AEF1A10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5750"/>
            <a:ext cx="4114800" cy="5486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AFBF2A-C86F-4D8A-9AE7-834853E5E75A}"/>
              </a:ext>
            </a:extLst>
          </p:cNvPr>
          <p:cNvSpPr txBox="1"/>
          <p:nvPr/>
        </p:nvSpPr>
        <p:spPr>
          <a:xfrm>
            <a:off x="1680123" y="5925283"/>
            <a:ext cx="687479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dirty="0"/>
              <a:t>Rooftop Observation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2B4738-6B8C-4832-BB02-77DF6E560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07" y="742950"/>
            <a:ext cx="6874793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128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3C4099-5578-4C60-9955-D56CD9D0DB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22" y="590905"/>
            <a:ext cx="3361905" cy="28380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AB4751-7898-4616-8EB2-2A7DBB0431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375" y="590905"/>
            <a:ext cx="3368220" cy="28346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46A706-87FA-47F0-A64F-4D04C3474A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443" y="590905"/>
            <a:ext cx="3804003" cy="28346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D9753D-1E60-47D5-B5C7-33B2CB94314E}"/>
              </a:ext>
            </a:extLst>
          </p:cNvPr>
          <p:cNvSpPr txBox="1"/>
          <p:nvPr/>
        </p:nvSpPr>
        <p:spPr>
          <a:xfrm>
            <a:off x="3352800" y="3486150"/>
            <a:ext cx="5882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Weather Conditions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82D90E-AD0D-4B93-AAAC-818114E849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543" y="3947815"/>
            <a:ext cx="3777713" cy="28346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E30F267-061A-4E48-8B91-4B14BF7B80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34" y="3947815"/>
            <a:ext cx="2125980" cy="28346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623EEB2-DFBE-4A65-AF6F-3D47A1AA2A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486" y="3947815"/>
            <a:ext cx="4251960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272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653BF0-B0E2-4248-80FF-99CDC2342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49" y="249849"/>
            <a:ext cx="4677661" cy="28346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CC0F98-0AE1-4CCE-99E3-2288F02B57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81" y="249849"/>
            <a:ext cx="3799012" cy="28346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F990A6-3437-4716-AD91-5B759C8A0F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3510" y="249849"/>
            <a:ext cx="2323475" cy="28346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8EC730-C115-4903-946F-9D1CD30592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91" y="3965330"/>
            <a:ext cx="3553143" cy="28346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5FC007-D2A5-4EC5-AAD1-15E4CA94F0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337" y="3965330"/>
            <a:ext cx="2125980" cy="28346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64B77D-53E0-47C2-8E1F-FDE330EEE3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662" y="3965330"/>
            <a:ext cx="3207351" cy="283464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AD04941-7EEC-4D2E-B1F5-4486380616B6}"/>
              </a:ext>
            </a:extLst>
          </p:cNvPr>
          <p:cNvSpPr txBox="1"/>
          <p:nvPr/>
        </p:nvSpPr>
        <p:spPr>
          <a:xfrm>
            <a:off x="4061886" y="3279531"/>
            <a:ext cx="4062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Seaborne Aerostat Monitoring</a:t>
            </a:r>
          </a:p>
        </p:txBody>
      </p:sp>
    </p:spTree>
    <p:extLst>
      <p:ext uri="{BB962C8B-B14F-4D97-AF65-F5344CB8AC3E}">
        <p14:creationId xmlns:p14="http://schemas.microsoft.com/office/powerpoint/2010/main" val="2850114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F5BFBEB-5A31-4F0F-97EC-C7498CA399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942" y="290145"/>
            <a:ext cx="3516836" cy="28346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BFEE0A7-225B-428A-A406-4CA29705FD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65" y="290145"/>
            <a:ext cx="3350730" cy="283464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8EEE139-5E89-484F-9995-B5E869C042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11" y="3867150"/>
            <a:ext cx="3777584" cy="283464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A4EB48B-E85D-4A94-AE7C-3068069660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887" y="4162425"/>
            <a:ext cx="3749040" cy="210903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3B59839-66A0-4EB0-BD98-71E3F32643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942" y="3796079"/>
            <a:ext cx="3723522" cy="283464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F5A3F97-C265-4EBF-AC4C-556621F59656}"/>
              </a:ext>
            </a:extLst>
          </p:cNvPr>
          <p:cNvSpPr txBox="1"/>
          <p:nvPr/>
        </p:nvSpPr>
        <p:spPr>
          <a:xfrm>
            <a:off x="3867149" y="3352800"/>
            <a:ext cx="4629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Aerostat Launch/Recovery Options</a:t>
            </a:r>
          </a:p>
        </p:txBody>
      </p:sp>
      <p:pic>
        <p:nvPicPr>
          <p:cNvPr id="3" name="Picture 2" descr="A picture containing grass, outdoor, field, grassy&#10;&#10;Description automatically generated">
            <a:extLst>
              <a:ext uri="{FF2B5EF4-FFF2-40B4-BE49-F238E27FC236}">
                <a16:creationId xmlns:a16="http://schemas.microsoft.com/office/drawing/2014/main" id="{413BF7DA-8EB1-434F-9CAE-3392AD2D69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044" y="315686"/>
            <a:ext cx="3779520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23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07CBCC-BC2C-43A9-9B5F-DF4DEA49B335}"/>
              </a:ext>
            </a:extLst>
          </p:cNvPr>
          <p:cNvSpPr txBox="1"/>
          <p:nvPr/>
        </p:nvSpPr>
        <p:spPr>
          <a:xfrm>
            <a:off x="1002323" y="805950"/>
            <a:ext cx="94341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400" b="1" i="1" dirty="0"/>
              <a:t>What can we do to meet your needs?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497DEF-AC9E-4195-B68D-FA40F4BD4DF6}"/>
              </a:ext>
            </a:extLst>
          </p:cNvPr>
          <p:cNvSpPr txBox="1"/>
          <p:nvPr/>
        </p:nvSpPr>
        <p:spPr>
          <a:xfrm>
            <a:off x="1622492" y="1542975"/>
            <a:ext cx="2131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/>
              <a:t>Contact: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AB2F22-9FF1-4D5F-B019-7EBF879A670A}"/>
              </a:ext>
            </a:extLst>
          </p:cNvPr>
          <p:cNvSpPr txBox="1"/>
          <p:nvPr/>
        </p:nvSpPr>
        <p:spPr>
          <a:xfrm>
            <a:off x="1635368" y="2178315"/>
            <a:ext cx="42906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Charlie Steffen:</a:t>
            </a:r>
          </a:p>
          <a:p>
            <a:r>
              <a:rPr lang="en-US" sz="2400" dirty="0">
                <a:hlinkClick r:id="rId2"/>
              </a:rPr>
              <a:t>charlie@skydoc.com</a:t>
            </a:r>
            <a:endParaRPr lang="en-US" sz="2400" dirty="0"/>
          </a:p>
          <a:p>
            <a:r>
              <a:rPr lang="en-US" sz="2400" dirty="0"/>
              <a:t>Off/Cell: 503.396.8417</a:t>
            </a:r>
          </a:p>
          <a:p>
            <a:r>
              <a:rPr lang="en-US" sz="2400" dirty="0"/>
              <a:t>www.skydocballoon.com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DEBE1CF-02B0-46BF-9238-CB410A9AF4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70985"/>
            <a:ext cx="3566160" cy="47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35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52</Words>
  <Application>Microsoft Office PowerPoint</Application>
  <PresentationFormat>Widescreen</PresentationFormat>
  <Paragraphs>14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Office Theme</vt:lpstr>
      <vt:lpstr>SkyDoc™ Aerostat 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SkyDoc™/SkySmart</dc:title>
  <dc:creator>Charlie Steffen</dc:creator>
  <cp:lastModifiedBy>Charlie Steffen</cp:lastModifiedBy>
  <cp:revision>30</cp:revision>
  <dcterms:created xsi:type="dcterms:W3CDTF">2018-04-24T15:51:17Z</dcterms:created>
  <dcterms:modified xsi:type="dcterms:W3CDTF">2019-10-16T13:59:52Z</dcterms:modified>
</cp:coreProperties>
</file>