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3" r:id="rId3"/>
    <p:sldId id="284" r:id="rId4"/>
    <p:sldId id="271" r:id="rId5"/>
    <p:sldId id="272" r:id="rId6"/>
    <p:sldId id="273" r:id="rId7"/>
    <p:sldId id="274" r:id="rId8"/>
    <p:sldId id="275" r:id="rId9"/>
    <p:sldId id="27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FF04B-FCDB-4D2A-A02D-C1CBBAE5D21C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469F2-1D71-4475-BBD7-784738D8F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89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5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2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9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4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2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8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8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0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3E03C-3F7D-41B3-8BBA-1D5239D146A5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52D79-DBAC-4A4B-BC09-0AEEC9440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471"/>
            <a:ext cx="10515600" cy="1359218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b="1" dirty="0" smtClean="0">
                <a:solidFill>
                  <a:schemeClr val="tx2"/>
                </a:solidFill>
              </a:rPr>
              <a:t>Our President and Founder 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		Paul D.C. Amara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555" y="2248535"/>
            <a:ext cx="3481070" cy="4351338"/>
          </a:xfrm>
        </p:spPr>
      </p:pic>
    </p:spTree>
    <p:extLst>
      <p:ext uri="{BB962C8B-B14F-4D97-AF65-F5344CB8AC3E}">
        <p14:creationId xmlns:p14="http://schemas.microsoft.com/office/powerpoint/2010/main" val="178918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Surprises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0" lvl="5" indent="0">
              <a:buNone/>
            </a:pPr>
            <a:r>
              <a:rPr lang="en-US" sz="2800" dirty="0" smtClean="0"/>
              <a:t>What the subconscious has in store</a:t>
            </a:r>
          </a:p>
          <a:p>
            <a:pPr marL="2286000" lvl="5" indent="0">
              <a:buNone/>
            </a:pPr>
            <a:endParaRPr lang="en-US" sz="2800" dirty="0"/>
          </a:p>
          <a:p>
            <a:pPr marL="2286000" lvl="5" indent="0">
              <a:buNone/>
            </a:pPr>
            <a:r>
              <a:rPr lang="en-US" sz="2800" dirty="0" smtClean="0"/>
              <a:t>Where the subconscious will lead </a:t>
            </a:r>
          </a:p>
          <a:p>
            <a:pPr marL="2286000" lvl="5" indent="0">
              <a:buNone/>
            </a:pPr>
            <a:endParaRPr lang="en-US" sz="2800" dirty="0"/>
          </a:p>
          <a:p>
            <a:pPr marL="2286000" lvl="5" indent="0">
              <a:buNone/>
            </a:pPr>
            <a:r>
              <a:rPr lang="en-US" sz="2800" dirty="0" smtClean="0"/>
              <a:t>What level of success </a:t>
            </a:r>
            <a:r>
              <a:rPr lang="en-US" sz="2800" u="sng" dirty="0" smtClean="0"/>
              <a:t>we will achieve</a:t>
            </a:r>
          </a:p>
          <a:p>
            <a:pPr marL="2286000" lvl="5" indent="0">
              <a:buNone/>
            </a:pPr>
            <a:endParaRPr lang="en-US" sz="2800" dirty="0"/>
          </a:p>
          <a:p>
            <a:pPr marL="2286000" lvl="5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823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Contents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BIOGRAPHY</a:t>
            </a:r>
          </a:p>
          <a:p>
            <a:r>
              <a:rPr lang="en-US" dirty="0" smtClean="0"/>
              <a:t>A WORD ABOUT OUR PRESIDENT AND FOUNDER</a:t>
            </a:r>
          </a:p>
          <a:p>
            <a:r>
              <a:rPr lang="en-US" dirty="0" smtClean="0"/>
              <a:t>A WORD ABOUT PAULDCAMARA&amp;ASSOCIATESHYPNOTHERAPY</a:t>
            </a:r>
          </a:p>
          <a:p>
            <a:r>
              <a:rPr lang="en-US" dirty="0"/>
              <a:t>A WORD ABOUT PAULDCAMARA.COM</a:t>
            </a:r>
          </a:p>
          <a:p>
            <a:r>
              <a:rPr lang="en-US" dirty="0" smtClean="0"/>
              <a:t>A WORD ABOUT HYPNOTHERAPY </a:t>
            </a:r>
            <a:r>
              <a:rPr lang="en-US" dirty="0"/>
              <a:t>AND HOW WE WORK</a:t>
            </a:r>
            <a:endParaRPr lang="en-US" dirty="0" smtClean="0"/>
          </a:p>
          <a:p>
            <a:r>
              <a:rPr lang="en-US" dirty="0" smtClean="0"/>
              <a:t>A WORD ABOUT OUR GOALS </a:t>
            </a:r>
          </a:p>
          <a:p>
            <a:r>
              <a:rPr lang="en-US" dirty="0" smtClean="0"/>
              <a:t>A WORD ABOUT SUCCESS</a:t>
            </a:r>
          </a:p>
          <a:p>
            <a:r>
              <a:rPr lang="en-US" dirty="0" smtClean="0"/>
              <a:t>WHAT YOU CAN EXPECT</a:t>
            </a:r>
          </a:p>
          <a:p>
            <a:r>
              <a:rPr lang="en-US" dirty="0" smtClean="0"/>
              <a:t>SURPRISES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0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936" y="94961"/>
            <a:ext cx="10515600" cy="1325563"/>
          </a:xfrm>
        </p:spPr>
        <p:txBody>
          <a:bodyPr/>
          <a:lstStyle/>
          <a:p>
            <a:r>
              <a:rPr lang="en-US" dirty="0" smtClean="0"/>
              <a:t>A Biography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Professed Secular Franciscan St Joseph’s Church </a:t>
            </a:r>
          </a:p>
          <a:p>
            <a:r>
              <a:rPr lang="en-US" dirty="0"/>
              <a:t>	Boston, Mass</a:t>
            </a:r>
          </a:p>
          <a:p>
            <a:r>
              <a:rPr lang="en-US" dirty="0" smtClean="0"/>
              <a:t>Undergraduate </a:t>
            </a:r>
            <a:r>
              <a:rPr lang="en-US" dirty="0"/>
              <a:t>College University of Massachusetts </a:t>
            </a:r>
          </a:p>
          <a:p>
            <a:r>
              <a:rPr lang="en-US" dirty="0"/>
              <a:t>	</a:t>
            </a:r>
            <a:r>
              <a:rPr lang="en-US" sz="2900" dirty="0"/>
              <a:t>Boston</a:t>
            </a:r>
            <a:r>
              <a:rPr lang="en-US" dirty="0"/>
              <a:t>, Mass (Sociology, Psychology, Law)</a:t>
            </a:r>
          </a:p>
          <a:p>
            <a:r>
              <a:rPr lang="en-US" dirty="0"/>
              <a:t>Graduate School Cambridge College </a:t>
            </a:r>
          </a:p>
          <a:p>
            <a:r>
              <a:rPr lang="en-US" dirty="0"/>
              <a:t>	Cambridge, Mass (Masters in Education)</a:t>
            </a:r>
          </a:p>
          <a:p>
            <a:r>
              <a:rPr lang="en-US" dirty="0"/>
              <a:t>Schools of Specialization Stratford University </a:t>
            </a:r>
          </a:p>
          <a:p>
            <a:r>
              <a:rPr lang="en-US" dirty="0"/>
              <a:t>	 Falls Church, Virginia (Relaxation Therapy)</a:t>
            </a:r>
          </a:p>
          <a:p>
            <a:r>
              <a:rPr lang="en-US" dirty="0"/>
              <a:t>School of Specialization HMI Nationally Accredited College of Hypnotherapy</a:t>
            </a:r>
          </a:p>
          <a:p>
            <a:r>
              <a:rPr lang="en-US" dirty="0"/>
              <a:t>	Tarzana, California (Hypnotherapy)</a:t>
            </a:r>
          </a:p>
          <a:p>
            <a:r>
              <a:rPr lang="en-US" b="1" dirty="0"/>
              <a:t>Certifications:</a:t>
            </a:r>
            <a:r>
              <a:rPr lang="en-US" dirty="0"/>
              <a:t> Handwriting Analysis, Advanced Handwriting Analysis,  Therapeutic Imagery 	 Facilitator, Smoking Cessation, Sports Performance,</a:t>
            </a:r>
          </a:p>
          <a:p>
            <a:r>
              <a:rPr lang="en-US" dirty="0"/>
              <a:t> </a:t>
            </a:r>
            <a:r>
              <a:rPr lang="en-US" b="1" dirty="0"/>
              <a:t>Other areas of concentration </a:t>
            </a:r>
            <a:r>
              <a:rPr lang="en-US" dirty="0"/>
              <a:t>Dream Therapy , Stage Hypnosis, Rapid &amp; Instant </a:t>
            </a:r>
            <a:r>
              <a:rPr lang="en-US" dirty="0" err="1"/>
              <a:t>Iductions</a:t>
            </a:r>
            <a:r>
              <a:rPr lang="en-US" dirty="0"/>
              <a:t>,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8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382"/>
            <a:ext cx="10903527" cy="1451697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 WORD ABOUT OUR PRESIDENT AND FOUNDER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22218"/>
            <a:ext cx="5181600" cy="5054745"/>
          </a:xfrm>
        </p:spPr>
        <p:txBody>
          <a:bodyPr>
            <a:noAutofit/>
          </a:bodyPr>
          <a:lstStyle/>
          <a:p>
            <a:r>
              <a:rPr lang="en-US" sz="2000" dirty="0" smtClean="0"/>
              <a:t>Mr. Amara’s interest in the field of cognitive sciences began when he first used the principles on himself</a:t>
            </a:r>
            <a:r>
              <a:rPr lang="en-US" sz="2000" dirty="0" smtClean="0"/>
              <a:t>, </a:t>
            </a:r>
            <a:r>
              <a:rPr lang="en-US" sz="2000" dirty="0" smtClean="0"/>
              <a:t>later on family members, friends, and his colleagues and later throughout his career in education. </a:t>
            </a:r>
          </a:p>
          <a:p>
            <a:r>
              <a:rPr lang="en-US" sz="2000" dirty="0" smtClean="0"/>
              <a:t>Mr. Amara has taught all ages and lead many groups in both Church and secular organizations throughout his lifetime. </a:t>
            </a:r>
            <a:r>
              <a:rPr lang="en-US" sz="2000" dirty="0"/>
              <a:t>Through his faith </a:t>
            </a:r>
            <a:r>
              <a:rPr lang="en-US" sz="2000" dirty="0" smtClean="0"/>
              <a:t>life, </a:t>
            </a:r>
            <a:r>
              <a:rPr lang="en-US" sz="2000" dirty="0"/>
              <a:t>h</a:t>
            </a:r>
            <a:r>
              <a:rPr lang="en-US" sz="2000" dirty="0" smtClean="0"/>
              <a:t>e has always held a close relationship to God and a strong desire to lead through his service to those in his life in every venue. </a:t>
            </a:r>
          </a:p>
          <a:p>
            <a:r>
              <a:rPr lang="en-US" sz="2000" dirty="0" smtClean="0"/>
              <a:t>Mr. Amara first learned the art of Relaxation through the works of Fredrick Lens (Relaxation Therapist) and Dr. David </a:t>
            </a:r>
            <a:r>
              <a:rPr lang="en-US" sz="2000" dirty="0" err="1" smtClean="0"/>
              <a:t>Illig</a:t>
            </a:r>
            <a:r>
              <a:rPr lang="en-US" sz="2000" dirty="0" smtClean="0"/>
              <a:t> (Hypnotherapist). This lead Mr. Amara to Stratford University where he received his Relaxation degree and later IMI  America’s Nationally Accredited School of </a:t>
            </a:r>
            <a:r>
              <a:rPr lang="en-US" sz="2000" dirty="0" smtClean="0"/>
              <a:t>Hypnotherapy</a:t>
            </a:r>
            <a:endParaRPr lang="en-US" sz="2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16436" y="1122218"/>
            <a:ext cx="5025736" cy="4738255"/>
          </a:xfrm>
        </p:spPr>
        <p:txBody>
          <a:bodyPr>
            <a:normAutofit/>
          </a:bodyPr>
          <a:lstStyle/>
          <a:p>
            <a:r>
              <a:rPr lang="en-US" sz="2000" dirty="0"/>
              <a:t>where he received his Hypnotherapy degree and other specializations. </a:t>
            </a:r>
          </a:p>
          <a:p>
            <a:r>
              <a:rPr lang="en-US" sz="2000" dirty="0"/>
              <a:t>Mr. Amara learned philosophies of success, leadership skills, and business through some of the most well known experts including but not limited to James </a:t>
            </a:r>
            <a:r>
              <a:rPr lang="en-US" sz="2000" dirty="0" err="1"/>
              <a:t>Rohn</a:t>
            </a:r>
            <a:r>
              <a:rPr lang="en-US" sz="2000" dirty="0"/>
              <a:t>, American entrepreneur, author, and motivational speaker, Darren Hardy, American author, keynote speaker, advisor, and founding editor of Success Magazine, Napoleon Hill, Norman Vincent Peale and George </a:t>
            </a:r>
            <a:r>
              <a:rPr lang="en-US" sz="2000" dirty="0" err="1"/>
              <a:t>Clason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811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1519239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 WORD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ABOUT</a:t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PAULDCAMARA&amp;ASSOCIATESHYPNOTHERAPY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Mr. Amara like his grandfather John Joseph Amara of John J. Amara and Sons Construction (1926) believes in leading the community through service. </a:t>
            </a:r>
          </a:p>
          <a:p>
            <a:r>
              <a:rPr lang="en-US" sz="2000" dirty="0" smtClean="0"/>
              <a:t>As John F. Kennedy said “Ask not what your country can do for you, ask what you can do for your country.</a:t>
            </a:r>
          </a:p>
          <a:p>
            <a:r>
              <a:rPr lang="en-US" sz="2000" dirty="0" smtClean="0"/>
              <a:t>Our company is founded upon these principles.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Special note:</a:t>
            </a:r>
          </a:p>
          <a:p>
            <a:pPr marL="0" indent="0">
              <a:buNone/>
            </a:pPr>
            <a:r>
              <a:rPr lang="en-US" sz="2000" dirty="0" smtClean="0"/>
              <a:t>As Mr. Amara is a Secular Franciscan he wishes to point out that it is not him or his hypnotherapist team that is the </a:t>
            </a:r>
            <a:r>
              <a:rPr lang="en-US" sz="2000" b="1" u="sng" dirty="0" smtClean="0"/>
              <a:t>uppermost</a:t>
            </a:r>
            <a:r>
              <a:rPr lang="en-US" sz="2000" dirty="0" smtClean="0"/>
              <a:t> in charge of what happens in our offices and facilities rather it is by and through the will of God if </a:t>
            </a:r>
            <a:r>
              <a:rPr lang="en-US" sz="2000" dirty="0" smtClean="0"/>
              <a:t>change should take place </a:t>
            </a:r>
            <a:r>
              <a:rPr lang="en-US" sz="2000" dirty="0" smtClean="0"/>
              <a:t>and if so the extent to which such a change takes place. </a:t>
            </a:r>
          </a:p>
          <a:p>
            <a:pPr marL="0" indent="0">
              <a:buNone/>
            </a:pPr>
            <a:r>
              <a:rPr lang="en-US" sz="2000" dirty="0" smtClean="0"/>
              <a:t>His main principle here as in life is </a:t>
            </a:r>
          </a:p>
          <a:p>
            <a:pPr marL="0" indent="0">
              <a:buNone/>
            </a:pPr>
            <a:r>
              <a:rPr lang="en-US" sz="2000" dirty="0" smtClean="0"/>
              <a:t>“Jesus, I trust in You.”</a:t>
            </a:r>
          </a:p>
          <a:p>
            <a:pPr marL="0" indent="0">
              <a:buNone/>
            </a:pPr>
            <a:r>
              <a:rPr lang="en-US" sz="2000" dirty="0" smtClean="0"/>
              <a:t>(Thank you Sr. Faustina)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Let’s place our faith in Him and </a:t>
            </a:r>
            <a:r>
              <a:rPr lang="en-US" sz="2000" smtClean="0"/>
              <a:t>in each other</a:t>
            </a:r>
            <a:r>
              <a:rPr lang="en-US" sz="2000" dirty="0" smtClean="0"/>
              <a:t>!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262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0926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 WORD ABOUT PAULDCAMARA.COM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11660"/>
            <a:ext cx="5181600" cy="4857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Our company started this site in </a:t>
            </a:r>
            <a:r>
              <a:rPr lang="en-US" dirty="0"/>
              <a:t>order to</a:t>
            </a:r>
            <a:r>
              <a:rPr lang="en-US" dirty="0" smtClean="0"/>
              <a:t> reach out and serve as many people as possible to help them reach their goals and desires in life. </a:t>
            </a:r>
          </a:p>
          <a:p>
            <a:pPr marL="0" indent="0">
              <a:buNone/>
            </a:pPr>
            <a:r>
              <a:rPr lang="en-US" dirty="0" smtClean="0"/>
              <a:t>We invite you to realize that with the simple click of your mouse or keypad you may find yourself becoming  much more successful in life.</a:t>
            </a:r>
          </a:p>
          <a:p>
            <a:r>
              <a:rPr lang="en-US" dirty="0" smtClean="0"/>
              <a:t>Which is your level of success?</a:t>
            </a:r>
            <a:endParaRPr lang="en-US" dirty="0"/>
          </a:p>
        </p:txBody>
      </p:sp>
      <p:graphicFrame>
        <p:nvGraphicFramePr>
          <p:cNvPr id="39" name="Content Placeholder 3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2697005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84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8700"/>
            <a:ext cx="10515600" cy="29718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 WORD ABOUT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HYPNOTHERAPY &amp; HOW WE 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85900"/>
            <a:ext cx="5181600" cy="46910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Unless </a:t>
            </a:r>
            <a:r>
              <a:rPr lang="en-US" sz="2000" dirty="0" smtClean="0"/>
              <a:t>otherwise specified hypnotherapists are not medical doctors. Hypnotherapy is a service provided to help our clients achieve avocational and self-improvement goals. We also work under referral of doctors, dentists, psychologists and other medical professionals. 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2230" y="1325880"/>
            <a:ext cx="5181600" cy="5273993"/>
          </a:xfrm>
        </p:spPr>
        <p:txBody>
          <a:bodyPr>
            <a:noAutofit/>
          </a:bodyPr>
          <a:lstStyle/>
          <a:p>
            <a:r>
              <a:rPr lang="en-US" sz="2000" dirty="0"/>
              <a:t>We work with both adults and children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Among </a:t>
            </a:r>
            <a:r>
              <a:rPr lang="en-US" sz="2000" dirty="0" smtClean="0"/>
              <a:t>our clients issues are:</a:t>
            </a:r>
          </a:p>
          <a:p>
            <a:r>
              <a:rPr lang="en-US" sz="2000" dirty="0" smtClean="0"/>
              <a:t>Improvement in health </a:t>
            </a:r>
          </a:p>
          <a:p>
            <a:r>
              <a:rPr lang="en-US" sz="2000" dirty="0" smtClean="0"/>
              <a:t>Improvement in </a:t>
            </a:r>
            <a:r>
              <a:rPr lang="en-US" sz="2000" dirty="0"/>
              <a:t>r</a:t>
            </a:r>
            <a:r>
              <a:rPr lang="en-US" sz="2000" dirty="0" smtClean="0"/>
              <a:t>elationships</a:t>
            </a:r>
          </a:p>
          <a:p>
            <a:r>
              <a:rPr lang="en-US" sz="2000" dirty="0" smtClean="0"/>
              <a:t>Attaining and maintaining financial prosperity</a:t>
            </a:r>
          </a:p>
          <a:p>
            <a:r>
              <a:rPr lang="en-US" sz="2000" dirty="0" smtClean="0"/>
              <a:t>Attaining and maintaining a good meaningful career</a:t>
            </a:r>
          </a:p>
          <a:p>
            <a:r>
              <a:rPr lang="en-US" sz="2000" dirty="0" smtClean="0"/>
              <a:t>Attaining and maintain a nice place to live</a:t>
            </a:r>
          </a:p>
          <a:p>
            <a:r>
              <a:rPr lang="en-US" sz="2000" dirty="0"/>
              <a:t>G</a:t>
            </a:r>
            <a:r>
              <a:rPr lang="en-US" sz="2000" dirty="0" smtClean="0"/>
              <a:t>etting rid of bad habits of thought and action and replacing them with good healthy habits of thought and action</a:t>
            </a:r>
          </a:p>
          <a:p>
            <a:r>
              <a:rPr lang="en-US" sz="2000" dirty="0" smtClean="0"/>
              <a:t>Dealing with major changes in one’s life</a:t>
            </a:r>
          </a:p>
          <a:p>
            <a:r>
              <a:rPr lang="en-US" sz="2000" dirty="0" smtClean="0"/>
              <a:t>Attaining and maintaining practices for self improvement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613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8527" y="178088"/>
            <a:ext cx="10515600" cy="1325563"/>
          </a:xfrm>
        </p:spPr>
        <p:txBody>
          <a:bodyPr/>
          <a:lstStyle/>
          <a:p>
            <a:r>
              <a:rPr lang="en-US" dirty="0" smtClean="0"/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WORD ABOUT OUR GOALS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17320"/>
            <a:ext cx="6625590" cy="4759643"/>
          </a:xfrm>
        </p:spPr>
        <p:txBody>
          <a:bodyPr>
            <a:noAutofit/>
          </a:bodyPr>
          <a:lstStyle/>
          <a:p>
            <a:r>
              <a:rPr lang="en-US" sz="2000" dirty="0" smtClean="0"/>
              <a:t>Together, as a team we may see changes that otherwise may never have happened or maybe may never have been dreamt of.</a:t>
            </a:r>
          </a:p>
          <a:p>
            <a:r>
              <a:rPr lang="en-US" sz="2000" dirty="0" smtClean="0"/>
              <a:t>As your , therapist consider me the coach and yourself as the athlete. </a:t>
            </a:r>
          </a:p>
          <a:p>
            <a:r>
              <a:rPr lang="en-US" sz="2000" dirty="0" smtClean="0"/>
              <a:t>And our goal is for you to become a gold medalist.</a:t>
            </a:r>
          </a:p>
          <a:p>
            <a:r>
              <a:rPr lang="en-US" sz="2000" dirty="0" smtClean="0"/>
              <a:t>What we will achieve depends on the level your subconscious will take you to.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Remember</a:t>
            </a:r>
            <a:r>
              <a:rPr lang="en-US" sz="2000" dirty="0"/>
              <a:t>, “The only failure that is truly tragic is not to try and fail but to fail to try.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72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WHAT YOU CAN EXPECT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575175"/>
          </a:xfrm>
        </p:spPr>
        <p:txBody>
          <a:bodyPr>
            <a:noAutofit/>
          </a:bodyPr>
          <a:lstStyle/>
          <a:p>
            <a:r>
              <a:rPr lang="en-US" dirty="0" smtClean="0"/>
              <a:t>A caring and listening ear </a:t>
            </a:r>
          </a:p>
          <a:p>
            <a:r>
              <a:rPr lang="en-US" dirty="0" smtClean="0"/>
              <a:t>A professional therapist </a:t>
            </a:r>
          </a:p>
          <a:p>
            <a:r>
              <a:rPr lang="en-US" dirty="0"/>
              <a:t>A </a:t>
            </a:r>
            <a:r>
              <a:rPr lang="en-US" dirty="0" smtClean="0"/>
              <a:t>life coach </a:t>
            </a:r>
            <a:r>
              <a:rPr lang="en-US" dirty="0"/>
              <a:t>and teacher </a:t>
            </a:r>
          </a:p>
          <a:p>
            <a:r>
              <a:rPr lang="en-US" dirty="0" smtClean="0"/>
              <a:t>The script to a possible new life</a:t>
            </a:r>
          </a:p>
          <a:p>
            <a:r>
              <a:rPr lang="en-US" dirty="0" smtClean="0"/>
              <a:t>A chance </a:t>
            </a:r>
            <a:r>
              <a:rPr lang="en-US" dirty="0"/>
              <a:t>to achieve your goals and desires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318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762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Our President and Founder    Paul D.C. Amara</vt:lpstr>
      <vt:lpstr>Contents</vt:lpstr>
      <vt:lpstr>A Biography</vt:lpstr>
      <vt:lpstr>A WORD ABOUT OUR PRESIDENT AND FOUNDER </vt:lpstr>
      <vt:lpstr>A WORD ABOUT PAULDCAMARA&amp;ASSOCIATESHYPNOTHERAPY </vt:lpstr>
      <vt:lpstr>A WORD ABOUT PAULDCAMARA.COM </vt:lpstr>
      <vt:lpstr>A WORD ABOUT HYPNOTHERAPY &amp; HOW WE WORK </vt:lpstr>
      <vt:lpstr> A WORD ABOUT OUR GOALS </vt:lpstr>
      <vt:lpstr>WHAT YOU CAN EXPECT</vt:lpstr>
      <vt:lpstr>    Surprises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word About Our President and Founder Mr. Paul D.C. Amara</dc:title>
  <dc:creator>david pio</dc:creator>
  <cp:lastModifiedBy>david pio</cp:lastModifiedBy>
  <cp:revision>83</cp:revision>
  <dcterms:created xsi:type="dcterms:W3CDTF">2017-02-11T03:31:43Z</dcterms:created>
  <dcterms:modified xsi:type="dcterms:W3CDTF">2017-08-18T19:59:17Z</dcterms:modified>
</cp:coreProperties>
</file>