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9"/>
  </p:notesMasterIdLst>
  <p:handoutMasterIdLst>
    <p:handoutMasterId r:id="rId10"/>
  </p:handoutMasterIdLst>
  <p:sldIdLst>
    <p:sldId id="289" r:id="rId2"/>
    <p:sldId id="293" r:id="rId3"/>
    <p:sldId id="292" r:id="rId4"/>
    <p:sldId id="295" r:id="rId5"/>
    <p:sldId id="294" r:id="rId6"/>
    <p:sldId id="296" r:id="rId7"/>
    <p:sldId id="288" r:id="rId8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462457"/>
    <a:srgbClr val="000000"/>
    <a:srgbClr val="703895"/>
    <a:srgbClr val="717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94"/>
    <p:restoredTop sz="88057"/>
  </p:normalViewPr>
  <p:slideViewPr>
    <p:cSldViewPr snapToGrid="0" snapToObjects="1">
      <p:cViewPr varScale="1">
        <p:scale>
          <a:sx n="76" d="100"/>
          <a:sy n="76" d="100"/>
        </p:scale>
        <p:origin x="1984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SimpleTimelineDefaultColorVariant">
  <dgm:title val="Simple Timeline Default Color Variant"/>
  <dgm:desc val="Simple Timeline Default Color Variant"/>
  <dgm:catLst>
    <dgm:cat type="Other" pri="2"/>
  </dgm:catLst>
  <dgm:styleLbl name="node0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>
        <a:alpha val="0"/>
      </a:schemeClr>
    </dgm:fillClrLst>
    <dgm:linClrLst meth="repeat">
      <a:schemeClr val="accent1">
        <a:alpha val="0"/>
      </a:schemeClr>
    </dgm:linClrLst>
    <dgm:effectClrLst/>
    <dgm:txLinClrLst/>
    <dgm:txFillClrLst meth="repeat">
      <a:schemeClr val="accent1"/>
    </dgm:txFillClrLst>
    <dgm:txEffectClrLst/>
  </dgm:styleLbl>
  <dgm:styleLbl name="node1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 meth="repeat">
      <a:schemeClr val="accent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2">
        <a:alpha val="9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6E32D1-974A-0744-A508-1611F72E770E}" type="doc">
      <dgm:prSet loTypeId="urn:microsoft.com/office/officeart/2024/3/layout/SimpleTimelineDefaultVariant" loCatId="Timeline" qsTypeId="urn:microsoft.com/office/officeart/2005/8/quickstyle/simple1" qsCatId="simple" csTypeId="urn:microsoft.com/office/officeart/2005/8/colors/SimpleTimelineDefaultColorVariant" csCatId="other" phldr="1"/>
      <dgm:spPr/>
      <dgm:t>
        <a:bodyPr/>
        <a:lstStyle/>
        <a:p>
          <a:endParaRPr lang="en-US"/>
        </a:p>
      </dgm:t>
    </dgm:pt>
    <dgm:pt modelId="{2FB1393F-01CE-3C4C-8507-36F57C81E61C}">
      <dgm:prSet/>
      <dgm:spPr/>
      <dgm:t>
        <a:bodyPr/>
        <a:lstStyle/>
        <a:p>
          <a:pPr>
            <a:defRPr b="1"/>
          </a:pPr>
          <a:r>
            <a:rPr lang="en-US" dirty="0">
              <a:solidFill>
                <a:srgbClr val="800000"/>
              </a:solidFill>
            </a:rPr>
            <a:t>Add an event</a:t>
          </a:r>
        </a:p>
      </dgm:t>
    </dgm:pt>
    <dgm:pt modelId="{D0BB4890-8D18-6D47-89F7-264C863C2F1B}" type="parTrans" cxnId="{75FE5094-0AC4-F94F-A072-59B05302CB46}">
      <dgm:prSet/>
      <dgm:spPr/>
      <dgm:t>
        <a:bodyPr/>
        <a:lstStyle/>
        <a:p>
          <a:endParaRPr lang="en-US"/>
        </a:p>
      </dgm:t>
    </dgm:pt>
    <dgm:pt modelId="{C72551EC-5587-8E4F-9E2C-D15331331FDC}" type="sibTrans" cxnId="{75FE5094-0AC4-F94F-A072-59B05302CB46}">
      <dgm:prSet/>
      <dgm:spPr/>
      <dgm:t>
        <a:bodyPr/>
        <a:lstStyle/>
        <a:p>
          <a:endParaRPr lang="en-US"/>
        </a:p>
      </dgm:t>
    </dgm:pt>
    <dgm:pt modelId="{7BD4B530-6A49-564A-9B22-0494F43E6831}">
      <dgm:prSet/>
      <dgm:spPr/>
      <dgm:t>
        <a:bodyPr/>
        <a:lstStyle/>
        <a:p>
          <a:r>
            <a:rPr lang="en-US"/>
            <a:t>Write a description of the significance of this event</a:t>
          </a:r>
        </a:p>
      </dgm:t>
    </dgm:pt>
    <dgm:pt modelId="{F6F73608-9429-A74A-A1F1-09178A51D2D5}" type="parTrans" cxnId="{EDB2C18D-BC57-9E4E-B120-F15CE600898E}">
      <dgm:prSet/>
      <dgm:spPr/>
      <dgm:t>
        <a:bodyPr/>
        <a:lstStyle/>
        <a:p>
          <a:endParaRPr lang="en-US"/>
        </a:p>
      </dgm:t>
    </dgm:pt>
    <dgm:pt modelId="{4335B1B3-9A25-A349-A708-316236BA212B}" type="sibTrans" cxnId="{EDB2C18D-BC57-9E4E-B120-F15CE600898E}">
      <dgm:prSet/>
      <dgm:spPr/>
      <dgm:t>
        <a:bodyPr/>
        <a:lstStyle/>
        <a:p>
          <a:endParaRPr lang="en-US"/>
        </a:p>
      </dgm:t>
    </dgm:pt>
    <dgm:pt modelId="{304C0F95-BFF1-DE4A-9B6D-9F89AB107ECE}">
      <dgm:prSet/>
      <dgm:spPr/>
      <dgm:t>
        <a:bodyPr/>
        <a:lstStyle/>
        <a:p>
          <a:pPr>
            <a:defRPr b="1"/>
          </a:pPr>
          <a:r>
            <a:rPr lang="en-US" dirty="0">
              <a:solidFill>
                <a:srgbClr val="800000"/>
              </a:solidFill>
            </a:rPr>
            <a:t>Add an event</a:t>
          </a:r>
        </a:p>
      </dgm:t>
    </dgm:pt>
    <dgm:pt modelId="{34454C84-2900-AE4F-8AF9-3EFEDF287316}" type="parTrans" cxnId="{E2BD51CF-B367-0B47-82A2-E18E65E7238C}">
      <dgm:prSet/>
      <dgm:spPr/>
      <dgm:t>
        <a:bodyPr/>
        <a:lstStyle/>
        <a:p>
          <a:endParaRPr lang="en-US"/>
        </a:p>
      </dgm:t>
    </dgm:pt>
    <dgm:pt modelId="{39E402C3-0F06-124A-8279-08FE95387A26}" type="sibTrans" cxnId="{E2BD51CF-B367-0B47-82A2-E18E65E7238C}">
      <dgm:prSet/>
      <dgm:spPr/>
      <dgm:t>
        <a:bodyPr/>
        <a:lstStyle/>
        <a:p>
          <a:endParaRPr lang="en-US"/>
        </a:p>
      </dgm:t>
    </dgm:pt>
    <dgm:pt modelId="{608C02D0-32E1-D441-99F8-57C1565BFA5E}">
      <dgm:prSet/>
      <dgm:spPr/>
      <dgm:t>
        <a:bodyPr/>
        <a:lstStyle/>
        <a:p>
          <a:r>
            <a:rPr lang="en-US"/>
            <a:t>Write a description of the significance of this event</a:t>
          </a:r>
        </a:p>
      </dgm:t>
    </dgm:pt>
    <dgm:pt modelId="{3947BF5B-D537-A242-A226-94DAEB25AAF8}" type="parTrans" cxnId="{4F90239F-5100-B842-AB45-9C37039FE8C8}">
      <dgm:prSet/>
      <dgm:spPr/>
      <dgm:t>
        <a:bodyPr/>
        <a:lstStyle/>
        <a:p>
          <a:endParaRPr lang="en-US"/>
        </a:p>
      </dgm:t>
    </dgm:pt>
    <dgm:pt modelId="{60E6C481-69D8-554B-9EAE-2F7EA85CB0F1}" type="sibTrans" cxnId="{4F90239F-5100-B842-AB45-9C37039FE8C8}">
      <dgm:prSet/>
      <dgm:spPr/>
      <dgm:t>
        <a:bodyPr/>
        <a:lstStyle/>
        <a:p>
          <a:endParaRPr lang="en-US"/>
        </a:p>
      </dgm:t>
    </dgm:pt>
    <dgm:pt modelId="{D5070556-7AC2-B746-B0E8-BE67A891FB40}">
      <dgm:prSet/>
      <dgm:spPr/>
      <dgm:t>
        <a:bodyPr/>
        <a:lstStyle/>
        <a:p>
          <a:pPr>
            <a:defRPr b="1"/>
          </a:pPr>
          <a:r>
            <a:rPr lang="en-US" dirty="0">
              <a:solidFill>
                <a:srgbClr val="800000"/>
              </a:solidFill>
            </a:rPr>
            <a:t>Add an event</a:t>
          </a:r>
        </a:p>
      </dgm:t>
    </dgm:pt>
    <dgm:pt modelId="{3BE133E9-A185-3A41-91D6-418355455485}" type="parTrans" cxnId="{0753650A-9BED-9D45-B776-C23573B297A3}">
      <dgm:prSet/>
      <dgm:spPr/>
      <dgm:t>
        <a:bodyPr/>
        <a:lstStyle/>
        <a:p>
          <a:endParaRPr lang="en-US"/>
        </a:p>
      </dgm:t>
    </dgm:pt>
    <dgm:pt modelId="{F99BECBE-0D85-CF49-AEB3-316AD07DB1BA}" type="sibTrans" cxnId="{0753650A-9BED-9D45-B776-C23573B297A3}">
      <dgm:prSet/>
      <dgm:spPr/>
      <dgm:t>
        <a:bodyPr/>
        <a:lstStyle/>
        <a:p>
          <a:endParaRPr lang="en-US"/>
        </a:p>
      </dgm:t>
    </dgm:pt>
    <dgm:pt modelId="{C3FD3FAE-ACC9-934B-BD25-E54DA08AD173}">
      <dgm:prSet/>
      <dgm:spPr/>
      <dgm:t>
        <a:bodyPr/>
        <a:lstStyle/>
        <a:p>
          <a:r>
            <a:rPr lang="en-US"/>
            <a:t>Write a description of the significance of this event</a:t>
          </a:r>
        </a:p>
      </dgm:t>
    </dgm:pt>
    <dgm:pt modelId="{1304BA71-5A9C-AC40-90AA-F7369F4864B4}" type="parTrans" cxnId="{AAB47915-1121-0F47-B85C-10B6C41D0A7C}">
      <dgm:prSet/>
      <dgm:spPr/>
      <dgm:t>
        <a:bodyPr/>
        <a:lstStyle/>
        <a:p>
          <a:endParaRPr lang="en-US"/>
        </a:p>
      </dgm:t>
    </dgm:pt>
    <dgm:pt modelId="{54DA72CE-3A43-7449-8453-66418FDAA9E6}" type="sibTrans" cxnId="{AAB47915-1121-0F47-B85C-10B6C41D0A7C}">
      <dgm:prSet/>
      <dgm:spPr/>
      <dgm:t>
        <a:bodyPr/>
        <a:lstStyle/>
        <a:p>
          <a:endParaRPr lang="en-US"/>
        </a:p>
      </dgm:t>
    </dgm:pt>
    <dgm:pt modelId="{6335571A-B7DD-9644-8DF8-BD8D7C6E925F}">
      <dgm:prSet/>
      <dgm:spPr/>
      <dgm:t>
        <a:bodyPr/>
        <a:lstStyle/>
        <a:p>
          <a:pPr>
            <a:defRPr b="1"/>
          </a:pPr>
          <a:r>
            <a:rPr lang="en-US" dirty="0">
              <a:solidFill>
                <a:srgbClr val="800000"/>
              </a:solidFill>
            </a:rPr>
            <a:t>Add an event</a:t>
          </a:r>
        </a:p>
      </dgm:t>
    </dgm:pt>
    <dgm:pt modelId="{A0AF3DD6-535F-374E-837D-04C7092055C8}" type="parTrans" cxnId="{2DFE2903-4B35-4C47-AC61-056C6A47CD1E}">
      <dgm:prSet/>
      <dgm:spPr/>
      <dgm:t>
        <a:bodyPr/>
        <a:lstStyle/>
        <a:p>
          <a:endParaRPr lang="en-US"/>
        </a:p>
      </dgm:t>
    </dgm:pt>
    <dgm:pt modelId="{21C8E0C3-3EB9-C940-92A1-280B811FC252}" type="sibTrans" cxnId="{2DFE2903-4B35-4C47-AC61-056C6A47CD1E}">
      <dgm:prSet/>
      <dgm:spPr/>
      <dgm:t>
        <a:bodyPr/>
        <a:lstStyle/>
        <a:p>
          <a:endParaRPr lang="en-US"/>
        </a:p>
      </dgm:t>
    </dgm:pt>
    <dgm:pt modelId="{BDBFDAD0-F472-5040-8E40-8A3382887679}">
      <dgm:prSet/>
      <dgm:spPr/>
      <dgm:t>
        <a:bodyPr/>
        <a:lstStyle/>
        <a:p>
          <a:r>
            <a:rPr lang="en-US"/>
            <a:t>Write a description of the significance of this event</a:t>
          </a:r>
        </a:p>
      </dgm:t>
    </dgm:pt>
    <dgm:pt modelId="{D8E534F6-A481-8540-9F3D-A8640101843E}" type="parTrans" cxnId="{9887C359-7FC8-424B-834D-CD6D84FECF09}">
      <dgm:prSet/>
      <dgm:spPr/>
      <dgm:t>
        <a:bodyPr/>
        <a:lstStyle/>
        <a:p>
          <a:endParaRPr lang="en-US"/>
        </a:p>
      </dgm:t>
    </dgm:pt>
    <dgm:pt modelId="{3D1A7AAF-A6F7-6C46-9C46-556A9E5DDBC2}" type="sibTrans" cxnId="{9887C359-7FC8-424B-834D-CD6D84FECF09}">
      <dgm:prSet/>
      <dgm:spPr/>
      <dgm:t>
        <a:bodyPr/>
        <a:lstStyle/>
        <a:p>
          <a:endParaRPr lang="en-US"/>
        </a:p>
      </dgm:t>
    </dgm:pt>
    <dgm:pt modelId="{7F6FFFE1-46C0-954C-9414-9D1FE765210C}">
      <dgm:prSet/>
      <dgm:spPr/>
      <dgm:t>
        <a:bodyPr/>
        <a:lstStyle/>
        <a:p>
          <a:pPr>
            <a:defRPr b="1"/>
          </a:pPr>
          <a:r>
            <a:rPr lang="en-US" dirty="0">
              <a:solidFill>
                <a:srgbClr val="800000"/>
              </a:solidFill>
            </a:rPr>
            <a:t>Add an event</a:t>
          </a:r>
        </a:p>
      </dgm:t>
    </dgm:pt>
    <dgm:pt modelId="{1DAC0857-DC75-8642-AE85-FB98D28767BA}" type="parTrans" cxnId="{33310A3B-6BCC-974C-823B-53100FD94895}">
      <dgm:prSet/>
      <dgm:spPr/>
      <dgm:t>
        <a:bodyPr/>
        <a:lstStyle/>
        <a:p>
          <a:endParaRPr lang="en-US"/>
        </a:p>
      </dgm:t>
    </dgm:pt>
    <dgm:pt modelId="{CD9B6AB5-6471-FE4E-BF97-290C12C53C45}" type="sibTrans" cxnId="{33310A3B-6BCC-974C-823B-53100FD94895}">
      <dgm:prSet/>
      <dgm:spPr/>
      <dgm:t>
        <a:bodyPr/>
        <a:lstStyle/>
        <a:p>
          <a:endParaRPr lang="en-US"/>
        </a:p>
      </dgm:t>
    </dgm:pt>
    <dgm:pt modelId="{53CA7870-44BB-4B4B-8AAF-CEADAFA01FD2}">
      <dgm:prSet/>
      <dgm:spPr/>
      <dgm:t>
        <a:bodyPr/>
        <a:lstStyle/>
        <a:p>
          <a:r>
            <a:rPr lang="en-US"/>
            <a:t>Write a description of the significance of this event</a:t>
          </a:r>
        </a:p>
      </dgm:t>
    </dgm:pt>
    <dgm:pt modelId="{564C32EB-DCFC-184F-AD82-26C951672A0B}" type="parTrans" cxnId="{B81B6987-2523-4845-82AD-011F605547DB}">
      <dgm:prSet/>
      <dgm:spPr/>
      <dgm:t>
        <a:bodyPr/>
        <a:lstStyle/>
        <a:p>
          <a:endParaRPr lang="en-US"/>
        </a:p>
      </dgm:t>
    </dgm:pt>
    <dgm:pt modelId="{3F850F44-F2A6-7C44-9BC4-B6218A199D3B}" type="sibTrans" cxnId="{B81B6987-2523-4845-82AD-011F605547DB}">
      <dgm:prSet/>
      <dgm:spPr/>
      <dgm:t>
        <a:bodyPr/>
        <a:lstStyle/>
        <a:p>
          <a:endParaRPr lang="en-US"/>
        </a:p>
      </dgm:t>
    </dgm:pt>
    <dgm:pt modelId="{A130A417-608A-9247-BA4A-C1319EC60D77}" type="pres">
      <dgm:prSet presAssocID="{A06E32D1-974A-0744-A508-1611F72E770E}" presName="root" presStyleCnt="0">
        <dgm:presLayoutVars>
          <dgm:chMax/>
          <dgm:chPref/>
          <dgm:animLvl val="lvl"/>
        </dgm:presLayoutVars>
      </dgm:prSet>
      <dgm:spPr/>
    </dgm:pt>
    <dgm:pt modelId="{78C3EC6D-A1CE-3A43-BED9-04900616E7A7}" type="pres">
      <dgm:prSet presAssocID="{A06E32D1-974A-0744-A508-1611F72E770E}" presName="divider" presStyleLbl="alignAcc1" presStyleIdx="0" presStyleCnt="1"/>
      <dgm:spPr>
        <a:solidFill>
          <a:schemeClr val="dk2">
            <a:alpha val="90000"/>
            <a:hueOff val="0"/>
            <a:satOff val="0"/>
            <a:lumOff val="0"/>
            <a:alphaOff val="0"/>
          </a:schemeClr>
        </a:solidFill>
        <a:ln w="12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 w="med" len="med"/>
        </a:ln>
        <a:effectLst/>
      </dgm:spPr>
    </dgm:pt>
    <dgm:pt modelId="{26ACADA4-EF4C-8B4D-AE7D-F0E450FD67FD}" type="pres">
      <dgm:prSet presAssocID="{A06E32D1-974A-0744-A508-1611F72E770E}" presName="nodes" presStyleCnt="0">
        <dgm:presLayoutVars>
          <dgm:chMax/>
          <dgm:chPref/>
          <dgm:animLvl val="lvl"/>
        </dgm:presLayoutVars>
      </dgm:prSet>
      <dgm:spPr/>
    </dgm:pt>
    <dgm:pt modelId="{E143D934-E7D3-014F-B4F2-989C77D91DAB}" type="pres">
      <dgm:prSet presAssocID="{2FB1393F-01CE-3C4C-8507-36F57C81E61C}" presName="composite" presStyleCnt="0"/>
      <dgm:spPr/>
    </dgm:pt>
    <dgm:pt modelId="{11EA73DE-BC27-2842-A560-37D47F961120}" type="pres">
      <dgm:prSet presAssocID="{2FB1393F-01CE-3C4C-8507-36F57C81E61C}" presName="ConnectorPoint" presStyleLbl="lnNode1" presStyleIdx="0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C5C63014-CD3D-2741-AACB-0254C329DCD4}" type="pres">
      <dgm:prSet presAssocID="{2FB1393F-01CE-3C4C-8507-36F57C81E61C}" presName="DropPinPlaceHolder" presStyleCnt="0"/>
      <dgm:spPr/>
    </dgm:pt>
    <dgm:pt modelId="{024C4F80-C7A8-2C42-879D-D0E3B4C798C4}" type="pres">
      <dgm:prSet presAssocID="{2FB1393F-01CE-3C4C-8507-36F57C81E61C}" presName="DropPin" presStyleLbl="alignNode1" presStyleIdx="0" presStyleCnt="10"/>
      <dgm:spPr/>
    </dgm:pt>
    <dgm:pt modelId="{2748C066-FDAE-8245-BF17-6F5B833E0089}" type="pres">
      <dgm:prSet presAssocID="{2FB1393F-01CE-3C4C-8507-36F57C81E61C}" presName="Ellipse" presStyleLbl="fgAcc1" presStyleIdx="0" presStyleCnt="5"/>
      <dgm:spPr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6DA72CF5-7650-0040-85CD-8B874F939FD2}" type="pres">
      <dgm:prSet presAssocID="{2FB1393F-01CE-3C4C-8507-36F57C81E61C}" presName="L2TextContainer" presStyleLbl="revTx" presStyleIdx="0" presStyleCnt="5">
        <dgm:presLayoutVars>
          <dgm:bulletEnabled val="1"/>
        </dgm:presLayoutVars>
      </dgm:prSet>
      <dgm:spPr/>
    </dgm:pt>
    <dgm:pt modelId="{119456C8-2332-DB46-A799-A395EABDC891}" type="pres">
      <dgm:prSet presAssocID="{2FB1393F-01CE-3C4C-8507-36F57C81E61C}" presName="L1TextContainer" presStyleLbl="alignNode1" presStyleIdx="1" presStyleCnt="10">
        <dgm:presLayoutVars>
          <dgm:chMax val="1"/>
          <dgm:chPref val="1"/>
          <dgm:bulletEnabled val="1"/>
        </dgm:presLayoutVars>
      </dgm:prSet>
      <dgm:spPr/>
    </dgm:pt>
    <dgm:pt modelId="{1540B826-D716-A94B-B7FF-87624D414750}" type="pres">
      <dgm:prSet presAssocID="{2FB1393F-01CE-3C4C-8507-36F57C81E61C}" presName="ConnectLine" presStyleLbl="sibTrans1D1" presStyleIdx="0" presStyleCnt="5"/>
      <dgm:spPr/>
    </dgm:pt>
    <dgm:pt modelId="{F10DD2B6-F3D4-EC49-8EE0-708BBDB24170}" type="pres">
      <dgm:prSet presAssocID="{2FB1393F-01CE-3C4C-8507-36F57C81E61C}" presName="EmptyPlaceHolder" presStyleCnt="0"/>
      <dgm:spPr/>
    </dgm:pt>
    <dgm:pt modelId="{E360432D-81FB-134E-93A8-B3FEA922AB74}" type="pres">
      <dgm:prSet presAssocID="{C72551EC-5587-8E4F-9E2C-D15331331FDC}" presName="spaceBetweenRectangles" presStyleCnt="0"/>
      <dgm:spPr/>
    </dgm:pt>
    <dgm:pt modelId="{EA045D6B-CDAA-F546-9086-57BB043F486E}" type="pres">
      <dgm:prSet presAssocID="{304C0F95-BFF1-DE4A-9B6D-9F89AB107ECE}" presName="composite" presStyleCnt="0"/>
      <dgm:spPr/>
    </dgm:pt>
    <dgm:pt modelId="{495CCEF0-12C2-5441-8160-13A68C941950}" type="pres">
      <dgm:prSet presAssocID="{304C0F95-BFF1-DE4A-9B6D-9F89AB107ECE}" presName="ConnectorPoint" presStyleLbl="lnNode1" presStyleIdx="1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7F3748E2-1FAE-0046-B5C5-7A34F93A8E5E}" type="pres">
      <dgm:prSet presAssocID="{304C0F95-BFF1-DE4A-9B6D-9F89AB107ECE}" presName="DropPinPlaceHolder" presStyleCnt="0"/>
      <dgm:spPr/>
    </dgm:pt>
    <dgm:pt modelId="{BF621139-CB9E-864A-98F6-A6D8D56D6027}" type="pres">
      <dgm:prSet presAssocID="{304C0F95-BFF1-DE4A-9B6D-9F89AB107ECE}" presName="DropPin" presStyleLbl="alignNode1" presStyleIdx="2" presStyleCnt="10"/>
      <dgm:spPr/>
    </dgm:pt>
    <dgm:pt modelId="{924FAB03-345D-D94A-8731-462480FD41B7}" type="pres">
      <dgm:prSet presAssocID="{304C0F95-BFF1-DE4A-9B6D-9F89AB107ECE}" presName="Ellipse" presStyleLbl="fgAcc1" presStyleIdx="1" presStyleCnt="5"/>
      <dgm:spPr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4C063D9B-63DA-3146-BF6F-A7275BD30329}" type="pres">
      <dgm:prSet presAssocID="{304C0F95-BFF1-DE4A-9B6D-9F89AB107ECE}" presName="L2TextContainer" presStyleLbl="revTx" presStyleIdx="1" presStyleCnt="5">
        <dgm:presLayoutVars>
          <dgm:bulletEnabled val="1"/>
        </dgm:presLayoutVars>
      </dgm:prSet>
      <dgm:spPr/>
    </dgm:pt>
    <dgm:pt modelId="{4B008000-5687-114A-9B3D-BC149E0613FE}" type="pres">
      <dgm:prSet presAssocID="{304C0F95-BFF1-DE4A-9B6D-9F89AB107ECE}" presName="L1TextContainer" presStyleLbl="alignNode1" presStyleIdx="3" presStyleCnt="10">
        <dgm:presLayoutVars>
          <dgm:chMax val="1"/>
          <dgm:chPref val="1"/>
          <dgm:bulletEnabled val="1"/>
        </dgm:presLayoutVars>
      </dgm:prSet>
      <dgm:spPr/>
    </dgm:pt>
    <dgm:pt modelId="{E6CF19A5-C0C6-8042-8951-DD0F04633916}" type="pres">
      <dgm:prSet presAssocID="{304C0F95-BFF1-DE4A-9B6D-9F89AB107ECE}" presName="ConnectLine" presStyleLbl="sibTrans1D1" presStyleIdx="1" presStyleCnt="5"/>
      <dgm:spPr/>
    </dgm:pt>
    <dgm:pt modelId="{ACF442AB-CA37-8845-A18E-D18DBACFC260}" type="pres">
      <dgm:prSet presAssocID="{304C0F95-BFF1-DE4A-9B6D-9F89AB107ECE}" presName="EmptyPlaceHolder" presStyleCnt="0"/>
      <dgm:spPr/>
    </dgm:pt>
    <dgm:pt modelId="{086CBCAE-9355-4742-9301-EA8991A11862}" type="pres">
      <dgm:prSet presAssocID="{39E402C3-0F06-124A-8279-08FE95387A26}" presName="spaceBetweenRectangles" presStyleCnt="0"/>
      <dgm:spPr/>
    </dgm:pt>
    <dgm:pt modelId="{D8DB4E50-7DAF-5C4A-B968-072A790B8037}" type="pres">
      <dgm:prSet presAssocID="{D5070556-7AC2-B746-B0E8-BE67A891FB40}" presName="composite" presStyleCnt="0"/>
      <dgm:spPr/>
    </dgm:pt>
    <dgm:pt modelId="{60EB09DC-0D6A-3140-85AC-AD544F0FDD51}" type="pres">
      <dgm:prSet presAssocID="{D5070556-7AC2-B746-B0E8-BE67A891FB40}" presName="ConnectorPoint" presStyleLbl="lnNode1" presStyleIdx="2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D00098FD-ABC1-7841-90D6-9FE38B0CF4C3}" type="pres">
      <dgm:prSet presAssocID="{D5070556-7AC2-B746-B0E8-BE67A891FB40}" presName="DropPinPlaceHolder" presStyleCnt="0"/>
      <dgm:spPr/>
    </dgm:pt>
    <dgm:pt modelId="{2CE3DB72-87B3-EA48-8F3F-F164D759E3FE}" type="pres">
      <dgm:prSet presAssocID="{D5070556-7AC2-B746-B0E8-BE67A891FB40}" presName="DropPin" presStyleLbl="alignNode1" presStyleIdx="4" presStyleCnt="10"/>
      <dgm:spPr/>
    </dgm:pt>
    <dgm:pt modelId="{EC542D4B-DAB3-AB48-8BAE-8AE60D50070A}" type="pres">
      <dgm:prSet presAssocID="{D5070556-7AC2-B746-B0E8-BE67A891FB40}" presName="Ellipse" presStyleLbl="fgAcc1" presStyleIdx="2" presStyleCnt="5"/>
      <dgm:spPr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DBF40941-9245-E041-AA0E-00A4BFA53F6E}" type="pres">
      <dgm:prSet presAssocID="{D5070556-7AC2-B746-B0E8-BE67A891FB40}" presName="L2TextContainer" presStyleLbl="revTx" presStyleIdx="2" presStyleCnt="5">
        <dgm:presLayoutVars>
          <dgm:bulletEnabled val="1"/>
        </dgm:presLayoutVars>
      </dgm:prSet>
      <dgm:spPr/>
    </dgm:pt>
    <dgm:pt modelId="{186063F0-0B02-5B4B-B040-6B0380AA684F}" type="pres">
      <dgm:prSet presAssocID="{D5070556-7AC2-B746-B0E8-BE67A891FB40}" presName="L1TextContainer" presStyleLbl="alignNode1" presStyleIdx="5" presStyleCnt="10">
        <dgm:presLayoutVars>
          <dgm:chMax val="1"/>
          <dgm:chPref val="1"/>
          <dgm:bulletEnabled val="1"/>
        </dgm:presLayoutVars>
      </dgm:prSet>
      <dgm:spPr/>
    </dgm:pt>
    <dgm:pt modelId="{9D5B7A69-28CF-8642-9396-C15C12C6B1FB}" type="pres">
      <dgm:prSet presAssocID="{D5070556-7AC2-B746-B0E8-BE67A891FB40}" presName="ConnectLine" presStyleLbl="sibTrans1D1" presStyleIdx="2" presStyleCnt="5"/>
      <dgm:spPr/>
    </dgm:pt>
    <dgm:pt modelId="{3C930123-9F50-B245-88CC-41E0CBDD08B4}" type="pres">
      <dgm:prSet presAssocID="{D5070556-7AC2-B746-B0E8-BE67A891FB40}" presName="EmptyPlaceHolder" presStyleCnt="0"/>
      <dgm:spPr/>
    </dgm:pt>
    <dgm:pt modelId="{ECFD231F-9E55-154E-A37C-B8A23F063C04}" type="pres">
      <dgm:prSet presAssocID="{F99BECBE-0D85-CF49-AEB3-316AD07DB1BA}" presName="spaceBetweenRectangles" presStyleCnt="0"/>
      <dgm:spPr/>
    </dgm:pt>
    <dgm:pt modelId="{674B9E38-6526-B942-B010-ACC3E29FF21C}" type="pres">
      <dgm:prSet presAssocID="{6335571A-B7DD-9644-8DF8-BD8D7C6E925F}" presName="composite" presStyleCnt="0"/>
      <dgm:spPr/>
    </dgm:pt>
    <dgm:pt modelId="{4063FEEA-437C-3F4A-B05D-193847E98DA1}" type="pres">
      <dgm:prSet presAssocID="{6335571A-B7DD-9644-8DF8-BD8D7C6E925F}" presName="ConnectorPoint" presStyleLbl="lnNode1" presStyleIdx="3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4C468615-C3D1-424F-9EAD-1985CA29FE96}" type="pres">
      <dgm:prSet presAssocID="{6335571A-B7DD-9644-8DF8-BD8D7C6E925F}" presName="DropPinPlaceHolder" presStyleCnt="0"/>
      <dgm:spPr/>
    </dgm:pt>
    <dgm:pt modelId="{78108076-0FEF-754C-8D7E-CFCF2DFB54FB}" type="pres">
      <dgm:prSet presAssocID="{6335571A-B7DD-9644-8DF8-BD8D7C6E925F}" presName="DropPin" presStyleLbl="alignNode1" presStyleIdx="6" presStyleCnt="10"/>
      <dgm:spPr/>
    </dgm:pt>
    <dgm:pt modelId="{CCDF9784-FAE9-1345-9AC7-8AF1F3E03101}" type="pres">
      <dgm:prSet presAssocID="{6335571A-B7DD-9644-8DF8-BD8D7C6E925F}" presName="Ellipse" presStyleLbl="fgAcc1" presStyleIdx="3" presStyleCnt="5"/>
      <dgm:spPr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3782118E-1EC2-C448-A57A-AAAAC78C95E0}" type="pres">
      <dgm:prSet presAssocID="{6335571A-B7DD-9644-8DF8-BD8D7C6E925F}" presName="L2TextContainer" presStyleLbl="revTx" presStyleIdx="3" presStyleCnt="5">
        <dgm:presLayoutVars>
          <dgm:bulletEnabled val="1"/>
        </dgm:presLayoutVars>
      </dgm:prSet>
      <dgm:spPr/>
    </dgm:pt>
    <dgm:pt modelId="{E3BF40E2-7AB3-F647-A6DA-7239978BEA26}" type="pres">
      <dgm:prSet presAssocID="{6335571A-B7DD-9644-8DF8-BD8D7C6E925F}" presName="L1TextContainer" presStyleLbl="alignNode1" presStyleIdx="7" presStyleCnt="10">
        <dgm:presLayoutVars>
          <dgm:chMax val="1"/>
          <dgm:chPref val="1"/>
          <dgm:bulletEnabled val="1"/>
        </dgm:presLayoutVars>
      </dgm:prSet>
      <dgm:spPr/>
    </dgm:pt>
    <dgm:pt modelId="{837B82CD-C736-A24B-9CDF-0D04723609A8}" type="pres">
      <dgm:prSet presAssocID="{6335571A-B7DD-9644-8DF8-BD8D7C6E925F}" presName="ConnectLine" presStyleLbl="sibTrans1D1" presStyleIdx="3" presStyleCnt="5"/>
      <dgm:spPr/>
    </dgm:pt>
    <dgm:pt modelId="{09F4AB2F-D581-2F42-BE06-ECD158D533A6}" type="pres">
      <dgm:prSet presAssocID="{6335571A-B7DD-9644-8DF8-BD8D7C6E925F}" presName="EmptyPlaceHolder" presStyleCnt="0"/>
      <dgm:spPr/>
    </dgm:pt>
    <dgm:pt modelId="{A1ABDD21-0898-064E-8AD6-C61AAB0114C0}" type="pres">
      <dgm:prSet presAssocID="{21C8E0C3-3EB9-C940-92A1-280B811FC252}" presName="spaceBetweenRectangles" presStyleCnt="0"/>
      <dgm:spPr/>
    </dgm:pt>
    <dgm:pt modelId="{D7AE71A1-2D62-D049-B568-64BE78763FEC}" type="pres">
      <dgm:prSet presAssocID="{7F6FFFE1-46C0-954C-9414-9D1FE765210C}" presName="composite" presStyleCnt="0"/>
      <dgm:spPr/>
    </dgm:pt>
    <dgm:pt modelId="{7D609FE0-512B-6646-93E8-F736DC1DE029}" type="pres">
      <dgm:prSet presAssocID="{7F6FFFE1-46C0-954C-9414-9D1FE765210C}" presName="ConnectorPoint" presStyleLbl="lnNode1" presStyleIdx="4" presStyleCnt="5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60B2D353-2DEA-C144-8F38-A5540B4862BB}" type="pres">
      <dgm:prSet presAssocID="{7F6FFFE1-46C0-954C-9414-9D1FE765210C}" presName="DropPinPlaceHolder" presStyleCnt="0"/>
      <dgm:spPr/>
    </dgm:pt>
    <dgm:pt modelId="{F5D9B8DD-FA94-C64D-BEFC-EEC71D194B35}" type="pres">
      <dgm:prSet presAssocID="{7F6FFFE1-46C0-954C-9414-9D1FE765210C}" presName="DropPin" presStyleLbl="alignNode1" presStyleIdx="8" presStyleCnt="10"/>
      <dgm:spPr/>
    </dgm:pt>
    <dgm:pt modelId="{5834EE81-0589-8544-BBB3-00CE201C6524}" type="pres">
      <dgm:prSet presAssocID="{7F6FFFE1-46C0-954C-9414-9D1FE765210C}" presName="Ellipse" presStyleLbl="fgAcc1" presStyleIdx="4" presStyleCnt="5"/>
      <dgm:spPr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82D36BFF-81C1-A547-9429-099CB55B8B05}" type="pres">
      <dgm:prSet presAssocID="{7F6FFFE1-46C0-954C-9414-9D1FE765210C}" presName="L2TextContainer" presStyleLbl="revTx" presStyleIdx="4" presStyleCnt="5">
        <dgm:presLayoutVars>
          <dgm:bulletEnabled val="1"/>
        </dgm:presLayoutVars>
      </dgm:prSet>
      <dgm:spPr/>
    </dgm:pt>
    <dgm:pt modelId="{548C0C4A-74B1-264F-B008-7E2F6B97091D}" type="pres">
      <dgm:prSet presAssocID="{7F6FFFE1-46C0-954C-9414-9D1FE765210C}" presName="L1TextContainer" presStyleLbl="alignNode1" presStyleIdx="9" presStyleCnt="10">
        <dgm:presLayoutVars>
          <dgm:chMax val="1"/>
          <dgm:chPref val="1"/>
          <dgm:bulletEnabled val="1"/>
        </dgm:presLayoutVars>
      </dgm:prSet>
      <dgm:spPr/>
    </dgm:pt>
    <dgm:pt modelId="{82091DEA-E3EB-EC4B-9838-3D88AF8C51F4}" type="pres">
      <dgm:prSet presAssocID="{7F6FFFE1-46C0-954C-9414-9D1FE765210C}" presName="ConnectLine" presStyleLbl="sibTrans1D1" presStyleIdx="4" presStyleCnt="5"/>
      <dgm:spPr/>
    </dgm:pt>
    <dgm:pt modelId="{90274394-89A4-EB4F-B068-AF1E66863E9B}" type="pres">
      <dgm:prSet presAssocID="{7F6FFFE1-46C0-954C-9414-9D1FE765210C}" presName="EmptyPlaceHolder" presStyleCnt="0"/>
      <dgm:spPr/>
    </dgm:pt>
  </dgm:ptLst>
  <dgm:cxnLst>
    <dgm:cxn modelId="{2DFE2903-4B35-4C47-AC61-056C6A47CD1E}" srcId="{A06E32D1-974A-0744-A508-1611F72E770E}" destId="{6335571A-B7DD-9644-8DF8-BD8D7C6E925F}" srcOrd="3" destOrd="0" parTransId="{A0AF3DD6-535F-374E-837D-04C7092055C8}" sibTransId="{21C8E0C3-3EB9-C940-92A1-280B811FC252}"/>
    <dgm:cxn modelId="{AEB1CC03-CE08-514F-AAFC-DA9A1DFBC036}" type="presOf" srcId="{7F6FFFE1-46C0-954C-9414-9D1FE765210C}" destId="{548C0C4A-74B1-264F-B008-7E2F6B97091D}" srcOrd="0" destOrd="0" presId="urn:microsoft.com/office/officeart/2024/3/layout/SimpleTimelineDefaultVariant"/>
    <dgm:cxn modelId="{FAC49504-914E-1148-91AC-58A29C55E2ED}" type="presOf" srcId="{2FB1393F-01CE-3C4C-8507-36F57C81E61C}" destId="{119456C8-2332-DB46-A799-A395EABDC891}" srcOrd="0" destOrd="0" presId="urn:microsoft.com/office/officeart/2024/3/layout/SimpleTimelineDefaultVariant"/>
    <dgm:cxn modelId="{0753650A-9BED-9D45-B776-C23573B297A3}" srcId="{A06E32D1-974A-0744-A508-1611F72E770E}" destId="{D5070556-7AC2-B746-B0E8-BE67A891FB40}" srcOrd="2" destOrd="0" parTransId="{3BE133E9-A185-3A41-91D6-418355455485}" sibTransId="{F99BECBE-0D85-CF49-AEB3-316AD07DB1BA}"/>
    <dgm:cxn modelId="{AAB47915-1121-0F47-B85C-10B6C41D0A7C}" srcId="{D5070556-7AC2-B746-B0E8-BE67A891FB40}" destId="{C3FD3FAE-ACC9-934B-BD25-E54DA08AD173}" srcOrd="0" destOrd="0" parTransId="{1304BA71-5A9C-AC40-90AA-F7369F4864B4}" sibTransId="{54DA72CE-3A43-7449-8453-66418FDAA9E6}"/>
    <dgm:cxn modelId="{91E33322-03CB-E348-9BA0-7861BF2C3473}" type="presOf" srcId="{C3FD3FAE-ACC9-934B-BD25-E54DA08AD173}" destId="{DBF40941-9245-E041-AA0E-00A4BFA53F6E}" srcOrd="0" destOrd="0" presId="urn:microsoft.com/office/officeart/2024/3/layout/SimpleTimelineDefaultVariant"/>
    <dgm:cxn modelId="{331D003A-EB78-9846-9595-FB16F10E9559}" type="presOf" srcId="{6335571A-B7DD-9644-8DF8-BD8D7C6E925F}" destId="{E3BF40E2-7AB3-F647-A6DA-7239978BEA26}" srcOrd="0" destOrd="0" presId="urn:microsoft.com/office/officeart/2024/3/layout/SimpleTimelineDefaultVariant"/>
    <dgm:cxn modelId="{33310A3B-6BCC-974C-823B-53100FD94895}" srcId="{A06E32D1-974A-0744-A508-1611F72E770E}" destId="{7F6FFFE1-46C0-954C-9414-9D1FE765210C}" srcOrd="4" destOrd="0" parTransId="{1DAC0857-DC75-8642-AE85-FB98D28767BA}" sibTransId="{CD9B6AB5-6471-FE4E-BF97-290C12C53C45}"/>
    <dgm:cxn modelId="{0DDBE14F-F388-7748-904A-E8A3273C7290}" type="presOf" srcId="{7BD4B530-6A49-564A-9B22-0494F43E6831}" destId="{6DA72CF5-7650-0040-85CD-8B874F939FD2}" srcOrd="0" destOrd="0" presId="urn:microsoft.com/office/officeart/2024/3/layout/SimpleTimelineDefaultVariant"/>
    <dgm:cxn modelId="{0E96F857-06DA-B549-BCEE-B47CFEFB707E}" type="presOf" srcId="{304C0F95-BFF1-DE4A-9B6D-9F89AB107ECE}" destId="{4B008000-5687-114A-9B3D-BC149E0613FE}" srcOrd="0" destOrd="0" presId="urn:microsoft.com/office/officeart/2024/3/layout/SimpleTimelineDefaultVariant"/>
    <dgm:cxn modelId="{9887C359-7FC8-424B-834D-CD6D84FECF09}" srcId="{6335571A-B7DD-9644-8DF8-BD8D7C6E925F}" destId="{BDBFDAD0-F472-5040-8E40-8A3382887679}" srcOrd="0" destOrd="0" parTransId="{D8E534F6-A481-8540-9F3D-A8640101843E}" sibTransId="{3D1A7AAF-A6F7-6C46-9C46-556A9E5DDBC2}"/>
    <dgm:cxn modelId="{47EC9163-B602-B542-8F31-366B38FE35B7}" type="presOf" srcId="{53CA7870-44BB-4B4B-8AAF-CEADAFA01FD2}" destId="{82D36BFF-81C1-A547-9429-099CB55B8B05}" srcOrd="0" destOrd="0" presId="urn:microsoft.com/office/officeart/2024/3/layout/SimpleTimelineDefaultVariant"/>
    <dgm:cxn modelId="{8EABDB83-780B-7742-B003-8DB94B9DCC61}" type="presOf" srcId="{608C02D0-32E1-D441-99F8-57C1565BFA5E}" destId="{4C063D9B-63DA-3146-BF6F-A7275BD30329}" srcOrd="0" destOrd="0" presId="urn:microsoft.com/office/officeart/2024/3/layout/SimpleTimelineDefaultVariant"/>
    <dgm:cxn modelId="{B81B6987-2523-4845-82AD-011F605547DB}" srcId="{7F6FFFE1-46C0-954C-9414-9D1FE765210C}" destId="{53CA7870-44BB-4B4B-8AAF-CEADAFA01FD2}" srcOrd="0" destOrd="0" parTransId="{564C32EB-DCFC-184F-AD82-26C951672A0B}" sibTransId="{3F850F44-F2A6-7C44-9BC4-B6218A199D3B}"/>
    <dgm:cxn modelId="{EDB2C18D-BC57-9E4E-B120-F15CE600898E}" srcId="{2FB1393F-01CE-3C4C-8507-36F57C81E61C}" destId="{7BD4B530-6A49-564A-9B22-0494F43E6831}" srcOrd="0" destOrd="0" parTransId="{F6F73608-9429-A74A-A1F1-09178A51D2D5}" sibTransId="{4335B1B3-9A25-A349-A708-316236BA212B}"/>
    <dgm:cxn modelId="{9069F58D-433D-1141-A7B1-8D7F5BF1F5FE}" type="presOf" srcId="{D5070556-7AC2-B746-B0E8-BE67A891FB40}" destId="{186063F0-0B02-5B4B-B040-6B0380AA684F}" srcOrd="0" destOrd="0" presId="urn:microsoft.com/office/officeart/2024/3/layout/SimpleTimelineDefaultVariant"/>
    <dgm:cxn modelId="{75FE5094-0AC4-F94F-A072-59B05302CB46}" srcId="{A06E32D1-974A-0744-A508-1611F72E770E}" destId="{2FB1393F-01CE-3C4C-8507-36F57C81E61C}" srcOrd="0" destOrd="0" parTransId="{D0BB4890-8D18-6D47-89F7-264C863C2F1B}" sibTransId="{C72551EC-5587-8E4F-9E2C-D15331331FDC}"/>
    <dgm:cxn modelId="{4F90239F-5100-B842-AB45-9C37039FE8C8}" srcId="{304C0F95-BFF1-DE4A-9B6D-9F89AB107ECE}" destId="{608C02D0-32E1-D441-99F8-57C1565BFA5E}" srcOrd="0" destOrd="0" parTransId="{3947BF5B-D537-A242-A226-94DAEB25AAF8}" sibTransId="{60E6C481-69D8-554B-9EAE-2F7EA85CB0F1}"/>
    <dgm:cxn modelId="{E2BD51CF-B367-0B47-82A2-E18E65E7238C}" srcId="{A06E32D1-974A-0744-A508-1611F72E770E}" destId="{304C0F95-BFF1-DE4A-9B6D-9F89AB107ECE}" srcOrd="1" destOrd="0" parTransId="{34454C84-2900-AE4F-8AF9-3EFEDF287316}" sibTransId="{39E402C3-0F06-124A-8279-08FE95387A26}"/>
    <dgm:cxn modelId="{BF30CDEC-CAB2-5A42-A11E-19BDE2D1883D}" type="presOf" srcId="{A06E32D1-974A-0744-A508-1611F72E770E}" destId="{A130A417-608A-9247-BA4A-C1319EC60D77}" srcOrd="0" destOrd="0" presId="urn:microsoft.com/office/officeart/2024/3/layout/SimpleTimelineDefaultVariant"/>
    <dgm:cxn modelId="{C7A959F5-C29E-AE45-8540-1FAA8133C7B7}" type="presOf" srcId="{BDBFDAD0-F472-5040-8E40-8A3382887679}" destId="{3782118E-1EC2-C448-A57A-AAAAC78C95E0}" srcOrd="0" destOrd="0" presId="urn:microsoft.com/office/officeart/2024/3/layout/SimpleTimelineDefaultVariant"/>
    <dgm:cxn modelId="{882343E2-2146-A847-991D-8A2FD8B70A06}" type="presParOf" srcId="{A130A417-608A-9247-BA4A-C1319EC60D77}" destId="{78C3EC6D-A1CE-3A43-BED9-04900616E7A7}" srcOrd="0" destOrd="0" presId="urn:microsoft.com/office/officeart/2024/3/layout/SimpleTimelineDefaultVariant"/>
    <dgm:cxn modelId="{D8443DC5-CA00-6C4B-AC85-D5C11DE33F15}" type="presParOf" srcId="{A130A417-608A-9247-BA4A-C1319EC60D77}" destId="{26ACADA4-EF4C-8B4D-AE7D-F0E450FD67FD}" srcOrd="1" destOrd="0" presId="urn:microsoft.com/office/officeart/2024/3/layout/SimpleTimelineDefaultVariant"/>
    <dgm:cxn modelId="{21C769CD-2275-F548-842F-0D2B614391AB}" type="presParOf" srcId="{26ACADA4-EF4C-8B4D-AE7D-F0E450FD67FD}" destId="{E143D934-E7D3-014F-B4F2-989C77D91DAB}" srcOrd="0" destOrd="0" presId="urn:microsoft.com/office/officeart/2024/3/layout/SimpleTimelineDefaultVariant"/>
    <dgm:cxn modelId="{FF4CCA31-BC7C-AF4F-9A1A-15980B03AC72}" type="presParOf" srcId="{E143D934-E7D3-014F-B4F2-989C77D91DAB}" destId="{11EA73DE-BC27-2842-A560-37D47F961120}" srcOrd="0" destOrd="0" presId="urn:microsoft.com/office/officeart/2024/3/layout/SimpleTimelineDefaultVariant"/>
    <dgm:cxn modelId="{062C1AF4-D182-C44F-B44A-009BF2CDD80F}" type="presParOf" srcId="{E143D934-E7D3-014F-B4F2-989C77D91DAB}" destId="{C5C63014-CD3D-2741-AACB-0254C329DCD4}" srcOrd="1" destOrd="0" presId="urn:microsoft.com/office/officeart/2024/3/layout/SimpleTimelineDefaultVariant"/>
    <dgm:cxn modelId="{68D4E907-7D9F-0447-AEEB-B7F64A94F82B}" type="presParOf" srcId="{C5C63014-CD3D-2741-AACB-0254C329DCD4}" destId="{024C4F80-C7A8-2C42-879D-D0E3B4C798C4}" srcOrd="0" destOrd="0" presId="urn:microsoft.com/office/officeart/2024/3/layout/SimpleTimelineDefaultVariant"/>
    <dgm:cxn modelId="{38969632-0D83-324F-A0FC-33424563BBE6}" type="presParOf" srcId="{C5C63014-CD3D-2741-AACB-0254C329DCD4}" destId="{2748C066-FDAE-8245-BF17-6F5B833E0089}" srcOrd="1" destOrd="0" presId="urn:microsoft.com/office/officeart/2024/3/layout/SimpleTimelineDefaultVariant"/>
    <dgm:cxn modelId="{959A2755-6B8E-B242-9852-DF2AE9F86433}" type="presParOf" srcId="{E143D934-E7D3-014F-B4F2-989C77D91DAB}" destId="{6DA72CF5-7650-0040-85CD-8B874F939FD2}" srcOrd="2" destOrd="0" presId="urn:microsoft.com/office/officeart/2024/3/layout/SimpleTimelineDefaultVariant"/>
    <dgm:cxn modelId="{C56BD69A-DE3C-DA42-BCEB-1276AEF1ED5B}" type="presParOf" srcId="{E143D934-E7D3-014F-B4F2-989C77D91DAB}" destId="{119456C8-2332-DB46-A799-A395EABDC891}" srcOrd="3" destOrd="0" presId="urn:microsoft.com/office/officeart/2024/3/layout/SimpleTimelineDefaultVariant"/>
    <dgm:cxn modelId="{C54862FC-44C5-DB44-A5FC-FA9A16317D1A}" type="presParOf" srcId="{E143D934-E7D3-014F-B4F2-989C77D91DAB}" destId="{1540B826-D716-A94B-B7FF-87624D414750}" srcOrd="4" destOrd="0" presId="urn:microsoft.com/office/officeart/2024/3/layout/SimpleTimelineDefaultVariant"/>
    <dgm:cxn modelId="{79290825-C693-F54E-B09D-CD9D3F757DDF}" type="presParOf" srcId="{E143D934-E7D3-014F-B4F2-989C77D91DAB}" destId="{F10DD2B6-F3D4-EC49-8EE0-708BBDB24170}" srcOrd="5" destOrd="0" presId="urn:microsoft.com/office/officeart/2024/3/layout/SimpleTimelineDefaultVariant"/>
    <dgm:cxn modelId="{05DABF01-9461-084A-B7F0-C643041DD548}" type="presParOf" srcId="{26ACADA4-EF4C-8B4D-AE7D-F0E450FD67FD}" destId="{E360432D-81FB-134E-93A8-B3FEA922AB74}" srcOrd="1" destOrd="0" presId="urn:microsoft.com/office/officeart/2024/3/layout/SimpleTimelineDefaultVariant"/>
    <dgm:cxn modelId="{5D41A590-F9A8-F743-8661-BAD24B8D3F87}" type="presParOf" srcId="{26ACADA4-EF4C-8B4D-AE7D-F0E450FD67FD}" destId="{EA045D6B-CDAA-F546-9086-57BB043F486E}" srcOrd="2" destOrd="0" presId="urn:microsoft.com/office/officeart/2024/3/layout/SimpleTimelineDefaultVariant"/>
    <dgm:cxn modelId="{4656ECC0-27B9-D94F-A900-EB8D2E988444}" type="presParOf" srcId="{EA045D6B-CDAA-F546-9086-57BB043F486E}" destId="{495CCEF0-12C2-5441-8160-13A68C941950}" srcOrd="0" destOrd="0" presId="urn:microsoft.com/office/officeart/2024/3/layout/SimpleTimelineDefaultVariant"/>
    <dgm:cxn modelId="{F99907FB-D4ED-8149-AAF7-869EC112FD3C}" type="presParOf" srcId="{EA045D6B-CDAA-F546-9086-57BB043F486E}" destId="{7F3748E2-1FAE-0046-B5C5-7A34F93A8E5E}" srcOrd="1" destOrd="0" presId="urn:microsoft.com/office/officeart/2024/3/layout/SimpleTimelineDefaultVariant"/>
    <dgm:cxn modelId="{C1891AE8-7033-6846-BC96-CCECA913CCED}" type="presParOf" srcId="{7F3748E2-1FAE-0046-B5C5-7A34F93A8E5E}" destId="{BF621139-CB9E-864A-98F6-A6D8D56D6027}" srcOrd="0" destOrd="0" presId="urn:microsoft.com/office/officeart/2024/3/layout/SimpleTimelineDefaultVariant"/>
    <dgm:cxn modelId="{907DB4BB-78BE-CA4A-8B40-4CE2CB15BEF5}" type="presParOf" srcId="{7F3748E2-1FAE-0046-B5C5-7A34F93A8E5E}" destId="{924FAB03-345D-D94A-8731-462480FD41B7}" srcOrd="1" destOrd="0" presId="urn:microsoft.com/office/officeart/2024/3/layout/SimpleTimelineDefaultVariant"/>
    <dgm:cxn modelId="{89C0D54D-FF35-1F43-A6A6-DFD3A5A8DC8B}" type="presParOf" srcId="{EA045D6B-CDAA-F546-9086-57BB043F486E}" destId="{4C063D9B-63DA-3146-BF6F-A7275BD30329}" srcOrd="2" destOrd="0" presId="urn:microsoft.com/office/officeart/2024/3/layout/SimpleTimelineDefaultVariant"/>
    <dgm:cxn modelId="{1628E666-2BEE-524D-8A69-7B059A90B44B}" type="presParOf" srcId="{EA045D6B-CDAA-F546-9086-57BB043F486E}" destId="{4B008000-5687-114A-9B3D-BC149E0613FE}" srcOrd="3" destOrd="0" presId="urn:microsoft.com/office/officeart/2024/3/layout/SimpleTimelineDefaultVariant"/>
    <dgm:cxn modelId="{9AB8E9BC-F7F6-CF4E-8D5C-F9BB7883DCD8}" type="presParOf" srcId="{EA045D6B-CDAA-F546-9086-57BB043F486E}" destId="{E6CF19A5-C0C6-8042-8951-DD0F04633916}" srcOrd="4" destOrd="0" presId="urn:microsoft.com/office/officeart/2024/3/layout/SimpleTimelineDefaultVariant"/>
    <dgm:cxn modelId="{C3506486-3354-C84E-AB90-B7873E1FE501}" type="presParOf" srcId="{EA045D6B-CDAA-F546-9086-57BB043F486E}" destId="{ACF442AB-CA37-8845-A18E-D18DBACFC260}" srcOrd="5" destOrd="0" presId="urn:microsoft.com/office/officeart/2024/3/layout/SimpleTimelineDefaultVariant"/>
    <dgm:cxn modelId="{7C0ED5DD-2AE9-CA46-898B-B65492BDA2D2}" type="presParOf" srcId="{26ACADA4-EF4C-8B4D-AE7D-F0E450FD67FD}" destId="{086CBCAE-9355-4742-9301-EA8991A11862}" srcOrd="3" destOrd="0" presId="urn:microsoft.com/office/officeart/2024/3/layout/SimpleTimelineDefaultVariant"/>
    <dgm:cxn modelId="{7CB7A000-47AA-824F-8CA5-1D6DF0D28B9E}" type="presParOf" srcId="{26ACADA4-EF4C-8B4D-AE7D-F0E450FD67FD}" destId="{D8DB4E50-7DAF-5C4A-B968-072A790B8037}" srcOrd="4" destOrd="0" presId="urn:microsoft.com/office/officeart/2024/3/layout/SimpleTimelineDefaultVariant"/>
    <dgm:cxn modelId="{CEB4190F-0DB7-7146-ADF6-A6FC47B6A9F8}" type="presParOf" srcId="{D8DB4E50-7DAF-5C4A-B968-072A790B8037}" destId="{60EB09DC-0D6A-3140-85AC-AD544F0FDD51}" srcOrd="0" destOrd="0" presId="urn:microsoft.com/office/officeart/2024/3/layout/SimpleTimelineDefaultVariant"/>
    <dgm:cxn modelId="{73A78824-CFE1-D240-A5C7-CB4621AD6F6B}" type="presParOf" srcId="{D8DB4E50-7DAF-5C4A-B968-072A790B8037}" destId="{D00098FD-ABC1-7841-90D6-9FE38B0CF4C3}" srcOrd="1" destOrd="0" presId="urn:microsoft.com/office/officeart/2024/3/layout/SimpleTimelineDefaultVariant"/>
    <dgm:cxn modelId="{EF5F042F-98F3-C741-A299-79EA1B98D461}" type="presParOf" srcId="{D00098FD-ABC1-7841-90D6-9FE38B0CF4C3}" destId="{2CE3DB72-87B3-EA48-8F3F-F164D759E3FE}" srcOrd="0" destOrd="0" presId="urn:microsoft.com/office/officeart/2024/3/layout/SimpleTimelineDefaultVariant"/>
    <dgm:cxn modelId="{D0D68687-F9D3-964A-AAF1-B310F6C92DF5}" type="presParOf" srcId="{D00098FD-ABC1-7841-90D6-9FE38B0CF4C3}" destId="{EC542D4B-DAB3-AB48-8BAE-8AE60D50070A}" srcOrd="1" destOrd="0" presId="urn:microsoft.com/office/officeart/2024/3/layout/SimpleTimelineDefaultVariant"/>
    <dgm:cxn modelId="{4906AC17-7656-A749-8F52-DCC510A0132B}" type="presParOf" srcId="{D8DB4E50-7DAF-5C4A-B968-072A790B8037}" destId="{DBF40941-9245-E041-AA0E-00A4BFA53F6E}" srcOrd="2" destOrd="0" presId="urn:microsoft.com/office/officeart/2024/3/layout/SimpleTimelineDefaultVariant"/>
    <dgm:cxn modelId="{0D275567-7750-6342-A443-640362406E5E}" type="presParOf" srcId="{D8DB4E50-7DAF-5C4A-B968-072A790B8037}" destId="{186063F0-0B02-5B4B-B040-6B0380AA684F}" srcOrd="3" destOrd="0" presId="urn:microsoft.com/office/officeart/2024/3/layout/SimpleTimelineDefaultVariant"/>
    <dgm:cxn modelId="{152AF32E-843D-B74A-80FF-A670C03F311E}" type="presParOf" srcId="{D8DB4E50-7DAF-5C4A-B968-072A790B8037}" destId="{9D5B7A69-28CF-8642-9396-C15C12C6B1FB}" srcOrd="4" destOrd="0" presId="urn:microsoft.com/office/officeart/2024/3/layout/SimpleTimelineDefaultVariant"/>
    <dgm:cxn modelId="{D3D92267-819E-C843-8A6E-F4194235403F}" type="presParOf" srcId="{D8DB4E50-7DAF-5C4A-B968-072A790B8037}" destId="{3C930123-9F50-B245-88CC-41E0CBDD08B4}" srcOrd="5" destOrd="0" presId="urn:microsoft.com/office/officeart/2024/3/layout/SimpleTimelineDefaultVariant"/>
    <dgm:cxn modelId="{E026A506-83CE-DD44-B2EA-6E3C738F1D78}" type="presParOf" srcId="{26ACADA4-EF4C-8B4D-AE7D-F0E450FD67FD}" destId="{ECFD231F-9E55-154E-A37C-B8A23F063C04}" srcOrd="5" destOrd="0" presId="urn:microsoft.com/office/officeart/2024/3/layout/SimpleTimelineDefaultVariant"/>
    <dgm:cxn modelId="{57F06548-6530-6A4A-A559-ADB0B95D7AF6}" type="presParOf" srcId="{26ACADA4-EF4C-8B4D-AE7D-F0E450FD67FD}" destId="{674B9E38-6526-B942-B010-ACC3E29FF21C}" srcOrd="6" destOrd="0" presId="urn:microsoft.com/office/officeart/2024/3/layout/SimpleTimelineDefaultVariant"/>
    <dgm:cxn modelId="{20402476-1EDF-D249-AC75-886D1B5E8C03}" type="presParOf" srcId="{674B9E38-6526-B942-B010-ACC3E29FF21C}" destId="{4063FEEA-437C-3F4A-B05D-193847E98DA1}" srcOrd="0" destOrd="0" presId="urn:microsoft.com/office/officeart/2024/3/layout/SimpleTimelineDefaultVariant"/>
    <dgm:cxn modelId="{DCEE4342-EFE4-AD40-8266-699E2D173B51}" type="presParOf" srcId="{674B9E38-6526-B942-B010-ACC3E29FF21C}" destId="{4C468615-C3D1-424F-9EAD-1985CA29FE96}" srcOrd="1" destOrd="0" presId="urn:microsoft.com/office/officeart/2024/3/layout/SimpleTimelineDefaultVariant"/>
    <dgm:cxn modelId="{E1A8723A-8CA8-0D40-BAE5-6321E7579436}" type="presParOf" srcId="{4C468615-C3D1-424F-9EAD-1985CA29FE96}" destId="{78108076-0FEF-754C-8D7E-CFCF2DFB54FB}" srcOrd="0" destOrd="0" presId="urn:microsoft.com/office/officeart/2024/3/layout/SimpleTimelineDefaultVariant"/>
    <dgm:cxn modelId="{73DE8B5E-BEA5-904A-9DD0-5307D1DBECFF}" type="presParOf" srcId="{4C468615-C3D1-424F-9EAD-1985CA29FE96}" destId="{CCDF9784-FAE9-1345-9AC7-8AF1F3E03101}" srcOrd="1" destOrd="0" presId="urn:microsoft.com/office/officeart/2024/3/layout/SimpleTimelineDefaultVariant"/>
    <dgm:cxn modelId="{45E992F2-B43A-D643-9879-C9E3810E38FC}" type="presParOf" srcId="{674B9E38-6526-B942-B010-ACC3E29FF21C}" destId="{3782118E-1EC2-C448-A57A-AAAAC78C95E0}" srcOrd="2" destOrd="0" presId="urn:microsoft.com/office/officeart/2024/3/layout/SimpleTimelineDefaultVariant"/>
    <dgm:cxn modelId="{98CCFE72-43A1-E040-9BB5-85762F31A9EF}" type="presParOf" srcId="{674B9E38-6526-B942-B010-ACC3E29FF21C}" destId="{E3BF40E2-7AB3-F647-A6DA-7239978BEA26}" srcOrd="3" destOrd="0" presId="urn:microsoft.com/office/officeart/2024/3/layout/SimpleTimelineDefaultVariant"/>
    <dgm:cxn modelId="{65F11F0F-46A0-294C-B953-F86889EB2CEB}" type="presParOf" srcId="{674B9E38-6526-B942-B010-ACC3E29FF21C}" destId="{837B82CD-C736-A24B-9CDF-0D04723609A8}" srcOrd="4" destOrd="0" presId="urn:microsoft.com/office/officeart/2024/3/layout/SimpleTimelineDefaultVariant"/>
    <dgm:cxn modelId="{42361CA2-E57A-974B-B46A-C200F319E754}" type="presParOf" srcId="{674B9E38-6526-B942-B010-ACC3E29FF21C}" destId="{09F4AB2F-D581-2F42-BE06-ECD158D533A6}" srcOrd="5" destOrd="0" presId="urn:microsoft.com/office/officeart/2024/3/layout/SimpleTimelineDefaultVariant"/>
    <dgm:cxn modelId="{8A6CC790-C1F0-0142-902F-B189893582B6}" type="presParOf" srcId="{26ACADA4-EF4C-8B4D-AE7D-F0E450FD67FD}" destId="{A1ABDD21-0898-064E-8AD6-C61AAB0114C0}" srcOrd="7" destOrd="0" presId="urn:microsoft.com/office/officeart/2024/3/layout/SimpleTimelineDefaultVariant"/>
    <dgm:cxn modelId="{37D766CC-6AFA-2743-9165-13E60F8F9702}" type="presParOf" srcId="{26ACADA4-EF4C-8B4D-AE7D-F0E450FD67FD}" destId="{D7AE71A1-2D62-D049-B568-64BE78763FEC}" srcOrd="8" destOrd="0" presId="urn:microsoft.com/office/officeart/2024/3/layout/SimpleTimelineDefaultVariant"/>
    <dgm:cxn modelId="{76C92298-9946-5345-9610-B3387F50B762}" type="presParOf" srcId="{D7AE71A1-2D62-D049-B568-64BE78763FEC}" destId="{7D609FE0-512B-6646-93E8-F736DC1DE029}" srcOrd="0" destOrd="0" presId="urn:microsoft.com/office/officeart/2024/3/layout/SimpleTimelineDefaultVariant"/>
    <dgm:cxn modelId="{B4BA81AA-B2F7-4D48-9A8A-6623F6337F6A}" type="presParOf" srcId="{D7AE71A1-2D62-D049-B568-64BE78763FEC}" destId="{60B2D353-2DEA-C144-8F38-A5540B4862BB}" srcOrd="1" destOrd="0" presId="urn:microsoft.com/office/officeart/2024/3/layout/SimpleTimelineDefaultVariant"/>
    <dgm:cxn modelId="{4B435165-874E-DB40-A277-D9C07CA5D537}" type="presParOf" srcId="{60B2D353-2DEA-C144-8F38-A5540B4862BB}" destId="{F5D9B8DD-FA94-C64D-BEFC-EEC71D194B35}" srcOrd="0" destOrd="0" presId="urn:microsoft.com/office/officeart/2024/3/layout/SimpleTimelineDefaultVariant"/>
    <dgm:cxn modelId="{8E96ED03-085F-9D45-A34A-19F9F54EB488}" type="presParOf" srcId="{60B2D353-2DEA-C144-8F38-A5540B4862BB}" destId="{5834EE81-0589-8544-BBB3-00CE201C6524}" srcOrd="1" destOrd="0" presId="urn:microsoft.com/office/officeart/2024/3/layout/SimpleTimelineDefaultVariant"/>
    <dgm:cxn modelId="{82F09F36-F9D6-914A-8D9D-C3E11652F977}" type="presParOf" srcId="{D7AE71A1-2D62-D049-B568-64BE78763FEC}" destId="{82D36BFF-81C1-A547-9429-099CB55B8B05}" srcOrd="2" destOrd="0" presId="urn:microsoft.com/office/officeart/2024/3/layout/SimpleTimelineDefaultVariant"/>
    <dgm:cxn modelId="{547C8A2D-7AB3-DF4A-B97C-BDA99CEB1EB6}" type="presParOf" srcId="{D7AE71A1-2D62-D049-B568-64BE78763FEC}" destId="{548C0C4A-74B1-264F-B008-7E2F6B97091D}" srcOrd="3" destOrd="0" presId="urn:microsoft.com/office/officeart/2024/3/layout/SimpleTimelineDefaultVariant"/>
    <dgm:cxn modelId="{65D232B3-B78F-C24E-8B80-101A1B522F79}" type="presParOf" srcId="{D7AE71A1-2D62-D049-B568-64BE78763FEC}" destId="{82091DEA-E3EB-EC4B-9838-3D88AF8C51F4}" srcOrd="4" destOrd="0" presId="urn:microsoft.com/office/officeart/2024/3/layout/SimpleTimelineDefaultVariant"/>
    <dgm:cxn modelId="{58A3241F-305A-DD4B-8D7E-244C1CDDC12A}" type="presParOf" srcId="{D7AE71A1-2D62-D049-B568-64BE78763FEC}" destId="{90274394-89A4-EB4F-B068-AF1E66863E9B}" srcOrd="5" destOrd="0" presId="urn:microsoft.com/office/officeart/2024/3/layout/SimpleTimelineDefaultVarian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C3EC6D-A1CE-3A43-BED9-04900616E7A7}">
      <dsp:nvSpPr>
        <dsp:cNvPr id="0" name=""/>
        <dsp:cNvSpPr/>
      </dsp:nvSpPr>
      <dsp:spPr>
        <a:xfrm>
          <a:off x="0" y="2175669"/>
          <a:ext cx="10515600" cy="0"/>
        </a:xfrm>
        <a:prstGeom prst="line">
          <a:avLst/>
        </a:prstGeom>
        <a:solidFill>
          <a:schemeClr val="dk2">
            <a:alpha val="90000"/>
            <a:hueOff val="0"/>
            <a:satOff val="0"/>
            <a:lumOff val="0"/>
            <a:alphaOff val="0"/>
          </a:schemeClr>
        </a:solidFill>
        <a:ln w="12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 w="med" len="me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A72CF5-7650-0040-85CD-8B874F939FD2}">
      <dsp:nvSpPr>
        <dsp:cNvPr id="0" name=""/>
        <dsp:cNvSpPr/>
      </dsp:nvSpPr>
      <dsp:spPr>
        <a:xfrm>
          <a:off x="454954" y="887672"/>
          <a:ext cx="2917605" cy="128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Write a description of the significance of this event</a:t>
          </a:r>
        </a:p>
      </dsp:txBody>
      <dsp:txXfrm>
        <a:off x="454954" y="887672"/>
        <a:ext cx="2917605" cy="1287996"/>
      </dsp:txXfrm>
    </dsp:sp>
    <dsp:sp modelId="{119456C8-2332-DB46-A799-A395EABDC891}">
      <dsp:nvSpPr>
        <dsp:cNvPr id="0" name=""/>
        <dsp:cNvSpPr/>
      </dsp:nvSpPr>
      <dsp:spPr>
        <a:xfrm>
          <a:off x="454954" y="435133"/>
          <a:ext cx="2917605" cy="452539"/>
        </a:xfrm>
        <a:prstGeom prst="rect">
          <a:avLst/>
        </a:prstGeom>
        <a:solidFill>
          <a:schemeClr val="accent1">
            <a:alpha val="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>
              <a:solidFill>
                <a:srgbClr val="800000"/>
              </a:solidFill>
            </a:rPr>
            <a:t>Add an event</a:t>
          </a:r>
        </a:p>
      </dsp:txBody>
      <dsp:txXfrm>
        <a:off x="454954" y="435133"/>
        <a:ext cx="2917605" cy="452539"/>
      </dsp:txXfrm>
    </dsp:sp>
    <dsp:sp modelId="{1540B826-D716-A94B-B7FF-87624D414750}">
      <dsp:nvSpPr>
        <dsp:cNvPr id="0" name=""/>
        <dsp:cNvSpPr/>
      </dsp:nvSpPr>
      <dsp:spPr>
        <a:xfrm>
          <a:off x="228684" y="435133"/>
          <a:ext cx="0" cy="1740535"/>
        </a:xfrm>
        <a:prstGeom prst="line">
          <a:avLst/>
        </a:pr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EA73DE-BC27-2842-A560-37D47F961120}">
      <dsp:nvSpPr>
        <dsp:cNvPr id="0" name=""/>
        <dsp:cNvSpPr/>
      </dsp:nvSpPr>
      <dsp:spPr>
        <a:xfrm>
          <a:off x="175528" y="2123626"/>
          <a:ext cx="104084" cy="1040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063D9B-63DA-3146-BF6F-A7275BD30329}">
      <dsp:nvSpPr>
        <dsp:cNvPr id="0" name=""/>
        <dsp:cNvSpPr/>
      </dsp:nvSpPr>
      <dsp:spPr>
        <a:xfrm>
          <a:off x="2203849" y="3219990"/>
          <a:ext cx="2917605" cy="6962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142875" bIns="952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Write a description of the significance of this event</a:t>
          </a:r>
        </a:p>
      </dsp:txBody>
      <dsp:txXfrm>
        <a:off x="2203849" y="3219990"/>
        <a:ext cx="2917605" cy="696214"/>
      </dsp:txXfrm>
    </dsp:sp>
    <dsp:sp modelId="{4B008000-5687-114A-9B3D-BC149E0613FE}">
      <dsp:nvSpPr>
        <dsp:cNvPr id="0" name=""/>
        <dsp:cNvSpPr/>
      </dsp:nvSpPr>
      <dsp:spPr>
        <a:xfrm>
          <a:off x="2203849" y="2784856"/>
          <a:ext cx="2917605" cy="435133"/>
        </a:xfrm>
        <a:prstGeom prst="rect">
          <a:avLst/>
        </a:prstGeom>
        <a:solidFill>
          <a:schemeClr val="accent1">
            <a:alpha val="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>
              <a:solidFill>
                <a:srgbClr val="800000"/>
              </a:solidFill>
            </a:rPr>
            <a:t>Add an event</a:t>
          </a:r>
        </a:p>
      </dsp:txBody>
      <dsp:txXfrm>
        <a:off x="2203849" y="2784856"/>
        <a:ext cx="2917605" cy="435133"/>
      </dsp:txXfrm>
    </dsp:sp>
    <dsp:sp modelId="{E6CF19A5-C0C6-8042-8951-DD0F04633916}">
      <dsp:nvSpPr>
        <dsp:cNvPr id="0" name=""/>
        <dsp:cNvSpPr/>
      </dsp:nvSpPr>
      <dsp:spPr>
        <a:xfrm>
          <a:off x="1977580" y="2175669"/>
          <a:ext cx="0" cy="1740535"/>
        </a:xfrm>
        <a:prstGeom prst="line">
          <a:avLst/>
        </a:pr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5CCEF0-12C2-5441-8160-13A68C941950}">
      <dsp:nvSpPr>
        <dsp:cNvPr id="0" name=""/>
        <dsp:cNvSpPr/>
      </dsp:nvSpPr>
      <dsp:spPr>
        <a:xfrm>
          <a:off x="1924424" y="2123626"/>
          <a:ext cx="104084" cy="1040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F40941-9245-E041-AA0E-00A4BFA53F6E}">
      <dsp:nvSpPr>
        <dsp:cNvPr id="0" name=""/>
        <dsp:cNvSpPr/>
      </dsp:nvSpPr>
      <dsp:spPr>
        <a:xfrm>
          <a:off x="3952745" y="887672"/>
          <a:ext cx="2917605" cy="128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Write a description of the significance of this event</a:t>
          </a:r>
        </a:p>
      </dsp:txBody>
      <dsp:txXfrm>
        <a:off x="3952745" y="887672"/>
        <a:ext cx="2917605" cy="1287996"/>
      </dsp:txXfrm>
    </dsp:sp>
    <dsp:sp modelId="{186063F0-0B02-5B4B-B040-6B0380AA684F}">
      <dsp:nvSpPr>
        <dsp:cNvPr id="0" name=""/>
        <dsp:cNvSpPr/>
      </dsp:nvSpPr>
      <dsp:spPr>
        <a:xfrm>
          <a:off x="3952745" y="435133"/>
          <a:ext cx="2917605" cy="452539"/>
        </a:xfrm>
        <a:prstGeom prst="rect">
          <a:avLst/>
        </a:prstGeom>
        <a:solidFill>
          <a:schemeClr val="accent1">
            <a:alpha val="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>
              <a:solidFill>
                <a:srgbClr val="800000"/>
              </a:solidFill>
            </a:rPr>
            <a:t>Add an event</a:t>
          </a:r>
        </a:p>
      </dsp:txBody>
      <dsp:txXfrm>
        <a:off x="3952745" y="435133"/>
        <a:ext cx="2917605" cy="452539"/>
      </dsp:txXfrm>
    </dsp:sp>
    <dsp:sp modelId="{9D5B7A69-28CF-8642-9396-C15C12C6B1FB}">
      <dsp:nvSpPr>
        <dsp:cNvPr id="0" name=""/>
        <dsp:cNvSpPr/>
      </dsp:nvSpPr>
      <dsp:spPr>
        <a:xfrm>
          <a:off x="3726475" y="435133"/>
          <a:ext cx="0" cy="1740535"/>
        </a:xfrm>
        <a:prstGeom prst="line">
          <a:avLst/>
        </a:pr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EB09DC-0D6A-3140-85AC-AD544F0FDD51}">
      <dsp:nvSpPr>
        <dsp:cNvPr id="0" name=""/>
        <dsp:cNvSpPr/>
      </dsp:nvSpPr>
      <dsp:spPr>
        <a:xfrm>
          <a:off x="3673319" y="2123626"/>
          <a:ext cx="104084" cy="1040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82118E-1EC2-C448-A57A-AAAAC78C95E0}">
      <dsp:nvSpPr>
        <dsp:cNvPr id="0" name=""/>
        <dsp:cNvSpPr/>
      </dsp:nvSpPr>
      <dsp:spPr>
        <a:xfrm>
          <a:off x="5701640" y="3219990"/>
          <a:ext cx="2917605" cy="6962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142875" bIns="952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Write a description of the significance of this event</a:t>
          </a:r>
        </a:p>
      </dsp:txBody>
      <dsp:txXfrm>
        <a:off x="5701640" y="3219990"/>
        <a:ext cx="2917605" cy="696214"/>
      </dsp:txXfrm>
    </dsp:sp>
    <dsp:sp modelId="{E3BF40E2-7AB3-F647-A6DA-7239978BEA26}">
      <dsp:nvSpPr>
        <dsp:cNvPr id="0" name=""/>
        <dsp:cNvSpPr/>
      </dsp:nvSpPr>
      <dsp:spPr>
        <a:xfrm>
          <a:off x="5701640" y="2784856"/>
          <a:ext cx="2917605" cy="435133"/>
        </a:xfrm>
        <a:prstGeom prst="rect">
          <a:avLst/>
        </a:prstGeom>
        <a:solidFill>
          <a:schemeClr val="accent1">
            <a:alpha val="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>
              <a:solidFill>
                <a:srgbClr val="800000"/>
              </a:solidFill>
            </a:rPr>
            <a:t>Add an event</a:t>
          </a:r>
        </a:p>
      </dsp:txBody>
      <dsp:txXfrm>
        <a:off x="5701640" y="2784856"/>
        <a:ext cx="2917605" cy="435133"/>
      </dsp:txXfrm>
    </dsp:sp>
    <dsp:sp modelId="{837B82CD-C736-A24B-9CDF-0D04723609A8}">
      <dsp:nvSpPr>
        <dsp:cNvPr id="0" name=""/>
        <dsp:cNvSpPr/>
      </dsp:nvSpPr>
      <dsp:spPr>
        <a:xfrm>
          <a:off x="5475371" y="2175669"/>
          <a:ext cx="0" cy="1740535"/>
        </a:xfrm>
        <a:prstGeom prst="line">
          <a:avLst/>
        </a:pr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63FEEA-437C-3F4A-B05D-193847E98DA1}">
      <dsp:nvSpPr>
        <dsp:cNvPr id="0" name=""/>
        <dsp:cNvSpPr/>
      </dsp:nvSpPr>
      <dsp:spPr>
        <a:xfrm>
          <a:off x="5422214" y="2123626"/>
          <a:ext cx="104084" cy="1040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D36BFF-81C1-A547-9429-099CB55B8B05}">
      <dsp:nvSpPr>
        <dsp:cNvPr id="0" name=""/>
        <dsp:cNvSpPr/>
      </dsp:nvSpPr>
      <dsp:spPr>
        <a:xfrm>
          <a:off x="7450536" y="887672"/>
          <a:ext cx="2917605" cy="1287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Write a description of the significance of this event</a:t>
          </a:r>
        </a:p>
      </dsp:txBody>
      <dsp:txXfrm>
        <a:off x="7450536" y="887672"/>
        <a:ext cx="2917605" cy="1287996"/>
      </dsp:txXfrm>
    </dsp:sp>
    <dsp:sp modelId="{548C0C4A-74B1-264F-B008-7E2F6B97091D}">
      <dsp:nvSpPr>
        <dsp:cNvPr id="0" name=""/>
        <dsp:cNvSpPr/>
      </dsp:nvSpPr>
      <dsp:spPr>
        <a:xfrm>
          <a:off x="7450536" y="435133"/>
          <a:ext cx="2917605" cy="452539"/>
        </a:xfrm>
        <a:prstGeom prst="rect">
          <a:avLst/>
        </a:prstGeom>
        <a:solidFill>
          <a:schemeClr val="accent1">
            <a:alpha val="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>
              <a:solidFill>
                <a:srgbClr val="800000"/>
              </a:solidFill>
            </a:rPr>
            <a:t>Add an event</a:t>
          </a:r>
        </a:p>
      </dsp:txBody>
      <dsp:txXfrm>
        <a:off x="7450536" y="435133"/>
        <a:ext cx="2917605" cy="452539"/>
      </dsp:txXfrm>
    </dsp:sp>
    <dsp:sp modelId="{82091DEA-E3EB-EC4B-9838-3D88AF8C51F4}">
      <dsp:nvSpPr>
        <dsp:cNvPr id="0" name=""/>
        <dsp:cNvSpPr/>
      </dsp:nvSpPr>
      <dsp:spPr>
        <a:xfrm>
          <a:off x="7224266" y="435133"/>
          <a:ext cx="0" cy="1740535"/>
        </a:xfrm>
        <a:prstGeom prst="line">
          <a:avLst/>
        </a:pr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609FE0-512B-6646-93E8-F736DC1DE029}">
      <dsp:nvSpPr>
        <dsp:cNvPr id="0" name=""/>
        <dsp:cNvSpPr/>
      </dsp:nvSpPr>
      <dsp:spPr>
        <a:xfrm>
          <a:off x="7171110" y="2123626"/>
          <a:ext cx="104084" cy="1040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24/3/layout/SimpleTimelineDefaultVariant">
  <dgm:title val="Simple Timeline"/>
  <dgm:desc val="Displays events in chronological order. Each event should have a date or name up to medium length and the option to add a description that can be medium or a bit longer in length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align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2050">
                    <a:solidFill>
                      <a:srgbClr val="000000"/>
                    </a:solidFill>
                    <a:tailEnd type="arrow" w="med" len="med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arrow" w="med" len="med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23"/>
                        <dgm:constr type="h" for="ch" forName="ConnectorPoint1" refType="h" refFor="ch" refForName="DropPinPlaceHolder1" fact="0.23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 fact="0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23"/>
                        <dgm:constr type="h" for="ch" forName="ConnectorPoint1" refType="h" refFor="ch" refForName="DropPinPlaceHolder1" fact="0.23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h" fact="0.55"/>
                        <dgm:constr type="t" for="ch" forName="L1TextContainer1" refType="h" fact="0.675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b" refFor="ch" refForName="DropPinPlaceHolder1"/>
                        <dgm:constr type="t" for="ch" forName="L2TextContainer1" refType="h" fact="0.8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23"/>
                        <dgm:constr type="h" for="ch" forName="ConnectorPoint1" refType="h" refFor="ch" refForName="DropPinPlaceHolder1" fact="0.23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 fact="0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23"/>
                        <dgm:constr type="h" for="ch" forName="ConnectorPoint1" refType="h" refFor="ch" refForName="DropPinPlaceHolder1" fact="0.23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h" fact="0.55"/>
                        <dgm:constr type="t" for="ch" forName="L1TextContainer1" refType="h" fact="0.675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b" refFor="ch" refForName="DropPinPlaceHolder1"/>
                        <dgm:constr type="t" for="ch" forName="L2TextContainer1" refType="h" fact="0.8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 fact="0"/>
                  <dgm:constr type="h" for="ch" forName="DropPin1" refType="h" fact="0"/>
                  <dgm:constr type="ctrX" for="ch" forName="DropPin1" refType="w" fact="0"/>
                  <dgm:constr type="ctrY" for="ch" forName="DropPin1" refType="h" fact="0"/>
                  <dgm:constr type="w" for="ch" forName="Ellipse1" refType="w" refFor="ch" refForName="DropPin1" fact="0"/>
                  <dgm:constr type="h" for="ch" forName="Ellipse1" refType="w" refFor="ch" refForName="DropPin1" fact="0"/>
                  <dgm:constr type="ctrX" for="ch" forName="Ellipse1" refType="ctrX" refFor="ch" refForName="DropPin1" fact="0"/>
                  <dgm:constr type="ctrY" for="ch" forName="Ellipse1" refType="ctrY" refFor="ch" refForName="DropPin1" fact="0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7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6" fact="NaN" max="NaN"/>
                </dgm:ruleLst>
              </dgm:layoutNode>
              <dgm:layoutNode name="L1TextContainer1" styleLbl="alignNode1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20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23"/>
                        <dgm:constr type="h" for="ch" forName="ConnectorPoint" refType="h" refFor="ch" refForName="DropPinPlaceHolder" fact="0.23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 fact="2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 fact="0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23"/>
                        <dgm:constr type="h" for="ch" forName="ConnectorPoint" refType="h" refFor="ch" refForName="DropPinPlaceHolder" fact="0.23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h" fact="0.55"/>
                        <dgm:constr type="t" for="ch" forName="L1TextContainer" refType="h" fact="0.675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b" refFor="ch" refForName="DropPinPlaceHolder"/>
                        <dgm:constr type="t" for="ch" forName="L2TextContainer" refType="h" fact="0.8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23"/>
                        <dgm:constr type="h" for="ch" forName="ConnectorPoint" refType="h" refFor="ch" refForName="DropPinPlaceHolder" fact="0.23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 fact="0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23"/>
                        <dgm:constr type="h" for="ch" forName="ConnectorPoint" refType="h" refFor="ch" refForName="DropPinPlaceHolder" fact="0.23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h" fact="0.55"/>
                        <dgm:constr type="t" for="ch" forName="L1TextContainer" refType="h" fact="0.675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b" refFor="ch" refForName="DropPinPlaceHolder"/>
                        <dgm:constr type="t" for="ch" forName="L2TextContainer" refType="h" fact="0.8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 fact="0"/>
                  <dgm:constr type="h" for="ch" forName="DropPin" refType="h" fact="0"/>
                  <dgm:constr type="ctrX" for="ch" forName="DropPin" refType="w" fact="0"/>
                  <dgm:constr type="ctrY" for="ch" forName="DropPin" refType="h" fact="0"/>
                  <dgm:constr type="w" for="ch" forName="Ellipse" refType="w" refFor="ch" refForName="DropPin" fact="0"/>
                  <dgm:constr type="h" for="ch" forName="Ellipse" refType="w" refFor="ch" refForName="DropPin" fact="0"/>
                  <dgm:constr type="ctrX" for="ch" forName="Ellipse" refType="ctrX" refFor="ch" refForName="DropPin" fact="0"/>
                  <dgm:constr type="ctrY" for="ch" forName="Ellipse" refType="ctrY" refFor="ch" refForName="DropPin" fact="0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7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6" fact="NaN" max="NaN"/>
                </dgm:ruleLst>
              </dgm:layoutNode>
              <dgm:layoutNode name="L1TextContainer" styleLbl="alignNode1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20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279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brevity, list the challenge in the bulleted section and insert a graph to show the baseline data you had available or captured as part of the intervention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04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a visual/graph to show the results and detail them in the bulleted section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677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Summarize your ROI or success story in one line.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Example: “This initiative turned people data into measurable gains in trust and performance.”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60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1658774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118598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53343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1534071" y="2374710"/>
            <a:ext cx="6039973" cy="914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6980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2C8BD430-4B22-43DF-8D09-4A8FA839930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27432" y="2057400"/>
            <a:ext cx="6456120" cy="3624072"/>
          </a:xfrm>
          <a:prstGeom prst="roundRect">
            <a:avLst>
              <a:gd name="adj" fmla="val 6504"/>
            </a:avLst>
          </a:prstGeo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r>
              <a:rPr lang="en-US"/>
              <a:t>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61C2C8B-0FE0-4903-9CD8-3EEBB7621A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7432" y="843757"/>
            <a:ext cx="6860276" cy="94456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247735D-6A7F-459C-98A2-2935702F8E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432" y="668338"/>
            <a:ext cx="6860276" cy="35083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200" b="1" spc="0">
                <a:solidFill>
                  <a:srgbClr val="8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24978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DC49EB43-0650-4C4E-BEA9-1D986D0BE955}"/>
              </a:ext>
            </a:extLst>
          </p:cNvPr>
          <p:cNvSpPr/>
          <p:nvPr userDrawn="1"/>
        </p:nvSpPr>
        <p:spPr>
          <a:xfrm>
            <a:off x="11638616" y="6260544"/>
            <a:ext cx="387795" cy="38779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E73CA568-46EB-4770-B925-8F574047A9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57715" y="625787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094"/>
          <a:stretch/>
        </p:blipFill>
        <p:spPr>
          <a:xfrm>
            <a:off x="9899786" y="5053913"/>
            <a:ext cx="2226430" cy="1354630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307181" y="1139428"/>
            <a:ext cx="11819035" cy="56542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0363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469798B-97D2-416D-B680-27877F470A7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" y="0"/>
            <a:ext cx="5391151" cy="6858000"/>
          </a:xfrm>
          <a:custGeom>
            <a:avLst/>
            <a:gdLst>
              <a:gd name="connsiteX0" fmla="*/ 0 w 5391151"/>
              <a:gd name="connsiteY0" fmla="*/ 0 h 6858000"/>
              <a:gd name="connsiteX1" fmla="*/ 5391151 w 5391151"/>
              <a:gd name="connsiteY1" fmla="*/ 0 h 6858000"/>
              <a:gd name="connsiteX2" fmla="*/ 5391151 w 5391151"/>
              <a:gd name="connsiteY2" fmla="*/ 6508114 h 6858000"/>
              <a:gd name="connsiteX3" fmla="*/ 5041265 w 5391151"/>
              <a:gd name="connsiteY3" fmla="*/ 6858000 h 6858000"/>
              <a:gd name="connsiteX4" fmla="*/ 0 w 5391151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91151" h="6858000">
                <a:moveTo>
                  <a:pt x="0" y="0"/>
                </a:moveTo>
                <a:lnTo>
                  <a:pt x="5391151" y="0"/>
                </a:lnTo>
                <a:lnTo>
                  <a:pt x="5391151" y="6508114"/>
                </a:lnTo>
                <a:cubicBezTo>
                  <a:pt x="5391151" y="6701351"/>
                  <a:pt x="5234502" y="6858000"/>
                  <a:pt x="5041265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r>
              <a:rPr lang="en-US"/>
              <a:t> 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A616838-91FA-4A58-A740-EF774E8C24F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78932" y="1231107"/>
            <a:ext cx="6860276" cy="94456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CB77247-D807-4CB2-AC2F-7A05F5EBC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8932" y="1055688"/>
            <a:ext cx="6860276" cy="35083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200" b="1" spc="0">
                <a:solidFill>
                  <a:srgbClr val="8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7752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813BF9-5145-4417-B95D-FA862797388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B5A11D-5951-6730-B713-6A92062DF4D5}"/>
              </a:ext>
            </a:extLst>
          </p:cNvPr>
          <p:cNvSpPr txBox="1"/>
          <p:nvPr userDrawn="1"/>
        </p:nvSpPr>
        <p:spPr>
          <a:xfrm>
            <a:off x="11545824" y="64983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95151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29630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730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30404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487653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C49EB43-0650-4C4E-BEA9-1D986D0BE955}"/>
              </a:ext>
            </a:extLst>
          </p:cNvPr>
          <p:cNvSpPr/>
          <p:nvPr userDrawn="1"/>
        </p:nvSpPr>
        <p:spPr>
          <a:xfrm>
            <a:off x="11638616" y="6260544"/>
            <a:ext cx="387795" cy="387795"/>
          </a:xfrm>
          <a:prstGeom prst="ellipse">
            <a:avLst/>
          </a:prstGeom>
          <a:solidFill>
            <a:srgbClr val="8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9123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099415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84880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7773855-3969-4213-BF4B-6D961709CAB3}"/>
              </a:ext>
            </a:extLst>
          </p:cNvPr>
          <p:cNvCxnSpPr>
            <a:cxnSpLocks/>
          </p:cNvCxnSpPr>
          <p:nvPr userDrawn="1"/>
        </p:nvCxnSpPr>
        <p:spPr>
          <a:xfrm>
            <a:off x="2073497" y="6176963"/>
            <a:ext cx="9736931" cy="0"/>
          </a:xfrm>
          <a:prstGeom prst="line">
            <a:avLst/>
          </a:prstGeom>
          <a:ln w="38100">
            <a:solidFill>
              <a:srgbClr val="80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78" b="19578"/>
          <a:stretch/>
        </p:blipFill>
        <p:spPr>
          <a:xfrm>
            <a:off x="282178" y="5684815"/>
            <a:ext cx="1617760" cy="984296"/>
          </a:xfrm>
          <a:prstGeom prst="rect">
            <a:avLst/>
          </a:prstGeom>
        </p:spPr>
      </p:pic>
    </p:spTree>
    <p:custDataLst>
      <p:tags r:id="rId18"/>
    </p:custDataLst>
    <p:extLst>
      <p:ext uri="{BB962C8B-B14F-4D97-AF65-F5344CB8AC3E}">
        <p14:creationId xmlns:p14="http://schemas.microsoft.com/office/powerpoint/2010/main" val="281819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711" r:id="rId13"/>
    <p:sldLayoutId id="2147483651" r:id="rId14"/>
    <p:sldLayoutId id="2147483710" r:id="rId15"/>
    <p:sldLayoutId id="2147483660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9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619776" y="2311002"/>
            <a:ext cx="11499721" cy="4807745"/>
          </a:xfrm>
          <a:prstGeom prst="roundRect">
            <a:avLst>
              <a:gd name="adj" fmla="val 5804"/>
            </a:avLst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D3C4F3-D20C-4591-94F4-2D965F3F97FF}"/>
              </a:ext>
            </a:extLst>
          </p:cNvPr>
          <p:cNvSpPr txBox="1"/>
          <p:nvPr/>
        </p:nvSpPr>
        <p:spPr>
          <a:xfrm>
            <a:off x="-287662" y="1331951"/>
            <a:ext cx="6111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+mj-lt"/>
              </a:rPr>
              <a:t>Company Name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72" b="19872"/>
          <a:stretch/>
        </p:blipFill>
        <p:spPr>
          <a:xfrm>
            <a:off x="1348928" y="84351"/>
            <a:ext cx="2346772" cy="141406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7773855-3969-4213-BF4B-6D961709CAB3}"/>
              </a:ext>
            </a:extLst>
          </p:cNvPr>
          <p:cNvCxnSpPr>
            <a:cxnSpLocks/>
          </p:cNvCxnSpPr>
          <p:nvPr/>
        </p:nvCxnSpPr>
        <p:spPr>
          <a:xfrm>
            <a:off x="5581650" y="1793541"/>
            <a:ext cx="6101953" cy="0"/>
          </a:xfrm>
          <a:prstGeom prst="line">
            <a:avLst/>
          </a:prstGeom>
          <a:ln w="38100">
            <a:solidFill>
              <a:schemeClr val="accent3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4D3C4F3-D20C-4591-94F4-2D965F3F97FF}"/>
              </a:ext>
            </a:extLst>
          </p:cNvPr>
          <p:cNvSpPr txBox="1"/>
          <p:nvPr/>
        </p:nvSpPr>
        <p:spPr>
          <a:xfrm>
            <a:off x="2406252" y="3333232"/>
            <a:ext cx="9785747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700" b="1" dirty="0">
                <a:solidFill>
                  <a:schemeClr val="bg1"/>
                </a:solidFill>
                <a:latin typeface="+mj-lt"/>
              </a:rPr>
              <a:t>Training Title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4D3C4F3-D20C-4591-94F4-2D965F3F97FF}"/>
              </a:ext>
            </a:extLst>
          </p:cNvPr>
          <p:cNvSpPr txBox="1"/>
          <p:nvPr/>
        </p:nvSpPr>
        <p:spPr>
          <a:xfrm>
            <a:off x="2406253" y="5780863"/>
            <a:ext cx="9361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j-lt"/>
              </a:rPr>
              <a:t>Date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14431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198345D3-911A-1F85-80A5-BD71137E7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/>
              <a:t>Agenda</a:t>
            </a: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FA88710F-7333-B43C-4856-1F63EE1FA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E3813BF9-5145-4417-B95D-FA8627973885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4F02E5E5-E009-7609-5637-6F79274BDB77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6860276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D93CE290-8FC7-1EB3-D913-094F91FB36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7742448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StackedSequentialRowTable"/>
                  </p202:designTagLst>
                </p202:designPr>
              </p:ext>
            </p:extLst>
          </p:nvPr>
        </p:nvGraphicFramePr>
        <p:xfrm>
          <a:off x="1198880" y="1942465"/>
          <a:ext cx="9794240" cy="3294128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2192250">
                  <a:extLst>
                    <a:ext uri="{9D8B030D-6E8A-4147-A177-3AD203B41FA5}">
                      <a16:colId xmlns:a16="http://schemas.microsoft.com/office/drawing/2014/main" val="95968040"/>
                    </a:ext>
                  </a:extLst>
                </a:gridCol>
                <a:gridCol w="7601990">
                  <a:extLst>
                    <a:ext uri="{9D8B030D-6E8A-4147-A177-3AD203B41FA5}">
                      <a16:colId xmlns:a16="http://schemas.microsoft.com/office/drawing/2014/main" val="3791116326"/>
                    </a:ext>
                  </a:extLst>
                </a:gridCol>
              </a:tblGrid>
              <a:tr h="8235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300" b="1" cap="none" spc="0" dirty="0">
                          <a:solidFill>
                            <a:srgbClr val="800000"/>
                          </a:solidFill>
                        </a:rPr>
                        <a:t>01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800" b="0" cap="none" spc="0" dirty="0">
                          <a:solidFill>
                            <a:schemeClr val="tx1"/>
                          </a:solidFill>
                        </a:rPr>
                        <a:t>Business Challenge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6256513"/>
                  </a:ext>
                </a:extLst>
              </a:tr>
              <a:tr h="8235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300" b="1" cap="none" spc="0" dirty="0">
                          <a:solidFill>
                            <a:srgbClr val="800000"/>
                          </a:solidFill>
                        </a:rPr>
                        <a:t>02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800" b="0" cap="none" spc="0" dirty="0">
                          <a:solidFill>
                            <a:schemeClr val="tx1"/>
                          </a:solidFill>
                        </a:rPr>
                        <a:t>Intervention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2302298"/>
                  </a:ext>
                </a:extLst>
              </a:tr>
              <a:tr h="8235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300" b="1" cap="none" spc="0" dirty="0">
                          <a:solidFill>
                            <a:srgbClr val="800000"/>
                          </a:solidFill>
                        </a:rPr>
                        <a:t>03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800" b="0" cap="none" spc="0" dirty="0">
                          <a:solidFill>
                            <a:schemeClr val="tx1"/>
                          </a:solidFill>
                        </a:rPr>
                        <a:t>Results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9239565"/>
                  </a:ext>
                </a:extLst>
              </a:tr>
              <a:tr h="8235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300" b="1" cap="none" spc="0" dirty="0">
                          <a:solidFill>
                            <a:srgbClr val="800000"/>
                          </a:solidFill>
                        </a:rPr>
                        <a:t>04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800" b="0" cap="none" spc="0" dirty="0">
                          <a:solidFill>
                            <a:schemeClr val="tx1"/>
                          </a:solidFill>
                        </a:rPr>
                        <a:t>Impact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4416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7622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895567DB-A655-0892-B980-92AE5F91692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4A07A76-F092-B456-56BD-F3CC6E9D38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Business Challenge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57177C8-B9D9-0A9E-036C-3B688B94F2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0A26F1-6826-8D62-F01B-79B2C8AECC2D}"/>
              </a:ext>
            </a:extLst>
          </p:cNvPr>
          <p:cNvSpPr txBox="1"/>
          <p:nvPr/>
        </p:nvSpPr>
        <p:spPr>
          <a:xfrm>
            <a:off x="7487708" y="2057400"/>
            <a:ext cx="38851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Opportunities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Number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Number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Number 3</a:t>
            </a:r>
          </a:p>
        </p:txBody>
      </p:sp>
    </p:spTree>
    <p:extLst>
      <p:ext uri="{BB962C8B-B14F-4D97-AF65-F5344CB8AC3E}">
        <p14:creationId xmlns:p14="http://schemas.microsoft.com/office/powerpoint/2010/main" val="3585394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34727-3233-3F41-9DCD-B2CB05B92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b="1" dirty="0"/>
              <a:t>Intervention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B20D4-FF1E-5C03-2C62-9FC46432D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3813BF9-5145-4417-B95D-FA8627973885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en-US"/>
          </a:p>
        </p:txBody>
      </p:sp>
      <p:graphicFrame>
        <p:nvGraphicFramePr>
          <p:cNvPr id="9" name="Content Placeholder 8" descr="Basic Timeline">
            <a:extLst>
              <a:ext uri="{FF2B5EF4-FFF2-40B4-BE49-F238E27FC236}">
                <a16:creationId xmlns:a16="http://schemas.microsoft.com/office/drawing/2014/main" id="{48FEC040-E487-12E9-0B47-0914FD1295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3909786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SmartArt"/>
                    <p202:designTag name="ARCH:1:VSVAR" val="Timeline"/>
                  </p202:designTagLst>
                </p202:designPr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2766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BCE42D9-D523-77C8-7C19-6938D35DC7E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3FB1FC3-4101-07BF-5CFE-B528D397AD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055688"/>
            <a:ext cx="6860276" cy="944562"/>
          </a:xfrm>
        </p:spPr>
        <p:txBody>
          <a:bodyPr/>
          <a:lstStyle/>
          <a:p>
            <a:r>
              <a:rPr lang="en-US" b="1" dirty="0"/>
              <a:t>Results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A50091C-49CF-0FD5-5832-A43EC1C8EE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746919"/>
            <a:ext cx="6860276" cy="350838"/>
          </a:xfrm>
        </p:spPr>
        <p:txBody>
          <a:bodyPr/>
          <a:lstStyle/>
          <a:p>
            <a:r>
              <a:rPr lang="en-US" dirty="0"/>
              <a:t>WHAT WE FOUND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4B90249-3BF0-95DE-5AD0-476FFE2110C0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096000" y="2133600"/>
            <a:ext cx="5183187" cy="3324225"/>
          </a:xfrm>
        </p:spPr>
        <p:txBody>
          <a:bodyPr/>
          <a:lstStyle/>
          <a:p>
            <a:r>
              <a:rPr lang="en-US" dirty="0"/>
              <a:t>Metric 1 Callout</a:t>
            </a:r>
          </a:p>
          <a:p>
            <a:r>
              <a:rPr lang="en-US" dirty="0"/>
              <a:t>Metric 2 Callout</a:t>
            </a:r>
          </a:p>
          <a:p>
            <a:r>
              <a:rPr lang="en-US" dirty="0"/>
              <a:t>Metric 3 Callout</a:t>
            </a:r>
          </a:p>
          <a:p>
            <a:r>
              <a:rPr lang="en-US" dirty="0"/>
              <a:t>Metric 4 Callout</a:t>
            </a:r>
          </a:p>
        </p:txBody>
      </p:sp>
    </p:spTree>
    <p:extLst>
      <p:ext uri="{BB962C8B-B14F-4D97-AF65-F5344CB8AC3E}">
        <p14:creationId xmlns:p14="http://schemas.microsoft.com/office/powerpoint/2010/main" val="709658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7947532-BD0B-339E-BB85-549633227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5077A44E-FCBB-43F4-6FA0-406573BA5927}"/>
              </a:ext>
            </a:extLst>
          </p:cNvPr>
          <p:cNvSpPr/>
          <p:nvPr/>
        </p:nvSpPr>
        <p:spPr>
          <a:xfrm>
            <a:off x="838200" y="1685131"/>
            <a:ext cx="10515600" cy="3191670"/>
          </a:xfrm>
          <a:prstGeom prst="roundRect">
            <a:avLst>
              <a:gd name="adj" fmla="val 5804"/>
            </a:avLst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/>
              <a:t>“Sound Bite”</a:t>
            </a:r>
          </a:p>
        </p:txBody>
      </p:sp>
    </p:spTree>
    <p:extLst>
      <p:ext uri="{BB962C8B-B14F-4D97-AF65-F5344CB8AC3E}">
        <p14:creationId xmlns:p14="http://schemas.microsoft.com/office/powerpoint/2010/main" val="2687444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D3C4F3-D20C-4591-94F4-2D965F3F97FF}"/>
              </a:ext>
            </a:extLst>
          </p:cNvPr>
          <p:cNvSpPr txBox="1"/>
          <p:nvPr/>
        </p:nvSpPr>
        <p:spPr>
          <a:xfrm>
            <a:off x="1574800" y="1095911"/>
            <a:ext cx="90424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>
                <a:latin typeface="+mj-lt"/>
              </a:rPr>
              <a:t>THANK YOU</a:t>
            </a:r>
          </a:p>
          <a:p>
            <a:pPr algn="ctr"/>
            <a:r>
              <a:rPr lang="en-US" sz="11500" b="1" dirty="0">
                <a:latin typeface="+mj-lt"/>
              </a:rPr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254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4Ze7DHEQ"/>
  <p:tag name="ARTICULATE_PROJECT_OPEN" val="0"/>
  <p:tag name="ARTICULATE_SLIDE_THUMBNAIL_REFRESH" val="1"/>
  <p:tag name="ARTICULATE_SLIDE_COUNT" val="3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Zoe">
      <a:dk1>
        <a:srgbClr val="000000"/>
      </a:dk1>
      <a:lt1>
        <a:sysClr val="window" lastClr="FFFFFF"/>
      </a:lt1>
      <a:dk2>
        <a:srgbClr val="3A3838"/>
      </a:dk2>
      <a:lt2>
        <a:srgbClr val="E7E6E6"/>
      </a:lt2>
      <a:accent1>
        <a:srgbClr val="703895"/>
      </a:accent1>
      <a:accent2>
        <a:srgbClr val="CDBAD4"/>
      </a:accent2>
      <a:accent3>
        <a:srgbClr val="462457"/>
      </a:accent3>
      <a:accent4>
        <a:srgbClr val="595959"/>
      </a:accent4>
      <a:accent5>
        <a:srgbClr val="FCD433"/>
      </a:accent5>
      <a:accent6>
        <a:srgbClr val="F7AF39"/>
      </a:accent6>
      <a:hlink>
        <a:srgbClr val="70AD47"/>
      </a:hlink>
      <a:folHlink>
        <a:srgbClr val="954F72"/>
      </a:folHlink>
    </a:clrScheme>
    <a:fontScheme name="Custom 1">
      <a:majorFont>
        <a:latin typeface="Champagne &amp; Limousines"/>
        <a:ea typeface=""/>
        <a:cs typeface=""/>
      </a:majorFont>
      <a:minorFont>
        <a:latin typeface="Champagne &amp; Limousine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248</TotalTime>
  <Words>186</Words>
  <Application>Microsoft Macintosh PowerPoint</Application>
  <PresentationFormat>Widescreen</PresentationFormat>
  <Paragraphs>48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Champagne &amp; Limousines</vt:lpstr>
      <vt:lpstr>Office Theme</vt:lpstr>
      <vt:lpstr>PowerPoint Presentation</vt:lpstr>
      <vt:lpstr>Agenda</vt:lpstr>
      <vt:lpstr>Business Challenge</vt:lpstr>
      <vt:lpstr>Intervention</vt:lpstr>
      <vt:lpstr>Results</vt:lpstr>
      <vt:lpstr>Impact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DESIGNESTO</dc:creator>
  <cp:lastModifiedBy>Tekeisha Zimmerman</cp:lastModifiedBy>
  <cp:revision>38</cp:revision>
  <cp:lastPrinted>2021-08-12T05:44:32Z</cp:lastPrinted>
  <dcterms:created xsi:type="dcterms:W3CDTF">2017-01-10T11:09:36Z</dcterms:created>
  <dcterms:modified xsi:type="dcterms:W3CDTF">2025-10-12T00:40:03Z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FA653AE5-095C-4EE7-8CF9-6D241B123D26</vt:lpwstr>
  </property>
  <property fmtid="{D5CDD505-2E9C-101B-9397-08002B2CF9AE}" pid="3" name="ArticulatePath">
    <vt:lpwstr>Widescreen Purple</vt:lpwstr>
  </property>
</Properties>
</file>