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9"/>
    <p:restoredTop sz="94615"/>
  </p:normalViewPr>
  <p:slideViewPr>
    <p:cSldViewPr snapToGrid="0" snapToObjects="1">
      <p:cViewPr varScale="1">
        <p:scale>
          <a:sx n="103" d="100"/>
          <a:sy n="103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C3CA6-7447-4E89-BD83-DF0EFBC0A0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122FF7-8652-4B50-AA0D-5DAD6CFECDF8}">
      <dgm:prSet/>
      <dgm:spPr/>
      <dgm:t>
        <a:bodyPr/>
        <a:lstStyle/>
        <a:p>
          <a:r>
            <a:rPr lang="en-US" baseline="0"/>
            <a:t>Digital companies undertaxed</a:t>
          </a:r>
          <a:endParaRPr lang="en-US"/>
        </a:p>
      </dgm:t>
    </dgm:pt>
    <dgm:pt modelId="{F7D292A5-F928-441A-B9E6-BB0FA1061C2B}" type="parTrans" cxnId="{E31E90A1-FE83-40DA-B7B8-643CBD145E72}">
      <dgm:prSet/>
      <dgm:spPr/>
      <dgm:t>
        <a:bodyPr/>
        <a:lstStyle/>
        <a:p>
          <a:endParaRPr lang="en-US"/>
        </a:p>
      </dgm:t>
    </dgm:pt>
    <dgm:pt modelId="{98FEB77B-6F16-4BA7-8A63-122452696F57}" type="sibTrans" cxnId="{E31E90A1-FE83-40DA-B7B8-643CBD145E72}">
      <dgm:prSet/>
      <dgm:spPr/>
      <dgm:t>
        <a:bodyPr/>
        <a:lstStyle/>
        <a:p>
          <a:endParaRPr lang="en-US"/>
        </a:p>
      </dgm:t>
    </dgm:pt>
    <dgm:pt modelId="{4502EC8B-A112-4C37-B72F-918F5C43E807}">
      <dgm:prSet/>
      <dgm:spPr/>
      <dgm:t>
        <a:bodyPr/>
        <a:lstStyle/>
        <a:p>
          <a:r>
            <a:rPr lang="en-US" baseline="0"/>
            <a:t>Tax law playing catch up to digitalising economy</a:t>
          </a:r>
          <a:endParaRPr lang="en-US"/>
        </a:p>
      </dgm:t>
    </dgm:pt>
    <dgm:pt modelId="{AC1128A0-CABE-4454-B6B7-C9284C727BBF}" type="parTrans" cxnId="{4142948E-D4C0-4FCE-AA0B-623D92FF2332}">
      <dgm:prSet/>
      <dgm:spPr/>
      <dgm:t>
        <a:bodyPr/>
        <a:lstStyle/>
        <a:p>
          <a:endParaRPr lang="en-US"/>
        </a:p>
      </dgm:t>
    </dgm:pt>
    <dgm:pt modelId="{39426FD0-45C5-4C4C-B4D1-DF5B0C04FA67}" type="sibTrans" cxnId="{4142948E-D4C0-4FCE-AA0B-623D92FF2332}">
      <dgm:prSet/>
      <dgm:spPr/>
      <dgm:t>
        <a:bodyPr/>
        <a:lstStyle/>
        <a:p>
          <a:endParaRPr lang="en-US"/>
        </a:p>
      </dgm:t>
    </dgm:pt>
    <dgm:pt modelId="{DE3052C8-1C1D-4F43-BA9A-F0DF08C6DF3D}">
      <dgm:prSet/>
      <dgm:spPr/>
      <dgm:t>
        <a:bodyPr/>
        <a:lstStyle/>
        <a:p>
          <a:r>
            <a:rPr lang="en-US" baseline="0"/>
            <a:t>Problem with bilateral treaties </a:t>
          </a:r>
          <a:endParaRPr lang="en-US"/>
        </a:p>
      </dgm:t>
    </dgm:pt>
    <dgm:pt modelId="{C729EB2E-1CF4-4538-BD69-43EEE5423ECD}" type="parTrans" cxnId="{485704CF-1C54-4BD7-9263-80D553576EC1}">
      <dgm:prSet/>
      <dgm:spPr/>
      <dgm:t>
        <a:bodyPr/>
        <a:lstStyle/>
        <a:p>
          <a:endParaRPr lang="en-US"/>
        </a:p>
      </dgm:t>
    </dgm:pt>
    <dgm:pt modelId="{91153A49-961C-4635-AB89-04D2EC4C3EEA}" type="sibTrans" cxnId="{485704CF-1C54-4BD7-9263-80D553576EC1}">
      <dgm:prSet/>
      <dgm:spPr/>
      <dgm:t>
        <a:bodyPr/>
        <a:lstStyle/>
        <a:p>
          <a:endParaRPr lang="en-US"/>
        </a:p>
      </dgm:t>
    </dgm:pt>
    <dgm:pt modelId="{A7E2D522-3EC4-D74B-87CE-72F305089FFA}" type="pres">
      <dgm:prSet presAssocID="{6CEC3CA6-7447-4E89-BD83-DF0EFBC0A0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574D9F-5089-224F-B980-440AB834BEE7}" type="pres">
      <dgm:prSet presAssocID="{D7122FF7-8652-4B50-AA0D-5DAD6CFECDF8}" presName="hierRoot1" presStyleCnt="0"/>
      <dgm:spPr/>
    </dgm:pt>
    <dgm:pt modelId="{47244857-597E-8548-87CC-34D3595CB900}" type="pres">
      <dgm:prSet presAssocID="{D7122FF7-8652-4B50-AA0D-5DAD6CFECDF8}" presName="composite" presStyleCnt="0"/>
      <dgm:spPr/>
    </dgm:pt>
    <dgm:pt modelId="{7D1CA34A-DD61-964F-ABD3-121A79451AD4}" type="pres">
      <dgm:prSet presAssocID="{D7122FF7-8652-4B50-AA0D-5DAD6CFECDF8}" presName="background" presStyleLbl="node0" presStyleIdx="0" presStyleCnt="3"/>
      <dgm:spPr/>
    </dgm:pt>
    <dgm:pt modelId="{0DBD2462-B22A-2F4B-B2BF-E52A36ACEEDE}" type="pres">
      <dgm:prSet presAssocID="{D7122FF7-8652-4B50-AA0D-5DAD6CFECDF8}" presName="text" presStyleLbl="fgAcc0" presStyleIdx="0" presStyleCnt="3">
        <dgm:presLayoutVars>
          <dgm:chPref val="3"/>
        </dgm:presLayoutVars>
      </dgm:prSet>
      <dgm:spPr/>
    </dgm:pt>
    <dgm:pt modelId="{A303E711-0ED1-E04D-8CE1-A56ED4D3A485}" type="pres">
      <dgm:prSet presAssocID="{D7122FF7-8652-4B50-AA0D-5DAD6CFECDF8}" presName="hierChild2" presStyleCnt="0"/>
      <dgm:spPr/>
    </dgm:pt>
    <dgm:pt modelId="{BC27FE37-935E-EA45-A72F-39046D45FD69}" type="pres">
      <dgm:prSet presAssocID="{4502EC8B-A112-4C37-B72F-918F5C43E807}" presName="hierRoot1" presStyleCnt="0"/>
      <dgm:spPr/>
    </dgm:pt>
    <dgm:pt modelId="{422383FA-B095-B44E-8827-AF3B6BF84029}" type="pres">
      <dgm:prSet presAssocID="{4502EC8B-A112-4C37-B72F-918F5C43E807}" presName="composite" presStyleCnt="0"/>
      <dgm:spPr/>
    </dgm:pt>
    <dgm:pt modelId="{524F0AC7-F010-E14D-9B01-2448BE6974BD}" type="pres">
      <dgm:prSet presAssocID="{4502EC8B-A112-4C37-B72F-918F5C43E807}" presName="background" presStyleLbl="node0" presStyleIdx="1" presStyleCnt="3"/>
      <dgm:spPr/>
    </dgm:pt>
    <dgm:pt modelId="{9A806C7E-3F36-D043-9037-24FDB9E4869E}" type="pres">
      <dgm:prSet presAssocID="{4502EC8B-A112-4C37-B72F-918F5C43E807}" presName="text" presStyleLbl="fgAcc0" presStyleIdx="1" presStyleCnt="3">
        <dgm:presLayoutVars>
          <dgm:chPref val="3"/>
        </dgm:presLayoutVars>
      </dgm:prSet>
      <dgm:spPr/>
    </dgm:pt>
    <dgm:pt modelId="{347B3D6E-FB3A-5A4D-A6D4-0F81EECF0DE0}" type="pres">
      <dgm:prSet presAssocID="{4502EC8B-A112-4C37-B72F-918F5C43E807}" presName="hierChild2" presStyleCnt="0"/>
      <dgm:spPr/>
    </dgm:pt>
    <dgm:pt modelId="{5357656A-562B-7549-ADBF-D690831A4780}" type="pres">
      <dgm:prSet presAssocID="{DE3052C8-1C1D-4F43-BA9A-F0DF08C6DF3D}" presName="hierRoot1" presStyleCnt="0"/>
      <dgm:spPr/>
    </dgm:pt>
    <dgm:pt modelId="{ABF6E721-0D7B-5F46-8028-0C521B597FAF}" type="pres">
      <dgm:prSet presAssocID="{DE3052C8-1C1D-4F43-BA9A-F0DF08C6DF3D}" presName="composite" presStyleCnt="0"/>
      <dgm:spPr/>
    </dgm:pt>
    <dgm:pt modelId="{08858691-CAF3-654B-B760-503BA682E3C2}" type="pres">
      <dgm:prSet presAssocID="{DE3052C8-1C1D-4F43-BA9A-F0DF08C6DF3D}" presName="background" presStyleLbl="node0" presStyleIdx="2" presStyleCnt="3"/>
      <dgm:spPr/>
    </dgm:pt>
    <dgm:pt modelId="{BC9A9968-78E4-F345-83B0-6C35564D2833}" type="pres">
      <dgm:prSet presAssocID="{DE3052C8-1C1D-4F43-BA9A-F0DF08C6DF3D}" presName="text" presStyleLbl="fgAcc0" presStyleIdx="2" presStyleCnt="3">
        <dgm:presLayoutVars>
          <dgm:chPref val="3"/>
        </dgm:presLayoutVars>
      </dgm:prSet>
      <dgm:spPr/>
    </dgm:pt>
    <dgm:pt modelId="{DB1A892B-10F1-0A48-B013-CF4D0DD6F4BB}" type="pres">
      <dgm:prSet presAssocID="{DE3052C8-1C1D-4F43-BA9A-F0DF08C6DF3D}" presName="hierChild2" presStyleCnt="0"/>
      <dgm:spPr/>
    </dgm:pt>
  </dgm:ptLst>
  <dgm:cxnLst>
    <dgm:cxn modelId="{49B8141B-B79C-9D4F-B9DD-C2C42B9AB04C}" type="presOf" srcId="{D7122FF7-8652-4B50-AA0D-5DAD6CFECDF8}" destId="{0DBD2462-B22A-2F4B-B2BF-E52A36ACEEDE}" srcOrd="0" destOrd="0" presId="urn:microsoft.com/office/officeart/2005/8/layout/hierarchy1"/>
    <dgm:cxn modelId="{69DA9F3D-E4DA-9F4D-AB08-5452B009B4BB}" type="presOf" srcId="{4502EC8B-A112-4C37-B72F-918F5C43E807}" destId="{9A806C7E-3F36-D043-9037-24FDB9E4869E}" srcOrd="0" destOrd="0" presId="urn:microsoft.com/office/officeart/2005/8/layout/hierarchy1"/>
    <dgm:cxn modelId="{F3834641-ED98-314C-B8CF-3F2F56E53C58}" type="presOf" srcId="{DE3052C8-1C1D-4F43-BA9A-F0DF08C6DF3D}" destId="{BC9A9968-78E4-F345-83B0-6C35564D2833}" srcOrd="0" destOrd="0" presId="urn:microsoft.com/office/officeart/2005/8/layout/hierarchy1"/>
    <dgm:cxn modelId="{4142948E-D4C0-4FCE-AA0B-623D92FF2332}" srcId="{6CEC3CA6-7447-4E89-BD83-DF0EFBC0A05A}" destId="{4502EC8B-A112-4C37-B72F-918F5C43E807}" srcOrd="1" destOrd="0" parTransId="{AC1128A0-CABE-4454-B6B7-C9284C727BBF}" sibTransId="{39426FD0-45C5-4C4C-B4D1-DF5B0C04FA67}"/>
    <dgm:cxn modelId="{E31E90A1-FE83-40DA-B7B8-643CBD145E72}" srcId="{6CEC3CA6-7447-4E89-BD83-DF0EFBC0A05A}" destId="{D7122FF7-8652-4B50-AA0D-5DAD6CFECDF8}" srcOrd="0" destOrd="0" parTransId="{F7D292A5-F928-441A-B9E6-BB0FA1061C2B}" sibTransId="{98FEB77B-6F16-4BA7-8A63-122452696F57}"/>
    <dgm:cxn modelId="{69E254AD-66D5-134A-8481-D518358C53F8}" type="presOf" srcId="{6CEC3CA6-7447-4E89-BD83-DF0EFBC0A05A}" destId="{A7E2D522-3EC4-D74B-87CE-72F305089FFA}" srcOrd="0" destOrd="0" presId="urn:microsoft.com/office/officeart/2005/8/layout/hierarchy1"/>
    <dgm:cxn modelId="{485704CF-1C54-4BD7-9263-80D553576EC1}" srcId="{6CEC3CA6-7447-4E89-BD83-DF0EFBC0A05A}" destId="{DE3052C8-1C1D-4F43-BA9A-F0DF08C6DF3D}" srcOrd="2" destOrd="0" parTransId="{C729EB2E-1CF4-4538-BD69-43EEE5423ECD}" sibTransId="{91153A49-961C-4635-AB89-04D2EC4C3EEA}"/>
    <dgm:cxn modelId="{723E22D5-51A2-0742-A296-12BCB2856802}" type="presParOf" srcId="{A7E2D522-3EC4-D74B-87CE-72F305089FFA}" destId="{D7574D9F-5089-224F-B980-440AB834BEE7}" srcOrd="0" destOrd="0" presId="urn:microsoft.com/office/officeart/2005/8/layout/hierarchy1"/>
    <dgm:cxn modelId="{AC2C2A56-0E32-4341-A773-2054C4E42C8D}" type="presParOf" srcId="{D7574D9F-5089-224F-B980-440AB834BEE7}" destId="{47244857-597E-8548-87CC-34D3595CB900}" srcOrd="0" destOrd="0" presId="urn:microsoft.com/office/officeart/2005/8/layout/hierarchy1"/>
    <dgm:cxn modelId="{FD8969EB-DA70-2645-A103-5ED2C0879BF4}" type="presParOf" srcId="{47244857-597E-8548-87CC-34D3595CB900}" destId="{7D1CA34A-DD61-964F-ABD3-121A79451AD4}" srcOrd="0" destOrd="0" presId="urn:microsoft.com/office/officeart/2005/8/layout/hierarchy1"/>
    <dgm:cxn modelId="{380B900D-CBF4-E040-B579-CFC4D9653333}" type="presParOf" srcId="{47244857-597E-8548-87CC-34D3595CB900}" destId="{0DBD2462-B22A-2F4B-B2BF-E52A36ACEEDE}" srcOrd="1" destOrd="0" presId="urn:microsoft.com/office/officeart/2005/8/layout/hierarchy1"/>
    <dgm:cxn modelId="{32B637B3-BF61-964C-922E-64F5CF28E715}" type="presParOf" srcId="{D7574D9F-5089-224F-B980-440AB834BEE7}" destId="{A303E711-0ED1-E04D-8CE1-A56ED4D3A485}" srcOrd="1" destOrd="0" presId="urn:microsoft.com/office/officeart/2005/8/layout/hierarchy1"/>
    <dgm:cxn modelId="{7390FEED-759D-F141-86B2-BEA7094BDA1E}" type="presParOf" srcId="{A7E2D522-3EC4-D74B-87CE-72F305089FFA}" destId="{BC27FE37-935E-EA45-A72F-39046D45FD69}" srcOrd="1" destOrd="0" presId="urn:microsoft.com/office/officeart/2005/8/layout/hierarchy1"/>
    <dgm:cxn modelId="{A7F23B4F-FD34-9643-842B-28063A72F056}" type="presParOf" srcId="{BC27FE37-935E-EA45-A72F-39046D45FD69}" destId="{422383FA-B095-B44E-8827-AF3B6BF84029}" srcOrd="0" destOrd="0" presId="urn:microsoft.com/office/officeart/2005/8/layout/hierarchy1"/>
    <dgm:cxn modelId="{B11767A9-F309-004D-AE00-34DE1439A7F8}" type="presParOf" srcId="{422383FA-B095-B44E-8827-AF3B6BF84029}" destId="{524F0AC7-F010-E14D-9B01-2448BE6974BD}" srcOrd="0" destOrd="0" presId="urn:microsoft.com/office/officeart/2005/8/layout/hierarchy1"/>
    <dgm:cxn modelId="{1A7E1DDD-0BC5-4E4B-91EB-528446E8B8A2}" type="presParOf" srcId="{422383FA-B095-B44E-8827-AF3B6BF84029}" destId="{9A806C7E-3F36-D043-9037-24FDB9E4869E}" srcOrd="1" destOrd="0" presId="urn:microsoft.com/office/officeart/2005/8/layout/hierarchy1"/>
    <dgm:cxn modelId="{CCAAD824-3AA8-204E-8993-6651A9A3F96F}" type="presParOf" srcId="{BC27FE37-935E-EA45-A72F-39046D45FD69}" destId="{347B3D6E-FB3A-5A4D-A6D4-0F81EECF0DE0}" srcOrd="1" destOrd="0" presId="urn:microsoft.com/office/officeart/2005/8/layout/hierarchy1"/>
    <dgm:cxn modelId="{EDFC8733-04A3-D544-AF10-617BD87EFFE2}" type="presParOf" srcId="{A7E2D522-3EC4-D74B-87CE-72F305089FFA}" destId="{5357656A-562B-7549-ADBF-D690831A4780}" srcOrd="2" destOrd="0" presId="urn:microsoft.com/office/officeart/2005/8/layout/hierarchy1"/>
    <dgm:cxn modelId="{092D84A2-AB8F-614F-8697-CA17D8DA6CB3}" type="presParOf" srcId="{5357656A-562B-7549-ADBF-D690831A4780}" destId="{ABF6E721-0D7B-5F46-8028-0C521B597FAF}" srcOrd="0" destOrd="0" presId="urn:microsoft.com/office/officeart/2005/8/layout/hierarchy1"/>
    <dgm:cxn modelId="{6BB6D8BB-0782-B842-A1D2-278056446F29}" type="presParOf" srcId="{ABF6E721-0D7B-5F46-8028-0C521B597FAF}" destId="{08858691-CAF3-654B-B760-503BA682E3C2}" srcOrd="0" destOrd="0" presId="urn:microsoft.com/office/officeart/2005/8/layout/hierarchy1"/>
    <dgm:cxn modelId="{F8DF5979-7D44-BF4F-9EE7-847A208927A7}" type="presParOf" srcId="{ABF6E721-0D7B-5F46-8028-0C521B597FAF}" destId="{BC9A9968-78E4-F345-83B0-6C35564D2833}" srcOrd="1" destOrd="0" presId="urn:microsoft.com/office/officeart/2005/8/layout/hierarchy1"/>
    <dgm:cxn modelId="{5986E2CB-DA0E-FC46-9C3A-7384D1EBF944}" type="presParOf" srcId="{5357656A-562B-7549-ADBF-D690831A4780}" destId="{DB1A892B-10F1-0A48-B013-CF4D0DD6F4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1FBD4-8F47-4C6F-906A-64327BFEE0B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B16D88-B677-4DDB-B0CD-3FF5AC128BF7}">
      <dgm:prSet/>
      <dgm:spPr/>
      <dgm:t>
        <a:bodyPr/>
        <a:lstStyle/>
        <a:p>
          <a:pPr>
            <a:defRPr cap="all"/>
          </a:pPr>
          <a:r>
            <a:rPr lang="en-US" baseline="0"/>
            <a:t>Reallocates the profits of about 100 of the world’s largest and most profitable MNEs to market jurisdictions</a:t>
          </a:r>
          <a:endParaRPr lang="en-US"/>
        </a:p>
      </dgm:t>
    </dgm:pt>
    <dgm:pt modelId="{29C8999A-46C6-492C-B1DA-5EFDF2DFF814}" type="parTrans" cxnId="{EEB102AD-D99B-4C89-89B5-B3797A2299CD}">
      <dgm:prSet/>
      <dgm:spPr/>
      <dgm:t>
        <a:bodyPr/>
        <a:lstStyle/>
        <a:p>
          <a:endParaRPr lang="en-US"/>
        </a:p>
      </dgm:t>
    </dgm:pt>
    <dgm:pt modelId="{BA579DDB-09E2-47F6-A321-E44914160467}" type="sibTrans" cxnId="{EEB102AD-D99B-4C89-89B5-B3797A2299CD}">
      <dgm:prSet/>
      <dgm:spPr/>
      <dgm:t>
        <a:bodyPr/>
        <a:lstStyle/>
        <a:p>
          <a:endParaRPr lang="en-US"/>
        </a:p>
      </dgm:t>
    </dgm:pt>
    <dgm:pt modelId="{EAF24E31-7E22-44FE-89A7-3FBC686364D3}">
      <dgm:prSet/>
      <dgm:spPr/>
      <dgm:t>
        <a:bodyPr/>
        <a:lstStyle/>
        <a:p>
          <a:pPr>
            <a:defRPr cap="all"/>
          </a:pPr>
          <a:r>
            <a:rPr lang="en-US" baseline="0"/>
            <a:t>Establishes new nexus and profit allocation rules that expand the taxing rights of market jurisdictions – regardless of physical presence</a:t>
          </a:r>
          <a:endParaRPr lang="en-US"/>
        </a:p>
      </dgm:t>
    </dgm:pt>
    <dgm:pt modelId="{5C0C533D-929F-4A3C-9B35-E28FF27FE883}" type="parTrans" cxnId="{FD250B57-4931-4D8D-9D63-93DF52DB7329}">
      <dgm:prSet/>
      <dgm:spPr/>
      <dgm:t>
        <a:bodyPr/>
        <a:lstStyle/>
        <a:p>
          <a:endParaRPr lang="en-US"/>
        </a:p>
      </dgm:t>
    </dgm:pt>
    <dgm:pt modelId="{FD77E7EA-B13F-4517-AB96-1D1A1FD26762}" type="sibTrans" cxnId="{FD250B57-4931-4D8D-9D63-93DF52DB7329}">
      <dgm:prSet/>
      <dgm:spPr/>
      <dgm:t>
        <a:bodyPr/>
        <a:lstStyle/>
        <a:p>
          <a:endParaRPr lang="en-US"/>
        </a:p>
      </dgm:t>
    </dgm:pt>
    <dgm:pt modelId="{72CBFA2E-3BC4-4C63-B50B-24DE1206CD85}">
      <dgm:prSet/>
      <dgm:spPr/>
      <dgm:t>
        <a:bodyPr/>
        <a:lstStyle/>
        <a:p>
          <a:pPr>
            <a:defRPr cap="all"/>
          </a:pPr>
          <a:r>
            <a:rPr lang="en-US" baseline="0"/>
            <a:t>Uses revenue sourcing rules to determine whether revenue derives from a market jurisdiction and profit allocation rules to allocate profits to market jurisdictions</a:t>
          </a:r>
          <a:endParaRPr lang="en-US"/>
        </a:p>
      </dgm:t>
    </dgm:pt>
    <dgm:pt modelId="{E1782B44-2FBD-4EA6-A18B-885D2C5EC5AC}" type="parTrans" cxnId="{37B6BE81-4205-499E-A8BB-D05F2D1935E5}">
      <dgm:prSet/>
      <dgm:spPr/>
      <dgm:t>
        <a:bodyPr/>
        <a:lstStyle/>
        <a:p>
          <a:endParaRPr lang="en-US"/>
        </a:p>
      </dgm:t>
    </dgm:pt>
    <dgm:pt modelId="{280540C7-7A3F-43AE-AABD-534532221D2F}" type="sibTrans" cxnId="{37B6BE81-4205-499E-A8BB-D05F2D1935E5}">
      <dgm:prSet/>
      <dgm:spPr/>
      <dgm:t>
        <a:bodyPr/>
        <a:lstStyle/>
        <a:p>
          <a:endParaRPr lang="en-US"/>
        </a:p>
      </dgm:t>
    </dgm:pt>
    <dgm:pt modelId="{32B721EE-DA53-4CB3-8749-69FC6009B439}" type="pres">
      <dgm:prSet presAssocID="{9131FBD4-8F47-4C6F-906A-64327BFEE0B2}" presName="root" presStyleCnt="0">
        <dgm:presLayoutVars>
          <dgm:dir/>
          <dgm:resizeHandles val="exact"/>
        </dgm:presLayoutVars>
      </dgm:prSet>
      <dgm:spPr/>
    </dgm:pt>
    <dgm:pt modelId="{3BABE50E-91C4-46E9-8C52-63F0A6819790}" type="pres">
      <dgm:prSet presAssocID="{A3B16D88-B677-4DDB-B0CD-3FF5AC128BF7}" presName="compNode" presStyleCnt="0"/>
      <dgm:spPr/>
    </dgm:pt>
    <dgm:pt modelId="{A2002E7D-123C-4D78-882A-C73293AEE9CF}" type="pres">
      <dgm:prSet presAssocID="{A3B16D88-B677-4DDB-B0CD-3FF5AC128BF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0AD411E-E816-4B3C-B44E-7B0A3BE46C8F}" type="pres">
      <dgm:prSet presAssocID="{A3B16D88-B677-4DDB-B0CD-3FF5AC128B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3F959B8-547D-4297-8E22-DC12353EBB5E}" type="pres">
      <dgm:prSet presAssocID="{A3B16D88-B677-4DDB-B0CD-3FF5AC128BF7}" presName="spaceRect" presStyleCnt="0"/>
      <dgm:spPr/>
    </dgm:pt>
    <dgm:pt modelId="{C8F0C355-26AF-494D-892F-256A70646160}" type="pres">
      <dgm:prSet presAssocID="{A3B16D88-B677-4DDB-B0CD-3FF5AC128BF7}" presName="textRect" presStyleLbl="revTx" presStyleIdx="0" presStyleCnt="3">
        <dgm:presLayoutVars>
          <dgm:chMax val="1"/>
          <dgm:chPref val="1"/>
        </dgm:presLayoutVars>
      </dgm:prSet>
      <dgm:spPr/>
    </dgm:pt>
    <dgm:pt modelId="{2D1DD3AA-27EC-40AE-B92F-C70F3DCA9AC8}" type="pres">
      <dgm:prSet presAssocID="{BA579DDB-09E2-47F6-A321-E44914160467}" presName="sibTrans" presStyleCnt="0"/>
      <dgm:spPr/>
    </dgm:pt>
    <dgm:pt modelId="{438EAA38-8553-45A3-915E-394C8A252CE7}" type="pres">
      <dgm:prSet presAssocID="{EAF24E31-7E22-44FE-89A7-3FBC686364D3}" presName="compNode" presStyleCnt="0"/>
      <dgm:spPr/>
    </dgm:pt>
    <dgm:pt modelId="{CB3C7FBA-7A92-4B54-A820-24FBC345079B}" type="pres">
      <dgm:prSet presAssocID="{EAF24E31-7E22-44FE-89A7-3FBC686364D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9B6F3AB-CFA5-49B6-8879-7FE86AD1D5E9}" type="pres">
      <dgm:prSet presAssocID="{EAF24E31-7E22-44FE-89A7-3FBC686364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2B7713B-F167-41AE-B83E-E17A900CC972}" type="pres">
      <dgm:prSet presAssocID="{EAF24E31-7E22-44FE-89A7-3FBC686364D3}" presName="spaceRect" presStyleCnt="0"/>
      <dgm:spPr/>
    </dgm:pt>
    <dgm:pt modelId="{E20F6CBA-7F33-4FCB-9790-6A3D0DB11603}" type="pres">
      <dgm:prSet presAssocID="{EAF24E31-7E22-44FE-89A7-3FBC686364D3}" presName="textRect" presStyleLbl="revTx" presStyleIdx="1" presStyleCnt="3">
        <dgm:presLayoutVars>
          <dgm:chMax val="1"/>
          <dgm:chPref val="1"/>
        </dgm:presLayoutVars>
      </dgm:prSet>
      <dgm:spPr/>
    </dgm:pt>
    <dgm:pt modelId="{10EEA366-6827-4BAE-8601-8AE70A1EBBC4}" type="pres">
      <dgm:prSet presAssocID="{FD77E7EA-B13F-4517-AB96-1D1A1FD26762}" presName="sibTrans" presStyleCnt="0"/>
      <dgm:spPr/>
    </dgm:pt>
    <dgm:pt modelId="{DA4C8E1E-DFB0-4906-8101-33E613552101}" type="pres">
      <dgm:prSet presAssocID="{72CBFA2E-3BC4-4C63-B50B-24DE1206CD85}" presName="compNode" presStyleCnt="0"/>
      <dgm:spPr/>
    </dgm:pt>
    <dgm:pt modelId="{6D2A8F6B-803E-4B97-8C39-DA5656DEEDD0}" type="pres">
      <dgm:prSet presAssocID="{72CBFA2E-3BC4-4C63-B50B-24DE1206CD8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27E4A47-F2A6-4115-94A7-2FDC07F354C6}" type="pres">
      <dgm:prSet presAssocID="{72CBFA2E-3BC4-4C63-B50B-24DE1206CD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FE2B453-8DF2-453D-BA71-42A04231AA03}" type="pres">
      <dgm:prSet presAssocID="{72CBFA2E-3BC4-4C63-B50B-24DE1206CD85}" presName="spaceRect" presStyleCnt="0"/>
      <dgm:spPr/>
    </dgm:pt>
    <dgm:pt modelId="{AC3B5183-A080-488A-8FD5-CF812F53FCB0}" type="pres">
      <dgm:prSet presAssocID="{72CBFA2E-3BC4-4C63-B50B-24DE1206CD8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D250B57-4931-4D8D-9D63-93DF52DB7329}" srcId="{9131FBD4-8F47-4C6F-906A-64327BFEE0B2}" destId="{EAF24E31-7E22-44FE-89A7-3FBC686364D3}" srcOrd="1" destOrd="0" parTransId="{5C0C533D-929F-4A3C-9B35-E28FF27FE883}" sibTransId="{FD77E7EA-B13F-4517-AB96-1D1A1FD26762}"/>
    <dgm:cxn modelId="{37B6BE81-4205-499E-A8BB-D05F2D1935E5}" srcId="{9131FBD4-8F47-4C6F-906A-64327BFEE0B2}" destId="{72CBFA2E-3BC4-4C63-B50B-24DE1206CD85}" srcOrd="2" destOrd="0" parTransId="{E1782B44-2FBD-4EA6-A18B-885D2C5EC5AC}" sibTransId="{280540C7-7A3F-43AE-AABD-534532221D2F}"/>
    <dgm:cxn modelId="{F9299C8A-244C-47B7-B952-728A09645836}" type="presOf" srcId="{9131FBD4-8F47-4C6F-906A-64327BFEE0B2}" destId="{32B721EE-DA53-4CB3-8749-69FC6009B439}" srcOrd="0" destOrd="0" presId="urn:microsoft.com/office/officeart/2018/5/layout/IconLeafLabelList"/>
    <dgm:cxn modelId="{EEB102AD-D99B-4C89-89B5-B3797A2299CD}" srcId="{9131FBD4-8F47-4C6F-906A-64327BFEE0B2}" destId="{A3B16D88-B677-4DDB-B0CD-3FF5AC128BF7}" srcOrd="0" destOrd="0" parTransId="{29C8999A-46C6-492C-B1DA-5EFDF2DFF814}" sibTransId="{BA579DDB-09E2-47F6-A321-E44914160467}"/>
    <dgm:cxn modelId="{D5A1CAAF-C060-4AE0-8D6A-67B6B574CE15}" type="presOf" srcId="{A3B16D88-B677-4DDB-B0CD-3FF5AC128BF7}" destId="{C8F0C355-26AF-494D-892F-256A70646160}" srcOrd="0" destOrd="0" presId="urn:microsoft.com/office/officeart/2018/5/layout/IconLeafLabelList"/>
    <dgm:cxn modelId="{C62F51D1-9B6A-42D8-9C4D-1534B7FF53FF}" type="presOf" srcId="{72CBFA2E-3BC4-4C63-B50B-24DE1206CD85}" destId="{AC3B5183-A080-488A-8FD5-CF812F53FCB0}" srcOrd="0" destOrd="0" presId="urn:microsoft.com/office/officeart/2018/5/layout/IconLeafLabelList"/>
    <dgm:cxn modelId="{BDF565EC-20B6-4778-87EB-DFF9BB97DE80}" type="presOf" srcId="{EAF24E31-7E22-44FE-89A7-3FBC686364D3}" destId="{E20F6CBA-7F33-4FCB-9790-6A3D0DB11603}" srcOrd="0" destOrd="0" presId="urn:microsoft.com/office/officeart/2018/5/layout/IconLeafLabelList"/>
    <dgm:cxn modelId="{86550C0A-52B1-40B8-AC56-810F3D03C951}" type="presParOf" srcId="{32B721EE-DA53-4CB3-8749-69FC6009B439}" destId="{3BABE50E-91C4-46E9-8C52-63F0A6819790}" srcOrd="0" destOrd="0" presId="urn:microsoft.com/office/officeart/2018/5/layout/IconLeafLabelList"/>
    <dgm:cxn modelId="{1DFD38FE-5448-4D57-AAC2-10C9C3ED37D0}" type="presParOf" srcId="{3BABE50E-91C4-46E9-8C52-63F0A6819790}" destId="{A2002E7D-123C-4D78-882A-C73293AEE9CF}" srcOrd="0" destOrd="0" presId="urn:microsoft.com/office/officeart/2018/5/layout/IconLeafLabelList"/>
    <dgm:cxn modelId="{FEDBE94F-553C-45EF-BF42-D9B3680900DD}" type="presParOf" srcId="{3BABE50E-91C4-46E9-8C52-63F0A6819790}" destId="{C0AD411E-E816-4B3C-B44E-7B0A3BE46C8F}" srcOrd="1" destOrd="0" presId="urn:microsoft.com/office/officeart/2018/5/layout/IconLeafLabelList"/>
    <dgm:cxn modelId="{EA825B8B-15A1-436B-9C7B-09119674EE2B}" type="presParOf" srcId="{3BABE50E-91C4-46E9-8C52-63F0A6819790}" destId="{43F959B8-547D-4297-8E22-DC12353EBB5E}" srcOrd="2" destOrd="0" presId="urn:microsoft.com/office/officeart/2018/5/layout/IconLeafLabelList"/>
    <dgm:cxn modelId="{6FC1423A-B68A-4E01-BB70-468E5C0A566C}" type="presParOf" srcId="{3BABE50E-91C4-46E9-8C52-63F0A6819790}" destId="{C8F0C355-26AF-494D-892F-256A70646160}" srcOrd="3" destOrd="0" presId="urn:microsoft.com/office/officeart/2018/5/layout/IconLeafLabelList"/>
    <dgm:cxn modelId="{AFA10295-A25F-4272-B1EC-6235BDC49546}" type="presParOf" srcId="{32B721EE-DA53-4CB3-8749-69FC6009B439}" destId="{2D1DD3AA-27EC-40AE-B92F-C70F3DCA9AC8}" srcOrd="1" destOrd="0" presId="urn:microsoft.com/office/officeart/2018/5/layout/IconLeafLabelList"/>
    <dgm:cxn modelId="{DC4B3244-FE05-4DEC-BE0E-DEE4E285D9C1}" type="presParOf" srcId="{32B721EE-DA53-4CB3-8749-69FC6009B439}" destId="{438EAA38-8553-45A3-915E-394C8A252CE7}" srcOrd="2" destOrd="0" presId="urn:microsoft.com/office/officeart/2018/5/layout/IconLeafLabelList"/>
    <dgm:cxn modelId="{B5A0EA72-2CBA-4D4B-8412-7BB95251ACFD}" type="presParOf" srcId="{438EAA38-8553-45A3-915E-394C8A252CE7}" destId="{CB3C7FBA-7A92-4B54-A820-24FBC345079B}" srcOrd="0" destOrd="0" presId="urn:microsoft.com/office/officeart/2018/5/layout/IconLeafLabelList"/>
    <dgm:cxn modelId="{8A40ED78-445E-4DAB-9C1F-E4BDBAFF93D9}" type="presParOf" srcId="{438EAA38-8553-45A3-915E-394C8A252CE7}" destId="{39B6F3AB-CFA5-49B6-8879-7FE86AD1D5E9}" srcOrd="1" destOrd="0" presId="urn:microsoft.com/office/officeart/2018/5/layout/IconLeafLabelList"/>
    <dgm:cxn modelId="{553882CF-7A17-4EC2-88D9-BB691A2A4653}" type="presParOf" srcId="{438EAA38-8553-45A3-915E-394C8A252CE7}" destId="{62B7713B-F167-41AE-B83E-E17A900CC972}" srcOrd="2" destOrd="0" presId="urn:microsoft.com/office/officeart/2018/5/layout/IconLeafLabelList"/>
    <dgm:cxn modelId="{DB62AD3C-1387-4C76-8E2B-B7667522B458}" type="presParOf" srcId="{438EAA38-8553-45A3-915E-394C8A252CE7}" destId="{E20F6CBA-7F33-4FCB-9790-6A3D0DB11603}" srcOrd="3" destOrd="0" presId="urn:microsoft.com/office/officeart/2018/5/layout/IconLeafLabelList"/>
    <dgm:cxn modelId="{D472EB74-961E-422F-85C7-E17E5FBACFED}" type="presParOf" srcId="{32B721EE-DA53-4CB3-8749-69FC6009B439}" destId="{10EEA366-6827-4BAE-8601-8AE70A1EBBC4}" srcOrd="3" destOrd="0" presId="urn:microsoft.com/office/officeart/2018/5/layout/IconLeafLabelList"/>
    <dgm:cxn modelId="{2238EB12-7251-4109-B51C-0D73F69CF18D}" type="presParOf" srcId="{32B721EE-DA53-4CB3-8749-69FC6009B439}" destId="{DA4C8E1E-DFB0-4906-8101-33E613552101}" srcOrd="4" destOrd="0" presId="urn:microsoft.com/office/officeart/2018/5/layout/IconLeafLabelList"/>
    <dgm:cxn modelId="{A6BEE8F8-30EC-45FF-BD57-2FD1F25632E9}" type="presParOf" srcId="{DA4C8E1E-DFB0-4906-8101-33E613552101}" destId="{6D2A8F6B-803E-4B97-8C39-DA5656DEEDD0}" srcOrd="0" destOrd="0" presId="urn:microsoft.com/office/officeart/2018/5/layout/IconLeafLabelList"/>
    <dgm:cxn modelId="{9182FFE6-0663-4C88-9A13-82BFBD9431F7}" type="presParOf" srcId="{DA4C8E1E-DFB0-4906-8101-33E613552101}" destId="{F27E4A47-F2A6-4115-94A7-2FDC07F354C6}" srcOrd="1" destOrd="0" presId="urn:microsoft.com/office/officeart/2018/5/layout/IconLeafLabelList"/>
    <dgm:cxn modelId="{1930F914-7DB9-4487-9F78-98A9F6CBCF0D}" type="presParOf" srcId="{DA4C8E1E-DFB0-4906-8101-33E613552101}" destId="{CFE2B453-8DF2-453D-BA71-42A04231AA03}" srcOrd="2" destOrd="0" presId="urn:microsoft.com/office/officeart/2018/5/layout/IconLeafLabelList"/>
    <dgm:cxn modelId="{DC0D9403-A504-40AA-BBC9-D1B99B43F927}" type="presParOf" srcId="{DA4C8E1E-DFB0-4906-8101-33E613552101}" destId="{AC3B5183-A080-488A-8FD5-CF812F53FCB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C2636-08FD-5D47-B785-812CC3D20C5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4106F39-488E-0D43-B52D-D3DF15DC56B3}">
      <dgm:prSet phldrT="[Text]"/>
      <dgm:spPr/>
      <dgm:t>
        <a:bodyPr/>
        <a:lstStyle/>
        <a:p>
          <a:r>
            <a:rPr lang="en-GB" dirty="0"/>
            <a:t>Kenya</a:t>
          </a:r>
        </a:p>
      </dgm:t>
    </dgm:pt>
    <dgm:pt modelId="{13908ECB-1B6C-2945-8DA4-6E8002B90E54}" type="parTrans" cxnId="{22A4534A-544A-6F4D-9E76-F221938B5EAF}">
      <dgm:prSet/>
      <dgm:spPr/>
      <dgm:t>
        <a:bodyPr/>
        <a:lstStyle/>
        <a:p>
          <a:endParaRPr lang="en-GB"/>
        </a:p>
      </dgm:t>
    </dgm:pt>
    <dgm:pt modelId="{6F6BC84F-B28D-5C42-A8A3-D852DE0D4DD5}" type="sibTrans" cxnId="{22A4534A-544A-6F4D-9E76-F221938B5EAF}">
      <dgm:prSet/>
      <dgm:spPr/>
      <dgm:t>
        <a:bodyPr/>
        <a:lstStyle/>
        <a:p>
          <a:endParaRPr lang="en-GB"/>
        </a:p>
      </dgm:t>
    </dgm:pt>
    <dgm:pt modelId="{13FAAB77-6D31-954E-BB8B-B6F24D8B0439}">
      <dgm:prSet phldrT="[Text]"/>
      <dgm:spPr/>
      <dgm:t>
        <a:bodyPr/>
        <a:lstStyle/>
        <a:p>
          <a:r>
            <a:rPr lang="en-GB" dirty="0"/>
            <a:t>Uganda</a:t>
          </a:r>
        </a:p>
      </dgm:t>
    </dgm:pt>
    <dgm:pt modelId="{D1EAB447-BD05-7644-A9E5-2F34EFCC7A9A}" type="parTrans" cxnId="{AE0E7595-C57B-1847-BC23-8463DD8CB621}">
      <dgm:prSet/>
      <dgm:spPr/>
      <dgm:t>
        <a:bodyPr/>
        <a:lstStyle/>
        <a:p>
          <a:endParaRPr lang="en-GB"/>
        </a:p>
      </dgm:t>
    </dgm:pt>
    <dgm:pt modelId="{AD1F3E2F-2AE9-0041-B734-42A748583511}" type="sibTrans" cxnId="{AE0E7595-C57B-1847-BC23-8463DD8CB621}">
      <dgm:prSet/>
      <dgm:spPr/>
      <dgm:t>
        <a:bodyPr/>
        <a:lstStyle/>
        <a:p>
          <a:endParaRPr lang="en-GB"/>
        </a:p>
      </dgm:t>
    </dgm:pt>
    <dgm:pt modelId="{B7D5F6A8-9718-B84C-8197-F2BE902C2341}">
      <dgm:prSet phldrT="[Text]"/>
      <dgm:spPr/>
      <dgm:t>
        <a:bodyPr/>
        <a:lstStyle/>
        <a:p>
          <a:r>
            <a:rPr lang="en-GB" dirty="0"/>
            <a:t>Tanzania</a:t>
          </a:r>
        </a:p>
      </dgm:t>
    </dgm:pt>
    <dgm:pt modelId="{249E2241-7968-114C-9677-613644B41DC6}" type="parTrans" cxnId="{474D3052-58FB-B447-A5E1-F71D09071129}">
      <dgm:prSet/>
      <dgm:spPr/>
      <dgm:t>
        <a:bodyPr/>
        <a:lstStyle/>
        <a:p>
          <a:endParaRPr lang="en-GB"/>
        </a:p>
      </dgm:t>
    </dgm:pt>
    <dgm:pt modelId="{C6CA1EBE-D29E-C744-B520-A53C9204C5A4}" type="sibTrans" cxnId="{474D3052-58FB-B447-A5E1-F71D09071129}">
      <dgm:prSet/>
      <dgm:spPr/>
      <dgm:t>
        <a:bodyPr/>
        <a:lstStyle/>
        <a:p>
          <a:endParaRPr lang="en-GB"/>
        </a:p>
      </dgm:t>
    </dgm:pt>
    <dgm:pt modelId="{B692581C-5967-704F-9FC1-82593ECB15B7}">
      <dgm:prSet/>
      <dgm:spPr/>
      <dgm:t>
        <a:bodyPr/>
        <a:lstStyle/>
        <a:p>
          <a:r>
            <a:rPr lang="en-GB" dirty="0"/>
            <a:t>India</a:t>
          </a:r>
        </a:p>
      </dgm:t>
    </dgm:pt>
    <dgm:pt modelId="{26F55F53-2CBA-B645-90C6-DC2A931D3A9D}" type="parTrans" cxnId="{DF4AD4D5-6725-AD4C-A18C-398912780778}">
      <dgm:prSet/>
      <dgm:spPr/>
      <dgm:t>
        <a:bodyPr/>
        <a:lstStyle/>
        <a:p>
          <a:endParaRPr lang="en-GB"/>
        </a:p>
      </dgm:t>
    </dgm:pt>
    <dgm:pt modelId="{CDB86B44-ABD4-E44F-84F3-CEFA77ED0EC6}" type="sibTrans" cxnId="{DF4AD4D5-6725-AD4C-A18C-398912780778}">
      <dgm:prSet/>
      <dgm:spPr/>
      <dgm:t>
        <a:bodyPr/>
        <a:lstStyle/>
        <a:p>
          <a:endParaRPr lang="en-GB"/>
        </a:p>
      </dgm:t>
    </dgm:pt>
    <dgm:pt modelId="{A25CDB63-D1BC-9E4F-A86E-B327CE610651}">
      <dgm:prSet/>
      <dgm:spPr/>
      <dgm:t>
        <a:bodyPr/>
        <a:lstStyle/>
        <a:p>
          <a:r>
            <a:rPr lang="en-GB" dirty="0"/>
            <a:t>Taiwan</a:t>
          </a:r>
        </a:p>
      </dgm:t>
    </dgm:pt>
    <dgm:pt modelId="{C00C69DD-A731-5147-B3EC-5E70433EAD6F}" type="parTrans" cxnId="{14593C85-CAC1-2C47-80A6-0468D63FC625}">
      <dgm:prSet/>
      <dgm:spPr/>
      <dgm:t>
        <a:bodyPr/>
        <a:lstStyle/>
        <a:p>
          <a:endParaRPr lang="en-GB"/>
        </a:p>
      </dgm:t>
    </dgm:pt>
    <dgm:pt modelId="{751C3C6B-02D0-AB48-8488-888A393FC576}" type="sibTrans" cxnId="{14593C85-CAC1-2C47-80A6-0468D63FC625}">
      <dgm:prSet/>
      <dgm:spPr/>
      <dgm:t>
        <a:bodyPr/>
        <a:lstStyle/>
        <a:p>
          <a:endParaRPr lang="en-GB"/>
        </a:p>
      </dgm:t>
    </dgm:pt>
    <dgm:pt modelId="{5AA23270-C94D-7443-BC19-D354F23F8431}">
      <dgm:prSet/>
      <dgm:spPr/>
      <dgm:t>
        <a:bodyPr/>
        <a:lstStyle/>
        <a:p>
          <a:r>
            <a:rPr lang="en-GB" dirty="0"/>
            <a:t>Turkey</a:t>
          </a:r>
        </a:p>
      </dgm:t>
    </dgm:pt>
    <dgm:pt modelId="{F1249786-0E76-5748-9344-3C37D2AA8B14}" type="parTrans" cxnId="{65AB5467-9511-E942-A619-70B190EA303E}">
      <dgm:prSet/>
      <dgm:spPr/>
      <dgm:t>
        <a:bodyPr/>
        <a:lstStyle/>
        <a:p>
          <a:endParaRPr lang="en-GB"/>
        </a:p>
      </dgm:t>
    </dgm:pt>
    <dgm:pt modelId="{2B08451A-8621-6D4E-96D8-F16CAD8BA2C4}" type="sibTrans" cxnId="{65AB5467-9511-E942-A619-70B190EA303E}">
      <dgm:prSet/>
      <dgm:spPr/>
      <dgm:t>
        <a:bodyPr/>
        <a:lstStyle/>
        <a:p>
          <a:endParaRPr lang="en-GB"/>
        </a:p>
      </dgm:t>
    </dgm:pt>
    <dgm:pt modelId="{047E4AD2-66CD-0546-B5AE-20B06ED0789F}">
      <dgm:prSet/>
      <dgm:spPr/>
      <dgm:t>
        <a:bodyPr/>
        <a:lstStyle/>
        <a:p>
          <a:r>
            <a:rPr lang="en-GB" dirty="0"/>
            <a:t>China</a:t>
          </a:r>
        </a:p>
      </dgm:t>
    </dgm:pt>
    <dgm:pt modelId="{FEE90CFF-DEDF-1D40-9D3E-D2D91CAD3E92}" type="parTrans" cxnId="{90AD305F-C656-2349-A607-EFFA38BBC414}">
      <dgm:prSet/>
      <dgm:spPr/>
      <dgm:t>
        <a:bodyPr/>
        <a:lstStyle/>
        <a:p>
          <a:endParaRPr lang="en-GB"/>
        </a:p>
      </dgm:t>
    </dgm:pt>
    <dgm:pt modelId="{83B16B27-B6D3-F649-861F-F7D2B31E3707}" type="sibTrans" cxnId="{90AD305F-C656-2349-A607-EFFA38BBC414}">
      <dgm:prSet/>
      <dgm:spPr/>
      <dgm:t>
        <a:bodyPr/>
        <a:lstStyle/>
        <a:p>
          <a:endParaRPr lang="en-GB"/>
        </a:p>
      </dgm:t>
    </dgm:pt>
    <dgm:pt modelId="{2A4EB293-A338-2849-B461-ADDA90454070}" type="pres">
      <dgm:prSet presAssocID="{D6AC2636-08FD-5D47-B785-812CC3D20C5D}" presName="Name0" presStyleCnt="0">
        <dgm:presLayoutVars>
          <dgm:dir/>
          <dgm:resizeHandles val="exact"/>
        </dgm:presLayoutVars>
      </dgm:prSet>
      <dgm:spPr/>
    </dgm:pt>
    <dgm:pt modelId="{052AA891-5FE7-1A45-BE47-8AAFF8704A63}" type="pres">
      <dgm:prSet presAssocID="{64106F39-488E-0D43-B52D-D3DF15DC56B3}" presName="node" presStyleLbl="node1" presStyleIdx="0" presStyleCnt="7">
        <dgm:presLayoutVars>
          <dgm:bulletEnabled val="1"/>
        </dgm:presLayoutVars>
      </dgm:prSet>
      <dgm:spPr/>
    </dgm:pt>
    <dgm:pt modelId="{46B50BFE-2339-0940-9915-B361373ED80E}" type="pres">
      <dgm:prSet presAssocID="{6F6BC84F-B28D-5C42-A8A3-D852DE0D4DD5}" presName="sibTrans" presStyleLbl="sibTrans2D1" presStyleIdx="0" presStyleCnt="6"/>
      <dgm:spPr/>
    </dgm:pt>
    <dgm:pt modelId="{F45EF451-1820-FA46-869A-EF591C74CC79}" type="pres">
      <dgm:prSet presAssocID="{6F6BC84F-B28D-5C42-A8A3-D852DE0D4DD5}" presName="connectorText" presStyleLbl="sibTrans2D1" presStyleIdx="0" presStyleCnt="6"/>
      <dgm:spPr/>
    </dgm:pt>
    <dgm:pt modelId="{D6EAEBAC-3DF4-B24E-BCCD-3DDCE6B5C299}" type="pres">
      <dgm:prSet presAssocID="{13FAAB77-6D31-954E-BB8B-B6F24D8B0439}" presName="node" presStyleLbl="node1" presStyleIdx="1" presStyleCnt="7">
        <dgm:presLayoutVars>
          <dgm:bulletEnabled val="1"/>
        </dgm:presLayoutVars>
      </dgm:prSet>
      <dgm:spPr/>
    </dgm:pt>
    <dgm:pt modelId="{92B9A796-5580-9B42-88BC-E0DAF7C25A7D}" type="pres">
      <dgm:prSet presAssocID="{AD1F3E2F-2AE9-0041-B734-42A748583511}" presName="sibTrans" presStyleLbl="sibTrans2D1" presStyleIdx="1" presStyleCnt="6"/>
      <dgm:spPr/>
    </dgm:pt>
    <dgm:pt modelId="{6264C303-0068-DA4E-8E5D-1264B48A3208}" type="pres">
      <dgm:prSet presAssocID="{AD1F3E2F-2AE9-0041-B734-42A748583511}" presName="connectorText" presStyleLbl="sibTrans2D1" presStyleIdx="1" presStyleCnt="6"/>
      <dgm:spPr/>
    </dgm:pt>
    <dgm:pt modelId="{60CC4D04-B749-8F42-8DF7-5EE2610B1739}" type="pres">
      <dgm:prSet presAssocID="{B7D5F6A8-9718-B84C-8197-F2BE902C2341}" presName="node" presStyleLbl="node1" presStyleIdx="2" presStyleCnt="7">
        <dgm:presLayoutVars>
          <dgm:bulletEnabled val="1"/>
        </dgm:presLayoutVars>
      </dgm:prSet>
      <dgm:spPr/>
    </dgm:pt>
    <dgm:pt modelId="{004909ED-DD48-0840-95F4-695336B87387}" type="pres">
      <dgm:prSet presAssocID="{C6CA1EBE-D29E-C744-B520-A53C9204C5A4}" presName="sibTrans" presStyleLbl="sibTrans2D1" presStyleIdx="2" presStyleCnt="6"/>
      <dgm:spPr/>
    </dgm:pt>
    <dgm:pt modelId="{944692FD-3274-3746-B240-71CF6ACBC896}" type="pres">
      <dgm:prSet presAssocID="{C6CA1EBE-D29E-C744-B520-A53C9204C5A4}" presName="connectorText" presStyleLbl="sibTrans2D1" presStyleIdx="2" presStyleCnt="6"/>
      <dgm:spPr/>
    </dgm:pt>
    <dgm:pt modelId="{55D54E4A-C895-514B-8894-45F4325868CC}" type="pres">
      <dgm:prSet presAssocID="{B692581C-5967-704F-9FC1-82593ECB15B7}" presName="node" presStyleLbl="node1" presStyleIdx="3" presStyleCnt="7">
        <dgm:presLayoutVars>
          <dgm:bulletEnabled val="1"/>
        </dgm:presLayoutVars>
      </dgm:prSet>
      <dgm:spPr/>
    </dgm:pt>
    <dgm:pt modelId="{5ED530F1-F2F8-614C-8BE1-CEF7FCBF55A7}" type="pres">
      <dgm:prSet presAssocID="{CDB86B44-ABD4-E44F-84F3-CEFA77ED0EC6}" presName="sibTrans" presStyleLbl="sibTrans2D1" presStyleIdx="3" presStyleCnt="6"/>
      <dgm:spPr/>
    </dgm:pt>
    <dgm:pt modelId="{6450A9B0-FBAE-084A-A9AF-ADB67D25556B}" type="pres">
      <dgm:prSet presAssocID="{CDB86B44-ABD4-E44F-84F3-CEFA77ED0EC6}" presName="connectorText" presStyleLbl="sibTrans2D1" presStyleIdx="3" presStyleCnt="6"/>
      <dgm:spPr/>
    </dgm:pt>
    <dgm:pt modelId="{037E74F5-6C4B-4841-A7E2-5F12B31EC36C}" type="pres">
      <dgm:prSet presAssocID="{A25CDB63-D1BC-9E4F-A86E-B327CE610651}" presName="node" presStyleLbl="node1" presStyleIdx="4" presStyleCnt="7">
        <dgm:presLayoutVars>
          <dgm:bulletEnabled val="1"/>
        </dgm:presLayoutVars>
      </dgm:prSet>
      <dgm:spPr/>
    </dgm:pt>
    <dgm:pt modelId="{C816A730-368F-4741-923B-B9CDC637761A}" type="pres">
      <dgm:prSet presAssocID="{751C3C6B-02D0-AB48-8488-888A393FC576}" presName="sibTrans" presStyleLbl="sibTrans2D1" presStyleIdx="4" presStyleCnt="6"/>
      <dgm:spPr/>
    </dgm:pt>
    <dgm:pt modelId="{C1CC040C-BA02-E947-A071-12E8475715A8}" type="pres">
      <dgm:prSet presAssocID="{751C3C6B-02D0-AB48-8488-888A393FC576}" presName="connectorText" presStyleLbl="sibTrans2D1" presStyleIdx="4" presStyleCnt="6"/>
      <dgm:spPr/>
    </dgm:pt>
    <dgm:pt modelId="{5F8484D0-4F50-E249-A50C-DAFB27B8721B}" type="pres">
      <dgm:prSet presAssocID="{5AA23270-C94D-7443-BC19-D354F23F8431}" presName="node" presStyleLbl="node1" presStyleIdx="5" presStyleCnt="7">
        <dgm:presLayoutVars>
          <dgm:bulletEnabled val="1"/>
        </dgm:presLayoutVars>
      </dgm:prSet>
      <dgm:spPr/>
    </dgm:pt>
    <dgm:pt modelId="{41603D35-095C-0642-A7F1-6966D63840B7}" type="pres">
      <dgm:prSet presAssocID="{2B08451A-8621-6D4E-96D8-F16CAD8BA2C4}" presName="sibTrans" presStyleLbl="sibTrans2D1" presStyleIdx="5" presStyleCnt="6"/>
      <dgm:spPr/>
    </dgm:pt>
    <dgm:pt modelId="{BF430C09-A248-0245-9983-C3452B9B22B3}" type="pres">
      <dgm:prSet presAssocID="{2B08451A-8621-6D4E-96D8-F16CAD8BA2C4}" presName="connectorText" presStyleLbl="sibTrans2D1" presStyleIdx="5" presStyleCnt="6"/>
      <dgm:spPr/>
    </dgm:pt>
    <dgm:pt modelId="{17D7369F-BDDB-1D44-8F1A-E3676918FBC2}" type="pres">
      <dgm:prSet presAssocID="{047E4AD2-66CD-0546-B5AE-20B06ED0789F}" presName="node" presStyleLbl="node1" presStyleIdx="6" presStyleCnt="7">
        <dgm:presLayoutVars>
          <dgm:bulletEnabled val="1"/>
        </dgm:presLayoutVars>
      </dgm:prSet>
      <dgm:spPr/>
    </dgm:pt>
  </dgm:ptLst>
  <dgm:cxnLst>
    <dgm:cxn modelId="{2615E306-5F59-4947-8BD3-CBF1D1590817}" type="presOf" srcId="{64106F39-488E-0D43-B52D-D3DF15DC56B3}" destId="{052AA891-5FE7-1A45-BE47-8AAFF8704A63}" srcOrd="0" destOrd="0" presId="urn:microsoft.com/office/officeart/2005/8/layout/process1"/>
    <dgm:cxn modelId="{A7F57912-6719-B645-BC3A-2BDF7E042C48}" type="presOf" srcId="{047E4AD2-66CD-0546-B5AE-20B06ED0789F}" destId="{17D7369F-BDDB-1D44-8F1A-E3676918FBC2}" srcOrd="0" destOrd="0" presId="urn:microsoft.com/office/officeart/2005/8/layout/process1"/>
    <dgm:cxn modelId="{2F01AE17-3C69-B241-95E3-3E28C9524244}" type="presOf" srcId="{751C3C6B-02D0-AB48-8488-888A393FC576}" destId="{C816A730-368F-4741-923B-B9CDC637761A}" srcOrd="0" destOrd="0" presId="urn:microsoft.com/office/officeart/2005/8/layout/process1"/>
    <dgm:cxn modelId="{039B241B-07F9-4B4B-B533-DC04D79F24CB}" type="presOf" srcId="{B7D5F6A8-9718-B84C-8197-F2BE902C2341}" destId="{60CC4D04-B749-8F42-8DF7-5EE2610B1739}" srcOrd="0" destOrd="0" presId="urn:microsoft.com/office/officeart/2005/8/layout/process1"/>
    <dgm:cxn modelId="{B9053928-62E5-F146-9DA2-7F59D14C9BE9}" type="presOf" srcId="{13FAAB77-6D31-954E-BB8B-B6F24D8B0439}" destId="{D6EAEBAC-3DF4-B24E-BCCD-3DDCE6B5C299}" srcOrd="0" destOrd="0" presId="urn:microsoft.com/office/officeart/2005/8/layout/process1"/>
    <dgm:cxn modelId="{0945B333-552A-1A47-8A73-0199AB9F91D4}" type="presOf" srcId="{C6CA1EBE-D29E-C744-B520-A53C9204C5A4}" destId="{004909ED-DD48-0840-95F4-695336B87387}" srcOrd="0" destOrd="0" presId="urn:microsoft.com/office/officeart/2005/8/layout/process1"/>
    <dgm:cxn modelId="{CEC48F3C-EECA-EF43-9B5F-71DF038CA6E3}" type="presOf" srcId="{A25CDB63-D1BC-9E4F-A86E-B327CE610651}" destId="{037E74F5-6C4B-4841-A7E2-5F12B31EC36C}" srcOrd="0" destOrd="0" presId="urn:microsoft.com/office/officeart/2005/8/layout/process1"/>
    <dgm:cxn modelId="{22A4534A-544A-6F4D-9E76-F221938B5EAF}" srcId="{D6AC2636-08FD-5D47-B785-812CC3D20C5D}" destId="{64106F39-488E-0D43-B52D-D3DF15DC56B3}" srcOrd="0" destOrd="0" parTransId="{13908ECB-1B6C-2945-8DA4-6E8002B90E54}" sibTransId="{6F6BC84F-B28D-5C42-A8A3-D852DE0D4DD5}"/>
    <dgm:cxn modelId="{EF6D194D-CE94-A943-854A-F4A77DED575B}" type="presOf" srcId="{751C3C6B-02D0-AB48-8488-888A393FC576}" destId="{C1CC040C-BA02-E947-A071-12E8475715A8}" srcOrd="1" destOrd="0" presId="urn:microsoft.com/office/officeart/2005/8/layout/process1"/>
    <dgm:cxn modelId="{474D3052-58FB-B447-A5E1-F71D09071129}" srcId="{D6AC2636-08FD-5D47-B785-812CC3D20C5D}" destId="{B7D5F6A8-9718-B84C-8197-F2BE902C2341}" srcOrd="2" destOrd="0" parTransId="{249E2241-7968-114C-9677-613644B41DC6}" sibTransId="{C6CA1EBE-D29E-C744-B520-A53C9204C5A4}"/>
    <dgm:cxn modelId="{90AD305F-C656-2349-A607-EFFA38BBC414}" srcId="{D6AC2636-08FD-5D47-B785-812CC3D20C5D}" destId="{047E4AD2-66CD-0546-B5AE-20B06ED0789F}" srcOrd="6" destOrd="0" parTransId="{FEE90CFF-DEDF-1D40-9D3E-D2D91CAD3E92}" sibTransId="{83B16B27-B6D3-F649-861F-F7D2B31E3707}"/>
    <dgm:cxn modelId="{65AB5467-9511-E942-A619-70B190EA303E}" srcId="{D6AC2636-08FD-5D47-B785-812CC3D20C5D}" destId="{5AA23270-C94D-7443-BC19-D354F23F8431}" srcOrd="5" destOrd="0" parTransId="{F1249786-0E76-5748-9344-3C37D2AA8B14}" sibTransId="{2B08451A-8621-6D4E-96D8-F16CAD8BA2C4}"/>
    <dgm:cxn modelId="{63534C7C-F2AB-0A44-B86E-442D47560B7C}" type="presOf" srcId="{CDB86B44-ABD4-E44F-84F3-CEFA77ED0EC6}" destId="{5ED530F1-F2F8-614C-8BE1-CEF7FCBF55A7}" srcOrd="0" destOrd="0" presId="urn:microsoft.com/office/officeart/2005/8/layout/process1"/>
    <dgm:cxn modelId="{14593C85-CAC1-2C47-80A6-0468D63FC625}" srcId="{D6AC2636-08FD-5D47-B785-812CC3D20C5D}" destId="{A25CDB63-D1BC-9E4F-A86E-B327CE610651}" srcOrd="4" destOrd="0" parTransId="{C00C69DD-A731-5147-B3EC-5E70433EAD6F}" sibTransId="{751C3C6B-02D0-AB48-8488-888A393FC576}"/>
    <dgm:cxn modelId="{AE0E7595-C57B-1847-BC23-8463DD8CB621}" srcId="{D6AC2636-08FD-5D47-B785-812CC3D20C5D}" destId="{13FAAB77-6D31-954E-BB8B-B6F24D8B0439}" srcOrd="1" destOrd="0" parTransId="{D1EAB447-BD05-7644-A9E5-2F34EFCC7A9A}" sibTransId="{AD1F3E2F-2AE9-0041-B734-42A748583511}"/>
    <dgm:cxn modelId="{E517FD97-4C2B-574F-BA5D-07B5C26EF85A}" type="presOf" srcId="{C6CA1EBE-D29E-C744-B520-A53C9204C5A4}" destId="{944692FD-3274-3746-B240-71CF6ACBC896}" srcOrd="1" destOrd="0" presId="urn:microsoft.com/office/officeart/2005/8/layout/process1"/>
    <dgm:cxn modelId="{F1E0AB98-29CB-CB4C-9C34-4BFA8B04409D}" type="presOf" srcId="{2B08451A-8621-6D4E-96D8-F16CAD8BA2C4}" destId="{41603D35-095C-0642-A7F1-6966D63840B7}" srcOrd="0" destOrd="0" presId="urn:microsoft.com/office/officeart/2005/8/layout/process1"/>
    <dgm:cxn modelId="{47A2269D-5EA9-6C4B-A270-545FD8C7E07B}" type="presOf" srcId="{AD1F3E2F-2AE9-0041-B734-42A748583511}" destId="{6264C303-0068-DA4E-8E5D-1264B48A3208}" srcOrd="1" destOrd="0" presId="urn:microsoft.com/office/officeart/2005/8/layout/process1"/>
    <dgm:cxn modelId="{D4661AAF-764F-D948-9647-DE9B80FF1427}" type="presOf" srcId="{B692581C-5967-704F-9FC1-82593ECB15B7}" destId="{55D54E4A-C895-514B-8894-45F4325868CC}" srcOrd="0" destOrd="0" presId="urn:microsoft.com/office/officeart/2005/8/layout/process1"/>
    <dgm:cxn modelId="{49C99AB5-EBD6-434B-B9A0-DA9D9755BE06}" type="presOf" srcId="{AD1F3E2F-2AE9-0041-B734-42A748583511}" destId="{92B9A796-5580-9B42-88BC-E0DAF7C25A7D}" srcOrd="0" destOrd="0" presId="urn:microsoft.com/office/officeart/2005/8/layout/process1"/>
    <dgm:cxn modelId="{7B0AE1C4-0344-FB49-AE65-A2A6C567C46E}" type="presOf" srcId="{D6AC2636-08FD-5D47-B785-812CC3D20C5D}" destId="{2A4EB293-A338-2849-B461-ADDA90454070}" srcOrd="0" destOrd="0" presId="urn:microsoft.com/office/officeart/2005/8/layout/process1"/>
    <dgm:cxn modelId="{ECD4C5C5-98C8-2544-BE29-2E26574978E8}" type="presOf" srcId="{6F6BC84F-B28D-5C42-A8A3-D852DE0D4DD5}" destId="{F45EF451-1820-FA46-869A-EF591C74CC79}" srcOrd="1" destOrd="0" presId="urn:microsoft.com/office/officeart/2005/8/layout/process1"/>
    <dgm:cxn modelId="{95B561CE-E99F-EE46-8A2B-67CA0D922221}" type="presOf" srcId="{6F6BC84F-B28D-5C42-A8A3-D852DE0D4DD5}" destId="{46B50BFE-2339-0940-9915-B361373ED80E}" srcOrd="0" destOrd="0" presId="urn:microsoft.com/office/officeart/2005/8/layout/process1"/>
    <dgm:cxn modelId="{DF4AD4D5-6725-AD4C-A18C-398912780778}" srcId="{D6AC2636-08FD-5D47-B785-812CC3D20C5D}" destId="{B692581C-5967-704F-9FC1-82593ECB15B7}" srcOrd="3" destOrd="0" parTransId="{26F55F53-2CBA-B645-90C6-DC2A931D3A9D}" sibTransId="{CDB86B44-ABD4-E44F-84F3-CEFA77ED0EC6}"/>
    <dgm:cxn modelId="{4D7E07F4-5C47-E84A-83C3-2DAC0925B2AC}" type="presOf" srcId="{2B08451A-8621-6D4E-96D8-F16CAD8BA2C4}" destId="{BF430C09-A248-0245-9983-C3452B9B22B3}" srcOrd="1" destOrd="0" presId="urn:microsoft.com/office/officeart/2005/8/layout/process1"/>
    <dgm:cxn modelId="{C5454BF4-4221-E643-817B-2B7FDDF42F41}" type="presOf" srcId="{5AA23270-C94D-7443-BC19-D354F23F8431}" destId="{5F8484D0-4F50-E249-A50C-DAFB27B8721B}" srcOrd="0" destOrd="0" presId="urn:microsoft.com/office/officeart/2005/8/layout/process1"/>
    <dgm:cxn modelId="{4C4A2FF5-F015-BA40-91C8-46535BA54F8F}" type="presOf" srcId="{CDB86B44-ABD4-E44F-84F3-CEFA77ED0EC6}" destId="{6450A9B0-FBAE-084A-A9AF-ADB67D25556B}" srcOrd="1" destOrd="0" presId="urn:microsoft.com/office/officeart/2005/8/layout/process1"/>
    <dgm:cxn modelId="{8B3BE52D-A9A7-5348-BEB6-45B40A10B99C}" type="presParOf" srcId="{2A4EB293-A338-2849-B461-ADDA90454070}" destId="{052AA891-5FE7-1A45-BE47-8AAFF8704A63}" srcOrd="0" destOrd="0" presId="urn:microsoft.com/office/officeart/2005/8/layout/process1"/>
    <dgm:cxn modelId="{D89DB62B-0B8D-374D-AD76-BF50DCEF83BE}" type="presParOf" srcId="{2A4EB293-A338-2849-B461-ADDA90454070}" destId="{46B50BFE-2339-0940-9915-B361373ED80E}" srcOrd="1" destOrd="0" presId="urn:microsoft.com/office/officeart/2005/8/layout/process1"/>
    <dgm:cxn modelId="{DC87790D-7B8E-8840-9ABF-E8F924BEFB59}" type="presParOf" srcId="{46B50BFE-2339-0940-9915-B361373ED80E}" destId="{F45EF451-1820-FA46-869A-EF591C74CC79}" srcOrd="0" destOrd="0" presId="urn:microsoft.com/office/officeart/2005/8/layout/process1"/>
    <dgm:cxn modelId="{C773DAB0-ABBD-3640-965A-191596A6F77F}" type="presParOf" srcId="{2A4EB293-A338-2849-B461-ADDA90454070}" destId="{D6EAEBAC-3DF4-B24E-BCCD-3DDCE6B5C299}" srcOrd="2" destOrd="0" presId="urn:microsoft.com/office/officeart/2005/8/layout/process1"/>
    <dgm:cxn modelId="{CD746A83-92E0-6A45-9675-1C49ED465C86}" type="presParOf" srcId="{2A4EB293-A338-2849-B461-ADDA90454070}" destId="{92B9A796-5580-9B42-88BC-E0DAF7C25A7D}" srcOrd="3" destOrd="0" presId="urn:microsoft.com/office/officeart/2005/8/layout/process1"/>
    <dgm:cxn modelId="{23FA2691-CE31-3345-849F-3A9F530C17B5}" type="presParOf" srcId="{92B9A796-5580-9B42-88BC-E0DAF7C25A7D}" destId="{6264C303-0068-DA4E-8E5D-1264B48A3208}" srcOrd="0" destOrd="0" presId="urn:microsoft.com/office/officeart/2005/8/layout/process1"/>
    <dgm:cxn modelId="{7F6928B7-0C32-8445-98A8-7669FEE53AFB}" type="presParOf" srcId="{2A4EB293-A338-2849-B461-ADDA90454070}" destId="{60CC4D04-B749-8F42-8DF7-5EE2610B1739}" srcOrd="4" destOrd="0" presId="urn:microsoft.com/office/officeart/2005/8/layout/process1"/>
    <dgm:cxn modelId="{2B6B940A-B7B4-A845-801E-8A950E562D82}" type="presParOf" srcId="{2A4EB293-A338-2849-B461-ADDA90454070}" destId="{004909ED-DD48-0840-95F4-695336B87387}" srcOrd="5" destOrd="0" presId="urn:microsoft.com/office/officeart/2005/8/layout/process1"/>
    <dgm:cxn modelId="{EA3C20E9-5989-4F43-94B9-91154C67DC5A}" type="presParOf" srcId="{004909ED-DD48-0840-95F4-695336B87387}" destId="{944692FD-3274-3746-B240-71CF6ACBC896}" srcOrd="0" destOrd="0" presId="urn:microsoft.com/office/officeart/2005/8/layout/process1"/>
    <dgm:cxn modelId="{E737F2D3-2DE8-674C-A3B2-7735520E4183}" type="presParOf" srcId="{2A4EB293-A338-2849-B461-ADDA90454070}" destId="{55D54E4A-C895-514B-8894-45F4325868CC}" srcOrd="6" destOrd="0" presId="urn:microsoft.com/office/officeart/2005/8/layout/process1"/>
    <dgm:cxn modelId="{E0C7397F-9B37-A344-99D7-DA2B6F5974D0}" type="presParOf" srcId="{2A4EB293-A338-2849-B461-ADDA90454070}" destId="{5ED530F1-F2F8-614C-8BE1-CEF7FCBF55A7}" srcOrd="7" destOrd="0" presId="urn:microsoft.com/office/officeart/2005/8/layout/process1"/>
    <dgm:cxn modelId="{C66D5FD6-08A4-EB45-AE72-9B6C62B878BF}" type="presParOf" srcId="{5ED530F1-F2F8-614C-8BE1-CEF7FCBF55A7}" destId="{6450A9B0-FBAE-084A-A9AF-ADB67D25556B}" srcOrd="0" destOrd="0" presId="urn:microsoft.com/office/officeart/2005/8/layout/process1"/>
    <dgm:cxn modelId="{A6707D6E-961A-6744-8D85-EA26950B9FB1}" type="presParOf" srcId="{2A4EB293-A338-2849-B461-ADDA90454070}" destId="{037E74F5-6C4B-4841-A7E2-5F12B31EC36C}" srcOrd="8" destOrd="0" presId="urn:microsoft.com/office/officeart/2005/8/layout/process1"/>
    <dgm:cxn modelId="{0BC1064D-9AE4-724F-870E-9FFBF7776635}" type="presParOf" srcId="{2A4EB293-A338-2849-B461-ADDA90454070}" destId="{C816A730-368F-4741-923B-B9CDC637761A}" srcOrd="9" destOrd="0" presId="urn:microsoft.com/office/officeart/2005/8/layout/process1"/>
    <dgm:cxn modelId="{9EEC6915-64BB-F241-8B16-7F138743CB45}" type="presParOf" srcId="{C816A730-368F-4741-923B-B9CDC637761A}" destId="{C1CC040C-BA02-E947-A071-12E8475715A8}" srcOrd="0" destOrd="0" presId="urn:microsoft.com/office/officeart/2005/8/layout/process1"/>
    <dgm:cxn modelId="{9607C762-3CCE-4844-8B29-7C16BD0E68BB}" type="presParOf" srcId="{2A4EB293-A338-2849-B461-ADDA90454070}" destId="{5F8484D0-4F50-E249-A50C-DAFB27B8721B}" srcOrd="10" destOrd="0" presId="urn:microsoft.com/office/officeart/2005/8/layout/process1"/>
    <dgm:cxn modelId="{5CA0B3AF-C5DD-E34E-90A5-277386E789F1}" type="presParOf" srcId="{2A4EB293-A338-2849-B461-ADDA90454070}" destId="{41603D35-095C-0642-A7F1-6966D63840B7}" srcOrd="11" destOrd="0" presId="urn:microsoft.com/office/officeart/2005/8/layout/process1"/>
    <dgm:cxn modelId="{4B37BD1B-FE6A-C04C-8224-9AFB9A7CDF16}" type="presParOf" srcId="{41603D35-095C-0642-A7F1-6966D63840B7}" destId="{BF430C09-A248-0245-9983-C3452B9B22B3}" srcOrd="0" destOrd="0" presId="urn:microsoft.com/office/officeart/2005/8/layout/process1"/>
    <dgm:cxn modelId="{A88AB7B2-74CB-5D4F-943A-B829665654A4}" type="presParOf" srcId="{2A4EB293-A338-2849-B461-ADDA90454070}" destId="{17D7369F-BDDB-1D44-8F1A-E3676918FBC2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CA34A-DD61-964F-ABD3-121A79451AD4}">
      <dsp:nvSpPr>
        <dsp:cNvPr id="0" name=""/>
        <dsp:cNvSpPr/>
      </dsp:nvSpPr>
      <dsp:spPr>
        <a:xfrm>
          <a:off x="0" y="733813"/>
          <a:ext cx="3122265" cy="1982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D2462-B22A-2F4B-B2BF-E52A36ACEEDE}">
      <dsp:nvSpPr>
        <dsp:cNvPr id="0" name=""/>
        <dsp:cNvSpPr/>
      </dsp:nvSpPr>
      <dsp:spPr>
        <a:xfrm>
          <a:off x="346918" y="1063385"/>
          <a:ext cx="3122265" cy="198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Digital companies undertaxed</a:t>
          </a:r>
          <a:endParaRPr lang="en-US" sz="2900" kern="1200"/>
        </a:p>
      </dsp:txBody>
      <dsp:txXfrm>
        <a:off x="404987" y="1121454"/>
        <a:ext cx="3006127" cy="1866500"/>
      </dsp:txXfrm>
    </dsp:sp>
    <dsp:sp modelId="{524F0AC7-F010-E14D-9B01-2448BE6974BD}">
      <dsp:nvSpPr>
        <dsp:cNvPr id="0" name=""/>
        <dsp:cNvSpPr/>
      </dsp:nvSpPr>
      <dsp:spPr>
        <a:xfrm>
          <a:off x="3816102" y="733813"/>
          <a:ext cx="3122265" cy="1982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06C7E-3F36-D043-9037-24FDB9E4869E}">
      <dsp:nvSpPr>
        <dsp:cNvPr id="0" name=""/>
        <dsp:cNvSpPr/>
      </dsp:nvSpPr>
      <dsp:spPr>
        <a:xfrm>
          <a:off x="4163020" y="1063385"/>
          <a:ext cx="3122265" cy="198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Tax law playing catch up to digitalising economy</a:t>
          </a:r>
          <a:endParaRPr lang="en-US" sz="2900" kern="1200"/>
        </a:p>
      </dsp:txBody>
      <dsp:txXfrm>
        <a:off x="4221089" y="1121454"/>
        <a:ext cx="3006127" cy="1866500"/>
      </dsp:txXfrm>
    </dsp:sp>
    <dsp:sp modelId="{08858691-CAF3-654B-B760-503BA682E3C2}">
      <dsp:nvSpPr>
        <dsp:cNvPr id="0" name=""/>
        <dsp:cNvSpPr/>
      </dsp:nvSpPr>
      <dsp:spPr>
        <a:xfrm>
          <a:off x="7632204" y="733813"/>
          <a:ext cx="3122265" cy="1982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9968-78E4-F345-83B0-6C35564D2833}">
      <dsp:nvSpPr>
        <dsp:cNvPr id="0" name=""/>
        <dsp:cNvSpPr/>
      </dsp:nvSpPr>
      <dsp:spPr>
        <a:xfrm>
          <a:off x="7979122" y="1063385"/>
          <a:ext cx="3122265" cy="1982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baseline="0"/>
            <a:t>Problem with bilateral treaties </a:t>
          </a:r>
          <a:endParaRPr lang="en-US" sz="2900" kern="1200"/>
        </a:p>
      </dsp:txBody>
      <dsp:txXfrm>
        <a:off x="8037191" y="1121454"/>
        <a:ext cx="3006127" cy="186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02E7D-123C-4D78-882A-C73293AEE9CF}">
      <dsp:nvSpPr>
        <dsp:cNvPr id="0" name=""/>
        <dsp:cNvSpPr/>
      </dsp:nvSpPr>
      <dsp:spPr>
        <a:xfrm>
          <a:off x="722193" y="20241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D411E-E816-4B3C-B44E-7B0A3BE46C8F}">
      <dsp:nvSpPr>
        <dsp:cNvPr id="0" name=""/>
        <dsp:cNvSpPr/>
      </dsp:nvSpPr>
      <dsp:spPr>
        <a:xfrm>
          <a:off x="1146318" y="62654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0C355-26AF-494D-892F-256A70646160}">
      <dsp:nvSpPr>
        <dsp:cNvPr id="0" name=""/>
        <dsp:cNvSpPr/>
      </dsp:nvSpPr>
      <dsp:spPr>
        <a:xfrm>
          <a:off x="86006" y="2812418"/>
          <a:ext cx="32625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/>
            <a:t>Reallocates the profits of about 100 of the world’s largest and most profitable MNEs to market jurisdictions</a:t>
          </a:r>
          <a:endParaRPr lang="en-US" sz="1100" kern="1200"/>
        </a:p>
      </dsp:txBody>
      <dsp:txXfrm>
        <a:off x="86006" y="2812418"/>
        <a:ext cx="3262500" cy="765000"/>
      </dsp:txXfrm>
    </dsp:sp>
    <dsp:sp modelId="{CB3C7FBA-7A92-4B54-A820-24FBC345079B}">
      <dsp:nvSpPr>
        <dsp:cNvPr id="0" name=""/>
        <dsp:cNvSpPr/>
      </dsp:nvSpPr>
      <dsp:spPr>
        <a:xfrm>
          <a:off x="4555631" y="20241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6F3AB-CFA5-49B6-8879-7FE86AD1D5E9}">
      <dsp:nvSpPr>
        <dsp:cNvPr id="0" name=""/>
        <dsp:cNvSpPr/>
      </dsp:nvSpPr>
      <dsp:spPr>
        <a:xfrm>
          <a:off x="4979756" y="62654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F6CBA-7F33-4FCB-9790-6A3D0DB11603}">
      <dsp:nvSpPr>
        <dsp:cNvPr id="0" name=""/>
        <dsp:cNvSpPr/>
      </dsp:nvSpPr>
      <dsp:spPr>
        <a:xfrm>
          <a:off x="3919443" y="2812418"/>
          <a:ext cx="32625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/>
            <a:t>Establishes new nexus and profit allocation rules that expand the taxing rights of market jurisdictions – regardless of physical presence</a:t>
          </a:r>
          <a:endParaRPr lang="en-US" sz="1100" kern="1200"/>
        </a:p>
      </dsp:txBody>
      <dsp:txXfrm>
        <a:off x="3919443" y="2812418"/>
        <a:ext cx="3262500" cy="765000"/>
      </dsp:txXfrm>
    </dsp:sp>
    <dsp:sp modelId="{6D2A8F6B-803E-4B97-8C39-DA5656DEEDD0}">
      <dsp:nvSpPr>
        <dsp:cNvPr id="0" name=""/>
        <dsp:cNvSpPr/>
      </dsp:nvSpPr>
      <dsp:spPr>
        <a:xfrm>
          <a:off x="8389069" y="20241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E4A47-F2A6-4115-94A7-2FDC07F354C6}">
      <dsp:nvSpPr>
        <dsp:cNvPr id="0" name=""/>
        <dsp:cNvSpPr/>
      </dsp:nvSpPr>
      <dsp:spPr>
        <a:xfrm>
          <a:off x="8813194" y="62654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B5183-A080-488A-8FD5-CF812F53FCB0}">
      <dsp:nvSpPr>
        <dsp:cNvPr id="0" name=""/>
        <dsp:cNvSpPr/>
      </dsp:nvSpPr>
      <dsp:spPr>
        <a:xfrm>
          <a:off x="7752881" y="2812418"/>
          <a:ext cx="32625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/>
            <a:t>Uses revenue sourcing rules to determine whether revenue derives from a market jurisdiction and profit allocation rules to allocate profits to market jurisdictions</a:t>
          </a:r>
          <a:endParaRPr lang="en-US" sz="1100" kern="1200"/>
        </a:p>
      </dsp:txBody>
      <dsp:txXfrm>
        <a:off x="7752881" y="2812418"/>
        <a:ext cx="3262500" cy="76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AA891-5FE7-1A45-BE47-8AAFF8704A63}">
      <dsp:nvSpPr>
        <dsp:cNvPr id="0" name=""/>
        <dsp:cNvSpPr/>
      </dsp:nvSpPr>
      <dsp:spPr>
        <a:xfrm>
          <a:off x="2282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Kenya</a:t>
          </a:r>
        </a:p>
      </dsp:txBody>
      <dsp:txXfrm>
        <a:off x="17469" y="2465261"/>
        <a:ext cx="833821" cy="488143"/>
      </dsp:txXfrm>
    </dsp:sp>
    <dsp:sp modelId="{46B50BFE-2339-0940-9915-B361373ED80E}">
      <dsp:nvSpPr>
        <dsp:cNvPr id="0" name=""/>
        <dsp:cNvSpPr/>
      </dsp:nvSpPr>
      <dsp:spPr>
        <a:xfrm>
          <a:off x="952896" y="2602173"/>
          <a:ext cx="183209" cy="214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952896" y="2645037"/>
        <a:ext cx="128246" cy="128592"/>
      </dsp:txXfrm>
    </dsp:sp>
    <dsp:sp modelId="{D6EAEBAC-3DF4-B24E-BCCD-3DDCE6B5C299}">
      <dsp:nvSpPr>
        <dsp:cNvPr id="0" name=""/>
        <dsp:cNvSpPr/>
      </dsp:nvSpPr>
      <dsp:spPr>
        <a:xfrm>
          <a:off x="1212155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Uganda</a:t>
          </a:r>
        </a:p>
      </dsp:txBody>
      <dsp:txXfrm>
        <a:off x="1227342" y="2465261"/>
        <a:ext cx="833821" cy="488143"/>
      </dsp:txXfrm>
    </dsp:sp>
    <dsp:sp modelId="{92B9A796-5580-9B42-88BC-E0DAF7C25A7D}">
      <dsp:nvSpPr>
        <dsp:cNvPr id="0" name=""/>
        <dsp:cNvSpPr/>
      </dsp:nvSpPr>
      <dsp:spPr>
        <a:xfrm>
          <a:off x="2162770" y="2602173"/>
          <a:ext cx="183209" cy="214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162770" y="2645037"/>
        <a:ext cx="128246" cy="128592"/>
      </dsp:txXfrm>
    </dsp:sp>
    <dsp:sp modelId="{60CC4D04-B749-8F42-8DF7-5EE2610B1739}">
      <dsp:nvSpPr>
        <dsp:cNvPr id="0" name=""/>
        <dsp:cNvSpPr/>
      </dsp:nvSpPr>
      <dsp:spPr>
        <a:xfrm>
          <a:off x="2422028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Tanzania</a:t>
          </a:r>
        </a:p>
      </dsp:txBody>
      <dsp:txXfrm>
        <a:off x="2437215" y="2465261"/>
        <a:ext cx="833821" cy="488143"/>
      </dsp:txXfrm>
    </dsp:sp>
    <dsp:sp modelId="{004909ED-DD48-0840-95F4-695336B87387}">
      <dsp:nvSpPr>
        <dsp:cNvPr id="0" name=""/>
        <dsp:cNvSpPr/>
      </dsp:nvSpPr>
      <dsp:spPr>
        <a:xfrm>
          <a:off x="3372643" y="2602173"/>
          <a:ext cx="183209" cy="214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372643" y="2645037"/>
        <a:ext cx="128246" cy="128592"/>
      </dsp:txXfrm>
    </dsp:sp>
    <dsp:sp modelId="{55D54E4A-C895-514B-8894-45F4325868CC}">
      <dsp:nvSpPr>
        <dsp:cNvPr id="0" name=""/>
        <dsp:cNvSpPr/>
      </dsp:nvSpPr>
      <dsp:spPr>
        <a:xfrm>
          <a:off x="3631902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India</a:t>
          </a:r>
        </a:p>
      </dsp:txBody>
      <dsp:txXfrm>
        <a:off x="3647089" y="2465261"/>
        <a:ext cx="833821" cy="488143"/>
      </dsp:txXfrm>
    </dsp:sp>
    <dsp:sp modelId="{5ED530F1-F2F8-614C-8BE1-CEF7FCBF55A7}">
      <dsp:nvSpPr>
        <dsp:cNvPr id="0" name=""/>
        <dsp:cNvSpPr/>
      </dsp:nvSpPr>
      <dsp:spPr>
        <a:xfrm>
          <a:off x="4582517" y="2602173"/>
          <a:ext cx="183209" cy="214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582517" y="2645037"/>
        <a:ext cx="128246" cy="128592"/>
      </dsp:txXfrm>
    </dsp:sp>
    <dsp:sp modelId="{037E74F5-6C4B-4841-A7E2-5F12B31EC36C}">
      <dsp:nvSpPr>
        <dsp:cNvPr id="0" name=""/>
        <dsp:cNvSpPr/>
      </dsp:nvSpPr>
      <dsp:spPr>
        <a:xfrm>
          <a:off x="4841775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Taiwan</a:t>
          </a:r>
        </a:p>
      </dsp:txBody>
      <dsp:txXfrm>
        <a:off x="4856962" y="2465261"/>
        <a:ext cx="833821" cy="488143"/>
      </dsp:txXfrm>
    </dsp:sp>
    <dsp:sp modelId="{C816A730-368F-4741-923B-B9CDC637761A}">
      <dsp:nvSpPr>
        <dsp:cNvPr id="0" name=""/>
        <dsp:cNvSpPr/>
      </dsp:nvSpPr>
      <dsp:spPr>
        <a:xfrm>
          <a:off x="5792390" y="2602173"/>
          <a:ext cx="183209" cy="214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5792390" y="2645037"/>
        <a:ext cx="128246" cy="128592"/>
      </dsp:txXfrm>
    </dsp:sp>
    <dsp:sp modelId="{5F8484D0-4F50-E249-A50C-DAFB27B8721B}">
      <dsp:nvSpPr>
        <dsp:cNvPr id="0" name=""/>
        <dsp:cNvSpPr/>
      </dsp:nvSpPr>
      <dsp:spPr>
        <a:xfrm>
          <a:off x="6051649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Turkey</a:t>
          </a:r>
        </a:p>
      </dsp:txBody>
      <dsp:txXfrm>
        <a:off x="6066836" y="2465261"/>
        <a:ext cx="833821" cy="488143"/>
      </dsp:txXfrm>
    </dsp:sp>
    <dsp:sp modelId="{41603D35-095C-0642-A7F1-6966D63840B7}">
      <dsp:nvSpPr>
        <dsp:cNvPr id="0" name=""/>
        <dsp:cNvSpPr/>
      </dsp:nvSpPr>
      <dsp:spPr>
        <a:xfrm>
          <a:off x="7002264" y="2602173"/>
          <a:ext cx="183209" cy="214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7002264" y="2645037"/>
        <a:ext cx="128246" cy="128592"/>
      </dsp:txXfrm>
    </dsp:sp>
    <dsp:sp modelId="{17D7369F-BDDB-1D44-8F1A-E3676918FBC2}">
      <dsp:nvSpPr>
        <dsp:cNvPr id="0" name=""/>
        <dsp:cNvSpPr/>
      </dsp:nvSpPr>
      <dsp:spPr>
        <a:xfrm>
          <a:off x="7261522" y="2450074"/>
          <a:ext cx="864195" cy="518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China</a:t>
          </a:r>
        </a:p>
      </dsp:txBody>
      <dsp:txXfrm>
        <a:off x="7276709" y="2465261"/>
        <a:ext cx="833821" cy="48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7/6/22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3424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29A3B-2203-7D1E-256F-EF62B13DD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574" y="2373582"/>
            <a:ext cx="9217026" cy="1769459"/>
          </a:xfrm>
        </p:spPr>
        <p:txBody>
          <a:bodyPr>
            <a:normAutofit/>
          </a:bodyPr>
          <a:lstStyle/>
          <a:p>
            <a:pPr algn="ctr"/>
            <a:r>
              <a:rPr lang="en-US" sz="4700" dirty="0"/>
              <a:t>OECD PILLAR 1 : </a:t>
            </a:r>
            <a:r>
              <a:rPr lang="en-US" sz="4700" i="1" dirty="0"/>
              <a:t>Sourcing for additional revenue for African countries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45DB4-8F57-8BC1-2F63-5015623C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88" y="5571744"/>
            <a:ext cx="9155112" cy="130760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1400" dirty="0"/>
              <a:t>Lyla latif</a:t>
            </a:r>
          </a:p>
          <a:p>
            <a:pPr algn="ctr">
              <a:lnSpc>
                <a:spcPct val="115000"/>
              </a:lnSpc>
            </a:pPr>
            <a:r>
              <a:rPr lang="en-US" sz="1400" dirty="0"/>
              <a:t>Advocate. Commissioner for oaths. Notary public</a:t>
            </a:r>
          </a:p>
          <a:p>
            <a:pPr algn="ctr">
              <a:lnSpc>
                <a:spcPct val="115000"/>
              </a:lnSpc>
            </a:pPr>
            <a:r>
              <a:rPr lang="en-US" sz="1400" dirty="0"/>
              <a:t>chief executive </a:t>
            </a:r>
            <a:r>
              <a:rPr lang="en-US" sz="1400" dirty="0" err="1"/>
              <a:t>lai’latif</a:t>
            </a:r>
            <a:r>
              <a:rPr lang="en-US" sz="1400" dirty="0"/>
              <a:t> &amp; co</a:t>
            </a:r>
          </a:p>
        </p:txBody>
      </p:sp>
    </p:spTree>
    <p:extLst>
      <p:ext uri="{BB962C8B-B14F-4D97-AF65-F5344CB8AC3E}">
        <p14:creationId xmlns:p14="http://schemas.microsoft.com/office/powerpoint/2010/main" val="81282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D44C9881-9112-C493-65A5-67ED67622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807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FAA0117-03DE-0284-FE7A-3C8ECE45A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0" y="1013254"/>
            <a:ext cx="11316929" cy="48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132D-B2CE-CC9F-F340-B1874576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developing countries need to implement Pillar 1, or are they better off implementing unilateral measures?</a:t>
            </a:r>
          </a:p>
        </p:txBody>
      </p:sp>
    </p:spTree>
    <p:extLst>
      <p:ext uri="{BB962C8B-B14F-4D97-AF65-F5344CB8AC3E}">
        <p14:creationId xmlns:p14="http://schemas.microsoft.com/office/powerpoint/2010/main" val="267615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A6BF0-20A3-3883-676E-A3055C44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1"/>
            <a:ext cx="11075080" cy="1809500"/>
          </a:xfrm>
        </p:spPr>
        <p:txBody>
          <a:bodyPr anchor="t">
            <a:normAutofit/>
          </a:bodyPr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A05519-8A4D-1D01-80A5-0218792A8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182744"/>
              </p:ext>
            </p:extLst>
          </p:nvPr>
        </p:nvGraphicFramePr>
        <p:xfrm>
          <a:off x="539750" y="2528888"/>
          <a:ext cx="11101388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17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A10581-08F2-4D9E-8CB4-07ECFEE9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2092A-4250-4BDD-AC6C-CA57E30D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266875" cy="6858000"/>
            <a:chOff x="0" y="0"/>
            <a:chExt cx="7266875" cy="6858000"/>
          </a:xfrm>
        </p:grpSpPr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FA1EE7D2-EB27-4C6C-8E54-CBCDDCA17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73CF8FD-0917-4279-B6E7-120EE392F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F3A3FA15-CF3D-4F2B-BB5C-18E5DB305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F776AED5-83E6-4A3D-B609-7CCABAD4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8A0456-DBD8-1ADB-B8E3-F6FA91F6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33015"/>
            <a:ext cx="5958000" cy="5202026"/>
          </a:xfrm>
        </p:spPr>
        <p:txBody>
          <a:bodyPr anchor="ctr">
            <a:normAutofit/>
          </a:bodyPr>
          <a:lstStyle/>
          <a:p>
            <a:pPr algn="ctr"/>
            <a:r>
              <a:rPr lang="en-US" sz="8800"/>
              <a:t>OECD Pillar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8010-04C6-B68B-CB12-545DFD6A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2" y="540347"/>
            <a:ext cx="4537075" cy="5760000"/>
          </a:xfrm>
        </p:spPr>
        <p:txBody>
          <a:bodyPr anchor="ctr">
            <a:normAutofit/>
          </a:bodyPr>
          <a:lstStyle/>
          <a:p>
            <a:r>
              <a:rPr lang="en-US" dirty="0"/>
              <a:t>The rise of the digital economy does not necessarily mean more government revenue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will be pegged on the OECD Pillar 1’s outcome (Amount A) – as it determines the amount of a MNE’s profits that will then be partially redistributed to market jurisdictions, which are expected to be largely developing countries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F832D9-9E09-40D4-AD67-47851A25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44754-AF91-11E1-44DF-3A8D9C4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</p:spPr>
        <p:txBody>
          <a:bodyPr anchor="t">
            <a:normAutofit/>
          </a:bodyPr>
          <a:lstStyle/>
          <a:p>
            <a:r>
              <a:rPr lang="en-US" dirty="0"/>
              <a:t>Key Highlights: Amount 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5B62C2-48F9-4C7E-130B-E42F32111F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843520"/>
              </p:ext>
            </p:extLst>
          </p:nvPr>
        </p:nvGraphicFramePr>
        <p:xfrm>
          <a:off x="539750" y="2528888"/>
          <a:ext cx="11101388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17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A10581-08F2-4D9E-8CB4-07ECFEE9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E2092A-4250-4BDD-AC6C-CA57E30D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266875" cy="6858000"/>
            <a:chOff x="0" y="0"/>
            <a:chExt cx="726687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1EE7D2-EB27-4C6C-8E54-CBCDDCA17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3CF8FD-0917-4279-B6E7-120EE392F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A3FA15-CF3D-4F2B-BB5C-18E5DB305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76AED5-83E6-4A3D-B609-7CCABAD4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3DB429-18A1-C9D3-A1D6-6C9F5747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33015"/>
            <a:ext cx="5958000" cy="5202026"/>
          </a:xfrm>
        </p:spPr>
        <p:txBody>
          <a:bodyPr anchor="ctr">
            <a:normAutofit/>
          </a:bodyPr>
          <a:lstStyle/>
          <a:p>
            <a:pPr algn="ctr"/>
            <a:r>
              <a:rPr lang="en-US" sz="5500"/>
              <a:t>Of importance to African countries is the possibility of sourcing additional revenue under Pillar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4684-54E4-C133-7A61-E2DCDDD0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2" y="540347"/>
            <a:ext cx="4537075" cy="5760000"/>
          </a:xfrm>
        </p:spPr>
        <p:txBody>
          <a:bodyPr anchor="ctr">
            <a:normAutofit/>
          </a:bodyPr>
          <a:lstStyle/>
          <a:p>
            <a:r>
              <a:rPr lang="en-US" dirty="0"/>
              <a:t>To tax – certain conditions must be met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Global revenue exceeding EUR20 billion and a profit to revenue ratio of &gt;10%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Nexus with jurisdiction that seeks to tax – should derive at least EUR1 million in revenue from that market jurisdiction / Smaller jurisdictions with a GDP lower than EUR40 billion, the nexus is set at EUR250,000</a:t>
            </a:r>
          </a:p>
        </p:txBody>
      </p:sp>
    </p:spTree>
    <p:extLst>
      <p:ext uri="{BB962C8B-B14F-4D97-AF65-F5344CB8AC3E}">
        <p14:creationId xmlns:p14="http://schemas.microsoft.com/office/powerpoint/2010/main" val="149293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25D4-F3D4-F8CE-872C-35B5B7E0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additional revenue: taxing digital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994C3-3D27-2794-21E2-087EC1B6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Unilateral measures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OECD IF’s Task Force on Digital Economy on Amount A: Regulated Financial Services Exclusion – removes financial institutions such as banks, insurance companies and asset managers from the scope of the tax – Amount 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56D073-F8E4-1F1D-71CF-E8BCB9C0E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7594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0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xt&#10;&#10;Description automatically generated with low confidence">
            <a:extLst>
              <a:ext uri="{FF2B5EF4-FFF2-40B4-BE49-F238E27FC236}">
                <a16:creationId xmlns:a16="http://schemas.microsoft.com/office/drawing/2014/main" id="{879F7A8D-408C-7458-F53C-43ED106FB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51" y="549274"/>
            <a:ext cx="4017216" cy="575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29024-E98C-DAC1-A687-82107EDF8C48}"/>
              </a:ext>
            </a:extLst>
          </p:cNvPr>
          <p:cNvSpPr txBox="1"/>
          <p:nvPr/>
        </p:nvSpPr>
        <p:spPr>
          <a:xfrm>
            <a:off x="6633882" y="1075765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 Model Tax Convention – Article 12B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Eliminates the physical presence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Expands the taxing rights of market economies for the income from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Income from ADS – taxed on gross basis via WHT – net also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Capped at 3-4 per cent </a:t>
            </a:r>
          </a:p>
        </p:txBody>
      </p:sp>
    </p:spTree>
    <p:extLst>
      <p:ext uri="{BB962C8B-B14F-4D97-AF65-F5344CB8AC3E}">
        <p14:creationId xmlns:p14="http://schemas.microsoft.com/office/powerpoint/2010/main" val="36793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0" name="Picture 39" descr="Chart, bar chart&#10;&#10;Description automatically generated">
            <a:extLst>
              <a:ext uri="{FF2B5EF4-FFF2-40B4-BE49-F238E27FC236}">
                <a16:creationId xmlns:a16="http://schemas.microsoft.com/office/drawing/2014/main" id="{B6CCDBEB-261A-E0BB-FFBB-14EE1D9F0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" y="672433"/>
            <a:ext cx="11615351" cy="54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2CEB744-C63E-7EAC-3D6C-1436B13FB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r="3534" b="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554036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34D54"/>
      </a:accent1>
      <a:accent2>
        <a:srgbClr val="B1643B"/>
      </a:accent2>
      <a:accent3>
        <a:srgbClr val="BBA149"/>
      </a:accent3>
      <a:accent4>
        <a:srgbClr val="98AD39"/>
      </a:accent4>
      <a:accent5>
        <a:srgbClr val="72B346"/>
      </a:accent5>
      <a:accent6>
        <a:srgbClr val="3BB13D"/>
      </a:accent6>
      <a:hlink>
        <a:srgbClr val="30928B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ax - PSI" id="{713D110D-68EA-A74D-B800-B4BB7B514A08}" vid="{8B9218CB-FFB1-3541-8ECD-FF543B6954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355</Words>
  <Application>Microsoft Macintosh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Bell MT</vt:lpstr>
      <vt:lpstr>GlowVTI</vt:lpstr>
      <vt:lpstr>OECD PILLAR 1 : Sourcing for additional revenue for African countries </vt:lpstr>
      <vt:lpstr>Background</vt:lpstr>
      <vt:lpstr>OECD Pillar 1</vt:lpstr>
      <vt:lpstr>Key Highlights: Amount A</vt:lpstr>
      <vt:lpstr>Of importance to African countries is the possibility of sourcing additional revenue under Pillar 1</vt:lpstr>
      <vt:lpstr>Looking for additional revenue: taxing digital companies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developing countries need to implement Pillar 1, or are they better off implementing unilateral measures?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PILLAR 1 : Sourcing for additional revenue for African countries </dc:title>
  <dc:creator>Lyla Latif Khan</dc:creator>
  <cp:lastModifiedBy>Lyla Latif Khan</cp:lastModifiedBy>
  <cp:revision>3</cp:revision>
  <dcterms:created xsi:type="dcterms:W3CDTF">2022-07-06T08:09:43Z</dcterms:created>
  <dcterms:modified xsi:type="dcterms:W3CDTF">2022-07-06T12:54:15Z</dcterms:modified>
</cp:coreProperties>
</file>