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3" r:id="rId2"/>
    <p:sldId id="292" r:id="rId3"/>
    <p:sldId id="256" r:id="rId4"/>
    <p:sldId id="260" r:id="rId5"/>
    <p:sldId id="259" r:id="rId6"/>
    <p:sldId id="295" r:id="rId7"/>
    <p:sldId id="296" r:id="rId8"/>
    <p:sldId id="297" r:id="rId9"/>
    <p:sldId id="298" r:id="rId10"/>
    <p:sldId id="266" r:id="rId11"/>
    <p:sldId id="261" r:id="rId12"/>
    <p:sldId id="257" r:id="rId13"/>
    <p:sldId id="258" r:id="rId14"/>
    <p:sldId id="262" r:id="rId15"/>
    <p:sldId id="263" r:id="rId16"/>
    <p:sldId id="264" r:id="rId17"/>
    <p:sldId id="265" r:id="rId18"/>
    <p:sldId id="267" r:id="rId19"/>
    <p:sldId id="272" r:id="rId20"/>
    <p:sldId id="273" r:id="rId21"/>
    <p:sldId id="274" r:id="rId22"/>
    <p:sldId id="275" r:id="rId23"/>
    <p:sldId id="268" r:id="rId24"/>
    <p:sldId id="276" r:id="rId25"/>
    <p:sldId id="270" r:id="rId26"/>
    <p:sldId id="269" r:id="rId27"/>
    <p:sldId id="277" r:id="rId28"/>
    <p:sldId id="278" r:id="rId29"/>
    <p:sldId id="299" r:id="rId30"/>
    <p:sldId id="271" r:id="rId31"/>
    <p:sldId id="279" r:id="rId32"/>
    <p:sldId id="280" r:id="rId33"/>
    <p:sldId id="290" r:id="rId34"/>
    <p:sldId id="291" r:id="rId35"/>
    <p:sldId id="282" r:id="rId36"/>
    <p:sldId id="281" r:id="rId37"/>
    <p:sldId id="284" r:id="rId38"/>
    <p:sldId id="301" r:id="rId39"/>
    <p:sldId id="300" r:id="rId40"/>
    <p:sldId id="302" r:id="rId41"/>
    <p:sldId id="289" r:id="rId42"/>
    <p:sldId id="288" r:id="rId43"/>
    <p:sldId id="285" r:id="rId44"/>
    <p:sldId id="286" r:id="rId45"/>
    <p:sldId id="304" r:id="rId46"/>
    <p:sldId id="312" r:id="rId47"/>
    <p:sldId id="313" r:id="rId48"/>
    <p:sldId id="314" r:id="rId49"/>
    <p:sldId id="305" r:id="rId50"/>
    <p:sldId id="287" r:id="rId51"/>
    <p:sldId id="315" r:id="rId52"/>
    <p:sldId id="317" r:id="rId53"/>
    <p:sldId id="316" r:id="rId54"/>
    <p:sldId id="306" r:id="rId55"/>
    <p:sldId id="318" r:id="rId56"/>
    <p:sldId id="319" r:id="rId57"/>
    <p:sldId id="307" r:id="rId58"/>
    <p:sldId id="308" r:id="rId59"/>
    <p:sldId id="309" r:id="rId60"/>
    <p:sldId id="310" r:id="rId61"/>
    <p:sldId id="322" r:id="rId62"/>
    <p:sldId id="327" r:id="rId63"/>
    <p:sldId id="321" r:id="rId64"/>
    <p:sldId id="323" r:id="rId65"/>
    <p:sldId id="325" r:id="rId66"/>
    <p:sldId id="324" r:id="rId67"/>
    <p:sldId id="326" r:id="rId68"/>
    <p:sldId id="328" r:id="rId69"/>
    <p:sldId id="311" r:id="rId70"/>
    <p:sldId id="320" r:id="rId71"/>
    <p:sldId id="28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2"/>
    <p:restoredTop sz="94737"/>
  </p:normalViewPr>
  <p:slideViewPr>
    <p:cSldViewPr snapToGrid="0" snapToObjects="1">
      <p:cViewPr>
        <p:scale>
          <a:sx n="98" d="100"/>
          <a:sy n="98" d="100"/>
        </p:scale>
        <p:origin x="144"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Health allocation as a % of total budget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2013/14</c:v>
                </c:pt>
                <c:pt idx="1">
                  <c:v>2014/15</c:v>
                </c:pt>
                <c:pt idx="2">
                  <c:v>2015/16</c:v>
                </c:pt>
                <c:pt idx="3">
                  <c:v>2016/17</c:v>
                </c:pt>
                <c:pt idx="4">
                  <c:v>2017/18</c:v>
                </c:pt>
              </c:strCache>
            </c:strRef>
          </c:cat>
          <c:val>
            <c:numRef>
              <c:f>Sheet1!$B$2:$B$7</c:f>
              <c:numCache>
                <c:formatCode>General</c:formatCode>
                <c:ptCount val="6"/>
                <c:pt idx="0">
                  <c:v>3.7</c:v>
                </c:pt>
                <c:pt idx="1">
                  <c:v>3.8</c:v>
                </c:pt>
                <c:pt idx="2">
                  <c:v>4.0999999999999996</c:v>
                </c:pt>
                <c:pt idx="3">
                  <c:v>4.0999999999999996</c:v>
                </c:pt>
                <c:pt idx="4">
                  <c:v>3.9</c:v>
                </c:pt>
              </c:numCache>
            </c:numRef>
          </c:val>
          <c:extLst>
            <c:ext xmlns:c16="http://schemas.microsoft.com/office/drawing/2014/chart" uri="{C3380CC4-5D6E-409C-BE32-E72D297353CC}">
              <c16:uniqueId val="{00000000-4891-DD41-825D-E3ACF37B7094}"/>
            </c:ext>
          </c:extLst>
        </c:ser>
        <c:ser>
          <c:idx val="1"/>
          <c:order val="1"/>
          <c:tx>
            <c:strRef>
              <c:f>Sheet1!$C$1</c:f>
              <c:strCache>
                <c:ptCount val="1"/>
                <c:pt idx="0">
                  <c:v>Health spending as a % of total budget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2013/14</c:v>
                </c:pt>
                <c:pt idx="1">
                  <c:v>2014/15</c:v>
                </c:pt>
                <c:pt idx="2">
                  <c:v>2015/16</c:v>
                </c:pt>
                <c:pt idx="3">
                  <c:v>2016/17</c:v>
                </c:pt>
                <c:pt idx="4">
                  <c:v>2017/18</c:v>
                </c:pt>
              </c:strCache>
            </c:strRef>
          </c:cat>
          <c:val>
            <c:numRef>
              <c:f>Sheet1!$C$2:$C$7</c:f>
              <c:numCache>
                <c:formatCode>General</c:formatCode>
                <c:ptCount val="6"/>
                <c:pt idx="0">
                  <c:v>21.28</c:v>
                </c:pt>
                <c:pt idx="1">
                  <c:v>19.239999999999998</c:v>
                </c:pt>
                <c:pt idx="2">
                  <c:v>18.97</c:v>
                </c:pt>
                <c:pt idx="3">
                  <c:v>19.16</c:v>
                </c:pt>
              </c:numCache>
            </c:numRef>
          </c:val>
          <c:extLst>
            <c:ext xmlns:c16="http://schemas.microsoft.com/office/drawing/2014/chart" uri="{C3380CC4-5D6E-409C-BE32-E72D297353CC}">
              <c16:uniqueId val="{00000001-4891-DD41-825D-E3ACF37B7094}"/>
            </c:ext>
          </c:extLst>
        </c:ser>
        <c:dLbls>
          <c:dLblPos val="inEnd"/>
          <c:showLegendKey val="0"/>
          <c:showVal val="1"/>
          <c:showCatName val="0"/>
          <c:showSerName val="0"/>
          <c:showPercent val="0"/>
          <c:showBubbleSize val="0"/>
        </c:dLbls>
        <c:gapWidth val="150"/>
        <c:axId val="287078664"/>
        <c:axId val="272062920"/>
      </c:barChart>
      <c:catAx>
        <c:axId val="287078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2062920"/>
        <c:crosses val="autoZero"/>
        <c:auto val="1"/>
        <c:lblAlgn val="ctr"/>
        <c:lblOffset val="100"/>
        <c:noMultiLvlLbl val="0"/>
      </c:catAx>
      <c:valAx>
        <c:axId val="272062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7078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13F1D-B1D9-430C-9536-CCBB0D1AE294}"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CAC8D0FE-A552-48C9-AB65-57D91745567B}">
      <dgm:prSet/>
      <dgm:spPr/>
      <dgm:t>
        <a:bodyPr/>
        <a:lstStyle/>
        <a:p>
          <a:r>
            <a:rPr lang="en-US"/>
            <a:t>Shared blueprint for peace and prosperity for people and planet now and in the future</a:t>
          </a:r>
        </a:p>
      </dgm:t>
    </dgm:pt>
    <dgm:pt modelId="{ABCB10E0-C158-41B4-B796-8DC1AB37E315}" type="parTrans" cxnId="{EB03C333-0B72-42B7-AD80-0B8C2D9220D6}">
      <dgm:prSet/>
      <dgm:spPr/>
      <dgm:t>
        <a:bodyPr/>
        <a:lstStyle/>
        <a:p>
          <a:endParaRPr lang="en-US"/>
        </a:p>
      </dgm:t>
    </dgm:pt>
    <dgm:pt modelId="{5B56ABF1-0FBC-426B-AC6A-BA5C024101DF}" type="sibTrans" cxnId="{EB03C333-0B72-42B7-AD80-0B8C2D9220D6}">
      <dgm:prSet/>
      <dgm:spPr/>
      <dgm:t>
        <a:bodyPr/>
        <a:lstStyle/>
        <a:p>
          <a:endParaRPr lang="en-US"/>
        </a:p>
      </dgm:t>
    </dgm:pt>
    <dgm:pt modelId="{C8765263-51EB-4ECC-8143-3DC42BCE23DE}">
      <dgm:prSet/>
      <dgm:spPr/>
      <dgm:t>
        <a:bodyPr/>
        <a:lstStyle/>
        <a:p>
          <a:r>
            <a:rPr lang="en-US"/>
            <a:t>Interrelated – ending poverty and other deprivations must go hand in hand with strategies that improve health and education, reduce inequality and spur economic growth- all the while tackling climate change and working to preserve our oceans and forests</a:t>
          </a:r>
        </a:p>
      </dgm:t>
    </dgm:pt>
    <dgm:pt modelId="{800EC093-E729-41E2-87F5-F782271697B5}" type="parTrans" cxnId="{11F8CDC7-CF43-4C7F-8527-01D744C95338}">
      <dgm:prSet/>
      <dgm:spPr/>
      <dgm:t>
        <a:bodyPr/>
        <a:lstStyle/>
        <a:p>
          <a:endParaRPr lang="en-US"/>
        </a:p>
      </dgm:t>
    </dgm:pt>
    <dgm:pt modelId="{17ACE3E3-D7BE-4C6E-9299-AB6DEA2AFEE9}" type="sibTrans" cxnId="{11F8CDC7-CF43-4C7F-8527-01D744C95338}">
      <dgm:prSet/>
      <dgm:spPr/>
      <dgm:t>
        <a:bodyPr/>
        <a:lstStyle/>
        <a:p>
          <a:endParaRPr lang="en-US"/>
        </a:p>
      </dgm:t>
    </dgm:pt>
    <dgm:pt modelId="{EE17D5B8-5347-4D43-A6FB-C50207ADC1A1}">
      <dgm:prSet/>
      <dgm:spPr/>
      <dgm:t>
        <a:bodyPr/>
        <a:lstStyle/>
        <a:p>
          <a:r>
            <a:rPr lang="en-US"/>
            <a:t>Goals and indicators</a:t>
          </a:r>
        </a:p>
      </dgm:t>
    </dgm:pt>
    <dgm:pt modelId="{E7098D04-78F6-43A3-BE0A-4976ED2726E6}" type="parTrans" cxnId="{297C2A04-5268-4F46-BC99-9531AAF15861}">
      <dgm:prSet/>
      <dgm:spPr/>
      <dgm:t>
        <a:bodyPr/>
        <a:lstStyle/>
        <a:p>
          <a:endParaRPr lang="en-US"/>
        </a:p>
      </dgm:t>
    </dgm:pt>
    <dgm:pt modelId="{A811F4CB-AB8B-4A40-8D4E-98C96EEAA67E}" type="sibTrans" cxnId="{297C2A04-5268-4F46-BC99-9531AAF15861}">
      <dgm:prSet/>
      <dgm:spPr/>
      <dgm:t>
        <a:bodyPr/>
        <a:lstStyle/>
        <a:p>
          <a:endParaRPr lang="en-US"/>
        </a:p>
      </dgm:t>
    </dgm:pt>
    <dgm:pt modelId="{B5D6D627-C786-4F38-9A9C-738A4C468252}">
      <dgm:prSet/>
      <dgm:spPr/>
      <dgm:t>
        <a:bodyPr/>
        <a:lstStyle/>
        <a:p>
          <a:r>
            <a:rPr lang="en-US"/>
            <a:t>Based on global partnership</a:t>
          </a:r>
        </a:p>
      </dgm:t>
    </dgm:pt>
    <dgm:pt modelId="{1CE3ADA8-BD14-49C7-A02D-A1525C659367}" type="parTrans" cxnId="{5FD3127D-4839-4DB6-B8CD-316CF81D29A1}">
      <dgm:prSet/>
      <dgm:spPr/>
      <dgm:t>
        <a:bodyPr/>
        <a:lstStyle/>
        <a:p>
          <a:endParaRPr lang="en-US"/>
        </a:p>
      </dgm:t>
    </dgm:pt>
    <dgm:pt modelId="{0A04E383-6CAE-46B7-A6A0-13756BBBC31E}" type="sibTrans" cxnId="{5FD3127D-4839-4DB6-B8CD-316CF81D29A1}">
      <dgm:prSet/>
      <dgm:spPr/>
      <dgm:t>
        <a:bodyPr/>
        <a:lstStyle/>
        <a:p>
          <a:endParaRPr lang="en-US"/>
        </a:p>
      </dgm:t>
    </dgm:pt>
    <dgm:pt modelId="{56FC1BDC-0398-B645-90A1-101DB69B43BB}" type="pres">
      <dgm:prSet presAssocID="{AD013F1D-B1D9-430C-9536-CCBB0D1AE294}" presName="linear" presStyleCnt="0">
        <dgm:presLayoutVars>
          <dgm:animLvl val="lvl"/>
          <dgm:resizeHandles val="exact"/>
        </dgm:presLayoutVars>
      </dgm:prSet>
      <dgm:spPr/>
    </dgm:pt>
    <dgm:pt modelId="{F6223C93-3FFB-CF4C-8DA9-44853AC072B8}" type="pres">
      <dgm:prSet presAssocID="{CAC8D0FE-A552-48C9-AB65-57D91745567B}" presName="parentText" presStyleLbl="node1" presStyleIdx="0" presStyleCnt="4">
        <dgm:presLayoutVars>
          <dgm:chMax val="0"/>
          <dgm:bulletEnabled val="1"/>
        </dgm:presLayoutVars>
      </dgm:prSet>
      <dgm:spPr/>
    </dgm:pt>
    <dgm:pt modelId="{AC18C6D8-CE53-FC4C-BF95-807C67B61404}" type="pres">
      <dgm:prSet presAssocID="{5B56ABF1-0FBC-426B-AC6A-BA5C024101DF}" presName="spacer" presStyleCnt="0"/>
      <dgm:spPr/>
    </dgm:pt>
    <dgm:pt modelId="{2CACE458-89D3-B84C-AAC9-BC4FB39736E3}" type="pres">
      <dgm:prSet presAssocID="{C8765263-51EB-4ECC-8143-3DC42BCE23DE}" presName="parentText" presStyleLbl="node1" presStyleIdx="1" presStyleCnt="4">
        <dgm:presLayoutVars>
          <dgm:chMax val="0"/>
          <dgm:bulletEnabled val="1"/>
        </dgm:presLayoutVars>
      </dgm:prSet>
      <dgm:spPr/>
    </dgm:pt>
    <dgm:pt modelId="{A2FA23D9-441F-DB43-B148-658B08E19225}" type="pres">
      <dgm:prSet presAssocID="{17ACE3E3-D7BE-4C6E-9299-AB6DEA2AFEE9}" presName="spacer" presStyleCnt="0"/>
      <dgm:spPr/>
    </dgm:pt>
    <dgm:pt modelId="{D54917C1-C7AF-054F-BE0B-DA3A7DFE533D}" type="pres">
      <dgm:prSet presAssocID="{EE17D5B8-5347-4D43-A6FB-C50207ADC1A1}" presName="parentText" presStyleLbl="node1" presStyleIdx="2" presStyleCnt="4">
        <dgm:presLayoutVars>
          <dgm:chMax val="0"/>
          <dgm:bulletEnabled val="1"/>
        </dgm:presLayoutVars>
      </dgm:prSet>
      <dgm:spPr/>
    </dgm:pt>
    <dgm:pt modelId="{796A1494-AA6B-914C-8F93-2D6927FDB294}" type="pres">
      <dgm:prSet presAssocID="{A811F4CB-AB8B-4A40-8D4E-98C96EEAA67E}" presName="spacer" presStyleCnt="0"/>
      <dgm:spPr/>
    </dgm:pt>
    <dgm:pt modelId="{AE90C310-DDF2-BB48-BA42-7B5E8633469C}" type="pres">
      <dgm:prSet presAssocID="{B5D6D627-C786-4F38-9A9C-738A4C468252}" presName="parentText" presStyleLbl="node1" presStyleIdx="3" presStyleCnt="4">
        <dgm:presLayoutVars>
          <dgm:chMax val="0"/>
          <dgm:bulletEnabled val="1"/>
        </dgm:presLayoutVars>
      </dgm:prSet>
      <dgm:spPr/>
    </dgm:pt>
  </dgm:ptLst>
  <dgm:cxnLst>
    <dgm:cxn modelId="{22044202-8EA0-BD42-83D9-391301B25FF9}" type="presOf" srcId="{CAC8D0FE-A552-48C9-AB65-57D91745567B}" destId="{F6223C93-3FFB-CF4C-8DA9-44853AC072B8}" srcOrd="0" destOrd="0" presId="urn:microsoft.com/office/officeart/2005/8/layout/vList2"/>
    <dgm:cxn modelId="{297C2A04-5268-4F46-BC99-9531AAF15861}" srcId="{AD013F1D-B1D9-430C-9536-CCBB0D1AE294}" destId="{EE17D5B8-5347-4D43-A6FB-C50207ADC1A1}" srcOrd="2" destOrd="0" parTransId="{E7098D04-78F6-43A3-BE0A-4976ED2726E6}" sibTransId="{A811F4CB-AB8B-4A40-8D4E-98C96EEAA67E}"/>
    <dgm:cxn modelId="{09C02A06-0A91-2E4F-B87C-AFFE80B416AE}" type="presOf" srcId="{C8765263-51EB-4ECC-8143-3DC42BCE23DE}" destId="{2CACE458-89D3-B84C-AAC9-BC4FB39736E3}" srcOrd="0" destOrd="0" presId="urn:microsoft.com/office/officeart/2005/8/layout/vList2"/>
    <dgm:cxn modelId="{EB03C333-0B72-42B7-AD80-0B8C2D9220D6}" srcId="{AD013F1D-B1D9-430C-9536-CCBB0D1AE294}" destId="{CAC8D0FE-A552-48C9-AB65-57D91745567B}" srcOrd="0" destOrd="0" parTransId="{ABCB10E0-C158-41B4-B796-8DC1AB37E315}" sibTransId="{5B56ABF1-0FBC-426B-AC6A-BA5C024101DF}"/>
    <dgm:cxn modelId="{1FAFB379-9242-DA4C-85C8-A3AC63C8EAC3}" type="presOf" srcId="{EE17D5B8-5347-4D43-A6FB-C50207ADC1A1}" destId="{D54917C1-C7AF-054F-BE0B-DA3A7DFE533D}" srcOrd="0" destOrd="0" presId="urn:microsoft.com/office/officeart/2005/8/layout/vList2"/>
    <dgm:cxn modelId="{5FD3127D-4839-4DB6-B8CD-316CF81D29A1}" srcId="{AD013F1D-B1D9-430C-9536-CCBB0D1AE294}" destId="{B5D6D627-C786-4F38-9A9C-738A4C468252}" srcOrd="3" destOrd="0" parTransId="{1CE3ADA8-BD14-49C7-A02D-A1525C659367}" sibTransId="{0A04E383-6CAE-46B7-A6A0-13756BBBC31E}"/>
    <dgm:cxn modelId="{4DECB583-A4C9-C346-9BA7-DDC6B5FBBE02}" type="presOf" srcId="{B5D6D627-C786-4F38-9A9C-738A4C468252}" destId="{AE90C310-DDF2-BB48-BA42-7B5E8633469C}" srcOrd="0" destOrd="0" presId="urn:microsoft.com/office/officeart/2005/8/layout/vList2"/>
    <dgm:cxn modelId="{32A066A8-2F76-3447-B1D2-562C0789FAEF}" type="presOf" srcId="{AD013F1D-B1D9-430C-9536-CCBB0D1AE294}" destId="{56FC1BDC-0398-B645-90A1-101DB69B43BB}" srcOrd="0" destOrd="0" presId="urn:microsoft.com/office/officeart/2005/8/layout/vList2"/>
    <dgm:cxn modelId="{11F8CDC7-CF43-4C7F-8527-01D744C95338}" srcId="{AD013F1D-B1D9-430C-9536-CCBB0D1AE294}" destId="{C8765263-51EB-4ECC-8143-3DC42BCE23DE}" srcOrd="1" destOrd="0" parTransId="{800EC093-E729-41E2-87F5-F782271697B5}" sibTransId="{17ACE3E3-D7BE-4C6E-9299-AB6DEA2AFEE9}"/>
    <dgm:cxn modelId="{9116E473-A3F7-1848-899B-1D7CFC39D328}" type="presParOf" srcId="{56FC1BDC-0398-B645-90A1-101DB69B43BB}" destId="{F6223C93-3FFB-CF4C-8DA9-44853AC072B8}" srcOrd="0" destOrd="0" presId="urn:microsoft.com/office/officeart/2005/8/layout/vList2"/>
    <dgm:cxn modelId="{B2F128C7-75C0-EB4E-BC60-B67EDCCBE3BE}" type="presParOf" srcId="{56FC1BDC-0398-B645-90A1-101DB69B43BB}" destId="{AC18C6D8-CE53-FC4C-BF95-807C67B61404}" srcOrd="1" destOrd="0" presId="urn:microsoft.com/office/officeart/2005/8/layout/vList2"/>
    <dgm:cxn modelId="{10C1F9D0-AE00-D246-9843-8DB2875C094F}" type="presParOf" srcId="{56FC1BDC-0398-B645-90A1-101DB69B43BB}" destId="{2CACE458-89D3-B84C-AAC9-BC4FB39736E3}" srcOrd="2" destOrd="0" presId="urn:microsoft.com/office/officeart/2005/8/layout/vList2"/>
    <dgm:cxn modelId="{DA71B9DA-13BD-F245-A0A8-B9437CABCE4F}" type="presParOf" srcId="{56FC1BDC-0398-B645-90A1-101DB69B43BB}" destId="{A2FA23D9-441F-DB43-B148-658B08E19225}" srcOrd="3" destOrd="0" presId="urn:microsoft.com/office/officeart/2005/8/layout/vList2"/>
    <dgm:cxn modelId="{24626460-0853-7646-BC34-439FFC724C91}" type="presParOf" srcId="{56FC1BDC-0398-B645-90A1-101DB69B43BB}" destId="{D54917C1-C7AF-054F-BE0B-DA3A7DFE533D}" srcOrd="4" destOrd="0" presId="urn:microsoft.com/office/officeart/2005/8/layout/vList2"/>
    <dgm:cxn modelId="{1B42BEFB-2A85-1145-8A28-949ACBFFA9A9}" type="presParOf" srcId="{56FC1BDC-0398-B645-90A1-101DB69B43BB}" destId="{796A1494-AA6B-914C-8F93-2D6927FDB294}" srcOrd="5" destOrd="0" presId="urn:microsoft.com/office/officeart/2005/8/layout/vList2"/>
    <dgm:cxn modelId="{4DC3980A-9B0D-6647-9155-20C0CA506DFC}" type="presParOf" srcId="{56FC1BDC-0398-B645-90A1-101DB69B43BB}" destId="{AE90C310-DDF2-BB48-BA42-7B5E8633469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833C902-A59A-40D9-BB3E-5D08DC24332B}" type="doc">
      <dgm:prSet loTypeId="urn:diagrams.loki3.com/TabbedArc+Icon" loCatId="relationship" qsTypeId="urn:microsoft.com/office/officeart/2005/8/quickstyle/simple1" qsCatId="simple" csTypeId="urn:microsoft.com/office/officeart/2005/8/colors/accent6_5" csCatId="accent6" phldr="1"/>
      <dgm:spPr/>
    </dgm:pt>
    <dgm:pt modelId="{6A7BC047-97AB-4E76-9528-02ECEAA8466B}">
      <dgm:prSet phldrT="[Text]"/>
      <dgm:spPr/>
      <dgm:t>
        <a:bodyPr/>
        <a:lstStyle/>
        <a:p>
          <a:r>
            <a:rPr lang="en-GB" dirty="0"/>
            <a:t>Donor Aid</a:t>
          </a:r>
        </a:p>
      </dgm:t>
    </dgm:pt>
    <dgm:pt modelId="{814420BE-9F23-4A04-90E6-7D47D617ED69}" type="parTrans" cxnId="{CDA8FD8B-233D-4AC2-BF37-690DBD15E0ED}">
      <dgm:prSet/>
      <dgm:spPr/>
      <dgm:t>
        <a:bodyPr/>
        <a:lstStyle/>
        <a:p>
          <a:endParaRPr lang="en-GB"/>
        </a:p>
      </dgm:t>
    </dgm:pt>
    <dgm:pt modelId="{D23C1206-90FE-42C3-BEA7-1F77B2249AC3}" type="sibTrans" cxnId="{CDA8FD8B-233D-4AC2-BF37-690DBD15E0ED}">
      <dgm:prSet/>
      <dgm:spPr/>
      <dgm:t>
        <a:bodyPr/>
        <a:lstStyle/>
        <a:p>
          <a:endParaRPr lang="en-GB"/>
        </a:p>
      </dgm:t>
    </dgm:pt>
    <dgm:pt modelId="{3C7238AC-62B5-444B-8E2F-1FE0DF5BEA56}">
      <dgm:prSet phldrT="[Text]"/>
      <dgm:spPr/>
      <dgm:t>
        <a:bodyPr/>
        <a:lstStyle/>
        <a:p>
          <a:r>
            <a:rPr lang="en-GB" dirty="0"/>
            <a:t>Innovative financing schemes </a:t>
          </a:r>
        </a:p>
      </dgm:t>
    </dgm:pt>
    <dgm:pt modelId="{68AD48CD-2379-4D7A-9E55-526C5E522567}" type="parTrans" cxnId="{8410DFB2-938B-47A6-BC59-26075B8AC304}">
      <dgm:prSet/>
      <dgm:spPr/>
      <dgm:t>
        <a:bodyPr/>
        <a:lstStyle/>
        <a:p>
          <a:endParaRPr lang="en-GB"/>
        </a:p>
      </dgm:t>
    </dgm:pt>
    <dgm:pt modelId="{EBD7921B-EFD6-4A66-8D7F-953A726DFA1C}" type="sibTrans" cxnId="{8410DFB2-938B-47A6-BC59-26075B8AC304}">
      <dgm:prSet/>
      <dgm:spPr/>
      <dgm:t>
        <a:bodyPr/>
        <a:lstStyle/>
        <a:p>
          <a:endParaRPr lang="en-GB"/>
        </a:p>
      </dgm:t>
    </dgm:pt>
    <dgm:pt modelId="{602E7C19-FE56-4933-BE0E-452E6730769A}" type="pres">
      <dgm:prSet presAssocID="{B833C902-A59A-40D9-BB3E-5D08DC24332B}" presName="Name0" presStyleCnt="0">
        <dgm:presLayoutVars>
          <dgm:dir/>
          <dgm:resizeHandles val="exact"/>
        </dgm:presLayoutVars>
      </dgm:prSet>
      <dgm:spPr/>
    </dgm:pt>
    <dgm:pt modelId="{430E37EB-EBAE-4D72-95CE-88D74944B4AB}" type="pres">
      <dgm:prSet presAssocID="{6A7BC047-97AB-4E76-9528-02ECEAA8466B}" presName="twoplus" presStyleLbl="node1" presStyleIdx="0" presStyleCnt="2">
        <dgm:presLayoutVars>
          <dgm:bulletEnabled val="1"/>
        </dgm:presLayoutVars>
      </dgm:prSet>
      <dgm:spPr/>
    </dgm:pt>
    <dgm:pt modelId="{D28AED53-48B4-4C0C-8B15-A2221226D461}" type="pres">
      <dgm:prSet presAssocID="{3C7238AC-62B5-444B-8E2F-1FE0DF5BEA56}" presName="twoplus" presStyleLbl="node1" presStyleIdx="1" presStyleCnt="2">
        <dgm:presLayoutVars>
          <dgm:bulletEnabled val="1"/>
        </dgm:presLayoutVars>
      </dgm:prSet>
      <dgm:spPr/>
    </dgm:pt>
  </dgm:ptLst>
  <dgm:cxnLst>
    <dgm:cxn modelId="{576BBA1D-037A-4BCF-9B1C-4D9E471C7FB9}" type="presOf" srcId="{3C7238AC-62B5-444B-8E2F-1FE0DF5BEA56}" destId="{D28AED53-48B4-4C0C-8B15-A2221226D461}" srcOrd="0" destOrd="0" presId="urn:diagrams.loki3.com/TabbedArc+Icon"/>
    <dgm:cxn modelId="{308AF12B-79B4-456E-8FB7-BF49249A28BC}" type="presOf" srcId="{6A7BC047-97AB-4E76-9528-02ECEAA8466B}" destId="{430E37EB-EBAE-4D72-95CE-88D74944B4AB}" srcOrd="0" destOrd="0" presId="urn:diagrams.loki3.com/TabbedArc+Icon"/>
    <dgm:cxn modelId="{CDA8FD8B-233D-4AC2-BF37-690DBD15E0ED}" srcId="{B833C902-A59A-40D9-BB3E-5D08DC24332B}" destId="{6A7BC047-97AB-4E76-9528-02ECEAA8466B}" srcOrd="0" destOrd="0" parTransId="{814420BE-9F23-4A04-90E6-7D47D617ED69}" sibTransId="{D23C1206-90FE-42C3-BEA7-1F77B2249AC3}"/>
    <dgm:cxn modelId="{8410DFB2-938B-47A6-BC59-26075B8AC304}" srcId="{B833C902-A59A-40D9-BB3E-5D08DC24332B}" destId="{3C7238AC-62B5-444B-8E2F-1FE0DF5BEA56}" srcOrd="1" destOrd="0" parTransId="{68AD48CD-2379-4D7A-9E55-526C5E522567}" sibTransId="{EBD7921B-EFD6-4A66-8D7F-953A726DFA1C}"/>
    <dgm:cxn modelId="{80FBE7D3-AC4E-47D8-AB3E-248AD27987AF}" type="presOf" srcId="{B833C902-A59A-40D9-BB3E-5D08DC24332B}" destId="{602E7C19-FE56-4933-BE0E-452E6730769A}" srcOrd="0" destOrd="0" presId="urn:diagrams.loki3.com/TabbedArc+Icon"/>
    <dgm:cxn modelId="{73A88636-8597-42DD-8BE3-EC112DC3B690}" type="presParOf" srcId="{602E7C19-FE56-4933-BE0E-452E6730769A}" destId="{430E37EB-EBAE-4D72-95CE-88D74944B4AB}" srcOrd="0" destOrd="0" presId="urn:diagrams.loki3.com/TabbedArc+Icon"/>
    <dgm:cxn modelId="{AADCA74F-6103-4F89-BB34-F4F9DF634424}" type="presParOf" srcId="{602E7C19-FE56-4933-BE0E-452E6730769A}" destId="{D28AED53-48B4-4C0C-8B15-A2221226D461}" srcOrd="1" destOrd="0" presId="urn:diagrams.loki3.com/TabbedArc+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6D7BDB3-790C-4FAE-B774-CD902F54DED1}"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D41AF6F1-DC19-4E9A-98F2-939E6CB5794F}">
      <dgm:prSet/>
      <dgm:spPr/>
      <dgm:t>
        <a:bodyPr/>
        <a:lstStyle/>
        <a:p>
          <a:r>
            <a:rPr lang="en-US"/>
            <a:t>For most countries, tax income is the most important national revenue source, accounting for 85 percent of government revenues in high-income countries of the Organisation for Economic Co-operation and Development (OECD), and around 70 percent in developing countries. </a:t>
          </a:r>
        </a:p>
      </dgm:t>
    </dgm:pt>
    <dgm:pt modelId="{DF79C7C9-3142-4FB0-9C4A-FFCD3639CA38}" type="parTrans" cxnId="{0681D044-4030-4FF6-8BED-F99623162398}">
      <dgm:prSet/>
      <dgm:spPr/>
      <dgm:t>
        <a:bodyPr/>
        <a:lstStyle/>
        <a:p>
          <a:endParaRPr lang="en-US"/>
        </a:p>
      </dgm:t>
    </dgm:pt>
    <dgm:pt modelId="{95B18C87-D61C-42C6-B013-EEE9047E0DFD}" type="sibTrans" cxnId="{0681D044-4030-4FF6-8BED-F99623162398}">
      <dgm:prSet/>
      <dgm:spPr/>
      <dgm:t>
        <a:bodyPr/>
        <a:lstStyle/>
        <a:p>
          <a:endParaRPr lang="en-US"/>
        </a:p>
      </dgm:t>
    </dgm:pt>
    <dgm:pt modelId="{60DBA575-9F17-4EB7-BD7C-4D0FBD06E2C8}">
      <dgm:prSet/>
      <dgm:spPr/>
      <dgm:t>
        <a:bodyPr/>
        <a:lstStyle/>
        <a:p>
          <a:r>
            <a:rPr lang="en-US"/>
            <a:t>However, for a number of countries, in particular LDCs, other revenues such as ODA are equally or even more important, with aid exceeding tax revenue in countries such as Liberia and Malawi</a:t>
          </a:r>
        </a:p>
      </dgm:t>
    </dgm:pt>
    <dgm:pt modelId="{99B26430-2628-4697-B3A0-1F4C9947C49B}" type="parTrans" cxnId="{BE097883-1776-489D-A60D-0B5B3B950B35}">
      <dgm:prSet/>
      <dgm:spPr/>
      <dgm:t>
        <a:bodyPr/>
        <a:lstStyle/>
        <a:p>
          <a:endParaRPr lang="en-US"/>
        </a:p>
      </dgm:t>
    </dgm:pt>
    <dgm:pt modelId="{55E058DA-EBB4-4CD4-ACDE-FF39B8CFD4F9}" type="sibTrans" cxnId="{BE097883-1776-489D-A60D-0B5B3B950B35}">
      <dgm:prSet/>
      <dgm:spPr/>
      <dgm:t>
        <a:bodyPr/>
        <a:lstStyle/>
        <a:p>
          <a:endParaRPr lang="en-US"/>
        </a:p>
      </dgm:t>
    </dgm:pt>
    <dgm:pt modelId="{94AD3A38-3C09-9345-A123-A227C3A31E7F}" type="pres">
      <dgm:prSet presAssocID="{56D7BDB3-790C-4FAE-B774-CD902F54DED1}" presName="hierChild1" presStyleCnt="0">
        <dgm:presLayoutVars>
          <dgm:chPref val="1"/>
          <dgm:dir/>
          <dgm:animOne val="branch"/>
          <dgm:animLvl val="lvl"/>
          <dgm:resizeHandles/>
        </dgm:presLayoutVars>
      </dgm:prSet>
      <dgm:spPr/>
    </dgm:pt>
    <dgm:pt modelId="{0827A0A7-A6CF-4A45-A1CF-3626CAD4847C}" type="pres">
      <dgm:prSet presAssocID="{D41AF6F1-DC19-4E9A-98F2-939E6CB5794F}" presName="hierRoot1" presStyleCnt="0"/>
      <dgm:spPr/>
    </dgm:pt>
    <dgm:pt modelId="{C1E67047-096E-F642-B5B5-7133CFBDD3A9}" type="pres">
      <dgm:prSet presAssocID="{D41AF6F1-DC19-4E9A-98F2-939E6CB5794F}" presName="composite" presStyleCnt="0"/>
      <dgm:spPr/>
    </dgm:pt>
    <dgm:pt modelId="{9AD6BBFB-4DF6-364A-8CE2-79F2A85C98CA}" type="pres">
      <dgm:prSet presAssocID="{D41AF6F1-DC19-4E9A-98F2-939E6CB5794F}" presName="background" presStyleLbl="node0" presStyleIdx="0" presStyleCnt="2"/>
      <dgm:spPr/>
    </dgm:pt>
    <dgm:pt modelId="{2C087E50-8475-DA4D-87F8-73765AB7F159}" type="pres">
      <dgm:prSet presAssocID="{D41AF6F1-DC19-4E9A-98F2-939E6CB5794F}" presName="text" presStyleLbl="fgAcc0" presStyleIdx="0" presStyleCnt="2">
        <dgm:presLayoutVars>
          <dgm:chPref val="3"/>
        </dgm:presLayoutVars>
      </dgm:prSet>
      <dgm:spPr/>
    </dgm:pt>
    <dgm:pt modelId="{943DC2AC-9C87-DA4C-9602-4834EF90C51D}" type="pres">
      <dgm:prSet presAssocID="{D41AF6F1-DC19-4E9A-98F2-939E6CB5794F}" presName="hierChild2" presStyleCnt="0"/>
      <dgm:spPr/>
    </dgm:pt>
    <dgm:pt modelId="{CB586303-9B28-374B-B374-224B9FD591D5}" type="pres">
      <dgm:prSet presAssocID="{60DBA575-9F17-4EB7-BD7C-4D0FBD06E2C8}" presName="hierRoot1" presStyleCnt="0"/>
      <dgm:spPr/>
    </dgm:pt>
    <dgm:pt modelId="{F1DB443F-14F0-2846-AFE1-D9A363476F6A}" type="pres">
      <dgm:prSet presAssocID="{60DBA575-9F17-4EB7-BD7C-4D0FBD06E2C8}" presName="composite" presStyleCnt="0"/>
      <dgm:spPr/>
    </dgm:pt>
    <dgm:pt modelId="{1269E1C2-CBE2-FA40-B22B-9E7A1C36F12D}" type="pres">
      <dgm:prSet presAssocID="{60DBA575-9F17-4EB7-BD7C-4D0FBD06E2C8}" presName="background" presStyleLbl="node0" presStyleIdx="1" presStyleCnt="2"/>
      <dgm:spPr/>
    </dgm:pt>
    <dgm:pt modelId="{B7F4F96C-9D2C-B748-88BA-0E90900AC225}" type="pres">
      <dgm:prSet presAssocID="{60DBA575-9F17-4EB7-BD7C-4D0FBD06E2C8}" presName="text" presStyleLbl="fgAcc0" presStyleIdx="1" presStyleCnt="2">
        <dgm:presLayoutVars>
          <dgm:chPref val="3"/>
        </dgm:presLayoutVars>
      </dgm:prSet>
      <dgm:spPr/>
    </dgm:pt>
    <dgm:pt modelId="{D6CEDB2D-07B1-324D-A139-21059EF6849B}" type="pres">
      <dgm:prSet presAssocID="{60DBA575-9F17-4EB7-BD7C-4D0FBD06E2C8}" presName="hierChild2" presStyleCnt="0"/>
      <dgm:spPr/>
    </dgm:pt>
  </dgm:ptLst>
  <dgm:cxnLst>
    <dgm:cxn modelId="{F41C0C41-1097-BD49-9D4A-1B80ED70D9E7}" type="presOf" srcId="{60DBA575-9F17-4EB7-BD7C-4D0FBD06E2C8}" destId="{B7F4F96C-9D2C-B748-88BA-0E90900AC225}" srcOrd="0" destOrd="0" presId="urn:microsoft.com/office/officeart/2005/8/layout/hierarchy1"/>
    <dgm:cxn modelId="{0681D044-4030-4FF6-8BED-F99623162398}" srcId="{56D7BDB3-790C-4FAE-B774-CD902F54DED1}" destId="{D41AF6F1-DC19-4E9A-98F2-939E6CB5794F}" srcOrd="0" destOrd="0" parTransId="{DF79C7C9-3142-4FB0-9C4A-FFCD3639CA38}" sibTransId="{95B18C87-D61C-42C6-B013-EEE9047E0DFD}"/>
    <dgm:cxn modelId="{BE097883-1776-489D-A60D-0B5B3B950B35}" srcId="{56D7BDB3-790C-4FAE-B774-CD902F54DED1}" destId="{60DBA575-9F17-4EB7-BD7C-4D0FBD06E2C8}" srcOrd="1" destOrd="0" parTransId="{99B26430-2628-4697-B3A0-1F4C9947C49B}" sibTransId="{55E058DA-EBB4-4CD4-ACDE-FF39B8CFD4F9}"/>
    <dgm:cxn modelId="{A15DEFAD-76EB-1C41-A926-5F5200D95016}" type="presOf" srcId="{D41AF6F1-DC19-4E9A-98F2-939E6CB5794F}" destId="{2C087E50-8475-DA4D-87F8-73765AB7F159}" srcOrd="0" destOrd="0" presId="urn:microsoft.com/office/officeart/2005/8/layout/hierarchy1"/>
    <dgm:cxn modelId="{FE7957F7-3979-CE44-A8D7-6D8D367E0F29}" type="presOf" srcId="{56D7BDB3-790C-4FAE-B774-CD902F54DED1}" destId="{94AD3A38-3C09-9345-A123-A227C3A31E7F}" srcOrd="0" destOrd="0" presId="urn:microsoft.com/office/officeart/2005/8/layout/hierarchy1"/>
    <dgm:cxn modelId="{0D2F4830-1E7E-D14E-B842-0B6A5E40F5FB}" type="presParOf" srcId="{94AD3A38-3C09-9345-A123-A227C3A31E7F}" destId="{0827A0A7-A6CF-4A45-A1CF-3626CAD4847C}" srcOrd="0" destOrd="0" presId="urn:microsoft.com/office/officeart/2005/8/layout/hierarchy1"/>
    <dgm:cxn modelId="{4039CDDF-A60A-6F41-B763-2966FB87056E}" type="presParOf" srcId="{0827A0A7-A6CF-4A45-A1CF-3626CAD4847C}" destId="{C1E67047-096E-F642-B5B5-7133CFBDD3A9}" srcOrd="0" destOrd="0" presId="urn:microsoft.com/office/officeart/2005/8/layout/hierarchy1"/>
    <dgm:cxn modelId="{8CF9285B-D487-584E-9F87-186A6CC8AC48}" type="presParOf" srcId="{C1E67047-096E-F642-B5B5-7133CFBDD3A9}" destId="{9AD6BBFB-4DF6-364A-8CE2-79F2A85C98CA}" srcOrd="0" destOrd="0" presId="urn:microsoft.com/office/officeart/2005/8/layout/hierarchy1"/>
    <dgm:cxn modelId="{C366D2F0-53DF-EF4E-B559-B903A71C3E9B}" type="presParOf" srcId="{C1E67047-096E-F642-B5B5-7133CFBDD3A9}" destId="{2C087E50-8475-DA4D-87F8-73765AB7F159}" srcOrd="1" destOrd="0" presId="urn:microsoft.com/office/officeart/2005/8/layout/hierarchy1"/>
    <dgm:cxn modelId="{FF05D9FB-B4B5-BB4B-A7E5-5039432112A2}" type="presParOf" srcId="{0827A0A7-A6CF-4A45-A1CF-3626CAD4847C}" destId="{943DC2AC-9C87-DA4C-9602-4834EF90C51D}" srcOrd="1" destOrd="0" presId="urn:microsoft.com/office/officeart/2005/8/layout/hierarchy1"/>
    <dgm:cxn modelId="{E7D736FB-ACA5-774C-B896-B891EFECB6ED}" type="presParOf" srcId="{94AD3A38-3C09-9345-A123-A227C3A31E7F}" destId="{CB586303-9B28-374B-B374-224B9FD591D5}" srcOrd="1" destOrd="0" presId="urn:microsoft.com/office/officeart/2005/8/layout/hierarchy1"/>
    <dgm:cxn modelId="{332B0609-8412-9F4B-8173-88FB0485FF35}" type="presParOf" srcId="{CB586303-9B28-374B-B374-224B9FD591D5}" destId="{F1DB443F-14F0-2846-AFE1-D9A363476F6A}" srcOrd="0" destOrd="0" presId="urn:microsoft.com/office/officeart/2005/8/layout/hierarchy1"/>
    <dgm:cxn modelId="{99D2BFF5-9E0B-5546-BE47-3A395F47431A}" type="presParOf" srcId="{F1DB443F-14F0-2846-AFE1-D9A363476F6A}" destId="{1269E1C2-CBE2-FA40-B22B-9E7A1C36F12D}" srcOrd="0" destOrd="0" presId="urn:microsoft.com/office/officeart/2005/8/layout/hierarchy1"/>
    <dgm:cxn modelId="{48D7208F-403A-204B-8873-B4E4A5F062B5}" type="presParOf" srcId="{F1DB443F-14F0-2846-AFE1-D9A363476F6A}" destId="{B7F4F96C-9D2C-B748-88BA-0E90900AC225}" srcOrd="1" destOrd="0" presId="urn:microsoft.com/office/officeart/2005/8/layout/hierarchy1"/>
    <dgm:cxn modelId="{BE62DDF5-DEE7-D543-B7C2-8B72DC1265FA}" type="presParOf" srcId="{CB586303-9B28-374B-B374-224B9FD591D5}" destId="{D6CEDB2D-07B1-324D-A139-21059EF684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6006E61-28CE-4C88-84E4-91D0F7CEFEAB}"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31A0E1ED-707B-450F-B0C2-B8CF6DC71501}">
      <dgm:prSet/>
      <dgm:spPr/>
      <dgm:t>
        <a:bodyPr/>
        <a:lstStyle/>
        <a:p>
          <a:r>
            <a:rPr lang="en-GB"/>
            <a:t>Wealth and property are forms of DRM, what is the poverty level? Who are buying properties? What kind of properties? Should affordable housing be subject to the tax next? High net, what is high net in a country that does not have the earning power as the OECD, should high net have a different criteria? Anyone earning over 3000? </a:t>
          </a:r>
          <a:endParaRPr lang="en-US"/>
        </a:p>
      </dgm:t>
    </dgm:pt>
    <dgm:pt modelId="{2DC76D7F-C13C-42A5-8C91-89C5FFE42001}" type="parTrans" cxnId="{784800FD-12CB-4F11-9B44-6621650CCFA4}">
      <dgm:prSet/>
      <dgm:spPr/>
      <dgm:t>
        <a:bodyPr/>
        <a:lstStyle/>
        <a:p>
          <a:endParaRPr lang="en-US"/>
        </a:p>
      </dgm:t>
    </dgm:pt>
    <dgm:pt modelId="{0FAC0229-6324-4072-B632-110BB2D26CA5}" type="sibTrans" cxnId="{784800FD-12CB-4F11-9B44-6621650CCFA4}">
      <dgm:prSet/>
      <dgm:spPr/>
      <dgm:t>
        <a:bodyPr/>
        <a:lstStyle/>
        <a:p>
          <a:endParaRPr lang="en-US"/>
        </a:p>
      </dgm:t>
    </dgm:pt>
    <dgm:pt modelId="{7B4BE513-6E90-4A3B-ADD1-B6B7DF10E2BA}">
      <dgm:prSet/>
      <dgm:spPr/>
      <dgm:t>
        <a:bodyPr/>
        <a:lstStyle/>
        <a:p>
          <a:r>
            <a:rPr lang="en-GB"/>
            <a:t>What constraints can you identify with regard to DRM in your country? (insufficient growth performance, informality and unemployment, tax losses due to tax optimization, low national savings rate, lack of accessible and affordable banking systems and underdeveloped capital markets, financial crises, per capita income level, sector specific economy, MNC tax avoidance, IFF- Rwanda 2008-2012, IFF outflows 20.4% of country’s GDP)</a:t>
          </a:r>
          <a:endParaRPr lang="en-US"/>
        </a:p>
      </dgm:t>
    </dgm:pt>
    <dgm:pt modelId="{A934D99F-CD4A-4BAA-98C4-20A4EDCE1DCB}" type="parTrans" cxnId="{AA1C994A-A273-4328-8D26-04431B478DF5}">
      <dgm:prSet/>
      <dgm:spPr/>
      <dgm:t>
        <a:bodyPr/>
        <a:lstStyle/>
        <a:p>
          <a:endParaRPr lang="en-US"/>
        </a:p>
      </dgm:t>
    </dgm:pt>
    <dgm:pt modelId="{47C742F7-7537-4DCF-B344-3E87389EC631}" type="sibTrans" cxnId="{AA1C994A-A273-4328-8D26-04431B478DF5}">
      <dgm:prSet/>
      <dgm:spPr/>
      <dgm:t>
        <a:bodyPr/>
        <a:lstStyle/>
        <a:p>
          <a:endParaRPr lang="en-US"/>
        </a:p>
      </dgm:t>
    </dgm:pt>
    <dgm:pt modelId="{840F591D-071E-48F1-A13E-C4E46DF6C866}">
      <dgm:prSet/>
      <dgm:spPr/>
      <dgm:t>
        <a:bodyPr/>
        <a:lstStyle/>
        <a:p>
          <a:r>
            <a:rPr lang="en-GB"/>
            <a:t>Increase tax base – export taxes?  </a:t>
          </a:r>
          <a:endParaRPr lang="en-US"/>
        </a:p>
      </dgm:t>
    </dgm:pt>
    <dgm:pt modelId="{95F20850-0EE0-4C71-A882-3667E68749A6}" type="parTrans" cxnId="{6E3695AD-ADF5-4028-979B-5F248E1EFA32}">
      <dgm:prSet/>
      <dgm:spPr/>
      <dgm:t>
        <a:bodyPr/>
        <a:lstStyle/>
        <a:p>
          <a:endParaRPr lang="en-US"/>
        </a:p>
      </dgm:t>
    </dgm:pt>
    <dgm:pt modelId="{ECFF2A5B-03E2-4B0A-9886-A8CF31028835}" type="sibTrans" cxnId="{6E3695AD-ADF5-4028-979B-5F248E1EFA32}">
      <dgm:prSet/>
      <dgm:spPr/>
      <dgm:t>
        <a:bodyPr/>
        <a:lstStyle/>
        <a:p>
          <a:endParaRPr lang="en-US"/>
        </a:p>
      </dgm:t>
    </dgm:pt>
    <dgm:pt modelId="{8C5BF8EA-7D0A-0A47-AE3A-B1C43F4BC9B2}" type="pres">
      <dgm:prSet presAssocID="{B6006E61-28CE-4C88-84E4-91D0F7CEFEAB}" presName="vert0" presStyleCnt="0">
        <dgm:presLayoutVars>
          <dgm:dir/>
          <dgm:animOne val="branch"/>
          <dgm:animLvl val="lvl"/>
        </dgm:presLayoutVars>
      </dgm:prSet>
      <dgm:spPr/>
    </dgm:pt>
    <dgm:pt modelId="{F25B6142-EE68-C448-9676-2BCC4AFAF4ED}" type="pres">
      <dgm:prSet presAssocID="{31A0E1ED-707B-450F-B0C2-B8CF6DC71501}" presName="thickLine" presStyleLbl="alignNode1" presStyleIdx="0" presStyleCnt="3"/>
      <dgm:spPr/>
    </dgm:pt>
    <dgm:pt modelId="{A2B73F65-170D-7B48-B5FB-9CFBBD818BFF}" type="pres">
      <dgm:prSet presAssocID="{31A0E1ED-707B-450F-B0C2-B8CF6DC71501}" presName="horz1" presStyleCnt="0"/>
      <dgm:spPr/>
    </dgm:pt>
    <dgm:pt modelId="{56541721-D246-7F42-AADF-C96FB82ED0E7}" type="pres">
      <dgm:prSet presAssocID="{31A0E1ED-707B-450F-B0C2-B8CF6DC71501}" presName="tx1" presStyleLbl="revTx" presStyleIdx="0" presStyleCnt="3"/>
      <dgm:spPr/>
    </dgm:pt>
    <dgm:pt modelId="{DD4C4AE3-3926-BB45-9B59-75917879B69C}" type="pres">
      <dgm:prSet presAssocID="{31A0E1ED-707B-450F-B0C2-B8CF6DC71501}" presName="vert1" presStyleCnt="0"/>
      <dgm:spPr/>
    </dgm:pt>
    <dgm:pt modelId="{712761A8-CA97-3741-B1B7-5FF06679CF6B}" type="pres">
      <dgm:prSet presAssocID="{7B4BE513-6E90-4A3B-ADD1-B6B7DF10E2BA}" presName="thickLine" presStyleLbl="alignNode1" presStyleIdx="1" presStyleCnt="3"/>
      <dgm:spPr/>
    </dgm:pt>
    <dgm:pt modelId="{1E959064-EBE8-8A44-81A4-64842D3B3E28}" type="pres">
      <dgm:prSet presAssocID="{7B4BE513-6E90-4A3B-ADD1-B6B7DF10E2BA}" presName="horz1" presStyleCnt="0"/>
      <dgm:spPr/>
    </dgm:pt>
    <dgm:pt modelId="{4190A2CD-9022-3744-B720-98DA99FDC9D1}" type="pres">
      <dgm:prSet presAssocID="{7B4BE513-6E90-4A3B-ADD1-B6B7DF10E2BA}" presName="tx1" presStyleLbl="revTx" presStyleIdx="1" presStyleCnt="3"/>
      <dgm:spPr/>
    </dgm:pt>
    <dgm:pt modelId="{4F814B61-5083-F344-A269-0E77CFFDE494}" type="pres">
      <dgm:prSet presAssocID="{7B4BE513-6E90-4A3B-ADD1-B6B7DF10E2BA}" presName="vert1" presStyleCnt="0"/>
      <dgm:spPr/>
    </dgm:pt>
    <dgm:pt modelId="{769CEC44-27FB-8744-A0CA-1EC2272B9B0A}" type="pres">
      <dgm:prSet presAssocID="{840F591D-071E-48F1-A13E-C4E46DF6C866}" presName="thickLine" presStyleLbl="alignNode1" presStyleIdx="2" presStyleCnt="3"/>
      <dgm:spPr/>
    </dgm:pt>
    <dgm:pt modelId="{EE958086-CAB5-0F44-9449-F30823E2BDD9}" type="pres">
      <dgm:prSet presAssocID="{840F591D-071E-48F1-A13E-C4E46DF6C866}" presName="horz1" presStyleCnt="0"/>
      <dgm:spPr/>
    </dgm:pt>
    <dgm:pt modelId="{3CA832B9-A5C5-B044-961C-7AA9CC4A4F07}" type="pres">
      <dgm:prSet presAssocID="{840F591D-071E-48F1-A13E-C4E46DF6C866}" presName="tx1" presStyleLbl="revTx" presStyleIdx="2" presStyleCnt="3"/>
      <dgm:spPr/>
    </dgm:pt>
    <dgm:pt modelId="{4943BB5B-DB7E-F146-804D-4753BA282C9D}" type="pres">
      <dgm:prSet presAssocID="{840F591D-071E-48F1-A13E-C4E46DF6C866}" presName="vert1" presStyleCnt="0"/>
      <dgm:spPr/>
    </dgm:pt>
  </dgm:ptLst>
  <dgm:cxnLst>
    <dgm:cxn modelId="{15C9BC36-FE97-BB45-A6FE-4C177F2D35F1}" type="presOf" srcId="{840F591D-071E-48F1-A13E-C4E46DF6C866}" destId="{3CA832B9-A5C5-B044-961C-7AA9CC4A4F07}" srcOrd="0" destOrd="0" presId="urn:microsoft.com/office/officeart/2008/layout/LinedList"/>
    <dgm:cxn modelId="{AA1C994A-A273-4328-8D26-04431B478DF5}" srcId="{B6006E61-28CE-4C88-84E4-91D0F7CEFEAB}" destId="{7B4BE513-6E90-4A3B-ADD1-B6B7DF10E2BA}" srcOrd="1" destOrd="0" parTransId="{A934D99F-CD4A-4BAA-98C4-20A4EDCE1DCB}" sibTransId="{47C742F7-7537-4DCF-B344-3E87389EC631}"/>
    <dgm:cxn modelId="{F7CF1151-7FDC-9243-94AA-2FD268953A69}" type="presOf" srcId="{7B4BE513-6E90-4A3B-ADD1-B6B7DF10E2BA}" destId="{4190A2CD-9022-3744-B720-98DA99FDC9D1}" srcOrd="0" destOrd="0" presId="urn:microsoft.com/office/officeart/2008/layout/LinedList"/>
    <dgm:cxn modelId="{824D8588-0F24-4E4E-B5B9-1649C4400E2E}" type="presOf" srcId="{B6006E61-28CE-4C88-84E4-91D0F7CEFEAB}" destId="{8C5BF8EA-7D0A-0A47-AE3A-B1C43F4BC9B2}" srcOrd="0" destOrd="0" presId="urn:microsoft.com/office/officeart/2008/layout/LinedList"/>
    <dgm:cxn modelId="{6E3695AD-ADF5-4028-979B-5F248E1EFA32}" srcId="{B6006E61-28CE-4C88-84E4-91D0F7CEFEAB}" destId="{840F591D-071E-48F1-A13E-C4E46DF6C866}" srcOrd="2" destOrd="0" parTransId="{95F20850-0EE0-4C71-A882-3667E68749A6}" sibTransId="{ECFF2A5B-03E2-4B0A-9886-A8CF31028835}"/>
    <dgm:cxn modelId="{F2D865D2-6E35-BC42-AD50-A3283F2CA010}" type="presOf" srcId="{31A0E1ED-707B-450F-B0C2-B8CF6DC71501}" destId="{56541721-D246-7F42-AADF-C96FB82ED0E7}" srcOrd="0" destOrd="0" presId="urn:microsoft.com/office/officeart/2008/layout/LinedList"/>
    <dgm:cxn modelId="{784800FD-12CB-4F11-9B44-6621650CCFA4}" srcId="{B6006E61-28CE-4C88-84E4-91D0F7CEFEAB}" destId="{31A0E1ED-707B-450F-B0C2-B8CF6DC71501}" srcOrd="0" destOrd="0" parTransId="{2DC76D7F-C13C-42A5-8C91-89C5FFE42001}" sibTransId="{0FAC0229-6324-4072-B632-110BB2D26CA5}"/>
    <dgm:cxn modelId="{CC087DCC-DC63-8B48-9FF4-32C0405E36FA}" type="presParOf" srcId="{8C5BF8EA-7D0A-0A47-AE3A-B1C43F4BC9B2}" destId="{F25B6142-EE68-C448-9676-2BCC4AFAF4ED}" srcOrd="0" destOrd="0" presId="urn:microsoft.com/office/officeart/2008/layout/LinedList"/>
    <dgm:cxn modelId="{3AD26D6B-9B4E-7D4F-8411-E73B49562EA6}" type="presParOf" srcId="{8C5BF8EA-7D0A-0A47-AE3A-B1C43F4BC9B2}" destId="{A2B73F65-170D-7B48-B5FB-9CFBBD818BFF}" srcOrd="1" destOrd="0" presId="urn:microsoft.com/office/officeart/2008/layout/LinedList"/>
    <dgm:cxn modelId="{00510974-E49A-A147-A93C-939230E18339}" type="presParOf" srcId="{A2B73F65-170D-7B48-B5FB-9CFBBD818BFF}" destId="{56541721-D246-7F42-AADF-C96FB82ED0E7}" srcOrd="0" destOrd="0" presId="urn:microsoft.com/office/officeart/2008/layout/LinedList"/>
    <dgm:cxn modelId="{C7B695E8-8EDB-D648-9358-DEDA87DEDE0B}" type="presParOf" srcId="{A2B73F65-170D-7B48-B5FB-9CFBBD818BFF}" destId="{DD4C4AE3-3926-BB45-9B59-75917879B69C}" srcOrd="1" destOrd="0" presId="urn:microsoft.com/office/officeart/2008/layout/LinedList"/>
    <dgm:cxn modelId="{9D39BE25-C661-6C4A-8751-15CE0561E4C3}" type="presParOf" srcId="{8C5BF8EA-7D0A-0A47-AE3A-B1C43F4BC9B2}" destId="{712761A8-CA97-3741-B1B7-5FF06679CF6B}" srcOrd="2" destOrd="0" presId="urn:microsoft.com/office/officeart/2008/layout/LinedList"/>
    <dgm:cxn modelId="{CA6D3BDF-08BD-E543-998C-4BF3B067B402}" type="presParOf" srcId="{8C5BF8EA-7D0A-0A47-AE3A-B1C43F4BC9B2}" destId="{1E959064-EBE8-8A44-81A4-64842D3B3E28}" srcOrd="3" destOrd="0" presId="urn:microsoft.com/office/officeart/2008/layout/LinedList"/>
    <dgm:cxn modelId="{40BE0D7B-4397-F646-B29B-938A17EC983E}" type="presParOf" srcId="{1E959064-EBE8-8A44-81A4-64842D3B3E28}" destId="{4190A2CD-9022-3744-B720-98DA99FDC9D1}" srcOrd="0" destOrd="0" presId="urn:microsoft.com/office/officeart/2008/layout/LinedList"/>
    <dgm:cxn modelId="{7E89099F-7C09-4A4F-B55A-99CF2D3C8126}" type="presParOf" srcId="{1E959064-EBE8-8A44-81A4-64842D3B3E28}" destId="{4F814B61-5083-F344-A269-0E77CFFDE494}" srcOrd="1" destOrd="0" presId="urn:microsoft.com/office/officeart/2008/layout/LinedList"/>
    <dgm:cxn modelId="{A9313D1B-DF78-D947-AB77-F1DC07133769}" type="presParOf" srcId="{8C5BF8EA-7D0A-0A47-AE3A-B1C43F4BC9B2}" destId="{769CEC44-27FB-8744-A0CA-1EC2272B9B0A}" srcOrd="4" destOrd="0" presId="urn:microsoft.com/office/officeart/2008/layout/LinedList"/>
    <dgm:cxn modelId="{F773A069-BA04-EC43-B16F-C344A3FF2191}" type="presParOf" srcId="{8C5BF8EA-7D0A-0A47-AE3A-B1C43F4BC9B2}" destId="{EE958086-CAB5-0F44-9449-F30823E2BDD9}" srcOrd="5" destOrd="0" presId="urn:microsoft.com/office/officeart/2008/layout/LinedList"/>
    <dgm:cxn modelId="{02EEEE78-5C32-624E-8BEA-AD9A5DFA8257}" type="presParOf" srcId="{EE958086-CAB5-0F44-9449-F30823E2BDD9}" destId="{3CA832B9-A5C5-B044-961C-7AA9CC4A4F07}" srcOrd="0" destOrd="0" presId="urn:microsoft.com/office/officeart/2008/layout/LinedList"/>
    <dgm:cxn modelId="{8EDB58EA-E1C5-1341-B520-CF2243923B3E}" type="presParOf" srcId="{EE958086-CAB5-0F44-9449-F30823E2BDD9}" destId="{4943BB5B-DB7E-F146-804D-4753BA282C9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9693469-65F2-4A58-83E5-FDEECA0D6046}"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649582E5-55DD-4AFC-A467-81172548EF80}">
      <dgm:prSet/>
      <dgm:spPr/>
      <dgm:t>
        <a:bodyPr/>
        <a:lstStyle/>
        <a:p>
          <a:r>
            <a:rPr lang="en-GB"/>
            <a:t>How can countries increase DRM? (fair tax system? Progressive tax system? Anti trust legislation – breaking up monopolies, remove tax exemptions) – Uganda, tax system relies heavily on a small number of taxpayers, mostly MNCs with around 35 top taxpayers accounting for 50% of revenues collected by URA (73) -divest natural resource rents out of the hands of the politicians – decentralisation/devolution of revenue – Kenya county level fiscal autonomy</a:t>
          </a:r>
          <a:endParaRPr lang="en-US"/>
        </a:p>
      </dgm:t>
    </dgm:pt>
    <dgm:pt modelId="{1CD2B515-7A59-42C6-9939-8F62E71AB933}" type="parTrans" cxnId="{44132C3D-FA15-4FC3-B225-D3D68A96B098}">
      <dgm:prSet/>
      <dgm:spPr/>
      <dgm:t>
        <a:bodyPr/>
        <a:lstStyle/>
        <a:p>
          <a:endParaRPr lang="en-US"/>
        </a:p>
      </dgm:t>
    </dgm:pt>
    <dgm:pt modelId="{B8D0AD26-8124-471A-B212-304D152544F1}" type="sibTrans" cxnId="{44132C3D-FA15-4FC3-B225-D3D68A96B098}">
      <dgm:prSet/>
      <dgm:spPr/>
      <dgm:t>
        <a:bodyPr/>
        <a:lstStyle/>
        <a:p>
          <a:endParaRPr lang="en-US"/>
        </a:p>
      </dgm:t>
    </dgm:pt>
    <dgm:pt modelId="{E56959DE-5E78-4A35-928C-BF009C686923}">
      <dgm:prSet/>
      <dgm:spPr/>
      <dgm:t>
        <a:bodyPr/>
        <a:lstStyle/>
        <a:p>
          <a:r>
            <a:rPr lang="en-GB"/>
            <a:t>Think of DRM – environmental taxes, PPP, global funds – implementation has been either slow or fraught with problems</a:t>
          </a:r>
          <a:endParaRPr lang="en-US"/>
        </a:p>
      </dgm:t>
    </dgm:pt>
    <dgm:pt modelId="{933BFFBA-B443-4102-B39A-CC49BA27FBBF}" type="parTrans" cxnId="{1BC7ED42-8515-4AE2-9012-A672C6CB772A}">
      <dgm:prSet/>
      <dgm:spPr/>
      <dgm:t>
        <a:bodyPr/>
        <a:lstStyle/>
        <a:p>
          <a:endParaRPr lang="en-US"/>
        </a:p>
      </dgm:t>
    </dgm:pt>
    <dgm:pt modelId="{03DFB5C4-73D8-44EB-8706-778460569867}" type="sibTrans" cxnId="{1BC7ED42-8515-4AE2-9012-A672C6CB772A}">
      <dgm:prSet/>
      <dgm:spPr/>
      <dgm:t>
        <a:bodyPr/>
        <a:lstStyle/>
        <a:p>
          <a:endParaRPr lang="en-US"/>
        </a:p>
      </dgm:t>
    </dgm:pt>
    <dgm:pt modelId="{9CA211CD-B677-4939-86B3-A8B9F3D7BD2E}">
      <dgm:prSet/>
      <dgm:spPr/>
      <dgm:t>
        <a:bodyPr/>
        <a:lstStyle/>
        <a:p>
          <a:r>
            <a:rPr lang="en-GB"/>
            <a:t>Do political factors influence resource mobilisation? </a:t>
          </a:r>
          <a:endParaRPr lang="en-US"/>
        </a:p>
      </dgm:t>
    </dgm:pt>
    <dgm:pt modelId="{5450A689-6F29-4B4D-ACC7-4D17913A1819}" type="parTrans" cxnId="{CBD430EF-6B71-4762-B36D-A19A1AFA2319}">
      <dgm:prSet/>
      <dgm:spPr/>
      <dgm:t>
        <a:bodyPr/>
        <a:lstStyle/>
        <a:p>
          <a:endParaRPr lang="en-US"/>
        </a:p>
      </dgm:t>
    </dgm:pt>
    <dgm:pt modelId="{78370514-E565-41C7-B074-DB54C6972213}" type="sibTrans" cxnId="{CBD430EF-6B71-4762-B36D-A19A1AFA2319}">
      <dgm:prSet/>
      <dgm:spPr/>
      <dgm:t>
        <a:bodyPr/>
        <a:lstStyle/>
        <a:p>
          <a:endParaRPr lang="en-US"/>
        </a:p>
      </dgm:t>
    </dgm:pt>
    <dgm:pt modelId="{510C9535-12CC-B945-ACAE-9576D59828A9}" type="pres">
      <dgm:prSet presAssocID="{89693469-65F2-4A58-83E5-FDEECA0D6046}" presName="vert0" presStyleCnt="0">
        <dgm:presLayoutVars>
          <dgm:dir/>
          <dgm:animOne val="branch"/>
          <dgm:animLvl val="lvl"/>
        </dgm:presLayoutVars>
      </dgm:prSet>
      <dgm:spPr/>
    </dgm:pt>
    <dgm:pt modelId="{40D3E308-AD26-6B49-A35C-CE0DC0D071F7}" type="pres">
      <dgm:prSet presAssocID="{649582E5-55DD-4AFC-A467-81172548EF80}" presName="thickLine" presStyleLbl="alignNode1" presStyleIdx="0" presStyleCnt="3"/>
      <dgm:spPr/>
    </dgm:pt>
    <dgm:pt modelId="{444FF3F9-8147-F34E-B6AC-214BA8BBFEE7}" type="pres">
      <dgm:prSet presAssocID="{649582E5-55DD-4AFC-A467-81172548EF80}" presName="horz1" presStyleCnt="0"/>
      <dgm:spPr/>
    </dgm:pt>
    <dgm:pt modelId="{4C6490E5-126F-ED47-A3B3-236527023897}" type="pres">
      <dgm:prSet presAssocID="{649582E5-55DD-4AFC-A467-81172548EF80}" presName="tx1" presStyleLbl="revTx" presStyleIdx="0" presStyleCnt="3"/>
      <dgm:spPr/>
    </dgm:pt>
    <dgm:pt modelId="{7A80011F-B815-504F-AE42-15DA6E146A62}" type="pres">
      <dgm:prSet presAssocID="{649582E5-55DD-4AFC-A467-81172548EF80}" presName="vert1" presStyleCnt="0"/>
      <dgm:spPr/>
    </dgm:pt>
    <dgm:pt modelId="{AACF4B62-68A7-CE4F-A9C1-F1D400491A06}" type="pres">
      <dgm:prSet presAssocID="{E56959DE-5E78-4A35-928C-BF009C686923}" presName="thickLine" presStyleLbl="alignNode1" presStyleIdx="1" presStyleCnt="3"/>
      <dgm:spPr/>
    </dgm:pt>
    <dgm:pt modelId="{5712252E-B95D-C249-9699-57EE1E05EF90}" type="pres">
      <dgm:prSet presAssocID="{E56959DE-5E78-4A35-928C-BF009C686923}" presName="horz1" presStyleCnt="0"/>
      <dgm:spPr/>
    </dgm:pt>
    <dgm:pt modelId="{A8008B8E-1847-CC44-A563-A950D39C2DC9}" type="pres">
      <dgm:prSet presAssocID="{E56959DE-5E78-4A35-928C-BF009C686923}" presName="tx1" presStyleLbl="revTx" presStyleIdx="1" presStyleCnt="3"/>
      <dgm:spPr/>
    </dgm:pt>
    <dgm:pt modelId="{8BD29268-56FD-374B-B44F-CDF5EE7B6033}" type="pres">
      <dgm:prSet presAssocID="{E56959DE-5E78-4A35-928C-BF009C686923}" presName="vert1" presStyleCnt="0"/>
      <dgm:spPr/>
    </dgm:pt>
    <dgm:pt modelId="{49C94EEF-C6F4-BF4D-89B0-46BC00B8F8CD}" type="pres">
      <dgm:prSet presAssocID="{9CA211CD-B677-4939-86B3-A8B9F3D7BD2E}" presName="thickLine" presStyleLbl="alignNode1" presStyleIdx="2" presStyleCnt="3"/>
      <dgm:spPr/>
    </dgm:pt>
    <dgm:pt modelId="{D5A44D8B-4302-7943-96DB-91CC13FC6650}" type="pres">
      <dgm:prSet presAssocID="{9CA211CD-B677-4939-86B3-A8B9F3D7BD2E}" presName="horz1" presStyleCnt="0"/>
      <dgm:spPr/>
    </dgm:pt>
    <dgm:pt modelId="{96D0A47D-74C1-3249-800D-6EFCEE214760}" type="pres">
      <dgm:prSet presAssocID="{9CA211CD-B677-4939-86B3-A8B9F3D7BD2E}" presName="tx1" presStyleLbl="revTx" presStyleIdx="2" presStyleCnt="3"/>
      <dgm:spPr/>
    </dgm:pt>
    <dgm:pt modelId="{2AB5DEB6-A569-FD4E-B37A-094E438E0FB5}" type="pres">
      <dgm:prSet presAssocID="{9CA211CD-B677-4939-86B3-A8B9F3D7BD2E}" presName="vert1" presStyleCnt="0"/>
      <dgm:spPr/>
    </dgm:pt>
  </dgm:ptLst>
  <dgm:cxnLst>
    <dgm:cxn modelId="{9F8E673C-8D2D-924A-95FB-1AD7F02E8437}" type="presOf" srcId="{9CA211CD-B677-4939-86B3-A8B9F3D7BD2E}" destId="{96D0A47D-74C1-3249-800D-6EFCEE214760}" srcOrd="0" destOrd="0" presId="urn:microsoft.com/office/officeart/2008/layout/LinedList"/>
    <dgm:cxn modelId="{44132C3D-FA15-4FC3-B225-D3D68A96B098}" srcId="{89693469-65F2-4A58-83E5-FDEECA0D6046}" destId="{649582E5-55DD-4AFC-A467-81172548EF80}" srcOrd="0" destOrd="0" parTransId="{1CD2B515-7A59-42C6-9939-8F62E71AB933}" sibTransId="{B8D0AD26-8124-471A-B212-304D152544F1}"/>
    <dgm:cxn modelId="{1BC7ED42-8515-4AE2-9012-A672C6CB772A}" srcId="{89693469-65F2-4A58-83E5-FDEECA0D6046}" destId="{E56959DE-5E78-4A35-928C-BF009C686923}" srcOrd="1" destOrd="0" parTransId="{933BFFBA-B443-4102-B39A-CC49BA27FBBF}" sibTransId="{03DFB5C4-73D8-44EB-8706-778460569867}"/>
    <dgm:cxn modelId="{DDC51763-E432-E242-A093-9C4A216B8371}" type="presOf" srcId="{649582E5-55DD-4AFC-A467-81172548EF80}" destId="{4C6490E5-126F-ED47-A3B3-236527023897}" srcOrd="0" destOrd="0" presId="urn:microsoft.com/office/officeart/2008/layout/LinedList"/>
    <dgm:cxn modelId="{3650567E-7503-634F-B863-415E2BAC15E6}" type="presOf" srcId="{E56959DE-5E78-4A35-928C-BF009C686923}" destId="{A8008B8E-1847-CC44-A563-A950D39C2DC9}" srcOrd="0" destOrd="0" presId="urn:microsoft.com/office/officeart/2008/layout/LinedList"/>
    <dgm:cxn modelId="{B9AF9CAC-D58D-1944-88E8-1799833844D5}" type="presOf" srcId="{89693469-65F2-4A58-83E5-FDEECA0D6046}" destId="{510C9535-12CC-B945-ACAE-9576D59828A9}" srcOrd="0" destOrd="0" presId="urn:microsoft.com/office/officeart/2008/layout/LinedList"/>
    <dgm:cxn modelId="{CBD430EF-6B71-4762-B36D-A19A1AFA2319}" srcId="{89693469-65F2-4A58-83E5-FDEECA0D6046}" destId="{9CA211CD-B677-4939-86B3-A8B9F3D7BD2E}" srcOrd="2" destOrd="0" parTransId="{5450A689-6F29-4B4D-ACC7-4D17913A1819}" sibTransId="{78370514-E565-41C7-B074-DB54C6972213}"/>
    <dgm:cxn modelId="{B54496B6-8DB0-AF4A-B98D-3413FDE1CDCB}" type="presParOf" srcId="{510C9535-12CC-B945-ACAE-9576D59828A9}" destId="{40D3E308-AD26-6B49-A35C-CE0DC0D071F7}" srcOrd="0" destOrd="0" presId="urn:microsoft.com/office/officeart/2008/layout/LinedList"/>
    <dgm:cxn modelId="{6865BB81-5AB0-4848-BA57-B7181E11784E}" type="presParOf" srcId="{510C9535-12CC-B945-ACAE-9576D59828A9}" destId="{444FF3F9-8147-F34E-B6AC-214BA8BBFEE7}" srcOrd="1" destOrd="0" presId="urn:microsoft.com/office/officeart/2008/layout/LinedList"/>
    <dgm:cxn modelId="{EFE21343-DBE3-0E4C-826A-95BEBC4D5477}" type="presParOf" srcId="{444FF3F9-8147-F34E-B6AC-214BA8BBFEE7}" destId="{4C6490E5-126F-ED47-A3B3-236527023897}" srcOrd="0" destOrd="0" presId="urn:microsoft.com/office/officeart/2008/layout/LinedList"/>
    <dgm:cxn modelId="{87601198-67D4-AC48-BE8C-C41608F0E17B}" type="presParOf" srcId="{444FF3F9-8147-F34E-B6AC-214BA8BBFEE7}" destId="{7A80011F-B815-504F-AE42-15DA6E146A62}" srcOrd="1" destOrd="0" presId="urn:microsoft.com/office/officeart/2008/layout/LinedList"/>
    <dgm:cxn modelId="{72151736-2FE7-CB4E-88DC-DF48D48C3EE8}" type="presParOf" srcId="{510C9535-12CC-B945-ACAE-9576D59828A9}" destId="{AACF4B62-68A7-CE4F-A9C1-F1D400491A06}" srcOrd="2" destOrd="0" presId="urn:microsoft.com/office/officeart/2008/layout/LinedList"/>
    <dgm:cxn modelId="{1BF13276-DF44-914D-AADD-891A703A5666}" type="presParOf" srcId="{510C9535-12CC-B945-ACAE-9576D59828A9}" destId="{5712252E-B95D-C249-9699-57EE1E05EF90}" srcOrd="3" destOrd="0" presId="urn:microsoft.com/office/officeart/2008/layout/LinedList"/>
    <dgm:cxn modelId="{D9A67A19-5C55-5A41-8383-2DF1729484DB}" type="presParOf" srcId="{5712252E-B95D-C249-9699-57EE1E05EF90}" destId="{A8008B8E-1847-CC44-A563-A950D39C2DC9}" srcOrd="0" destOrd="0" presId="urn:microsoft.com/office/officeart/2008/layout/LinedList"/>
    <dgm:cxn modelId="{1EA40FE2-4A38-4A46-9313-B6E8D279644D}" type="presParOf" srcId="{5712252E-B95D-C249-9699-57EE1E05EF90}" destId="{8BD29268-56FD-374B-B44F-CDF5EE7B6033}" srcOrd="1" destOrd="0" presId="urn:microsoft.com/office/officeart/2008/layout/LinedList"/>
    <dgm:cxn modelId="{F5070351-1F45-6148-A27F-F2B018C5823E}" type="presParOf" srcId="{510C9535-12CC-B945-ACAE-9576D59828A9}" destId="{49C94EEF-C6F4-BF4D-89B0-46BC00B8F8CD}" srcOrd="4" destOrd="0" presId="urn:microsoft.com/office/officeart/2008/layout/LinedList"/>
    <dgm:cxn modelId="{78EF63C7-D8FA-0D47-9B9A-BD444C0BC71E}" type="presParOf" srcId="{510C9535-12CC-B945-ACAE-9576D59828A9}" destId="{D5A44D8B-4302-7943-96DB-91CC13FC6650}" srcOrd="5" destOrd="0" presId="urn:microsoft.com/office/officeart/2008/layout/LinedList"/>
    <dgm:cxn modelId="{AA278289-23D3-CD4C-9C4F-E86FCD680003}" type="presParOf" srcId="{D5A44D8B-4302-7943-96DB-91CC13FC6650}" destId="{96D0A47D-74C1-3249-800D-6EFCEE214760}" srcOrd="0" destOrd="0" presId="urn:microsoft.com/office/officeart/2008/layout/LinedList"/>
    <dgm:cxn modelId="{16C77E53-ACD1-9644-87BD-BF0AD76331B6}" type="presParOf" srcId="{D5A44D8B-4302-7943-96DB-91CC13FC6650}" destId="{2AB5DEB6-A569-FD4E-B37A-094E438E0FB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4E5EBAA-BAE8-4765-BB24-6A012DAACCE8}"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4DFF5D51-F4F8-4454-8BC8-930998400567}">
      <dgm:prSet/>
      <dgm:spPr/>
      <dgm:t>
        <a:bodyPr/>
        <a:lstStyle/>
        <a:p>
          <a:r>
            <a:rPr lang="en-GB"/>
            <a:t>DRM require financial resources that are sustainable in economic, social, environmental and political terms</a:t>
          </a:r>
          <a:endParaRPr lang="en-US"/>
        </a:p>
      </dgm:t>
    </dgm:pt>
    <dgm:pt modelId="{5246AA4B-A7DF-487A-8F26-6301D08424C8}" type="parTrans" cxnId="{6993411F-C7B1-403D-8774-D9A0DE846D31}">
      <dgm:prSet/>
      <dgm:spPr/>
      <dgm:t>
        <a:bodyPr/>
        <a:lstStyle/>
        <a:p>
          <a:endParaRPr lang="en-US"/>
        </a:p>
      </dgm:t>
    </dgm:pt>
    <dgm:pt modelId="{5B9084E5-4253-46AB-A66D-C0F196A0B01D}" type="sibTrans" cxnId="{6993411F-C7B1-403D-8774-D9A0DE846D31}">
      <dgm:prSet/>
      <dgm:spPr/>
      <dgm:t>
        <a:bodyPr/>
        <a:lstStyle/>
        <a:p>
          <a:endParaRPr lang="en-US"/>
        </a:p>
      </dgm:t>
    </dgm:pt>
    <dgm:pt modelId="{DD37360F-4589-42CD-A6C2-951687EB36D6}">
      <dgm:prSet/>
      <dgm:spPr/>
      <dgm:t>
        <a:bodyPr/>
        <a:lstStyle/>
        <a:p>
          <a:r>
            <a:rPr lang="en-GB"/>
            <a:t>Mandate – tax bargain- fiscal contract </a:t>
          </a:r>
          <a:endParaRPr lang="en-US"/>
        </a:p>
      </dgm:t>
    </dgm:pt>
    <dgm:pt modelId="{CA2CDA4C-FE25-4BA6-81C9-BFD0A454715E}" type="parTrans" cxnId="{29EE33F2-C297-462E-97E4-5653C799E437}">
      <dgm:prSet/>
      <dgm:spPr/>
      <dgm:t>
        <a:bodyPr/>
        <a:lstStyle/>
        <a:p>
          <a:endParaRPr lang="en-US"/>
        </a:p>
      </dgm:t>
    </dgm:pt>
    <dgm:pt modelId="{08BB60F4-65A7-421A-B0C8-34BF376F535E}" type="sibTrans" cxnId="{29EE33F2-C297-462E-97E4-5653C799E437}">
      <dgm:prSet/>
      <dgm:spPr/>
      <dgm:t>
        <a:bodyPr/>
        <a:lstStyle/>
        <a:p>
          <a:endParaRPr lang="en-US"/>
        </a:p>
      </dgm:t>
    </dgm:pt>
    <dgm:pt modelId="{03E66129-0718-4423-BC32-08B060BB645C}">
      <dgm:prSet/>
      <dgm:spPr/>
      <dgm:t>
        <a:bodyPr/>
        <a:lstStyle/>
        <a:p>
          <a:r>
            <a:rPr lang="en-GB"/>
            <a:t>Negotiation between tax payer and government where the former agree to comply with tax obligations in exchange for the effective provision of public services. </a:t>
          </a:r>
          <a:endParaRPr lang="en-US"/>
        </a:p>
      </dgm:t>
    </dgm:pt>
    <dgm:pt modelId="{9153D414-22B0-4B18-B9A1-162A91DD4DD4}" type="parTrans" cxnId="{81A23B9B-6227-4858-8F4F-702D7B281929}">
      <dgm:prSet/>
      <dgm:spPr/>
      <dgm:t>
        <a:bodyPr/>
        <a:lstStyle/>
        <a:p>
          <a:endParaRPr lang="en-US"/>
        </a:p>
      </dgm:t>
    </dgm:pt>
    <dgm:pt modelId="{27E94642-1CB6-400F-8E2A-F027BA009F5F}" type="sibTrans" cxnId="{81A23B9B-6227-4858-8F4F-702D7B281929}">
      <dgm:prSet/>
      <dgm:spPr/>
      <dgm:t>
        <a:bodyPr/>
        <a:lstStyle/>
        <a:p>
          <a:endParaRPr lang="en-US"/>
        </a:p>
      </dgm:t>
    </dgm:pt>
    <dgm:pt modelId="{20B83FBF-9CB6-D840-AB3C-957DCFE51679}" type="pres">
      <dgm:prSet presAssocID="{C4E5EBAA-BAE8-4765-BB24-6A012DAACCE8}" presName="vert0" presStyleCnt="0">
        <dgm:presLayoutVars>
          <dgm:dir/>
          <dgm:animOne val="branch"/>
          <dgm:animLvl val="lvl"/>
        </dgm:presLayoutVars>
      </dgm:prSet>
      <dgm:spPr/>
    </dgm:pt>
    <dgm:pt modelId="{D824FB9B-A7CA-2D42-996C-ABF1B9E6DDA2}" type="pres">
      <dgm:prSet presAssocID="{4DFF5D51-F4F8-4454-8BC8-930998400567}" presName="thickLine" presStyleLbl="alignNode1" presStyleIdx="0" presStyleCnt="3"/>
      <dgm:spPr/>
    </dgm:pt>
    <dgm:pt modelId="{E2C82B84-F3F2-F243-BC36-FBA71E6032C8}" type="pres">
      <dgm:prSet presAssocID="{4DFF5D51-F4F8-4454-8BC8-930998400567}" presName="horz1" presStyleCnt="0"/>
      <dgm:spPr/>
    </dgm:pt>
    <dgm:pt modelId="{F4EAD1F2-A563-6446-B621-9740648B9F17}" type="pres">
      <dgm:prSet presAssocID="{4DFF5D51-F4F8-4454-8BC8-930998400567}" presName="tx1" presStyleLbl="revTx" presStyleIdx="0" presStyleCnt="3"/>
      <dgm:spPr/>
    </dgm:pt>
    <dgm:pt modelId="{C4ECF921-701D-7C45-A139-C996A30C0338}" type="pres">
      <dgm:prSet presAssocID="{4DFF5D51-F4F8-4454-8BC8-930998400567}" presName="vert1" presStyleCnt="0"/>
      <dgm:spPr/>
    </dgm:pt>
    <dgm:pt modelId="{E277D056-4F13-F849-AEE6-BC6366561322}" type="pres">
      <dgm:prSet presAssocID="{DD37360F-4589-42CD-A6C2-951687EB36D6}" presName="thickLine" presStyleLbl="alignNode1" presStyleIdx="1" presStyleCnt="3"/>
      <dgm:spPr/>
    </dgm:pt>
    <dgm:pt modelId="{52A62D9E-73A9-4F49-BD0E-EAC20978A448}" type="pres">
      <dgm:prSet presAssocID="{DD37360F-4589-42CD-A6C2-951687EB36D6}" presName="horz1" presStyleCnt="0"/>
      <dgm:spPr/>
    </dgm:pt>
    <dgm:pt modelId="{7D96E704-B158-174C-98EE-48260C324C5A}" type="pres">
      <dgm:prSet presAssocID="{DD37360F-4589-42CD-A6C2-951687EB36D6}" presName="tx1" presStyleLbl="revTx" presStyleIdx="1" presStyleCnt="3"/>
      <dgm:spPr/>
    </dgm:pt>
    <dgm:pt modelId="{45209438-E046-5349-9065-8A3F61666C80}" type="pres">
      <dgm:prSet presAssocID="{DD37360F-4589-42CD-A6C2-951687EB36D6}" presName="vert1" presStyleCnt="0"/>
      <dgm:spPr/>
    </dgm:pt>
    <dgm:pt modelId="{A74DC695-7C74-FE41-9C92-B1AD30A6CC85}" type="pres">
      <dgm:prSet presAssocID="{03E66129-0718-4423-BC32-08B060BB645C}" presName="thickLine" presStyleLbl="alignNode1" presStyleIdx="2" presStyleCnt="3"/>
      <dgm:spPr/>
    </dgm:pt>
    <dgm:pt modelId="{2149BC15-28C3-984A-8A8E-FE9589E0419C}" type="pres">
      <dgm:prSet presAssocID="{03E66129-0718-4423-BC32-08B060BB645C}" presName="horz1" presStyleCnt="0"/>
      <dgm:spPr/>
    </dgm:pt>
    <dgm:pt modelId="{9251C262-FD53-DD4F-949F-429B94C9DFAF}" type="pres">
      <dgm:prSet presAssocID="{03E66129-0718-4423-BC32-08B060BB645C}" presName="tx1" presStyleLbl="revTx" presStyleIdx="2" presStyleCnt="3"/>
      <dgm:spPr/>
    </dgm:pt>
    <dgm:pt modelId="{A8B65822-AEFC-0942-B36F-B2E1E19D0BA9}" type="pres">
      <dgm:prSet presAssocID="{03E66129-0718-4423-BC32-08B060BB645C}" presName="vert1" presStyleCnt="0"/>
      <dgm:spPr/>
    </dgm:pt>
  </dgm:ptLst>
  <dgm:cxnLst>
    <dgm:cxn modelId="{6EB11B17-A32B-1640-A3FF-6D8438EBCA2E}" type="presOf" srcId="{03E66129-0718-4423-BC32-08B060BB645C}" destId="{9251C262-FD53-DD4F-949F-429B94C9DFAF}" srcOrd="0" destOrd="0" presId="urn:microsoft.com/office/officeart/2008/layout/LinedList"/>
    <dgm:cxn modelId="{6993411F-C7B1-403D-8774-D9A0DE846D31}" srcId="{C4E5EBAA-BAE8-4765-BB24-6A012DAACCE8}" destId="{4DFF5D51-F4F8-4454-8BC8-930998400567}" srcOrd="0" destOrd="0" parTransId="{5246AA4B-A7DF-487A-8F26-6301D08424C8}" sibTransId="{5B9084E5-4253-46AB-A66D-C0F196A0B01D}"/>
    <dgm:cxn modelId="{B6B28E37-9363-2C48-8AF7-B9A0CD14CB24}" type="presOf" srcId="{DD37360F-4589-42CD-A6C2-951687EB36D6}" destId="{7D96E704-B158-174C-98EE-48260C324C5A}" srcOrd="0" destOrd="0" presId="urn:microsoft.com/office/officeart/2008/layout/LinedList"/>
    <dgm:cxn modelId="{DA690942-91C0-4541-837F-DD0351E78165}" type="presOf" srcId="{4DFF5D51-F4F8-4454-8BC8-930998400567}" destId="{F4EAD1F2-A563-6446-B621-9740648B9F17}" srcOrd="0" destOrd="0" presId="urn:microsoft.com/office/officeart/2008/layout/LinedList"/>
    <dgm:cxn modelId="{82ECCD88-2FDC-6441-AEEE-3870398BB594}" type="presOf" srcId="{C4E5EBAA-BAE8-4765-BB24-6A012DAACCE8}" destId="{20B83FBF-9CB6-D840-AB3C-957DCFE51679}" srcOrd="0" destOrd="0" presId="urn:microsoft.com/office/officeart/2008/layout/LinedList"/>
    <dgm:cxn modelId="{81A23B9B-6227-4858-8F4F-702D7B281929}" srcId="{C4E5EBAA-BAE8-4765-BB24-6A012DAACCE8}" destId="{03E66129-0718-4423-BC32-08B060BB645C}" srcOrd="2" destOrd="0" parTransId="{9153D414-22B0-4B18-B9A1-162A91DD4DD4}" sibTransId="{27E94642-1CB6-400F-8E2A-F027BA009F5F}"/>
    <dgm:cxn modelId="{29EE33F2-C297-462E-97E4-5653C799E437}" srcId="{C4E5EBAA-BAE8-4765-BB24-6A012DAACCE8}" destId="{DD37360F-4589-42CD-A6C2-951687EB36D6}" srcOrd="1" destOrd="0" parTransId="{CA2CDA4C-FE25-4BA6-81C9-BFD0A454715E}" sibTransId="{08BB60F4-65A7-421A-B0C8-34BF376F535E}"/>
    <dgm:cxn modelId="{BC6FD174-271C-9F42-AC01-7DD11B2DD494}" type="presParOf" srcId="{20B83FBF-9CB6-D840-AB3C-957DCFE51679}" destId="{D824FB9B-A7CA-2D42-996C-ABF1B9E6DDA2}" srcOrd="0" destOrd="0" presId="urn:microsoft.com/office/officeart/2008/layout/LinedList"/>
    <dgm:cxn modelId="{D2CB6319-721B-D747-8739-9EEAE0DF8F46}" type="presParOf" srcId="{20B83FBF-9CB6-D840-AB3C-957DCFE51679}" destId="{E2C82B84-F3F2-F243-BC36-FBA71E6032C8}" srcOrd="1" destOrd="0" presId="urn:microsoft.com/office/officeart/2008/layout/LinedList"/>
    <dgm:cxn modelId="{F0F38DBC-B53A-154F-A65C-3F23321F460B}" type="presParOf" srcId="{E2C82B84-F3F2-F243-BC36-FBA71E6032C8}" destId="{F4EAD1F2-A563-6446-B621-9740648B9F17}" srcOrd="0" destOrd="0" presId="urn:microsoft.com/office/officeart/2008/layout/LinedList"/>
    <dgm:cxn modelId="{AB4DBAEF-30D3-0D4B-B220-63A376DF4E23}" type="presParOf" srcId="{E2C82B84-F3F2-F243-BC36-FBA71E6032C8}" destId="{C4ECF921-701D-7C45-A139-C996A30C0338}" srcOrd="1" destOrd="0" presId="urn:microsoft.com/office/officeart/2008/layout/LinedList"/>
    <dgm:cxn modelId="{37B5495F-B8F9-F244-87BD-18FBEF66EC60}" type="presParOf" srcId="{20B83FBF-9CB6-D840-AB3C-957DCFE51679}" destId="{E277D056-4F13-F849-AEE6-BC6366561322}" srcOrd="2" destOrd="0" presId="urn:microsoft.com/office/officeart/2008/layout/LinedList"/>
    <dgm:cxn modelId="{EA27DE3B-A529-DA4D-99E0-22029536C5BD}" type="presParOf" srcId="{20B83FBF-9CB6-D840-AB3C-957DCFE51679}" destId="{52A62D9E-73A9-4F49-BD0E-EAC20978A448}" srcOrd="3" destOrd="0" presId="urn:microsoft.com/office/officeart/2008/layout/LinedList"/>
    <dgm:cxn modelId="{449A8B5F-4DBD-3D44-A666-BF73645CB763}" type="presParOf" srcId="{52A62D9E-73A9-4F49-BD0E-EAC20978A448}" destId="{7D96E704-B158-174C-98EE-48260C324C5A}" srcOrd="0" destOrd="0" presId="urn:microsoft.com/office/officeart/2008/layout/LinedList"/>
    <dgm:cxn modelId="{F56432BD-4873-9C48-B3FC-94B9492782B9}" type="presParOf" srcId="{52A62D9E-73A9-4F49-BD0E-EAC20978A448}" destId="{45209438-E046-5349-9065-8A3F61666C80}" srcOrd="1" destOrd="0" presId="urn:microsoft.com/office/officeart/2008/layout/LinedList"/>
    <dgm:cxn modelId="{1B43D0E6-C9B0-0B42-A316-43EF22599C2E}" type="presParOf" srcId="{20B83FBF-9CB6-D840-AB3C-957DCFE51679}" destId="{A74DC695-7C74-FE41-9C92-B1AD30A6CC85}" srcOrd="4" destOrd="0" presId="urn:microsoft.com/office/officeart/2008/layout/LinedList"/>
    <dgm:cxn modelId="{10C1D118-2110-424C-BE3C-C4911BA38BC2}" type="presParOf" srcId="{20B83FBF-9CB6-D840-AB3C-957DCFE51679}" destId="{2149BC15-28C3-984A-8A8E-FE9589E0419C}" srcOrd="5" destOrd="0" presId="urn:microsoft.com/office/officeart/2008/layout/LinedList"/>
    <dgm:cxn modelId="{90919577-DB46-0C48-80FC-2621E2F69B01}" type="presParOf" srcId="{2149BC15-28C3-984A-8A8E-FE9589E0419C}" destId="{9251C262-FD53-DD4F-949F-429B94C9DFAF}" srcOrd="0" destOrd="0" presId="urn:microsoft.com/office/officeart/2008/layout/LinedList"/>
    <dgm:cxn modelId="{AECCF5FB-C1DF-B54C-9581-2D35781A17D3}" type="presParOf" srcId="{2149BC15-28C3-984A-8A8E-FE9589E0419C}" destId="{A8B65822-AEFC-0942-B36F-B2E1E19D0BA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F001E0D-393F-4482-AC59-320BCA22AD10}"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E1C94314-2E03-403E-A414-8FE55CAB7F7F}">
      <dgm:prSet/>
      <dgm:spPr/>
      <dgm:t>
        <a:bodyPr/>
        <a:lstStyle/>
        <a:p>
          <a:r>
            <a:rPr lang="en-GB"/>
            <a:t>Important so as to avert a regressive tax system in which poorer people and women spend a higher share of their income on consumption goods (VAT)</a:t>
          </a:r>
          <a:endParaRPr lang="en-US"/>
        </a:p>
      </dgm:t>
    </dgm:pt>
    <dgm:pt modelId="{D1D632FE-6EDF-47B8-994C-1CFF33380F7F}" type="parTrans" cxnId="{950A5E3E-348B-44C0-A2E1-45D2F8A25833}">
      <dgm:prSet/>
      <dgm:spPr/>
      <dgm:t>
        <a:bodyPr/>
        <a:lstStyle/>
        <a:p>
          <a:endParaRPr lang="en-US"/>
        </a:p>
      </dgm:t>
    </dgm:pt>
    <dgm:pt modelId="{21FCC84D-3EC5-4B00-8BA0-69900EA465CD}" type="sibTrans" cxnId="{950A5E3E-348B-44C0-A2E1-45D2F8A25833}">
      <dgm:prSet/>
      <dgm:spPr/>
      <dgm:t>
        <a:bodyPr/>
        <a:lstStyle/>
        <a:p>
          <a:endParaRPr lang="en-US"/>
        </a:p>
      </dgm:t>
    </dgm:pt>
    <dgm:pt modelId="{4BDED62E-7599-4A71-AFBC-DEC8625A8E2E}">
      <dgm:prSet/>
      <dgm:spPr/>
      <dgm:t>
        <a:bodyPr/>
        <a:lstStyle/>
        <a:p>
          <a:r>
            <a:rPr lang="en-GB"/>
            <a:t>DRM – purpose to finance planned expenditures while honouring debt obligations</a:t>
          </a:r>
          <a:endParaRPr lang="en-US"/>
        </a:p>
      </dgm:t>
    </dgm:pt>
    <dgm:pt modelId="{CE5DDD65-4A16-4559-837E-6A85F655650E}" type="parTrans" cxnId="{7C660421-A7CE-4ED6-A9E0-A58D924D9FB1}">
      <dgm:prSet/>
      <dgm:spPr/>
      <dgm:t>
        <a:bodyPr/>
        <a:lstStyle/>
        <a:p>
          <a:endParaRPr lang="en-US"/>
        </a:p>
      </dgm:t>
    </dgm:pt>
    <dgm:pt modelId="{5C87CAA7-B5B3-492A-98F0-91744CF29A4A}" type="sibTrans" cxnId="{7C660421-A7CE-4ED6-A9E0-A58D924D9FB1}">
      <dgm:prSet/>
      <dgm:spPr/>
      <dgm:t>
        <a:bodyPr/>
        <a:lstStyle/>
        <a:p>
          <a:endParaRPr lang="en-US"/>
        </a:p>
      </dgm:t>
    </dgm:pt>
    <dgm:pt modelId="{B99692EF-D30F-45EF-B1BD-963EEECF5785}">
      <dgm:prSet/>
      <dgm:spPr/>
      <dgm:t>
        <a:bodyPr/>
        <a:lstStyle/>
        <a:p>
          <a:r>
            <a:rPr lang="en-GB"/>
            <a:t>Ensuring solvency in the medium to long term</a:t>
          </a:r>
          <a:endParaRPr lang="en-US"/>
        </a:p>
      </dgm:t>
    </dgm:pt>
    <dgm:pt modelId="{9F000F51-B39B-4B3E-9878-B8BBAC27A592}" type="parTrans" cxnId="{7D0A9F81-330F-4204-9984-7B8DBA36EC21}">
      <dgm:prSet/>
      <dgm:spPr/>
      <dgm:t>
        <a:bodyPr/>
        <a:lstStyle/>
        <a:p>
          <a:endParaRPr lang="en-US"/>
        </a:p>
      </dgm:t>
    </dgm:pt>
    <dgm:pt modelId="{40057C5D-B588-4C01-B7F3-20B035099B8D}" type="sibTrans" cxnId="{7D0A9F81-330F-4204-9984-7B8DBA36EC21}">
      <dgm:prSet/>
      <dgm:spPr/>
      <dgm:t>
        <a:bodyPr/>
        <a:lstStyle/>
        <a:p>
          <a:endParaRPr lang="en-US"/>
        </a:p>
      </dgm:t>
    </dgm:pt>
    <dgm:pt modelId="{40AF7D1A-4D26-4E26-BE4E-DCF0D21CD113}">
      <dgm:prSet/>
      <dgm:spPr/>
      <dgm:t>
        <a:bodyPr/>
        <a:lstStyle/>
        <a:p>
          <a:r>
            <a:rPr lang="en-GB"/>
            <a:t>Not only about mobilising the necessary quantity of resources or safeguarding financial stability</a:t>
          </a:r>
          <a:endParaRPr lang="en-US"/>
        </a:p>
      </dgm:t>
    </dgm:pt>
    <dgm:pt modelId="{A531BA4D-9BBE-48D0-9100-2411B8857D54}" type="parTrans" cxnId="{278D8997-E571-4C5A-B45B-03C28E61ED5F}">
      <dgm:prSet/>
      <dgm:spPr/>
      <dgm:t>
        <a:bodyPr/>
        <a:lstStyle/>
        <a:p>
          <a:endParaRPr lang="en-US"/>
        </a:p>
      </dgm:t>
    </dgm:pt>
    <dgm:pt modelId="{688DA04B-DA4B-4C65-A1D2-F2D6FC327985}" type="sibTrans" cxnId="{278D8997-E571-4C5A-B45B-03C28E61ED5F}">
      <dgm:prSet/>
      <dgm:spPr/>
      <dgm:t>
        <a:bodyPr/>
        <a:lstStyle/>
        <a:p>
          <a:endParaRPr lang="en-US"/>
        </a:p>
      </dgm:t>
    </dgm:pt>
    <dgm:pt modelId="{865DF5AA-5EAF-BA48-8D56-B74974894F61}" type="pres">
      <dgm:prSet presAssocID="{9F001E0D-393F-4482-AC59-320BCA22AD10}" presName="matrix" presStyleCnt="0">
        <dgm:presLayoutVars>
          <dgm:chMax val="1"/>
          <dgm:dir/>
          <dgm:resizeHandles val="exact"/>
        </dgm:presLayoutVars>
      </dgm:prSet>
      <dgm:spPr/>
    </dgm:pt>
    <dgm:pt modelId="{EDF4B67F-7CD1-A445-8D5D-DB5997E5F56F}" type="pres">
      <dgm:prSet presAssocID="{9F001E0D-393F-4482-AC59-320BCA22AD10}" presName="diamond" presStyleLbl="bgShp" presStyleIdx="0" presStyleCnt="1"/>
      <dgm:spPr/>
    </dgm:pt>
    <dgm:pt modelId="{E9803F97-B109-8041-9179-8785CB410E84}" type="pres">
      <dgm:prSet presAssocID="{9F001E0D-393F-4482-AC59-320BCA22AD10}" presName="quad1" presStyleLbl="node1" presStyleIdx="0" presStyleCnt="4">
        <dgm:presLayoutVars>
          <dgm:chMax val="0"/>
          <dgm:chPref val="0"/>
          <dgm:bulletEnabled val="1"/>
        </dgm:presLayoutVars>
      </dgm:prSet>
      <dgm:spPr/>
    </dgm:pt>
    <dgm:pt modelId="{7BE38689-30D8-DB4B-963F-9CAFE1CC2112}" type="pres">
      <dgm:prSet presAssocID="{9F001E0D-393F-4482-AC59-320BCA22AD10}" presName="quad2" presStyleLbl="node1" presStyleIdx="1" presStyleCnt="4">
        <dgm:presLayoutVars>
          <dgm:chMax val="0"/>
          <dgm:chPref val="0"/>
          <dgm:bulletEnabled val="1"/>
        </dgm:presLayoutVars>
      </dgm:prSet>
      <dgm:spPr/>
    </dgm:pt>
    <dgm:pt modelId="{72C815AA-9C9E-3941-A1A5-BA8D5DB43F69}" type="pres">
      <dgm:prSet presAssocID="{9F001E0D-393F-4482-AC59-320BCA22AD10}" presName="quad3" presStyleLbl="node1" presStyleIdx="2" presStyleCnt="4">
        <dgm:presLayoutVars>
          <dgm:chMax val="0"/>
          <dgm:chPref val="0"/>
          <dgm:bulletEnabled val="1"/>
        </dgm:presLayoutVars>
      </dgm:prSet>
      <dgm:spPr/>
    </dgm:pt>
    <dgm:pt modelId="{9017EC64-281D-5B45-AE27-153D7C8003F5}" type="pres">
      <dgm:prSet presAssocID="{9F001E0D-393F-4482-AC59-320BCA22AD10}" presName="quad4" presStyleLbl="node1" presStyleIdx="3" presStyleCnt="4">
        <dgm:presLayoutVars>
          <dgm:chMax val="0"/>
          <dgm:chPref val="0"/>
          <dgm:bulletEnabled val="1"/>
        </dgm:presLayoutVars>
      </dgm:prSet>
      <dgm:spPr/>
    </dgm:pt>
  </dgm:ptLst>
  <dgm:cxnLst>
    <dgm:cxn modelId="{CF329300-4DA3-7A42-A391-90428DE334B3}" type="presOf" srcId="{40AF7D1A-4D26-4E26-BE4E-DCF0D21CD113}" destId="{9017EC64-281D-5B45-AE27-153D7C8003F5}" srcOrd="0" destOrd="0" presId="urn:microsoft.com/office/officeart/2005/8/layout/matrix3"/>
    <dgm:cxn modelId="{7C660421-A7CE-4ED6-A9E0-A58D924D9FB1}" srcId="{9F001E0D-393F-4482-AC59-320BCA22AD10}" destId="{4BDED62E-7599-4A71-AFBC-DEC8625A8E2E}" srcOrd="1" destOrd="0" parTransId="{CE5DDD65-4A16-4559-837E-6A85F655650E}" sibTransId="{5C87CAA7-B5B3-492A-98F0-91744CF29A4A}"/>
    <dgm:cxn modelId="{950A5E3E-348B-44C0-A2E1-45D2F8A25833}" srcId="{9F001E0D-393F-4482-AC59-320BCA22AD10}" destId="{E1C94314-2E03-403E-A414-8FE55CAB7F7F}" srcOrd="0" destOrd="0" parTransId="{D1D632FE-6EDF-47B8-994C-1CFF33380F7F}" sibTransId="{21FCC84D-3EC5-4B00-8BA0-69900EA465CD}"/>
    <dgm:cxn modelId="{CC893747-1C70-E246-97A1-FD74F857D837}" type="presOf" srcId="{E1C94314-2E03-403E-A414-8FE55CAB7F7F}" destId="{E9803F97-B109-8041-9179-8785CB410E84}" srcOrd="0" destOrd="0" presId="urn:microsoft.com/office/officeart/2005/8/layout/matrix3"/>
    <dgm:cxn modelId="{D700AA51-B610-3F4F-8A75-8E3E38CF1581}" type="presOf" srcId="{4BDED62E-7599-4A71-AFBC-DEC8625A8E2E}" destId="{7BE38689-30D8-DB4B-963F-9CAFE1CC2112}" srcOrd="0" destOrd="0" presId="urn:microsoft.com/office/officeart/2005/8/layout/matrix3"/>
    <dgm:cxn modelId="{34F65F7D-6E37-C146-B132-168A1307577C}" type="presOf" srcId="{9F001E0D-393F-4482-AC59-320BCA22AD10}" destId="{865DF5AA-5EAF-BA48-8D56-B74974894F61}" srcOrd="0" destOrd="0" presId="urn:microsoft.com/office/officeart/2005/8/layout/matrix3"/>
    <dgm:cxn modelId="{7D0A9F81-330F-4204-9984-7B8DBA36EC21}" srcId="{9F001E0D-393F-4482-AC59-320BCA22AD10}" destId="{B99692EF-D30F-45EF-B1BD-963EEECF5785}" srcOrd="2" destOrd="0" parTransId="{9F000F51-B39B-4B3E-9878-B8BBAC27A592}" sibTransId="{40057C5D-B588-4C01-B7F3-20B035099B8D}"/>
    <dgm:cxn modelId="{278D8997-E571-4C5A-B45B-03C28E61ED5F}" srcId="{9F001E0D-393F-4482-AC59-320BCA22AD10}" destId="{40AF7D1A-4D26-4E26-BE4E-DCF0D21CD113}" srcOrd="3" destOrd="0" parTransId="{A531BA4D-9BBE-48D0-9100-2411B8857D54}" sibTransId="{688DA04B-DA4B-4C65-A1D2-F2D6FC327985}"/>
    <dgm:cxn modelId="{72FF61C2-5F84-E64D-9F38-8A6752B93517}" type="presOf" srcId="{B99692EF-D30F-45EF-B1BD-963EEECF5785}" destId="{72C815AA-9C9E-3941-A1A5-BA8D5DB43F69}" srcOrd="0" destOrd="0" presId="urn:microsoft.com/office/officeart/2005/8/layout/matrix3"/>
    <dgm:cxn modelId="{1D33467C-E0FB-CD4E-A320-0111CD23467E}" type="presParOf" srcId="{865DF5AA-5EAF-BA48-8D56-B74974894F61}" destId="{EDF4B67F-7CD1-A445-8D5D-DB5997E5F56F}" srcOrd="0" destOrd="0" presId="urn:microsoft.com/office/officeart/2005/8/layout/matrix3"/>
    <dgm:cxn modelId="{1AF9E817-DD72-A441-8303-2CDDD8B70B23}" type="presParOf" srcId="{865DF5AA-5EAF-BA48-8D56-B74974894F61}" destId="{E9803F97-B109-8041-9179-8785CB410E84}" srcOrd="1" destOrd="0" presId="urn:microsoft.com/office/officeart/2005/8/layout/matrix3"/>
    <dgm:cxn modelId="{4287E7A0-A43E-994B-95C4-703791739A1D}" type="presParOf" srcId="{865DF5AA-5EAF-BA48-8D56-B74974894F61}" destId="{7BE38689-30D8-DB4B-963F-9CAFE1CC2112}" srcOrd="2" destOrd="0" presId="urn:microsoft.com/office/officeart/2005/8/layout/matrix3"/>
    <dgm:cxn modelId="{C0071E7D-33C5-934B-B3AE-550AA00326C0}" type="presParOf" srcId="{865DF5AA-5EAF-BA48-8D56-B74974894F61}" destId="{72C815AA-9C9E-3941-A1A5-BA8D5DB43F69}" srcOrd="3" destOrd="0" presId="urn:microsoft.com/office/officeart/2005/8/layout/matrix3"/>
    <dgm:cxn modelId="{33122897-E4C5-6649-97E8-54B09134191B}" type="presParOf" srcId="{865DF5AA-5EAF-BA48-8D56-B74974894F61}" destId="{9017EC64-281D-5B45-AE27-153D7C8003F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1074539-5106-4312-85B4-9BB46841B198}"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3A3123F6-0004-4CDA-9556-596786BE477D}">
      <dgm:prSet/>
      <dgm:spPr/>
      <dgm:t>
        <a:bodyPr/>
        <a:lstStyle/>
        <a:p>
          <a:r>
            <a:rPr lang="en-GB"/>
            <a:t>Look at the economic strategies and economic crises – result in low growth, increase in inequalities and low employment creation</a:t>
          </a:r>
          <a:endParaRPr lang="en-US"/>
        </a:p>
      </dgm:t>
    </dgm:pt>
    <dgm:pt modelId="{7BE79095-D26D-4C0B-978A-C3F4E53D028A}" type="parTrans" cxnId="{DDBA8EA1-9CED-4DFC-B110-D524C8C5D88B}">
      <dgm:prSet/>
      <dgm:spPr/>
      <dgm:t>
        <a:bodyPr/>
        <a:lstStyle/>
        <a:p>
          <a:endParaRPr lang="en-US"/>
        </a:p>
      </dgm:t>
    </dgm:pt>
    <dgm:pt modelId="{11C93811-FFA5-4E5B-AA73-DE9BC5157E59}" type="sibTrans" cxnId="{DDBA8EA1-9CED-4DFC-B110-D524C8C5D88B}">
      <dgm:prSet/>
      <dgm:spPr/>
      <dgm:t>
        <a:bodyPr/>
        <a:lstStyle/>
        <a:p>
          <a:endParaRPr lang="en-US"/>
        </a:p>
      </dgm:t>
    </dgm:pt>
    <dgm:pt modelId="{A63E5DD3-7BA4-46BA-A57D-BDEF0434545D}">
      <dgm:prSet/>
      <dgm:spPr/>
      <dgm:t>
        <a:bodyPr/>
        <a:lstStyle/>
        <a:p>
          <a:r>
            <a:rPr lang="en-US"/>
            <a:t>Most countries need to mobilize more resources to cover spending gaps; this leads to the question of how to increase the quantity of revenues. The quality of revenues in terms of their potential to trigger transformative change toward greater economic, social, political and environmental sustainability differs, and the question is how to increase revenue quality in this broad sense. </a:t>
          </a:r>
        </a:p>
      </dgm:t>
    </dgm:pt>
    <dgm:pt modelId="{1A04717A-EDF5-488C-992E-CD61BB88A856}" type="parTrans" cxnId="{4ED597CB-F358-43CD-BFDA-0F063DD802E1}">
      <dgm:prSet/>
      <dgm:spPr/>
      <dgm:t>
        <a:bodyPr/>
        <a:lstStyle/>
        <a:p>
          <a:endParaRPr lang="en-US"/>
        </a:p>
      </dgm:t>
    </dgm:pt>
    <dgm:pt modelId="{8034648C-5099-4373-AF7F-0FB025E36FB4}" type="sibTrans" cxnId="{4ED597CB-F358-43CD-BFDA-0F063DD802E1}">
      <dgm:prSet/>
      <dgm:spPr/>
      <dgm:t>
        <a:bodyPr/>
        <a:lstStyle/>
        <a:p>
          <a:endParaRPr lang="en-US"/>
        </a:p>
      </dgm:t>
    </dgm:pt>
    <dgm:pt modelId="{B17D60A4-73E5-C24C-BAA5-4FB0131F2A53}" type="pres">
      <dgm:prSet presAssocID="{C1074539-5106-4312-85B4-9BB46841B198}" presName="vert0" presStyleCnt="0">
        <dgm:presLayoutVars>
          <dgm:dir/>
          <dgm:animOne val="branch"/>
          <dgm:animLvl val="lvl"/>
        </dgm:presLayoutVars>
      </dgm:prSet>
      <dgm:spPr/>
    </dgm:pt>
    <dgm:pt modelId="{E25B9FF9-51E7-DF40-A8A1-01B482B864AF}" type="pres">
      <dgm:prSet presAssocID="{3A3123F6-0004-4CDA-9556-596786BE477D}" presName="thickLine" presStyleLbl="alignNode1" presStyleIdx="0" presStyleCnt="2"/>
      <dgm:spPr/>
    </dgm:pt>
    <dgm:pt modelId="{F8077884-81AE-D74C-8D91-E3CFC718FA26}" type="pres">
      <dgm:prSet presAssocID="{3A3123F6-0004-4CDA-9556-596786BE477D}" presName="horz1" presStyleCnt="0"/>
      <dgm:spPr/>
    </dgm:pt>
    <dgm:pt modelId="{8DA05003-DCE2-CB4C-867C-D26D80467B0D}" type="pres">
      <dgm:prSet presAssocID="{3A3123F6-0004-4CDA-9556-596786BE477D}" presName="tx1" presStyleLbl="revTx" presStyleIdx="0" presStyleCnt="2"/>
      <dgm:spPr/>
    </dgm:pt>
    <dgm:pt modelId="{D213A93C-7680-C544-8B7B-D0B0D135C8E6}" type="pres">
      <dgm:prSet presAssocID="{3A3123F6-0004-4CDA-9556-596786BE477D}" presName="vert1" presStyleCnt="0"/>
      <dgm:spPr/>
    </dgm:pt>
    <dgm:pt modelId="{79197EA3-36E3-054A-87DA-255FEAC22E6E}" type="pres">
      <dgm:prSet presAssocID="{A63E5DD3-7BA4-46BA-A57D-BDEF0434545D}" presName="thickLine" presStyleLbl="alignNode1" presStyleIdx="1" presStyleCnt="2"/>
      <dgm:spPr/>
    </dgm:pt>
    <dgm:pt modelId="{A754E639-31AD-184F-AD70-487B6A1C45DB}" type="pres">
      <dgm:prSet presAssocID="{A63E5DD3-7BA4-46BA-A57D-BDEF0434545D}" presName="horz1" presStyleCnt="0"/>
      <dgm:spPr/>
    </dgm:pt>
    <dgm:pt modelId="{AF86E25E-1DD2-EA41-9216-7612B2A128AD}" type="pres">
      <dgm:prSet presAssocID="{A63E5DD3-7BA4-46BA-A57D-BDEF0434545D}" presName="tx1" presStyleLbl="revTx" presStyleIdx="1" presStyleCnt="2"/>
      <dgm:spPr/>
    </dgm:pt>
    <dgm:pt modelId="{9E83DD75-4EAF-AA42-B788-114118C10F18}" type="pres">
      <dgm:prSet presAssocID="{A63E5DD3-7BA4-46BA-A57D-BDEF0434545D}" presName="vert1" presStyleCnt="0"/>
      <dgm:spPr/>
    </dgm:pt>
  </dgm:ptLst>
  <dgm:cxnLst>
    <dgm:cxn modelId="{33126E31-AABC-0447-9947-5036B3A79BF1}" type="presOf" srcId="{3A3123F6-0004-4CDA-9556-596786BE477D}" destId="{8DA05003-DCE2-CB4C-867C-D26D80467B0D}" srcOrd="0" destOrd="0" presId="urn:microsoft.com/office/officeart/2008/layout/LinedList"/>
    <dgm:cxn modelId="{9DDB087D-1748-2E45-B867-B43F5EF75D75}" type="presOf" srcId="{C1074539-5106-4312-85B4-9BB46841B198}" destId="{B17D60A4-73E5-C24C-BAA5-4FB0131F2A53}" srcOrd="0" destOrd="0" presId="urn:microsoft.com/office/officeart/2008/layout/LinedList"/>
    <dgm:cxn modelId="{B9DEF980-99B4-0842-99F3-A61747636779}" type="presOf" srcId="{A63E5DD3-7BA4-46BA-A57D-BDEF0434545D}" destId="{AF86E25E-1DD2-EA41-9216-7612B2A128AD}" srcOrd="0" destOrd="0" presId="urn:microsoft.com/office/officeart/2008/layout/LinedList"/>
    <dgm:cxn modelId="{DDBA8EA1-9CED-4DFC-B110-D524C8C5D88B}" srcId="{C1074539-5106-4312-85B4-9BB46841B198}" destId="{3A3123F6-0004-4CDA-9556-596786BE477D}" srcOrd="0" destOrd="0" parTransId="{7BE79095-D26D-4C0B-978A-C3F4E53D028A}" sibTransId="{11C93811-FFA5-4E5B-AA73-DE9BC5157E59}"/>
    <dgm:cxn modelId="{4ED597CB-F358-43CD-BFDA-0F063DD802E1}" srcId="{C1074539-5106-4312-85B4-9BB46841B198}" destId="{A63E5DD3-7BA4-46BA-A57D-BDEF0434545D}" srcOrd="1" destOrd="0" parTransId="{1A04717A-EDF5-488C-992E-CD61BB88A856}" sibTransId="{8034648C-5099-4373-AF7F-0FB025E36FB4}"/>
    <dgm:cxn modelId="{34521CB6-3596-144D-99A6-9199CAECF3F4}" type="presParOf" srcId="{B17D60A4-73E5-C24C-BAA5-4FB0131F2A53}" destId="{E25B9FF9-51E7-DF40-A8A1-01B482B864AF}" srcOrd="0" destOrd="0" presId="urn:microsoft.com/office/officeart/2008/layout/LinedList"/>
    <dgm:cxn modelId="{33235562-4D22-494C-8654-90CFD7B695E1}" type="presParOf" srcId="{B17D60A4-73E5-C24C-BAA5-4FB0131F2A53}" destId="{F8077884-81AE-D74C-8D91-E3CFC718FA26}" srcOrd="1" destOrd="0" presId="urn:microsoft.com/office/officeart/2008/layout/LinedList"/>
    <dgm:cxn modelId="{58491744-A00E-F746-B431-E5AC6308F573}" type="presParOf" srcId="{F8077884-81AE-D74C-8D91-E3CFC718FA26}" destId="{8DA05003-DCE2-CB4C-867C-D26D80467B0D}" srcOrd="0" destOrd="0" presId="urn:microsoft.com/office/officeart/2008/layout/LinedList"/>
    <dgm:cxn modelId="{EAB88D17-B417-3041-BDD6-82F9D073F212}" type="presParOf" srcId="{F8077884-81AE-D74C-8D91-E3CFC718FA26}" destId="{D213A93C-7680-C544-8B7B-D0B0D135C8E6}" srcOrd="1" destOrd="0" presId="urn:microsoft.com/office/officeart/2008/layout/LinedList"/>
    <dgm:cxn modelId="{D9CCA50F-F7EB-074E-8F60-7692903471EE}" type="presParOf" srcId="{B17D60A4-73E5-C24C-BAA5-4FB0131F2A53}" destId="{79197EA3-36E3-054A-87DA-255FEAC22E6E}" srcOrd="2" destOrd="0" presId="urn:microsoft.com/office/officeart/2008/layout/LinedList"/>
    <dgm:cxn modelId="{718163E0-6416-8B4A-90D7-870A49C3C68B}" type="presParOf" srcId="{B17D60A4-73E5-C24C-BAA5-4FB0131F2A53}" destId="{A754E639-31AD-184F-AD70-487B6A1C45DB}" srcOrd="3" destOrd="0" presId="urn:microsoft.com/office/officeart/2008/layout/LinedList"/>
    <dgm:cxn modelId="{AC90FB6B-B5F2-6A44-9E11-627398156F34}" type="presParOf" srcId="{A754E639-31AD-184F-AD70-487B6A1C45DB}" destId="{AF86E25E-1DD2-EA41-9216-7612B2A128AD}" srcOrd="0" destOrd="0" presId="urn:microsoft.com/office/officeart/2008/layout/LinedList"/>
    <dgm:cxn modelId="{7C326EB4-C7A4-B646-88AA-9DC8D5CEC880}" type="presParOf" srcId="{A754E639-31AD-184F-AD70-487B6A1C45DB}" destId="{9E83DD75-4EAF-AA42-B788-114118C10F1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816BE2B-8DC2-FC43-A539-C61C033E968F}" type="doc">
      <dgm:prSet loTypeId="urn:microsoft.com/office/officeart/2005/8/layout/radial6" loCatId="" qsTypeId="urn:microsoft.com/office/officeart/2005/8/quickstyle/3d3" qsCatId="3D" csTypeId="urn:microsoft.com/office/officeart/2005/8/colors/colorful1" csCatId="colorful" phldr="1"/>
      <dgm:spPr/>
      <dgm:t>
        <a:bodyPr/>
        <a:lstStyle/>
        <a:p>
          <a:endParaRPr lang="en-US"/>
        </a:p>
      </dgm:t>
    </dgm:pt>
    <dgm:pt modelId="{94E4B3C3-EE44-274A-9AC5-93C907BD80AF}">
      <dgm:prSet phldrT="[Text]" custT="1"/>
      <dgm:spPr/>
      <dgm:t>
        <a:bodyPr/>
        <a:lstStyle/>
        <a:p>
          <a:r>
            <a:rPr lang="en-US" sz="1100" dirty="0">
              <a:latin typeface="Calibri" panose="020F0502020204030204" pitchFamily="34" charset="0"/>
              <a:cs typeface="Calibri" panose="020F0502020204030204" pitchFamily="34" charset="0"/>
            </a:rPr>
            <a:t>PUBLIC RESOURCE MOBILISATION</a:t>
          </a:r>
        </a:p>
      </dgm:t>
    </dgm:pt>
    <dgm:pt modelId="{C627CF5F-4CE4-DA47-86FB-E35B20AC5A28}" type="parTrans" cxnId="{DE758499-C006-A348-AC84-B9DF583AB402}">
      <dgm:prSet/>
      <dgm:spPr/>
      <dgm:t>
        <a:bodyPr/>
        <a:lstStyle/>
        <a:p>
          <a:endParaRPr lang="en-US" sz="1100">
            <a:latin typeface="Calibri" panose="020F0502020204030204" pitchFamily="34" charset="0"/>
            <a:cs typeface="Calibri" panose="020F0502020204030204" pitchFamily="34" charset="0"/>
          </a:endParaRPr>
        </a:p>
      </dgm:t>
    </dgm:pt>
    <dgm:pt modelId="{5687896C-A23F-8544-9343-2A6E6E922842}" type="sibTrans" cxnId="{DE758499-C006-A348-AC84-B9DF583AB402}">
      <dgm:prSet/>
      <dgm:spPr/>
      <dgm:t>
        <a:bodyPr/>
        <a:lstStyle/>
        <a:p>
          <a:endParaRPr lang="en-US" sz="1100">
            <a:latin typeface="Calibri" panose="020F0502020204030204" pitchFamily="34" charset="0"/>
            <a:cs typeface="Calibri" panose="020F0502020204030204" pitchFamily="34" charset="0"/>
          </a:endParaRPr>
        </a:p>
      </dgm:t>
    </dgm:pt>
    <dgm:pt modelId="{C50A0F04-4FF2-E845-8489-16B842E15AE8}">
      <dgm:prSet phldrT="[Text]" custT="1"/>
      <dgm:spPr/>
      <dgm:t>
        <a:bodyPr/>
        <a:lstStyle/>
        <a:p>
          <a:r>
            <a:rPr lang="en-US" sz="1100" dirty="0">
              <a:latin typeface="Calibri" panose="020F0502020204030204" pitchFamily="34" charset="0"/>
              <a:cs typeface="Calibri" panose="020F0502020204030204" pitchFamily="34" charset="0"/>
            </a:rPr>
            <a:t>Smarter use of ODA to catalyse other finance resources</a:t>
          </a:r>
        </a:p>
      </dgm:t>
    </dgm:pt>
    <dgm:pt modelId="{88FB688F-22FB-CA4E-8373-E7A9F808898F}" type="parTrans" cxnId="{A0D39651-BA0F-8B40-A17C-3BAB3698D94A}">
      <dgm:prSet/>
      <dgm:spPr/>
      <dgm:t>
        <a:bodyPr/>
        <a:lstStyle/>
        <a:p>
          <a:endParaRPr lang="en-US" sz="1100">
            <a:latin typeface="Calibri" panose="020F0502020204030204" pitchFamily="34" charset="0"/>
            <a:cs typeface="Calibri" panose="020F0502020204030204" pitchFamily="34" charset="0"/>
          </a:endParaRPr>
        </a:p>
      </dgm:t>
    </dgm:pt>
    <dgm:pt modelId="{278F70D0-BEF6-B74D-86DE-20331DD982EE}" type="sibTrans" cxnId="{A0D39651-BA0F-8B40-A17C-3BAB3698D94A}">
      <dgm:prSet/>
      <dgm:spPr/>
      <dgm:t>
        <a:bodyPr/>
        <a:lstStyle/>
        <a:p>
          <a:endParaRPr lang="en-US" sz="1100">
            <a:latin typeface="Calibri" panose="020F0502020204030204" pitchFamily="34" charset="0"/>
            <a:cs typeface="Calibri" panose="020F0502020204030204" pitchFamily="34" charset="0"/>
          </a:endParaRPr>
        </a:p>
      </dgm:t>
    </dgm:pt>
    <dgm:pt modelId="{CBB40E22-BB80-5D44-AEEA-E1818F4158DE}">
      <dgm:prSet phldrT="[Text]" custT="1"/>
      <dgm:spPr/>
      <dgm:t>
        <a:bodyPr/>
        <a:lstStyle/>
        <a:p>
          <a:r>
            <a:rPr lang="en-US" sz="1100" dirty="0">
              <a:latin typeface="Calibri" panose="020F0502020204030204" pitchFamily="34" charset="0"/>
              <a:cs typeface="Calibri" panose="020F0502020204030204" pitchFamily="34" charset="0"/>
            </a:rPr>
            <a:t>Revision or elimination of subsidies</a:t>
          </a:r>
        </a:p>
      </dgm:t>
    </dgm:pt>
    <dgm:pt modelId="{EDFDF707-3461-D240-A999-1DCC8D3B2381}" type="parTrans" cxnId="{63016888-B56E-4543-BB8A-E5A1A55BAC55}">
      <dgm:prSet/>
      <dgm:spPr/>
      <dgm:t>
        <a:bodyPr/>
        <a:lstStyle/>
        <a:p>
          <a:endParaRPr lang="en-US" sz="1100">
            <a:latin typeface="Calibri" panose="020F0502020204030204" pitchFamily="34" charset="0"/>
            <a:cs typeface="Calibri" panose="020F0502020204030204" pitchFamily="34" charset="0"/>
          </a:endParaRPr>
        </a:p>
      </dgm:t>
    </dgm:pt>
    <dgm:pt modelId="{E1B42CE4-8A80-A34F-906F-9CC280303573}" type="sibTrans" cxnId="{63016888-B56E-4543-BB8A-E5A1A55BAC55}">
      <dgm:prSet/>
      <dgm:spPr/>
      <dgm:t>
        <a:bodyPr/>
        <a:lstStyle/>
        <a:p>
          <a:endParaRPr lang="en-US" sz="1100">
            <a:latin typeface="Calibri" panose="020F0502020204030204" pitchFamily="34" charset="0"/>
            <a:cs typeface="Calibri" panose="020F0502020204030204" pitchFamily="34" charset="0"/>
          </a:endParaRPr>
        </a:p>
      </dgm:t>
    </dgm:pt>
    <dgm:pt modelId="{07EC9484-BAA2-F74F-8173-E0EBA459DE67}">
      <dgm:prSet phldrT="[Text]" custT="1"/>
      <dgm:spPr/>
      <dgm:t>
        <a:bodyPr/>
        <a:lstStyle/>
        <a:p>
          <a:r>
            <a:rPr lang="en-US" sz="1100" dirty="0">
              <a:latin typeface="Calibri" panose="020F0502020204030204" pitchFamily="34" charset="0"/>
              <a:cs typeface="Calibri" panose="020F0502020204030204" pitchFamily="34" charset="0"/>
            </a:rPr>
            <a:t>Improving public expenditure and financial accountability</a:t>
          </a:r>
        </a:p>
      </dgm:t>
    </dgm:pt>
    <dgm:pt modelId="{94C26C6B-4DDF-9F4B-B468-2B81B0D2B254}" type="parTrans" cxnId="{E1FA040E-3ACA-424F-9357-1690D3D9DB94}">
      <dgm:prSet/>
      <dgm:spPr/>
      <dgm:t>
        <a:bodyPr/>
        <a:lstStyle/>
        <a:p>
          <a:endParaRPr lang="en-US" sz="1100">
            <a:latin typeface="Calibri" panose="020F0502020204030204" pitchFamily="34" charset="0"/>
            <a:cs typeface="Calibri" panose="020F0502020204030204" pitchFamily="34" charset="0"/>
          </a:endParaRPr>
        </a:p>
      </dgm:t>
    </dgm:pt>
    <dgm:pt modelId="{F931D000-6379-4948-A086-0E6F7F2F7A45}" type="sibTrans" cxnId="{E1FA040E-3ACA-424F-9357-1690D3D9DB94}">
      <dgm:prSet/>
      <dgm:spPr/>
      <dgm:t>
        <a:bodyPr/>
        <a:lstStyle/>
        <a:p>
          <a:endParaRPr lang="en-US" sz="1100">
            <a:latin typeface="Calibri" panose="020F0502020204030204" pitchFamily="34" charset="0"/>
            <a:cs typeface="Calibri" panose="020F0502020204030204" pitchFamily="34" charset="0"/>
          </a:endParaRPr>
        </a:p>
      </dgm:t>
    </dgm:pt>
    <dgm:pt modelId="{554AB0D2-04AD-6E46-82B3-8F0EC2414E82}">
      <dgm:prSet phldrT="[Text]" custT="1"/>
      <dgm:spPr/>
      <dgm:t>
        <a:bodyPr/>
        <a:lstStyle/>
        <a:p>
          <a:r>
            <a:rPr lang="en-US" sz="1100" dirty="0">
              <a:latin typeface="Calibri" panose="020F0502020204030204" pitchFamily="34" charset="0"/>
              <a:cs typeface="Calibri" panose="020F0502020204030204" pitchFamily="34" charset="0"/>
            </a:rPr>
            <a:t>Recovery of Stolen Assets</a:t>
          </a:r>
        </a:p>
      </dgm:t>
    </dgm:pt>
    <dgm:pt modelId="{EF603D8F-7F14-9F48-B6B2-6B65BF2D9FEB}" type="parTrans" cxnId="{7FA87D46-6C8B-7A41-A9EF-9D7DE20857F2}">
      <dgm:prSet/>
      <dgm:spPr/>
      <dgm:t>
        <a:bodyPr/>
        <a:lstStyle/>
        <a:p>
          <a:endParaRPr lang="en-US" sz="1100">
            <a:latin typeface="Calibri" panose="020F0502020204030204" pitchFamily="34" charset="0"/>
            <a:cs typeface="Calibri" panose="020F0502020204030204" pitchFamily="34" charset="0"/>
          </a:endParaRPr>
        </a:p>
      </dgm:t>
    </dgm:pt>
    <dgm:pt modelId="{CB11700A-4508-AA4E-8AA0-F8CAB86644ED}" type="sibTrans" cxnId="{7FA87D46-6C8B-7A41-A9EF-9D7DE20857F2}">
      <dgm:prSet/>
      <dgm:spPr/>
      <dgm:t>
        <a:bodyPr/>
        <a:lstStyle/>
        <a:p>
          <a:endParaRPr lang="en-US" sz="1100">
            <a:latin typeface="Calibri" panose="020F0502020204030204" pitchFamily="34" charset="0"/>
            <a:cs typeface="Calibri" panose="020F0502020204030204" pitchFamily="34" charset="0"/>
          </a:endParaRPr>
        </a:p>
      </dgm:t>
    </dgm:pt>
    <dgm:pt modelId="{C65ED740-2DA6-D246-872F-0332FE4295BD}">
      <dgm:prSet phldrT="[Text]" custT="1"/>
      <dgm:spPr/>
      <dgm:t>
        <a:bodyPr/>
        <a:lstStyle/>
        <a:p>
          <a:r>
            <a:rPr lang="en-US" sz="1100" dirty="0">
              <a:latin typeface="Calibri" panose="020F0502020204030204" pitchFamily="34" charset="0"/>
              <a:cs typeface="Calibri" panose="020F0502020204030204" pitchFamily="34" charset="0"/>
            </a:rPr>
            <a:t>Raise voice against corruption</a:t>
          </a:r>
        </a:p>
      </dgm:t>
    </dgm:pt>
    <dgm:pt modelId="{84307C80-C934-984A-8692-48F35738751F}" type="parTrans" cxnId="{BE982AD2-BE01-EA40-8861-EBA6B43F286E}">
      <dgm:prSet/>
      <dgm:spPr/>
      <dgm:t>
        <a:bodyPr/>
        <a:lstStyle/>
        <a:p>
          <a:endParaRPr lang="en-US" sz="1100">
            <a:latin typeface="Calibri" panose="020F0502020204030204" pitchFamily="34" charset="0"/>
            <a:cs typeface="Calibri" panose="020F0502020204030204" pitchFamily="34" charset="0"/>
          </a:endParaRPr>
        </a:p>
      </dgm:t>
    </dgm:pt>
    <dgm:pt modelId="{1C24A988-D037-2F41-B82E-310DA131F533}" type="sibTrans" cxnId="{BE982AD2-BE01-EA40-8861-EBA6B43F286E}">
      <dgm:prSet/>
      <dgm:spPr/>
      <dgm:t>
        <a:bodyPr/>
        <a:lstStyle/>
        <a:p>
          <a:endParaRPr lang="en-US" sz="1100">
            <a:latin typeface="Calibri" panose="020F0502020204030204" pitchFamily="34" charset="0"/>
            <a:cs typeface="Calibri" panose="020F0502020204030204" pitchFamily="34" charset="0"/>
          </a:endParaRPr>
        </a:p>
      </dgm:t>
    </dgm:pt>
    <dgm:pt modelId="{614A15B3-4E28-BA40-9F51-B13F763365EB}">
      <dgm:prSet phldrT="[Text]" custT="1"/>
      <dgm:spPr/>
      <dgm:t>
        <a:bodyPr/>
        <a:lstStyle/>
        <a:p>
          <a:r>
            <a:rPr lang="en-US" sz="1100" dirty="0">
              <a:latin typeface="Calibri" panose="020F0502020204030204" pitchFamily="34" charset="0"/>
              <a:cs typeface="Calibri" panose="020F0502020204030204" pitchFamily="34" charset="0"/>
            </a:rPr>
            <a:t>Combat IFF</a:t>
          </a:r>
        </a:p>
      </dgm:t>
    </dgm:pt>
    <dgm:pt modelId="{A84A1EC6-28B5-F643-AC78-73D456EF31E8}" type="parTrans" cxnId="{AE9A382C-60FC-884B-9D64-F4F40448EFCC}">
      <dgm:prSet/>
      <dgm:spPr/>
      <dgm:t>
        <a:bodyPr/>
        <a:lstStyle/>
        <a:p>
          <a:endParaRPr lang="en-US" sz="1100">
            <a:latin typeface="Calibri" panose="020F0502020204030204" pitchFamily="34" charset="0"/>
            <a:cs typeface="Calibri" panose="020F0502020204030204" pitchFamily="34" charset="0"/>
          </a:endParaRPr>
        </a:p>
      </dgm:t>
    </dgm:pt>
    <dgm:pt modelId="{11D7FA45-1234-1A40-B9E3-55EC7776577B}" type="sibTrans" cxnId="{AE9A382C-60FC-884B-9D64-F4F40448EFCC}">
      <dgm:prSet/>
      <dgm:spPr/>
      <dgm:t>
        <a:bodyPr/>
        <a:lstStyle/>
        <a:p>
          <a:endParaRPr lang="en-US" sz="1100">
            <a:latin typeface="Calibri" panose="020F0502020204030204" pitchFamily="34" charset="0"/>
            <a:cs typeface="Calibri" panose="020F0502020204030204" pitchFamily="34" charset="0"/>
          </a:endParaRPr>
        </a:p>
      </dgm:t>
    </dgm:pt>
    <dgm:pt modelId="{DBEA4431-211A-2444-A94E-2DDFDB0C9AAE}">
      <dgm:prSet phldrT="[Text]" custT="1"/>
      <dgm:spPr/>
      <dgm:t>
        <a:bodyPr/>
        <a:lstStyle/>
        <a:p>
          <a:r>
            <a:rPr lang="en-US" sz="1100" dirty="0">
              <a:latin typeface="Calibri" panose="020F0502020204030204" pitchFamily="34" charset="0"/>
              <a:cs typeface="Calibri" panose="020F0502020204030204" pitchFamily="34" charset="0"/>
            </a:rPr>
            <a:t>Fiscal autonomy and engagement of local governments</a:t>
          </a:r>
        </a:p>
      </dgm:t>
    </dgm:pt>
    <dgm:pt modelId="{1413D3FD-928D-9746-A40E-3DA49A216D5F}" type="parTrans" cxnId="{00BF2DF8-E962-3640-973D-A9AD4D21322E}">
      <dgm:prSet/>
      <dgm:spPr/>
      <dgm:t>
        <a:bodyPr/>
        <a:lstStyle/>
        <a:p>
          <a:endParaRPr lang="en-US" sz="1100">
            <a:latin typeface="Calibri" panose="020F0502020204030204" pitchFamily="34" charset="0"/>
            <a:cs typeface="Calibri" panose="020F0502020204030204" pitchFamily="34" charset="0"/>
          </a:endParaRPr>
        </a:p>
      </dgm:t>
    </dgm:pt>
    <dgm:pt modelId="{988BEFBF-7BC7-9C4A-967A-1853B2C01303}" type="sibTrans" cxnId="{00BF2DF8-E962-3640-973D-A9AD4D21322E}">
      <dgm:prSet/>
      <dgm:spPr/>
      <dgm:t>
        <a:bodyPr/>
        <a:lstStyle/>
        <a:p>
          <a:endParaRPr lang="en-US" sz="1100">
            <a:latin typeface="Calibri" panose="020F0502020204030204" pitchFamily="34" charset="0"/>
            <a:cs typeface="Calibri" panose="020F0502020204030204" pitchFamily="34" charset="0"/>
          </a:endParaRPr>
        </a:p>
      </dgm:t>
    </dgm:pt>
    <dgm:pt modelId="{8DBD1D36-6E2D-BF48-A796-4978250FC2A5}">
      <dgm:prSet phldrT="[Text]" custT="1"/>
      <dgm:spPr/>
      <dgm:t>
        <a:bodyPr/>
        <a:lstStyle/>
        <a:p>
          <a:r>
            <a:rPr lang="en-US" sz="1000" dirty="0">
              <a:latin typeface="Calibri" panose="020F0502020204030204" pitchFamily="34" charset="0"/>
              <a:cs typeface="Calibri" panose="020F0502020204030204" pitchFamily="34" charset="0"/>
            </a:rPr>
            <a:t>Tax revenue and tax administration</a:t>
          </a:r>
        </a:p>
      </dgm:t>
    </dgm:pt>
    <dgm:pt modelId="{EF5A66DC-9709-1D4D-9594-11977CDEEAB2}" type="parTrans" cxnId="{F0E7AFDB-B9F6-914D-BD46-A1E2A1D6EC7C}">
      <dgm:prSet/>
      <dgm:spPr/>
      <dgm:t>
        <a:bodyPr/>
        <a:lstStyle/>
        <a:p>
          <a:endParaRPr lang="en-US" sz="1100">
            <a:latin typeface="Calibri" panose="020F0502020204030204" pitchFamily="34" charset="0"/>
            <a:cs typeface="Calibri" panose="020F0502020204030204" pitchFamily="34" charset="0"/>
          </a:endParaRPr>
        </a:p>
      </dgm:t>
    </dgm:pt>
    <dgm:pt modelId="{26E77746-D5FE-424A-A0FB-3CF76A5B8ABE}" type="sibTrans" cxnId="{F0E7AFDB-B9F6-914D-BD46-A1E2A1D6EC7C}">
      <dgm:prSet/>
      <dgm:spPr/>
      <dgm:t>
        <a:bodyPr/>
        <a:lstStyle/>
        <a:p>
          <a:endParaRPr lang="en-US" sz="1100">
            <a:latin typeface="Calibri" panose="020F0502020204030204" pitchFamily="34" charset="0"/>
            <a:cs typeface="Calibri" panose="020F0502020204030204" pitchFamily="34" charset="0"/>
          </a:endParaRPr>
        </a:p>
      </dgm:t>
    </dgm:pt>
    <dgm:pt modelId="{3A6B21C1-1DE6-7440-8D4D-777FB9271BED}" type="pres">
      <dgm:prSet presAssocID="{D816BE2B-8DC2-FC43-A539-C61C033E968F}" presName="Name0" presStyleCnt="0">
        <dgm:presLayoutVars>
          <dgm:chMax val="1"/>
          <dgm:dir/>
          <dgm:animLvl val="ctr"/>
          <dgm:resizeHandles val="exact"/>
        </dgm:presLayoutVars>
      </dgm:prSet>
      <dgm:spPr/>
    </dgm:pt>
    <dgm:pt modelId="{AF1C585C-4796-AC41-B5D4-B774E2139BC1}" type="pres">
      <dgm:prSet presAssocID="{94E4B3C3-EE44-274A-9AC5-93C907BD80AF}" presName="centerShape" presStyleLbl="node0" presStyleIdx="0" presStyleCnt="1"/>
      <dgm:spPr/>
    </dgm:pt>
    <dgm:pt modelId="{7578E3B5-CF81-8E43-9137-4B7391D2C4D7}" type="pres">
      <dgm:prSet presAssocID="{C50A0F04-4FF2-E845-8489-16B842E15AE8}" presName="node" presStyleLbl="node1" presStyleIdx="0" presStyleCnt="8">
        <dgm:presLayoutVars>
          <dgm:bulletEnabled val="1"/>
        </dgm:presLayoutVars>
      </dgm:prSet>
      <dgm:spPr/>
    </dgm:pt>
    <dgm:pt modelId="{9BEA4E59-CE5B-F94A-AA14-7D2D60D21132}" type="pres">
      <dgm:prSet presAssocID="{C50A0F04-4FF2-E845-8489-16B842E15AE8}" presName="dummy" presStyleCnt="0"/>
      <dgm:spPr/>
    </dgm:pt>
    <dgm:pt modelId="{1F6F75BC-E4B0-E440-A8C9-A4BAA46045A6}" type="pres">
      <dgm:prSet presAssocID="{278F70D0-BEF6-B74D-86DE-20331DD982EE}" presName="sibTrans" presStyleLbl="sibTrans2D1" presStyleIdx="0" presStyleCnt="8"/>
      <dgm:spPr/>
    </dgm:pt>
    <dgm:pt modelId="{B418C6A1-D450-084B-89D0-200B773A9FBA}" type="pres">
      <dgm:prSet presAssocID="{CBB40E22-BB80-5D44-AEEA-E1818F4158DE}" presName="node" presStyleLbl="node1" presStyleIdx="1" presStyleCnt="8">
        <dgm:presLayoutVars>
          <dgm:bulletEnabled val="1"/>
        </dgm:presLayoutVars>
      </dgm:prSet>
      <dgm:spPr/>
    </dgm:pt>
    <dgm:pt modelId="{164DCB2E-799E-9840-8E63-509C4BD61653}" type="pres">
      <dgm:prSet presAssocID="{CBB40E22-BB80-5D44-AEEA-E1818F4158DE}" presName="dummy" presStyleCnt="0"/>
      <dgm:spPr/>
    </dgm:pt>
    <dgm:pt modelId="{DF85D78E-D7E5-374E-9DCB-6DBA6580BBFE}" type="pres">
      <dgm:prSet presAssocID="{E1B42CE4-8A80-A34F-906F-9CC280303573}" presName="sibTrans" presStyleLbl="sibTrans2D1" presStyleIdx="1" presStyleCnt="8"/>
      <dgm:spPr/>
    </dgm:pt>
    <dgm:pt modelId="{1F71796A-5F9F-4241-9AB0-A3B6751D2D7D}" type="pres">
      <dgm:prSet presAssocID="{07EC9484-BAA2-F74F-8173-E0EBA459DE67}" presName="node" presStyleLbl="node1" presStyleIdx="2" presStyleCnt="8">
        <dgm:presLayoutVars>
          <dgm:bulletEnabled val="1"/>
        </dgm:presLayoutVars>
      </dgm:prSet>
      <dgm:spPr/>
    </dgm:pt>
    <dgm:pt modelId="{6456E137-91F4-E540-92CA-042A6D0B558C}" type="pres">
      <dgm:prSet presAssocID="{07EC9484-BAA2-F74F-8173-E0EBA459DE67}" presName="dummy" presStyleCnt="0"/>
      <dgm:spPr/>
    </dgm:pt>
    <dgm:pt modelId="{1A348F56-F943-534D-AE3D-A0C01C6C7BEA}" type="pres">
      <dgm:prSet presAssocID="{F931D000-6379-4948-A086-0E6F7F2F7A45}" presName="sibTrans" presStyleLbl="sibTrans2D1" presStyleIdx="2" presStyleCnt="8"/>
      <dgm:spPr/>
    </dgm:pt>
    <dgm:pt modelId="{8C2A9D6A-059B-4546-9147-50CBF64F7CEE}" type="pres">
      <dgm:prSet presAssocID="{554AB0D2-04AD-6E46-82B3-8F0EC2414E82}" presName="node" presStyleLbl="node1" presStyleIdx="3" presStyleCnt="8">
        <dgm:presLayoutVars>
          <dgm:bulletEnabled val="1"/>
        </dgm:presLayoutVars>
      </dgm:prSet>
      <dgm:spPr/>
    </dgm:pt>
    <dgm:pt modelId="{0589A973-E911-2742-ABD1-F105787CE793}" type="pres">
      <dgm:prSet presAssocID="{554AB0D2-04AD-6E46-82B3-8F0EC2414E82}" presName="dummy" presStyleCnt="0"/>
      <dgm:spPr/>
    </dgm:pt>
    <dgm:pt modelId="{C069F47A-D903-7349-99A5-51DDCFD338B5}" type="pres">
      <dgm:prSet presAssocID="{CB11700A-4508-AA4E-8AA0-F8CAB86644ED}" presName="sibTrans" presStyleLbl="sibTrans2D1" presStyleIdx="3" presStyleCnt="8"/>
      <dgm:spPr/>
    </dgm:pt>
    <dgm:pt modelId="{C8FB52E7-FA2B-8D4A-B3B2-F0B84CF5C41A}" type="pres">
      <dgm:prSet presAssocID="{C65ED740-2DA6-D246-872F-0332FE4295BD}" presName="node" presStyleLbl="node1" presStyleIdx="4" presStyleCnt="8">
        <dgm:presLayoutVars>
          <dgm:bulletEnabled val="1"/>
        </dgm:presLayoutVars>
      </dgm:prSet>
      <dgm:spPr/>
    </dgm:pt>
    <dgm:pt modelId="{6E4FB598-B0A0-6745-BF34-6E44D11974A0}" type="pres">
      <dgm:prSet presAssocID="{C65ED740-2DA6-D246-872F-0332FE4295BD}" presName="dummy" presStyleCnt="0"/>
      <dgm:spPr/>
    </dgm:pt>
    <dgm:pt modelId="{F042448E-8C64-2843-8A64-F7A17F573AB2}" type="pres">
      <dgm:prSet presAssocID="{1C24A988-D037-2F41-B82E-310DA131F533}" presName="sibTrans" presStyleLbl="sibTrans2D1" presStyleIdx="4" presStyleCnt="8"/>
      <dgm:spPr/>
    </dgm:pt>
    <dgm:pt modelId="{CAF1519D-7387-0148-827B-446DAC9877FE}" type="pres">
      <dgm:prSet presAssocID="{614A15B3-4E28-BA40-9F51-B13F763365EB}" presName="node" presStyleLbl="node1" presStyleIdx="5" presStyleCnt="8">
        <dgm:presLayoutVars>
          <dgm:bulletEnabled val="1"/>
        </dgm:presLayoutVars>
      </dgm:prSet>
      <dgm:spPr/>
    </dgm:pt>
    <dgm:pt modelId="{2766F895-E61A-3F49-96D1-CE74FFF7C2A4}" type="pres">
      <dgm:prSet presAssocID="{614A15B3-4E28-BA40-9F51-B13F763365EB}" presName="dummy" presStyleCnt="0"/>
      <dgm:spPr/>
    </dgm:pt>
    <dgm:pt modelId="{A82A330B-DF38-504C-B7A1-03AE57749D21}" type="pres">
      <dgm:prSet presAssocID="{11D7FA45-1234-1A40-B9E3-55EC7776577B}" presName="sibTrans" presStyleLbl="sibTrans2D1" presStyleIdx="5" presStyleCnt="8"/>
      <dgm:spPr/>
    </dgm:pt>
    <dgm:pt modelId="{4A007CF5-41B4-854C-A652-974AF26D52AB}" type="pres">
      <dgm:prSet presAssocID="{DBEA4431-211A-2444-A94E-2DDFDB0C9AAE}" presName="node" presStyleLbl="node1" presStyleIdx="6" presStyleCnt="8">
        <dgm:presLayoutVars>
          <dgm:bulletEnabled val="1"/>
        </dgm:presLayoutVars>
      </dgm:prSet>
      <dgm:spPr/>
    </dgm:pt>
    <dgm:pt modelId="{50AC7F32-CDA7-0342-8616-3A60490F1539}" type="pres">
      <dgm:prSet presAssocID="{DBEA4431-211A-2444-A94E-2DDFDB0C9AAE}" presName="dummy" presStyleCnt="0"/>
      <dgm:spPr/>
    </dgm:pt>
    <dgm:pt modelId="{622BB935-555B-9048-A17D-A1BB575C0908}" type="pres">
      <dgm:prSet presAssocID="{988BEFBF-7BC7-9C4A-967A-1853B2C01303}" presName="sibTrans" presStyleLbl="sibTrans2D1" presStyleIdx="6" presStyleCnt="8"/>
      <dgm:spPr/>
    </dgm:pt>
    <dgm:pt modelId="{9B96B93C-A061-1E49-A881-01B39E12590D}" type="pres">
      <dgm:prSet presAssocID="{8DBD1D36-6E2D-BF48-A796-4978250FC2A5}" presName="node" presStyleLbl="node1" presStyleIdx="7" presStyleCnt="8">
        <dgm:presLayoutVars>
          <dgm:bulletEnabled val="1"/>
        </dgm:presLayoutVars>
      </dgm:prSet>
      <dgm:spPr/>
    </dgm:pt>
    <dgm:pt modelId="{45DF12F6-D5C0-2947-8CD1-79C5C2976FBA}" type="pres">
      <dgm:prSet presAssocID="{8DBD1D36-6E2D-BF48-A796-4978250FC2A5}" presName="dummy" presStyleCnt="0"/>
      <dgm:spPr/>
    </dgm:pt>
    <dgm:pt modelId="{032F173D-91AE-B844-A45A-099F099CB6BE}" type="pres">
      <dgm:prSet presAssocID="{26E77746-D5FE-424A-A0FB-3CF76A5B8ABE}" presName="sibTrans" presStyleLbl="sibTrans2D1" presStyleIdx="7" presStyleCnt="8"/>
      <dgm:spPr/>
    </dgm:pt>
  </dgm:ptLst>
  <dgm:cxnLst>
    <dgm:cxn modelId="{6475000B-F352-AD46-B26E-E27211FED174}" type="presOf" srcId="{278F70D0-BEF6-B74D-86DE-20331DD982EE}" destId="{1F6F75BC-E4B0-E440-A8C9-A4BAA46045A6}" srcOrd="0" destOrd="0" presId="urn:microsoft.com/office/officeart/2005/8/layout/radial6"/>
    <dgm:cxn modelId="{E1FA040E-3ACA-424F-9357-1690D3D9DB94}" srcId="{94E4B3C3-EE44-274A-9AC5-93C907BD80AF}" destId="{07EC9484-BAA2-F74F-8173-E0EBA459DE67}" srcOrd="2" destOrd="0" parTransId="{94C26C6B-4DDF-9F4B-B468-2B81B0D2B254}" sibTransId="{F931D000-6379-4948-A086-0E6F7F2F7A45}"/>
    <dgm:cxn modelId="{AA57981A-2C73-7046-945B-1D8CCFE5754C}" type="presOf" srcId="{CB11700A-4508-AA4E-8AA0-F8CAB86644ED}" destId="{C069F47A-D903-7349-99A5-51DDCFD338B5}" srcOrd="0" destOrd="0" presId="urn:microsoft.com/office/officeart/2005/8/layout/radial6"/>
    <dgm:cxn modelId="{D755FE27-B063-1747-9AB2-C3880809FF51}" type="presOf" srcId="{E1B42CE4-8A80-A34F-906F-9CC280303573}" destId="{DF85D78E-D7E5-374E-9DCB-6DBA6580BBFE}" srcOrd="0" destOrd="0" presId="urn:microsoft.com/office/officeart/2005/8/layout/radial6"/>
    <dgm:cxn modelId="{AE9A382C-60FC-884B-9D64-F4F40448EFCC}" srcId="{94E4B3C3-EE44-274A-9AC5-93C907BD80AF}" destId="{614A15B3-4E28-BA40-9F51-B13F763365EB}" srcOrd="5" destOrd="0" parTransId="{A84A1EC6-28B5-F643-AC78-73D456EF31E8}" sibTransId="{11D7FA45-1234-1A40-B9E3-55EC7776577B}"/>
    <dgm:cxn modelId="{B9EBAB40-4206-564E-9A2D-01D06BE7BD94}" type="presOf" srcId="{C65ED740-2DA6-D246-872F-0332FE4295BD}" destId="{C8FB52E7-FA2B-8D4A-B3B2-F0B84CF5C41A}" srcOrd="0" destOrd="0" presId="urn:microsoft.com/office/officeart/2005/8/layout/radial6"/>
    <dgm:cxn modelId="{F553FF41-5317-B945-902F-DFAB9E609364}" type="presOf" srcId="{11D7FA45-1234-1A40-B9E3-55EC7776577B}" destId="{A82A330B-DF38-504C-B7A1-03AE57749D21}" srcOrd="0" destOrd="0" presId="urn:microsoft.com/office/officeart/2005/8/layout/radial6"/>
    <dgm:cxn modelId="{7FA87D46-6C8B-7A41-A9EF-9D7DE20857F2}" srcId="{94E4B3C3-EE44-274A-9AC5-93C907BD80AF}" destId="{554AB0D2-04AD-6E46-82B3-8F0EC2414E82}" srcOrd="3" destOrd="0" parTransId="{EF603D8F-7F14-9F48-B6B2-6B65BF2D9FEB}" sibTransId="{CB11700A-4508-AA4E-8AA0-F8CAB86644ED}"/>
    <dgm:cxn modelId="{1B8CBE4C-DF34-5045-A604-782E6ABAFB54}" type="presOf" srcId="{07EC9484-BAA2-F74F-8173-E0EBA459DE67}" destId="{1F71796A-5F9F-4241-9AB0-A3B6751D2D7D}" srcOrd="0" destOrd="0" presId="urn:microsoft.com/office/officeart/2005/8/layout/radial6"/>
    <dgm:cxn modelId="{A0D39651-BA0F-8B40-A17C-3BAB3698D94A}" srcId="{94E4B3C3-EE44-274A-9AC5-93C907BD80AF}" destId="{C50A0F04-4FF2-E845-8489-16B842E15AE8}" srcOrd="0" destOrd="0" parTransId="{88FB688F-22FB-CA4E-8373-E7A9F808898F}" sibTransId="{278F70D0-BEF6-B74D-86DE-20331DD982EE}"/>
    <dgm:cxn modelId="{AB3B8269-813F-154E-AAA3-845FA331D610}" type="presOf" srcId="{614A15B3-4E28-BA40-9F51-B13F763365EB}" destId="{CAF1519D-7387-0148-827B-446DAC9877FE}" srcOrd="0" destOrd="0" presId="urn:microsoft.com/office/officeart/2005/8/layout/radial6"/>
    <dgm:cxn modelId="{1C80FC7E-8F52-9A4B-984E-4F3111630A4D}" type="presOf" srcId="{988BEFBF-7BC7-9C4A-967A-1853B2C01303}" destId="{622BB935-555B-9048-A17D-A1BB575C0908}" srcOrd="0" destOrd="0" presId="urn:microsoft.com/office/officeart/2005/8/layout/radial6"/>
    <dgm:cxn modelId="{63016888-B56E-4543-BB8A-E5A1A55BAC55}" srcId="{94E4B3C3-EE44-274A-9AC5-93C907BD80AF}" destId="{CBB40E22-BB80-5D44-AEEA-E1818F4158DE}" srcOrd="1" destOrd="0" parTransId="{EDFDF707-3461-D240-A999-1DCC8D3B2381}" sibTransId="{E1B42CE4-8A80-A34F-906F-9CC280303573}"/>
    <dgm:cxn modelId="{88DF368E-60EC-5541-8952-9748ACB86292}" type="presOf" srcId="{C50A0F04-4FF2-E845-8489-16B842E15AE8}" destId="{7578E3B5-CF81-8E43-9137-4B7391D2C4D7}" srcOrd="0" destOrd="0" presId="urn:microsoft.com/office/officeart/2005/8/layout/radial6"/>
    <dgm:cxn modelId="{C945C68F-E45D-F94C-A94F-A9832349F549}" type="presOf" srcId="{D816BE2B-8DC2-FC43-A539-C61C033E968F}" destId="{3A6B21C1-1DE6-7440-8D4D-777FB9271BED}" srcOrd="0" destOrd="0" presId="urn:microsoft.com/office/officeart/2005/8/layout/radial6"/>
    <dgm:cxn modelId="{DE758499-C006-A348-AC84-B9DF583AB402}" srcId="{D816BE2B-8DC2-FC43-A539-C61C033E968F}" destId="{94E4B3C3-EE44-274A-9AC5-93C907BD80AF}" srcOrd="0" destOrd="0" parTransId="{C627CF5F-4CE4-DA47-86FB-E35B20AC5A28}" sibTransId="{5687896C-A23F-8544-9343-2A6E6E922842}"/>
    <dgm:cxn modelId="{6A4AC2B0-CD27-A946-800A-804E4E433E30}" type="presOf" srcId="{26E77746-D5FE-424A-A0FB-3CF76A5B8ABE}" destId="{032F173D-91AE-B844-A45A-099F099CB6BE}" srcOrd="0" destOrd="0" presId="urn:microsoft.com/office/officeart/2005/8/layout/radial6"/>
    <dgm:cxn modelId="{A2234FBD-232F-3E43-BD6F-E0183FDC99C0}" type="presOf" srcId="{CBB40E22-BB80-5D44-AEEA-E1818F4158DE}" destId="{B418C6A1-D450-084B-89D0-200B773A9FBA}" srcOrd="0" destOrd="0" presId="urn:microsoft.com/office/officeart/2005/8/layout/radial6"/>
    <dgm:cxn modelId="{BE982AD2-BE01-EA40-8861-EBA6B43F286E}" srcId="{94E4B3C3-EE44-274A-9AC5-93C907BD80AF}" destId="{C65ED740-2DA6-D246-872F-0332FE4295BD}" srcOrd="4" destOrd="0" parTransId="{84307C80-C934-984A-8692-48F35738751F}" sibTransId="{1C24A988-D037-2F41-B82E-310DA131F533}"/>
    <dgm:cxn modelId="{F0E7AFDB-B9F6-914D-BD46-A1E2A1D6EC7C}" srcId="{94E4B3C3-EE44-274A-9AC5-93C907BD80AF}" destId="{8DBD1D36-6E2D-BF48-A796-4978250FC2A5}" srcOrd="7" destOrd="0" parTransId="{EF5A66DC-9709-1D4D-9594-11977CDEEAB2}" sibTransId="{26E77746-D5FE-424A-A0FB-3CF76A5B8ABE}"/>
    <dgm:cxn modelId="{685667E7-67FA-DF42-B93D-F18EEBE6C51C}" type="presOf" srcId="{1C24A988-D037-2F41-B82E-310DA131F533}" destId="{F042448E-8C64-2843-8A64-F7A17F573AB2}" srcOrd="0" destOrd="0" presId="urn:microsoft.com/office/officeart/2005/8/layout/radial6"/>
    <dgm:cxn modelId="{E2FDE8E8-9488-324B-B020-ABAB013A8304}" type="presOf" srcId="{F931D000-6379-4948-A086-0E6F7F2F7A45}" destId="{1A348F56-F943-534D-AE3D-A0C01C6C7BEA}" srcOrd="0" destOrd="0" presId="urn:microsoft.com/office/officeart/2005/8/layout/radial6"/>
    <dgm:cxn modelId="{18314BF1-6540-B843-870B-B92E10DFDC88}" type="presOf" srcId="{554AB0D2-04AD-6E46-82B3-8F0EC2414E82}" destId="{8C2A9D6A-059B-4546-9147-50CBF64F7CEE}" srcOrd="0" destOrd="0" presId="urn:microsoft.com/office/officeart/2005/8/layout/radial6"/>
    <dgm:cxn modelId="{8986BEF1-8916-A747-9100-7963F47AA8BA}" type="presOf" srcId="{DBEA4431-211A-2444-A94E-2DDFDB0C9AAE}" destId="{4A007CF5-41B4-854C-A652-974AF26D52AB}" srcOrd="0" destOrd="0" presId="urn:microsoft.com/office/officeart/2005/8/layout/radial6"/>
    <dgm:cxn modelId="{F99C36F7-0BE7-1048-A6E5-E3FFEDF372F2}" type="presOf" srcId="{94E4B3C3-EE44-274A-9AC5-93C907BD80AF}" destId="{AF1C585C-4796-AC41-B5D4-B774E2139BC1}" srcOrd="0" destOrd="0" presId="urn:microsoft.com/office/officeart/2005/8/layout/radial6"/>
    <dgm:cxn modelId="{00BF2DF8-E962-3640-973D-A9AD4D21322E}" srcId="{94E4B3C3-EE44-274A-9AC5-93C907BD80AF}" destId="{DBEA4431-211A-2444-A94E-2DDFDB0C9AAE}" srcOrd="6" destOrd="0" parTransId="{1413D3FD-928D-9746-A40E-3DA49A216D5F}" sibTransId="{988BEFBF-7BC7-9C4A-967A-1853B2C01303}"/>
    <dgm:cxn modelId="{C49CDDF8-EC0A-C440-8875-F33BDCABD073}" type="presOf" srcId="{8DBD1D36-6E2D-BF48-A796-4978250FC2A5}" destId="{9B96B93C-A061-1E49-A881-01B39E12590D}" srcOrd="0" destOrd="0" presId="urn:microsoft.com/office/officeart/2005/8/layout/radial6"/>
    <dgm:cxn modelId="{7038BCD3-0EDD-844A-B030-1813F2173BA8}" type="presParOf" srcId="{3A6B21C1-1DE6-7440-8D4D-777FB9271BED}" destId="{AF1C585C-4796-AC41-B5D4-B774E2139BC1}" srcOrd="0" destOrd="0" presId="urn:microsoft.com/office/officeart/2005/8/layout/radial6"/>
    <dgm:cxn modelId="{97CA354A-5054-6741-B718-0102F9330A98}" type="presParOf" srcId="{3A6B21C1-1DE6-7440-8D4D-777FB9271BED}" destId="{7578E3B5-CF81-8E43-9137-4B7391D2C4D7}" srcOrd="1" destOrd="0" presId="urn:microsoft.com/office/officeart/2005/8/layout/radial6"/>
    <dgm:cxn modelId="{969953B1-3351-7F45-9890-388D6F271A5F}" type="presParOf" srcId="{3A6B21C1-1DE6-7440-8D4D-777FB9271BED}" destId="{9BEA4E59-CE5B-F94A-AA14-7D2D60D21132}" srcOrd="2" destOrd="0" presId="urn:microsoft.com/office/officeart/2005/8/layout/radial6"/>
    <dgm:cxn modelId="{E91B898D-4AA9-8B4D-9490-6F5014A906AB}" type="presParOf" srcId="{3A6B21C1-1DE6-7440-8D4D-777FB9271BED}" destId="{1F6F75BC-E4B0-E440-A8C9-A4BAA46045A6}" srcOrd="3" destOrd="0" presId="urn:microsoft.com/office/officeart/2005/8/layout/radial6"/>
    <dgm:cxn modelId="{F68BCDF7-2022-BD4D-92C8-1559E60C2A22}" type="presParOf" srcId="{3A6B21C1-1DE6-7440-8D4D-777FB9271BED}" destId="{B418C6A1-D450-084B-89D0-200B773A9FBA}" srcOrd="4" destOrd="0" presId="urn:microsoft.com/office/officeart/2005/8/layout/radial6"/>
    <dgm:cxn modelId="{0CC80E85-A506-C74E-A346-669510B415ED}" type="presParOf" srcId="{3A6B21C1-1DE6-7440-8D4D-777FB9271BED}" destId="{164DCB2E-799E-9840-8E63-509C4BD61653}" srcOrd="5" destOrd="0" presId="urn:microsoft.com/office/officeart/2005/8/layout/radial6"/>
    <dgm:cxn modelId="{B8D3C428-37E3-2E45-BB9B-E9EE61CD8EC2}" type="presParOf" srcId="{3A6B21C1-1DE6-7440-8D4D-777FB9271BED}" destId="{DF85D78E-D7E5-374E-9DCB-6DBA6580BBFE}" srcOrd="6" destOrd="0" presId="urn:microsoft.com/office/officeart/2005/8/layout/radial6"/>
    <dgm:cxn modelId="{CCC0C969-52D3-F74B-9407-DDCD660B2CA0}" type="presParOf" srcId="{3A6B21C1-1DE6-7440-8D4D-777FB9271BED}" destId="{1F71796A-5F9F-4241-9AB0-A3B6751D2D7D}" srcOrd="7" destOrd="0" presId="urn:microsoft.com/office/officeart/2005/8/layout/radial6"/>
    <dgm:cxn modelId="{F59C5344-C344-1347-A13D-6CFD6A86591B}" type="presParOf" srcId="{3A6B21C1-1DE6-7440-8D4D-777FB9271BED}" destId="{6456E137-91F4-E540-92CA-042A6D0B558C}" srcOrd="8" destOrd="0" presId="urn:microsoft.com/office/officeart/2005/8/layout/radial6"/>
    <dgm:cxn modelId="{A8E408EB-8762-6345-B53A-B4EBF387735F}" type="presParOf" srcId="{3A6B21C1-1DE6-7440-8D4D-777FB9271BED}" destId="{1A348F56-F943-534D-AE3D-A0C01C6C7BEA}" srcOrd="9" destOrd="0" presId="urn:microsoft.com/office/officeart/2005/8/layout/radial6"/>
    <dgm:cxn modelId="{134E1F55-A329-DD49-BAAD-CC556812B811}" type="presParOf" srcId="{3A6B21C1-1DE6-7440-8D4D-777FB9271BED}" destId="{8C2A9D6A-059B-4546-9147-50CBF64F7CEE}" srcOrd="10" destOrd="0" presId="urn:microsoft.com/office/officeart/2005/8/layout/radial6"/>
    <dgm:cxn modelId="{3CAC4CA3-ECCE-FD40-87EC-0BFCCCBDC189}" type="presParOf" srcId="{3A6B21C1-1DE6-7440-8D4D-777FB9271BED}" destId="{0589A973-E911-2742-ABD1-F105787CE793}" srcOrd="11" destOrd="0" presId="urn:microsoft.com/office/officeart/2005/8/layout/radial6"/>
    <dgm:cxn modelId="{529CA536-607C-1A46-993B-ABE479FFC6C5}" type="presParOf" srcId="{3A6B21C1-1DE6-7440-8D4D-777FB9271BED}" destId="{C069F47A-D903-7349-99A5-51DDCFD338B5}" srcOrd="12" destOrd="0" presId="urn:microsoft.com/office/officeart/2005/8/layout/radial6"/>
    <dgm:cxn modelId="{F779DC4F-8D93-E34D-BF47-51AFFDF9BE4A}" type="presParOf" srcId="{3A6B21C1-1DE6-7440-8D4D-777FB9271BED}" destId="{C8FB52E7-FA2B-8D4A-B3B2-F0B84CF5C41A}" srcOrd="13" destOrd="0" presId="urn:microsoft.com/office/officeart/2005/8/layout/radial6"/>
    <dgm:cxn modelId="{47A0F76F-D85F-FC4C-A507-8396BC543206}" type="presParOf" srcId="{3A6B21C1-1DE6-7440-8D4D-777FB9271BED}" destId="{6E4FB598-B0A0-6745-BF34-6E44D11974A0}" srcOrd="14" destOrd="0" presId="urn:microsoft.com/office/officeart/2005/8/layout/radial6"/>
    <dgm:cxn modelId="{843D1D6A-D4E4-DC4C-8720-FF0DF06B6DC7}" type="presParOf" srcId="{3A6B21C1-1DE6-7440-8D4D-777FB9271BED}" destId="{F042448E-8C64-2843-8A64-F7A17F573AB2}" srcOrd="15" destOrd="0" presId="urn:microsoft.com/office/officeart/2005/8/layout/radial6"/>
    <dgm:cxn modelId="{A83F90B0-B3E3-0248-840D-FD76A897F91C}" type="presParOf" srcId="{3A6B21C1-1DE6-7440-8D4D-777FB9271BED}" destId="{CAF1519D-7387-0148-827B-446DAC9877FE}" srcOrd="16" destOrd="0" presId="urn:microsoft.com/office/officeart/2005/8/layout/radial6"/>
    <dgm:cxn modelId="{3C88F1AD-5282-4041-875D-990CC1E8073A}" type="presParOf" srcId="{3A6B21C1-1DE6-7440-8D4D-777FB9271BED}" destId="{2766F895-E61A-3F49-96D1-CE74FFF7C2A4}" srcOrd="17" destOrd="0" presId="urn:microsoft.com/office/officeart/2005/8/layout/radial6"/>
    <dgm:cxn modelId="{547BB63E-249D-964F-9A4D-2FDB77C5F86D}" type="presParOf" srcId="{3A6B21C1-1DE6-7440-8D4D-777FB9271BED}" destId="{A82A330B-DF38-504C-B7A1-03AE57749D21}" srcOrd="18" destOrd="0" presId="urn:microsoft.com/office/officeart/2005/8/layout/radial6"/>
    <dgm:cxn modelId="{816F0D89-890A-B346-9413-86A01BF9D1A8}" type="presParOf" srcId="{3A6B21C1-1DE6-7440-8D4D-777FB9271BED}" destId="{4A007CF5-41B4-854C-A652-974AF26D52AB}" srcOrd="19" destOrd="0" presId="urn:microsoft.com/office/officeart/2005/8/layout/radial6"/>
    <dgm:cxn modelId="{65863652-0BC8-C445-9347-EBE91CE58502}" type="presParOf" srcId="{3A6B21C1-1DE6-7440-8D4D-777FB9271BED}" destId="{50AC7F32-CDA7-0342-8616-3A60490F1539}" srcOrd="20" destOrd="0" presId="urn:microsoft.com/office/officeart/2005/8/layout/radial6"/>
    <dgm:cxn modelId="{92FD717D-ACEE-9E48-9BE8-2131E2EF8340}" type="presParOf" srcId="{3A6B21C1-1DE6-7440-8D4D-777FB9271BED}" destId="{622BB935-555B-9048-A17D-A1BB575C0908}" srcOrd="21" destOrd="0" presId="urn:microsoft.com/office/officeart/2005/8/layout/radial6"/>
    <dgm:cxn modelId="{55E0E34E-C1C0-0041-89A7-795DCA5CF422}" type="presParOf" srcId="{3A6B21C1-1DE6-7440-8D4D-777FB9271BED}" destId="{9B96B93C-A061-1E49-A881-01B39E12590D}" srcOrd="22" destOrd="0" presId="urn:microsoft.com/office/officeart/2005/8/layout/radial6"/>
    <dgm:cxn modelId="{6EEE4897-7108-9241-A74C-3F9C7F1D7C24}" type="presParOf" srcId="{3A6B21C1-1DE6-7440-8D4D-777FB9271BED}" destId="{45DF12F6-D5C0-2947-8CD1-79C5C2976FBA}" srcOrd="23" destOrd="0" presId="urn:microsoft.com/office/officeart/2005/8/layout/radial6"/>
    <dgm:cxn modelId="{C427C80B-D34C-1348-8CCE-2014A3BED46C}" type="presParOf" srcId="{3A6B21C1-1DE6-7440-8D4D-777FB9271BED}" destId="{032F173D-91AE-B844-A45A-099F099CB6BE}"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FB8F6DD-7AA3-694F-9342-16B70897D72D}" type="doc">
      <dgm:prSet loTypeId="urn:microsoft.com/office/officeart/2005/8/layout/radial5" loCatId="" qsTypeId="urn:microsoft.com/office/officeart/2005/8/quickstyle/simple1" qsCatId="simple" csTypeId="urn:microsoft.com/office/officeart/2005/8/colors/colorful1" csCatId="colorful" phldr="1"/>
      <dgm:spPr/>
      <dgm:t>
        <a:bodyPr/>
        <a:lstStyle/>
        <a:p>
          <a:endParaRPr lang="en-US"/>
        </a:p>
      </dgm:t>
    </dgm:pt>
    <dgm:pt modelId="{0B0EF652-0D5D-1B4D-9366-EAE9832F41D5}">
      <dgm:prSet phldrT="[Text]"/>
      <dgm:spPr/>
      <dgm:t>
        <a:bodyPr/>
        <a:lstStyle/>
        <a:p>
          <a:r>
            <a:rPr lang="en-US" dirty="0">
              <a:latin typeface="Calibri" panose="020F0502020204030204" pitchFamily="34" charset="0"/>
              <a:cs typeface="Calibri" panose="020F0502020204030204" pitchFamily="34" charset="0"/>
            </a:rPr>
            <a:t>PRIVATE RESOURCE MOBILISATION </a:t>
          </a:r>
        </a:p>
      </dgm:t>
    </dgm:pt>
    <dgm:pt modelId="{58614F4D-2479-D042-B81A-C229D0511880}" type="parTrans" cxnId="{21B89364-A92D-4741-971E-D11BD51589C5}">
      <dgm:prSet/>
      <dgm:spPr/>
      <dgm:t>
        <a:bodyPr/>
        <a:lstStyle/>
        <a:p>
          <a:endParaRPr lang="en-US">
            <a:latin typeface="Calibri" panose="020F0502020204030204" pitchFamily="34" charset="0"/>
            <a:cs typeface="Calibri" panose="020F0502020204030204" pitchFamily="34" charset="0"/>
          </a:endParaRPr>
        </a:p>
      </dgm:t>
    </dgm:pt>
    <dgm:pt modelId="{E1A36948-E048-AB4D-BA86-1135B754FACA}" type="sibTrans" cxnId="{21B89364-A92D-4741-971E-D11BD51589C5}">
      <dgm:prSet/>
      <dgm:spPr/>
      <dgm:t>
        <a:bodyPr/>
        <a:lstStyle/>
        <a:p>
          <a:endParaRPr lang="en-US">
            <a:latin typeface="Calibri" panose="020F0502020204030204" pitchFamily="34" charset="0"/>
            <a:cs typeface="Calibri" panose="020F0502020204030204" pitchFamily="34" charset="0"/>
          </a:endParaRPr>
        </a:p>
      </dgm:t>
    </dgm:pt>
    <dgm:pt modelId="{1B2C2570-98E4-5B43-B96C-2926D1060EFE}">
      <dgm:prSet phldrT="[Text]"/>
      <dgm:spPr/>
      <dgm:t>
        <a:bodyPr/>
        <a:lstStyle/>
        <a:p>
          <a:r>
            <a:rPr lang="en-US" dirty="0">
              <a:latin typeface="Calibri" panose="020F0502020204030204" pitchFamily="34" charset="0"/>
              <a:cs typeface="Calibri" panose="020F0502020204030204" pitchFamily="34" charset="0"/>
            </a:rPr>
            <a:t>Local Savings</a:t>
          </a:r>
        </a:p>
      </dgm:t>
    </dgm:pt>
    <dgm:pt modelId="{5E20E581-9559-D544-8AD0-064BAE701E86}" type="parTrans" cxnId="{6AA00A8B-DDD6-FF41-AB0E-16DE9157CBE3}">
      <dgm:prSet/>
      <dgm:spPr/>
      <dgm:t>
        <a:bodyPr/>
        <a:lstStyle/>
        <a:p>
          <a:endParaRPr lang="en-US">
            <a:latin typeface="Calibri" panose="020F0502020204030204" pitchFamily="34" charset="0"/>
            <a:cs typeface="Calibri" panose="020F0502020204030204" pitchFamily="34" charset="0"/>
          </a:endParaRPr>
        </a:p>
      </dgm:t>
    </dgm:pt>
    <dgm:pt modelId="{B7F0F0F2-847B-484C-B985-71B87322AB1A}" type="sibTrans" cxnId="{6AA00A8B-DDD6-FF41-AB0E-16DE9157CBE3}">
      <dgm:prSet/>
      <dgm:spPr/>
      <dgm:t>
        <a:bodyPr/>
        <a:lstStyle/>
        <a:p>
          <a:endParaRPr lang="en-US">
            <a:latin typeface="Calibri" panose="020F0502020204030204" pitchFamily="34" charset="0"/>
            <a:cs typeface="Calibri" panose="020F0502020204030204" pitchFamily="34" charset="0"/>
          </a:endParaRPr>
        </a:p>
      </dgm:t>
    </dgm:pt>
    <dgm:pt modelId="{E031CFEF-339A-C740-B2F9-213C893AF8FB}">
      <dgm:prSet phldrT="[Text]"/>
      <dgm:spPr/>
      <dgm:t>
        <a:bodyPr/>
        <a:lstStyle/>
        <a:p>
          <a:r>
            <a:rPr lang="en-US" dirty="0">
              <a:latin typeface="Calibri" panose="020F0502020204030204" pitchFamily="34" charset="0"/>
              <a:cs typeface="Calibri" panose="020F0502020204030204" pitchFamily="34" charset="0"/>
            </a:rPr>
            <a:t>Pension Funds</a:t>
          </a:r>
        </a:p>
      </dgm:t>
    </dgm:pt>
    <dgm:pt modelId="{C2C88C37-CA0E-8740-8E92-5B67F3DEC09F}" type="parTrans" cxnId="{E2BA11A0-F6CB-FA4F-9109-D6A645AD6261}">
      <dgm:prSet/>
      <dgm:spPr/>
      <dgm:t>
        <a:bodyPr/>
        <a:lstStyle/>
        <a:p>
          <a:endParaRPr lang="en-US">
            <a:latin typeface="Calibri" panose="020F0502020204030204" pitchFamily="34" charset="0"/>
            <a:cs typeface="Calibri" panose="020F0502020204030204" pitchFamily="34" charset="0"/>
          </a:endParaRPr>
        </a:p>
      </dgm:t>
    </dgm:pt>
    <dgm:pt modelId="{0F93F695-DDDA-4C4C-838F-E1B8047BB442}" type="sibTrans" cxnId="{E2BA11A0-F6CB-FA4F-9109-D6A645AD6261}">
      <dgm:prSet/>
      <dgm:spPr/>
      <dgm:t>
        <a:bodyPr/>
        <a:lstStyle/>
        <a:p>
          <a:endParaRPr lang="en-US">
            <a:latin typeface="Calibri" panose="020F0502020204030204" pitchFamily="34" charset="0"/>
            <a:cs typeface="Calibri" panose="020F0502020204030204" pitchFamily="34" charset="0"/>
          </a:endParaRPr>
        </a:p>
      </dgm:t>
    </dgm:pt>
    <dgm:pt modelId="{B7C4359C-75B5-4342-8626-25CE244B7CD9}">
      <dgm:prSet phldrT="[Text]"/>
      <dgm:spPr/>
      <dgm:t>
        <a:bodyPr/>
        <a:lstStyle/>
        <a:p>
          <a:r>
            <a:rPr lang="en-US" dirty="0">
              <a:latin typeface="Calibri" panose="020F0502020204030204" pitchFamily="34" charset="0"/>
              <a:cs typeface="Calibri" panose="020F0502020204030204" pitchFamily="34" charset="0"/>
            </a:rPr>
            <a:t>Public Private Partnerships</a:t>
          </a:r>
        </a:p>
      </dgm:t>
    </dgm:pt>
    <dgm:pt modelId="{A44527D9-E548-BF44-9D7A-EB11E5B72E53}" type="parTrans" cxnId="{9B4AD35B-5D25-8B47-B855-A3BC0867A690}">
      <dgm:prSet/>
      <dgm:spPr/>
      <dgm:t>
        <a:bodyPr/>
        <a:lstStyle/>
        <a:p>
          <a:endParaRPr lang="en-US">
            <a:latin typeface="Calibri" panose="020F0502020204030204" pitchFamily="34" charset="0"/>
            <a:cs typeface="Calibri" panose="020F0502020204030204" pitchFamily="34" charset="0"/>
          </a:endParaRPr>
        </a:p>
      </dgm:t>
    </dgm:pt>
    <dgm:pt modelId="{3B08436C-8301-6649-A9F5-840207B14822}" type="sibTrans" cxnId="{9B4AD35B-5D25-8B47-B855-A3BC0867A690}">
      <dgm:prSet/>
      <dgm:spPr/>
      <dgm:t>
        <a:bodyPr/>
        <a:lstStyle/>
        <a:p>
          <a:endParaRPr lang="en-US">
            <a:latin typeface="Calibri" panose="020F0502020204030204" pitchFamily="34" charset="0"/>
            <a:cs typeface="Calibri" panose="020F0502020204030204" pitchFamily="34" charset="0"/>
          </a:endParaRPr>
        </a:p>
      </dgm:t>
    </dgm:pt>
    <dgm:pt modelId="{CF002792-1518-D940-A22A-9DAF2AACB460}">
      <dgm:prSet phldrT="[Text]"/>
      <dgm:spPr/>
      <dgm:t>
        <a:bodyPr/>
        <a:lstStyle/>
        <a:p>
          <a:r>
            <a:rPr lang="en-US" dirty="0">
              <a:latin typeface="Calibri" panose="020F0502020204030204" pitchFamily="34" charset="0"/>
              <a:cs typeface="Calibri" panose="020F0502020204030204" pitchFamily="34" charset="0"/>
            </a:rPr>
            <a:t>Sovereign Wealth Funds</a:t>
          </a:r>
        </a:p>
      </dgm:t>
    </dgm:pt>
    <dgm:pt modelId="{CDE90533-D785-6E48-AE30-EA944DF955D6}" type="parTrans" cxnId="{4E9F1BBE-CDC1-164F-AFD0-7031C2AAFE6A}">
      <dgm:prSet/>
      <dgm:spPr/>
      <dgm:t>
        <a:bodyPr/>
        <a:lstStyle/>
        <a:p>
          <a:endParaRPr lang="en-US">
            <a:latin typeface="Calibri" panose="020F0502020204030204" pitchFamily="34" charset="0"/>
            <a:cs typeface="Calibri" panose="020F0502020204030204" pitchFamily="34" charset="0"/>
          </a:endParaRPr>
        </a:p>
      </dgm:t>
    </dgm:pt>
    <dgm:pt modelId="{28DC46AF-2987-8046-A6A7-A6548EFE19B6}" type="sibTrans" cxnId="{4E9F1BBE-CDC1-164F-AFD0-7031C2AAFE6A}">
      <dgm:prSet/>
      <dgm:spPr/>
      <dgm:t>
        <a:bodyPr/>
        <a:lstStyle/>
        <a:p>
          <a:endParaRPr lang="en-US">
            <a:latin typeface="Calibri" panose="020F0502020204030204" pitchFamily="34" charset="0"/>
            <a:cs typeface="Calibri" panose="020F0502020204030204" pitchFamily="34" charset="0"/>
          </a:endParaRPr>
        </a:p>
      </dgm:t>
    </dgm:pt>
    <dgm:pt modelId="{5F8F0FFB-B80F-294C-856C-A537E9FF1CB0}">
      <dgm:prSet phldrT="[Text]"/>
      <dgm:spPr/>
      <dgm:t>
        <a:bodyPr/>
        <a:lstStyle/>
        <a:p>
          <a:r>
            <a:rPr lang="en-US" dirty="0">
              <a:latin typeface="Calibri" panose="020F0502020204030204" pitchFamily="34" charset="0"/>
              <a:cs typeface="Calibri" panose="020F0502020204030204" pitchFamily="34" charset="0"/>
            </a:rPr>
            <a:t>Asset Managers</a:t>
          </a:r>
        </a:p>
      </dgm:t>
    </dgm:pt>
    <dgm:pt modelId="{FBE77092-4573-DB4D-A2A6-7F58BAEB36BD}" type="parTrans" cxnId="{0E9F77BA-8095-BD45-9557-14DA3319736F}">
      <dgm:prSet/>
      <dgm:spPr/>
      <dgm:t>
        <a:bodyPr/>
        <a:lstStyle/>
        <a:p>
          <a:endParaRPr lang="en-US">
            <a:latin typeface="Calibri" panose="020F0502020204030204" pitchFamily="34" charset="0"/>
            <a:cs typeface="Calibri" panose="020F0502020204030204" pitchFamily="34" charset="0"/>
          </a:endParaRPr>
        </a:p>
      </dgm:t>
    </dgm:pt>
    <dgm:pt modelId="{BA852C94-C303-4444-9959-0895E7245A77}" type="sibTrans" cxnId="{0E9F77BA-8095-BD45-9557-14DA3319736F}">
      <dgm:prSet/>
      <dgm:spPr/>
      <dgm:t>
        <a:bodyPr/>
        <a:lstStyle/>
        <a:p>
          <a:endParaRPr lang="en-US">
            <a:latin typeface="Calibri" panose="020F0502020204030204" pitchFamily="34" charset="0"/>
            <a:cs typeface="Calibri" panose="020F0502020204030204" pitchFamily="34" charset="0"/>
          </a:endParaRPr>
        </a:p>
      </dgm:t>
    </dgm:pt>
    <dgm:pt modelId="{552DF1D5-8F9D-4E43-B3D8-E6C1305ABAC3}">
      <dgm:prSet phldrT="[Text]"/>
      <dgm:spPr/>
      <dgm:t>
        <a:bodyPr/>
        <a:lstStyle/>
        <a:p>
          <a:r>
            <a:rPr lang="en-US" dirty="0">
              <a:latin typeface="Calibri" panose="020F0502020204030204" pitchFamily="34" charset="0"/>
              <a:cs typeface="Calibri" panose="020F0502020204030204" pitchFamily="34" charset="0"/>
            </a:rPr>
            <a:t>Institutional Investors</a:t>
          </a:r>
        </a:p>
      </dgm:t>
    </dgm:pt>
    <dgm:pt modelId="{0B87D28A-0735-8A47-9BE9-018E7B377244}" type="parTrans" cxnId="{D1ADBFCF-F422-974E-B92E-5854CF5AD2C6}">
      <dgm:prSet/>
      <dgm:spPr/>
      <dgm:t>
        <a:bodyPr/>
        <a:lstStyle/>
        <a:p>
          <a:endParaRPr lang="en-US">
            <a:latin typeface="Calibri" panose="020F0502020204030204" pitchFamily="34" charset="0"/>
            <a:cs typeface="Calibri" panose="020F0502020204030204" pitchFamily="34" charset="0"/>
          </a:endParaRPr>
        </a:p>
      </dgm:t>
    </dgm:pt>
    <dgm:pt modelId="{CC9DABF2-0ADC-B942-8EA9-6DA18BF1A762}" type="sibTrans" cxnId="{D1ADBFCF-F422-974E-B92E-5854CF5AD2C6}">
      <dgm:prSet/>
      <dgm:spPr/>
      <dgm:t>
        <a:bodyPr/>
        <a:lstStyle/>
        <a:p>
          <a:endParaRPr lang="en-US">
            <a:latin typeface="Calibri" panose="020F0502020204030204" pitchFamily="34" charset="0"/>
            <a:cs typeface="Calibri" panose="020F0502020204030204" pitchFamily="34" charset="0"/>
          </a:endParaRPr>
        </a:p>
      </dgm:t>
    </dgm:pt>
    <dgm:pt modelId="{18D77DEE-421C-4545-B575-3BEA0879793A}">
      <dgm:prSet phldrT="[Text]"/>
      <dgm:spPr/>
      <dgm:t>
        <a:bodyPr/>
        <a:lstStyle/>
        <a:p>
          <a:r>
            <a:rPr lang="en-US" dirty="0">
              <a:latin typeface="Calibri" panose="020F0502020204030204" pitchFamily="34" charset="0"/>
              <a:cs typeface="Calibri" panose="020F0502020204030204" pitchFamily="34" charset="0"/>
            </a:rPr>
            <a:t>FDI</a:t>
          </a:r>
        </a:p>
      </dgm:t>
    </dgm:pt>
    <dgm:pt modelId="{8582889F-AC18-9344-85CF-BD7F161C6D3E}" type="parTrans" cxnId="{5433C902-5C13-2240-B2D2-708318DA401F}">
      <dgm:prSet/>
      <dgm:spPr/>
      <dgm:t>
        <a:bodyPr/>
        <a:lstStyle/>
        <a:p>
          <a:endParaRPr lang="en-US">
            <a:latin typeface="Calibri" panose="020F0502020204030204" pitchFamily="34" charset="0"/>
            <a:cs typeface="Calibri" panose="020F0502020204030204" pitchFamily="34" charset="0"/>
          </a:endParaRPr>
        </a:p>
      </dgm:t>
    </dgm:pt>
    <dgm:pt modelId="{C2C27056-3A08-9542-B091-CB4A0F747D87}" type="sibTrans" cxnId="{5433C902-5C13-2240-B2D2-708318DA401F}">
      <dgm:prSet/>
      <dgm:spPr/>
      <dgm:t>
        <a:bodyPr/>
        <a:lstStyle/>
        <a:p>
          <a:endParaRPr lang="en-US">
            <a:latin typeface="Calibri" panose="020F0502020204030204" pitchFamily="34" charset="0"/>
            <a:cs typeface="Calibri" panose="020F0502020204030204" pitchFamily="34" charset="0"/>
          </a:endParaRPr>
        </a:p>
      </dgm:t>
    </dgm:pt>
    <dgm:pt modelId="{B5C27BBF-E6BB-C24A-9744-961580A5233E}">
      <dgm:prSet phldrT="[Text]"/>
      <dgm:spPr/>
      <dgm:t>
        <a:bodyPr/>
        <a:lstStyle/>
        <a:p>
          <a:r>
            <a:rPr lang="en-US" dirty="0">
              <a:latin typeface="Calibri" panose="020F0502020204030204" pitchFamily="34" charset="0"/>
              <a:cs typeface="Calibri" panose="020F0502020204030204" pitchFamily="34" charset="0"/>
            </a:rPr>
            <a:t>Capital Markets </a:t>
          </a:r>
        </a:p>
      </dgm:t>
    </dgm:pt>
    <dgm:pt modelId="{A21FA0F6-EB86-3542-9285-6DC9B9F9483A}" type="parTrans" cxnId="{B9D6462E-7B0B-CC4B-AE64-E90F085FE94C}">
      <dgm:prSet/>
      <dgm:spPr/>
      <dgm:t>
        <a:bodyPr/>
        <a:lstStyle/>
        <a:p>
          <a:endParaRPr lang="en-US">
            <a:latin typeface="Calibri" panose="020F0502020204030204" pitchFamily="34" charset="0"/>
            <a:cs typeface="Calibri" panose="020F0502020204030204" pitchFamily="34" charset="0"/>
          </a:endParaRPr>
        </a:p>
      </dgm:t>
    </dgm:pt>
    <dgm:pt modelId="{59952FB5-36A7-7141-91A9-ED1E02ABF82C}" type="sibTrans" cxnId="{B9D6462E-7B0B-CC4B-AE64-E90F085FE94C}">
      <dgm:prSet/>
      <dgm:spPr/>
      <dgm:t>
        <a:bodyPr/>
        <a:lstStyle/>
        <a:p>
          <a:endParaRPr lang="en-US">
            <a:latin typeface="Calibri" panose="020F0502020204030204" pitchFamily="34" charset="0"/>
            <a:cs typeface="Calibri" panose="020F0502020204030204" pitchFamily="34" charset="0"/>
          </a:endParaRPr>
        </a:p>
      </dgm:t>
    </dgm:pt>
    <dgm:pt modelId="{B9E92286-327F-7845-8AF7-308FDD685526}" type="pres">
      <dgm:prSet presAssocID="{CFB8F6DD-7AA3-694F-9342-16B70897D72D}" presName="Name0" presStyleCnt="0">
        <dgm:presLayoutVars>
          <dgm:chMax val="1"/>
          <dgm:dir/>
          <dgm:animLvl val="ctr"/>
          <dgm:resizeHandles val="exact"/>
        </dgm:presLayoutVars>
      </dgm:prSet>
      <dgm:spPr/>
    </dgm:pt>
    <dgm:pt modelId="{92F21F1F-962A-B54A-AF5F-6630CFE874E4}" type="pres">
      <dgm:prSet presAssocID="{0B0EF652-0D5D-1B4D-9366-EAE9832F41D5}" presName="centerShape" presStyleLbl="node0" presStyleIdx="0" presStyleCnt="1"/>
      <dgm:spPr/>
    </dgm:pt>
    <dgm:pt modelId="{AE3DCAAA-C083-6545-88FC-7DD5F58837DD}" type="pres">
      <dgm:prSet presAssocID="{5E20E581-9559-D544-8AD0-064BAE701E86}" presName="parTrans" presStyleLbl="sibTrans2D1" presStyleIdx="0" presStyleCnt="8"/>
      <dgm:spPr/>
    </dgm:pt>
    <dgm:pt modelId="{FB73DEE6-7EA7-AC43-9CEE-C5E37007D0A8}" type="pres">
      <dgm:prSet presAssocID="{5E20E581-9559-D544-8AD0-064BAE701E86}" presName="connectorText" presStyleLbl="sibTrans2D1" presStyleIdx="0" presStyleCnt="8"/>
      <dgm:spPr/>
    </dgm:pt>
    <dgm:pt modelId="{B4A63343-1C2C-E540-98FA-D39C63BA6BF2}" type="pres">
      <dgm:prSet presAssocID="{1B2C2570-98E4-5B43-B96C-2926D1060EFE}" presName="node" presStyleLbl="node1" presStyleIdx="0" presStyleCnt="8">
        <dgm:presLayoutVars>
          <dgm:bulletEnabled val="1"/>
        </dgm:presLayoutVars>
      </dgm:prSet>
      <dgm:spPr/>
    </dgm:pt>
    <dgm:pt modelId="{B378B347-93E2-7F4C-9F66-72DB7135E528}" type="pres">
      <dgm:prSet presAssocID="{C2C88C37-CA0E-8740-8E92-5B67F3DEC09F}" presName="parTrans" presStyleLbl="sibTrans2D1" presStyleIdx="1" presStyleCnt="8"/>
      <dgm:spPr/>
    </dgm:pt>
    <dgm:pt modelId="{047F456E-A0F4-C447-8AFF-2F2D5871E584}" type="pres">
      <dgm:prSet presAssocID="{C2C88C37-CA0E-8740-8E92-5B67F3DEC09F}" presName="connectorText" presStyleLbl="sibTrans2D1" presStyleIdx="1" presStyleCnt="8"/>
      <dgm:spPr/>
    </dgm:pt>
    <dgm:pt modelId="{F3EF87CE-7470-5E4B-A4C0-FD77BB9C1F32}" type="pres">
      <dgm:prSet presAssocID="{E031CFEF-339A-C740-B2F9-213C893AF8FB}" presName="node" presStyleLbl="node1" presStyleIdx="1" presStyleCnt="8">
        <dgm:presLayoutVars>
          <dgm:bulletEnabled val="1"/>
        </dgm:presLayoutVars>
      </dgm:prSet>
      <dgm:spPr/>
    </dgm:pt>
    <dgm:pt modelId="{2962ED2F-3878-6E4A-83D7-4FB33AD50826}" type="pres">
      <dgm:prSet presAssocID="{A44527D9-E548-BF44-9D7A-EB11E5B72E53}" presName="parTrans" presStyleLbl="sibTrans2D1" presStyleIdx="2" presStyleCnt="8"/>
      <dgm:spPr/>
    </dgm:pt>
    <dgm:pt modelId="{6276EF8B-3FD3-9B49-8282-BBC24DE7298B}" type="pres">
      <dgm:prSet presAssocID="{A44527D9-E548-BF44-9D7A-EB11E5B72E53}" presName="connectorText" presStyleLbl="sibTrans2D1" presStyleIdx="2" presStyleCnt="8"/>
      <dgm:spPr/>
    </dgm:pt>
    <dgm:pt modelId="{CE6941EB-3CFD-6F4A-B8F2-70D6716565D3}" type="pres">
      <dgm:prSet presAssocID="{B7C4359C-75B5-4342-8626-25CE244B7CD9}" presName="node" presStyleLbl="node1" presStyleIdx="2" presStyleCnt="8">
        <dgm:presLayoutVars>
          <dgm:bulletEnabled val="1"/>
        </dgm:presLayoutVars>
      </dgm:prSet>
      <dgm:spPr/>
    </dgm:pt>
    <dgm:pt modelId="{E0AA793D-12F5-F049-A319-CCB608B76F4D}" type="pres">
      <dgm:prSet presAssocID="{CDE90533-D785-6E48-AE30-EA944DF955D6}" presName="parTrans" presStyleLbl="sibTrans2D1" presStyleIdx="3" presStyleCnt="8"/>
      <dgm:spPr/>
    </dgm:pt>
    <dgm:pt modelId="{BC32CB84-C7AF-7C4C-87A5-62EBA4E1BC14}" type="pres">
      <dgm:prSet presAssocID="{CDE90533-D785-6E48-AE30-EA944DF955D6}" presName="connectorText" presStyleLbl="sibTrans2D1" presStyleIdx="3" presStyleCnt="8"/>
      <dgm:spPr/>
    </dgm:pt>
    <dgm:pt modelId="{6D33154B-7055-1C4E-9EEC-EE18894D9CB3}" type="pres">
      <dgm:prSet presAssocID="{CF002792-1518-D940-A22A-9DAF2AACB460}" presName="node" presStyleLbl="node1" presStyleIdx="3" presStyleCnt="8">
        <dgm:presLayoutVars>
          <dgm:bulletEnabled val="1"/>
        </dgm:presLayoutVars>
      </dgm:prSet>
      <dgm:spPr/>
    </dgm:pt>
    <dgm:pt modelId="{B81DEEA6-BD55-5C43-B0BF-36469006538D}" type="pres">
      <dgm:prSet presAssocID="{FBE77092-4573-DB4D-A2A6-7F58BAEB36BD}" presName="parTrans" presStyleLbl="sibTrans2D1" presStyleIdx="4" presStyleCnt="8"/>
      <dgm:spPr/>
    </dgm:pt>
    <dgm:pt modelId="{D37C069B-2050-8949-AC41-2C596FBD1726}" type="pres">
      <dgm:prSet presAssocID="{FBE77092-4573-DB4D-A2A6-7F58BAEB36BD}" presName="connectorText" presStyleLbl="sibTrans2D1" presStyleIdx="4" presStyleCnt="8"/>
      <dgm:spPr/>
    </dgm:pt>
    <dgm:pt modelId="{63DE5A0F-6758-814E-A835-D1C9A066E5B7}" type="pres">
      <dgm:prSet presAssocID="{5F8F0FFB-B80F-294C-856C-A537E9FF1CB0}" presName="node" presStyleLbl="node1" presStyleIdx="4" presStyleCnt="8">
        <dgm:presLayoutVars>
          <dgm:bulletEnabled val="1"/>
        </dgm:presLayoutVars>
      </dgm:prSet>
      <dgm:spPr/>
    </dgm:pt>
    <dgm:pt modelId="{713F9175-8966-D842-8339-B695636487F0}" type="pres">
      <dgm:prSet presAssocID="{0B87D28A-0735-8A47-9BE9-018E7B377244}" presName="parTrans" presStyleLbl="sibTrans2D1" presStyleIdx="5" presStyleCnt="8"/>
      <dgm:spPr/>
    </dgm:pt>
    <dgm:pt modelId="{C054F42C-D387-874D-8541-49C1E9F62CAE}" type="pres">
      <dgm:prSet presAssocID="{0B87D28A-0735-8A47-9BE9-018E7B377244}" presName="connectorText" presStyleLbl="sibTrans2D1" presStyleIdx="5" presStyleCnt="8"/>
      <dgm:spPr/>
    </dgm:pt>
    <dgm:pt modelId="{0A539691-A5D5-9F45-8D07-545CDEE10928}" type="pres">
      <dgm:prSet presAssocID="{552DF1D5-8F9D-4E43-B3D8-E6C1305ABAC3}" presName="node" presStyleLbl="node1" presStyleIdx="5" presStyleCnt="8">
        <dgm:presLayoutVars>
          <dgm:bulletEnabled val="1"/>
        </dgm:presLayoutVars>
      </dgm:prSet>
      <dgm:spPr/>
    </dgm:pt>
    <dgm:pt modelId="{6A40DE01-36E3-574E-8C9E-79D7783F35A0}" type="pres">
      <dgm:prSet presAssocID="{8582889F-AC18-9344-85CF-BD7F161C6D3E}" presName="parTrans" presStyleLbl="sibTrans2D1" presStyleIdx="6" presStyleCnt="8"/>
      <dgm:spPr/>
    </dgm:pt>
    <dgm:pt modelId="{F6F4629F-2E89-A54E-9B50-C4359EF3B5BD}" type="pres">
      <dgm:prSet presAssocID="{8582889F-AC18-9344-85CF-BD7F161C6D3E}" presName="connectorText" presStyleLbl="sibTrans2D1" presStyleIdx="6" presStyleCnt="8"/>
      <dgm:spPr/>
    </dgm:pt>
    <dgm:pt modelId="{07CC910C-9839-3B46-A6B3-E0F05066DF98}" type="pres">
      <dgm:prSet presAssocID="{18D77DEE-421C-4545-B575-3BEA0879793A}" presName="node" presStyleLbl="node1" presStyleIdx="6" presStyleCnt="8">
        <dgm:presLayoutVars>
          <dgm:bulletEnabled val="1"/>
        </dgm:presLayoutVars>
      </dgm:prSet>
      <dgm:spPr/>
    </dgm:pt>
    <dgm:pt modelId="{C9FFBF93-CA58-A341-A1D9-8500BA921BC1}" type="pres">
      <dgm:prSet presAssocID="{A21FA0F6-EB86-3542-9285-6DC9B9F9483A}" presName="parTrans" presStyleLbl="sibTrans2D1" presStyleIdx="7" presStyleCnt="8"/>
      <dgm:spPr/>
    </dgm:pt>
    <dgm:pt modelId="{3E5179C7-169B-0544-91E9-153BA911743E}" type="pres">
      <dgm:prSet presAssocID="{A21FA0F6-EB86-3542-9285-6DC9B9F9483A}" presName="connectorText" presStyleLbl="sibTrans2D1" presStyleIdx="7" presStyleCnt="8"/>
      <dgm:spPr/>
    </dgm:pt>
    <dgm:pt modelId="{43440576-5EB6-CD46-A559-62207AA4B882}" type="pres">
      <dgm:prSet presAssocID="{B5C27BBF-E6BB-C24A-9744-961580A5233E}" presName="node" presStyleLbl="node1" presStyleIdx="7" presStyleCnt="8">
        <dgm:presLayoutVars>
          <dgm:bulletEnabled val="1"/>
        </dgm:presLayoutVars>
      </dgm:prSet>
      <dgm:spPr/>
    </dgm:pt>
  </dgm:ptLst>
  <dgm:cxnLst>
    <dgm:cxn modelId="{E8157101-D9C6-034A-AE68-AF66FE0440BD}" type="presOf" srcId="{5E20E581-9559-D544-8AD0-064BAE701E86}" destId="{AE3DCAAA-C083-6545-88FC-7DD5F58837DD}" srcOrd="0" destOrd="0" presId="urn:microsoft.com/office/officeart/2005/8/layout/radial5"/>
    <dgm:cxn modelId="{5433C902-5C13-2240-B2D2-708318DA401F}" srcId="{0B0EF652-0D5D-1B4D-9366-EAE9832F41D5}" destId="{18D77DEE-421C-4545-B575-3BEA0879793A}" srcOrd="6" destOrd="0" parTransId="{8582889F-AC18-9344-85CF-BD7F161C6D3E}" sibTransId="{C2C27056-3A08-9542-B091-CB4A0F747D87}"/>
    <dgm:cxn modelId="{9C2AD513-F017-F547-B1EC-0A845A5F312F}" type="presOf" srcId="{0B0EF652-0D5D-1B4D-9366-EAE9832F41D5}" destId="{92F21F1F-962A-B54A-AF5F-6630CFE874E4}" srcOrd="0" destOrd="0" presId="urn:microsoft.com/office/officeart/2005/8/layout/radial5"/>
    <dgm:cxn modelId="{05BF341F-FD26-3443-A6A5-39682ECF02F3}" type="presOf" srcId="{0B87D28A-0735-8A47-9BE9-018E7B377244}" destId="{713F9175-8966-D842-8339-B695636487F0}" srcOrd="0" destOrd="0" presId="urn:microsoft.com/office/officeart/2005/8/layout/radial5"/>
    <dgm:cxn modelId="{9713561F-0227-274D-B753-1E23ECCCE399}" type="presOf" srcId="{552DF1D5-8F9D-4E43-B3D8-E6C1305ABAC3}" destId="{0A539691-A5D5-9F45-8D07-545CDEE10928}" srcOrd="0" destOrd="0" presId="urn:microsoft.com/office/officeart/2005/8/layout/radial5"/>
    <dgm:cxn modelId="{37D1242D-778F-804D-8AA9-7E6C8C468528}" type="presOf" srcId="{CF002792-1518-D940-A22A-9DAF2AACB460}" destId="{6D33154B-7055-1C4E-9EEC-EE18894D9CB3}" srcOrd="0" destOrd="0" presId="urn:microsoft.com/office/officeart/2005/8/layout/radial5"/>
    <dgm:cxn modelId="{3F0B382D-0B1D-2946-963D-57A1CB4705B5}" type="presOf" srcId="{0B87D28A-0735-8A47-9BE9-018E7B377244}" destId="{C054F42C-D387-874D-8541-49C1E9F62CAE}" srcOrd="1" destOrd="0" presId="urn:microsoft.com/office/officeart/2005/8/layout/radial5"/>
    <dgm:cxn modelId="{B9D6462E-7B0B-CC4B-AE64-E90F085FE94C}" srcId="{0B0EF652-0D5D-1B4D-9366-EAE9832F41D5}" destId="{B5C27BBF-E6BB-C24A-9744-961580A5233E}" srcOrd="7" destOrd="0" parTransId="{A21FA0F6-EB86-3542-9285-6DC9B9F9483A}" sibTransId="{59952FB5-36A7-7141-91A9-ED1E02ABF82C}"/>
    <dgm:cxn modelId="{FDCB113F-521A-554A-8BE9-502A8A9EEAA5}" type="presOf" srcId="{A44527D9-E548-BF44-9D7A-EB11E5B72E53}" destId="{2962ED2F-3878-6E4A-83D7-4FB33AD50826}" srcOrd="0" destOrd="0" presId="urn:microsoft.com/office/officeart/2005/8/layout/radial5"/>
    <dgm:cxn modelId="{456A834C-F385-EF42-8C0D-2F8A41876F1D}" type="presOf" srcId="{1B2C2570-98E4-5B43-B96C-2926D1060EFE}" destId="{B4A63343-1C2C-E540-98FA-D39C63BA6BF2}" srcOrd="0" destOrd="0" presId="urn:microsoft.com/office/officeart/2005/8/layout/radial5"/>
    <dgm:cxn modelId="{4737BC50-84F9-804B-B123-00455C2F5C16}" type="presOf" srcId="{A21FA0F6-EB86-3542-9285-6DC9B9F9483A}" destId="{C9FFBF93-CA58-A341-A1D9-8500BA921BC1}" srcOrd="0" destOrd="0" presId="urn:microsoft.com/office/officeart/2005/8/layout/radial5"/>
    <dgm:cxn modelId="{9B4AD35B-5D25-8B47-B855-A3BC0867A690}" srcId="{0B0EF652-0D5D-1B4D-9366-EAE9832F41D5}" destId="{B7C4359C-75B5-4342-8626-25CE244B7CD9}" srcOrd="2" destOrd="0" parTransId="{A44527D9-E548-BF44-9D7A-EB11E5B72E53}" sibTransId="{3B08436C-8301-6649-A9F5-840207B14822}"/>
    <dgm:cxn modelId="{21B89364-A92D-4741-971E-D11BD51589C5}" srcId="{CFB8F6DD-7AA3-694F-9342-16B70897D72D}" destId="{0B0EF652-0D5D-1B4D-9366-EAE9832F41D5}" srcOrd="0" destOrd="0" parTransId="{58614F4D-2479-D042-B81A-C229D0511880}" sibTransId="{E1A36948-E048-AB4D-BA86-1135B754FACA}"/>
    <dgm:cxn modelId="{6423796A-7257-644D-A14E-58DF68975516}" type="presOf" srcId="{5E20E581-9559-D544-8AD0-064BAE701E86}" destId="{FB73DEE6-7EA7-AC43-9CEE-C5E37007D0A8}" srcOrd="1" destOrd="0" presId="urn:microsoft.com/office/officeart/2005/8/layout/radial5"/>
    <dgm:cxn modelId="{C18BBC7C-ACBE-FF47-8467-D84AB468141D}" type="presOf" srcId="{CDE90533-D785-6E48-AE30-EA944DF955D6}" destId="{BC32CB84-C7AF-7C4C-87A5-62EBA4E1BC14}" srcOrd="1" destOrd="0" presId="urn:microsoft.com/office/officeart/2005/8/layout/radial5"/>
    <dgm:cxn modelId="{6AA00A8B-DDD6-FF41-AB0E-16DE9157CBE3}" srcId="{0B0EF652-0D5D-1B4D-9366-EAE9832F41D5}" destId="{1B2C2570-98E4-5B43-B96C-2926D1060EFE}" srcOrd="0" destOrd="0" parTransId="{5E20E581-9559-D544-8AD0-064BAE701E86}" sibTransId="{B7F0F0F2-847B-484C-B985-71B87322AB1A}"/>
    <dgm:cxn modelId="{BCAD908F-A683-9844-9C92-C04B84ACA4EC}" type="presOf" srcId="{CFB8F6DD-7AA3-694F-9342-16B70897D72D}" destId="{B9E92286-327F-7845-8AF7-308FDD685526}" srcOrd="0" destOrd="0" presId="urn:microsoft.com/office/officeart/2005/8/layout/radial5"/>
    <dgm:cxn modelId="{A531ED90-51D2-834F-AA47-95BFE0BA018F}" type="presOf" srcId="{CDE90533-D785-6E48-AE30-EA944DF955D6}" destId="{E0AA793D-12F5-F049-A319-CCB608B76F4D}" srcOrd="0" destOrd="0" presId="urn:microsoft.com/office/officeart/2005/8/layout/radial5"/>
    <dgm:cxn modelId="{D5353B93-5D15-CB46-ABC2-121215945359}" type="presOf" srcId="{5F8F0FFB-B80F-294C-856C-A537E9FF1CB0}" destId="{63DE5A0F-6758-814E-A835-D1C9A066E5B7}" srcOrd="0" destOrd="0" presId="urn:microsoft.com/office/officeart/2005/8/layout/radial5"/>
    <dgm:cxn modelId="{FFCA7C99-E43C-FF47-BC63-404FFE07B75C}" type="presOf" srcId="{8582889F-AC18-9344-85CF-BD7F161C6D3E}" destId="{6A40DE01-36E3-574E-8C9E-79D7783F35A0}" srcOrd="0" destOrd="0" presId="urn:microsoft.com/office/officeart/2005/8/layout/radial5"/>
    <dgm:cxn modelId="{E2BA11A0-F6CB-FA4F-9109-D6A645AD6261}" srcId="{0B0EF652-0D5D-1B4D-9366-EAE9832F41D5}" destId="{E031CFEF-339A-C740-B2F9-213C893AF8FB}" srcOrd="1" destOrd="0" parTransId="{C2C88C37-CA0E-8740-8E92-5B67F3DEC09F}" sibTransId="{0F93F695-DDDA-4C4C-838F-E1B8047BB442}"/>
    <dgm:cxn modelId="{A69D9CA5-46B0-134F-9733-80EB5426DCC4}" type="presOf" srcId="{E031CFEF-339A-C740-B2F9-213C893AF8FB}" destId="{F3EF87CE-7470-5E4B-A4C0-FD77BB9C1F32}" srcOrd="0" destOrd="0" presId="urn:microsoft.com/office/officeart/2005/8/layout/radial5"/>
    <dgm:cxn modelId="{0785C0AE-0678-BE43-8C45-F7251D470D3E}" type="presOf" srcId="{A21FA0F6-EB86-3542-9285-6DC9B9F9483A}" destId="{3E5179C7-169B-0544-91E9-153BA911743E}" srcOrd="1" destOrd="0" presId="urn:microsoft.com/office/officeart/2005/8/layout/radial5"/>
    <dgm:cxn modelId="{C6997AB2-63E6-5240-844B-E750D950144F}" type="presOf" srcId="{A44527D9-E548-BF44-9D7A-EB11E5B72E53}" destId="{6276EF8B-3FD3-9B49-8282-BBC24DE7298B}" srcOrd="1" destOrd="0" presId="urn:microsoft.com/office/officeart/2005/8/layout/radial5"/>
    <dgm:cxn modelId="{0E9F77BA-8095-BD45-9557-14DA3319736F}" srcId="{0B0EF652-0D5D-1B4D-9366-EAE9832F41D5}" destId="{5F8F0FFB-B80F-294C-856C-A537E9FF1CB0}" srcOrd="4" destOrd="0" parTransId="{FBE77092-4573-DB4D-A2A6-7F58BAEB36BD}" sibTransId="{BA852C94-C303-4444-9959-0895E7245A77}"/>
    <dgm:cxn modelId="{4E9F1BBE-CDC1-164F-AFD0-7031C2AAFE6A}" srcId="{0B0EF652-0D5D-1B4D-9366-EAE9832F41D5}" destId="{CF002792-1518-D940-A22A-9DAF2AACB460}" srcOrd="3" destOrd="0" parTransId="{CDE90533-D785-6E48-AE30-EA944DF955D6}" sibTransId="{28DC46AF-2987-8046-A6A7-A6548EFE19B6}"/>
    <dgm:cxn modelId="{6D2C83C7-4BEC-244A-B8AD-726C8CC76456}" type="presOf" srcId="{B5C27BBF-E6BB-C24A-9744-961580A5233E}" destId="{43440576-5EB6-CD46-A559-62207AA4B882}" srcOrd="0" destOrd="0" presId="urn:microsoft.com/office/officeart/2005/8/layout/radial5"/>
    <dgm:cxn modelId="{57C266C9-21C2-7E47-BEE4-C874CC7419F2}" type="presOf" srcId="{FBE77092-4573-DB4D-A2A6-7F58BAEB36BD}" destId="{D37C069B-2050-8949-AC41-2C596FBD1726}" srcOrd="1" destOrd="0" presId="urn:microsoft.com/office/officeart/2005/8/layout/radial5"/>
    <dgm:cxn modelId="{4B86FACD-46C5-C84C-A0A9-A1D3694E1B64}" type="presOf" srcId="{C2C88C37-CA0E-8740-8E92-5B67F3DEC09F}" destId="{B378B347-93E2-7F4C-9F66-72DB7135E528}" srcOrd="0" destOrd="0" presId="urn:microsoft.com/office/officeart/2005/8/layout/radial5"/>
    <dgm:cxn modelId="{D1ADBFCF-F422-974E-B92E-5854CF5AD2C6}" srcId="{0B0EF652-0D5D-1B4D-9366-EAE9832F41D5}" destId="{552DF1D5-8F9D-4E43-B3D8-E6C1305ABAC3}" srcOrd="5" destOrd="0" parTransId="{0B87D28A-0735-8A47-9BE9-018E7B377244}" sibTransId="{CC9DABF2-0ADC-B942-8EA9-6DA18BF1A762}"/>
    <dgm:cxn modelId="{896630D0-A188-4745-A4C9-B05795F8B62E}" type="presOf" srcId="{B7C4359C-75B5-4342-8626-25CE244B7CD9}" destId="{CE6941EB-3CFD-6F4A-B8F2-70D6716565D3}" srcOrd="0" destOrd="0" presId="urn:microsoft.com/office/officeart/2005/8/layout/radial5"/>
    <dgm:cxn modelId="{25B376D3-C6B8-A547-8317-F672AAC5DB9A}" type="presOf" srcId="{18D77DEE-421C-4545-B575-3BEA0879793A}" destId="{07CC910C-9839-3B46-A6B3-E0F05066DF98}" srcOrd="0" destOrd="0" presId="urn:microsoft.com/office/officeart/2005/8/layout/radial5"/>
    <dgm:cxn modelId="{D177C3ED-D6E0-E64E-964B-561A39EDADD7}" type="presOf" srcId="{C2C88C37-CA0E-8740-8E92-5B67F3DEC09F}" destId="{047F456E-A0F4-C447-8AFF-2F2D5871E584}" srcOrd="1" destOrd="0" presId="urn:microsoft.com/office/officeart/2005/8/layout/radial5"/>
    <dgm:cxn modelId="{3E9247F4-E0D0-E649-AC70-AF932C5EFC88}" type="presOf" srcId="{8582889F-AC18-9344-85CF-BD7F161C6D3E}" destId="{F6F4629F-2E89-A54E-9B50-C4359EF3B5BD}" srcOrd="1" destOrd="0" presId="urn:microsoft.com/office/officeart/2005/8/layout/radial5"/>
    <dgm:cxn modelId="{C4AE71FE-3514-1144-9882-B12421F4367A}" type="presOf" srcId="{FBE77092-4573-DB4D-A2A6-7F58BAEB36BD}" destId="{B81DEEA6-BD55-5C43-B0BF-36469006538D}" srcOrd="0" destOrd="0" presId="urn:microsoft.com/office/officeart/2005/8/layout/radial5"/>
    <dgm:cxn modelId="{92342A88-7157-FB4D-BF07-0C30BC9C959E}" type="presParOf" srcId="{B9E92286-327F-7845-8AF7-308FDD685526}" destId="{92F21F1F-962A-B54A-AF5F-6630CFE874E4}" srcOrd="0" destOrd="0" presId="urn:microsoft.com/office/officeart/2005/8/layout/radial5"/>
    <dgm:cxn modelId="{AA008927-243C-3440-920C-6EC07E9619C7}" type="presParOf" srcId="{B9E92286-327F-7845-8AF7-308FDD685526}" destId="{AE3DCAAA-C083-6545-88FC-7DD5F58837DD}" srcOrd="1" destOrd="0" presId="urn:microsoft.com/office/officeart/2005/8/layout/radial5"/>
    <dgm:cxn modelId="{3017D364-3102-6B4D-AD28-012E697CA37D}" type="presParOf" srcId="{AE3DCAAA-C083-6545-88FC-7DD5F58837DD}" destId="{FB73DEE6-7EA7-AC43-9CEE-C5E37007D0A8}" srcOrd="0" destOrd="0" presId="urn:microsoft.com/office/officeart/2005/8/layout/radial5"/>
    <dgm:cxn modelId="{94E4D1DF-5DD8-8341-B453-6EF2DBAB6901}" type="presParOf" srcId="{B9E92286-327F-7845-8AF7-308FDD685526}" destId="{B4A63343-1C2C-E540-98FA-D39C63BA6BF2}" srcOrd="2" destOrd="0" presId="urn:microsoft.com/office/officeart/2005/8/layout/radial5"/>
    <dgm:cxn modelId="{350DFD90-EA1D-3243-A59A-B2F54994FB9F}" type="presParOf" srcId="{B9E92286-327F-7845-8AF7-308FDD685526}" destId="{B378B347-93E2-7F4C-9F66-72DB7135E528}" srcOrd="3" destOrd="0" presId="urn:microsoft.com/office/officeart/2005/8/layout/radial5"/>
    <dgm:cxn modelId="{E686D9AB-0173-1246-9D04-AD872288ED90}" type="presParOf" srcId="{B378B347-93E2-7F4C-9F66-72DB7135E528}" destId="{047F456E-A0F4-C447-8AFF-2F2D5871E584}" srcOrd="0" destOrd="0" presId="urn:microsoft.com/office/officeart/2005/8/layout/radial5"/>
    <dgm:cxn modelId="{7AB3A52C-6277-F647-9D52-B6C6469746BC}" type="presParOf" srcId="{B9E92286-327F-7845-8AF7-308FDD685526}" destId="{F3EF87CE-7470-5E4B-A4C0-FD77BB9C1F32}" srcOrd="4" destOrd="0" presId="urn:microsoft.com/office/officeart/2005/8/layout/radial5"/>
    <dgm:cxn modelId="{64851530-51C6-5E45-B0CC-98225E41BA78}" type="presParOf" srcId="{B9E92286-327F-7845-8AF7-308FDD685526}" destId="{2962ED2F-3878-6E4A-83D7-4FB33AD50826}" srcOrd="5" destOrd="0" presId="urn:microsoft.com/office/officeart/2005/8/layout/radial5"/>
    <dgm:cxn modelId="{60750942-C3AD-614E-B536-BE1F0AA53BD8}" type="presParOf" srcId="{2962ED2F-3878-6E4A-83D7-4FB33AD50826}" destId="{6276EF8B-3FD3-9B49-8282-BBC24DE7298B}" srcOrd="0" destOrd="0" presId="urn:microsoft.com/office/officeart/2005/8/layout/radial5"/>
    <dgm:cxn modelId="{71005591-2415-F947-B488-577C079A94B6}" type="presParOf" srcId="{B9E92286-327F-7845-8AF7-308FDD685526}" destId="{CE6941EB-3CFD-6F4A-B8F2-70D6716565D3}" srcOrd="6" destOrd="0" presId="urn:microsoft.com/office/officeart/2005/8/layout/radial5"/>
    <dgm:cxn modelId="{41EAA2B4-ADEA-6B4A-89BB-4D6FC0F28252}" type="presParOf" srcId="{B9E92286-327F-7845-8AF7-308FDD685526}" destId="{E0AA793D-12F5-F049-A319-CCB608B76F4D}" srcOrd="7" destOrd="0" presId="urn:microsoft.com/office/officeart/2005/8/layout/radial5"/>
    <dgm:cxn modelId="{28886CBA-2135-9144-B904-BCA6DE38DCA3}" type="presParOf" srcId="{E0AA793D-12F5-F049-A319-CCB608B76F4D}" destId="{BC32CB84-C7AF-7C4C-87A5-62EBA4E1BC14}" srcOrd="0" destOrd="0" presId="urn:microsoft.com/office/officeart/2005/8/layout/radial5"/>
    <dgm:cxn modelId="{D111A718-6155-5C47-8358-1B02E5D0D414}" type="presParOf" srcId="{B9E92286-327F-7845-8AF7-308FDD685526}" destId="{6D33154B-7055-1C4E-9EEC-EE18894D9CB3}" srcOrd="8" destOrd="0" presId="urn:microsoft.com/office/officeart/2005/8/layout/radial5"/>
    <dgm:cxn modelId="{D332545D-D526-E341-BBDE-814D114A8F28}" type="presParOf" srcId="{B9E92286-327F-7845-8AF7-308FDD685526}" destId="{B81DEEA6-BD55-5C43-B0BF-36469006538D}" srcOrd="9" destOrd="0" presId="urn:microsoft.com/office/officeart/2005/8/layout/radial5"/>
    <dgm:cxn modelId="{CDCDD5EB-2043-BD43-8481-44249147E0D7}" type="presParOf" srcId="{B81DEEA6-BD55-5C43-B0BF-36469006538D}" destId="{D37C069B-2050-8949-AC41-2C596FBD1726}" srcOrd="0" destOrd="0" presId="urn:microsoft.com/office/officeart/2005/8/layout/radial5"/>
    <dgm:cxn modelId="{FF2BC2AE-681B-C94D-A1D2-5A06227E7E1A}" type="presParOf" srcId="{B9E92286-327F-7845-8AF7-308FDD685526}" destId="{63DE5A0F-6758-814E-A835-D1C9A066E5B7}" srcOrd="10" destOrd="0" presId="urn:microsoft.com/office/officeart/2005/8/layout/radial5"/>
    <dgm:cxn modelId="{6276C2E3-650C-2148-A28E-D2813ABCBD5D}" type="presParOf" srcId="{B9E92286-327F-7845-8AF7-308FDD685526}" destId="{713F9175-8966-D842-8339-B695636487F0}" srcOrd="11" destOrd="0" presId="urn:microsoft.com/office/officeart/2005/8/layout/radial5"/>
    <dgm:cxn modelId="{3F97EE44-A60E-644E-889B-4C0F728EAD7C}" type="presParOf" srcId="{713F9175-8966-D842-8339-B695636487F0}" destId="{C054F42C-D387-874D-8541-49C1E9F62CAE}" srcOrd="0" destOrd="0" presId="urn:microsoft.com/office/officeart/2005/8/layout/radial5"/>
    <dgm:cxn modelId="{EEDBA38C-F2ED-BF4D-A304-BD0886837CFD}" type="presParOf" srcId="{B9E92286-327F-7845-8AF7-308FDD685526}" destId="{0A539691-A5D5-9F45-8D07-545CDEE10928}" srcOrd="12" destOrd="0" presId="urn:microsoft.com/office/officeart/2005/8/layout/radial5"/>
    <dgm:cxn modelId="{24E0CCD9-6E31-9B42-B5FE-E3F8650087FD}" type="presParOf" srcId="{B9E92286-327F-7845-8AF7-308FDD685526}" destId="{6A40DE01-36E3-574E-8C9E-79D7783F35A0}" srcOrd="13" destOrd="0" presId="urn:microsoft.com/office/officeart/2005/8/layout/radial5"/>
    <dgm:cxn modelId="{54A9C115-0598-8148-937E-CBDE3EDBF3F4}" type="presParOf" srcId="{6A40DE01-36E3-574E-8C9E-79D7783F35A0}" destId="{F6F4629F-2E89-A54E-9B50-C4359EF3B5BD}" srcOrd="0" destOrd="0" presId="urn:microsoft.com/office/officeart/2005/8/layout/radial5"/>
    <dgm:cxn modelId="{B51FC836-4212-2C4D-A71B-447D9AECD436}" type="presParOf" srcId="{B9E92286-327F-7845-8AF7-308FDD685526}" destId="{07CC910C-9839-3B46-A6B3-E0F05066DF98}" srcOrd="14" destOrd="0" presId="urn:microsoft.com/office/officeart/2005/8/layout/radial5"/>
    <dgm:cxn modelId="{991A5EB1-9347-AD40-B25A-D762D806D855}" type="presParOf" srcId="{B9E92286-327F-7845-8AF7-308FDD685526}" destId="{C9FFBF93-CA58-A341-A1D9-8500BA921BC1}" srcOrd="15" destOrd="0" presId="urn:microsoft.com/office/officeart/2005/8/layout/radial5"/>
    <dgm:cxn modelId="{6AE4A44E-424F-2F4B-AEE0-B121750612DD}" type="presParOf" srcId="{C9FFBF93-CA58-A341-A1D9-8500BA921BC1}" destId="{3E5179C7-169B-0544-91E9-153BA911743E}" srcOrd="0" destOrd="0" presId="urn:microsoft.com/office/officeart/2005/8/layout/radial5"/>
    <dgm:cxn modelId="{39091FE6-B75C-114E-ABE3-6A9CF42AAE68}" type="presParOf" srcId="{B9E92286-327F-7845-8AF7-308FDD685526}" destId="{43440576-5EB6-CD46-A559-62207AA4B882}"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3A63A81-C7CD-4737-9CC7-5A23624734AD}"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AEC77038-93B5-4E88-A970-0B9C1DFDB268}">
      <dgm:prSet/>
      <dgm:spPr/>
      <dgm:t>
        <a:bodyPr/>
        <a:lstStyle/>
        <a:p>
          <a:r>
            <a:rPr lang="en-US"/>
            <a:t>Challenges faced in: </a:t>
          </a:r>
        </a:p>
      </dgm:t>
    </dgm:pt>
    <dgm:pt modelId="{0B7406F8-6AB0-468D-86EB-9B865947E0F0}" type="parTrans" cxnId="{22B13DCA-29DD-4BB0-A564-6918246F47C6}">
      <dgm:prSet/>
      <dgm:spPr/>
      <dgm:t>
        <a:bodyPr/>
        <a:lstStyle/>
        <a:p>
          <a:endParaRPr lang="en-US"/>
        </a:p>
      </dgm:t>
    </dgm:pt>
    <dgm:pt modelId="{A0189C96-0269-47F6-950E-C34527C6E322}" type="sibTrans" cxnId="{22B13DCA-29DD-4BB0-A564-6918246F47C6}">
      <dgm:prSet/>
      <dgm:spPr/>
      <dgm:t>
        <a:bodyPr/>
        <a:lstStyle/>
        <a:p>
          <a:endParaRPr lang="en-US"/>
        </a:p>
      </dgm:t>
    </dgm:pt>
    <dgm:pt modelId="{38B2E7D1-B720-4C41-970C-17D6E2C1518E}">
      <dgm:prSet/>
      <dgm:spPr/>
      <dgm:t>
        <a:bodyPr/>
        <a:lstStyle/>
        <a:p>
          <a:r>
            <a:rPr lang="en-US"/>
            <a:t>mobilising revenue (can’t identify, can’t trace)</a:t>
          </a:r>
        </a:p>
      </dgm:t>
    </dgm:pt>
    <dgm:pt modelId="{CAA66550-0293-4C1B-869A-4BF45F4D9E5C}" type="parTrans" cxnId="{A044DDFD-FDEC-4B03-A82C-7B53CB4CA932}">
      <dgm:prSet/>
      <dgm:spPr/>
      <dgm:t>
        <a:bodyPr/>
        <a:lstStyle/>
        <a:p>
          <a:endParaRPr lang="en-US"/>
        </a:p>
      </dgm:t>
    </dgm:pt>
    <dgm:pt modelId="{F63A1F15-E3E2-40AF-8BAC-C0A8D6B61C93}" type="sibTrans" cxnId="{A044DDFD-FDEC-4B03-A82C-7B53CB4CA932}">
      <dgm:prSet/>
      <dgm:spPr/>
      <dgm:t>
        <a:bodyPr/>
        <a:lstStyle/>
        <a:p>
          <a:endParaRPr lang="en-US"/>
        </a:p>
      </dgm:t>
    </dgm:pt>
    <dgm:pt modelId="{9BC59A37-BD8E-4ED0-A7C3-BE6F24DC23DA}">
      <dgm:prSet/>
      <dgm:spPr/>
      <dgm:t>
        <a:bodyPr/>
        <a:lstStyle/>
        <a:p>
          <a:r>
            <a:rPr lang="en-US"/>
            <a:t>securing revenue (corruption, public financial management loopholes)</a:t>
          </a:r>
        </a:p>
      </dgm:t>
    </dgm:pt>
    <dgm:pt modelId="{0713EEE0-9110-4745-9C61-215EF1053BAB}" type="parTrans" cxnId="{3929F462-03AD-4724-A451-36C05FC9CF9B}">
      <dgm:prSet/>
      <dgm:spPr/>
      <dgm:t>
        <a:bodyPr/>
        <a:lstStyle/>
        <a:p>
          <a:endParaRPr lang="en-US"/>
        </a:p>
      </dgm:t>
    </dgm:pt>
    <dgm:pt modelId="{CB690B28-8B83-4302-A1A0-A6CE5911E17C}" type="sibTrans" cxnId="{3929F462-03AD-4724-A451-36C05FC9CF9B}">
      <dgm:prSet/>
      <dgm:spPr/>
      <dgm:t>
        <a:bodyPr/>
        <a:lstStyle/>
        <a:p>
          <a:endParaRPr lang="en-US"/>
        </a:p>
      </dgm:t>
    </dgm:pt>
    <dgm:pt modelId="{E2622294-0E65-4B88-9799-E294644F23F4}">
      <dgm:prSet/>
      <dgm:spPr/>
      <dgm:t>
        <a:bodyPr/>
        <a:lstStyle/>
        <a:p>
          <a:r>
            <a:rPr lang="en-US"/>
            <a:t>earmarking the revenue (priorities)</a:t>
          </a:r>
        </a:p>
      </dgm:t>
    </dgm:pt>
    <dgm:pt modelId="{C4F173B5-BC89-493B-9E85-DEE5380BFB13}" type="parTrans" cxnId="{AD92F35C-8F6A-4DB3-99D0-467CA18D59EA}">
      <dgm:prSet/>
      <dgm:spPr/>
      <dgm:t>
        <a:bodyPr/>
        <a:lstStyle/>
        <a:p>
          <a:endParaRPr lang="en-US"/>
        </a:p>
      </dgm:t>
    </dgm:pt>
    <dgm:pt modelId="{058DB8F3-F1E0-4C3C-B721-85279F36DBD3}" type="sibTrans" cxnId="{AD92F35C-8F6A-4DB3-99D0-467CA18D59EA}">
      <dgm:prSet/>
      <dgm:spPr/>
      <dgm:t>
        <a:bodyPr/>
        <a:lstStyle/>
        <a:p>
          <a:endParaRPr lang="en-US"/>
        </a:p>
      </dgm:t>
    </dgm:pt>
    <dgm:pt modelId="{5380461F-7BD1-4C48-ADC8-488ECCDC9EEA}">
      <dgm:prSet/>
      <dgm:spPr/>
      <dgm:t>
        <a:bodyPr/>
        <a:lstStyle/>
        <a:p>
          <a:r>
            <a:rPr lang="en-US"/>
            <a:t>Challenges can be countered through:</a:t>
          </a:r>
        </a:p>
      </dgm:t>
    </dgm:pt>
    <dgm:pt modelId="{57409658-9E30-4674-B437-291C3EF886DD}" type="parTrans" cxnId="{72F67BE5-83B2-423E-B658-31A0802B7B96}">
      <dgm:prSet/>
      <dgm:spPr/>
      <dgm:t>
        <a:bodyPr/>
        <a:lstStyle/>
        <a:p>
          <a:endParaRPr lang="en-US"/>
        </a:p>
      </dgm:t>
    </dgm:pt>
    <dgm:pt modelId="{9D23C404-A121-4260-9E6F-A2B474E98549}" type="sibTrans" cxnId="{72F67BE5-83B2-423E-B658-31A0802B7B96}">
      <dgm:prSet/>
      <dgm:spPr/>
      <dgm:t>
        <a:bodyPr/>
        <a:lstStyle/>
        <a:p>
          <a:endParaRPr lang="en-US"/>
        </a:p>
      </dgm:t>
    </dgm:pt>
    <dgm:pt modelId="{EAF8E0C5-A97E-4096-BC41-88581A29C170}">
      <dgm:prSet/>
      <dgm:spPr/>
      <dgm:t>
        <a:bodyPr/>
        <a:lstStyle/>
        <a:p>
          <a:r>
            <a:rPr lang="en-US"/>
            <a:t>implementing sustainable economic policies aligned with the mobilisation and use of public resources (SFC)</a:t>
          </a:r>
        </a:p>
      </dgm:t>
    </dgm:pt>
    <dgm:pt modelId="{2418239E-93D4-4AC0-A2DD-B7E4C4F310BB}" type="parTrans" cxnId="{FAA4CF16-3EC1-49AD-A32A-BE6A5317FD3F}">
      <dgm:prSet/>
      <dgm:spPr/>
      <dgm:t>
        <a:bodyPr/>
        <a:lstStyle/>
        <a:p>
          <a:endParaRPr lang="en-US"/>
        </a:p>
      </dgm:t>
    </dgm:pt>
    <dgm:pt modelId="{14B7D760-DAD9-4818-A9AC-71AC80972DFC}" type="sibTrans" cxnId="{FAA4CF16-3EC1-49AD-A32A-BE6A5317FD3F}">
      <dgm:prSet/>
      <dgm:spPr/>
      <dgm:t>
        <a:bodyPr/>
        <a:lstStyle/>
        <a:p>
          <a:endParaRPr lang="en-US"/>
        </a:p>
      </dgm:t>
    </dgm:pt>
    <dgm:pt modelId="{BD9BA439-5FC3-4F39-87B9-8A68CA3F85C6}">
      <dgm:prSet/>
      <dgm:spPr/>
      <dgm:t>
        <a:bodyPr/>
        <a:lstStyle/>
        <a:p>
          <a:r>
            <a:rPr lang="en-US"/>
            <a:t>sound public financial management  </a:t>
          </a:r>
        </a:p>
      </dgm:t>
    </dgm:pt>
    <dgm:pt modelId="{2B920EC9-2D59-4C94-A6A2-07C954BB9B28}" type="parTrans" cxnId="{A82C4B2C-7D81-4E3B-90E9-76E3503BA91A}">
      <dgm:prSet/>
      <dgm:spPr/>
      <dgm:t>
        <a:bodyPr/>
        <a:lstStyle/>
        <a:p>
          <a:endParaRPr lang="en-US"/>
        </a:p>
      </dgm:t>
    </dgm:pt>
    <dgm:pt modelId="{D3499621-8F8E-4CC9-9D43-0258B374248B}" type="sibTrans" cxnId="{A82C4B2C-7D81-4E3B-90E9-76E3503BA91A}">
      <dgm:prSet/>
      <dgm:spPr/>
      <dgm:t>
        <a:bodyPr/>
        <a:lstStyle/>
        <a:p>
          <a:endParaRPr lang="en-US"/>
        </a:p>
      </dgm:t>
    </dgm:pt>
    <dgm:pt modelId="{7351D230-3773-4D39-A971-4CF41F6CC675}">
      <dgm:prSet/>
      <dgm:spPr/>
      <dgm:t>
        <a:bodyPr/>
        <a:lstStyle/>
        <a:p>
          <a:r>
            <a:rPr lang="en-US"/>
            <a:t>UK and the Pattiserie Vallerie case/ UK homelessness case</a:t>
          </a:r>
        </a:p>
      </dgm:t>
    </dgm:pt>
    <dgm:pt modelId="{E5A496FB-3A33-4553-98A9-56C3D1EF5EFA}" type="parTrans" cxnId="{70B3B2F2-5B23-4DE5-B776-70EF51C3AD79}">
      <dgm:prSet/>
      <dgm:spPr/>
      <dgm:t>
        <a:bodyPr/>
        <a:lstStyle/>
        <a:p>
          <a:endParaRPr lang="en-US"/>
        </a:p>
      </dgm:t>
    </dgm:pt>
    <dgm:pt modelId="{98CE6DB9-0A73-4A0F-A00C-A8D7FE51A158}" type="sibTrans" cxnId="{70B3B2F2-5B23-4DE5-B776-70EF51C3AD79}">
      <dgm:prSet/>
      <dgm:spPr/>
      <dgm:t>
        <a:bodyPr/>
        <a:lstStyle/>
        <a:p>
          <a:endParaRPr lang="en-US"/>
        </a:p>
      </dgm:t>
    </dgm:pt>
    <dgm:pt modelId="{1FB69D9A-4F80-4EB4-82E1-9393C8465AFD}">
      <dgm:prSet/>
      <dgm:spPr/>
      <dgm:t>
        <a:bodyPr/>
        <a:lstStyle/>
        <a:p>
          <a:r>
            <a:rPr lang="en-US"/>
            <a:t>corporate accountability within the SDG framework </a:t>
          </a:r>
        </a:p>
      </dgm:t>
    </dgm:pt>
    <dgm:pt modelId="{DDCC4829-E327-4215-B5E9-AAD98E3CD74B}" type="parTrans" cxnId="{7A9C6692-3D74-444E-B3CC-2832047FA2CE}">
      <dgm:prSet/>
      <dgm:spPr/>
      <dgm:t>
        <a:bodyPr/>
        <a:lstStyle/>
        <a:p>
          <a:endParaRPr lang="en-US"/>
        </a:p>
      </dgm:t>
    </dgm:pt>
    <dgm:pt modelId="{9C5C5DDC-0C06-4627-9DBE-3FE799FEA659}" type="sibTrans" cxnId="{7A9C6692-3D74-444E-B3CC-2832047FA2CE}">
      <dgm:prSet/>
      <dgm:spPr/>
      <dgm:t>
        <a:bodyPr/>
        <a:lstStyle/>
        <a:p>
          <a:endParaRPr lang="en-US"/>
        </a:p>
      </dgm:t>
    </dgm:pt>
    <dgm:pt modelId="{B4535CB5-3776-4203-922E-209F1B635FCC}">
      <dgm:prSet/>
      <dgm:spPr/>
      <dgm:t>
        <a:bodyPr/>
        <a:lstStyle/>
        <a:p>
          <a:r>
            <a:rPr lang="en-US"/>
            <a:t>CMC Di Ravenna (hydropower and drinking water projects in Nakuru &amp; Elgeyo Marakwet)</a:t>
          </a:r>
        </a:p>
      </dgm:t>
    </dgm:pt>
    <dgm:pt modelId="{B7FFE20E-A4A9-4804-94C2-CC8A8E0B71AD}" type="parTrans" cxnId="{AC3F490B-8F98-4A83-AFE0-757693923E33}">
      <dgm:prSet/>
      <dgm:spPr/>
      <dgm:t>
        <a:bodyPr/>
        <a:lstStyle/>
        <a:p>
          <a:endParaRPr lang="en-US"/>
        </a:p>
      </dgm:t>
    </dgm:pt>
    <dgm:pt modelId="{95948645-9467-489D-A5B2-A9B67837DDC0}" type="sibTrans" cxnId="{AC3F490B-8F98-4A83-AFE0-757693923E33}">
      <dgm:prSet/>
      <dgm:spPr/>
      <dgm:t>
        <a:bodyPr/>
        <a:lstStyle/>
        <a:p>
          <a:endParaRPr lang="en-US"/>
        </a:p>
      </dgm:t>
    </dgm:pt>
    <dgm:pt modelId="{373B296B-FBED-4612-9C6D-25475505535A}">
      <dgm:prSet/>
      <dgm:spPr/>
      <dgm:t>
        <a:bodyPr/>
        <a:lstStyle/>
        <a:p>
          <a:r>
            <a:rPr lang="en-US"/>
            <a:t>Green Arava Ltd (Galana and Kulalu irrigation scheme in Kenya)</a:t>
          </a:r>
        </a:p>
      </dgm:t>
    </dgm:pt>
    <dgm:pt modelId="{2DE4D543-60A9-45F1-B6CE-A34C4EC1526E}" type="parTrans" cxnId="{61093FAB-E721-4EBA-870F-16F9239693E4}">
      <dgm:prSet/>
      <dgm:spPr/>
      <dgm:t>
        <a:bodyPr/>
        <a:lstStyle/>
        <a:p>
          <a:endParaRPr lang="en-US"/>
        </a:p>
      </dgm:t>
    </dgm:pt>
    <dgm:pt modelId="{5222263C-699A-48D8-8BA2-F70EB5C6AC15}" type="sibTrans" cxnId="{61093FAB-E721-4EBA-870F-16F9239693E4}">
      <dgm:prSet/>
      <dgm:spPr/>
      <dgm:t>
        <a:bodyPr/>
        <a:lstStyle/>
        <a:p>
          <a:endParaRPr lang="en-US"/>
        </a:p>
      </dgm:t>
    </dgm:pt>
    <dgm:pt modelId="{6684664A-7289-9C42-BAD8-1309567F1254}" type="pres">
      <dgm:prSet presAssocID="{93A63A81-C7CD-4737-9CC7-5A23624734AD}" presName="linear" presStyleCnt="0">
        <dgm:presLayoutVars>
          <dgm:dir/>
          <dgm:animLvl val="lvl"/>
          <dgm:resizeHandles val="exact"/>
        </dgm:presLayoutVars>
      </dgm:prSet>
      <dgm:spPr/>
    </dgm:pt>
    <dgm:pt modelId="{8E520996-84B2-4740-9DB7-15C2C8BB0B64}" type="pres">
      <dgm:prSet presAssocID="{AEC77038-93B5-4E88-A970-0B9C1DFDB268}" presName="parentLin" presStyleCnt="0"/>
      <dgm:spPr/>
    </dgm:pt>
    <dgm:pt modelId="{E87B29FF-EF65-934C-B4B2-2151F963E943}" type="pres">
      <dgm:prSet presAssocID="{AEC77038-93B5-4E88-A970-0B9C1DFDB268}" presName="parentLeftMargin" presStyleLbl="node1" presStyleIdx="0" presStyleCnt="2"/>
      <dgm:spPr/>
    </dgm:pt>
    <dgm:pt modelId="{7648924A-7E29-334C-9C6B-CBF5D6E8FB58}" type="pres">
      <dgm:prSet presAssocID="{AEC77038-93B5-4E88-A970-0B9C1DFDB268}" presName="parentText" presStyleLbl="node1" presStyleIdx="0" presStyleCnt="2">
        <dgm:presLayoutVars>
          <dgm:chMax val="0"/>
          <dgm:bulletEnabled val="1"/>
        </dgm:presLayoutVars>
      </dgm:prSet>
      <dgm:spPr/>
    </dgm:pt>
    <dgm:pt modelId="{33179567-C4E7-074B-8FF9-68BD6FDFE54D}" type="pres">
      <dgm:prSet presAssocID="{AEC77038-93B5-4E88-A970-0B9C1DFDB268}" presName="negativeSpace" presStyleCnt="0"/>
      <dgm:spPr/>
    </dgm:pt>
    <dgm:pt modelId="{8734701F-20F9-EB48-A003-777E9ACD7D3D}" type="pres">
      <dgm:prSet presAssocID="{AEC77038-93B5-4E88-A970-0B9C1DFDB268}" presName="childText" presStyleLbl="conFgAcc1" presStyleIdx="0" presStyleCnt="2">
        <dgm:presLayoutVars>
          <dgm:bulletEnabled val="1"/>
        </dgm:presLayoutVars>
      </dgm:prSet>
      <dgm:spPr/>
    </dgm:pt>
    <dgm:pt modelId="{10355E6B-AF96-AD49-ACD4-63B6EB43424C}" type="pres">
      <dgm:prSet presAssocID="{A0189C96-0269-47F6-950E-C34527C6E322}" presName="spaceBetweenRectangles" presStyleCnt="0"/>
      <dgm:spPr/>
    </dgm:pt>
    <dgm:pt modelId="{89644F26-DB4C-814F-9877-89795FC5D768}" type="pres">
      <dgm:prSet presAssocID="{5380461F-7BD1-4C48-ADC8-488ECCDC9EEA}" presName="parentLin" presStyleCnt="0"/>
      <dgm:spPr/>
    </dgm:pt>
    <dgm:pt modelId="{023A50AD-DE0D-0A44-967D-2AE6CF31C35C}" type="pres">
      <dgm:prSet presAssocID="{5380461F-7BD1-4C48-ADC8-488ECCDC9EEA}" presName="parentLeftMargin" presStyleLbl="node1" presStyleIdx="0" presStyleCnt="2"/>
      <dgm:spPr/>
    </dgm:pt>
    <dgm:pt modelId="{E191D699-683B-CD40-A010-A953A8CB38A5}" type="pres">
      <dgm:prSet presAssocID="{5380461F-7BD1-4C48-ADC8-488ECCDC9EEA}" presName="parentText" presStyleLbl="node1" presStyleIdx="1" presStyleCnt="2">
        <dgm:presLayoutVars>
          <dgm:chMax val="0"/>
          <dgm:bulletEnabled val="1"/>
        </dgm:presLayoutVars>
      </dgm:prSet>
      <dgm:spPr/>
    </dgm:pt>
    <dgm:pt modelId="{D2EE4B2C-7F41-6B45-8BFA-E3B2D1CD9E91}" type="pres">
      <dgm:prSet presAssocID="{5380461F-7BD1-4C48-ADC8-488ECCDC9EEA}" presName="negativeSpace" presStyleCnt="0"/>
      <dgm:spPr/>
    </dgm:pt>
    <dgm:pt modelId="{3F32F06D-E1B3-8F49-A87E-BEEDDB33261D}" type="pres">
      <dgm:prSet presAssocID="{5380461F-7BD1-4C48-ADC8-488ECCDC9EEA}" presName="childText" presStyleLbl="conFgAcc1" presStyleIdx="1" presStyleCnt="2">
        <dgm:presLayoutVars>
          <dgm:bulletEnabled val="1"/>
        </dgm:presLayoutVars>
      </dgm:prSet>
      <dgm:spPr/>
    </dgm:pt>
  </dgm:ptLst>
  <dgm:cxnLst>
    <dgm:cxn modelId="{AC3F490B-8F98-4A83-AFE0-757693923E33}" srcId="{1FB69D9A-4F80-4EB4-82E1-9393C8465AFD}" destId="{B4535CB5-3776-4203-922E-209F1B635FCC}" srcOrd="0" destOrd="0" parTransId="{B7FFE20E-A4A9-4804-94C2-CC8A8E0B71AD}" sibTransId="{95948645-9467-489D-A5B2-A9B67837DDC0}"/>
    <dgm:cxn modelId="{FAA4CF16-3EC1-49AD-A32A-BE6A5317FD3F}" srcId="{5380461F-7BD1-4C48-ADC8-488ECCDC9EEA}" destId="{EAF8E0C5-A97E-4096-BC41-88581A29C170}" srcOrd="0" destOrd="0" parTransId="{2418239E-93D4-4AC0-A2DD-B7E4C4F310BB}" sibTransId="{14B7D760-DAD9-4818-A9AC-71AC80972DFC}"/>
    <dgm:cxn modelId="{1F0BD916-E6A5-1A42-9821-9376A38C16EC}" type="presOf" srcId="{5380461F-7BD1-4C48-ADC8-488ECCDC9EEA}" destId="{023A50AD-DE0D-0A44-967D-2AE6CF31C35C}" srcOrd="0" destOrd="0" presId="urn:microsoft.com/office/officeart/2005/8/layout/list1"/>
    <dgm:cxn modelId="{DC293523-6CBB-B74D-BAE1-EF5B5E60B29E}" type="presOf" srcId="{93A63A81-C7CD-4737-9CC7-5A23624734AD}" destId="{6684664A-7289-9C42-BAD8-1309567F1254}" srcOrd="0" destOrd="0" presId="urn:microsoft.com/office/officeart/2005/8/layout/list1"/>
    <dgm:cxn modelId="{9C067A2B-0366-7B41-B43A-A6174BA77517}" type="presOf" srcId="{9BC59A37-BD8E-4ED0-A7C3-BE6F24DC23DA}" destId="{8734701F-20F9-EB48-A003-777E9ACD7D3D}" srcOrd="0" destOrd="1" presId="urn:microsoft.com/office/officeart/2005/8/layout/list1"/>
    <dgm:cxn modelId="{A82C4B2C-7D81-4E3B-90E9-76E3503BA91A}" srcId="{5380461F-7BD1-4C48-ADC8-488ECCDC9EEA}" destId="{BD9BA439-5FC3-4F39-87B9-8A68CA3F85C6}" srcOrd="1" destOrd="0" parTransId="{2B920EC9-2D59-4C94-A6A2-07C954BB9B28}" sibTransId="{D3499621-8F8E-4CC9-9D43-0258B374248B}"/>
    <dgm:cxn modelId="{60F8924A-23F9-1748-A81C-63B88857936C}" type="presOf" srcId="{E2622294-0E65-4B88-9799-E294644F23F4}" destId="{8734701F-20F9-EB48-A003-777E9ACD7D3D}" srcOrd="0" destOrd="2" presId="urn:microsoft.com/office/officeart/2005/8/layout/list1"/>
    <dgm:cxn modelId="{AD92F35C-8F6A-4DB3-99D0-467CA18D59EA}" srcId="{AEC77038-93B5-4E88-A970-0B9C1DFDB268}" destId="{E2622294-0E65-4B88-9799-E294644F23F4}" srcOrd="2" destOrd="0" parTransId="{C4F173B5-BC89-493B-9E85-DEE5380BFB13}" sibTransId="{058DB8F3-F1E0-4C3C-B721-85279F36DBD3}"/>
    <dgm:cxn modelId="{3929F462-03AD-4724-A451-36C05FC9CF9B}" srcId="{AEC77038-93B5-4E88-A970-0B9C1DFDB268}" destId="{9BC59A37-BD8E-4ED0-A7C3-BE6F24DC23DA}" srcOrd="1" destOrd="0" parTransId="{0713EEE0-9110-4745-9C61-215EF1053BAB}" sibTransId="{CB690B28-8B83-4302-A1A0-A6CE5911E17C}"/>
    <dgm:cxn modelId="{D44D276B-E6BB-B048-AE89-B9F9745311A9}" type="presOf" srcId="{5380461F-7BD1-4C48-ADC8-488ECCDC9EEA}" destId="{E191D699-683B-CD40-A010-A953A8CB38A5}" srcOrd="1" destOrd="0" presId="urn:microsoft.com/office/officeart/2005/8/layout/list1"/>
    <dgm:cxn modelId="{DC09E082-C170-1B48-89DD-52EA9E1212B8}" type="presOf" srcId="{B4535CB5-3776-4203-922E-209F1B635FCC}" destId="{3F32F06D-E1B3-8F49-A87E-BEEDDB33261D}" srcOrd="0" destOrd="4" presId="urn:microsoft.com/office/officeart/2005/8/layout/list1"/>
    <dgm:cxn modelId="{7A9C6692-3D74-444E-B3CC-2832047FA2CE}" srcId="{5380461F-7BD1-4C48-ADC8-488ECCDC9EEA}" destId="{1FB69D9A-4F80-4EB4-82E1-9393C8465AFD}" srcOrd="2" destOrd="0" parTransId="{DDCC4829-E327-4215-B5E9-AAD98E3CD74B}" sibTransId="{9C5C5DDC-0C06-4627-9DBE-3FE799FEA659}"/>
    <dgm:cxn modelId="{815A5A98-D830-C84B-9EAA-EE63D45F5C53}" type="presOf" srcId="{38B2E7D1-B720-4C41-970C-17D6E2C1518E}" destId="{8734701F-20F9-EB48-A003-777E9ACD7D3D}" srcOrd="0" destOrd="0" presId="urn:microsoft.com/office/officeart/2005/8/layout/list1"/>
    <dgm:cxn modelId="{8D7778A8-B454-AF4D-961C-FBF1A394E17C}" type="presOf" srcId="{BD9BA439-5FC3-4F39-87B9-8A68CA3F85C6}" destId="{3F32F06D-E1B3-8F49-A87E-BEEDDB33261D}" srcOrd="0" destOrd="1" presId="urn:microsoft.com/office/officeart/2005/8/layout/list1"/>
    <dgm:cxn modelId="{61093FAB-E721-4EBA-870F-16F9239693E4}" srcId="{1FB69D9A-4F80-4EB4-82E1-9393C8465AFD}" destId="{373B296B-FBED-4612-9C6D-25475505535A}" srcOrd="1" destOrd="0" parTransId="{2DE4D543-60A9-45F1-B6CE-A34C4EC1526E}" sibTransId="{5222263C-699A-48D8-8BA2-F70EB5C6AC15}"/>
    <dgm:cxn modelId="{22B13DCA-29DD-4BB0-A564-6918246F47C6}" srcId="{93A63A81-C7CD-4737-9CC7-5A23624734AD}" destId="{AEC77038-93B5-4E88-A970-0B9C1DFDB268}" srcOrd="0" destOrd="0" parTransId="{0B7406F8-6AB0-468D-86EB-9B865947E0F0}" sibTransId="{A0189C96-0269-47F6-950E-C34527C6E322}"/>
    <dgm:cxn modelId="{99AE92D6-C7EF-9545-AC22-5C3408A23781}" type="presOf" srcId="{1FB69D9A-4F80-4EB4-82E1-9393C8465AFD}" destId="{3F32F06D-E1B3-8F49-A87E-BEEDDB33261D}" srcOrd="0" destOrd="3" presId="urn:microsoft.com/office/officeart/2005/8/layout/list1"/>
    <dgm:cxn modelId="{1C122DD9-1874-714A-977B-C56164093CCC}" type="presOf" srcId="{373B296B-FBED-4612-9C6D-25475505535A}" destId="{3F32F06D-E1B3-8F49-A87E-BEEDDB33261D}" srcOrd="0" destOrd="5" presId="urn:microsoft.com/office/officeart/2005/8/layout/list1"/>
    <dgm:cxn modelId="{72F67BE5-83B2-423E-B658-31A0802B7B96}" srcId="{93A63A81-C7CD-4737-9CC7-5A23624734AD}" destId="{5380461F-7BD1-4C48-ADC8-488ECCDC9EEA}" srcOrd="1" destOrd="0" parTransId="{57409658-9E30-4674-B437-291C3EF886DD}" sibTransId="{9D23C404-A121-4260-9E6F-A2B474E98549}"/>
    <dgm:cxn modelId="{4444C7E6-4F42-ED43-814A-DE9D53DE927C}" type="presOf" srcId="{EAF8E0C5-A97E-4096-BC41-88581A29C170}" destId="{3F32F06D-E1B3-8F49-A87E-BEEDDB33261D}" srcOrd="0" destOrd="0" presId="urn:microsoft.com/office/officeart/2005/8/layout/list1"/>
    <dgm:cxn modelId="{E8587FEA-66CA-7740-B262-DF9A2D958A69}" type="presOf" srcId="{AEC77038-93B5-4E88-A970-0B9C1DFDB268}" destId="{E87B29FF-EF65-934C-B4B2-2151F963E943}" srcOrd="0" destOrd="0" presId="urn:microsoft.com/office/officeart/2005/8/layout/list1"/>
    <dgm:cxn modelId="{9946FEED-8927-FE40-AD97-FFD04E02FFE9}" type="presOf" srcId="{7351D230-3773-4D39-A971-4CF41F6CC675}" destId="{3F32F06D-E1B3-8F49-A87E-BEEDDB33261D}" srcOrd="0" destOrd="2" presId="urn:microsoft.com/office/officeart/2005/8/layout/list1"/>
    <dgm:cxn modelId="{70B3B2F2-5B23-4DE5-B776-70EF51C3AD79}" srcId="{BD9BA439-5FC3-4F39-87B9-8A68CA3F85C6}" destId="{7351D230-3773-4D39-A971-4CF41F6CC675}" srcOrd="0" destOrd="0" parTransId="{E5A496FB-3A33-4553-98A9-56C3D1EF5EFA}" sibTransId="{98CE6DB9-0A73-4A0F-A00C-A8D7FE51A158}"/>
    <dgm:cxn modelId="{A044DDFD-FDEC-4B03-A82C-7B53CB4CA932}" srcId="{AEC77038-93B5-4E88-A970-0B9C1DFDB268}" destId="{38B2E7D1-B720-4C41-970C-17D6E2C1518E}" srcOrd="0" destOrd="0" parTransId="{CAA66550-0293-4C1B-869A-4BF45F4D9E5C}" sibTransId="{F63A1F15-E3E2-40AF-8BAC-C0A8D6B61C93}"/>
    <dgm:cxn modelId="{E419D2FE-0D63-1640-8811-DA8EE1DF3067}" type="presOf" srcId="{AEC77038-93B5-4E88-A970-0B9C1DFDB268}" destId="{7648924A-7E29-334C-9C6B-CBF5D6E8FB58}" srcOrd="1" destOrd="0" presId="urn:microsoft.com/office/officeart/2005/8/layout/list1"/>
    <dgm:cxn modelId="{CF19BBD3-965F-0343-8825-1DEC799CE1E3}" type="presParOf" srcId="{6684664A-7289-9C42-BAD8-1309567F1254}" destId="{8E520996-84B2-4740-9DB7-15C2C8BB0B64}" srcOrd="0" destOrd="0" presId="urn:microsoft.com/office/officeart/2005/8/layout/list1"/>
    <dgm:cxn modelId="{F6588CA9-5ACD-3742-8785-F73F13B24554}" type="presParOf" srcId="{8E520996-84B2-4740-9DB7-15C2C8BB0B64}" destId="{E87B29FF-EF65-934C-B4B2-2151F963E943}" srcOrd="0" destOrd="0" presId="urn:microsoft.com/office/officeart/2005/8/layout/list1"/>
    <dgm:cxn modelId="{CB4D7391-F14E-5D40-83FA-89F5E6F2D117}" type="presParOf" srcId="{8E520996-84B2-4740-9DB7-15C2C8BB0B64}" destId="{7648924A-7E29-334C-9C6B-CBF5D6E8FB58}" srcOrd="1" destOrd="0" presId="urn:microsoft.com/office/officeart/2005/8/layout/list1"/>
    <dgm:cxn modelId="{4077996B-6D4A-524F-B0B5-2414BEA5A811}" type="presParOf" srcId="{6684664A-7289-9C42-BAD8-1309567F1254}" destId="{33179567-C4E7-074B-8FF9-68BD6FDFE54D}" srcOrd="1" destOrd="0" presId="urn:microsoft.com/office/officeart/2005/8/layout/list1"/>
    <dgm:cxn modelId="{D3C0B378-5066-BF45-8C77-2534585E7002}" type="presParOf" srcId="{6684664A-7289-9C42-BAD8-1309567F1254}" destId="{8734701F-20F9-EB48-A003-777E9ACD7D3D}" srcOrd="2" destOrd="0" presId="urn:microsoft.com/office/officeart/2005/8/layout/list1"/>
    <dgm:cxn modelId="{648C096E-E0F1-3A43-9E4C-CD7657C3D002}" type="presParOf" srcId="{6684664A-7289-9C42-BAD8-1309567F1254}" destId="{10355E6B-AF96-AD49-ACD4-63B6EB43424C}" srcOrd="3" destOrd="0" presId="urn:microsoft.com/office/officeart/2005/8/layout/list1"/>
    <dgm:cxn modelId="{528AC2EE-D241-2441-B01A-470E7B79C240}" type="presParOf" srcId="{6684664A-7289-9C42-BAD8-1309567F1254}" destId="{89644F26-DB4C-814F-9877-89795FC5D768}" srcOrd="4" destOrd="0" presId="urn:microsoft.com/office/officeart/2005/8/layout/list1"/>
    <dgm:cxn modelId="{62D2B135-2D41-4E4B-B564-B63400CDB947}" type="presParOf" srcId="{89644F26-DB4C-814F-9877-89795FC5D768}" destId="{023A50AD-DE0D-0A44-967D-2AE6CF31C35C}" srcOrd="0" destOrd="0" presId="urn:microsoft.com/office/officeart/2005/8/layout/list1"/>
    <dgm:cxn modelId="{AAA0A3DA-A95E-1144-A162-A4002501796B}" type="presParOf" srcId="{89644F26-DB4C-814F-9877-89795FC5D768}" destId="{E191D699-683B-CD40-A010-A953A8CB38A5}" srcOrd="1" destOrd="0" presId="urn:microsoft.com/office/officeart/2005/8/layout/list1"/>
    <dgm:cxn modelId="{0E4C2FFA-1B27-8B4F-BF8A-A91149912EE6}" type="presParOf" srcId="{6684664A-7289-9C42-BAD8-1309567F1254}" destId="{D2EE4B2C-7F41-6B45-8BFA-E3B2D1CD9E91}" srcOrd="5" destOrd="0" presId="urn:microsoft.com/office/officeart/2005/8/layout/list1"/>
    <dgm:cxn modelId="{4C665677-DB59-C247-BEDF-D8021A1AEABE}" type="presParOf" srcId="{6684664A-7289-9C42-BAD8-1309567F1254}" destId="{3F32F06D-E1B3-8F49-A87E-BEEDDB33261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9CAC73-7689-4F7A-B00F-A6FC0542241B}" type="doc">
      <dgm:prSet loTypeId="urn:microsoft.com/office/officeart/2017/3/layout/HorizontalPathTimeline" loCatId="process" qsTypeId="urn:microsoft.com/office/officeart/2005/8/quickstyle/simple1" qsCatId="simple" csTypeId="urn:microsoft.com/office/officeart/2005/8/colors/colorful2" csCatId="colorful" phldr="1"/>
      <dgm:spPr/>
      <dgm:t>
        <a:bodyPr/>
        <a:lstStyle/>
        <a:p>
          <a:endParaRPr lang="en-US"/>
        </a:p>
      </dgm:t>
    </dgm:pt>
    <dgm:pt modelId="{FDF207B9-F7FD-476A-ABA8-B257BA4FD121}">
      <dgm:prSet/>
      <dgm:spPr/>
      <dgm:t>
        <a:bodyPr/>
        <a:lstStyle/>
        <a:p>
          <a:pPr>
            <a:defRPr b="1"/>
          </a:pPr>
          <a:r>
            <a:rPr lang="en-US"/>
            <a:t>1992</a:t>
          </a:r>
        </a:p>
      </dgm:t>
    </dgm:pt>
    <dgm:pt modelId="{CD390B91-8ACA-4B4D-85E0-75A8B5D99ADC}" type="parTrans" cxnId="{086A5FFB-C39A-48BC-A786-B22FEA8194AA}">
      <dgm:prSet/>
      <dgm:spPr/>
      <dgm:t>
        <a:bodyPr/>
        <a:lstStyle/>
        <a:p>
          <a:endParaRPr lang="en-US"/>
        </a:p>
      </dgm:t>
    </dgm:pt>
    <dgm:pt modelId="{880949F0-C32F-46C4-966E-331910B912E2}" type="sibTrans" cxnId="{086A5FFB-C39A-48BC-A786-B22FEA8194AA}">
      <dgm:prSet/>
      <dgm:spPr/>
      <dgm:t>
        <a:bodyPr/>
        <a:lstStyle/>
        <a:p>
          <a:endParaRPr lang="en-US"/>
        </a:p>
      </dgm:t>
    </dgm:pt>
    <dgm:pt modelId="{658DBC3F-8706-43AD-9CDF-4BCC3B3505C0}">
      <dgm:prSet/>
      <dgm:spPr/>
      <dgm:t>
        <a:bodyPr/>
        <a:lstStyle/>
        <a:p>
          <a:r>
            <a:rPr lang="en-US"/>
            <a:t>Earth Summit adopted Agenda 21 (global partnership for SD to improve human lives and protect the environment)</a:t>
          </a:r>
        </a:p>
      </dgm:t>
    </dgm:pt>
    <dgm:pt modelId="{296937BC-541F-44DC-85AA-1313397A36B8}" type="parTrans" cxnId="{55C0770D-3B2C-4D2E-9E7E-BB0FAEA3E921}">
      <dgm:prSet/>
      <dgm:spPr/>
      <dgm:t>
        <a:bodyPr/>
        <a:lstStyle/>
        <a:p>
          <a:endParaRPr lang="en-US"/>
        </a:p>
      </dgm:t>
    </dgm:pt>
    <dgm:pt modelId="{B4CEFC92-CCBD-42E7-8054-5E7E8A11EF7E}" type="sibTrans" cxnId="{55C0770D-3B2C-4D2E-9E7E-BB0FAEA3E921}">
      <dgm:prSet/>
      <dgm:spPr/>
      <dgm:t>
        <a:bodyPr/>
        <a:lstStyle/>
        <a:p>
          <a:endParaRPr lang="en-US"/>
        </a:p>
      </dgm:t>
    </dgm:pt>
    <dgm:pt modelId="{53CF98F0-52FA-44A9-AC4F-3EA9377C4687}">
      <dgm:prSet/>
      <dgm:spPr/>
      <dgm:t>
        <a:bodyPr/>
        <a:lstStyle/>
        <a:p>
          <a:pPr>
            <a:defRPr b="1"/>
          </a:pPr>
          <a:r>
            <a:rPr lang="en-US"/>
            <a:t>2000</a:t>
          </a:r>
        </a:p>
      </dgm:t>
    </dgm:pt>
    <dgm:pt modelId="{61B85E6D-1B29-476D-BD7A-51649A7FA020}" type="parTrans" cxnId="{695E86C0-E926-433C-930B-118788A30531}">
      <dgm:prSet/>
      <dgm:spPr/>
      <dgm:t>
        <a:bodyPr/>
        <a:lstStyle/>
        <a:p>
          <a:endParaRPr lang="en-US"/>
        </a:p>
      </dgm:t>
    </dgm:pt>
    <dgm:pt modelId="{F8E81FF3-7918-47AF-87FB-4D099093DB7B}" type="sibTrans" cxnId="{695E86C0-E926-433C-930B-118788A30531}">
      <dgm:prSet/>
      <dgm:spPr/>
      <dgm:t>
        <a:bodyPr/>
        <a:lstStyle/>
        <a:p>
          <a:endParaRPr lang="en-US"/>
        </a:p>
      </dgm:t>
    </dgm:pt>
    <dgm:pt modelId="{F18FA201-BB03-46D8-82EB-FE4C2B3A3554}">
      <dgm:prSet/>
      <dgm:spPr/>
      <dgm:t>
        <a:bodyPr/>
        <a:lstStyle/>
        <a:p>
          <a:r>
            <a:rPr lang="en-US"/>
            <a:t>Millennium Declaration and MDGs (to reduce extreme poverty by 2015)</a:t>
          </a:r>
        </a:p>
      </dgm:t>
    </dgm:pt>
    <dgm:pt modelId="{4831411B-E9CD-4B61-AC79-FDE0FAAB994C}" type="parTrans" cxnId="{497C5891-7D30-4288-B508-874DC9082DE8}">
      <dgm:prSet/>
      <dgm:spPr/>
      <dgm:t>
        <a:bodyPr/>
        <a:lstStyle/>
        <a:p>
          <a:endParaRPr lang="en-US"/>
        </a:p>
      </dgm:t>
    </dgm:pt>
    <dgm:pt modelId="{399CF5C6-C3EB-415A-B669-5DE1F9DBBA62}" type="sibTrans" cxnId="{497C5891-7D30-4288-B508-874DC9082DE8}">
      <dgm:prSet/>
      <dgm:spPr/>
      <dgm:t>
        <a:bodyPr/>
        <a:lstStyle/>
        <a:p>
          <a:endParaRPr lang="en-US"/>
        </a:p>
      </dgm:t>
    </dgm:pt>
    <dgm:pt modelId="{F3C69534-19FE-4824-963F-991534854780}">
      <dgm:prSet/>
      <dgm:spPr/>
      <dgm:t>
        <a:bodyPr/>
        <a:lstStyle/>
        <a:p>
          <a:pPr>
            <a:defRPr b="1"/>
          </a:pPr>
          <a:r>
            <a:rPr lang="en-US"/>
            <a:t>2002</a:t>
          </a:r>
        </a:p>
      </dgm:t>
    </dgm:pt>
    <dgm:pt modelId="{E6E2B7DC-6275-4256-BFA6-E076DCD9AC20}" type="parTrans" cxnId="{AEC78EA9-131F-4D4B-91FE-60F2FFF8368E}">
      <dgm:prSet/>
      <dgm:spPr/>
      <dgm:t>
        <a:bodyPr/>
        <a:lstStyle/>
        <a:p>
          <a:endParaRPr lang="en-US"/>
        </a:p>
      </dgm:t>
    </dgm:pt>
    <dgm:pt modelId="{59DDE831-B1BC-4DCD-A3B0-C1755648AB6E}" type="sibTrans" cxnId="{AEC78EA9-131F-4D4B-91FE-60F2FFF8368E}">
      <dgm:prSet/>
      <dgm:spPr/>
      <dgm:t>
        <a:bodyPr/>
        <a:lstStyle/>
        <a:p>
          <a:endParaRPr lang="en-US"/>
        </a:p>
      </dgm:t>
    </dgm:pt>
    <dgm:pt modelId="{2986375E-FF71-440E-9F57-7E129C0D7D39}">
      <dgm:prSet/>
      <dgm:spPr/>
      <dgm:t>
        <a:bodyPr/>
        <a:lstStyle/>
        <a:p>
          <a:r>
            <a:rPr lang="en-US"/>
            <a:t>Johannesburg Declaration on SD and the Plan of Implementation (commitment to poverty eradication and the environment and emphasized on multilateral partnerships</a:t>
          </a:r>
        </a:p>
      </dgm:t>
    </dgm:pt>
    <dgm:pt modelId="{E04D920C-F70E-4761-B4B8-9B1CD071172C}" type="parTrans" cxnId="{5C9DCC90-CEA7-4C02-B8DD-3B1EE4DC96C6}">
      <dgm:prSet/>
      <dgm:spPr/>
      <dgm:t>
        <a:bodyPr/>
        <a:lstStyle/>
        <a:p>
          <a:endParaRPr lang="en-US"/>
        </a:p>
      </dgm:t>
    </dgm:pt>
    <dgm:pt modelId="{34F1E3C0-E103-40B9-BA10-41EC19C33512}" type="sibTrans" cxnId="{5C9DCC90-CEA7-4C02-B8DD-3B1EE4DC96C6}">
      <dgm:prSet/>
      <dgm:spPr/>
      <dgm:t>
        <a:bodyPr/>
        <a:lstStyle/>
        <a:p>
          <a:endParaRPr lang="en-US"/>
        </a:p>
      </dgm:t>
    </dgm:pt>
    <dgm:pt modelId="{664E4887-02D3-4603-8639-9767B98F3A47}">
      <dgm:prSet/>
      <dgm:spPr/>
      <dgm:t>
        <a:bodyPr/>
        <a:lstStyle/>
        <a:p>
          <a:pPr>
            <a:defRPr b="1"/>
          </a:pPr>
          <a:r>
            <a:rPr lang="en-US"/>
            <a:t>2012</a:t>
          </a:r>
        </a:p>
      </dgm:t>
    </dgm:pt>
    <dgm:pt modelId="{B46C3875-344A-4AEB-BA10-0D09EC99440B}" type="parTrans" cxnId="{88498EEC-F28D-429E-90EF-D2474549B28E}">
      <dgm:prSet/>
      <dgm:spPr/>
      <dgm:t>
        <a:bodyPr/>
        <a:lstStyle/>
        <a:p>
          <a:endParaRPr lang="en-US"/>
        </a:p>
      </dgm:t>
    </dgm:pt>
    <dgm:pt modelId="{058491C3-29C3-43C0-B90C-05C198B3C09C}" type="sibTrans" cxnId="{88498EEC-F28D-429E-90EF-D2474549B28E}">
      <dgm:prSet/>
      <dgm:spPr/>
      <dgm:t>
        <a:bodyPr/>
        <a:lstStyle/>
        <a:p>
          <a:endParaRPr lang="en-US"/>
        </a:p>
      </dgm:t>
    </dgm:pt>
    <dgm:pt modelId="{044E7945-183B-4FA1-830E-6162B5BCEC5E}">
      <dgm:prSet/>
      <dgm:spPr/>
      <dgm:t>
        <a:bodyPr/>
        <a:lstStyle/>
        <a:p>
          <a:r>
            <a:rPr lang="en-US"/>
            <a:t>UN Conference  on SD (Rio +20) - outcome document ‘The Future We Want’ – to develop a set of SDGs to build upon the MDGs</a:t>
          </a:r>
        </a:p>
      </dgm:t>
    </dgm:pt>
    <dgm:pt modelId="{56736183-F044-4E1B-B4B1-294E484A926C}" type="parTrans" cxnId="{1C51B201-DD46-4F40-94BA-5DE39D05FAA6}">
      <dgm:prSet/>
      <dgm:spPr/>
      <dgm:t>
        <a:bodyPr/>
        <a:lstStyle/>
        <a:p>
          <a:endParaRPr lang="en-US"/>
        </a:p>
      </dgm:t>
    </dgm:pt>
    <dgm:pt modelId="{EDAD1DA7-D4B4-4E73-ACDC-28ACD577C374}" type="sibTrans" cxnId="{1C51B201-DD46-4F40-94BA-5DE39D05FAA6}">
      <dgm:prSet/>
      <dgm:spPr/>
      <dgm:t>
        <a:bodyPr/>
        <a:lstStyle/>
        <a:p>
          <a:endParaRPr lang="en-US"/>
        </a:p>
      </dgm:t>
    </dgm:pt>
    <dgm:pt modelId="{DD81FA05-13D5-49AB-8D1B-DBCD649D9833}">
      <dgm:prSet/>
      <dgm:spPr/>
      <dgm:t>
        <a:bodyPr/>
        <a:lstStyle/>
        <a:p>
          <a:pPr>
            <a:defRPr b="1"/>
          </a:pPr>
          <a:r>
            <a:rPr lang="en-US"/>
            <a:t>2013</a:t>
          </a:r>
        </a:p>
      </dgm:t>
    </dgm:pt>
    <dgm:pt modelId="{B926595F-C8FF-4BDF-AB50-4F70C6782006}" type="parTrans" cxnId="{3219AC5A-B391-4520-8D5B-83D4DD714AC1}">
      <dgm:prSet/>
      <dgm:spPr/>
      <dgm:t>
        <a:bodyPr/>
        <a:lstStyle/>
        <a:p>
          <a:endParaRPr lang="en-US"/>
        </a:p>
      </dgm:t>
    </dgm:pt>
    <dgm:pt modelId="{5EBC94FB-FD68-40BD-B871-F1BFEE483B7F}" type="sibTrans" cxnId="{3219AC5A-B391-4520-8D5B-83D4DD714AC1}">
      <dgm:prSet/>
      <dgm:spPr/>
      <dgm:t>
        <a:bodyPr/>
        <a:lstStyle/>
        <a:p>
          <a:endParaRPr lang="en-US"/>
        </a:p>
      </dgm:t>
    </dgm:pt>
    <dgm:pt modelId="{E5C0DC47-7148-42CA-9788-C4D5F5421ADB}">
      <dgm:prSet/>
      <dgm:spPr/>
      <dgm:t>
        <a:bodyPr/>
        <a:lstStyle/>
        <a:p>
          <a:r>
            <a:rPr lang="en-US"/>
            <a:t>OWG to develop proposal on SDGs</a:t>
          </a:r>
        </a:p>
      </dgm:t>
    </dgm:pt>
    <dgm:pt modelId="{A6B177A4-F058-4FF8-914A-F7654151DC04}" type="parTrans" cxnId="{A5A421C8-1D7C-454E-96A7-9709371C2BFE}">
      <dgm:prSet/>
      <dgm:spPr/>
      <dgm:t>
        <a:bodyPr/>
        <a:lstStyle/>
        <a:p>
          <a:endParaRPr lang="en-US"/>
        </a:p>
      </dgm:t>
    </dgm:pt>
    <dgm:pt modelId="{99604DFE-13CD-47FA-89BF-B7CDF2593091}" type="sibTrans" cxnId="{A5A421C8-1D7C-454E-96A7-9709371C2BFE}">
      <dgm:prSet/>
      <dgm:spPr/>
      <dgm:t>
        <a:bodyPr/>
        <a:lstStyle/>
        <a:p>
          <a:endParaRPr lang="en-US"/>
        </a:p>
      </dgm:t>
    </dgm:pt>
    <dgm:pt modelId="{A153BF24-FC34-431F-9AAA-0643FA3CE6C0}">
      <dgm:prSet/>
      <dgm:spPr/>
      <dgm:t>
        <a:bodyPr/>
        <a:lstStyle/>
        <a:p>
          <a:pPr>
            <a:defRPr b="1"/>
          </a:pPr>
          <a:r>
            <a:rPr lang="en-US"/>
            <a:t>2015</a:t>
          </a:r>
        </a:p>
      </dgm:t>
    </dgm:pt>
    <dgm:pt modelId="{1757E941-895F-4469-B1CA-7F3F02E6ED1C}" type="parTrans" cxnId="{30298D43-0231-47B4-9BC7-BB2556E9CF38}">
      <dgm:prSet/>
      <dgm:spPr/>
      <dgm:t>
        <a:bodyPr/>
        <a:lstStyle/>
        <a:p>
          <a:endParaRPr lang="en-US"/>
        </a:p>
      </dgm:t>
    </dgm:pt>
    <dgm:pt modelId="{6AB506EF-BCF9-4045-B923-DF91DF301F44}" type="sibTrans" cxnId="{30298D43-0231-47B4-9BC7-BB2556E9CF38}">
      <dgm:prSet/>
      <dgm:spPr/>
      <dgm:t>
        <a:bodyPr/>
        <a:lstStyle/>
        <a:p>
          <a:endParaRPr lang="en-US"/>
        </a:p>
      </dgm:t>
    </dgm:pt>
    <dgm:pt modelId="{C9487969-3A8A-4131-85E4-C0E39669BB33}">
      <dgm:prSet/>
      <dgm:spPr/>
      <dgm:t>
        <a:bodyPr/>
        <a:lstStyle/>
        <a:p>
          <a:r>
            <a:rPr lang="en-US"/>
            <a:t>UNGA began negotiation process on the post 2015 development agenda and adoption of 2030 Agenda for SD</a:t>
          </a:r>
        </a:p>
      </dgm:t>
    </dgm:pt>
    <dgm:pt modelId="{7A0D567D-C43A-4B0F-BD15-276DC9067C78}" type="parTrans" cxnId="{44371A29-045F-47BE-84A1-AA043B762F70}">
      <dgm:prSet/>
      <dgm:spPr/>
      <dgm:t>
        <a:bodyPr/>
        <a:lstStyle/>
        <a:p>
          <a:endParaRPr lang="en-US"/>
        </a:p>
      </dgm:t>
    </dgm:pt>
    <dgm:pt modelId="{5B58072D-F6AE-4167-A69A-7D8704D748D2}" type="sibTrans" cxnId="{44371A29-045F-47BE-84A1-AA043B762F70}">
      <dgm:prSet/>
      <dgm:spPr/>
      <dgm:t>
        <a:bodyPr/>
        <a:lstStyle/>
        <a:p>
          <a:endParaRPr lang="en-US"/>
        </a:p>
      </dgm:t>
    </dgm:pt>
    <dgm:pt modelId="{A1DDFE75-DE69-DB47-A800-1ED5E266FBB5}" type="pres">
      <dgm:prSet presAssocID="{219CAC73-7689-4F7A-B00F-A6FC0542241B}" presName="root" presStyleCnt="0">
        <dgm:presLayoutVars>
          <dgm:chMax/>
          <dgm:chPref/>
          <dgm:animLvl val="lvl"/>
        </dgm:presLayoutVars>
      </dgm:prSet>
      <dgm:spPr/>
    </dgm:pt>
    <dgm:pt modelId="{599B975D-53BD-E648-9890-C99422B4F02A}" type="pres">
      <dgm:prSet presAssocID="{219CAC73-7689-4F7A-B00F-A6FC0542241B}" presName="divider" presStyleLbl="node1" presStyleIdx="0" presStyleCnt="1"/>
      <dgm:spPr/>
    </dgm:pt>
    <dgm:pt modelId="{16D4B7A0-00BC-8F42-9A95-089FC2E3665B}" type="pres">
      <dgm:prSet presAssocID="{219CAC73-7689-4F7A-B00F-A6FC0542241B}" presName="nodes" presStyleCnt="0">
        <dgm:presLayoutVars>
          <dgm:chMax/>
          <dgm:chPref/>
          <dgm:animLvl val="lvl"/>
        </dgm:presLayoutVars>
      </dgm:prSet>
      <dgm:spPr/>
    </dgm:pt>
    <dgm:pt modelId="{9099E5BA-7988-D94C-A4A9-C7FBD70C7244}" type="pres">
      <dgm:prSet presAssocID="{FDF207B9-F7FD-476A-ABA8-B257BA4FD121}" presName="composite" presStyleCnt="0"/>
      <dgm:spPr/>
    </dgm:pt>
    <dgm:pt modelId="{25C26571-5CFB-D249-9E61-D8E2D60199A2}" type="pres">
      <dgm:prSet presAssocID="{FDF207B9-F7FD-476A-ABA8-B257BA4FD121}" presName="L1TextContainer" presStyleLbl="revTx" presStyleIdx="0" presStyleCnt="6">
        <dgm:presLayoutVars>
          <dgm:chMax val="1"/>
          <dgm:chPref val="1"/>
          <dgm:bulletEnabled val="1"/>
        </dgm:presLayoutVars>
      </dgm:prSet>
      <dgm:spPr/>
    </dgm:pt>
    <dgm:pt modelId="{EBB9F747-014C-A041-99AC-2C5B9DA179F3}" type="pres">
      <dgm:prSet presAssocID="{FDF207B9-F7FD-476A-ABA8-B257BA4FD121}" presName="L2TextContainerWrapper" presStyleCnt="0">
        <dgm:presLayoutVars>
          <dgm:chMax val="0"/>
          <dgm:chPref val="0"/>
          <dgm:bulletEnabled val="1"/>
        </dgm:presLayoutVars>
      </dgm:prSet>
      <dgm:spPr/>
    </dgm:pt>
    <dgm:pt modelId="{35BBBC54-9A48-D84C-AC8A-A7C78ECC023E}" type="pres">
      <dgm:prSet presAssocID="{FDF207B9-F7FD-476A-ABA8-B257BA4FD121}" presName="L2TextContainer" presStyleLbl="bgAccFollowNode1" presStyleIdx="0" presStyleCnt="6"/>
      <dgm:spPr/>
    </dgm:pt>
    <dgm:pt modelId="{AE36221E-AE47-8C44-8AC3-4F2A62DA2710}" type="pres">
      <dgm:prSet presAssocID="{FDF207B9-F7FD-476A-ABA8-B257BA4FD121}" presName="FlexibleEmptyPlaceHolder" presStyleCnt="0"/>
      <dgm:spPr/>
    </dgm:pt>
    <dgm:pt modelId="{9EFEB039-B888-2247-822A-2BFA9EA797D6}" type="pres">
      <dgm:prSet presAssocID="{FDF207B9-F7FD-476A-ABA8-B257BA4FD121}" presName="ConnectLine" presStyleLbl="alignNode1" presStyleIdx="0" presStyleCnt="6"/>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429086E6-8BF8-CB40-8459-52D445078657}" type="pres">
      <dgm:prSet presAssocID="{FDF207B9-F7FD-476A-ABA8-B257BA4FD121}"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B4588834-5A7E-6747-9958-C0838684E12B}" type="pres">
      <dgm:prSet presAssocID="{FDF207B9-F7FD-476A-ABA8-B257BA4FD121}" presName="EmptyPlaceHolder" presStyleCnt="0"/>
      <dgm:spPr/>
    </dgm:pt>
    <dgm:pt modelId="{0611D40B-5D18-9247-AC3D-DD293B6DCED7}" type="pres">
      <dgm:prSet presAssocID="{880949F0-C32F-46C4-966E-331910B912E2}" presName="spaceBetweenRectangles" presStyleCnt="0"/>
      <dgm:spPr/>
    </dgm:pt>
    <dgm:pt modelId="{A1AD9DE8-055A-3149-8D64-0A8CAD8A0844}" type="pres">
      <dgm:prSet presAssocID="{53CF98F0-52FA-44A9-AC4F-3EA9377C4687}" presName="composite" presStyleCnt="0"/>
      <dgm:spPr/>
    </dgm:pt>
    <dgm:pt modelId="{72E8058E-AE3E-104D-A6B3-BB94DFE09371}" type="pres">
      <dgm:prSet presAssocID="{53CF98F0-52FA-44A9-AC4F-3EA9377C4687}" presName="L1TextContainer" presStyleLbl="revTx" presStyleIdx="1" presStyleCnt="6">
        <dgm:presLayoutVars>
          <dgm:chMax val="1"/>
          <dgm:chPref val="1"/>
          <dgm:bulletEnabled val="1"/>
        </dgm:presLayoutVars>
      </dgm:prSet>
      <dgm:spPr/>
    </dgm:pt>
    <dgm:pt modelId="{EAECB14C-6500-BD48-8F38-5FCD34234DEB}" type="pres">
      <dgm:prSet presAssocID="{53CF98F0-52FA-44A9-AC4F-3EA9377C4687}" presName="L2TextContainerWrapper" presStyleCnt="0">
        <dgm:presLayoutVars>
          <dgm:chMax val="0"/>
          <dgm:chPref val="0"/>
          <dgm:bulletEnabled val="1"/>
        </dgm:presLayoutVars>
      </dgm:prSet>
      <dgm:spPr/>
    </dgm:pt>
    <dgm:pt modelId="{51FE91C6-A63D-E24A-AD3F-48B7DC3CC689}" type="pres">
      <dgm:prSet presAssocID="{53CF98F0-52FA-44A9-AC4F-3EA9377C4687}" presName="L2TextContainer" presStyleLbl="bgAccFollowNode1" presStyleIdx="1" presStyleCnt="6"/>
      <dgm:spPr/>
    </dgm:pt>
    <dgm:pt modelId="{7CDEEBBA-EB67-BF49-95F8-0A18267BF60A}" type="pres">
      <dgm:prSet presAssocID="{53CF98F0-52FA-44A9-AC4F-3EA9377C4687}" presName="FlexibleEmptyPlaceHolder" presStyleCnt="0"/>
      <dgm:spPr/>
    </dgm:pt>
    <dgm:pt modelId="{8D52A883-1A51-5C4C-987A-5FC688325811}" type="pres">
      <dgm:prSet presAssocID="{53CF98F0-52FA-44A9-AC4F-3EA9377C4687}" presName="ConnectLine" presStyleLbl="alignNode1" presStyleIdx="1" presStyleCnt="6"/>
      <dgm:spPr>
        <a:solidFill>
          <a:schemeClr val="accent2">
            <a:hueOff val="-291073"/>
            <a:satOff val="-16786"/>
            <a:lumOff val="1726"/>
            <a:alphaOff val="0"/>
          </a:schemeClr>
        </a:solidFill>
        <a:ln w="6350" cap="flat" cmpd="sng" algn="ctr">
          <a:solidFill>
            <a:schemeClr val="accent2">
              <a:hueOff val="-291073"/>
              <a:satOff val="-16786"/>
              <a:lumOff val="1726"/>
              <a:alphaOff val="0"/>
            </a:schemeClr>
          </a:solidFill>
          <a:prstDash val="dash"/>
          <a:miter lim="800000"/>
        </a:ln>
        <a:effectLst/>
      </dgm:spPr>
    </dgm:pt>
    <dgm:pt modelId="{7C3BB254-E5B1-5A43-83C5-BB8A82E66774}" type="pres">
      <dgm:prSet presAssocID="{53CF98F0-52FA-44A9-AC4F-3EA9377C4687}"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2A6C765E-A464-5442-950D-FFBB7D5E823D}" type="pres">
      <dgm:prSet presAssocID="{53CF98F0-52FA-44A9-AC4F-3EA9377C4687}" presName="EmptyPlaceHolder" presStyleCnt="0"/>
      <dgm:spPr/>
    </dgm:pt>
    <dgm:pt modelId="{E9538983-3F39-7247-8955-50DFA5D3E59E}" type="pres">
      <dgm:prSet presAssocID="{F8E81FF3-7918-47AF-87FB-4D099093DB7B}" presName="spaceBetweenRectangles" presStyleCnt="0"/>
      <dgm:spPr/>
    </dgm:pt>
    <dgm:pt modelId="{C6AC1C4F-E3FA-5649-AC7D-C1C1D6B496FE}" type="pres">
      <dgm:prSet presAssocID="{F3C69534-19FE-4824-963F-991534854780}" presName="composite" presStyleCnt="0"/>
      <dgm:spPr/>
    </dgm:pt>
    <dgm:pt modelId="{7571BF4B-E5EF-A94A-9246-03D6D0A89C74}" type="pres">
      <dgm:prSet presAssocID="{F3C69534-19FE-4824-963F-991534854780}" presName="L1TextContainer" presStyleLbl="revTx" presStyleIdx="2" presStyleCnt="6">
        <dgm:presLayoutVars>
          <dgm:chMax val="1"/>
          <dgm:chPref val="1"/>
          <dgm:bulletEnabled val="1"/>
        </dgm:presLayoutVars>
      </dgm:prSet>
      <dgm:spPr/>
    </dgm:pt>
    <dgm:pt modelId="{13988C02-7283-6740-9D73-988281FB421C}" type="pres">
      <dgm:prSet presAssocID="{F3C69534-19FE-4824-963F-991534854780}" presName="L2TextContainerWrapper" presStyleCnt="0">
        <dgm:presLayoutVars>
          <dgm:chMax val="0"/>
          <dgm:chPref val="0"/>
          <dgm:bulletEnabled val="1"/>
        </dgm:presLayoutVars>
      </dgm:prSet>
      <dgm:spPr/>
    </dgm:pt>
    <dgm:pt modelId="{D48148AF-B912-8D42-8D2B-7D491895374F}" type="pres">
      <dgm:prSet presAssocID="{F3C69534-19FE-4824-963F-991534854780}" presName="L2TextContainer" presStyleLbl="bgAccFollowNode1" presStyleIdx="2" presStyleCnt="6"/>
      <dgm:spPr/>
    </dgm:pt>
    <dgm:pt modelId="{74E4691F-2BDF-D04B-894A-7ACE64C3F66E}" type="pres">
      <dgm:prSet presAssocID="{F3C69534-19FE-4824-963F-991534854780}" presName="FlexibleEmptyPlaceHolder" presStyleCnt="0"/>
      <dgm:spPr/>
    </dgm:pt>
    <dgm:pt modelId="{185123B1-324A-6143-826B-896E40E83D39}" type="pres">
      <dgm:prSet presAssocID="{F3C69534-19FE-4824-963F-991534854780}" presName="ConnectLine" presStyleLbl="alignNode1" presStyleIdx="2" presStyleCnt="6"/>
      <dgm:spPr>
        <a:solidFill>
          <a:schemeClr val="accent2">
            <a:hueOff val="-582145"/>
            <a:satOff val="-33571"/>
            <a:lumOff val="3451"/>
            <a:alphaOff val="0"/>
          </a:schemeClr>
        </a:solidFill>
        <a:ln w="6350" cap="flat" cmpd="sng" algn="ctr">
          <a:solidFill>
            <a:schemeClr val="accent2">
              <a:hueOff val="-582145"/>
              <a:satOff val="-33571"/>
              <a:lumOff val="3451"/>
              <a:alphaOff val="0"/>
            </a:schemeClr>
          </a:solidFill>
          <a:prstDash val="dash"/>
          <a:miter lim="800000"/>
        </a:ln>
        <a:effectLst/>
      </dgm:spPr>
    </dgm:pt>
    <dgm:pt modelId="{A7641027-FE75-4542-8B9D-258821D29606}" type="pres">
      <dgm:prSet presAssocID="{F3C69534-19FE-4824-963F-991534854780}"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A971E275-5921-1448-B622-6EA77C229667}" type="pres">
      <dgm:prSet presAssocID="{F3C69534-19FE-4824-963F-991534854780}" presName="EmptyPlaceHolder" presStyleCnt="0"/>
      <dgm:spPr/>
    </dgm:pt>
    <dgm:pt modelId="{3C69EDB8-EEF7-1B4F-9CA4-DA45881BD89A}" type="pres">
      <dgm:prSet presAssocID="{59DDE831-B1BC-4DCD-A3B0-C1755648AB6E}" presName="spaceBetweenRectangles" presStyleCnt="0"/>
      <dgm:spPr/>
    </dgm:pt>
    <dgm:pt modelId="{23D168F6-9227-6F4F-BF85-F3D154642BE5}" type="pres">
      <dgm:prSet presAssocID="{664E4887-02D3-4603-8639-9767B98F3A47}" presName="composite" presStyleCnt="0"/>
      <dgm:spPr/>
    </dgm:pt>
    <dgm:pt modelId="{ED652466-2A1B-4E41-8407-7CEBDECEA552}" type="pres">
      <dgm:prSet presAssocID="{664E4887-02D3-4603-8639-9767B98F3A47}" presName="L1TextContainer" presStyleLbl="revTx" presStyleIdx="3" presStyleCnt="6">
        <dgm:presLayoutVars>
          <dgm:chMax val="1"/>
          <dgm:chPref val="1"/>
          <dgm:bulletEnabled val="1"/>
        </dgm:presLayoutVars>
      </dgm:prSet>
      <dgm:spPr/>
    </dgm:pt>
    <dgm:pt modelId="{99DE53E7-4D90-C54F-A79F-F424929D469B}" type="pres">
      <dgm:prSet presAssocID="{664E4887-02D3-4603-8639-9767B98F3A47}" presName="L2TextContainerWrapper" presStyleCnt="0">
        <dgm:presLayoutVars>
          <dgm:chMax val="0"/>
          <dgm:chPref val="0"/>
          <dgm:bulletEnabled val="1"/>
        </dgm:presLayoutVars>
      </dgm:prSet>
      <dgm:spPr/>
    </dgm:pt>
    <dgm:pt modelId="{51EBF1EB-5EDA-A44C-89FB-533819C037E3}" type="pres">
      <dgm:prSet presAssocID="{664E4887-02D3-4603-8639-9767B98F3A47}" presName="L2TextContainer" presStyleLbl="bgAccFollowNode1" presStyleIdx="3" presStyleCnt="6"/>
      <dgm:spPr/>
    </dgm:pt>
    <dgm:pt modelId="{713D2783-89D0-964D-B0A1-72B7D43500D4}" type="pres">
      <dgm:prSet presAssocID="{664E4887-02D3-4603-8639-9767B98F3A47}" presName="FlexibleEmptyPlaceHolder" presStyleCnt="0"/>
      <dgm:spPr/>
    </dgm:pt>
    <dgm:pt modelId="{5EAD4C28-3DDA-B445-88F5-7873498D5F20}" type="pres">
      <dgm:prSet presAssocID="{664E4887-02D3-4603-8639-9767B98F3A47}" presName="ConnectLine" presStyleLbl="alignNode1" presStyleIdx="3" presStyleCnt="6"/>
      <dgm:spPr>
        <a:solidFill>
          <a:schemeClr val="accent2">
            <a:hueOff val="-873218"/>
            <a:satOff val="-50357"/>
            <a:lumOff val="5177"/>
            <a:alphaOff val="0"/>
          </a:schemeClr>
        </a:solidFill>
        <a:ln w="6350" cap="flat" cmpd="sng" algn="ctr">
          <a:solidFill>
            <a:schemeClr val="accent2">
              <a:hueOff val="-873218"/>
              <a:satOff val="-50357"/>
              <a:lumOff val="5177"/>
              <a:alphaOff val="0"/>
            </a:schemeClr>
          </a:solidFill>
          <a:prstDash val="dash"/>
          <a:miter lim="800000"/>
        </a:ln>
        <a:effectLst/>
      </dgm:spPr>
    </dgm:pt>
    <dgm:pt modelId="{22BC2B9A-F419-E84A-9761-BB6DF23DC135}" type="pres">
      <dgm:prSet presAssocID="{664E4887-02D3-4603-8639-9767B98F3A47}"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96F7676A-70D6-4149-BA9D-33EA7ADC626A}" type="pres">
      <dgm:prSet presAssocID="{664E4887-02D3-4603-8639-9767B98F3A47}" presName="EmptyPlaceHolder" presStyleCnt="0"/>
      <dgm:spPr/>
    </dgm:pt>
    <dgm:pt modelId="{55B50E2E-15E7-0A43-8D2A-DA170AC988E6}" type="pres">
      <dgm:prSet presAssocID="{058491C3-29C3-43C0-B90C-05C198B3C09C}" presName="spaceBetweenRectangles" presStyleCnt="0"/>
      <dgm:spPr/>
    </dgm:pt>
    <dgm:pt modelId="{B6D56DD7-D2A8-DE48-8204-803884CE9691}" type="pres">
      <dgm:prSet presAssocID="{DD81FA05-13D5-49AB-8D1B-DBCD649D9833}" presName="composite" presStyleCnt="0"/>
      <dgm:spPr/>
    </dgm:pt>
    <dgm:pt modelId="{5C0379FD-A852-FE42-9E3E-ACEC8618C223}" type="pres">
      <dgm:prSet presAssocID="{DD81FA05-13D5-49AB-8D1B-DBCD649D9833}" presName="L1TextContainer" presStyleLbl="revTx" presStyleIdx="4" presStyleCnt="6">
        <dgm:presLayoutVars>
          <dgm:chMax val="1"/>
          <dgm:chPref val="1"/>
          <dgm:bulletEnabled val="1"/>
        </dgm:presLayoutVars>
      </dgm:prSet>
      <dgm:spPr/>
    </dgm:pt>
    <dgm:pt modelId="{B064BDF2-3716-7246-812E-90C7B0D86415}" type="pres">
      <dgm:prSet presAssocID="{DD81FA05-13D5-49AB-8D1B-DBCD649D9833}" presName="L2TextContainerWrapper" presStyleCnt="0">
        <dgm:presLayoutVars>
          <dgm:chMax val="0"/>
          <dgm:chPref val="0"/>
          <dgm:bulletEnabled val="1"/>
        </dgm:presLayoutVars>
      </dgm:prSet>
      <dgm:spPr/>
    </dgm:pt>
    <dgm:pt modelId="{D1B3B8EF-AB26-CB49-87B0-6A0F1597EC7C}" type="pres">
      <dgm:prSet presAssocID="{DD81FA05-13D5-49AB-8D1B-DBCD649D9833}" presName="L2TextContainer" presStyleLbl="bgAccFollowNode1" presStyleIdx="4" presStyleCnt="6"/>
      <dgm:spPr/>
    </dgm:pt>
    <dgm:pt modelId="{CDE5D800-E117-CF44-82B0-FA8E68ADF8B1}" type="pres">
      <dgm:prSet presAssocID="{DD81FA05-13D5-49AB-8D1B-DBCD649D9833}" presName="FlexibleEmptyPlaceHolder" presStyleCnt="0"/>
      <dgm:spPr/>
    </dgm:pt>
    <dgm:pt modelId="{68CCBFCA-A9D0-F645-9C00-1F2050627B1C}" type="pres">
      <dgm:prSet presAssocID="{DD81FA05-13D5-49AB-8D1B-DBCD649D9833}" presName="ConnectLine" presStyleLbl="alignNode1" presStyleIdx="4" presStyleCnt="6"/>
      <dgm:spPr>
        <a:solidFill>
          <a:schemeClr val="accent2">
            <a:hueOff val="-1164290"/>
            <a:satOff val="-67142"/>
            <a:lumOff val="6902"/>
            <a:alphaOff val="0"/>
          </a:schemeClr>
        </a:solidFill>
        <a:ln w="6350" cap="flat" cmpd="sng" algn="ctr">
          <a:solidFill>
            <a:schemeClr val="accent2">
              <a:hueOff val="-1164290"/>
              <a:satOff val="-67142"/>
              <a:lumOff val="6902"/>
              <a:alphaOff val="0"/>
            </a:schemeClr>
          </a:solidFill>
          <a:prstDash val="dash"/>
          <a:miter lim="800000"/>
        </a:ln>
        <a:effectLst/>
      </dgm:spPr>
    </dgm:pt>
    <dgm:pt modelId="{B52CFBAF-E327-8D4E-9A3A-6978625CB35F}" type="pres">
      <dgm:prSet presAssocID="{DD81FA05-13D5-49AB-8D1B-DBCD649D9833}"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8340EF2A-E761-7546-8FF7-108D5D4A0CB5}" type="pres">
      <dgm:prSet presAssocID="{DD81FA05-13D5-49AB-8D1B-DBCD649D9833}" presName="EmptyPlaceHolder" presStyleCnt="0"/>
      <dgm:spPr/>
    </dgm:pt>
    <dgm:pt modelId="{A4187E6F-2674-4245-A314-7C83AD6B5C51}" type="pres">
      <dgm:prSet presAssocID="{5EBC94FB-FD68-40BD-B871-F1BFEE483B7F}" presName="spaceBetweenRectangles" presStyleCnt="0"/>
      <dgm:spPr/>
    </dgm:pt>
    <dgm:pt modelId="{0E7280DC-8B1C-8548-BBE4-39AEF3F8E5BE}" type="pres">
      <dgm:prSet presAssocID="{A153BF24-FC34-431F-9AAA-0643FA3CE6C0}" presName="composite" presStyleCnt="0"/>
      <dgm:spPr/>
    </dgm:pt>
    <dgm:pt modelId="{D2B4CB47-B27F-B040-867C-5A46BBBFD835}" type="pres">
      <dgm:prSet presAssocID="{A153BF24-FC34-431F-9AAA-0643FA3CE6C0}" presName="L1TextContainer" presStyleLbl="revTx" presStyleIdx="5" presStyleCnt="6">
        <dgm:presLayoutVars>
          <dgm:chMax val="1"/>
          <dgm:chPref val="1"/>
          <dgm:bulletEnabled val="1"/>
        </dgm:presLayoutVars>
      </dgm:prSet>
      <dgm:spPr/>
    </dgm:pt>
    <dgm:pt modelId="{E06FC8F7-B946-6F4E-892C-D7CEB1644172}" type="pres">
      <dgm:prSet presAssocID="{A153BF24-FC34-431F-9AAA-0643FA3CE6C0}" presName="L2TextContainerWrapper" presStyleCnt="0">
        <dgm:presLayoutVars>
          <dgm:chMax val="0"/>
          <dgm:chPref val="0"/>
          <dgm:bulletEnabled val="1"/>
        </dgm:presLayoutVars>
      </dgm:prSet>
      <dgm:spPr/>
    </dgm:pt>
    <dgm:pt modelId="{0CCC355F-0CB5-BD43-A486-DE100D68834B}" type="pres">
      <dgm:prSet presAssocID="{A153BF24-FC34-431F-9AAA-0643FA3CE6C0}" presName="L2TextContainer" presStyleLbl="bgAccFollowNode1" presStyleIdx="5" presStyleCnt="6"/>
      <dgm:spPr/>
    </dgm:pt>
    <dgm:pt modelId="{F88C507D-809F-E34E-B69C-96E764688502}" type="pres">
      <dgm:prSet presAssocID="{A153BF24-FC34-431F-9AAA-0643FA3CE6C0}" presName="FlexibleEmptyPlaceHolder" presStyleCnt="0"/>
      <dgm:spPr/>
    </dgm:pt>
    <dgm:pt modelId="{893C2BBD-9D56-3D41-BCEF-7E5B0CFD56D9}" type="pres">
      <dgm:prSet presAssocID="{A153BF24-FC34-431F-9AAA-0643FA3CE6C0}" presName="ConnectLine" presStyleLbl="alignNode1" presStyleIdx="5" presStyleCnt="6"/>
      <dgm:spPr>
        <a:solidFill>
          <a:schemeClr val="accent2">
            <a:hueOff val="-1455363"/>
            <a:satOff val="-83928"/>
            <a:lumOff val="8628"/>
            <a:alphaOff val="0"/>
          </a:schemeClr>
        </a:solidFill>
        <a:ln w="6350" cap="flat" cmpd="sng" algn="ctr">
          <a:solidFill>
            <a:schemeClr val="accent2">
              <a:hueOff val="-1455363"/>
              <a:satOff val="-83928"/>
              <a:lumOff val="8628"/>
              <a:alphaOff val="0"/>
            </a:schemeClr>
          </a:solidFill>
          <a:prstDash val="dash"/>
          <a:miter lim="800000"/>
        </a:ln>
        <a:effectLst/>
      </dgm:spPr>
    </dgm:pt>
    <dgm:pt modelId="{0F7C3240-8C78-4C45-B407-BD13EF43771F}" type="pres">
      <dgm:prSet presAssocID="{A153BF24-FC34-431F-9AAA-0643FA3CE6C0}"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80FA5515-AF5B-0B41-A5E3-C27BA58EE33C}" type="pres">
      <dgm:prSet presAssocID="{A153BF24-FC34-431F-9AAA-0643FA3CE6C0}" presName="EmptyPlaceHolder" presStyleCnt="0"/>
      <dgm:spPr/>
    </dgm:pt>
  </dgm:ptLst>
  <dgm:cxnLst>
    <dgm:cxn modelId="{F3183601-7391-FA4C-BC14-266C52906DA1}" type="presOf" srcId="{53CF98F0-52FA-44A9-AC4F-3EA9377C4687}" destId="{72E8058E-AE3E-104D-A6B3-BB94DFE09371}" srcOrd="0" destOrd="0" presId="urn:microsoft.com/office/officeart/2017/3/layout/HorizontalPathTimeline"/>
    <dgm:cxn modelId="{1C51B201-DD46-4F40-94BA-5DE39D05FAA6}" srcId="{664E4887-02D3-4603-8639-9767B98F3A47}" destId="{044E7945-183B-4FA1-830E-6162B5BCEC5E}" srcOrd="0" destOrd="0" parTransId="{56736183-F044-4E1B-B4B1-294E484A926C}" sibTransId="{EDAD1DA7-D4B4-4E73-ACDC-28ACD577C374}"/>
    <dgm:cxn modelId="{55C0770D-3B2C-4D2E-9E7E-BB0FAEA3E921}" srcId="{FDF207B9-F7FD-476A-ABA8-B257BA4FD121}" destId="{658DBC3F-8706-43AD-9CDF-4BCC3B3505C0}" srcOrd="0" destOrd="0" parTransId="{296937BC-541F-44DC-85AA-1313397A36B8}" sibTransId="{B4CEFC92-CCBD-42E7-8054-5E7E8A11EF7E}"/>
    <dgm:cxn modelId="{44371A29-045F-47BE-84A1-AA043B762F70}" srcId="{A153BF24-FC34-431F-9AAA-0643FA3CE6C0}" destId="{C9487969-3A8A-4131-85E4-C0E39669BB33}" srcOrd="0" destOrd="0" parTransId="{7A0D567D-C43A-4B0F-BD15-276DC9067C78}" sibTransId="{5B58072D-F6AE-4167-A69A-7D8704D748D2}"/>
    <dgm:cxn modelId="{A7497733-5112-9141-9421-72BCDE016D41}" type="presOf" srcId="{2986375E-FF71-440E-9F57-7E129C0D7D39}" destId="{D48148AF-B912-8D42-8D2B-7D491895374F}" srcOrd="0" destOrd="0" presId="urn:microsoft.com/office/officeart/2017/3/layout/HorizontalPathTimeline"/>
    <dgm:cxn modelId="{30298D43-0231-47B4-9BC7-BB2556E9CF38}" srcId="{219CAC73-7689-4F7A-B00F-A6FC0542241B}" destId="{A153BF24-FC34-431F-9AAA-0643FA3CE6C0}" srcOrd="5" destOrd="0" parTransId="{1757E941-895F-4469-B1CA-7F3F02E6ED1C}" sibTransId="{6AB506EF-BCF9-4045-B923-DF91DF301F44}"/>
    <dgm:cxn modelId="{EB583155-B2B6-1444-8E3E-915BB46F0366}" type="presOf" srcId="{664E4887-02D3-4603-8639-9767B98F3A47}" destId="{ED652466-2A1B-4E41-8407-7CEBDECEA552}" srcOrd="0" destOrd="0" presId="urn:microsoft.com/office/officeart/2017/3/layout/HorizontalPathTimeline"/>
    <dgm:cxn modelId="{3219AC5A-B391-4520-8D5B-83D4DD714AC1}" srcId="{219CAC73-7689-4F7A-B00F-A6FC0542241B}" destId="{DD81FA05-13D5-49AB-8D1B-DBCD649D9833}" srcOrd="4" destOrd="0" parTransId="{B926595F-C8FF-4BDF-AB50-4F70C6782006}" sibTransId="{5EBC94FB-FD68-40BD-B871-F1BFEE483B7F}"/>
    <dgm:cxn modelId="{3C30456D-28EF-6447-95F8-4EF887DFFFD5}" type="presOf" srcId="{219CAC73-7689-4F7A-B00F-A6FC0542241B}" destId="{A1DDFE75-DE69-DB47-A800-1ED5E266FBB5}" srcOrd="0" destOrd="0" presId="urn:microsoft.com/office/officeart/2017/3/layout/HorizontalPathTimeline"/>
    <dgm:cxn modelId="{B206DC75-88BB-AC45-8A47-85D749FFF05D}" type="presOf" srcId="{C9487969-3A8A-4131-85E4-C0E39669BB33}" destId="{0CCC355F-0CB5-BD43-A486-DE100D68834B}" srcOrd="0" destOrd="0" presId="urn:microsoft.com/office/officeart/2017/3/layout/HorizontalPathTimeline"/>
    <dgm:cxn modelId="{1EC9847A-DBF5-0A45-B3DD-6872A9DEE9C2}" type="presOf" srcId="{658DBC3F-8706-43AD-9CDF-4BCC3B3505C0}" destId="{35BBBC54-9A48-D84C-AC8A-A7C78ECC023E}" srcOrd="0" destOrd="0" presId="urn:microsoft.com/office/officeart/2017/3/layout/HorizontalPathTimeline"/>
    <dgm:cxn modelId="{4D4A607D-63E8-EE4E-AA48-1FD94A64F91B}" type="presOf" srcId="{FDF207B9-F7FD-476A-ABA8-B257BA4FD121}" destId="{25C26571-5CFB-D249-9E61-D8E2D60199A2}" srcOrd="0" destOrd="0" presId="urn:microsoft.com/office/officeart/2017/3/layout/HorizontalPathTimeline"/>
    <dgm:cxn modelId="{5C9DCC90-CEA7-4C02-B8DD-3B1EE4DC96C6}" srcId="{F3C69534-19FE-4824-963F-991534854780}" destId="{2986375E-FF71-440E-9F57-7E129C0D7D39}" srcOrd="0" destOrd="0" parTransId="{E04D920C-F70E-4761-B4B8-9B1CD071172C}" sibTransId="{34F1E3C0-E103-40B9-BA10-41EC19C33512}"/>
    <dgm:cxn modelId="{497C5891-7D30-4288-B508-874DC9082DE8}" srcId="{53CF98F0-52FA-44A9-AC4F-3EA9377C4687}" destId="{F18FA201-BB03-46D8-82EB-FE4C2B3A3554}" srcOrd="0" destOrd="0" parTransId="{4831411B-E9CD-4B61-AC79-FDE0FAAB994C}" sibTransId="{399CF5C6-C3EB-415A-B669-5DE1F9DBBA62}"/>
    <dgm:cxn modelId="{2B9FA591-2DCC-5E45-93DB-EA00385690C3}" type="presOf" srcId="{F18FA201-BB03-46D8-82EB-FE4C2B3A3554}" destId="{51FE91C6-A63D-E24A-AD3F-48B7DC3CC689}" srcOrd="0" destOrd="0" presId="urn:microsoft.com/office/officeart/2017/3/layout/HorizontalPathTimeline"/>
    <dgm:cxn modelId="{AEC78EA9-131F-4D4B-91FE-60F2FFF8368E}" srcId="{219CAC73-7689-4F7A-B00F-A6FC0542241B}" destId="{F3C69534-19FE-4824-963F-991534854780}" srcOrd="2" destOrd="0" parTransId="{E6E2B7DC-6275-4256-BFA6-E076DCD9AC20}" sibTransId="{59DDE831-B1BC-4DCD-A3B0-C1755648AB6E}"/>
    <dgm:cxn modelId="{695E86C0-E926-433C-930B-118788A30531}" srcId="{219CAC73-7689-4F7A-B00F-A6FC0542241B}" destId="{53CF98F0-52FA-44A9-AC4F-3EA9377C4687}" srcOrd="1" destOrd="0" parTransId="{61B85E6D-1B29-476D-BD7A-51649A7FA020}" sibTransId="{F8E81FF3-7918-47AF-87FB-4D099093DB7B}"/>
    <dgm:cxn modelId="{A5A421C8-1D7C-454E-96A7-9709371C2BFE}" srcId="{DD81FA05-13D5-49AB-8D1B-DBCD649D9833}" destId="{E5C0DC47-7148-42CA-9788-C4D5F5421ADB}" srcOrd="0" destOrd="0" parTransId="{A6B177A4-F058-4FF8-914A-F7654151DC04}" sibTransId="{99604DFE-13CD-47FA-89BF-B7CDF2593091}"/>
    <dgm:cxn modelId="{D0703BCA-9766-714F-994B-A4BE3948C72A}" type="presOf" srcId="{A153BF24-FC34-431F-9AAA-0643FA3CE6C0}" destId="{D2B4CB47-B27F-B040-867C-5A46BBBFD835}" srcOrd="0" destOrd="0" presId="urn:microsoft.com/office/officeart/2017/3/layout/HorizontalPathTimeline"/>
    <dgm:cxn modelId="{D78C10D8-E4FA-EB4E-9948-337C709EAE89}" type="presOf" srcId="{E5C0DC47-7148-42CA-9788-C4D5F5421ADB}" destId="{D1B3B8EF-AB26-CB49-87B0-6A0F1597EC7C}" srcOrd="0" destOrd="0" presId="urn:microsoft.com/office/officeart/2017/3/layout/HorizontalPathTimeline"/>
    <dgm:cxn modelId="{1F0341D8-A8C7-0C49-BE84-3CE6E0BAF307}" type="presOf" srcId="{DD81FA05-13D5-49AB-8D1B-DBCD649D9833}" destId="{5C0379FD-A852-FE42-9E3E-ACEC8618C223}" srcOrd="0" destOrd="0" presId="urn:microsoft.com/office/officeart/2017/3/layout/HorizontalPathTimeline"/>
    <dgm:cxn modelId="{71D096E0-D0C8-1342-961C-40B354475CFE}" type="presOf" srcId="{044E7945-183B-4FA1-830E-6162B5BCEC5E}" destId="{51EBF1EB-5EDA-A44C-89FB-533819C037E3}" srcOrd="0" destOrd="0" presId="urn:microsoft.com/office/officeart/2017/3/layout/HorizontalPathTimeline"/>
    <dgm:cxn modelId="{4DB7CAEB-FE46-4545-BFAA-1780461C5F17}" type="presOf" srcId="{F3C69534-19FE-4824-963F-991534854780}" destId="{7571BF4B-E5EF-A94A-9246-03D6D0A89C74}" srcOrd="0" destOrd="0" presId="urn:microsoft.com/office/officeart/2017/3/layout/HorizontalPathTimeline"/>
    <dgm:cxn modelId="{88498EEC-F28D-429E-90EF-D2474549B28E}" srcId="{219CAC73-7689-4F7A-B00F-A6FC0542241B}" destId="{664E4887-02D3-4603-8639-9767B98F3A47}" srcOrd="3" destOrd="0" parTransId="{B46C3875-344A-4AEB-BA10-0D09EC99440B}" sibTransId="{058491C3-29C3-43C0-B90C-05C198B3C09C}"/>
    <dgm:cxn modelId="{086A5FFB-C39A-48BC-A786-B22FEA8194AA}" srcId="{219CAC73-7689-4F7A-B00F-A6FC0542241B}" destId="{FDF207B9-F7FD-476A-ABA8-B257BA4FD121}" srcOrd="0" destOrd="0" parTransId="{CD390B91-8ACA-4B4D-85E0-75A8B5D99ADC}" sibTransId="{880949F0-C32F-46C4-966E-331910B912E2}"/>
    <dgm:cxn modelId="{0B7DDCDA-CF00-854E-B0A6-68E1334D1A75}" type="presParOf" srcId="{A1DDFE75-DE69-DB47-A800-1ED5E266FBB5}" destId="{599B975D-53BD-E648-9890-C99422B4F02A}" srcOrd="0" destOrd="0" presId="urn:microsoft.com/office/officeart/2017/3/layout/HorizontalPathTimeline"/>
    <dgm:cxn modelId="{8056EBC4-3783-C847-8F2F-B5A0A771F9B8}" type="presParOf" srcId="{A1DDFE75-DE69-DB47-A800-1ED5E266FBB5}" destId="{16D4B7A0-00BC-8F42-9A95-089FC2E3665B}" srcOrd="1" destOrd="0" presId="urn:microsoft.com/office/officeart/2017/3/layout/HorizontalPathTimeline"/>
    <dgm:cxn modelId="{D53B33FA-2BD1-374C-968B-57585D919F8A}" type="presParOf" srcId="{16D4B7A0-00BC-8F42-9A95-089FC2E3665B}" destId="{9099E5BA-7988-D94C-A4A9-C7FBD70C7244}" srcOrd="0" destOrd="0" presId="urn:microsoft.com/office/officeart/2017/3/layout/HorizontalPathTimeline"/>
    <dgm:cxn modelId="{0083AE7F-B1A2-C447-9B7A-7D8EE43A8525}" type="presParOf" srcId="{9099E5BA-7988-D94C-A4A9-C7FBD70C7244}" destId="{25C26571-5CFB-D249-9E61-D8E2D60199A2}" srcOrd="0" destOrd="0" presId="urn:microsoft.com/office/officeart/2017/3/layout/HorizontalPathTimeline"/>
    <dgm:cxn modelId="{10E577D9-2B0D-924D-99E9-A75825389C4B}" type="presParOf" srcId="{9099E5BA-7988-D94C-A4A9-C7FBD70C7244}" destId="{EBB9F747-014C-A041-99AC-2C5B9DA179F3}" srcOrd="1" destOrd="0" presId="urn:microsoft.com/office/officeart/2017/3/layout/HorizontalPathTimeline"/>
    <dgm:cxn modelId="{DBBC7DF8-C27E-0D40-BEE0-E69EF131A157}" type="presParOf" srcId="{EBB9F747-014C-A041-99AC-2C5B9DA179F3}" destId="{35BBBC54-9A48-D84C-AC8A-A7C78ECC023E}" srcOrd="0" destOrd="0" presId="urn:microsoft.com/office/officeart/2017/3/layout/HorizontalPathTimeline"/>
    <dgm:cxn modelId="{09D0DBF0-A769-A34F-A84B-D24BD1F34C92}" type="presParOf" srcId="{EBB9F747-014C-A041-99AC-2C5B9DA179F3}" destId="{AE36221E-AE47-8C44-8AC3-4F2A62DA2710}" srcOrd="1" destOrd="0" presId="urn:microsoft.com/office/officeart/2017/3/layout/HorizontalPathTimeline"/>
    <dgm:cxn modelId="{58FD7850-F9CB-3B48-91ED-125AD5C4E562}" type="presParOf" srcId="{9099E5BA-7988-D94C-A4A9-C7FBD70C7244}" destId="{9EFEB039-B888-2247-822A-2BFA9EA797D6}" srcOrd="2" destOrd="0" presId="urn:microsoft.com/office/officeart/2017/3/layout/HorizontalPathTimeline"/>
    <dgm:cxn modelId="{B8E344AF-3300-B346-819A-7535095FB1FD}" type="presParOf" srcId="{9099E5BA-7988-D94C-A4A9-C7FBD70C7244}" destId="{429086E6-8BF8-CB40-8459-52D445078657}" srcOrd="3" destOrd="0" presId="urn:microsoft.com/office/officeart/2017/3/layout/HorizontalPathTimeline"/>
    <dgm:cxn modelId="{9C9E37C4-9F17-224A-B12B-4C7629C9488F}" type="presParOf" srcId="{9099E5BA-7988-D94C-A4A9-C7FBD70C7244}" destId="{B4588834-5A7E-6747-9958-C0838684E12B}" srcOrd="4" destOrd="0" presId="urn:microsoft.com/office/officeart/2017/3/layout/HorizontalPathTimeline"/>
    <dgm:cxn modelId="{E7CA3438-DA1D-C449-83A4-855A8F376AB3}" type="presParOf" srcId="{16D4B7A0-00BC-8F42-9A95-089FC2E3665B}" destId="{0611D40B-5D18-9247-AC3D-DD293B6DCED7}" srcOrd="1" destOrd="0" presId="urn:microsoft.com/office/officeart/2017/3/layout/HorizontalPathTimeline"/>
    <dgm:cxn modelId="{856A9143-2052-0542-93FC-C892974F5E4E}" type="presParOf" srcId="{16D4B7A0-00BC-8F42-9A95-089FC2E3665B}" destId="{A1AD9DE8-055A-3149-8D64-0A8CAD8A0844}" srcOrd="2" destOrd="0" presId="urn:microsoft.com/office/officeart/2017/3/layout/HorizontalPathTimeline"/>
    <dgm:cxn modelId="{13CE7F2D-CDE3-5948-93A2-A9EA30A17F96}" type="presParOf" srcId="{A1AD9DE8-055A-3149-8D64-0A8CAD8A0844}" destId="{72E8058E-AE3E-104D-A6B3-BB94DFE09371}" srcOrd="0" destOrd="0" presId="urn:microsoft.com/office/officeart/2017/3/layout/HorizontalPathTimeline"/>
    <dgm:cxn modelId="{25BD6B6A-7F95-9D43-8C84-445AEB75C0E4}" type="presParOf" srcId="{A1AD9DE8-055A-3149-8D64-0A8CAD8A0844}" destId="{EAECB14C-6500-BD48-8F38-5FCD34234DEB}" srcOrd="1" destOrd="0" presId="urn:microsoft.com/office/officeart/2017/3/layout/HorizontalPathTimeline"/>
    <dgm:cxn modelId="{2E469CC2-44C2-C648-8039-E1E1C5640987}" type="presParOf" srcId="{EAECB14C-6500-BD48-8F38-5FCD34234DEB}" destId="{51FE91C6-A63D-E24A-AD3F-48B7DC3CC689}" srcOrd="0" destOrd="0" presId="urn:microsoft.com/office/officeart/2017/3/layout/HorizontalPathTimeline"/>
    <dgm:cxn modelId="{F304846B-1729-E641-9E8C-6F771BA2C1B6}" type="presParOf" srcId="{EAECB14C-6500-BD48-8F38-5FCD34234DEB}" destId="{7CDEEBBA-EB67-BF49-95F8-0A18267BF60A}" srcOrd="1" destOrd="0" presId="urn:microsoft.com/office/officeart/2017/3/layout/HorizontalPathTimeline"/>
    <dgm:cxn modelId="{9D4C598B-E806-584C-A00F-CE8E17E96FB9}" type="presParOf" srcId="{A1AD9DE8-055A-3149-8D64-0A8CAD8A0844}" destId="{8D52A883-1A51-5C4C-987A-5FC688325811}" srcOrd="2" destOrd="0" presId="urn:microsoft.com/office/officeart/2017/3/layout/HorizontalPathTimeline"/>
    <dgm:cxn modelId="{26A552E0-F64F-4D4E-BA78-C27C125161B5}" type="presParOf" srcId="{A1AD9DE8-055A-3149-8D64-0A8CAD8A0844}" destId="{7C3BB254-E5B1-5A43-83C5-BB8A82E66774}" srcOrd="3" destOrd="0" presId="urn:microsoft.com/office/officeart/2017/3/layout/HorizontalPathTimeline"/>
    <dgm:cxn modelId="{8F6AA3FD-5706-0548-A1DF-0D04E2EB41DA}" type="presParOf" srcId="{A1AD9DE8-055A-3149-8D64-0A8CAD8A0844}" destId="{2A6C765E-A464-5442-950D-FFBB7D5E823D}" srcOrd="4" destOrd="0" presId="urn:microsoft.com/office/officeart/2017/3/layout/HorizontalPathTimeline"/>
    <dgm:cxn modelId="{8F168530-449E-8D4B-BE67-8D60435391F5}" type="presParOf" srcId="{16D4B7A0-00BC-8F42-9A95-089FC2E3665B}" destId="{E9538983-3F39-7247-8955-50DFA5D3E59E}" srcOrd="3" destOrd="0" presId="urn:microsoft.com/office/officeart/2017/3/layout/HorizontalPathTimeline"/>
    <dgm:cxn modelId="{3055BE24-AB1B-DC46-9ECA-6F88228B160D}" type="presParOf" srcId="{16D4B7A0-00BC-8F42-9A95-089FC2E3665B}" destId="{C6AC1C4F-E3FA-5649-AC7D-C1C1D6B496FE}" srcOrd="4" destOrd="0" presId="urn:microsoft.com/office/officeart/2017/3/layout/HorizontalPathTimeline"/>
    <dgm:cxn modelId="{9224856B-858D-2F4B-A721-F13D3681691B}" type="presParOf" srcId="{C6AC1C4F-E3FA-5649-AC7D-C1C1D6B496FE}" destId="{7571BF4B-E5EF-A94A-9246-03D6D0A89C74}" srcOrd="0" destOrd="0" presId="urn:microsoft.com/office/officeart/2017/3/layout/HorizontalPathTimeline"/>
    <dgm:cxn modelId="{9B425803-F2C5-3247-BE51-7070E236D956}" type="presParOf" srcId="{C6AC1C4F-E3FA-5649-AC7D-C1C1D6B496FE}" destId="{13988C02-7283-6740-9D73-988281FB421C}" srcOrd="1" destOrd="0" presId="urn:microsoft.com/office/officeart/2017/3/layout/HorizontalPathTimeline"/>
    <dgm:cxn modelId="{734DC8EF-7390-2C4D-9834-9B9DE57E41E6}" type="presParOf" srcId="{13988C02-7283-6740-9D73-988281FB421C}" destId="{D48148AF-B912-8D42-8D2B-7D491895374F}" srcOrd="0" destOrd="0" presId="urn:microsoft.com/office/officeart/2017/3/layout/HorizontalPathTimeline"/>
    <dgm:cxn modelId="{180C7259-267E-564C-9197-21608F646BD3}" type="presParOf" srcId="{13988C02-7283-6740-9D73-988281FB421C}" destId="{74E4691F-2BDF-D04B-894A-7ACE64C3F66E}" srcOrd="1" destOrd="0" presId="urn:microsoft.com/office/officeart/2017/3/layout/HorizontalPathTimeline"/>
    <dgm:cxn modelId="{3C3158B2-F3EB-A24E-9406-71921785CE9B}" type="presParOf" srcId="{C6AC1C4F-E3FA-5649-AC7D-C1C1D6B496FE}" destId="{185123B1-324A-6143-826B-896E40E83D39}" srcOrd="2" destOrd="0" presId="urn:microsoft.com/office/officeart/2017/3/layout/HorizontalPathTimeline"/>
    <dgm:cxn modelId="{DBC12644-EE8A-3349-8514-F5ECBD004859}" type="presParOf" srcId="{C6AC1C4F-E3FA-5649-AC7D-C1C1D6B496FE}" destId="{A7641027-FE75-4542-8B9D-258821D29606}" srcOrd="3" destOrd="0" presId="urn:microsoft.com/office/officeart/2017/3/layout/HorizontalPathTimeline"/>
    <dgm:cxn modelId="{B1AE028A-6168-2142-B577-E698577DC5E5}" type="presParOf" srcId="{C6AC1C4F-E3FA-5649-AC7D-C1C1D6B496FE}" destId="{A971E275-5921-1448-B622-6EA77C229667}" srcOrd="4" destOrd="0" presId="urn:microsoft.com/office/officeart/2017/3/layout/HorizontalPathTimeline"/>
    <dgm:cxn modelId="{9484DFDD-256D-EC4D-BCE9-9D5CAC60D4BE}" type="presParOf" srcId="{16D4B7A0-00BC-8F42-9A95-089FC2E3665B}" destId="{3C69EDB8-EEF7-1B4F-9CA4-DA45881BD89A}" srcOrd="5" destOrd="0" presId="urn:microsoft.com/office/officeart/2017/3/layout/HorizontalPathTimeline"/>
    <dgm:cxn modelId="{B68898C8-720E-2544-98E5-CC12C262F2C6}" type="presParOf" srcId="{16D4B7A0-00BC-8F42-9A95-089FC2E3665B}" destId="{23D168F6-9227-6F4F-BF85-F3D154642BE5}" srcOrd="6" destOrd="0" presId="urn:microsoft.com/office/officeart/2017/3/layout/HorizontalPathTimeline"/>
    <dgm:cxn modelId="{AA84FCDB-23CC-3041-95EB-F781BF6ABAE1}" type="presParOf" srcId="{23D168F6-9227-6F4F-BF85-F3D154642BE5}" destId="{ED652466-2A1B-4E41-8407-7CEBDECEA552}" srcOrd="0" destOrd="0" presId="urn:microsoft.com/office/officeart/2017/3/layout/HorizontalPathTimeline"/>
    <dgm:cxn modelId="{223B1B1E-0754-AE46-A75E-230A18633EA7}" type="presParOf" srcId="{23D168F6-9227-6F4F-BF85-F3D154642BE5}" destId="{99DE53E7-4D90-C54F-A79F-F424929D469B}" srcOrd="1" destOrd="0" presId="urn:microsoft.com/office/officeart/2017/3/layout/HorizontalPathTimeline"/>
    <dgm:cxn modelId="{EF260FB2-58F6-C844-BB10-B58CB9A2E45C}" type="presParOf" srcId="{99DE53E7-4D90-C54F-A79F-F424929D469B}" destId="{51EBF1EB-5EDA-A44C-89FB-533819C037E3}" srcOrd="0" destOrd="0" presId="urn:microsoft.com/office/officeart/2017/3/layout/HorizontalPathTimeline"/>
    <dgm:cxn modelId="{75322A71-653D-DD4B-935D-85BAA70964E2}" type="presParOf" srcId="{99DE53E7-4D90-C54F-A79F-F424929D469B}" destId="{713D2783-89D0-964D-B0A1-72B7D43500D4}" srcOrd="1" destOrd="0" presId="urn:microsoft.com/office/officeart/2017/3/layout/HorizontalPathTimeline"/>
    <dgm:cxn modelId="{04722965-1807-CE49-8FED-C7B34EE587C4}" type="presParOf" srcId="{23D168F6-9227-6F4F-BF85-F3D154642BE5}" destId="{5EAD4C28-3DDA-B445-88F5-7873498D5F20}" srcOrd="2" destOrd="0" presId="urn:microsoft.com/office/officeart/2017/3/layout/HorizontalPathTimeline"/>
    <dgm:cxn modelId="{2A7182E2-462B-B446-ACE9-292AA0CC9DF6}" type="presParOf" srcId="{23D168F6-9227-6F4F-BF85-F3D154642BE5}" destId="{22BC2B9A-F419-E84A-9761-BB6DF23DC135}" srcOrd="3" destOrd="0" presId="urn:microsoft.com/office/officeart/2017/3/layout/HorizontalPathTimeline"/>
    <dgm:cxn modelId="{9DA7CA46-5700-A94E-AFEE-35CB4BE5A218}" type="presParOf" srcId="{23D168F6-9227-6F4F-BF85-F3D154642BE5}" destId="{96F7676A-70D6-4149-BA9D-33EA7ADC626A}" srcOrd="4" destOrd="0" presId="urn:microsoft.com/office/officeart/2017/3/layout/HorizontalPathTimeline"/>
    <dgm:cxn modelId="{6D0F305F-C650-8B4F-8D05-B01B4ECF0C5B}" type="presParOf" srcId="{16D4B7A0-00BC-8F42-9A95-089FC2E3665B}" destId="{55B50E2E-15E7-0A43-8D2A-DA170AC988E6}" srcOrd="7" destOrd="0" presId="urn:microsoft.com/office/officeart/2017/3/layout/HorizontalPathTimeline"/>
    <dgm:cxn modelId="{AF3E4B81-1BE3-8140-93F2-3A4D3E9F2BD7}" type="presParOf" srcId="{16D4B7A0-00BC-8F42-9A95-089FC2E3665B}" destId="{B6D56DD7-D2A8-DE48-8204-803884CE9691}" srcOrd="8" destOrd="0" presId="urn:microsoft.com/office/officeart/2017/3/layout/HorizontalPathTimeline"/>
    <dgm:cxn modelId="{2F61BA60-D7FB-B940-BE76-7D1CD73BC242}" type="presParOf" srcId="{B6D56DD7-D2A8-DE48-8204-803884CE9691}" destId="{5C0379FD-A852-FE42-9E3E-ACEC8618C223}" srcOrd="0" destOrd="0" presId="urn:microsoft.com/office/officeart/2017/3/layout/HorizontalPathTimeline"/>
    <dgm:cxn modelId="{C7BBCBCF-9065-9740-A514-25241C620483}" type="presParOf" srcId="{B6D56DD7-D2A8-DE48-8204-803884CE9691}" destId="{B064BDF2-3716-7246-812E-90C7B0D86415}" srcOrd="1" destOrd="0" presId="urn:microsoft.com/office/officeart/2017/3/layout/HorizontalPathTimeline"/>
    <dgm:cxn modelId="{6E69A8D2-AC88-8D43-A337-A9B7C8DB882E}" type="presParOf" srcId="{B064BDF2-3716-7246-812E-90C7B0D86415}" destId="{D1B3B8EF-AB26-CB49-87B0-6A0F1597EC7C}" srcOrd="0" destOrd="0" presId="urn:microsoft.com/office/officeart/2017/3/layout/HorizontalPathTimeline"/>
    <dgm:cxn modelId="{F9096B96-FD09-0C48-8269-83AAD180E4FF}" type="presParOf" srcId="{B064BDF2-3716-7246-812E-90C7B0D86415}" destId="{CDE5D800-E117-CF44-82B0-FA8E68ADF8B1}" srcOrd="1" destOrd="0" presId="urn:microsoft.com/office/officeart/2017/3/layout/HorizontalPathTimeline"/>
    <dgm:cxn modelId="{853F1981-0400-B54C-8AC8-769A21FD99EB}" type="presParOf" srcId="{B6D56DD7-D2A8-DE48-8204-803884CE9691}" destId="{68CCBFCA-A9D0-F645-9C00-1F2050627B1C}" srcOrd="2" destOrd="0" presId="urn:microsoft.com/office/officeart/2017/3/layout/HorizontalPathTimeline"/>
    <dgm:cxn modelId="{F6FD1982-894A-F04C-858F-4BD04870E792}" type="presParOf" srcId="{B6D56DD7-D2A8-DE48-8204-803884CE9691}" destId="{B52CFBAF-E327-8D4E-9A3A-6978625CB35F}" srcOrd="3" destOrd="0" presId="urn:microsoft.com/office/officeart/2017/3/layout/HorizontalPathTimeline"/>
    <dgm:cxn modelId="{187505A1-FDFE-7A4A-8D8C-418101368112}" type="presParOf" srcId="{B6D56DD7-D2A8-DE48-8204-803884CE9691}" destId="{8340EF2A-E761-7546-8FF7-108D5D4A0CB5}" srcOrd="4" destOrd="0" presId="urn:microsoft.com/office/officeart/2017/3/layout/HorizontalPathTimeline"/>
    <dgm:cxn modelId="{F2022459-4733-3E4A-80BC-BBD298D4865F}" type="presParOf" srcId="{16D4B7A0-00BC-8F42-9A95-089FC2E3665B}" destId="{A4187E6F-2674-4245-A314-7C83AD6B5C51}" srcOrd="9" destOrd="0" presId="urn:microsoft.com/office/officeart/2017/3/layout/HorizontalPathTimeline"/>
    <dgm:cxn modelId="{574031DA-A154-9946-86C7-51BA5285453D}" type="presParOf" srcId="{16D4B7A0-00BC-8F42-9A95-089FC2E3665B}" destId="{0E7280DC-8B1C-8548-BBE4-39AEF3F8E5BE}" srcOrd="10" destOrd="0" presId="urn:microsoft.com/office/officeart/2017/3/layout/HorizontalPathTimeline"/>
    <dgm:cxn modelId="{4CD7545E-5B1C-B84A-AED1-38A55216F2A2}" type="presParOf" srcId="{0E7280DC-8B1C-8548-BBE4-39AEF3F8E5BE}" destId="{D2B4CB47-B27F-B040-867C-5A46BBBFD835}" srcOrd="0" destOrd="0" presId="urn:microsoft.com/office/officeart/2017/3/layout/HorizontalPathTimeline"/>
    <dgm:cxn modelId="{A2C947E6-08DA-AE47-8C85-E9EFA1487ED0}" type="presParOf" srcId="{0E7280DC-8B1C-8548-BBE4-39AEF3F8E5BE}" destId="{E06FC8F7-B946-6F4E-892C-D7CEB1644172}" srcOrd="1" destOrd="0" presId="urn:microsoft.com/office/officeart/2017/3/layout/HorizontalPathTimeline"/>
    <dgm:cxn modelId="{9778F63D-A7DF-E344-AB81-BB11AF5F0E3B}" type="presParOf" srcId="{E06FC8F7-B946-6F4E-892C-D7CEB1644172}" destId="{0CCC355F-0CB5-BD43-A486-DE100D68834B}" srcOrd="0" destOrd="0" presId="urn:microsoft.com/office/officeart/2017/3/layout/HorizontalPathTimeline"/>
    <dgm:cxn modelId="{AFD187F9-54E8-7D4A-AB90-D5D86338FD3D}" type="presParOf" srcId="{E06FC8F7-B946-6F4E-892C-D7CEB1644172}" destId="{F88C507D-809F-E34E-B69C-96E764688502}" srcOrd="1" destOrd="0" presId="urn:microsoft.com/office/officeart/2017/3/layout/HorizontalPathTimeline"/>
    <dgm:cxn modelId="{E0932D50-3DE3-F649-AC0A-6C60D5375EF0}" type="presParOf" srcId="{0E7280DC-8B1C-8548-BBE4-39AEF3F8E5BE}" destId="{893C2BBD-9D56-3D41-BCEF-7E5B0CFD56D9}" srcOrd="2" destOrd="0" presId="urn:microsoft.com/office/officeart/2017/3/layout/HorizontalPathTimeline"/>
    <dgm:cxn modelId="{1E1F197C-0527-3A4B-AE08-98DB17FDF908}" type="presParOf" srcId="{0E7280DC-8B1C-8548-BBE4-39AEF3F8E5BE}" destId="{0F7C3240-8C78-4C45-B407-BD13EF43771F}" srcOrd="3" destOrd="0" presId="urn:microsoft.com/office/officeart/2017/3/layout/HorizontalPathTimeline"/>
    <dgm:cxn modelId="{B28FB650-4B08-A440-867A-DA6D83A768CB}" type="presParOf" srcId="{0E7280DC-8B1C-8548-BBE4-39AEF3F8E5BE}" destId="{80FA5515-AF5B-0B41-A5E3-C27BA58EE33C}"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C45F36C-E644-4C3B-BD31-E4F28BCD55D5}" type="doc">
      <dgm:prSet loTypeId="urn:microsoft.com/office/officeart/2005/8/layout/process4" loCatId="process" qsTypeId="urn:microsoft.com/office/officeart/2005/8/quickstyle/simple2" qsCatId="simple" csTypeId="urn:microsoft.com/office/officeart/2005/8/colors/accent3_2" csCatId="accent3"/>
      <dgm:spPr/>
      <dgm:t>
        <a:bodyPr/>
        <a:lstStyle/>
        <a:p>
          <a:endParaRPr lang="en-US"/>
        </a:p>
      </dgm:t>
    </dgm:pt>
    <dgm:pt modelId="{E24A2A84-9AAC-4B76-BE89-CBAE896DAC8E}">
      <dgm:prSet/>
      <dgm:spPr/>
      <dgm:t>
        <a:bodyPr/>
        <a:lstStyle/>
        <a:p>
          <a:r>
            <a:rPr lang="en-US"/>
            <a:t>With respect to what? The budget? The revenue collection? The DTAs?</a:t>
          </a:r>
        </a:p>
      </dgm:t>
    </dgm:pt>
    <dgm:pt modelId="{EC76E759-BF6C-449D-84F9-ABB8DB7D9C54}" type="parTrans" cxnId="{59C21868-2F05-4D75-9248-46E1EE5A005C}">
      <dgm:prSet/>
      <dgm:spPr/>
      <dgm:t>
        <a:bodyPr/>
        <a:lstStyle/>
        <a:p>
          <a:endParaRPr lang="en-US"/>
        </a:p>
      </dgm:t>
    </dgm:pt>
    <dgm:pt modelId="{B6C34CDB-06C6-42A4-AA43-218F0DC18EC8}" type="sibTrans" cxnId="{59C21868-2F05-4D75-9248-46E1EE5A005C}">
      <dgm:prSet/>
      <dgm:spPr/>
      <dgm:t>
        <a:bodyPr/>
        <a:lstStyle/>
        <a:p>
          <a:endParaRPr lang="en-US"/>
        </a:p>
      </dgm:t>
    </dgm:pt>
    <dgm:pt modelId="{2871FEAB-F73C-4C8B-8844-3F159DDE6840}">
      <dgm:prSet/>
      <dgm:spPr/>
      <dgm:t>
        <a:bodyPr/>
        <a:lstStyle/>
        <a:p>
          <a:r>
            <a:rPr lang="en-US"/>
            <a:t>Salient features will be to:</a:t>
          </a:r>
        </a:p>
      </dgm:t>
    </dgm:pt>
    <dgm:pt modelId="{473FCD9E-E260-4CB6-BAA9-6796AFCBA0FB}" type="parTrans" cxnId="{1B09FD81-F96E-4AC8-BD55-8CCA0942E84C}">
      <dgm:prSet/>
      <dgm:spPr/>
      <dgm:t>
        <a:bodyPr/>
        <a:lstStyle/>
        <a:p>
          <a:endParaRPr lang="en-US"/>
        </a:p>
      </dgm:t>
    </dgm:pt>
    <dgm:pt modelId="{A40D8589-CF5D-4AE6-877F-D23C57236AF7}" type="sibTrans" cxnId="{1B09FD81-F96E-4AC8-BD55-8CCA0942E84C}">
      <dgm:prSet/>
      <dgm:spPr/>
      <dgm:t>
        <a:bodyPr/>
        <a:lstStyle/>
        <a:p>
          <a:endParaRPr lang="en-US"/>
        </a:p>
      </dgm:t>
    </dgm:pt>
    <dgm:pt modelId="{B107517E-8C72-4444-AB37-E2BE845DE053}">
      <dgm:prSet/>
      <dgm:spPr/>
      <dgm:t>
        <a:bodyPr/>
        <a:lstStyle/>
        <a:p>
          <a:r>
            <a:rPr lang="en-US"/>
            <a:t>set up (reinforcement) of audit controls, anti-fraud and anti corruption measures</a:t>
          </a:r>
        </a:p>
      </dgm:t>
    </dgm:pt>
    <dgm:pt modelId="{5CC408DF-26EB-4B76-B887-4EFEE38BAB77}" type="parTrans" cxnId="{1BC3F8A5-75C6-4121-B8D2-2BD74818D546}">
      <dgm:prSet/>
      <dgm:spPr/>
      <dgm:t>
        <a:bodyPr/>
        <a:lstStyle/>
        <a:p>
          <a:endParaRPr lang="en-US"/>
        </a:p>
      </dgm:t>
    </dgm:pt>
    <dgm:pt modelId="{3AD48C4D-1F93-4454-8BE5-256F179DAC29}" type="sibTrans" cxnId="{1BC3F8A5-75C6-4121-B8D2-2BD74818D546}">
      <dgm:prSet/>
      <dgm:spPr/>
      <dgm:t>
        <a:bodyPr/>
        <a:lstStyle/>
        <a:p>
          <a:endParaRPr lang="en-US"/>
        </a:p>
      </dgm:t>
    </dgm:pt>
    <dgm:pt modelId="{0B1AFD05-8D15-40C5-9220-33B868264EA0}">
      <dgm:prSet/>
      <dgm:spPr/>
      <dgm:t>
        <a:bodyPr/>
        <a:lstStyle/>
        <a:p>
          <a:r>
            <a:rPr lang="en-US"/>
            <a:t>implement sound tax administration and country by country reporting to increase financial transparency</a:t>
          </a:r>
        </a:p>
      </dgm:t>
    </dgm:pt>
    <dgm:pt modelId="{BD915127-5931-40C3-9AD0-2659551B29FC}" type="parTrans" cxnId="{FF2BC9C0-87FD-46B5-AA5A-05B97C7A0166}">
      <dgm:prSet/>
      <dgm:spPr/>
      <dgm:t>
        <a:bodyPr/>
        <a:lstStyle/>
        <a:p>
          <a:endParaRPr lang="en-US"/>
        </a:p>
      </dgm:t>
    </dgm:pt>
    <dgm:pt modelId="{998EBE1B-094A-4C4F-AABC-BF69F43E6545}" type="sibTrans" cxnId="{FF2BC9C0-87FD-46B5-AA5A-05B97C7A0166}">
      <dgm:prSet/>
      <dgm:spPr/>
      <dgm:t>
        <a:bodyPr/>
        <a:lstStyle/>
        <a:p>
          <a:endParaRPr lang="en-US"/>
        </a:p>
      </dgm:t>
    </dgm:pt>
    <dgm:pt modelId="{4388486A-95FF-4928-8C42-AB47F532EE2D}">
      <dgm:prSet/>
      <dgm:spPr/>
      <dgm:t>
        <a:bodyPr/>
        <a:lstStyle/>
        <a:p>
          <a:r>
            <a:rPr lang="en-US"/>
            <a:t>pay attention to climate adaptation and mitigation strategies</a:t>
          </a:r>
        </a:p>
      </dgm:t>
    </dgm:pt>
    <dgm:pt modelId="{A651806A-4D3C-4C92-BA21-013ED6BB5B5D}" type="parTrans" cxnId="{487B8CDC-830B-46E0-8982-EDB90B390843}">
      <dgm:prSet/>
      <dgm:spPr/>
      <dgm:t>
        <a:bodyPr/>
        <a:lstStyle/>
        <a:p>
          <a:endParaRPr lang="en-US"/>
        </a:p>
      </dgm:t>
    </dgm:pt>
    <dgm:pt modelId="{3DF01889-22FD-415D-A316-230D55589718}" type="sibTrans" cxnId="{487B8CDC-830B-46E0-8982-EDB90B390843}">
      <dgm:prSet/>
      <dgm:spPr/>
      <dgm:t>
        <a:bodyPr/>
        <a:lstStyle/>
        <a:p>
          <a:endParaRPr lang="en-US"/>
        </a:p>
      </dgm:t>
    </dgm:pt>
    <dgm:pt modelId="{38ADF35D-A680-4413-B7E2-FE888918E827}">
      <dgm:prSet/>
      <dgm:spPr/>
      <dgm:t>
        <a:bodyPr/>
        <a:lstStyle/>
        <a:p>
          <a:r>
            <a:rPr lang="en-US"/>
            <a:t>combat IFF</a:t>
          </a:r>
        </a:p>
      </dgm:t>
    </dgm:pt>
    <dgm:pt modelId="{295256EA-05E6-4961-A407-0279805B3AC5}" type="parTrans" cxnId="{C3AC31D2-918A-4FF7-84B3-AD61F183D788}">
      <dgm:prSet/>
      <dgm:spPr/>
      <dgm:t>
        <a:bodyPr/>
        <a:lstStyle/>
        <a:p>
          <a:endParaRPr lang="en-US"/>
        </a:p>
      </dgm:t>
    </dgm:pt>
    <dgm:pt modelId="{1E62EF18-79AF-44B9-A8C7-EA96452AC53A}" type="sibTrans" cxnId="{C3AC31D2-918A-4FF7-84B3-AD61F183D788}">
      <dgm:prSet/>
      <dgm:spPr/>
      <dgm:t>
        <a:bodyPr/>
        <a:lstStyle/>
        <a:p>
          <a:endParaRPr lang="en-US"/>
        </a:p>
      </dgm:t>
    </dgm:pt>
    <dgm:pt modelId="{9D481F23-91A1-354C-9814-81EC8A2B7692}" type="pres">
      <dgm:prSet presAssocID="{BC45F36C-E644-4C3B-BD31-E4F28BCD55D5}" presName="Name0" presStyleCnt="0">
        <dgm:presLayoutVars>
          <dgm:dir/>
          <dgm:animLvl val="lvl"/>
          <dgm:resizeHandles val="exact"/>
        </dgm:presLayoutVars>
      </dgm:prSet>
      <dgm:spPr/>
    </dgm:pt>
    <dgm:pt modelId="{879ABCA3-545E-D74F-A95C-34F296F67A11}" type="pres">
      <dgm:prSet presAssocID="{2871FEAB-F73C-4C8B-8844-3F159DDE6840}" presName="boxAndChildren" presStyleCnt="0"/>
      <dgm:spPr/>
    </dgm:pt>
    <dgm:pt modelId="{F902D973-CC94-C14B-8A9C-7BBFD1FE8798}" type="pres">
      <dgm:prSet presAssocID="{2871FEAB-F73C-4C8B-8844-3F159DDE6840}" presName="parentTextBox" presStyleLbl="node1" presStyleIdx="0" presStyleCnt="2"/>
      <dgm:spPr/>
    </dgm:pt>
    <dgm:pt modelId="{A8D4D990-8E10-E54D-80C5-06D9B7C42112}" type="pres">
      <dgm:prSet presAssocID="{2871FEAB-F73C-4C8B-8844-3F159DDE6840}" presName="entireBox" presStyleLbl="node1" presStyleIdx="0" presStyleCnt="2"/>
      <dgm:spPr/>
    </dgm:pt>
    <dgm:pt modelId="{E62A0502-F747-D949-891D-8617E48990D1}" type="pres">
      <dgm:prSet presAssocID="{2871FEAB-F73C-4C8B-8844-3F159DDE6840}" presName="descendantBox" presStyleCnt="0"/>
      <dgm:spPr/>
    </dgm:pt>
    <dgm:pt modelId="{CDDA4A12-5A48-2041-9F54-8616CB3C772A}" type="pres">
      <dgm:prSet presAssocID="{B107517E-8C72-4444-AB37-E2BE845DE053}" presName="childTextBox" presStyleLbl="fgAccFollowNode1" presStyleIdx="0" presStyleCnt="4">
        <dgm:presLayoutVars>
          <dgm:bulletEnabled val="1"/>
        </dgm:presLayoutVars>
      </dgm:prSet>
      <dgm:spPr/>
    </dgm:pt>
    <dgm:pt modelId="{AF96D767-CCC4-5A4C-A1C5-7FEB929A6C58}" type="pres">
      <dgm:prSet presAssocID="{0B1AFD05-8D15-40C5-9220-33B868264EA0}" presName="childTextBox" presStyleLbl="fgAccFollowNode1" presStyleIdx="1" presStyleCnt="4">
        <dgm:presLayoutVars>
          <dgm:bulletEnabled val="1"/>
        </dgm:presLayoutVars>
      </dgm:prSet>
      <dgm:spPr/>
    </dgm:pt>
    <dgm:pt modelId="{5025F466-EA08-304F-A2F8-87107646F710}" type="pres">
      <dgm:prSet presAssocID="{4388486A-95FF-4928-8C42-AB47F532EE2D}" presName="childTextBox" presStyleLbl="fgAccFollowNode1" presStyleIdx="2" presStyleCnt="4">
        <dgm:presLayoutVars>
          <dgm:bulletEnabled val="1"/>
        </dgm:presLayoutVars>
      </dgm:prSet>
      <dgm:spPr/>
    </dgm:pt>
    <dgm:pt modelId="{3EB823D8-DBC8-C84A-AE34-4E597FC6CED0}" type="pres">
      <dgm:prSet presAssocID="{38ADF35D-A680-4413-B7E2-FE888918E827}" presName="childTextBox" presStyleLbl="fgAccFollowNode1" presStyleIdx="3" presStyleCnt="4">
        <dgm:presLayoutVars>
          <dgm:bulletEnabled val="1"/>
        </dgm:presLayoutVars>
      </dgm:prSet>
      <dgm:spPr/>
    </dgm:pt>
    <dgm:pt modelId="{5FD46A32-040C-9847-9475-18C1877D96E2}" type="pres">
      <dgm:prSet presAssocID="{B6C34CDB-06C6-42A4-AA43-218F0DC18EC8}" presName="sp" presStyleCnt="0"/>
      <dgm:spPr/>
    </dgm:pt>
    <dgm:pt modelId="{60D3D6DA-4C26-EE42-A29F-8A69ABE0209D}" type="pres">
      <dgm:prSet presAssocID="{E24A2A84-9AAC-4B76-BE89-CBAE896DAC8E}" presName="arrowAndChildren" presStyleCnt="0"/>
      <dgm:spPr/>
    </dgm:pt>
    <dgm:pt modelId="{181CAB9E-BE51-9A4E-A890-5A8913096AA0}" type="pres">
      <dgm:prSet presAssocID="{E24A2A84-9AAC-4B76-BE89-CBAE896DAC8E}" presName="parentTextArrow" presStyleLbl="node1" presStyleIdx="1" presStyleCnt="2"/>
      <dgm:spPr/>
    </dgm:pt>
  </dgm:ptLst>
  <dgm:cxnLst>
    <dgm:cxn modelId="{08E4051B-F2F6-5B43-BD04-DA58993DA70A}" type="presOf" srcId="{4388486A-95FF-4928-8C42-AB47F532EE2D}" destId="{5025F466-EA08-304F-A2F8-87107646F710}" srcOrd="0" destOrd="0" presId="urn:microsoft.com/office/officeart/2005/8/layout/process4"/>
    <dgm:cxn modelId="{CE82CA2F-BF36-6F49-BA0F-54B3193244D7}" type="presOf" srcId="{38ADF35D-A680-4413-B7E2-FE888918E827}" destId="{3EB823D8-DBC8-C84A-AE34-4E597FC6CED0}" srcOrd="0" destOrd="0" presId="urn:microsoft.com/office/officeart/2005/8/layout/process4"/>
    <dgm:cxn modelId="{A97CF766-68CF-1041-8273-EEA4CD3967E1}" type="presOf" srcId="{B107517E-8C72-4444-AB37-E2BE845DE053}" destId="{CDDA4A12-5A48-2041-9F54-8616CB3C772A}" srcOrd="0" destOrd="0" presId="urn:microsoft.com/office/officeart/2005/8/layout/process4"/>
    <dgm:cxn modelId="{59C21868-2F05-4D75-9248-46E1EE5A005C}" srcId="{BC45F36C-E644-4C3B-BD31-E4F28BCD55D5}" destId="{E24A2A84-9AAC-4B76-BE89-CBAE896DAC8E}" srcOrd="0" destOrd="0" parTransId="{EC76E759-BF6C-449D-84F9-ABB8DB7D9C54}" sibTransId="{B6C34CDB-06C6-42A4-AA43-218F0DC18EC8}"/>
    <dgm:cxn modelId="{C9F3086E-E1C4-914D-9B36-86848D3B4ED1}" type="presOf" srcId="{0B1AFD05-8D15-40C5-9220-33B868264EA0}" destId="{AF96D767-CCC4-5A4C-A1C5-7FEB929A6C58}" srcOrd="0" destOrd="0" presId="urn:microsoft.com/office/officeart/2005/8/layout/process4"/>
    <dgm:cxn modelId="{1B09FD81-F96E-4AC8-BD55-8CCA0942E84C}" srcId="{BC45F36C-E644-4C3B-BD31-E4F28BCD55D5}" destId="{2871FEAB-F73C-4C8B-8844-3F159DDE6840}" srcOrd="1" destOrd="0" parTransId="{473FCD9E-E260-4CB6-BAA9-6796AFCBA0FB}" sibTransId="{A40D8589-CF5D-4AE6-877F-D23C57236AF7}"/>
    <dgm:cxn modelId="{619F9385-3C41-2F40-B7A1-260113847197}" type="presOf" srcId="{2871FEAB-F73C-4C8B-8844-3F159DDE6840}" destId="{F902D973-CC94-C14B-8A9C-7BBFD1FE8798}" srcOrd="0" destOrd="0" presId="urn:microsoft.com/office/officeart/2005/8/layout/process4"/>
    <dgm:cxn modelId="{81C0D0A4-294B-E44C-8593-8B874BA73D7A}" type="presOf" srcId="{E24A2A84-9AAC-4B76-BE89-CBAE896DAC8E}" destId="{181CAB9E-BE51-9A4E-A890-5A8913096AA0}" srcOrd="0" destOrd="0" presId="urn:microsoft.com/office/officeart/2005/8/layout/process4"/>
    <dgm:cxn modelId="{1BC3F8A5-75C6-4121-B8D2-2BD74818D546}" srcId="{2871FEAB-F73C-4C8B-8844-3F159DDE6840}" destId="{B107517E-8C72-4444-AB37-E2BE845DE053}" srcOrd="0" destOrd="0" parTransId="{5CC408DF-26EB-4B76-B887-4EFEE38BAB77}" sibTransId="{3AD48C4D-1F93-4454-8BE5-256F179DAC29}"/>
    <dgm:cxn modelId="{A7B397A8-93FE-6D44-B69F-8332428746E9}" type="presOf" srcId="{BC45F36C-E644-4C3B-BD31-E4F28BCD55D5}" destId="{9D481F23-91A1-354C-9814-81EC8A2B7692}" srcOrd="0" destOrd="0" presId="urn:microsoft.com/office/officeart/2005/8/layout/process4"/>
    <dgm:cxn modelId="{FF2BC9C0-87FD-46B5-AA5A-05B97C7A0166}" srcId="{2871FEAB-F73C-4C8B-8844-3F159DDE6840}" destId="{0B1AFD05-8D15-40C5-9220-33B868264EA0}" srcOrd="1" destOrd="0" parTransId="{BD915127-5931-40C3-9AD0-2659551B29FC}" sibTransId="{998EBE1B-094A-4C4F-AABC-BF69F43E6545}"/>
    <dgm:cxn modelId="{C3AC31D2-918A-4FF7-84B3-AD61F183D788}" srcId="{2871FEAB-F73C-4C8B-8844-3F159DDE6840}" destId="{38ADF35D-A680-4413-B7E2-FE888918E827}" srcOrd="3" destOrd="0" parTransId="{295256EA-05E6-4961-A407-0279805B3AC5}" sibTransId="{1E62EF18-79AF-44B9-A8C7-EA96452AC53A}"/>
    <dgm:cxn modelId="{487B8CDC-830B-46E0-8982-EDB90B390843}" srcId="{2871FEAB-F73C-4C8B-8844-3F159DDE6840}" destId="{4388486A-95FF-4928-8C42-AB47F532EE2D}" srcOrd="2" destOrd="0" parTransId="{A651806A-4D3C-4C92-BA21-013ED6BB5B5D}" sibTransId="{3DF01889-22FD-415D-A316-230D55589718}"/>
    <dgm:cxn modelId="{F80B19F4-D069-734D-9DAD-AB744FAC84A1}" type="presOf" srcId="{2871FEAB-F73C-4C8B-8844-3F159DDE6840}" destId="{A8D4D990-8E10-E54D-80C5-06D9B7C42112}" srcOrd="1" destOrd="0" presId="urn:microsoft.com/office/officeart/2005/8/layout/process4"/>
    <dgm:cxn modelId="{1E347D02-5791-3044-AB49-7310FFEC0ED5}" type="presParOf" srcId="{9D481F23-91A1-354C-9814-81EC8A2B7692}" destId="{879ABCA3-545E-D74F-A95C-34F296F67A11}" srcOrd="0" destOrd="0" presId="urn:microsoft.com/office/officeart/2005/8/layout/process4"/>
    <dgm:cxn modelId="{D7D65C93-D4A2-4842-A0F2-FAF47C314A20}" type="presParOf" srcId="{879ABCA3-545E-D74F-A95C-34F296F67A11}" destId="{F902D973-CC94-C14B-8A9C-7BBFD1FE8798}" srcOrd="0" destOrd="0" presId="urn:microsoft.com/office/officeart/2005/8/layout/process4"/>
    <dgm:cxn modelId="{5724F85B-5E08-DE4B-9EBE-01B4A3032C46}" type="presParOf" srcId="{879ABCA3-545E-D74F-A95C-34F296F67A11}" destId="{A8D4D990-8E10-E54D-80C5-06D9B7C42112}" srcOrd="1" destOrd="0" presId="urn:microsoft.com/office/officeart/2005/8/layout/process4"/>
    <dgm:cxn modelId="{7BA58707-E68C-E642-9BE3-94E17049B93B}" type="presParOf" srcId="{879ABCA3-545E-D74F-A95C-34F296F67A11}" destId="{E62A0502-F747-D949-891D-8617E48990D1}" srcOrd="2" destOrd="0" presId="urn:microsoft.com/office/officeart/2005/8/layout/process4"/>
    <dgm:cxn modelId="{4F84C28C-3C07-8144-BDD0-9AA818F1285F}" type="presParOf" srcId="{E62A0502-F747-D949-891D-8617E48990D1}" destId="{CDDA4A12-5A48-2041-9F54-8616CB3C772A}" srcOrd="0" destOrd="0" presId="urn:microsoft.com/office/officeart/2005/8/layout/process4"/>
    <dgm:cxn modelId="{B96B51EF-2EE1-3E45-AC57-4FA1FF083DDE}" type="presParOf" srcId="{E62A0502-F747-D949-891D-8617E48990D1}" destId="{AF96D767-CCC4-5A4C-A1C5-7FEB929A6C58}" srcOrd="1" destOrd="0" presId="urn:microsoft.com/office/officeart/2005/8/layout/process4"/>
    <dgm:cxn modelId="{B630D854-5F24-514A-851E-B16CC9957FFF}" type="presParOf" srcId="{E62A0502-F747-D949-891D-8617E48990D1}" destId="{5025F466-EA08-304F-A2F8-87107646F710}" srcOrd="2" destOrd="0" presId="urn:microsoft.com/office/officeart/2005/8/layout/process4"/>
    <dgm:cxn modelId="{83243380-3784-3541-A375-3284DA128480}" type="presParOf" srcId="{E62A0502-F747-D949-891D-8617E48990D1}" destId="{3EB823D8-DBC8-C84A-AE34-4E597FC6CED0}" srcOrd="3" destOrd="0" presId="urn:microsoft.com/office/officeart/2005/8/layout/process4"/>
    <dgm:cxn modelId="{7E09C807-9B2B-DE4F-BC8E-5ADDA82EDDE9}" type="presParOf" srcId="{9D481F23-91A1-354C-9814-81EC8A2B7692}" destId="{5FD46A32-040C-9847-9475-18C1877D96E2}" srcOrd="1" destOrd="0" presId="urn:microsoft.com/office/officeart/2005/8/layout/process4"/>
    <dgm:cxn modelId="{1319400D-5AE3-EF43-9C20-E033E1274A9E}" type="presParOf" srcId="{9D481F23-91A1-354C-9814-81EC8A2B7692}" destId="{60D3D6DA-4C26-EE42-A29F-8A69ABE0209D}" srcOrd="2" destOrd="0" presId="urn:microsoft.com/office/officeart/2005/8/layout/process4"/>
    <dgm:cxn modelId="{DD966816-2B0C-274E-8E06-468E58BF76BD}" type="presParOf" srcId="{60D3D6DA-4C26-EE42-A29F-8A69ABE0209D}" destId="{181CAB9E-BE51-9A4E-A890-5A8913096AA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D6C58F4-783B-4BB8-9E6E-593FED33A7AA}" type="doc">
      <dgm:prSet loTypeId="urn:microsoft.com/office/officeart/2005/8/layout/gear1" loCatId="cycle" qsTypeId="urn:microsoft.com/office/officeart/2005/8/quickstyle/3d3" qsCatId="3D" csTypeId="urn:microsoft.com/office/officeart/2005/8/colors/colorful5" csCatId="colorful" phldr="1"/>
      <dgm:spPr/>
      <dgm:t>
        <a:bodyPr/>
        <a:lstStyle/>
        <a:p>
          <a:endParaRPr lang="en-US"/>
        </a:p>
      </dgm:t>
    </dgm:pt>
    <dgm:pt modelId="{6B50F714-F1CC-49EA-8023-8D77D9FB10D7}">
      <dgm:prSet phldrT="[Text]"/>
      <dgm:spPr>
        <a:xfrm>
          <a:off x="2553779" y="1704784"/>
          <a:ext cx="2083625" cy="2083625"/>
        </a:xfrm>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GB">
              <a:latin typeface="Calibri" panose="020F0502020204030204"/>
              <a:ea typeface="+mn-ea"/>
              <a:cs typeface="+mn-cs"/>
            </a:rPr>
            <a:t>Illegal sources earned, used or transferred illegally</a:t>
          </a:r>
        </a:p>
      </dgm:t>
    </dgm:pt>
    <dgm:pt modelId="{36BE8258-9A2A-4C98-A462-75E047002FB8}" type="parTrans" cxnId="{220B6FA3-FD97-4DC9-8B66-7B5D4EA7FBB6}">
      <dgm:prSet/>
      <dgm:spPr/>
      <dgm:t>
        <a:bodyPr/>
        <a:lstStyle/>
        <a:p>
          <a:endParaRPr lang="en-GB"/>
        </a:p>
      </dgm:t>
    </dgm:pt>
    <dgm:pt modelId="{C4710B23-094B-4932-BB31-F3BCAF33D804}" type="sibTrans" cxnId="{220B6FA3-FD97-4DC9-8B66-7B5D4EA7FBB6}">
      <dgm:prSet/>
      <dgm:spPr>
        <a:xfrm>
          <a:off x="2389160" y="1392865"/>
          <a:ext cx="2667040" cy="2667040"/>
        </a:xfrm>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GB"/>
        </a:p>
      </dgm:t>
    </dgm:pt>
    <dgm:pt modelId="{F8BD6FD6-E314-4799-B2C5-D022B221C8DE}">
      <dgm:prSet phldrT="[Text]"/>
      <dgm:spPr>
        <a:xfrm>
          <a:off x="1341488" y="1212291"/>
          <a:ext cx="1515364" cy="1515364"/>
        </a:xfrm>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GB">
              <a:latin typeface="Calibri" panose="020F0502020204030204"/>
              <a:ea typeface="+mn-ea"/>
              <a:cs typeface="+mn-cs"/>
            </a:rPr>
            <a:t>Illegal sources earned, used or transferred legally </a:t>
          </a:r>
        </a:p>
      </dgm:t>
    </dgm:pt>
    <dgm:pt modelId="{EBBD2C72-33DD-47AC-833D-40213E4B9ED9}" type="parTrans" cxnId="{8E52089C-97FB-429F-8FA6-BB7984A4406B}">
      <dgm:prSet/>
      <dgm:spPr/>
      <dgm:t>
        <a:bodyPr/>
        <a:lstStyle/>
        <a:p>
          <a:endParaRPr lang="en-GB"/>
        </a:p>
      </dgm:t>
    </dgm:pt>
    <dgm:pt modelId="{22C40575-FC92-4602-8362-7D9A4AA17B8C}" type="sibTrans" cxnId="{8E52089C-97FB-429F-8FA6-BB7984A4406B}">
      <dgm:prSet/>
      <dgm:spPr>
        <a:xfrm>
          <a:off x="1073120" y="878740"/>
          <a:ext cx="1937771" cy="1937771"/>
        </a:xfrm>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GB"/>
        </a:p>
      </dgm:t>
    </dgm:pt>
    <dgm:pt modelId="{4BD31030-EB3F-4946-A885-0290304600C5}">
      <dgm:prSet phldrT="[Text]"/>
      <dgm:spPr>
        <a:xfrm rot="20700000">
          <a:off x="2190246" y="166844"/>
          <a:ext cx="1484747" cy="1484747"/>
        </a:xfrm>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GB">
              <a:latin typeface="Calibri" panose="020F0502020204030204"/>
              <a:ea typeface="+mn-ea"/>
              <a:cs typeface="+mn-cs"/>
            </a:rPr>
            <a:t>Legal sources illegally used or transferred</a:t>
          </a:r>
        </a:p>
      </dgm:t>
    </dgm:pt>
    <dgm:pt modelId="{95599676-6C10-462C-ADF3-26A3ED856BBE}" type="parTrans" cxnId="{23C1F488-4BA9-483F-9150-5CDC11B1FA04}">
      <dgm:prSet/>
      <dgm:spPr/>
      <dgm:t>
        <a:bodyPr/>
        <a:lstStyle/>
        <a:p>
          <a:endParaRPr lang="en-GB"/>
        </a:p>
      </dgm:t>
    </dgm:pt>
    <dgm:pt modelId="{8F11CB94-0AE5-43E7-9FE0-A4027A624A1A}" type="sibTrans" cxnId="{23C1F488-4BA9-483F-9150-5CDC11B1FA04}">
      <dgm:prSet/>
      <dgm:spPr>
        <a:xfrm>
          <a:off x="1846809" y="-156628"/>
          <a:ext cx="2089308" cy="2089308"/>
        </a:xfrm>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en-GB"/>
        </a:p>
      </dgm:t>
    </dgm:pt>
    <dgm:pt modelId="{10E2B0C4-2327-BD4A-A8CF-21E5F0678DA1}">
      <dgm:prSet/>
      <dgm:spPr/>
    </dgm:pt>
    <dgm:pt modelId="{13A24541-3BEA-324F-BCB3-7FB9E996B9A6}" type="parTrans" cxnId="{712489E8-C67B-F84B-86B0-D1161AF4E463}">
      <dgm:prSet/>
      <dgm:spPr/>
      <dgm:t>
        <a:bodyPr/>
        <a:lstStyle/>
        <a:p>
          <a:endParaRPr lang="en-US"/>
        </a:p>
      </dgm:t>
    </dgm:pt>
    <dgm:pt modelId="{E923B5D4-2FCC-024D-8937-0E4754DE47D3}" type="sibTrans" cxnId="{712489E8-C67B-F84B-86B0-D1161AF4E463}">
      <dgm:prSet/>
      <dgm:spPr/>
      <dgm:t>
        <a:bodyPr/>
        <a:lstStyle/>
        <a:p>
          <a:endParaRPr lang="en-US"/>
        </a:p>
      </dgm:t>
    </dgm:pt>
    <dgm:pt modelId="{A11A40CE-40FB-D342-8690-1696E70155A3}">
      <dgm:prSet/>
      <dgm:spPr/>
      <dgm:t>
        <a:bodyPr/>
        <a:lstStyle/>
        <a:p>
          <a:endParaRPr lang="en-GB" b="0" i="0" u="none"/>
        </a:p>
      </dgm:t>
    </dgm:pt>
    <dgm:pt modelId="{1B16D31F-C832-2B4E-AE6E-3F6E41076B91}" type="parTrans" cxnId="{2A33177D-A175-6C4B-8B86-CAC160282A17}">
      <dgm:prSet/>
      <dgm:spPr/>
      <dgm:t>
        <a:bodyPr/>
        <a:lstStyle/>
        <a:p>
          <a:endParaRPr lang="en-US"/>
        </a:p>
      </dgm:t>
    </dgm:pt>
    <dgm:pt modelId="{6A55517D-9F4C-EA43-BFAF-CDB81757E8BF}" type="sibTrans" cxnId="{2A33177D-A175-6C4B-8B86-CAC160282A17}">
      <dgm:prSet/>
      <dgm:spPr/>
      <dgm:t>
        <a:bodyPr/>
        <a:lstStyle/>
        <a:p>
          <a:endParaRPr lang="en-US"/>
        </a:p>
      </dgm:t>
    </dgm:pt>
    <dgm:pt modelId="{95B09DFB-C4A7-014A-A538-FD0DD3D3A0EC}">
      <dgm:prSet/>
      <dgm:spPr/>
      <dgm:t>
        <a:bodyPr/>
        <a:lstStyle/>
        <a:p>
          <a:endParaRPr lang="en-GB"/>
        </a:p>
      </dgm:t>
    </dgm:pt>
    <dgm:pt modelId="{1D0E336A-C2B8-5D4E-86F9-3C80CAEFFDEF}" type="parTrans" cxnId="{EF7AA361-095D-0C42-81DB-18A3F55CDA87}">
      <dgm:prSet/>
      <dgm:spPr/>
      <dgm:t>
        <a:bodyPr/>
        <a:lstStyle/>
        <a:p>
          <a:endParaRPr lang="en-US"/>
        </a:p>
      </dgm:t>
    </dgm:pt>
    <dgm:pt modelId="{1144CD2C-0551-D74F-88B4-69406DF34E0F}" type="sibTrans" cxnId="{EF7AA361-095D-0C42-81DB-18A3F55CDA87}">
      <dgm:prSet/>
      <dgm:spPr/>
      <dgm:t>
        <a:bodyPr/>
        <a:lstStyle/>
        <a:p>
          <a:endParaRPr lang="en-US"/>
        </a:p>
      </dgm:t>
    </dgm:pt>
    <dgm:pt modelId="{CAB38C02-B44C-5C47-B6FD-27A9E28D489A}">
      <dgm:prSet/>
      <dgm:spPr/>
    </dgm:pt>
    <dgm:pt modelId="{DCBA81B2-08C1-D24D-B334-91B9301B9379}" type="parTrans" cxnId="{5B9AE4D2-FB98-4847-A001-787605CABC1A}">
      <dgm:prSet/>
      <dgm:spPr/>
      <dgm:t>
        <a:bodyPr/>
        <a:lstStyle/>
        <a:p>
          <a:endParaRPr lang="en-US"/>
        </a:p>
      </dgm:t>
    </dgm:pt>
    <dgm:pt modelId="{C0564FE1-18F5-8F49-B637-ABDE4EA55519}" type="sibTrans" cxnId="{5B9AE4D2-FB98-4847-A001-787605CABC1A}">
      <dgm:prSet/>
      <dgm:spPr/>
      <dgm:t>
        <a:bodyPr/>
        <a:lstStyle/>
        <a:p>
          <a:endParaRPr lang="en-US"/>
        </a:p>
      </dgm:t>
    </dgm:pt>
    <dgm:pt modelId="{45174F2A-C03A-614C-8FD8-6B358A8B7919}">
      <dgm:prSet/>
      <dgm:spPr/>
      <dgm:t>
        <a:bodyPr/>
        <a:lstStyle/>
        <a:p>
          <a:endParaRPr lang="en-GB" b="0" i="0" u="none"/>
        </a:p>
      </dgm:t>
    </dgm:pt>
    <dgm:pt modelId="{CA662B5B-CE3F-8D48-9409-A72230ACB013}" type="parTrans" cxnId="{E86B9D1F-FAE1-5F48-8FB7-34E4C1499646}">
      <dgm:prSet/>
      <dgm:spPr/>
      <dgm:t>
        <a:bodyPr/>
        <a:lstStyle/>
        <a:p>
          <a:endParaRPr lang="en-US"/>
        </a:p>
      </dgm:t>
    </dgm:pt>
    <dgm:pt modelId="{FB706FA6-23C3-074F-9423-894CF7FE4BBA}" type="sibTrans" cxnId="{E86B9D1F-FAE1-5F48-8FB7-34E4C1499646}">
      <dgm:prSet/>
      <dgm:spPr/>
      <dgm:t>
        <a:bodyPr/>
        <a:lstStyle/>
        <a:p>
          <a:endParaRPr lang="en-US"/>
        </a:p>
      </dgm:t>
    </dgm:pt>
    <dgm:pt modelId="{2B68260E-7DDE-114E-AC7C-27529C253449}">
      <dgm:prSet/>
      <dgm:spPr/>
      <dgm:t>
        <a:bodyPr/>
        <a:lstStyle/>
        <a:p>
          <a:endParaRPr lang="en-GB"/>
        </a:p>
      </dgm:t>
    </dgm:pt>
    <dgm:pt modelId="{CB12087D-83BE-0F45-9D07-6AE5ECFD025D}" type="parTrans" cxnId="{518CB815-06E8-204D-94BF-ACB47A296E64}">
      <dgm:prSet/>
      <dgm:spPr/>
      <dgm:t>
        <a:bodyPr/>
        <a:lstStyle/>
        <a:p>
          <a:endParaRPr lang="en-US"/>
        </a:p>
      </dgm:t>
    </dgm:pt>
    <dgm:pt modelId="{E25CFE86-2BB7-584B-AF83-D59E50F50FDB}" type="sibTrans" cxnId="{518CB815-06E8-204D-94BF-ACB47A296E64}">
      <dgm:prSet/>
      <dgm:spPr/>
      <dgm:t>
        <a:bodyPr/>
        <a:lstStyle/>
        <a:p>
          <a:endParaRPr lang="en-US"/>
        </a:p>
      </dgm:t>
    </dgm:pt>
    <dgm:pt modelId="{CFB8D23F-B5BA-6748-9F8E-B7E8590BBDCC}">
      <dgm:prSet/>
      <dgm:spPr/>
    </dgm:pt>
    <dgm:pt modelId="{B6EED859-B825-A74C-82C1-2EC460A241C3}" type="parTrans" cxnId="{E754D3DE-DF17-F54B-B52C-383C037CC87E}">
      <dgm:prSet/>
      <dgm:spPr/>
      <dgm:t>
        <a:bodyPr/>
        <a:lstStyle/>
        <a:p>
          <a:endParaRPr lang="en-US"/>
        </a:p>
      </dgm:t>
    </dgm:pt>
    <dgm:pt modelId="{D7AA6A4A-8477-DF4A-90C7-2CC9B4B1B290}" type="sibTrans" cxnId="{E754D3DE-DF17-F54B-B52C-383C037CC87E}">
      <dgm:prSet/>
      <dgm:spPr/>
      <dgm:t>
        <a:bodyPr/>
        <a:lstStyle/>
        <a:p>
          <a:endParaRPr lang="en-US"/>
        </a:p>
      </dgm:t>
    </dgm:pt>
    <dgm:pt modelId="{3CE51867-5FD3-D943-BC54-4C85A75677C8}">
      <dgm:prSet/>
      <dgm:spPr/>
      <dgm:t>
        <a:bodyPr/>
        <a:lstStyle/>
        <a:p>
          <a:endParaRPr lang="en-GB" b="0" i="0" u="none"/>
        </a:p>
      </dgm:t>
    </dgm:pt>
    <dgm:pt modelId="{ED2958AD-341D-1A46-86A0-9B6EAA82A6A0}" type="parTrans" cxnId="{42772ABE-B8A7-EF4C-99C0-0C2C9A90A8C1}">
      <dgm:prSet/>
      <dgm:spPr/>
      <dgm:t>
        <a:bodyPr/>
        <a:lstStyle/>
        <a:p>
          <a:endParaRPr lang="en-US"/>
        </a:p>
      </dgm:t>
    </dgm:pt>
    <dgm:pt modelId="{AD6AFA9F-EBF0-9447-B1BF-3290EE17EE41}" type="sibTrans" cxnId="{42772ABE-B8A7-EF4C-99C0-0C2C9A90A8C1}">
      <dgm:prSet/>
      <dgm:spPr/>
      <dgm:t>
        <a:bodyPr/>
        <a:lstStyle/>
        <a:p>
          <a:endParaRPr lang="en-US"/>
        </a:p>
      </dgm:t>
    </dgm:pt>
    <dgm:pt modelId="{B0317EF5-94A1-FE4E-ACCA-36E6624A5F0A}">
      <dgm:prSet/>
      <dgm:spPr/>
      <dgm:t>
        <a:bodyPr/>
        <a:lstStyle/>
        <a:p>
          <a:endParaRPr lang="en-GB"/>
        </a:p>
      </dgm:t>
    </dgm:pt>
    <dgm:pt modelId="{13C9B26F-EB95-4642-A3DF-616A87306870}" type="parTrans" cxnId="{762132C7-1948-AA40-B34F-EBA4998DEEA2}">
      <dgm:prSet/>
      <dgm:spPr/>
      <dgm:t>
        <a:bodyPr/>
        <a:lstStyle/>
        <a:p>
          <a:endParaRPr lang="en-US"/>
        </a:p>
      </dgm:t>
    </dgm:pt>
    <dgm:pt modelId="{874F2AB3-1CE5-7F4F-89D1-84D6294439BC}" type="sibTrans" cxnId="{762132C7-1948-AA40-B34F-EBA4998DEEA2}">
      <dgm:prSet/>
      <dgm:spPr/>
      <dgm:t>
        <a:bodyPr/>
        <a:lstStyle/>
        <a:p>
          <a:endParaRPr lang="en-US"/>
        </a:p>
      </dgm:t>
    </dgm:pt>
    <dgm:pt modelId="{2785343C-EF51-8F4B-A534-73B8F82B47DE}">
      <dgm:prSet/>
      <dgm:spPr/>
    </dgm:pt>
    <dgm:pt modelId="{9FB3BC5A-E0FA-984E-9E22-737022C85994}" type="parTrans" cxnId="{D2A0F173-497B-B643-839A-B0CC5033FCB3}">
      <dgm:prSet/>
      <dgm:spPr/>
      <dgm:t>
        <a:bodyPr/>
        <a:lstStyle/>
        <a:p>
          <a:endParaRPr lang="en-US"/>
        </a:p>
      </dgm:t>
    </dgm:pt>
    <dgm:pt modelId="{80C640DF-1E9A-5547-9B31-60850C5BE768}" type="sibTrans" cxnId="{D2A0F173-497B-B643-839A-B0CC5033FCB3}">
      <dgm:prSet/>
      <dgm:spPr/>
      <dgm:t>
        <a:bodyPr/>
        <a:lstStyle/>
        <a:p>
          <a:endParaRPr lang="en-US"/>
        </a:p>
      </dgm:t>
    </dgm:pt>
    <dgm:pt modelId="{4C816BC9-BA6E-D64F-8734-BE9606588C21}">
      <dgm:prSet/>
      <dgm:spPr/>
      <dgm:t>
        <a:bodyPr/>
        <a:lstStyle/>
        <a:p>
          <a:endParaRPr lang="en-GB" b="0" i="0" u="none"/>
        </a:p>
      </dgm:t>
    </dgm:pt>
    <dgm:pt modelId="{94086085-357E-0A4F-92C2-79AF6E03393B}" type="parTrans" cxnId="{BE7231B0-7EBD-4349-8502-C291CC924BD0}">
      <dgm:prSet/>
      <dgm:spPr/>
      <dgm:t>
        <a:bodyPr/>
        <a:lstStyle/>
        <a:p>
          <a:endParaRPr lang="en-US"/>
        </a:p>
      </dgm:t>
    </dgm:pt>
    <dgm:pt modelId="{4AE478A4-67C0-3444-AF82-E0E4874C6081}" type="sibTrans" cxnId="{BE7231B0-7EBD-4349-8502-C291CC924BD0}">
      <dgm:prSet/>
      <dgm:spPr/>
      <dgm:t>
        <a:bodyPr/>
        <a:lstStyle/>
        <a:p>
          <a:endParaRPr lang="en-US"/>
        </a:p>
      </dgm:t>
    </dgm:pt>
    <dgm:pt modelId="{174C6BE1-9914-5846-8158-1EB0A8C65628}">
      <dgm:prSet/>
      <dgm:spPr/>
      <dgm:t>
        <a:bodyPr/>
        <a:lstStyle/>
        <a:p>
          <a:endParaRPr lang="en-GB"/>
        </a:p>
      </dgm:t>
    </dgm:pt>
    <dgm:pt modelId="{1045A7FC-E2A5-FA47-A9D4-05B6B2D921D6}" type="parTrans" cxnId="{5E2434CA-A34F-A743-8EF3-E82C3ED3E1EA}">
      <dgm:prSet/>
      <dgm:spPr/>
      <dgm:t>
        <a:bodyPr/>
        <a:lstStyle/>
        <a:p>
          <a:endParaRPr lang="en-US"/>
        </a:p>
      </dgm:t>
    </dgm:pt>
    <dgm:pt modelId="{E5EA6B88-E01D-B346-AFEC-4D61D83BB375}" type="sibTrans" cxnId="{5E2434CA-A34F-A743-8EF3-E82C3ED3E1EA}">
      <dgm:prSet/>
      <dgm:spPr/>
      <dgm:t>
        <a:bodyPr/>
        <a:lstStyle/>
        <a:p>
          <a:endParaRPr lang="en-US"/>
        </a:p>
      </dgm:t>
    </dgm:pt>
    <dgm:pt modelId="{D3A98AD7-A0EE-FD4E-B9FE-696BF2F84F4A}">
      <dgm:prSet/>
      <dgm:spPr/>
    </dgm:pt>
    <dgm:pt modelId="{9E92EE9F-CBFA-9940-A84A-5624EE470D60}" type="parTrans" cxnId="{2A1FDDAE-0420-0441-8D56-E539E1C84F0C}">
      <dgm:prSet/>
      <dgm:spPr/>
      <dgm:t>
        <a:bodyPr/>
        <a:lstStyle/>
        <a:p>
          <a:endParaRPr lang="en-US"/>
        </a:p>
      </dgm:t>
    </dgm:pt>
    <dgm:pt modelId="{C1F53D88-42DB-504D-9338-61EB436D759D}" type="sibTrans" cxnId="{2A1FDDAE-0420-0441-8D56-E539E1C84F0C}">
      <dgm:prSet/>
      <dgm:spPr/>
      <dgm:t>
        <a:bodyPr/>
        <a:lstStyle/>
        <a:p>
          <a:endParaRPr lang="en-US"/>
        </a:p>
      </dgm:t>
    </dgm:pt>
    <dgm:pt modelId="{64994DC7-642A-DC48-9459-D6B37C261DD0}">
      <dgm:prSet/>
      <dgm:spPr/>
      <dgm:t>
        <a:bodyPr/>
        <a:lstStyle/>
        <a:p>
          <a:endParaRPr lang="en-GB" b="0" i="0" u="none"/>
        </a:p>
      </dgm:t>
    </dgm:pt>
    <dgm:pt modelId="{10C9A2D7-D7A7-1E4A-80F9-FC09227B000B}" type="parTrans" cxnId="{E3A3FAB2-B59E-0246-A7E2-808CCD9E40DF}">
      <dgm:prSet/>
      <dgm:spPr/>
      <dgm:t>
        <a:bodyPr/>
        <a:lstStyle/>
        <a:p>
          <a:endParaRPr lang="en-US"/>
        </a:p>
      </dgm:t>
    </dgm:pt>
    <dgm:pt modelId="{7439C83D-76D5-8043-99FC-308E894E862C}" type="sibTrans" cxnId="{E3A3FAB2-B59E-0246-A7E2-808CCD9E40DF}">
      <dgm:prSet/>
      <dgm:spPr/>
      <dgm:t>
        <a:bodyPr/>
        <a:lstStyle/>
        <a:p>
          <a:endParaRPr lang="en-US"/>
        </a:p>
      </dgm:t>
    </dgm:pt>
    <dgm:pt modelId="{D939A258-9519-684F-B5BF-A388F135E8A6}">
      <dgm:prSet/>
      <dgm:spPr/>
    </dgm:pt>
    <dgm:pt modelId="{A3D771B9-D51A-C441-8EDE-4EDD0ACC56A8}" type="parTrans" cxnId="{FD75E650-36E1-E643-ADBB-61CCBF78562B}">
      <dgm:prSet/>
      <dgm:spPr/>
      <dgm:t>
        <a:bodyPr/>
        <a:lstStyle/>
        <a:p>
          <a:endParaRPr lang="en-US"/>
        </a:p>
      </dgm:t>
    </dgm:pt>
    <dgm:pt modelId="{C1AACCA5-E9B3-874D-AF6B-AEFDFBC82CA1}" type="sibTrans" cxnId="{FD75E650-36E1-E643-ADBB-61CCBF78562B}">
      <dgm:prSet/>
      <dgm:spPr/>
      <dgm:t>
        <a:bodyPr/>
        <a:lstStyle/>
        <a:p>
          <a:endParaRPr lang="en-US"/>
        </a:p>
      </dgm:t>
    </dgm:pt>
    <dgm:pt modelId="{EF277A50-0204-144C-A18E-DC4CDC41C22A}">
      <dgm:prSet/>
      <dgm:spPr/>
      <dgm:t>
        <a:bodyPr/>
        <a:lstStyle/>
        <a:p>
          <a:endParaRPr lang="en-GB" b="0" i="0" u="none"/>
        </a:p>
      </dgm:t>
    </dgm:pt>
    <dgm:pt modelId="{B3E80370-9D0A-B74A-97E6-B0EE1C39AE47}" type="parTrans" cxnId="{424674F8-7D9B-7C47-8D6E-D951CCE50BA8}">
      <dgm:prSet/>
      <dgm:spPr/>
      <dgm:t>
        <a:bodyPr/>
        <a:lstStyle/>
        <a:p>
          <a:endParaRPr lang="en-US"/>
        </a:p>
      </dgm:t>
    </dgm:pt>
    <dgm:pt modelId="{781262D8-8272-D44B-9869-27DD1A408A60}" type="sibTrans" cxnId="{424674F8-7D9B-7C47-8D6E-D951CCE50BA8}">
      <dgm:prSet/>
      <dgm:spPr/>
      <dgm:t>
        <a:bodyPr/>
        <a:lstStyle/>
        <a:p>
          <a:endParaRPr lang="en-US"/>
        </a:p>
      </dgm:t>
    </dgm:pt>
    <dgm:pt modelId="{91CCFC8A-0EA7-724A-A599-11645815955D}">
      <dgm:prSet/>
      <dgm:spPr/>
      <dgm:t>
        <a:bodyPr/>
        <a:lstStyle/>
        <a:p>
          <a:endParaRPr lang="en-GB"/>
        </a:p>
      </dgm:t>
    </dgm:pt>
    <dgm:pt modelId="{26F47719-7B63-C04B-ADA1-996940874FE2}" type="parTrans" cxnId="{C6FF3638-AC72-9C48-A87B-B9A92EC6698E}">
      <dgm:prSet/>
      <dgm:spPr/>
      <dgm:t>
        <a:bodyPr/>
        <a:lstStyle/>
        <a:p>
          <a:endParaRPr lang="en-US"/>
        </a:p>
      </dgm:t>
    </dgm:pt>
    <dgm:pt modelId="{00C8C495-6F07-4F41-AD31-63F971C6470F}" type="sibTrans" cxnId="{C6FF3638-AC72-9C48-A87B-B9A92EC6698E}">
      <dgm:prSet/>
      <dgm:spPr/>
      <dgm:t>
        <a:bodyPr/>
        <a:lstStyle/>
        <a:p>
          <a:endParaRPr lang="en-US"/>
        </a:p>
      </dgm:t>
    </dgm:pt>
    <dgm:pt modelId="{138AE314-6EC8-594A-8165-291DA79A14BC}">
      <dgm:prSet/>
      <dgm:spPr/>
    </dgm:pt>
    <dgm:pt modelId="{AA3D2F00-96BB-734D-AC99-E720D167F388}" type="parTrans" cxnId="{A4A6A7AE-EA73-F24B-9A81-2514770E63DE}">
      <dgm:prSet/>
      <dgm:spPr/>
      <dgm:t>
        <a:bodyPr/>
        <a:lstStyle/>
        <a:p>
          <a:endParaRPr lang="en-US"/>
        </a:p>
      </dgm:t>
    </dgm:pt>
    <dgm:pt modelId="{9E92C77F-0843-934C-81DF-D604DE792E85}" type="sibTrans" cxnId="{A4A6A7AE-EA73-F24B-9A81-2514770E63DE}">
      <dgm:prSet/>
      <dgm:spPr/>
      <dgm:t>
        <a:bodyPr/>
        <a:lstStyle/>
        <a:p>
          <a:endParaRPr lang="en-US"/>
        </a:p>
      </dgm:t>
    </dgm:pt>
    <dgm:pt modelId="{3D57C2EA-B181-734E-BEFE-41B6A28FC670}">
      <dgm:prSet/>
      <dgm:spPr/>
      <dgm:t>
        <a:bodyPr/>
        <a:lstStyle/>
        <a:p>
          <a:endParaRPr lang="en-GB" b="0" i="0" u="none"/>
        </a:p>
      </dgm:t>
    </dgm:pt>
    <dgm:pt modelId="{687B938B-600D-A944-8451-9BD7FD7D6DF3}" type="parTrans" cxnId="{F8E05ECD-6388-0547-98DC-CF9B5E9E1510}">
      <dgm:prSet/>
      <dgm:spPr/>
      <dgm:t>
        <a:bodyPr/>
        <a:lstStyle/>
        <a:p>
          <a:endParaRPr lang="en-US"/>
        </a:p>
      </dgm:t>
    </dgm:pt>
    <dgm:pt modelId="{FC2C7718-0726-984E-82BD-A97901C4105E}" type="sibTrans" cxnId="{F8E05ECD-6388-0547-98DC-CF9B5E9E1510}">
      <dgm:prSet/>
      <dgm:spPr/>
      <dgm:t>
        <a:bodyPr/>
        <a:lstStyle/>
        <a:p>
          <a:endParaRPr lang="en-US"/>
        </a:p>
      </dgm:t>
    </dgm:pt>
    <dgm:pt modelId="{2C692229-ABF5-9D4F-9761-02907487242C}">
      <dgm:prSet/>
      <dgm:spPr/>
      <dgm:t>
        <a:bodyPr/>
        <a:lstStyle/>
        <a:p>
          <a:endParaRPr lang="en-GB"/>
        </a:p>
      </dgm:t>
    </dgm:pt>
    <dgm:pt modelId="{FCB3C262-9A45-D041-B341-B7DF3ABBB8CE}" type="parTrans" cxnId="{28623BFB-A1B3-EC4D-A378-6505448FC8AE}">
      <dgm:prSet/>
      <dgm:spPr/>
      <dgm:t>
        <a:bodyPr/>
        <a:lstStyle/>
        <a:p>
          <a:endParaRPr lang="en-US"/>
        </a:p>
      </dgm:t>
    </dgm:pt>
    <dgm:pt modelId="{879125C9-53AC-D646-9AF8-7E97D88192E9}" type="sibTrans" cxnId="{28623BFB-A1B3-EC4D-A378-6505448FC8AE}">
      <dgm:prSet/>
      <dgm:spPr/>
      <dgm:t>
        <a:bodyPr/>
        <a:lstStyle/>
        <a:p>
          <a:endParaRPr lang="en-US"/>
        </a:p>
      </dgm:t>
    </dgm:pt>
    <dgm:pt modelId="{FE4946FC-6159-2243-8534-8278145514A9}">
      <dgm:prSet/>
      <dgm:spPr/>
    </dgm:pt>
    <dgm:pt modelId="{FA437976-CBD5-A14C-8ED3-330AAF07737C}" type="parTrans" cxnId="{2A91F7EC-F352-3C4F-BDF6-5ECD6A3A8300}">
      <dgm:prSet/>
      <dgm:spPr/>
      <dgm:t>
        <a:bodyPr/>
        <a:lstStyle/>
        <a:p>
          <a:endParaRPr lang="en-US"/>
        </a:p>
      </dgm:t>
    </dgm:pt>
    <dgm:pt modelId="{D8FE85CF-33D4-A643-9A58-E678C94DCAEA}" type="sibTrans" cxnId="{2A91F7EC-F352-3C4F-BDF6-5ECD6A3A8300}">
      <dgm:prSet/>
      <dgm:spPr/>
      <dgm:t>
        <a:bodyPr/>
        <a:lstStyle/>
        <a:p>
          <a:endParaRPr lang="en-US"/>
        </a:p>
      </dgm:t>
    </dgm:pt>
    <dgm:pt modelId="{F003DFF1-F66F-9E43-BFF5-18CEDCBF6CAC}">
      <dgm:prSet/>
      <dgm:spPr/>
      <dgm:t>
        <a:bodyPr/>
        <a:lstStyle/>
        <a:p>
          <a:endParaRPr lang="en-GB" b="0" i="0" u="none"/>
        </a:p>
      </dgm:t>
    </dgm:pt>
    <dgm:pt modelId="{991612FF-B4D2-5D44-9847-987BA27B55C9}" type="parTrans" cxnId="{5AEB7836-D2A4-C845-A753-6F366E9DE6FA}">
      <dgm:prSet/>
      <dgm:spPr/>
      <dgm:t>
        <a:bodyPr/>
        <a:lstStyle/>
        <a:p>
          <a:endParaRPr lang="en-US"/>
        </a:p>
      </dgm:t>
    </dgm:pt>
    <dgm:pt modelId="{731B68DD-FFD5-0442-8B6D-9D80BE8653C0}" type="sibTrans" cxnId="{5AEB7836-D2A4-C845-A753-6F366E9DE6FA}">
      <dgm:prSet/>
      <dgm:spPr/>
      <dgm:t>
        <a:bodyPr/>
        <a:lstStyle/>
        <a:p>
          <a:endParaRPr lang="en-US"/>
        </a:p>
      </dgm:t>
    </dgm:pt>
    <dgm:pt modelId="{1043D393-0289-A14A-9D30-E40F1FB5524B}">
      <dgm:prSet/>
      <dgm:spPr/>
      <dgm:t>
        <a:bodyPr/>
        <a:lstStyle/>
        <a:p>
          <a:endParaRPr lang="en-GB"/>
        </a:p>
      </dgm:t>
    </dgm:pt>
    <dgm:pt modelId="{C3BD5AF3-7BEF-9540-A6FB-45453FE8697A}" type="parTrans" cxnId="{05A47E52-C184-184C-8681-F3DD13CB1C75}">
      <dgm:prSet/>
      <dgm:spPr/>
      <dgm:t>
        <a:bodyPr/>
        <a:lstStyle/>
        <a:p>
          <a:endParaRPr lang="en-US"/>
        </a:p>
      </dgm:t>
    </dgm:pt>
    <dgm:pt modelId="{AEFD87B9-DB15-DA44-A028-D5755B6DE557}" type="sibTrans" cxnId="{05A47E52-C184-184C-8681-F3DD13CB1C75}">
      <dgm:prSet/>
      <dgm:spPr/>
      <dgm:t>
        <a:bodyPr/>
        <a:lstStyle/>
        <a:p>
          <a:endParaRPr lang="en-US"/>
        </a:p>
      </dgm:t>
    </dgm:pt>
    <dgm:pt modelId="{B9A85D99-919A-774B-8BAC-6285B33B46B0}">
      <dgm:prSet/>
      <dgm:spPr/>
    </dgm:pt>
    <dgm:pt modelId="{84967ABD-73CE-1E4C-9CAD-9584D76963E0}" type="parTrans" cxnId="{87BE8A5F-F9D2-4E40-AA5B-1EE8A3B9DE25}">
      <dgm:prSet/>
      <dgm:spPr/>
      <dgm:t>
        <a:bodyPr/>
        <a:lstStyle/>
        <a:p>
          <a:endParaRPr lang="en-US"/>
        </a:p>
      </dgm:t>
    </dgm:pt>
    <dgm:pt modelId="{44DE9731-5CC2-494B-896E-F5B35DEC38F6}" type="sibTrans" cxnId="{87BE8A5F-F9D2-4E40-AA5B-1EE8A3B9DE25}">
      <dgm:prSet/>
      <dgm:spPr/>
      <dgm:t>
        <a:bodyPr/>
        <a:lstStyle/>
        <a:p>
          <a:endParaRPr lang="en-US"/>
        </a:p>
      </dgm:t>
    </dgm:pt>
    <dgm:pt modelId="{AB17AAC1-9C73-C74F-BC3A-33B1506CA9A0}">
      <dgm:prSet/>
      <dgm:spPr/>
      <dgm:t>
        <a:bodyPr/>
        <a:lstStyle/>
        <a:p>
          <a:endParaRPr lang="en-GB" b="0" i="0" u="none"/>
        </a:p>
      </dgm:t>
    </dgm:pt>
    <dgm:pt modelId="{5D4E60A6-CE7C-4343-A950-BC05A443875C}" type="parTrans" cxnId="{D032B98E-DFD8-7F4A-817A-802CA7463DA8}">
      <dgm:prSet/>
      <dgm:spPr/>
      <dgm:t>
        <a:bodyPr/>
        <a:lstStyle/>
        <a:p>
          <a:endParaRPr lang="en-US"/>
        </a:p>
      </dgm:t>
    </dgm:pt>
    <dgm:pt modelId="{F9D3E756-E5B2-0643-9798-E7067DBA7FC2}" type="sibTrans" cxnId="{D032B98E-DFD8-7F4A-817A-802CA7463DA8}">
      <dgm:prSet/>
      <dgm:spPr/>
      <dgm:t>
        <a:bodyPr/>
        <a:lstStyle/>
        <a:p>
          <a:endParaRPr lang="en-US"/>
        </a:p>
      </dgm:t>
    </dgm:pt>
    <dgm:pt modelId="{7E5AC527-D5D3-4A4B-AE66-16888C39A2AA}">
      <dgm:prSet/>
      <dgm:spPr/>
      <dgm:t>
        <a:bodyPr/>
        <a:lstStyle/>
        <a:p>
          <a:endParaRPr lang="en-GB"/>
        </a:p>
      </dgm:t>
    </dgm:pt>
    <dgm:pt modelId="{E88123C0-D87B-834E-AA36-4117D2D797EC}" type="parTrans" cxnId="{9F08D197-0259-FD48-AD42-FA4FA38D1FF1}">
      <dgm:prSet/>
      <dgm:spPr/>
      <dgm:t>
        <a:bodyPr/>
        <a:lstStyle/>
        <a:p>
          <a:endParaRPr lang="en-US"/>
        </a:p>
      </dgm:t>
    </dgm:pt>
    <dgm:pt modelId="{0DDB4990-CC04-8A44-99EE-2B0E03041CE9}" type="sibTrans" cxnId="{9F08D197-0259-FD48-AD42-FA4FA38D1FF1}">
      <dgm:prSet/>
      <dgm:spPr/>
      <dgm:t>
        <a:bodyPr/>
        <a:lstStyle/>
        <a:p>
          <a:endParaRPr lang="en-US"/>
        </a:p>
      </dgm:t>
    </dgm:pt>
    <dgm:pt modelId="{CDC4C7E1-7E4D-7F4F-9615-0C0835CAE44D}">
      <dgm:prSet/>
      <dgm:spPr/>
    </dgm:pt>
    <dgm:pt modelId="{37E709BE-33ED-D24E-8B18-CE2A178E0558}" type="parTrans" cxnId="{6A8359D6-A8A8-C848-81EF-1F8E9F917228}">
      <dgm:prSet/>
      <dgm:spPr/>
      <dgm:t>
        <a:bodyPr/>
        <a:lstStyle/>
        <a:p>
          <a:endParaRPr lang="en-US"/>
        </a:p>
      </dgm:t>
    </dgm:pt>
    <dgm:pt modelId="{39082368-D3D8-A549-8901-EC870610372F}" type="sibTrans" cxnId="{6A8359D6-A8A8-C848-81EF-1F8E9F917228}">
      <dgm:prSet/>
      <dgm:spPr/>
      <dgm:t>
        <a:bodyPr/>
        <a:lstStyle/>
        <a:p>
          <a:endParaRPr lang="en-US"/>
        </a:p>
      </dgm:t>
    </dgm:pt>
    <dgm:pt modelId="{C31DB152-0A04-594C-A847-4D3DA6A2E15C}">
      <dgm:prSet/>
      <dgm:spPr/>
      <dgm:t>
        <a:bodyPr/>
        <a:lstStyle/>
        <a:p>
          <a:endParaRPr lang="en-GB" b="0" i="0" u="none"/>
        </a:p>
      </dgm:t>
    </dgm:pt>
    <dgm:pt modelId="{E045DEC3-273B-E349-81CC-CDF9AE3461F3}" type="parTrans" cxnId="{9E7C6136-F090-B148-983A-EA4D371D9B26}">
      <dgm:prSet/>
      <dgm:spPr/>
      <dgm:t>
        <a:bodyPr/>
        <a:lstStyle/>
        <a:p>
          <a:endParaRPr lang="en-US"/>
        </a:p>
      </dgm:t>
    </dgm:pt>
    <dgm:pt modelId="{DC7370CC-B1B5-414E-AC2F-E3C98EC0E0FD}" type="sibTrans" cxnId="{9E7C6136-F090-B148-983A-EA4D371D9B26}">
      <dgm:prSet/>
      <dgm:spPr/>
      <dgm:t>
        <a:bodyPr/>
        <a:lstStyle/>
        <a:p>
          <a:endParaRPr lang="en-US"/>
        </a:p>
      </dgm:t>
    </dgm:pt>
    <dgm:pt modelId="{04231B46-B585-44A0-B7A9-F6250852C328}" type="pres">
      <dgm:prSet presAssocID="{1D6C58F4-783B-4BB8-9E6E-593FED33A7AA}" presName="composite" presStyleCnt="0">
        <dgm:presLayoutVars>
          <dgm:chMax val="3"/>
          <dgm:animLvl val="lvl"/>
          <dgm:resizeHandles val="exact"/>
        </dgm:presLayoutVars>
      </dgm:prSet>
      <dgm:spPr/>
    </dgm:pt>
    <dgm:pt modelId="{7907EFA9-3E46-48BA-9FED-DD6008C624A9}" type="pres">
      <dgm:prSet presAssocID="{6B50F714-F1CC-49EA-8023-8D77D9FB10D7}" presName="gear1" presStyleLbl="node1" presStyleIdx="0" presStyleCnt="3">
        <dgm:presLayoutVars>
          <dgm:chMax val="1"/>
          <dgm:bulletEnabled val="1"/>
        </dgm:presLayoutVars>
      </dgm:prSet>
      <dgm:spPr>
        <a:prstGeom prst="gear9">
          <a:avLst/>
        </a:prstGeom>
      </dgm:spPr>
    </dgm:pt>
    <dgm:pt modelId="{51B75C42-7896-45CB-8D7F-F05E37BAF564}" type="pres">
      <dgm:prSet presAssocID="{6B50F714-F1CC-49EA-8023-8D77D9FB10D7}" presName="gear1srcNode" presStyleLbl="node1" presStyleIdx="0" presStyleCnt="3"/>
      <dgm:spPr/>
    </dgm:pt>
    <dgm:pt modelId="{1E96110D-24E6-48DB-80BA-9D1BE4BD3C3C}" type="pres">
      <dgm:prSet presAssocID="{6B50F714-F1CC-49EA-8023-8D77D9FB10D7}" presName="gear1dstNode" presStyleLbl="node1" presStyleIdx="0" presStyleCnt="3"/>
      <dgm:spPr/>
    </dgm:pt>
    <dgm:pt modelId="{566B4EA5-BB1F-4B2A-A491-A2C3F0478AC0}" type="pres">
      <dgm:prSet presAssocID="{F8BD6FD6-E314-4799-B2C5-D022B221C8DE}" presName="gear2" presStyleLbl="node1" presStyleIdx="1" presStyleCnt="3">
        <dgm:presLayoutVars>
          <dgm:chMax val="1"/>
          <dgm:bulletEnabled val="1"/>
        </dgm:presLayoutVars>
      </dgm:prSet>
      <dgm:spPr>
        <a:prstGeom prst="gear6">
          <a:avLst/>
        </a:prstGeom>
      </dgm:spPr>
    </dgm:pt>
    <dgm:pt modelId="{6720B952-860B-4AE6-A2A5-464600B4B77F}" type="pres">
      <dgm:prSet presAssocID="{F8BD6FD6-E314-4799-B2C5-D022B221C8DE}" presName="gear2srcNode" presStyleLbl="node1" presStyleIdx="1" presStyleCnt="3"/>
      <dgm:spPr/>
    </dgm:pt>
    <dgm:pt modelId="{FB3FBE97-6F0B-4B26-B954-F2BFA5907F8D}" type="pres">
      <dgm:prSet presAssocID="{F8BD6FD6-E314-4799-B2C5-D022B221C8DE}" presName="gear2dstNode" presStyleLbl="node1" presStyleIdx="1" presStyleCnt="3"/>
      <dgm:spPr/>
    </dgm:pt>
    <dgm:pt modelId="{C6612622-2E12-4A40-A107-2B115C8CE9E9}" type="pres">
      <dgm:prSet presAssocID="{4BD31030-EB3F-4946-A885-0290304600C5}" presName="gear3" presStyleLbl="node1" presStyleIdx="2" presStyleCnt="3"/>
      <dgm:spPr>
        <a:prstGeom prst="gear6">
          <a:avLst/>
        </a:prstGeom>
      </dgm:spPr>
    </dgm:pt>
    <dgm:pt modelId="{FFA295D8-6C8F-4D39-9814-23471AC3D6EB}" type="pres">
      <dgm:prSet presAssocID="{4BD31030-EB3F-4946-A885-0290304600C5}" presName="gear3tx" presStyleLbl="node1" presStyleIdx="2" presStyleCnt="3">
        <dgm:presLayoutVars>
          <dgm:chMax val="1"/>
          <dgm:bulletEnabled val="1"/>
        </dgm:presLayoutVars>
      </dgm:prSet>
      <dgm:spPr/>
    </dgm:pt>
    <dgm:pt modelId="{2FDD3AC8-7C2A-4115-9B62-FF87A62B140F}" type="pres">
      <dgm:prSet presAssocID="{4BD31030-EB3F-4946-A885-0290304600C5}" presName="gear3srcNode" presStyleLbl="node1" presStyleIdx="2" presStyleCnt="3"/>
      <dgm:spPr/>
    </dgm:pt>
    <dgm:pt modelId="{F472CC58-5AE9-4245-A491-ACBE040388CD}" type="pres">
      <dgm:prSet presAssocID="{4BD31030-EB3F-4946-A885-0290304600C5}" presName="gear3dstNode" presStyleLbl="node1" presStyleIdx="2" presStyleCnt="3"/>
      <dgm:spPr/>
    </dgm:pt>
    <dgm:pt modelId="{BE73D7CE-1BF5-4B1C-A852-2523195F4932}" type="pres">
      <dgm:prSet presAssocID="{C4710B23-094B-4932-BB31-F3BCAF33D804}" presName="connector1" presStyleLbl="sibTrans2D1" presStyleIdx="0" presStyleCnt="3"/>
      <dgm:spPr>
        <a:prstGeom prst="circularArrow">
          <a:avLst>
            <a:gd name="adj1" fmla="val 4687"/>
            <a:gd name="adj2" fmla="val 299029"/>
            <a:gd name="adj3" fmla="val 2505778"/>
            <a:gd name="adj4" fmla="val 15883837"/>
            <a:gd name="adj5" fmla="val 5469"/>
          </a:avLst>
        </a:prstGeom>
      </dgm:spPr>
    </dgm:pt>
    <dgm:pt modelId="{EF39D916-EFCA-4AE6-98D8-1262A2440AB5}" type="pres">
      <dgm:prSet presAssocID="{22C40575-FC92-4602-8362-7D9A4AA17B8C}" presName="connector2" presStyleLbl="sibTrans2D1" presStyleIdx="1" presStyleCnt="3"/>
      <dgm:spPr>
        <a:prstGeom prst="leftCircularArrow">
          <a:avLst>
            <a:gd name="adj1" fmla="val 6452"/>
            <a:gd name="adj2" fmla="val 429999"/>
            <a:gd name="adj3" fmla="val 10489124"/>
            <a:gd name="adj4" fmla="val 14837806"/>
            <a:gd name="adj5" fmla="val 7527"/>
          </a:avLst>
        </a:prstGeom>
      </dgm:spPr>
    </dgm:pt>
    <dgm:pt modelId="{12568D80-661F-46E4-BD22-D935132729A1}" type="pres">
      <dgm:prSet presAssocID="{8F11CB94-0AE5-43E7-9FE0-A4027A624A1A}" presName="connector3" presStyleLbl="sibTrans2D1" presStyleIdx="2" presStyleCnt="3"/>
      <dgm:spPr>
        <a:prstGeom prst="circularArrow">
          <a:avLst>
            <a:gd name="adj1" fmla="val 5984"/>
            <a:gd name="adj2" fmla="val 394124"/>
            <a:gd name="adj3" fmla="val 13313824"/>
            <a:gd name="adj4" fmla="val 10508221"/>
            <a:gd name="adj5" fmla="val 6981"/>
          </a:avLst>
        </a:prstGeom>
      </dgm:spPr>
    </dgm:pt>
  </dgm:ptLst>
  <dgm:cxnLst>
    <dgm:cxn modelId="{7E2EA70B-4AA8-4EB7-B8FE-A61D13CC878A}" type="presOf" srcId="{4BD31030-EB3F-4946-A885-0290304600C5}" destId="{FFA295D8-6C8F-4D39-9814-23471AC3D6EB}" srcOrd="1" destOrd="0" presId="urn:microsoft.com/office/officeart/2005/8/layout/gear1"/>
    <dgm:cxn modelId="{518CB815-06E8-204D-94BF-ACB47A296E64}" srcId="{1D6C58F4-783B-4BB8-9E6E-593FED33A7AA}" destId="{2B68260E-7DDE-114E-AC7C-27529C253449}" srcOrd="8" destOrd="0" parTransId="{CB12087D-83BE-0F45-9D07-6AE5ECFD025D}" sibTransId="{E25CFE86-2BB7-584B-AF83-D59E50F50FDB}"/>
    <dgm:cxn modelId="{E86B9D1F-FAE1-5F48-8FB7-34E4C1499646}" srcId="{1D6C58F4-783B-4BB8-9E6E-593FED33A7AA}" destId="{45174F2A-C03A-614C-8FD8-6B358A8B7919}" srcOrd="7" destOrd="0" parTransId="{CA662B5B-CE3F-8D48-9409-A72230ACB013}" sibTransId="{FB706FA6-23C3-074F-9423-894CF7FE4BBA}"/>
    <dgm:cxn modelId="{F6AC5620-6447-4167-8EAC-A11120E6DEBF}" type="presOf" srcId="{1D6C58F4-783B-4BB8-9E6E-593FED33A7AA}" destId="{04231B46-B585-44A0-B7A9-F6250852C328}" srcOrd="0" destOrd="0" presId="urn:microsoft.com/office/officeart/2005/8/layout/gear1"/>
    <dgm:cxn modelId="{E46B7B30-73CF-471F-845A-868519D7B148}" type="presOf" srcId="{F8BD6FD6-E314-4799-B2C5-D022B221C8DE}" destId="{6720B952-860B-4AE6-A2A5-464600B4B77F}" srcOrd="1" destOrd="0" presId="urn:microsoft.com/office/officeart/2005/8/layout/gear1"/>
    <dgm:cxn modelId="{B04B0F31-4002-49CE-81CD-8EA3DD2B2A6A}" type="presOf" srcId="{4BD31030-EB3F-4946-A885-0290304600C5}" destId="{F472CC58-5AE9-4245-A491-ACBE040388CD}" srcOrd="3" destOrd="0" presId="urn:microsoft.com/office/officeart/2005/8/layout/gear1"/>
    <dgm:cxn modelId="{9E7C6136-F090-B148-983A-EA4D371D9B26}" srcId="{1D6C58F4-783B-4BB8-9E6E-593FED33A7AA}" destId="{C31DB152-0A04-594C-A847-4D3DA6A2E15C}" srcOrd="30" destOrd="0" parTransId="{E045DEC3-273B-E349-81CC-CDF9AE3461F3}" sibTransId="{DC7370CC-B1B5-414E-AC2F-E3C98EC0E0FD}"/>
    <dgm:cxn modelId="{5AEB7836-D2A4-C845-A753-6F366E9DE6FA}" srcId="{1D6C58F4-783B-4BB8-9E6E-593FED33A7AA}" destId="{F003DFF1-F66F-9E43-BFF5-18CEDCBF6CAC}" srcOrd="24" destOrd="0" parTransId="{991612FF-B4D2-5D44-9847-987BA27B55C9}" sibTransId="{731B68DD-FFD5-0442-8B6D-9D80BE8653C0}"/>
    <dgm:cxn modelId="{C6FF3638-AC72-9C48-A87B-B9A92EC6698E}" srcId="{1D6C58F4-783B-4BB8-9E6E-593FED33A7AA}" destId="{91CCFC8A-0EA7-724A-A599-11645815955D}" srcOrd="19" destOrd="0" parTransId="{26F47719-7B63-C04B-ADA1-996940874FE2}" sibTransId="{00C8C495-6F07-4F41-AD31-63F971C6470F}"/>
    <dgm:cxn modelId="{FD75E650-36E1-E643-ADBB-61CCBF78562B}" srcId="{1D6C58F4-783B-4BB8-9E6E-593FED33A7AA}" destId="{D939A258-9519-684F-B5BF-A388F135E8A6}" srcOrd="17" destOrd="0" parTransId="{A3D771B9-D51A-C441-8EDE-4EDD0ACC56A8}" sibTransId="{C1AACCA5-E9B3-874D-AF6B-AEFDFBC82CA1}"/>
    <dgm:cxn modelId="{7C2CFC50-5B73-4FC7-AB7C-56DAD80F84F7}" type="presOf" srcId="{22C40575-FC92-4602-8362-7D9A4AA17B8C}" destId="{EF39D916-EFCA-4AE6-98D8-1262A2440AB5}" srcOrd="0" destOrd="0" presId="urn:microsoft.com/office/officeart/2005/8/layout/gear1"/>
    <dgm:cxn modelId="{05A47E52-C184-184C-8681-F3DD13CB1C75}" srcId="{1D6C58F4-783B-4BB8-9E6E-593FED33A7AA}" destId="{1043D393-0289-A14A-9D30-E40F1FB5524B}" srcOrd="25" destOrd="0" parTransId="{C3BD5AF3-7BEF-9540-A6FB-45453FE8697A}" sibTransId="{AEFD87B9-DB15-DA44-A028-D5755B6DE557}"/>
    <dgm:cxn modelId="{2FD51A58-B0BC-4965-B2FA-7C2BDF8E7DA2}" type="presOf" srcId="{4BD31030-EB3F-4946-A885-0290304600C5}" destId="{2FDD3AC8-7C2A-4115-9B62-FF87A62B140F}" srcOrd="2" destOrd="0" presId="urn:microsoft.com/office/officeart/2005/8/layout/gear1"/>
    <dgm:cxn modelId="{87BE8A5F-F9D2-4E40-AA5B-1EE8A3B9DE25}" srcId="{1D6C58F4-783B-4BB8-9E6E-593FED33A7AA}" destId="{B9A85D99-919A-774B-8BAC-6285B33B46B0}" srcOrd="26" destOrd="0" parTransId="{84967ABD-73CE-1E4C-9CAD-9584D76963E0}" sibTransId="{44DE9731-5CC2-494B-896E-F5B35DEC38F6}"/>
    <dgm:cxn modelId="{EF7AA361-095D-0C42-81DB-18A3F55CDA87}" srcId="{1D6C58F4-783B-4BB8-9E6E-593FED33A7AA}" destId="{95B09DFB-C4A7-014A-A538-FD0DD3D3A0EC}" srcOrd="5" destOrd="0" parTransId="{1D0E336A-C2B8-5D4E-86F9-3C80CAEFFDEF}" sibTransId="{1144CD2C-0551-D74F-88B4-69406DF34E0F}"/>
    <dgm:cxn modelId="{CD1B4D73-5C8F-445A-B197-15824820EC86}" type="presOf" srcId="{F8BD6FD6-E314-4799-B2C5-D022B221C8DE}" destId="{566B4EA5-BB1F-4B2A-A491-A2C3F0478AC0}" srcOrd="0" destOrd="0" presId="urn:microsoft.com/office/officeart/2005/8/layout/gear1"/>
    <dgm:cxn modelId="{D2A0F173-497B-B643-839A-B0CC5033FCB3}" srcId="{1D6C58F4-783B-4BB8-9E6E-593FED33A7AA}" destId="{2785343C-EF51-8F4B-A534-73B8F82B47DE}" srcOrd="12" destOrd="0" parTransId="{9FB3BC5A-E0FA-984E-9E22-737022C85994}" sibTransId="{80C640DF-1E9A-5547-9B31-60850C5BE768}"/>
    <dgm:cxn modelId="{2A33177D-A175-6C4B-8B86-CAC160282A17}" srcId="{1D6C58F4-783B-4BB8-9E6E-593FED33A7AA}" destId="{A11A40CE-40FB-D342-8690-1696E70155A3}" srcOrd="4" destOrd="0" parTransId="{1B16D31F-C832-2B4E-AE6E-3F6E41076B91}" sibTransId="{6A55517D-9F4C-EA43-BFAF-CDB81757E8BF}"/>
    <dgm:cxn modelId="{23C1F488-4BA9-483F-9150-5CDC11B1FA04}" srcId="{1D6C58F4-783B-4BB8-9E6E-593FED33A7AA}" destId="{4BD31030-EB3F-4946-A885-0290304600C5}" srcOrd="2" destOrd="0" parTransId="{95599676-6C10-462C-ADF3-26A3ED856BBE}" sibTransId="{8F11CB94-0AE5-43E7-9FE0-A4027A624A1A}"/>
    <dgm:cxn modelId="{D032B98E-DFD8-7F4A-817A-802CA7463DA8}" srcId="{1D6C58F4-783B-4BB8-9E6E-593FED33A7AA}" destId="{AB17AAC1-9C73-C74F-BC3A-33B1506CA9A0}" srcOrd="27" destOrd="0" parTransId="{5D4E60A6-CE7C-4343-A950-BC05A443875C}" sibTransId="{F9D3E756-E5B2-0643-9798-E7067DBA7FC2}"/>
    <dgm:cxn modelId="{9F08D197-0259-FD48-AD42-FA4FA38D1FF1}" srcId="{1D6C58F4-783B-4BB8-9E6E-593FED33A7AA}" destId="{7E5AC527-D5D3-4A4B-AE66-16888C39A2AA}" srcOrd="28" destOrd="0" parTransId="{E88123C0-D87B-834E-AA36-4117D2D797EC}" sibTransId="{0DDB4990-CC04-8A44-99EE-2B0E03041CE9}"/>
    <dgm:cxn modelId="{8E52089C-97FB-429F-8FA6-BB7984A4406B}" srcId="{1D6C58F4-783B-4BB8-9E6E-593FED33A7AA}" destId="{F8BD6FD6-E314-4799-B2C5-D022B221C8DE}" srcOrd="1" destOrd="0" parTransId="{EBBD2C72-33DD-47AC-833D-40213E4B9ED9}" sibTransId="{22C40575-FC92-4602-8362-7D9A4AA17B8C}"/>
    <dgm:cxn modelId="{B059009F-9FA8-4789-8BE9-204A988944EC}" type="presOf" srcId="{F8BD6FD6-E314-4799-B2C5-D022B221C8DE}" destId="{FB3FBE97-6F0B-4B26-B954-F2BFA5907F8D}" srcOrd="2" destOrd="0" presId="urn:microsoft.com/office/officeart/2005/8/layout/gear1"/>
    <dgm:cxn modelId="{220B6FA3-FD97-4DC9-8B66-7B5D4EA7FBB6}" srcId="{1D6C58F4-783B-4BB8-9E6E-593FED33A7AA}" destId="{6B50F714-F1CC-49EA-8023-8D77D9FB10D7}" srcOrd="0" destOrd="0" parTransId="{36BE8258-9A2A-4C98-A462-75E047002FB8}" sibTransId="{C4710B23-094B-4932-BB31-F3BCAF33D804}"/>
    <dgm:cxn modelId="{B69C65A5-C90E-4B32-B8CA-88992EAD5507}" type="presOf" srcId="{C4710B23-094B-4932-BB31-F3BCAF33D804}" destId="{BE73D7CE-1BF5-4B1C-A852-2523195F4932}" srcOrd="0" destOrd="0" presId="urn:microsoft.com/office/officeart/2005/8/layout/gear1"/>
    <dgm:cxn modelId="{A4A6A7AE-EA73-F24B-9A81-2514770E63DE}" srcId="{1D6C58F4-783B-4BB8-9E6E-593FED33A7AA}" destId="{138AE314-6EC8-594A-8165-291DA79A14BC}" srcOrd="20" destOrd="0" parTransId="{AA3D2F00-96BB-734D-AC99-E720D167F388}" sibTransId="{9E92C77F-0843-934C-81DF-D604DE792E85}"/>
    <dgm:cxn modelId="{2A1FDDAE-0420-0441-8D56-E539E1C84F0C}" srcId="{1D6C58F4-783B-4BB8-9E6E-593FED33A7AA}" destId="{D3A98AD7-A0EE-FD4E-B9FE-696BF2F84F4A}" srcOrd="15" destOrd="0" parTransId="{9E92EE9F-CBFA-9940-A84A-5624EE470D60}" sibTransId="{C1F53D88-42DB-504D-9338-61EB436D759D}"/>
    <dgm:cxn modelId="{BE7231B0-7EBD-4349-8502-C291CC924BD0}" srcId="{1D6C58F4-783B-4BB8-9E6E-593FED33A7AA}" destId="{4C816BC9-BA6E-D64F-8734-BE9606588C21}" srcOrd="13" destOrd="0" parTransId="{94086085-357E-0A4F-92C2-79AF6E03393B}" sibTransId="{4AE478A4-67C0-3444-AF82-E0E4874C6081}"/>
    <dgm:cxn modelId="{E3A3FAB2-B59E-0246-A7E2-808CCD9E40DF}" srcId="{1D6C58F4-783B-4BB8-9E6E-593FED33A7AA}" destId="{64994DC7-642A-DC48-9459-D6B37C261DD0}" srcOrd="16" destOrd="0" parTransId="{10C9A2D7-D7A7-1E4A-80F9-FC09227B000B}" sibTransId="{7439C83D-76D5-8043-99FC-308E894E862C}"/>
    <dgm:cxn modelId="{42772ABE-B8A7-EF4C-99C0-0C2C9A90A8C1}" srcId="{1D6C58F4-783B-4BB8-9E6E-593FED33A7AA}" destId="{3CE51867-5FD3-D943-BC54-4C85A75677C8}" srcOrd="10" destOrd="0" parTransId="{ED2958AD-341D-1A46-86A0-9B6EAA82A6A0}" sibTransId="{AD6AFA9F-EBF0-9447-B1BF-3290EE17EE41}"/>
    <dgm:cxn modelId="{8D8C9EC5-7979-444F-BE7A-6F8C7FE97EEF}" type="presOf" srcId="{8F11CB94-0AE5-43E7-9FE0-A4027A624A1A}" destId="{12568D80-661F-46E4-BD22-D935132729A1}" srcOrd="0" destOrd="0" presId="urn:microsoft.com/office/officeart/2005/8/layout/gear1"/>
    <dgm:cxn modelId="{762132C7-1948-AA40-B34F-EBA4998DEEA2}" srcId="{1D6C58F4-783B-4BB8-9E6E-593FED33A7AA}" destId="{B0317EF5-94A1-FE4E-ACCA-36E6624A5F0A}" srcOrd="11" destOrd="0" parTransId="{13C9B26F-EB95-4642-A3DF-616A87306870}" sibTransId="{874F2AB3-1CE5-7F4F-89D1-84D6294439BC}"/>
    <dgm:cxn modelId="{5E2434CA-A34F-A743-8EF3-E82C3ED3E1EA}" srcId="{1D6C58F4-783B-4BB8-9E6E-593FED33A7AA}" destId="{174C6BE1-9914-5846-8158-1EB0A8C65628}" srcOrd="14" destOrd="0" parTransId="{1045A7FC-E2A5-FA47-A9D4-05B6B2D921D6}" sibTransId="{E5EA6B88-E01D-B346-AFEC-4D61D83BB375}"/>
    <dgm:cxn modelId="{F8E05ECD-6388-0547-98DC-CF9B5E9E1510}" srcId="{1D6C58F4-783B-4BB8-9E6E-593FED33A7AA}" destId="{3D57C2EA-B181-734E-BEFE-41B6A28FC670}" srcOrd="21" destOrd="0" parTransId="{687B938B-600D-A944-8451-9BD7FD7D6DF3}" sibTransId="{FC2C7718-0726-984E-82BD-A97901C4105E}"/>
    <dgm:cxn modelId="{5B9AE4D2-FB98-4847-A001-787605CABC1A}" srcId="{1D6C58F4-783B-4BB8-9E6E-593FED33A7AA}" destId="{CAB38C02-B44C-5C47-B6FD-27A9E28D489A}" srcOrd="6" destOrd="0" parTransId="{DCBA81B2-08C1-D24D-B334-91B9301B9379}" sibTransId="{C0564FE1-18F5-8F49-B637-ABDE4EA55519}"/>
    <dgm:cxn modelId="{6A8359D6-A8A8-C848-81EF-1F8E9F917228}" srcId="{1D6C58F4-783B-4BB8-9E6E-593FED33A7AA}" destId="{CDC4C7E1-7E4D-7F4F-9615-0C0835CAE44D}" srcOrd="29" destOrd="0" parTransId="{37E709BE-33ED-D24E-8B18-CE2A178E0558}" sibTransId="{39082368-D3D8-A549-8901-EC870610372F}"/>
    <dgm:cxn modelId="{EBECD8D6-147E-4C9B-8411-33B1EC94BA17}" type="presOf" srcId="{6B50F714-F1CC-49EA-8023-8D77D9FB10D7}" destId="{1E96110D-24E6-48DB-80BA-9D1BE4BD3C3C}" srcOrd="2" destOrd="0" presId="urn:microsoft.com/office/officeart/2005/8/layout/gear1"/>
    <dgm:cxn modelId="{E1F2E4DB-CF8D-4542-9EF7-183571FC276F}" type="presOf" srcId="{4BD31030-EB3F-4946-A885-0290304600C5}" destId="{C6612622-2E12-4A40-A107-2B115C8CE9E9}" srcOrd="0" destOrd="0" presId="urn:microsoft.com/office/officeart/2005/8/layout/gear1"/>
    <dgm:cxn modelId="{E754D3DE-DF17-F54B-B52C-383C037CC87E}" srcId="{1D6C58F4-783B-4BB8-9E6E-593FED33A7AA}" destId="{CFB8D23F-B5BA-6748-9F8E-B7E8590BBDCC}" srcOrd="9" destOrd="0" parTransId="{B6EED859-B825-A74C-82C1-2EC460A241C3}" sibTransId="{D7AA6A4A-8477-DF4A-90C7-2CC9B4B1B290}"/>
    <dgm:cxn modelId="{6C4A50E6-BEA1-4751-AC4A-FCB693FD80F6}" type="presOf" srcId="{6B50F714-F1CC-49EA-8023-8D77D9FB10D7}" destId="{7907EFA9-3E46-48BA-9FED-DD6008C624A9}" srcOrd="0" destOrd="0" presId="urn:microsoft.com/office/officeart/2005/8/layout/gear1"/>
    <dgm:cxn modelId="{1EF860E8-F9FE-4298-8D50-E67EB89E7018}" type="presOf" srcId="{6B50F714-F1CC-49EA-8023-8D77D9FB10D7}" destId="{51B75C42-7896-45CB-8D7F-F05E37BAF564}" srcOrd="1" destOrd="0" presId="urn:microsoft.com/office/officeart/2005/8/layout/gear1"/>
    <dgm:cxn modelId="{712489E8-C67B-F84B-86B0-D1161AF4E463}" srcId="{1D6C58F4-783B-4BB8-9E6E-593FED33A7AA}" destId="{10E2B0C4-2327-BD4A-A8CF-21E5F0678DA1}" srcOrd="3" destOrd="0" parTransId="{13A24541-3BEA-324F-BCB3-7FB9E996B9A6}" sibTransId="{E923B5D4-2FCC-024D-8937-0E4754DE47D3}"/>
    <dgm:cxn modelId="{2A91F7EC-F352-3C4F-BDF6-5ECD6A3A8300}" srcId="{1D6C58F4-783B-4BB8-9E6E-593FED33A7AA}" destId="{FE4946FC-6159-2243-8534-8278145514A9}" srcOrd="23" destOrd="0" parTransId="{FA437976-CBD5-A14C-8ED3-330AAF07737C}" sibTransId="{D8FE85CF-33D4-A643-9A58-E678C94DCAEA}"/>
    <dgm:cxn modelId="{424674F8-7D9B-7C47-8D6E-D951CCE50BA8}" srcId="{1D6C58F4-783B-4BB8-9E6E-593FED33A7AA}" destId="{EF277A50-0204-144C-A18E-DC4CDC41C22A}" srcOrd="18" destOrd="0" parTransId="{B3E80370-9D0A-B74A-97E6-B0EE1C39AE47}" sibTransId="{781262D8-8272-D44B-9869-27DD1A408A60}"/>
    <dgm:cxn modelId="{28623BFB-A1B3-EC4D-A378-6505448FC8AE}" srcId="{1D6C58F4-783B-4BB8-9E6E-593FED33A7AA}" destId="{2C692229-ABF5-9D4F-9761-02907487242C}" srcOrd="22" destOrd="0" parTransId="{FCB3C262-9A45-D041-B341-B7DF3ABBB8CE}" sibTransId="{879125C9-53AC-D646-9AF8-7E97D88192E9}"/>
    <dgm:cxn modelId="{1DE7B386-C1A0-46B3-A220-D5BC09FA6206}" type="presParOf" srcId="{04231B46-B585-44A0-B7A9-F6250852C328}" destId="{7907EFA9-3E46-48BA-9FED-DD6008C624A9}" srcOrd="0" destOrd="0" presId="urn:microsoft.com/office/officeart/2005/8/layout/gear1"/>
    <dgm:cxn modelId="{5BA3540E-23FF-4DB8-9F5F-52165A117560}" type="presParOf" srcId="{04231B46-B585-44A0-B7A9-F6250852C328}" destId="{51B75C42-7896-45CB-8D7F-F05E37BAF564}" srcOrd="1" destOrd="0" presId="urn:microsoft.com/office/officeart/2005/8/layout/gear1"/>
    <dgm:cxn modelId="{93D76775-B593-4D59-8FE6-A725E7848309}" type="presParOf" srcId="{04231B46-B585-44A0-B7A9-F6250852C328}" destId="{1E96110D-24E6-48DB-80BA-9D1BE4BD3C3C}" srcOrd="2" destOrd="0" presId="urn:microsoft.com/office/officeart/2005/8/layout/gear1"/>
    <dgm:cxn modelId="{8A0B059A-A8C3-41EA-B360-6B94EBB726F8}" type="presParOf" srcId="{04231B46-B585-44A0-B7A9-F6250852C328}" destId="{566B4EA5-BB1F-4B2A-A491-A2C3F0478AC0}" srcOrd="3" destOrd="0" presId="urn:microsoft.com/office/officeart/2005/8/layout/gear1"/>
    <dgm:cxn modelId="{D2A45CA8-CD70-47C6-8858-E02F43DE10FC}" type="presParOf" srcId="{04231B46-B585-44A0-B7A9-F6250852C328}" destId="{6720B952-860B-4AE6-A2A5-464600B4B77F}" srcOrd="4" destOrd="0" presId="urn:microsoft.com/office/officeart/2005/8/layout/gear1"/>
    <dgm:cxn modelId="{B68F4B36-AFFA-4584-9F85-E5AF8012132B}" type="presParOf" srcId="{04231B46-B585-44A0-B7A9-F6250852C328}" destId="{FB3FBE97-6F0B-4B26-B954-F2BFA5907F8D}" srcOrd="5" destOrd="0" presId="urn:microsoft.com/office/officeart/2005/8/layout/gear1"/>
    <dgm:cxn modelId="{AD47AD28-729A-4662-9B81-15D3369E1E1B}" type="presParOf" srcId="{04231B46-B585-44A0-B7A9-F6250852C328}" destId="{C6612622-2E12-4A40-A107-2B115C8CE9E9}" srcOrd="6" destOrd="0" presId="urn:microsoft.com/office/officeart/2005/8/layout/gear1"/>
    <dgm:cxn modelId="{2C562A71-42FE-4920-9A9A-81292D0925FA}" type="presParOf" srcId="{04231B46-B585-44A0-B7A9-F6250852C328}" destId="{FFA295D8-6C8F-4D39-9814-23471AC3D6EB}" srcOrd="7" destOrd="0" presId="urn:microsoft.com/office/officeart/2005/8/layout/gear1"/>
    <dgm:cxn modelId="{6A5874DA-F356-4EB3-9A8B-0CDF9625D559}" type="presParOf" srcId="{04231B46-B585-44A0-B7A9-F6250852C328}" destId="{2FDD3AC8-7C2A-4115-9B62-FF87A62B140F}" srcOrd="8" destOrd="0" presId="urn:microsoft.com/office/officeart/2005/8/layout/gear1"/>
    <dgm:cxn modelId="{5757DB30-2C14-4077-BC0E-3F1AFE31395F}" type="presParOf" srcId="{04231B46-B585-44A0-B7A9-F6250852C328}" destId="{F472CC58-5AE9-4245-A491-ACBE040388CD}" srcOrd="9" destOrd="0" presId="urn:microsoft.com/office/officeart/2005/8/layout/gear1"/>
    <dgm:cxn modelId="{A5A30293-825E-4D0D-8FDB-E1FC642AA6D4}" type="presParOf" srcId="{04231B46-B585-44A0-B7A9-F6250852C328}" destId="{BE73D7CE-1BF5-4B1C-A852-2523195F4932}" srcOrd="10" destOrd="0" presId="urn:microsoft.com/office/officeart/2005/8/layout/gear1"/>
    <dgm:cxn modelId="{08B64A6A-07EC-4A17-B24D-D2892F15FA56}" type="presParOf" srcId="{04231B46-B585-44A0-B7A9-F6250852C328}" destId="{EF39D916-EFCA-4AE6-98D8-1262A2440AB5}" srcOrd="11" destOrd="0" presId="urn:microsoft.com/office/officeart/2005/8/layout/gear1"/>
    <dgm:cxn modelId="{826D13A7-5F8D-4DC5-81C8-D1ED1164CE14}" type="presParOf" srcId="{04231B46-B585-44A0-B7A9-F6250852C328}" destId="{12568D80-661F-46E4-BD22-D935132729A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7A8DF61-6422-40EF-990E-287B82F6A7C4}" type="doc">
      <dgm:prSet loTypeId="urn:microsoft.com/office/officeart/2011/layout/CircleProcess" loCatId="process" qsTypeId="urn:microsoft.com/office/officeart/2005/8/quickstyle/3d2" qsCatId="3D" csTypeId="urn:microsoft.com/office/officeart/2005/8/colors/colorful2" csCatId="colorful" phldr="1"/>
      <dgm:spPr/>
    </dgm:pt>
    <dgm:pt modelId="{D73B0BB3-3D24-442B-ACD9-487951C9AF3F}">
      <dgm:prSet phldrT="[Text]"/>
      <dgm:spPr/>
      <dgm:t>
        <a:bodyPr/>
        <a:lstStyle/>
        <a:p>
          <a:r>
            <a:rPr lang="en-GB"/>
            <a:t>Award of contracts and licences</a:t>
          </a:r>
        </a:p>
      </dgm:t>
    </dgm:pt>
    <dgm:pt modelId="{648EB08B-C71B-406A-B05A-293CA838959A}" type="parTrans" cxnId="{C4E012E9-36B4-4F09-AE4A-EFA1885E588C}">
      <dgm:prSet/>
      <dgm:spPr/>
      <dgm:t>
        <a:bodyPr/>
        <a:lstStyle/>
        <a:p>
          <a:endParaRPr lang="en-GB"/>
        </a:p>
      </dgm:t>
    </dgm:pt>
    <dgm:pt modelId="{D11DDC8B-08FB-4523-B58A-C0BDC1466316}" type="sibTrans" cxnId="{C4E012E9-36B4-4F09-AE4A-EFA1885E588C}">
      <dgm:prSet/>
      <dgm:spPr/>
      <dgm:t>
        <a:bodyPr/>
        <a:lstStyle/>
        <a:p>
          <a:endParaRPr lang="en-GB"/>
        </a:p>
      </dgm:t>
    </dgm:pt>
    <dgm:pt modelId="{CC0CB1E5-D849-4F3C-B86E-E6C43CC952E1}">
      <dgm:prSet phldrT="[Text]"/>
      <dgm:spPr/>
      <dgm:t>
        <a:bodyPr/>
        <a:lstStyle/>
        <a:p>
          <a:r>
            <a:rPr lang="en-GB"/>
            <a:t>Sale of concession</a:t>
          </a:r>
        </a:p>
      </dgm:t>
    </dgm:pt>
    <dgm:pt modelId="{863E0179-1CCB-4FBD-91E5-407720581085}" type="parTrans" cxnId="{6C4000B1-6AC3-41E7-83BC-694831262490}">
      <dgm:prSet/>
      <dgm:spPr/>
      <dgm:t>
        <a:bodyPr/>
        <a:lstStyle/>
        <a:p>
          <a:endParaRPr lang="en-GB"/>
        </a:p>
      </dgm:t>
    </dgm:pt>
    <dgm:pt modelId="{5F668EB8-F420-47B9-93DF-3A4CBD3F61CD}" type="sibTrans" cxnId="{6C4000B1-6AC3-41E7-83BC-694831262490}">
      <dgm:prSet/>
      <dgm:spPr/>
      <dgm:t>
        <a:bodyPr/>
        <a:lstStyle/>
        <a:p>
          <a:endParaRPr lang="en-GB"/>
        </a:p>
      </dgm:t>
    </dgm:pt>
    <dgm:pt modelId="{63861619-03B7-4A36-AEDF-425E98C11899}">
      <dgm:prSet phldrT="[Text]"/>
      <dgm:spPr/>
      <dgm:t>
        <a:bodyPr/>
        <a:lstStyle/>
        <a:p>
          <a:r>
            <a:rPr lang="en-GB"/>
            <a:t>Business related human rights abuses and corruption</a:t>
          </a:r>
        </a:p>
      </dgm:t>
    </dgm:pt>
    <dgm:pt modelId="{13DC9353-CFB8-4D7C-81B5-DEF3E6CF2E26}" type="parTrans" cxnId="{41F6D6C1-375B-4562-8F65-A7FD5E4995ED}">
      <dgm:prSet/>
      <dgm:spPr/>
      <dgm:t>
        <a:bodyPr/>
        <a:lstStyle/>
        <a:p>
          <a:endParaRPr lang="en-GB"/>
        </a:p>
      </dgm:t>
    </dgm:pt>
    <dgm:pt modelId="{7A947EFC-E9C3-48E3-85F0-9AFD209F9CC2}" type="sibTrans" cxnId="{41F6D6C1-375B-4562-8F65-A7FD5E4995ED}">
      <dgm:prSet/>
      <dgm:spPr/>
      <dgm:t>
        <a:bodyPr/>
        <a:lstStyle/>
        <a:p>
          <a:endParaRPr lang="en-GB"/>
        </a:p>
      </dgm:t>
    </dgm:pt>
    <dgm:pt modelId="{1230F150-A9ED-4753-9E70-0D1F8FDC02F1}">
      <dgm:prSet phldrT="[Text]"/>
      <dgm:spPr/>
      <dgm:t>
        <a:bodyPr/>
        <a:lstStyle/>
        <a:p>
          <a:r>
            <a:rPr lang="en-GB"/>
            <a:t>Exploration stage and samples</a:t>
          </a:r>
        </a:p>
      </dgm:t>
    </dgm:pt>
    <dgm:pt modelId="{C4962012-2240-4470-B14E-4011EB777290}" type="parTrans" cxnId="{FB019973-2917-40D7-8645-A33EA30FE106}">
      <dgm:prSet/>
      <dgm:spPr/>
      <dgm:t>
        <a:bodyPr/>
        <a:lstStyle/>
        <a:p>
          <a:endParaRPr lang="en-GB"/>
        </a:p>
      </dgm:t>
    </dgm:pt>
    <dgm:pt modelId="{A104E084-3924-4EF1-85BB-27C0F898BB32}" type="sibTrans" cxnId="{FB019973-2917-40D7-8645-A33EA30FE106}">
      <dgm:prSet/>
      <dgm:spPr/>
      <dgm:t>
        <a:bodyPr/>
        <a:lstStyle/>
        <a:p>
          <a:endParaRPr lang="en-GB"/>
        </a:p>
      </dgm:t>
    </dgm:pt>
    <dgm:pt modelId="{C14C668B-643B-403B-9BD9-1A465F27BF09}">
      <dgm:prSet phldrT="[Text]"/>
      <dgm:spPr/>
      <dgm:t>
        <a:bodyPr/>
        <a:lstStyle/>
        <a:p>
          <a:r>
            <a:rPr lang="en-GB"/>
            <a:t>Value addition and royalties</a:t>
          </a:r>
        </a:p>
      </dgm:t>
    </dgm:pt>
    <dgm:pt modelId="{990C288B-BE3F-471D-A08A-4DD73A739D4A}" type="parTrans" cxnId="{B5C48E98-29A4-4A9B-A7B9-000FDACEE1BE}">
      <dgm:prSet/>
      <dgm:spPr/>
      <dgm:t>
        <a:bodyPr/>
        <a:lstStyle/>
        <a:p>
          <a:endParaRPr lang="en-GB"/>
        </a:p>
      </dgm:t>
    </dgm:pt>
    <dgm:pt modelId="{1E03030E-9A4B-45C5-B40B-976BC8C50EAE}" type="sibTrans" cxnId="{B5C48E98-29A4-4A9B-A7B9-000FDACEE1BE}">
      <dgm:prSet/>
      <dgm:spPr/>
      <dgm:t>
        <a:bodyPr/>
        <a:lstStyle/>
        <a:p>
          <a:endParaRPr lang="en-GB"/>
        </a:p>
      </dgm:t>
    </dgm:pt>
    <dgm:pt modelId="{9BD0E821-C5E4-41A4-A4B4-2209EE180D8D}" type="pres">
      <dgm:prSet presAssocID="{17A8DF61-6422-40EF-990E-287B82F6A7C4}" presName="Name0" presStyleCnt="0">
        <dgm:presLayoutVars>
          <dgm:chMax val="11"/>
          <dgm:chPref val="11"/>
          <dgm:dir/>
          <dgm:resizeHandles/>
        </dgm:presLayoutVars>
      </dgm:prSet>
      <dgm:spPr/>
    </dgm:pt>
    <dgm:pt modelId="{2F99DBCE-9437-44F5-A038-5D6B1557902A}" type="pres">
      <dgm:prSet presAssocID="{63861619-03B7-4A36-AEDF-425E98C11899}" presName="Accent5" presStyleCnt="0"/>
      <dgm:spPr/>
    </dgm:pt>
    <dgm:pt modelId="{CCF2766E-734A-452D-B0DE-F779ED5D35DA}" type="pres">
      <dgm:prSet presAssocID="{63861619-03B7-4A36-AEDF-425E98C11899}" presName="Accent" presStyleLbl="node1" presStyleIdx="0" presStyleCnt="5"/>
      <dgm:spPr/>
    </dgm:pt>
    <dgm:pt modelId="{8FCE2F82-A03C-4F1C-BFFC-5E8966FF353A}" type="pres">
      <dgm:prSet presAssocID="{63861619-03B7-4A36-AEDF-425E98C11899}" presName="ParentBackground5" presStyleCnt="0"/>
      <dgm:spPr/>
    </dgm:pt>
    <dgm:pt modelId="{397B54A2-E20C-45EC-811D-0F624E6F7ED9}" type="pres">
      <dgm:prSet presAssocID="{63861619-03B7-4A36-AEDF-425E98C11899}" presName="ParentBackground" presStyleLbl="fgAcc1" presStyleIdx="0" presStyleCnt="5"/>
      <dgm:spPr/>
    </dgm:pt>
    <dgm:pt modelId="{3F2625E0-7CEE-46EF-BEB4-F428C51E5186}" type="pres">
      <dgm:prSet presAssocID="{63861619-03B7-4A36-AEDF-425E98C11899}" presName="Parent5" presStyleLbl="revTx" presStyleIdx="0" presStyleCnt="0">
        <dgm:presLayoutVars>
          <dgm:chMax val="1"/>
          <dgm:chPref val="1"/>
          <dgm:bulletEnabled val="1"/>
        </dgm:presLayoutVars>
      </dgm:prSet>
      <dgm:spPr/>
    </dgm:pt>
    <dgm:pt modelId="{F9D44998-E00D-4E0D-961E-CD0ED8CE2F77}" type="pres">
      <dgm:prSet presAssocID="{CC0CB1E5-D849-4F3C-B86E-E6C43CC952E1}" presName="Accent4" presStyleCnt="0"/>
      <dgm:spPr/>
    </dgm:pt>
    <dgm:pt modelId="{480A70AB-766B-4776-BE86-EA83450F5CDF}" type="pres">
      <dgm:prSet presAssocID="{CC0CB1E5-D849-4F3C-B86E-E6C43CC952E1}" presName="Accent" presStyleLbl="node1" presStyleIdx="1" presStyleCnt="5"/>
      <dgm:spPr/>
    </dgm:pt>
    <dgm:pt modelId="{83278282-93EF-4EEE-8E48-3346BEDEFD8B}" type="pres">
      <dgm:prSet presAssocID="{CC0CB1E5-D849-4F3C-B86E-E6C43CC952E1}" presName="ParentBackground4" presStyleCnt="0"/>
      <dgm:spPr/>
    </dgm:pt>
    <dgm:pt modelId="{F6C42187-FECB-4737-B9C2-97847C02CFF7}" type="pres">
      <dgm:prSet presAssocID="{CC0CB1E5-D849-4F3C-B86E-E6C43CC952E1}" presName="ParentBackground" presStyleLbl="fgAcc1" presStyleIdx="1" presStyleCnt="5"/>
      <dgm:spPr/>
    </dgm:pt>
    <dgm:pt modelId="{32BA2CBE-7A1D-40BB-8C9F-DABDF8137912}" type="pres">
      <dgm:prSet presAssocID="{CC0CB1E5-D849-4F3C-B86E-E6C43CC952E1}" presName="Parent4" presStyleLbl="revTx" presStyleIdx="0" presStyleCnt="0">
        <dgm:presLayoutVars>
          <dgm:chMax val="1"/>
          <dgm:chPref val="1"/>
          <dgm:bulletEnabled val="1"/>
        </dgm:presLayoutVars>
      </dgm:prSet>
      <dgm:spPr/>
    </dgm:pt>
    <dgm:pt modelId="{7AD71490-3AA2-4DAC-8A3F-FD0D4558FEA6}" type="pres">
      <dgm:prSet presAssocID="{C14C668B-643B-403B-9BD9-1A465F27BF09}" presName="Accent3" presStyleCnt="0"/>
      <dgm:spPr/>
    </dgm:pt>
    <dgm:pt modelId="{AF7FC650-191A-4FC2-9438-256825648F39}" type="pres">
      <dgm:prSet presAssocID="{C14C668B-643B-403B-9BD9-1A465F27BF09}" presName="Accent" presStyleLbl="node1" presStyleIdx="2" presStyleCnt="5"/>
      <dgm:spPr/>
    </dgm:pt>
    <dgm:pt modelId="{06017EDA-FDA3-42CB-9906-0CAAEF8FC202}" type="pres">
      <dgm:prSet presAssocID="{C14C668B-643B-403B-9BD9-1A465F27BF09}" presName="ParentBackground3" presStyleCnt="0"/>
      <dgm:spPr/>
    </dgm:pt>
    <dgm:pt modelId="{D7F58ABA-AA31-4E61-8855-11F3E4C0D18F}" type="pres">
      <dgm:prSet presAssocID="{C14C668B-643B-403B-9BD9-1A465F27BF09}" presName="ParentBackground" presStyleLbl="fgAcc1" presStyleIdx="2" presStyleCnt="5"/>
      <dgm:spPr/>
    </dgm:pt>
    <dgm:pt modelId="{86E3BA7C-617F-425B-B576-AF636B4E3097}" type="pres">
      <dgm:prSet presAssocID="{C14C668B-643B-403B-9BD9-1A465F27BF09}" presName="Parent3" presStyleLbl="revTx" presStyleIdx="0" presStyleCnt="0">
        <dgm:presLayoutVars>
          <dgm:chMax val="1"/>
          <dgm:chPref val="1"/>
          <dgm:bulletEnabled val="1"/>
        </dgm:presLayoutVars>
      </dgm:prSet>
      <dgm:spPr/>
    </dgm:pt>
    <dgm:pt modelId="{54354F82-3170-4BB8-9CF1-799A322F75BE}" type="pres">
      <dgm:prSet presAssocID="{1230F150-A9ED-4753-9E70-0D1F8FDC02F1}" presName="Accent2" presStyleCnt="0"/>
      <dgm:spPr/>
    </dgm:pt>
    <dgm:pt modelId="{DF0AFB1D-59BA-43A3-A2A1-D90A17E43F3E}" type="pres">
      <dgm:prSet presAssocID="{1230F150-A9ED-4753-9E70-0D1F8FDC02F1}" presName="Accent" presStyleLbl="node1" presStyleIdx="3" presStyleCnt="5"/>
      <dgm:spPr/>
    </dgm:pt>
    <dgm:pt modelId="{2632AF3C-12EC-40EB-91A2-B9EF8E611A86}" type="pres">
      <dgm:prSet presAssocID="{1230F150-A9ED-4753-9E70-0D1F8FDC02F1}" presName="ParentBackground2" presStyleCnt="0"/>
      <dgm:spPr/>
    </dgm:pt>
    <dgm:pt modelId="{7A1E2BB6-7CC7-4AEA-8A5E-3CD1E83848A4}" type="pres">
      <dgm:prSet presAssocID="{1230F150-A9ED-4753-9E70-0D1F8FDC02F1}" presName="ParentBackground" presStyleLbl="fgAcc1" presStyleIdx="3" presStyleCnt="5"/>
      <dgm:spPr/>
    </dgm:pt>
    <dgm:pt modelId="{79F4BAFF-5522-4044-8A41-BC3A968E0D16}" type="pres">
      <dgm:prSet presAssocID="{1230F150-A9ED-4753-9E70-0D1F8FDC02F1}" presName="Parent2" presStyleLbl="revTx" presStyleIdx="0" presStyleCnt="0">
        <dgm:presLayoutVars>
          <dgm:chMax val="1"/>
          <dgm:chPref val="1"/>
          <dgm:bulletEnabled val="1"/>
        </dgm:presLayoutVars>
      </dgm:prSet>
      <dgm:spPr/>
    </dgm:pt>
    <dgm:pt modelId="{F4B91803-A366-4D4B-ADB5-82057073E705}" type="pres">
      <dgm:prSet presAssocID="{D73B0BB3-3D24-442B-ACD9-487951C9AF3F}" presName="Accent1" presStyleCnt="0"/>
      <dgm:spPr/>
    </dgm:pt>
    <dgm:pt modelId="{EEDA3615-6289-43AC-87DD-3974052F8CE8}" type="pres">
      <dgm:prSet presAssocID="{D73B0BB3-3D24-442B-ACD9-487951C9AF3F}" presName="Accent" presStyleLbl="node1" presStyleIdx="4" presStyleCnt="5"/>
      <dgm:spPr/>
    </dgm:pt>
    <dgm:pt modelId="{08EBF69D-5141-467A-ACD5-487355C8DAC7}" type="pres">
      <dgm:prSet presAssocID="{D73B0BB3-3D24-442B-ACD9-487951C9AF3F}" presName="ParentBackground1" presStyleCnt="0"/>
      <dgm:spPr/>
    </dgm:pt>
    <dgm:pt modelId="{7288EAFD-CDC5-409B-8E78-489E55713CC5}" type="pres">
      <dgm:prSet presAssocID="{D73B0BB3-3D24-442B-ACD9-487951C9AF3F}" presName="ParentBackground" presStyleLbl="fgAcc1" presStyleIdx="4" presStyleCnt="5"/>
      <dgm:spPr/>
    </dgm:pt>
    <dgm:pt modelId="{A8A4095D-C449-40BB-9766-BC14C6759B42}" type="pres">
      <dgm:prSet presAssocID="{D73B0BB3-3D24-442B-ACD9-487951C9AF3F}" presName="Parent1" presStyleLbl="revTx" presStyleIdx="0" presStyleCnt="0">
        <dgm:presLayoutVars>
          <dgm:chMax val="1"/>
          <dgm:chPref val="1"/>
          <dgm:bulletEnabled val="1"/>
        </dgm:presLayoutVars>
      </dgm:prSet>
      <dgm:spPr/>
    </dgm:pt>
  </dgm:ptLst>
  <dgm:cxnLst>
    <dgm:cxn modelId="{8CC9DB26-3AD9-4CB5-9511-219032BFAD39}" type="presOf" srcId="{63861619-03B7-4A36-AEDF-425E98C11899}" destId="{397B54A2-E20C-45EC-811D-0F624E6F7ED9}" srcOrd="0" destOrd="0" presId="urn:microsoft.com/office/officeart/2011/layout/CircleProcess"/>
    <dgm:cxn modelId="{D485862C-E3A3-499B-9DD6-7EFBA708E97B}" type="presOf" srcId="{D73B0BB3-3D24-442B-ACD9-487951C9AF3F}" destId="{A8A4095D-C449-40BB-9766-BC14C6759B42}" srcOrd="1" destOrd="0" presId="urn:microsoft.com/office/officeart/2011/layout/CircleProcess"/>
    <dgm:cxn modelId="{8D38CD55-19A8-436A-8B28-029FB47B60C4}" type="presOf" srcId="{17A8DF61-6422-40EF-990E-287B82F6A7C4}" destId="{9BD0E821-C5E4-41A4-A4B4-2209EE180D8D}" srcOrd="0" destOrd="0" presId="urn:microsoft.com/office/officeart/2011/layout/CircleProcess"/>
    <dgm:cxn modelId="{8865D655-2135-4C9E-8E7E-01FEF0654AA0}" type="presOf" srcId="{1230F150-A9ED-4753-9E70-0D1F8FDC02F1}" destId="{79F4BAFF-5522-4044-8A41-BC3A968E0D16}" srcOrd="1" destOrd="0" presId="urn:microsoft.com/office/officeart/2011/layout/CircleProcess"/>
    <dgm:cxn modelId="{FB019973-2917-40D7-8645-A33EA30FE106}" srcId="{17A8DF61-6422-40EF-990E-287B82F6A7C4}" destId="{1230F150-A9ED-4753-9E70-0D1F8FDC02F1}" srcOrd="1" destOrd="0" parTransId="{C4962012-2240-4470-B14E-4011EB777290}" sibTransId="{A104E084-3924-4EF1-85BB-27C0F898BB32}"/>
    <dgm:cxn modelId="{660A2F8D-F238-46E7-8B93-50A323AA997E}" type="presOf" srcId="{C14C668B-643B-403B-9BD9-1A465F27BF09}" destId="{86E3BA7C-617F-425B-B576-AF636B4E3097}" srcOrd="1" destOrd="0" presId="urn:microsoft.com/office/officeart/2011/layout/CircleProcess"/>
    <dgm:cxn modelId="{D19C7594-FB22-4B6A-8938-D70B030116A8}" type="presOf" srcId="{63861619-03B7-4A36-AEDF-425E98C11899}" destId="{3F2625E0-7CEE-46EF-BEB4-F428C51E5186}" srcOrd="1" destOrd="0" presId="urn:microsoft.com/office/officeart/2011/layout/CircleProcess"/>
    <dgm:cxn modelId="{B5C48E98-29A4-4A9B-A7B9-000FDACEE1BE}" srcId="{17A8DF61-6422-40EF-990E-287B82F6A7C4}" destId="{C14C668B-643B-403B-9BD9-1A465F27BF09}" srcOrd="2" destOrd="0" parTransId="{990C288B-BE3F-471D-A08A-4DD73A739D4A}" sibTransId="{1E03030E-9A4B-45C5-B40B-976BC8C50EAE}"/>
    <dgm:cxn modelId="{3555559B-B0E8-4BF7-93B9-32F9B8D5A114}" type="presOf" srcId="{1230F150-A9ED-4753-9E70-0D1F8FDC02F1}" destId="{7A1E2BB6-7CC7-4AEA-8A5E-3CD1E83848A4}" srcOrd="0" destOrd="0" presId="urn:microsoft.com/office/officeart/2011/layout/CircleProcess"/>
    <dgm:cxn modelId="{82E93FA3-CF70-4D95-8A63-96FA068555D1}" type="presOf" srcId="{C14C668B-643B-403B-9BD9-1A465F27BF09}" destId="{D7F58ABA-AA31-4E61-8855-11F3E4C0D18F}" srcOrd="0" destOrd="0" presId="urn:microsoft.com/office/officeart/2011/layout/CircleProcess"/>
    <dgm:cxn modelId="{6CDD73AD-85B7-42FB-95F7-B4882DD080B2}" type="presOf" srcId="{D73B0BB3-3D24-442B-ACD9-487951C9AF3F}" destId="{7288EAFD-CDC5-409B-8E78-489E55713CC5}" srcOrd="0" destOrd="0" presId="urn:microsoft.com/office/officeart/2011/layout/CircleProcess"/>
    <dgm:cxn modelId="{6C4000B1-6AC3-41E7-83BC-694831262490}" srcId="{17A8DF61-6422-40EF-990E-287B82F6A7C4}" destId="{CC0CB1E5-D849-4F3C-B86E-E6C43CC952E1}" srcOrd="3" destOrd="0" parTransId="{863E0179-1CCB-4FBD-91E5-407720581085}" sibTransId="{5F668EB8-F420-47B9-93DF-3A4CBD3F61CD}"/>
    <dgm:cxn modelId="{1D08AEBA-5085-4487-A5F4-90EF09A24BF6}" type="presOf" srcId="{CC0CB1E5-D849-4F3C-B86E-E6C43CC952E1}" destId="{32BA2CBE-7A1D-40BB-8C9F-DABDF8137912}" srcOrd="1" destOrd="0" presId="urn:microsoft.com/office/officeart/2011/layout/CircleProcess"/>
    <dgm:cxn modelId="{41F6D6C1-375B-4562-8F65-A7FD5E4995ED}" srcId="{17A8DF61-6422-40EF-990E-287B82F6A7C4}" destId="{63861619-03B7-4A36-AEDF-425E98C11899}" srcOrd="4" destOrd="0" parTransId="{13DC9353-CFB8-4D7C-81B5-DEF3E6CF2E26}" sibTransId="{7A947EFC-E9C3-48E3-85F0-9AFD209F9CC2}"/>
    <dgm:cxn modelId="{4A5F35E4-9CC3-4F37-BF8E-F155E5E0295B}" type="presOf" srcId="{CC0CB1E5-D849-4F3C-B86E-E6C43CC952E1}" destId="{F6C42187-FECB-4737-B9C2-97847C02CFF7}" srcOrd="0" destOrd="0" presId="urn:microsoft.com/office/officeart/2011/layout/CircleProcess"/>
    <dgm:cxn modelId="{C4E012E9-36B4-4F09-AE4A-EFA1885E588C}" srcId="{17A8DF61-6422-40EF-990E-287B82F6A7C4}" destId="{D73B0BB3-3D24-442B-ACD9-487951C9AF3F}" srcOrd="0" destOrd="0" parTransId="{648EB08B-C71B-406A-B05A-293CA838959A}" sibTransId="{D11DDC8B-08FB-4523-B58A-C0BDC1466316}"/>
    <dgm:cxn modelId="{D4892F93-4227-4F34-A18A-B32418D37C16}" type="presParOf" srcId="{9BD0E821-C5E4-41A4-A4B4-2209EE180D8D}" destId="{2F99DBCE-9437-44F5-A038-5D6B1557902A}" srcOrd="0" destOrd="0" presId="urn:microsoft.com/office/officeart/2011/layout/CircleProcess"/>
    <dgm:cxn modelId="{57A33E2C-82D9-41B1-954B-9C3C37574BE7}" type="presParOf" srcId="{2F99DBCE-9437-44F5-A038-5D6B1557902A}" destId="{CCF2766E-734A-452D-B0DE-F779ED5D35DA}" srcOrd="0" destOrd="0" presId="urn:microsoft.com/office/officeart/2011/layout/CircleProcess"/>
    <dgm:cxn modelId="{7C29BFA8-9D54-4C6D-AA4A-8EC3B498A307}" type="presParOf" srcId="{9BD0E821-C5E4-41A4-A4B4-2209EE180D8D}" destId="{8FCE2F82-A03C-4F1C-BFFC-5E8966FF353A}" srcOrd="1" destOrd="0" presId="urn:microsoft.com/office/officeart/2011/layout/CircleProcess"/>
    <dgm:cxn modelId="{51A9C75D-4701-4944-AAAF-43E3E5A1E860}" type="presParOf" srcId="{8FCE2F82-A03C-4F1C-BFFC-5E8966FF353A}" destId="{397B54A2-E20C-45EC-811D-0F624E6F7ED9}" srcOrd="0" destOrd="0" presId="urn:microsoft.com/office/officeart/2011/layout/CircleProcess"/>
    <dgm:cxn modelId="{66938A8E-097F-4919-B966-D822F7600971}" type="presParOf" srcId="{9BD0E821-C5E4-41A4-A4B4-2209EE180D8D}" destId="{3F2625E0-7CEE-46EF-BEB4-F428C51E5186}" srcOrd="2" destOrd="0" presId="urn:microsoft.com/office/officeart/2011/layout/CircleProcess"/>
    <dgm:cxn modelId="{8EED7B96-CF2F-4616-BFCB-FD1EA5FDD998}" type="presParOf" srcId="{9BD0E821-C5E4-41A4-A4B4-2209EE180D8D}" destId="{F9D44998-E00D-4E0D-961E-CD0ED8CE2F77}" srcOrd="3" destOrd="0" presId="urn:microsoft.com/office/officeart/2011/layout/CircleProcess"/>
    <dgm:cxn modelId="{C8FBC9AB-11CF-43CD-A307-D26BC33845FC}" type="presParOf" srcId="{F9D44998-E00D-4E0D-961E-CD0ED8CE2F77}" destId="{480A70AB-766B-4776-BE86-EA83450F5CDF}" srcOrd="0" destOrd="0" presId="urn:microsoft.com/office/officeart/2011/layout/CircleProcess"/>
    <dgm:cxn modelId="{DBF2A920-CA0C-40D2-896B-A2BD9D153E44}" type="presParOf" srcId="{9BD0E821-C5E4-41A4-A4B4-2209EE180D8D}" destId="{83278282-93EF-4EEE-8E48-3346BEDEFD8B}" srcOrd="4" destOrd="0" presId="urn:microsoft.com/office/officeart/2011/layout/CircleProcess"/>
    <dgm:cxn modelId="{B54E43B8-EB60-4449-8052-0F6B5CEBC81B}" type="presParOf" srcId="{83278282-93EF-4EEE-8E48-3346BEDEFD8B}" destId="{F6C42187-FECB-4737-B9C2-97847C02CFF7}" srcOrd="0" destOrd="0" presId="urn:microsoft.com/office/officeart/2011/layout/CircleProcess"/>
    <dgm:cxn modelId="{94B166DE-1402-4EE5-9392-904D7DCA45AB}" type="presParOf" srcId="{9BD0E821-C5E4-41A4-A4B4-2209EE180D8D}" destId="{32BA2CBE-7A1D-40BB-8C9F-DABDF8137912}" srcOrd="5" destOrd="0" presId="urn:microsoft.com/office/officeart/2011/layout/CircleProcess"/>
    <dgm:cxn modelId="{4123BCE0-C520-4BD5-94D8-FF25A5C1A334}" type="presParOf" srcId="{9BD0E821-C5E4-41A4-A4B4-2209EE180D8D}" destId="{7AD71490-3AA2-4DAC-8A3F-FD0D4558FEA6}" srcOrd="6" destOrd="0" presId="urn:microsoft.com/office/officeart/2011/layout/CircleProcess"/>
    <dgm:cxn modelId="{276B16A8-F608-4B57-AF33-2DCEB42066D6}" type="presParOf" srcId="{7AD71490-3AA2-4DAC-8A3F-FD0D4558FEA6}" destId="{AF7FC650-191A-4FC2-9438-256825648F39}" srcOrd="0" destOrd="0" presId="urn:microsoft.com/office/officeart/2011/layout/CircleProcess"/>
    <dgm:cxn modelId="{B7940EAA-D58C-48E2-B2D8-855B979D7DA3}" type="presParOf" srcId="{9BD0E821-C5E4-41A4-A4B4-2209EE180D8D}" destId="{06017EDA-FDA3-42CB-9906-0CAAEF8FC202}" srcOrd="7" destOrd="0" presId="urn:microsoft.com/office/officeart/2011/layout/CircleProcess"/>
    <dgm:cxn modelId="{A809EEFF-9AAF-498C-95F8-04253BD313F9}" type="presParOf" srcId="{06017EDA-FDA3-42CB-9906-0CAAEF8FC202}" destId="{D7F58ABA-AA31-4E61-8855-11F3E4C0D18F}" srcOrd="0" destOrd="0" presId="urn:microsoft.com/office/officeart/2011/layout/CircleProcess"/>
    <dgm:cxn modelId="{8C4F6F5F-7FB3-4723-8583-DD7D5290A4AB}" type="presParOf" srcId="{9BD0E821-C5E4-41A4-A4B4-2209EE180D8D}" destId="{86E3BA7C-617F-425B-B576-AF636B4E3097}" srcOrd="8" destOrd="0" presId="urn:microsoft.com/office/officeart/2011/layout/CircleProcess"/>
    <dgm:cxn modelId="{8F88538A-9843-4715-AE03-17DC3739D523}" type="presParOf" srcId="{9BD0E821-C5E4-41A4-A4B4-2209EE180D8D}" destId="{54354F82-3170-4BB8-9CF1-799A322F75BE}" srcOrd="9" destOrd="0" presId="urn:microsoft.com/office/officeart/2011/layout/CircleProcess"/>
    <dgm:cxn modelId="{E737D4FE-D704-4CC4-8E09-A8F338910200}" type="presParOf" srcId="{54354F82-3170-4BB8-9CF1-799A322F75BE}" destId="{DF0AFB1D-59BA-43A3-A2A1-D90A17E43F3E}" srcOrd="0" destOrd="0" presId="urn:microsoft.com/office/officeart/2011/layout/CircleProcess"/>
    <dgm:cxn modelId="{641F0CB5-F474-496B-B6A4-4194B45F48F0}" type="presParOf" srcId="{9BD0E821-C5E4-41A4-A4B4-2209EE180D8D}" destId="{2632AF3C-12EC-40EB-91A2-B9EF8E611A86}" srcOrd="10" destOrd="0" presId="urn:microsoft.com/office/officeart/2011/layout/CircleProcess"/>
    <dgm:cxn modelId="{C2C82212-A3ED-4920-B0DC-79106BEDA3F5}" type="presParOf" srcId="{2632AF3C-12EC-40EB-91A2-B9EF8E611A86}" destId="{7A1E2BB6-7CC7-4AEA-8A5E-3CD1E83848A4}" srcOrd="0" destOrd="0" presId="urn:microsoft.com/office/officeart/2011/layout/CircleProcess"/>
    <dgm:cxn modelId="{B8D43354-D8D3-453C-86C8-743E7DD62758}" type="presParOf" srcId="{9BD0E821-C5E4-41A4-A4B4-2209EE180D8D}" destId="{79F4BAFF-5522-4044-8A41-BC3A968E0D16}" srcOrd="11" destOrd="0" presId="urn:microsoft.com/office/officeart/2011/layout/CircleProcess"/>
    <dgm:cxn modelId="{19779A16-E910-4BF7-A857-868C0837CD84}" type="presParOf" srcId="{9BD0E821-C5E4-41A4-A4B4-2209EE180D8D}" destId="{F4B91803-A366-4D4B-ADB5-82057073E705}" srcOrd="12" destOrd="0" presId="urn:microsoft.com/office/officeart/2011/layout/CircleProcess"/>
    <dgm:cxn modelId="{5183BA9D-25D4-4DAA-A7CA-A047DEAF7381}" type="presParOf" srcId="{F4B91803-A366-4D4B-ADB5-82057073E705}" destId="{EEDA3615-6289-43AC-87DD-3974052F8CE8}" srcOrd="0" destOrd="0" presId="urn:microsoft.com/office/officeart/2011/layout/CircleProcess"/>
    <dgm:cxn modelId="{345D02B4-FE53-4BC0-8836-473303BF583F}" type="presParOf" srcId="{9BD0E821-C5E4-41A4-A4B4-2209EE180D8D}" destId="{08EBF69D-5141-467A-ACD5-487355C8DAC7}" srcOrd="13" destOrd="0" presId="urn:microsoft.com/office/officeart/2011/layout/CircleProcess"/>
    <dgm:cxn modelId="{8B034459-12D3-42CA-A8DC-B6C8EA7930C5}" type="presParOf" srcId="{08EBF69D-5141-467A-ACD5-487355C8DAC7}" destId="{7288EAFD-CDC5-409B-8E78-489E55713CC5}" srcOrd="0" destOrd="0" presId="urn:microsoft.com/office/officeart/2011/layout/CircleProcess"/>
    <dgm:cxn modelId="{F10DC33D-8AA3-41C9-8EC6-178E30650C8E}" type="presParOf" srcId="{9BD0E821-C5E4-41A4-A4B4-2209EE180D8D}" destId="{A8A4095D-C449-40BB-9766-BC14C6759B42}"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D914AFD-6CBB-2940-B092-9E31EF650EAC}" type="doc">
      <dgm:prSet loTypeId="urn:microsoft.com/office/officeart/2005/8/layout/cycle6" loCatId="" qsTypeId="urn:microsoft.com/office/officeart/2005/8/quickstyle/simple1" qsCatId="simple" csTypeId="urn:microsoft.com/office/officeart/2005/8/colors/colorful1" csCatId="colorful" phldr="1"/>
      <dgm:spPr/>
      <dgm:t>
        <a:bodyPr/>
        <a:lstStyle/>
        <a:p>
          <a:endParaRPr lang="en-US"/>
        </a:p>
      </dgm:t>
    </dgm:pt>
    <dgm:pt modelId="{C618102E-71D8-E844-96BE-DFC6BB2C210C}">
      <dgm:prSet phldrT="[Text]"/>
      <dgm:spPr/>
      <dgm:t>
        <a:bodyPr/>
        <a:lstStyle/>
        <a:p>
          <a:r>
            <a:rPr lang="en-US" dirty="0"/>
            <a:t>Trade misinvoicing</a:t>
          </a:r>
        </a:p>
      </dgm:t>
    </dgm:pt>
    <dgm:pt modelId="{DC89D07A-CD4E-FE4E-A723-2A6EFADAFABB}" type="parTrans" cxnId="{71CB4CC8-84BB-9F43-8B24-DF4E9E7D0F49}">
      <dgm:prSet/>
      <dgm:spPr/>
      <dgm:t>
        <a:bodyPr/>
        <a:lstStyle/>
        <a:p>
          <a:endParaRPr lang="en-US"/>
        </a:p>
      </dgm:t>
    </dgm:pt>
    <dgm:pt modelId="{E57C1800-0D96-0642-90AF-61164B863168}" type="sibTrans" cxnId="{71CB4CC8-84BB-9F43-8B24-DF4E9E7D0F49}">
      <dgm:prSet/>
      <dgm:spPr/>
      <dgm:t>
        <a:bodyPr/>
        <a:lstStyle/>
        <a:p>
          <a:endParaRPr lang="en-US"/>
        </a:p>
      </dgm:t>
    </dgm:pt>
    <dgm:pt modelId="{552F09E4-7268-4F4F-A805-4E035FEC9AC3}">
      <dgm:prSet phldrT="[Text]"/>
      <dgm:spPr/>
      <dgm:t>
        <a:bodyPr/>
        <a:lstStyle/>
        <a:p>
          <a:r>
            <a:rPr lang="en-US" dirty="0"/>
            <a:t>Transfer mispricing</a:t>
          </a:r>
        </a:p>
      </dgm:t>
    </dgm:pt>
    <dgm:pt modelId="{4E1F1E87-1FDA-B347-A265-271EB661C5E1}" type="parTrans" cxnId="{06EA3307-5F69-A743-9A68-BE5D337FE910}">
      <dgm:prSet/>
      <dgm:spPr/>
      <dgm:t>
        <a:bodyPr/>
        <a:lstStyle/>
        <a:p>
          <a:endParaRPr lang="en-US"/>
        </a:p>
      </dgm:t>
    </dgm:pt>
    <dgm:pt modelId="{113BE37A-D820-8E4F-965A-C355A76A32C9}" type="sibTrans" cxnId="{06EA3307-5F69-A743-9A68-BE5D337FE910}">
      <dgm:prSet/>
      <dgm:spPr/>
      <dgm:t>
        <a:bodyPr/>
        <a:lstStyle/>
        <a:p>
          <a:endParaRPr lang="en-US"/>
        </a:p>
      </dgm:t>
    </dgm:pt>
    <dgm:pt modelId="{FBC927CD-6631-6948-B96F-118A7C33E5D1}">
      <dgm:prSet phldrT="[Text]"/>
      <dgm:spPr/>
      <dgm:t>
        <a:bodyPr/>
        <a:lstStyle/>
        <a:p>
          <a:r>
            <a:rPr lang="en-US" dirty="0"/>
            <a:t>Debt shifting</a:t>
          </a:r>
        </a:p>
      </dgm:t>
    </dgm:pt>
    <dgm:pt modelId="{EC43BC39-BBBD-BB4D-AE75-4DB37EE5F63A}" type="parTrans" cxnId="{E9682D0D-E780-1F4E-BC37-C6ADF6D93807}">
      <dgm:prSet/>
      <dgm:spPr/>
      <dgm:t>
        <a:bodyPr/>
        <a:lstStyle/>
        <a:p>
          <a:endParaRPr lang="en-US"/>
        </a:p>
      </dgm:t>
    </dgm:pt>
    <dgm:pt modelId="{9714A946-C685-4345-8826-88D43A47D99D}" type="sibTrans" cxnId="{E9682D0D-E780-1F4E-BC37-C6ADF6D93807}">
      <dgm:prSet/>
      <dgm:spPr/>
      <dgm:t>
        <a:bodyPr/>
        <a:lstStyle/>
        <a:p>
          <a:endParaRPr lang="en-US"/>
        </a:p>
      </dgm:t>
    </dgm:pt>
    <dgm:pt modelId="{EBE6EC62-8621-A04D-87E6-BF0D13A3972C}">
      <dgm:prSet phldrT="[Text]"/>
      <dgm:spPr/>
      <dgm:t>
        <a:bodyPr/>
        <a:lstStyle/>
        <a:p>
          <a:r>
            <a:rPr lang="en-US" dirty="0"/>
            <a:t>hawala</a:t>
          </a:r>
        </a:p>
      </dgm:t>
    </dgm:pt>
    <dgm:pt modelId="{B1AB25BB-9512-924A-9983-E408B2321BA6}" type="parTrans" cxnId="{1B3090CF-EB31-254E-B660-2DAA7DD70DE4}">
      <dgm:prSet/>
      <dgm:spPr/>
      <dgm:t>
        <a:bodyPr/>
        <a:lstStyle/>
        <a:p>
          <a:endParaRPr lang="en-US"/>
        </a:p>
      </dgm:t>
    </dgm:pt>
    <dgm:pt modelId="{A971E559-AE7D-E841-83E8-EEAA7C1B3BB3}" type="sibTrans" cxnId="{1B3090CF-EB31-254E-B660-2DAA7DD70DE4}">
      <dgm:prSet/>
      <dgm:spPr/>
      <dgm:t>
        <a:bodyPr/>
        <a:lstStyle/>
        <a:p>
          <a:endParaRPr lang="en-US"/>
        </a:p>
      </dgm:t>
    </dgm:pt>
    <dgm:pt modelId="{73C4D100-539E-E548-B6BE-B52DFAB6FC46}">
      <dgm:prSet phldrT="[Text]"/>
      <dgm:spPr/>
      <dgm:t>
        <a:bodyPr/>
        <a:lstStyle/>
        <a:p>
          <a:r>
            <a:rPr lang="en-US" dirty="0"/>
            <a:t>Round tripping </a:t>
          </a:r>
        </a:p>
      </dgm:t>
    </dgm:pt>
    <dgm:pt modelId="{5CC3F4CF-DA96-5345-86C9-0E82401F9A8A}" type="parTrans" cxnId="{2D9E8E74-334D-7048-8D5B-D6CC38E62EAB}">
      <dgm:prSet/>
      <dgm:spPr/>
      <dgm:t>
        <a:bodyPr/>
        <a:lstStyle/>
        <a:p>
          <a:endParaRPr lang="en-US"/>
        </a:p>
      </dgm:t>
    </dgm:pt>
    <dgm:pt modelId="{2F1A13EC-6BD1-DC4F-B468-6F5867C75EBA}" type="sibTrans" cxnId="{2D9E8E74-334D-7048-8D5B-D6CC38E62EAB}">
      <dgm:prSet/>
      <dgm:spPr/>
      <dgm:t>
        <a:bodyPr/>
        <a:lstStyle/>
        <a:p>
          <a:endParaRPr lang="en-US"/>
        </a:p>
      </dgm:t>
    </dgm:pt>
    <dgm:pt modelId="{60CCD102-283F-5848-8392-33684A6B3F41}" type="pres">
      <dgm:prSet presAssocID="{ED914AFD-6CBB-2940-B092-9E31EF650EAC}" presName="cycle" presStyleCnt="0">
        <dgm:presLayoutVars>
          <dgm:dir/>
          <dgm:resizeHandles val="exact"/>
        </dgm:presLayoutVars>
      </dgm:prSet>
      <dgm:spPr/>
    </dgm:pt>
    <dgm:pt modelId="{CF69061F-60B2-4D4D-B22E-EC5BE13BDD42}" type="pres">
      <dgm:prSet presAssocID="{C618102E-71D8-E844-96BE-DFC6BB2C210C}" presName="node" presStyleLbl="node1" presStyleIdx="0" presStyleCnt="5">
        <dgm:presLayoutVars>
          <dgm:bulletEnabled val="1"/>
        </dgm:presLayoutVars>
      </dgm:prSet>
      <dgm:spPr/>
    </dgm:pt>
    <dgm:pt modelId="{396922B1-959E-BE40-90A3-B2ADBDDE572F}" type="pres">
      <dgm:prSet presAssocID="{C618102E-71D8-E844-96BE-DFC6BB2C210C}" presName="spNode" presStyleCnt="0"/>
      <dgm:spPr/>
    </dgm:pt>
    <dgm:pt modelId="{55C7E4D5-7535-F04F-AC0C-FDC70248A90A}" type="pres">
      <dgm:prSet presAssocID="{E57C1800-0D96-0642-90AF-61164B863168}" presName="sibTrans" presStyleLbl="sibTrans1D1" presStyleIdx="0" presStyleCnt="5"/>
      <dgm:spPr/>
    </dgm:pt>
    <dgm:pt modelId="{D54C3ED2-A303-6645-B6C2-30304706C14B}" type="pres">
      <dgm:prSet presAssocID="{552F09E4-7268-4F4F-A805-4E035FEC9AC3}" presName="node" presStyleLbl="node1" presStyleIdx="1" presStyleCnt="5">
        <dgm:presLayoutVars>
          <dgm:bulletEnabled val="1"/>
        </dgm:presLayoutVars>
      </dgm:prSet>
      <dgm:spPr/>
    </dgm:pt>
    <dgm:pt modelId="{EA99E231-D0CF-EB49-A860-D20551DC1C14}" type="pres">
      <dgm:prSet presAssocID="{552F09E4-7268-4F4F-A805-4E035FEC9AC3}" presName="spNode" presStyleCnt="0"/>
      <dgm:spPr/>
    </dgm:pt>
    <dgm:pt modelId="{EDB7C749-F175-A047-A3DB-EEF80D6A5AB5}" type="pres">
      <dgm:prSet presAssocID="{113BE37A-D820-8E4F-965A-C355A76A32C9}" presName="sibTrans" presStyleLbl="sibTrans1D1" presStyleIdx="1" presStyleCnt="5"/>
      <dgm:spPr/>
    </dgm:pt>
    <dgm:pt modelId="{06308532-5EAD-9F4F-BBF5-32673287F7EA}" type="pres">
      <dgm:prSet presAssocID="{FBC927CD-6631-6948-B96F-118A7C33E5D1}" presName="node" presStyleLbl="node1" presStyleIdx="2" presStyleCnt="5">
        <dgm:presLayoutVars>
          <dgm:bulletEnabled val="1"/>
        </dgm:presLayoutVars>
      </dgm:prSet>
      <dgm:spPr/>
    </dgm:pt>
    <dgm:pt modelId="{1C525A83-63A8-0444-AE23-443E35D138D5}" type="pres">
      <dgm:prSet presAssocID="{FBC927CD-6631-6948-B96F-118A7C33E5D1}" presName="spNode" presStyleCnt="0"/>
      <dgm:spPr/>
    </dgm:pt>
    <dgm:pt modelId="{DB1D1D98-E7EC-5840-8D4B-957E2BADB83D}" type="pres">
      <dgm:prSet presAssocID="{9714A946-C685-4345-8826-88D43A47D99D}" presName="sibTrans" presStyleLbl="sibTrans1D1" presStyleIdx="2" presStyleCnt="5"/>
      <dgm:spPr/>
    </dgm:pt>
    <dgm:pt modelId="{786861A8-CF9A-3A4F-A2F2-49E5CEFA07D1}" type="pres">
      <dgm:prSet presAssocID="{EBE6EC62-8621-A04D-87E6-BF0D13A3972C}" presName="node" presStyleLbl="node1" presStyleIdx="3" presStyleCnt="5">
        <dgm:presLayoutVars>
          <dgm:bulletEnabled val="1"/>
        </dgm:presLayoutVars>
      </dgm:prSet>
      <dgm:spPr/>
    </dgm:pt>
    <dgm:pt modelId="{2E56181A-75DA-AF43-99A1-554BF52988D5}" type="pres">
      <dgm:prSet presAssocID="{EBE6EC62-8621-A04D-87E6-BF0D13A3972C}" presName="spNode" presStyleCnt="0"/>
      <dgm:spPr/>
    </dgm:pt>
    <dgm:pt modelId="{DEE08BB1-4B32-3E4F-8A36-5380D0084C21}" type="pres">
      <dgm:prSet presAssocID="{A971E559-AE7D-E841-83E8-EEAA7C1B3BB3}" presName="sibTrans" presStyleLbl="sibTrans1D1" presStyleIdx="3" presStyleCnt="5"/>
      <dgm:spPr/>
    </dgm:pt>
    <dgm:pt modelId="{3248618F-9675-C441-BFA0-3C30AEDD8626}" type="pres">
      <dgm:prSet presAssocID="{73C4D100-539E-E548-B6BE-B52DFAB6FC46}" presName="node" presStyleLbl="node1" presStyleIdx="4" presStyleCnt="5">
        <dgm:presLayoutVars>
          <dgm:bulletEnabled val="1"/>
        </dgm:presLayoutVars>
      </dgm:prSet>
      <dgm:spPr/>
    </dgm:pt>
    <dgm:pt modelId="{DFBBCBD6-2B7F-DD4D-8470-4CCFC485D0EB}" type="pres">
      <dgm:prSet presAssocID="{73C4D100-539E-E548-B6BE-B52DFAB6FC46}" presName="spNode" presStyleCnt="0"/>
      <dgm:spPr/>
    </dgm:pt>
    <dgm:pt modelId="{CFC21423-C5F3-8B42-B9BF-BB3246EF5EC9}" type="pres">
      <dgm:prSet presAssocID="{2F1A13EC-6BD1-DC4F-B468-6F5867C75EBA}" presName="sibTrans" presStyleLbl="sibTrans1D1" presStyleIdx="4" presStyleCnt="5"/>
      <dgm:spPr/>
    </dgm:pt>
  </dgm:ptLst>
  <dgm:cxnLst>
    <dgm:cxn modelId="{06EA3307-5F69-A743-9A68-BE5D337FE910}" srcId="{ED914AFD-6CBB-2940-B092-9E31EF650EAC}" destId="{552F09E4-7268-4F4F-A805-4E035FEC9AC3}" srcOrd="1" destOrd="0" parTransId="{4E1F1E87-1FDA-B347-A265-271EB661C5E1}" sibTransId="{113BE37A-D820-8E4F-965A-C355A76A32C9}"/>
    <dgm:cxn modelId="{7B5DB80C-8845-F447-A9A8-A91C0A994A14}" type="presOf" srcId="{EBE6EC62-8621-A04D-87E6-BF0D13A3972C}" destId="{786861A8-CF9A-3A4F-A2F2-49E5CEFA07D1}" srcOrd="0" destOrd="0" presId="urn:microsoft.com/office/officeart/2005/8/layout/cycle6"/>
    <dgm:cxn modelId="{E9682D0D-E780-1F4E-BC37-C6ADF6D93807}" srcId="{ED914AFD-6CBB-2940-B092-9E31EF650EAC}" destId="{FBC927CD-6631-6948-B96F-118A7C33E5D1}" srcOrd="2" destOrd="0" parTransId="{EC43BC39-BBBD-BB4D-AE75-4DB37EE5F63A}" sibTransId="{9714A946-C685-4345-8826-88D43A47D99D}"/>
    <dgm:cxn modelId="{460AC32E-B79D-C44C-B6A1-BC1ACEAD9086}" type="presOf" srcId="{ED914AFD-6CBB-2940-B092-9E31EF650EAC}" destId="{60CCD102-283F-5848-8392-33684A6B3F41}" srcOrd="0" destOrd="0" presId="urn:microsoft.com/office/officeart/2005/8/layout/cycle6"/>
    <dgm:cxn modelId="{276CF440-A0F5-FB40-A35C-9A8278728BF2}" type="presOf" srcId="{A971E559-AE7D-E841-83E8-EEAA7C1B3BB3}" destId="{DEE08BB1-4B32-3E4F-8A36-5380D0084C21}" srcOrd="0" destOrd="0" presId="urn:microsoft.com/office/officeart/2005/8/layout/cycle6"/>
    <dgm:cxn modelId="{AC62A85A-E458-F64A-BC18-E5434350A88F}" type="presOf" srcId="{E57C1800-0D96-0642-90AF-61164B863168}" destId="{55C7E4D5-7535-F04F-AC0C-FDC70248A90A}" srcOrd="0" destOrd="0" presId="urn:microsoft.com/office/officeart/2005/8/layout/cycle6"/>
    <dgm:cxn modelId="{79FED871-1CA6-2044-A9A9-64F00D50BA73}" type="presOf" srcId="{2F1A13EC-6BD1-DC4F-B468-6F5867C75EBA}" destId="{CFC21423-C5F3-8B42-B9BF-BB3246EF5EC9}" srcOrd="0" destOrd="0" presId="urn:microsoft.com/office/officeart/2005/8/layout/cycle6"/>
    <dgm:cxn modelId="{F4A3FC71-37CA-634C-AB9A-C7C68D4F4E7A}" type="presOf" srcId="{73C4D100-539E-E548-B6BE-B52DFAB6FC46}" destId="{3248618F-9675-C441-BFA0-3C30AEDD8626}" srcOrd="0" destOrd="0" presId="urn:microsoft.com/office/officeart/2005/8/layout/cycle6"/>
    <dgm:cxn modelId="{2D9E8E74-334D-7048-8D5B-D6CC38E62EAB}" srcId="{ED914AFD-6CBB-2940-B092-9E31EF650EAC}" destId="{73C4D100-539E-E548-B6BE-B52DFAB6FC46}" srcOrd="4" destOrd="0" parTransId="{5CC3F4CF-DA96-5345-86C9-0E82401F9A8A}" sibTransId="{2F1A13EC-6BD1-DC4F-B468-6F5867C75EBA}"/>
    <dgm:cxn modelId="{71CB4CC8-84BB-9F43-8B24-DF4E9E7D0F49}" srcId="{ED914AFD-6CBB-2940-B092-9E31EF650EAC}" destId="{C618102E-71D8-E844-96BE-DFC6BB2C210C}" srcOrd="0" destOrd="0" parTransId="{DC89D07A-CD4E-FE4E-A723-2A6EFADAFABB}" sibTransId="{E57C1800-0D96-0642-90AF-61164B863168}"/>
    <dgm:cxn modelId="{1B3090CF-EB31-254E-B660-2DAA7DD70DE4}" srcId="{ED914AFD-6CBB-2940-B092-9E31EF650EAC}" destId="{EBE6EC62-8621-A04D-87E6-BF0D13A3972C}" srcOrd="3" destOrd="0" parTransId="{B1AB25BB-9512-924A-9983-E408B2321BA6}" sibTransId="{A971E559-AE7D-E841-83E8-EEAA7C1B3BB3}"/>
    <dgm:cxn modelId="{6FC599CF-2CE8-A249-BBA4-8C1F7E7773F6}" type="presOf" srcId="{FBC927CD-6631-6948-B96F-118A7C33E5D1}" destId="{06308532-5EAD-9F4F-BBF5-32673287F7EA}" srcOrd="0" destOrd="0" presId="urn:microsoft.com/office/officeart/2005/8/layout/cycle6"/>
    <dgm:cxn modelId="{54996BE8-5BB2-504A-879A-3334027C8211}" type="presOf" srcId="{113BE37A-D820-8E4F-965A-C355A76A32C9}" destId="{EDB7C749-F175-A047-A3DB-EEF80D6A5AB5}" srcOrd="0" destOrd="0" presId="urn:microsoft.com/office/officeart/2005/8/layout/cycle6"/>
    <dgm:cxn modelId="{E04172ED-42D1-4B45-80E2-7BEA9A545A33}" type="presOf" srcId="{C618102E-71D8-E844-96BE-DFC6BB2C210C}" destId="{CF69061F-60B2-4D4D-B22E-EC5BE13BDD42}" srcOrd="0" destOrd="0" presId="urn:microsoft.com/office/officeart/2005/8/layout/cycle6"/>
    <dgm:cxn modelId="{71E6F5EF-A2C8-4E4B-BF9D-E5281C336835}" type="presOf" srcId="{552F09E4-7268-4F4F-A805-4E035FEC9AC3}" destId="{D54C3ED2-A303-6645-B6C2-30304706C14B}" srcOrd="0" destOrd="0" presId="urn:microsoft.com/office/officeart/2005/8/layout/cycle6"/>
    <dgm:cxn modelId="{B5364BFC-4782-A847-B085-C6FBB4EB87B1}" type="presOf" srcId="{9714A946-C685-4345-8826-88D43A47D99D}" destId="{DB1D1D98-E7EC-5840-8D4B-957E2BADB83D}" srcOrd="0" destOrd="0" presId="urn:microsoft.com/office/officeart/2005/8/layout/cycle6"/>
    <dgm:cxn modelId="{23D7D50B-7D88-6848-81AC-346DBFE72D5E}" type="presParOf" srcId="{60CCD102-283F-5848-8392-33684A6B3F41}" destId="{CF69061F-60B2-4D4D-B22E-EC5BE13BDD42}" srcOrd="0" destOrd="0" presId="urn:microsoft.com/office/officeart/2005/8/layout/cycle6"/>
    <dgm:cxn modelId="{BDCFF022-7CC0-2B4D-90A4-2D779E0B4829}" type="presParOf" srcId="{60CCD102-283F-5848-8392-33684A6B3F41}" destId="{396922B1-959E-BE40-90A3-B2ADBDDE572F}" srcOrd="1" destOrd="0" presId="urn:microsoft.com/office/officeart/2005/8/layout/cycle6"/>
    <dgm:cxn modelId="{0E64A1D1-8B24-844E-8AF7-BD43BA570019}" type="presParOf" srcId="{60CCD102-283F-5848-8392-33684A6B3F41}" destId="{55C7E4D5-7535-F04F-AC0C-FDC70248A90A}" srcOrd="2" destOrd="0" presId="urn:microsoft.com/office/officeart/2005/8/layout/cycle6"/>
    <dgm:cxn modelId="{7D3217DE-AEBA-2349-BE8F-B568768D53F5}" type="presParOf" srcId="{60CCD102-283F-5848-8392-33684A6B3F41}" destId="{D54C3ED2-A303-6645-B6C2-30304706C14B}" srcOrd="3" destOrd="0" presId="urn:microsoft.com/office/officeart/2005/8/layout/cycle6"/>
    <dgm:cxn modelId="{E424425E-D190-4D43-AD01-871F75C6C849}" type="presParOf" srcId="{60CCD102-283F-5848-8392-33684A6B3F41}" destId="{EA99E231-D0CF-EB49-A860-D20551DC1C14}" srcOrd="4" destOrd="0" presId="urn:microsoft.com/office/officeart/2005/8/layout/cycle6"/>
    <dgm:cxn modelId="{23A42776-FA1A-B54C-B73F-6E59378A9014}" type="presParOf" srcId="{60CCD102-283F-5848-8392-33684A6B3F41}" destId="{EDB7C749-F175-A047-A3DB-EEF80D6A5AB5}" srcOrd="5" destOrd="0" presId="urn:microsoft.com/office/officeart/2005/8/layout/cycle6"/>
    <dgm:cxn modelId="{83F425E6-F9AD-5441-91CB-67920ADBD7EA}" type="presParOf" srcId="{60CCD102-283F-5848-8392-33684A6B3F41}" destId="{06308532-5EAD-9F4F-BBF5-32673287F7EA}" srcOrd="6" destOrd="0" presId="urn:microsoft.com/office/officeart/2005/8/layout/cycle6"/>
    <dgm:cxn modelId="{00D58D65-C77C-674C-9C5F-5CEA9D029796}" type="presParOf" srcId="{60CCD102-283F-5848-8392-33684A6B3F41}" destId="{1C525A83-63A8-0444-AE23-443E35D138D5}" srcOrd="7" destOrd="0" presId="urn:microsoft.com/office/officeart/2005/8/layout/cycle6"/>
    <dgm:cxn modelId="{D82EF01E-67D0-A140-B5FF-E11A9879169F}" type="presParOf" srcId="{60CCD102-283F-5848-8392-33684A6B3F41}" destId="{DB1D1D98-E7EC-5840-8D4B-957E2BADB83D}" srcOrd="8" destOrd="0" presId="urn:microsoft.com/office/officeart/2005/8/layout/cycle6"/>
    <dgm:cxn modelId="{28683AB2-75E7-8849-8BB1-1F25100234FD}" type="presParOf" srcId="{60CCD102-283F-5848-8392-33684A6B3F41}" destId="{786861A8-CF9A-3A4F-A2F2-49E5CEFA07D1}" srcOrd="9" destOrd="0" presId="urn:microsoft.com/office/officeart/2005/8/layout/cycle6"/>
    <dgm:cxn modelId="{A9008248-C074-E644-BA51-ED9ECA1A72BB}" type="presParOf" srcId="{60CCD102-283F-5848-8392-33684A6B3F41}" destId="{2E56181A-75DA-AF43-99A1-554BF52988D5}" srcOrd="10" destOrd="0" presId="urn:microsoft.com/office/officeart/2005/8/layout/cycle6"/>
    <dgm:cxn modelId="{51D4E57E-BDA2-B745-B7BB-C2EF12235DA5}" type="presParOf" srcId="{60CCD102-283F-5848-8392-33684A6B3F41}" destId="{DEE08BB1-4B32-3E4F-8A36-5380D0084C21}" srcOrd="11" destOrd="0" presId="urn:microsoft.com/office/officeart/2005/8/layout/cycle6"/>
    <dgm:cxn modelId="{35AEF117-938D-7945-8D2F-E594B7B31B7A}" type="presParOf" srcId="{60CCD102-283F-5848-8392-33684A6B3F41}" destId="{3248618F-9675-C441-BFA0-3C30AEDD8626}" srcOrd="12" destOrd="0" presId="urn:microsoft.com/office/officeart/2005/8/layout/cycle6"/>
    <dgm:cxn modelId="{862CE874-3451-3C46-B890-F9C21D428A7B}" type="presParOf" srcId="{60CCD102-283F-5848-8392-33684A6B3F41}" destId="{DFBBCBD6-2B7F-DD4D-8470-4CCFC485D0EB}" srcOrd="13" destOrd="0" presId="urn:microsoft.com/office/officeart/2005/8/layout/cycle6"/>
    <dgm:cxn modelId="{AF25B8A7-2973-8A40-BDD4-190332608D8A}" type="presParOf" srcId="{60CCD102-283F-5848-8392-33684A6B3F41}" destId="{CFC21423-C5F3-8B42-B9BF-BB3246EF5EC9}"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D80A70-BA28-4C19-A4F1-D2821FE2BAA3}" type="doc">
      <dgm:prSet loTypeId="urn:microsoft.com/office/officeart/2005/8/layout/cycle8" loCatId="cycle" qsTypeId="urn:microsoft.com/office/officeart/2005/8/quickstyle/simple1" qsCatId="simple" csTypeId="urn:microsoft.com/office/officeart/2005/8/colors/colorful1" csCatId="colorful"/>
      <dgm:spPr/>
      <dgm:t>
        <a:bodyPr/>
        <a:lstStyle/>
        <a:p>
          <a:endParaRPr lang="en-US"/>
        </a:p>
      </dgm:t>
    </dgm:pt>
    <dgm:pt modelId="{C4477E6D-CC83-4A34-82C3-E3D056D42DA8}">
      <dgm:prSet/>
      <dgm:spPr/>
      <dgm:t>
        <a:bodyPr/>
        <a:lstStyle/>
        <a:p>
          <a:r>
            <a:rPr lang="en-GB"/>
            <a:t>Operational principles</a:t>
          </a:r>
          <a:endParaRPr lang="en-US"/>
        </a:p>
      </dgm:t>
    </dgm:pt>
    <dgm:pt modelId="{2233F3FD-9D0A-44AF-BE35-6ACE7DF610A7}" type="parTrans" cxnId="{BA77B461-701B-4696-B812-EB0D072AA0B6}">
      <dgm:prSet/>
      <dgm:spPr/>
      <dgm:t>
        <a:bodyPr/>
        <a:lstStyle/>
        <a:p>
          <a:endParaRPr lang="en-US"/>
        </a:p>
      </dgm:t>
    </dgm:pt>
    <dgm:pt modelId="{FEBDF5A5-0F75-4822-9C42-219C14E27F8B}" type="sibTrans" cxnId="{BA77B461-701B-4696-B812-EB0D072AA0B6}">
      <dgm:prSet/>
      <dgm:spPr/>
      <dgm:t>
        <a:bodyPr/>
        <a:lstStyle/>
        <a:p>
          <a:endParaRPr lang="en-US"/>
        </a:p>
      </dgm:t>
    </dgm:pt>
    <dgm:pt modelId="{9DE5973F-719E-4350-A9CB-019C7070B60A}">
      <dgm:prSet/>
      <dgm:spPr/>
      <dgm:t>
        <a:bodyPr/>
        <a:lstStyle/>
        <a:p>
          <a:r>
            <a:rPr lang="en-GB"/>
            <a:t>Regulatory architecture </a:t>
          </a:r>
          <a:endParaRPr lang="en-US"/>
        </a:p>
      </dgm:t>
    </dgm:pt>
    <dgm:pt modelId="{59BC302D-CF6A-41BF-9DC2-87C6D0247FA2}" type="parTrans" cxnId="{3B032722-A6F6-4BFF-A142-C17A16A4A46B}">
      <dgm:prSet/>
      <dgm:spPr/>
      <dgm:t>
        <a:bodyPr/>
        <a:lstStyle/>
        <a:p>
          <a:endParaRPr lang="en-US"/>
        </a:p>
      </dgm:t>
    </dgm:pt>
    <dgm:pt modelId="{72552169-3B3A-4602-91A9-32BB45A9D3E1}" type="sibTrans" cxnId="{3B032722-A6F6-4BFF-A142-C17A16A4A46B}">
      <dgm:prSet/>
      <dgm:spPr/>
      <dgm:t>
        <a:bodyPr/>
        <a:lstStyle/>
        <a:p>
          <a:endParaRPr lang="en-US"/>
        </a:p>
      </dgm:t>
    </dgm:pt>
    <dgm:pt modelId="{265C1C39-8E89-4141-9603-6568035491CB}">
      <dgm:prSet/>
      <dgm:spPr/>
      <dgm:t>
        <a:bodyPr/>
        <a:lstStyle/>
        <a:p>
          <a:r>
            <a:rPr lang="en-GB"/>
            <a:t>Development goal</a:t>
          </a:r>
          <a:endParaRPr lang="en-US"/>
        </a:p>
      </dgm:t>
    </dgm:pt>
    <dgm:pt modelId="{34EBFF67-9533-4889-8FFE-DC7D2E1CA0F7}" type="parTrans" cxnId="{87771A53-C618-4E13-8951-B0AA3F1C7162}">
      <dgm:prSet/>
      <dgm:spPr/>
      <dgm:t>
        <a:bodyPr/>
        <a:lstStyle/>
        <a:p>
          <a:endParaRPr lang="en-US"/>
        </a:p>
      </dgm:t>
    </dgm:pt>
    <dgm:pt modelId="{9A6BA0B0-6800-4258-95BC-AAEC219B3E5C}" type="sibTrans" cxnId="{87771A53-C618-4E13-8951-B0AA3F1C7162}">
      <dgm:prSet/>
      <dgm:spPr/>
      <dgm:t>
        <a:bodyPr/>
        <a:lstStyle/>
        <a:p>
          <a:endParaRPr lang="en-US"/>
        </a:p>
      </dgm:t>
    </dgm:pt>
    <dgm:pt modelId="{0C957710-C171-4210-B900-544C36AEFB50}">
      <dgm:prSet/>
      <dgm:spPr/>
      <dgm:t>
        <a:bodyPr/>
        <a:lstStyle/>
        <a:p>
          <a:r>
            <a:rPr lang="en-GB"/>
            <a:t>Existing revenue streams</a:t>
          </a:r>
          <a:endParaRPr lang="en-US"/>
        </a:p>
      </dgm:t>
    </dgm:pt>
    <dgm:pt modelId="{3DEFE284-A25B-4F6B-830F-D655282341C1}" type="parTrans" cxnId="{469F866C-BB2A-45B7-8960-9F0D4DB9372B}">
      <dgm:prSet/>
      <dgm:spPr/>
      <dgm:t>
        <a:bodyPr/>
        <a:lstStyle/>
        <a:p>
          <a:endParaRPr lang="en-US"/>
        </a:p>
      </dgm:t>
    </dgm:pt>
    <dgm:pt modelId="{1815C64D-AB19-477A-8A8F-8F94A3865138}" type="sibTrans" cxnId="{469F866C-BB2A-45B7-8960-9F0D4DB9372B}">
      <dgm:prSet/>
      <dgm:spPr/>
      <dgm:t>
        <a:bodyPr/>
        <a:lstStyle/>
        <a:p>
          <a:endParaRPr lang="en-US"/>
        </a:p>
      </dgm:t>
    </dgm:pt>
    <dgm:pt modelId="{ADAC8AE7-E413-4267-A8C6-AAF9B3A3E5F7}">
      <dgm:prSet/>
      <dgm:spPr/>
      <dgm:t>
        <a:bodyPr/>
        <a:lstStyle/>
        <a:p>
          <a:r>
            <a:rPr lang="en-GB"/>
            <a:t>Use of private sector and communities </a:t>
          </a:r>
          <a:endParaRPr lang="en-US"/>
        </a:p>
      </dgm:t>
    </dgm:pt>
    <dgm:pt modelId="{1995A01E-3F48-4CCF-9D2E-266DF75ECE52}" type="parTrans" cxnId="{69D28A53-46AF-49FA-A5A3-9C587DF3611F}">
      <dgm:prSet/>
      <dgm:spPr/>
      <dgm:t>
        <a:bodyPr/>
        <a:lstStyle/>
        <a:p>
          <a:endParaRPr lang="en-US"/>
        </a:p>
      </dgm:t>
    </dgm:pt>
    <dgm:pt modelId="{05A682BF-F9A4-442B-A005-EE8AB12D7478}" type="sibTrans" cxnId="{69D28A53-46AF-49FA-A5A3-9C587DF3611F}">
      <dgm:prSet/>
      <dgm:spPr/>
      <dgm:t>
        <a:bodyPr/>
        <a:lstStyle/>
        <a:p>
          <a:endParaRPr lang="en-US"/>
        </a:p>
      </dgm:t>
    </dgm:pt>
    <dgm:pt modelId="{DE0AB4D5-AC2A-4EF5-8CFC-579904460905}">
      <dgm:prSet/>
      <dgm:spPr/>
      <dgm:t>
        <a:bodyPr/>
        <a:lstStyle/>
        <a:p>
          <a:r>
            <a:rPr lang="en-GB"/>
            <a:t>Protection of financial resources</a:t>
          </a:r>
          <a:endParaRPr lang="en-US"/>
        </a:p>
      </dgm:t>
    </dgm:pt>
    <dgm:pt modelId="{8FD41C0C-A2BD-4329-9B32-7758554E0950}" type="parTrans" cxnId="{5C517B4F-1104-4879-ADCB-00AFEDC9086C}">
      <dgm:prSet/>
      <dgm:spPr/>
      <dgm:t>
        <a:bodyPr/>
        <a:lstStyle/>
        <a:p>
          <a:endParaRPr lang="en-US"/>
        </a:p>
      </dgm:t>
    </dgm:pt>
    <dgm:pt modelId="{39137389-8962-42DF-BCDB-5020AE29994B}" type="sibTrans" cxnId="{5C517B4F-1104-4879-ADCB-00AFEDC9086C}">
      <dgm:prSet/>
      <dgm:spPr/>
      <dgm:t>
        <a:bodyPr/>
        <a:lstStyle/>
        <a:p>
          <a:endParaRPr lang="en-US"/>
        </a:p>
      </dgm:t>
    </dgm:pt>
    <dgm:pt modelId="{B732E0C8-3104-4548-9B2D-0B4C2B1D9F87}" type="pres">
      <dgm:prSet presAssocID="{76D80A70-BA28-4C19-A4F1-D2821FE2BAA3}" presName="compositeShape" presStyleCnt="0">
        <dgm:presLayoutVars>
          <dgm:chMax val="7"/>
          <dgm:dir/>
          <dgm:resizeHandles val="exact"/>
        </dgm:presLayoutVars>
      </dgm:prSet>
      <dgm:spPr/>
    </dgm:pt>
    <dgm:pt modelId="{CC383284-07FA-314A-96F2-7CDB3C2127F3}" type="pres">
      <dgm:prSet presAssocID="{76D80A70-BA28-4C19-A4F1-D2821FE2BAA3}" presName="wedge1" presStyleLbl="node1" presStyleIdx="0" presStyleCnt="6"/>
      <dgm:spPr/>
    </dgm:pt>
    <dgm:pt modelId="{5BD4601C-D08D-7846-A718-334F08F93C52}" type="pres">
      <dgm:prSet presAssocID="{76D80A70-BA28-4C19-A4F1-D2821FE2BAA3}" presName="dummy1a" presStyleCnt="0"/>
      <dgm:spPr/>
    </dgm:pt>
    <dgm:pt modelId="{FE20A919-B38A-294A-ACF5-A92074266BB9}" type="pres">
      <dgm:prSet presAssocID="{76D80A70-BA28-4C19-A4F1-D2821FE2BAA3}" presName="dummy1b" presStyleCnt="0"/>
      <dgm:spPr/>
    </dgm:pt>
    <dgm:pt modelId="{C2BC3E93-AA97-6E47-926D-A779006D0832}" type="pres">
      <dgm:prSet presAssocID="{76D80A70-BA28-4C19-A4F1-D2821FE2BAA3}" presName="wedge1Tx" presStyleLbl="node1" presStyleIdx="0" presStyleCnt="6">
        <dgm:presLayoutVars>
          <dgm:chMax val="0"/>
          <dgm:chPref val="0"/>
          <dgm:bulletEnabled val="1"/>
        </dgm:presLayoutVars>
      </dgm:prSet>
      <dgm:spPr/>
    </dgm:pt>
    <dgm:pt modelId="{3B04A809-18DB-9547-8BEB-5F9AFFD61F67}" type="pres">
      <dgm:prSet presAssocID="{76D80A70-BA28-4C19-A4F1-D2821FE2BAA3}" presName="wedge2" presStyleLbl="node1" presStyleIdx="1" presStyleCnt="6"/>
      <dgm:spPr/>
    </dgm:pt>
    <dgm:pt modelId="{F57F64AE-9E21-0543-8476-706E6A2E6FFD}" type="pres">
      <dgm:prSet presAssocID="{76D80A70-BA28-4C19-A4F1-D2821FE2BAA3}" presName="dummy2a" presStyleCnt="0"/>
      <dgm:spPr/>
    </dgm:pt>
    <dgm:pt modelId="{770BB5CE-B191-CB47-AFDC-C00144F70BF2}" type="pres">
      <dgm:prSet presAssocID="{76D80A70-BA28-4C19-A4F1-D2821FE2BAA3}" presName="dummy2b" presStyleCnt="0"/>
      <dgm:spPr/>
    </dgm:pt>
    <dgm:pt modelId="{0D3F3E80-D97F-4A46-BEAE-E51B145D9AFD}" type="pres">
      <dgm:prSet presAssocID="{76D80A70-BA28-4C19-A4F1-D2821FE2BAA3}" presName="wedge2Tx" presStyleLbl="node1" presStyleIdx="1" presStyleCnt="6">
        <dgm:presLayoutVars>
          <dgm:chMax val="0"/>
          <dgm:chPref val="0"/>
          <dgm:bulletEnabled val="1"/>
        </dgm:presLayoutVars>
      </dgm:prSet>
      <dgm:spPr/>
    </dgm:pt>
    <dgm:pt modelId="{624408C5-F545-E64E-B17C-26DEB3661247}" type="pres">
      <dgm:prSet presAssocID="{76D80A70-BA28-4C19-A4F1-D2821FE2BAA3}" presName="wedge3" presStyleLbl="node1" presStyleIdx="2" presStyleCnt="6"/>
      <dgm:spPr/>
    </dgm:pt>
    <dgm:pt modelId="{60D0FF3E-41E9-5042-BD8D-1BD6463C34C3}" type="pres">
      <dgm:prSet presAssocID="{76D80A70-BA28-4C19-A4F1-D2821FE2BAA3}" presName="dummy3a" presStyleCnt="0"/>
      <dgm:spPr/>
    </dgm:pt>
    <dgm:pt modelId="{5661189A-5931-7A4C-A6E7-F6A1AEE1E278}" type="pres">
      <dgm:prSet presAssocID="{76D80A70-BA28-4C19-A4F1-D2821FE2BAA3}" presName="dummy3b" presStyleCnt="0"/>
      <dgm:spPr/>
    </dgm:pt>
    <dgm:pt modelId="{CC7817F1-A3A5-3441-A4DA-3C81D69306B4}" type="pres">
      <dgm:prSet presAssocID="{76D80A70-BA28-4C19-A4F1-D2821FE2BAA3}" presName="wedge3Tx" presStyleLbl="node1" presStyleIdx="2" presStyleCnt="6">
        <dgm:presLayoutVars>
          <dgm:chMax val="0"/>
          <dgm:chPref val="0"/>
          <dgm:bulletEnabled val="1"/>
        </dgm:presLayoutVars>
      </dgm:prSet>
      <dgm:spPr/>
    </dgm:pt>
    <dgm:pt modelId="{3DC976C7-4910-534B-A4E4-664A0B04DCB0}" type="pres">
      <dgm:prSet presAssocID="{76D80A70-BA28-4C19-A4F1-D2821FE2BAA3}" presName="wedge4" presStyleLbl="node1" presStyleIdx="3" presStyleCnt="6"/>
      <dgm:spPr/>
    </dgm:pt>
    <dgm:pt modelId="{57FE8498-F70D-4D4B-A1DC-3D5D6231D4F0}" type="pres">
      <dgm:prSet presAssocID="{76D80A70-BA28-4C19-A4F1-D2821FE2BAA3}" presName="dummy4a" presStyleCnt="0"/>
      <dgm:spPr/>
    </dgm:pt>
    <dgm:pt modelId="{558E254D-8AEF-9842-B761-71EB5CBD9CD4}" type="pres">
      <dgm:prSet presAssocID="{76D80A70-BA28-4C19-A4F1-D2821FE2BAA3}" presName="dummy4b" presStyleCnt="0"/>
      <dgm:spPr/>
    </dgm:pt>
    <dgm:pt modelId="{76690BAA-9C41-0745-B396-08CA74FECF83}" type="pres">
      <dgm:prSet presAssocID="{76D80A70-BA28-4C19-A4F1-D2821FE2BAA3}" presName="wedge4Tx" presStyleLbl="node1" presStyleIdx="3" presStyleCnt="6">
        <dgm:presLayoutVars>
          <dgm:chMax val="0"/>
          <dgm:chPref val="0"/>
          <dgm:bulletEnabled val="1"/>
        </dgm:presLayoutVars>
      </dgm:prSet>
      <dgm:spPr/>
    </dgm:pt>
    <dgm:pt modelId="{7796B241-0423-4E47-9B35-4354DCC719B3}" type="pres">
      <dgm:prSet presAssocID="{76D80A70-BA28-4C19-A4F1-D2821FE2BAA3}" presName="wedge5" presStyleLbl="node1" presStyleIdx="4" presStyleCnt="6"/>
      <dgm:spPr/>
    </dgm:pt>
    <dgm:pt modelId="{2A47650B-7D97-B640-9323-23F3073F370A}" type="pres">
      <dgm:prSet presAssocID="{76D80A70-BA28-4C19-A4F1-D2821FE2BAA3}" presName="dummy5a" presStyleCnt="0"/>
      <dgm:spPr/>
    </dgm:pt>
    <dgm:pt modelId="{D122C2EC-0105-DD4C-9B74-A95125121397}" type="pres">
      <dgm:prSet presAssocID="{76D80A70-BA28-4C19-A4F1-D2821FE2BAA3}" presName="dummy5b" presStyleCnt="0"/>
      <dgm:spPr/>
    </dgm:pt>
    <dgm:pt modelId="{338B3267-82F9-2D45-8827-BB45DDCCB17A}" type="pres">
      <dgm:prSet presAssocID="{76D80A70-BA28-4C19-A4F1-D2821FE2BAA3}" presName="wedge5Tx" presStyleLbl="node1" presStyleIdx="4" presStyleCnt="6">
        <dgm:presLayoutVars>
          <dgm:chMax val="0"/>
          <dgm:chPref val="0"/>
          <dgm:bulletEnabled val="1"/>
        </dgm:presLayoutVars>
      </dgm:prSet>
      <dgm:spPr/>
    </dgm:pt>
    <dgm:pt modelId="{1235619D-ECE5-474A-A77E-324DBF7A79FE}" type="pres">
      <dgm:prSet presAssocID="{76D80A70-BA28-4C19-A4F1-D2821FE2BAA3}" presName="wedge6" presStyleLbl="node1" presStyleIdx="5" presStyleCnt="6"/>
      <dgm:spPr/>
    </dgm:pt>
    <dgm:pt modelId="{964394B3-7121-4948-9395-C9F08B908E32}" type="pres">
      <dgm:prSet presAssocID="{76D80A70-BA28-4C19-A4F1-D2821FE2BAA3}" presName="dummy6a" presStyleCnt="0"/>
      <dgm:spPr/>
    </dgm:pt>
    <dgm:pt modelId="{E234BE4E-2003-0149-8CA3-F3E193DE66BC}" type="pres">
      <dgm:prSet presAssocID="{76D80A70-BA28-4C19-A4F1-D2821FE2BAA3}" presName="dummy6b" presStyleCnt="0"/>
      <dgm:spPr/>
    </dgm:pt>
    <dgm:pt modelId="{571FC52A-D044-B84D-B3FC-FA1F464E3C3E}" type="pres">
      <dgm:prSet presAssocID="{76D80A70-BA28-4C19-A4F1-D2821FE2BAA3}" presName="wedge6Tx" presStyleLbl="node1" presStyleIdx="5" presStyleCnt="6">
        <dgm:presLayoutVars>
          <dgm:chMax val="0"/>
          <dgm:chPref val="0"/>
          <dgm:bulletEnabled val="1"/>
        </dgm:presLayoutVars>
      </dgm:prSet>
      <dgm:spPr/>
    </dgm:pt>
    <dgm:pt modelId="{0F328CE4-0ADD-CE41-87BD-FA316A0B4260}" type="pres">
      <dgm:prSet presAssocID="{FEBDF5A5-0F75-4822-9C42-219C14E27F8B}" presName="arrowWedge1" presStyleLbl="fgSibTrans2D1" presStyleIdx="0" presStyleCnt="6"/>
      <dgm:spPr/>
    </dgm:pt>
    <dgm:pt modelId="{5062905F-08C5-1B45-BDED-4BE046DF2A3C}" type="pres">
      <dgm:prSet presAssocID="{72552169-3B3A-4602-91A9-32BB45A9D3E1}" presName="arrowWedge2" presStyleLbl="fgSibTrans2D1" presStyleIdx="1" presStyleCnt="6"/>
      <dgm:spPr/>
    </dgm:pt>
    <dgm:pt modelId="{E5C0F562-3D38-DE42-80FD-3A1B81751DBC}" type="pres">
      <dgm:prSet presAssocID="{9A6BA0B0-6800-4258-95BC-AAEC219B3E5C}" presName="arrowWedge3" presStyleLbl="fgSibTrans2D1" presStyleIdx="2" presStyleCnt="6"/>
      <dgm:spPr/>
    </dgm:pt>
    <dgm:pt modelId="{DCE11A34-320A-3E4B-8A2F-D6AB6251FE80}" type="pres">
      <dgm:prSet presAssocID="{1815C64D-AB19-477A-8A8F-8F94A3865138}" presName="arrowWedge4" presStyleLbl="fgSibTrans2D1" presStyleIdx="3" presStyleCnt="6"/>
      <dgm:spPr/>
    </dgm:pt>
    <dgm:pt modelId="{566A4F96-94A9-8F4A-AB69-55ABDEA0A104}" type="pres">
      <dgm:prSet presAssocID="{05A682BF-F9A4-442B-A005-EE8AB12D7478}" presName="arrowWedge5" presStyleLbl="fgSibTrans2D1" presStyleIdx="4" presStyleCnt="6"/>
      <dgm:spPr/>
    </dgm:pt>
    <dgm:pt modelId="{01314B4D-A6AC-5A40-B8B1-DCA2F2A27D63}" type="pres">
      <dgm:prSet presAssocID="{39137389-8962-42DF-BCDB-5020AE29994B}" presName="arrowWedge6" presStyleLbl="fgSibTrans2D1" presStyleIdx="5" presStyleCnt="6"/>
      <dgm:spPr/>
    </dgm:pt>
  </dgm:ptLst>
  <dgm:cxnLst>
    <dgm:cxn modelId="{F98B520A-BC29-594A-A5DB-BF3F24AB3D6B}" type="presOf" srcId="{C4477E6D-CC83-4A34-82C3-E3D056D42DA8}" destId="{CC383284-07FA-314A-96F2-7CDB3C2127F3}" srcOrd="0" destOrd="0" presId="urn:microsoft.com/office/officeart/2005/8/layout/cycle8"/>
    <dgm:cxn modelId="{3B032722-A6F6-4BFF-A142-C17A16A4A46B}" srcId="{76D80A70-BA28-4C19-A4F1-D2821FE2BAA3}" destId="{9DE5973F-719E-4350-A9CB-019C7070B60A}" srcOrd="1" destOrd="0" parTransId="{59BC302D-CF6A-41BF-9DC2-87C6D0247FA2}" sibTransId="{72552169-3B3A-4602-91A9-32BB45A9D3E1}"/>
    <dgm:cxn modelId="{5C517B4F-1104-4879-ADCB-00AFEDC9086C}" srcId="{76D80A70-BA28-4C19-A4F1-D2821FE2BAA3}" destId="{DE0AB4D5-AC2A-4EF5-8CFC-579904460905}" srcOrd="5" destOrd="0" parTransId="{8FD41C0C-A2BD-4329-9B32-7758554E0950}" sibTransId="{39137389-8962-42DF-BCDB-5020AE29994B}"/>
    <dgm:cxn modelId="{87771A53-C618-4E13-8951-B0AA3F1C7162}" srcId="{76D80A70-BA28-4C19-A4F1-D2821FE2BAA3}" destId="{265C1C39-8E89-4141-9603-6568035491CB}" srcOrd="2" destOrd="0" parTransId="{34EBFF67-9533-4889-8FFE-DC7D2E1CA0F7}" sibTransId="{9A6BA0B0-6800-4258-95BC-AAEC219B3E5C}"/>
    <dgm:cxn modelId="{69D28A53-46AF-49FA-A5A3-9C587DF3611F}" srcId="{76D80A70-BA28-4C19-A4F1-D2821FE2BAA3}" destId="{ADAC8AE7-E413-4267-A8C6-AAF9B3A3E5F7}" srcOrd="4" destOrd="0" parTransId="{1995A01E-3F48-4CCF-9D2E-266DF75ECE52}" sibTransId="{05A682BF-F9A4-442B-A005-EE8AB12D7478}"/>
    <dgm:cxn modelId="{BA77B461-701B-4696-B812-EB0D072AA0B6}" srcId="{76D80A70-BA28-4C19-A4F1-D2821FE2BAA3}" destId="{C4477E6D-CC83-4A34-82C3-E3D056D42DA8}" srcOrd="0" destOrd="0" parTransId="{2233F3FD-9D0A-44AF-BE35-6ACE7DF610A7}" sibTransId="{FEBDF5A5-0F75-4822-9C42-219C14E27F8B}"/>
    <dgm:cxn modelId="{469F866C-BB2A-45B7-8960-9F0D4DB9372B}" srcId="{76D80A70-BA28-4C19-A4F1-D2821FE2BAA3}" destId="{0C957710-C171-4210-B900-544C36AEFB50}" srcOrd="3" destOrd="0" parTransId="{3DEFE284-A25B-4F6B-830F-D655282341C1}" sibTransId="{1815C64D-AB19-477A-8A8F-8F94A3865138}"/>
    <dgm:cxn modelId="{8F7BA171-4C1E-9744-B7C5-72F7B97B3891}" type="presOf" srcId="{ADAC8AE7-E413-4267-A8C6-AAF9B3A3E5F7}" destId="{338B3267-82F9-2D45-8827-BB45DDCCB17A}" srcOrd="1" destOrd="0" presId="urn:microsoft.com/office/officeart/2005/8/layout/cycle8"/>
    <dgm:cxn modelId="{2C13A073-C4B3-C147-A01E-3216F128536D}" type="presOf" srcId="{76D80A70-BA28-4C19-A4F1-D2821FE2BAA3}" destId="{B732E0C8-3104-4548-9B2D-0B4C2B1D9F87}" srcOrd="0" destOrd="0" presId="urn:microsoft.com/office/officeart/2005/8/layout/cycle8"/>
    <dgm:cxn modelId="{1D06EF73-8AE5-2B47-BDBF-207EE6F80749}" type="presOf" srcId="{C4477E6D-CC83-4A34-82C3-E3D056D42DA8}" destId="{C2BC3E93-AA97-6E47-926D-A779006D0832}" srcOrd="1" destOrd="0" presId="urn:microsoft.com/office/officeart/2005/8/layout/cycle8"/>
    <dgm:cxn modelId="{C8ABF18A-E4E2-3C4F-A071-1A7893832F0D}" type="presOf" srcId="{DE0AB4D5-AC2A-4EF5-8CFC-579904460905}" destId="{571FC52A-D044-B84D-B3FC-FA1F464E3C3E}" srcOrd="1" destOrd="0" presId="urn:microsoft.com/office/officeart/2005/8/layout/cycle8"/>
    <dgm:cxn modelId="{C4547F96-A400-0B4E-BA33-3942CD403670}" type="presOf" srcId="{ADAC8AE7-E413-4267-A8C6-AAF9B3A3E5F7}" destId="{7796B241-0423-4E47-9B35-4354DCC719B3}" srcOrd="0" destOrd="0" presId="urn:microsoft.com/office/officeart/2005/8/layout/cycle8"/>
    <dgm:cxn modelId="{4D89019B-0F72-4A4B-BCD8-650E22B81601}" type="presOf" srcId="{265C1C39-8E89-4141-9603-6568035491CB}" destId="{624408C5-F545-E64E-B17C-26DEB3661247}" srcOrd="0" destOrd="0" presId="urn:microsoft.com/office/officeart/2005/8/layout/cycle8"/>
    <dgm:cxn modelId="{EB7625A8-D0D4-5A45-BB10-E64F811DAF8A}" type="presOf" srcId="{9DE5973F-719E-4350-A9CB-019C7070B60A}" destId="{0D3F3E80-D97F-4A46-BEAE-E51B145D9AFD}" srcOrd="1" destOrd="0" presId="urn:microsoft.com/office/officeart/2005/8/layout/cycle8"/>
    <dgm:cxn modelId="{BB0137B9-CD02-6A46-9295-4CD324A5E57E}" type="presOf" srcId="{265C1C39-8E89-4141-9603-6568035491CB}" destId="{CC7817F1-A3A5-3441-A4DA-3C81D69306B4}" srcOrd="1" destOrd="0" presId="urn:microsoft.com/office/officeart/2005/8/layout/cycle8"/>
    <dgm:cxn modelId="{A183B1CD-DF67-DD4B-B144-E2569389105A}" type="presOf" srcId="{9DE5973F-719E-4350-A9CB-019C7070B60A}" destId="{3B04A809-18DB-9547-8BEB-5F9AFFD61F67}" srcOrd="0" destOrd="0" presId="urn:microsoft.com/office/officeart/2005/8/layout/cycle8"/>
    <dgm:cxn modelId="{EDCE69D2-5E61-DA4D-8095-046B24E4FC6F}" type="presOf" srcId="{0C957710-C171-4210-B900-544C36AEFB50}" destId="{3DC976C7-4910-534B-A4E4-664A0B04DCB0}" srcOrd="0" destOrd="0" presId="urn:microsoft.com/office/officeart/2005/8/layout/cycle8"/>
    <dgm:cxn modelId="{1F9948E6-3882-334D-983A-4A1F2F3B7293}" type="presOf" srcId="{DE0AB4D5-AC2A-4EF5-8CFC-579904460905}" destId="{1235619D-ECE5-474A-A77E-324DBF7A79FE}" srcOrd="0" destOrd="0" presId="urn:microsoft.com/office/officeart/2005/8/layout/cycle8"/>
    <dgm:cxn modelId="{ED86B3E6-F799-F14E-BF00-AE018589B172}" type="presOf" srcId="{0C957710-C171-4210-B900-544C36AEFB50}" destId="{76690BAA-9C41-0745-B396-08CA74FECF83}" srcOrd="1" destOrd="0" presId="urn:microsoft.com/office/officeart/2005/8/layout/cycle8"/>
    <dgm:cxn modelId="{93D4A673-93B8-5246-BE48-8F08D433B28D}" type="presParOf" srcId="{B732E0C8-3104-4548-9B2D-0B4C2B1D9F87}" destId="{CC383284-07FA-314A-96F2-7CDB3C2127F3}" srcOrd="0" destOrd="0" presId="urn:microsoft.com/office/officeart/2005/8/layout/cycle8"/>
    <dgm:cxn modelId="{F616E367-94C0-524A-AFDD-E6CCE12609AE}" type="presParOf" srcId="{B732E0C8-3104-4548-9B2D-0B4C2B1D9F87}" destId="{5BD4601C-D08D-7846-A718-334F08F93C52}" srcOrd="1" destOrd="0" presId="urn:microsoft.com/office/officeart/2005/8/layout/cycle8"/>
    <dgm:cxn modelId="{F293E777-7EF0-124A-85FD-FCE0ED758B6E}" type="presParOf" srcId="{B732E0C8-3104-4548-9B2D-0B4C2B1D9F87}" destId="{FE20A919-B38A-294A-ACF5-A92074266BB9}" srcOrd="2" destOrd="0" presId="urn:microsoft.com/office/officeart/2005/8/layout/cycle8"/>
    <dgm:cxn modelId="{56E73046-0906-714D-9459-67840DB53096}" type="presParOf" srcId="{B732E0C8-3104-4548-9B2D-0B4C2B1D9F87}" destId="{C2BC3E93-AA97-6E47-926D-A779006D0832}" srcOrd="3" destOrd="0" presId="urn:microsoft.com/office/officeart/2005/8/layout/cycle8"/>
    <dgm:cxn modelId="{65E384B2-4ABD-8948-91C1-B5B895BFE873}" type="presParOf" srcId="{B732E0C8-3104-4548-9B2D-0B4C2B1D9F87}" destId="{3B04A809-18DB-9547-8BEB-5F9AFFD61F67}" srcOrd="4" destOrd="0" presId="urn:microsoft.com/office/officeart/2005/8/layout/cycle8"/>
    <dgm:cxn modelId="{88468695-64B3-A543-94B4-48662640FF80}" type="presParOf" srcId="{B732E0C8-3104-4548-9B2D-0B4C2B1D9F87}" destId="{F57F64AE-9E21-0543-8476-706E6A2E6FFD}" srcOrd="5" destOrd="0" presId="urn:microsoft.com/office/officeart/2005/8/layout/cycle8"/>
    <dgm:cxn modelId="{E291F8BF-1A8B-B34E-90CC-E1F6546D1151}" type="presParOf" srcId="{B732E0C8-3104-4548-9B2D-0B4C2B1D9F87}" destId="{770BB5CE-B191-CB47-AFDC-C00144F70BF2}" srcOrd="6" destOrd="0" presId="urn:microsoft.com/office/officeart/2005/8/layout/cycle8"/>
    <dgm:cxn modelId="{37DAFBD9-7106-3C46-B5B1-03F1635A93C3}" type="presParOf" srcId="{B732E0C8-3104-4548-9B2D-0B4C2B1D9F87}" destId="{0D3F3E80-D97F-4A46-BEAE-E51B145D9AFD}" srcOrd="7" destOrd="0" presId="urn:microsoft.com/office/officeart/2005/8/layout/cycle8"/>
    <dgm:cxn modelId="{BD5DC231-CC3C-1543-9BDC-F4C1D05B0F0B}" type="presParOf" srcId="{B732E0C8-3104-4548-9B2D-0B4C2B1D9F87}" destId="{624408C5-F545-E64E-B17C-26DEB3661247}" srcOrd="8" destOrd="0" presId="urn:microsoft.com/office/officeart/2005/8/layout/cycle8"/>
    <dgm:cxn modelId="{EB2E4762-EFBB-9443-8AE0-F6A4A0053CA8}" type="presParOf" srcId="{B732E0C8-3104-4548-9B2D-0B4C2B1D9F87}" destId="{60D0FF3E-41E9-5042-BD8D-1BD6463C34C3}" srcOrd="9" destOrd="0" presId="urn:microsoft.com/office/officeart/2005/8/layout/cycle8"/>
    <dgm:cxn modelId="{52B95665-0C0D-0640-ABFF-5FE810DC625A}" type="presParOf" srcId="{B732E0C8-3104-4548-9B2D-0B4C2B1D9F87}" destId="{5661189A-5931-7A4C-A6E7-F6A1AEE1E278}" srcOrd="10" destOrd="0" presId="urn:microsoft.com/office/officeart/2005/8/layout/cycle8"/>
    <dgm:cxn modelId="{F0D2E496-94C2-B946-9122-1E6E098ACB2F}" type="presParOf" srcId="{B732E0C8-3104-4548-9B2D-0B4C2B1D9F87}" destId="{CC7817F1-A3A5-3441-A4DA-3C81D69306B4}" srcOrd="11" destOrd="0" presId="urn:microsoft.com/office/officeart/2005/8/layout/cycle8"/>
    <dgm:cxn modelId="{3EA03AD0-51BA-D749-8B99-25209CEF40A2}" type="presParOf" srcId="{B732E0C8-3104-4548-9B2D-0B4C2B1D9F87}" destId="{3DC976C7-4910-534B-A4E4-664A0B04DCB0}" srcOrd="12" destOrd="0" presId="urn:microsoft.com/office/officeart/2005/8/layout/cycle8"/>
    <dgm:cxn modelId="{37A46BF9-9FD4-1448-9FE8-DF132A7A2294}" type="presParOf" srcId="{B732E0C8-3104-4548-9B2D-0B4C2B1D9F87}" destId="{57FE8498-F70D-4D4B-A1DC-3D5D6231D4F0}" srcOrd="13" destOrd="0" presId="urn:microsoft.com/office/officeart/2005/8/layout/cycle8"/>
    <dgm:cxn modelId="{31250DF5-3CA8-2E4C-B44C-FFDF2DEE6A3A}" type="presParOf" srcId="{B732E0C8-3104-4548-9B2D-0B4C2B1D9F87}" destId="{558E254D-8AEF-9842-B761-71EB5CBD9CD4}" srcOrd="14" destOrd="0" presId="urn:microsoft.com/office/officeart/2005/8/layout/cycle8"/>
    <dgm:cxn modelId="{6DB5241D-3211-C045-8941-07D9E75BE39F}" type="presParOf" srcId="{B732E0C8-3104-4548-9B2D-0B4C2B1D9F87}" destId="{76690BAA-9C41-0745-B396-08CA74FECF83}" srcOrd="15" destOrd="0" presId="urn:microsoft.com/office/officeart/2005/8/layout/cycle8"/>
    <dgm:cxn modelId="{6A6997BD-90F8-9542-9F58-734F10B3439E}" type="presParOf" srcId="{B732E0C8-3104-4548-9B2D-0B4C2B1D9F87}" destId="{7796B241-0423-4E47-9B35-4354DCC719B3}" srcOrd="16" destOrd="0" presId="urn:microsoft.com/office/officeart/2005/8/layout/cycle8"/>
    <dgm:cxn modelId="{4E35BB7C-18D6-F54C-A69F-928D7B375136}" type="presParOf" srcId="{B732E0C8-3104-4548-9B2D-0B4C2B1D9F87}" destId="{2A47650B-7D97-B640-9323-23F3073F370A}" srcOrd="17" destOrd="0" presId="urn:microsoft.com/office/officeart/2005/8/layout/cycle8"/>
    <dgm:cxn modelId="{237A6582-B225-CA4E-8AC0-ADF676C22387}" type="presParOf" srcId="{B732E0C8-3104-4548-9B2D-0B4C2B1D9F87}" destId="{D122C2EC-0105-DD4C-9B74-A95125121397}" srcOrd="18" destOrd="0" presId="urn:microsoft.com/office/officeart/2005/8/layout/cycle8"/>
    <dgm:cxn modelId="{517CE9E0-AA3C-7F48-806B-5539EA17FEC1}" type="presParOf" srcId="{B732E0C8-3104-4548-9B2D-0B4C2B1D9F87}" destId="{338B3267-82F9-2D45-8827-BB45DDCCB17A}" srcOrd="19" destOrd="0" presId="urn:microsoft.com/office/officeart/2005/8/layout/cycle8"/>
    <dgm:cxn modelId="{A4506DC3-8B3F-DA47-A7FE-FA6938E76EAB}" type="presParOf" srcId="{B732E0C8-3104-4548-9B2D-0B4C2B1D9F87}" destId="{1235619D-ECE5-474A-A77E-324DBF7A79FE}" srcOrd="20" destOrd="0" presId="urn:microsoft.com/office/officeart/2005/8/layout/cycle8"/>
    <dgm:cxn modelId="{C4ECF21B-0067-844B-B287-47B1EFD79022}" type="presParOf" srcId="{B732E0C8-3104-4548-9B2D-0B4C2B1D9F87}" destId="{964394B3-7121-4948-9395-C9F08B908E32}" srcOrd="21" destOrd="0" presId="urn:microsoft.com/office/officeart/2005/8/layout/cycle8"/>
    <dgm:cxn modelId="{EBBDE518-34B6-F747-90D5-6EBE317F898F}" type="presParOf" srcId="{B732E0C8-3104-4548-9B2D-0B4C2B1D9F87}" destId="{E234BE4E-2003-0149-8CA3-F3E193DE66BC}" srcOrd="22" destOrd="0" presId="urn:microsoft.com/office/officeart/2005/8/layout/cycle8"/>
    <dgm:cxn modelId="{ED14994F-813C-C34B-9098-B791065635E2}" type="presParOf" srcId="{B732E0C8-3104-4548-9B2D-0B4C2B1D9F87}" destId="{571FC52A-D044-B84D-B3FC-FA1F464E3C3E}" srcOrd="23" destOrd="0" presId="urn:microsoft.com/office/officeart/2005/8/layout/cycle8"/>
    <dgm:cxn modelId="{A2AF9517-49CA-FF43-AAA3-C842DB5C67CA}" type="presParOf" srcId="{B732E0C8-3104-4548-9B2D-0B4C2B1D9F87}" destId="{0F328CE4-0ADD-CE41-87BD-FA316A0B4260}" srcOrd="24" destOrd="0" presId="urn:microsoft.com/office/officeart/2005/8/layout/cycle8"/>
    <dgm:cxn modelId="{336E7432-D274-954F-8D73-D4AFCDB80C66}" type="presParOf" srcId="{B732E0C8-3104-4548-9B2D-0B4C2B1D9F87}" destId="{5062905F-08C5-1B45-BDED-4BE046DF2A3C}" srcOrd="25" destOrd="0" presId="urn:microsoft.com/office/officeart/2005/8/layout/cycle8"/>
    <dgm:cxn modelId="{54FCB21E-DFE5-6B4C-BAED-0A21E58DFC05}" type="presParOf" srcId="{B732E0C8-3104-4548-9B2D-0B4C2B1D9F87}" destId="{E5C0F562-3D38-DE42-80FD-3A1B81751DBC}" srcOrd="26" destOrd="0" presId="urn:microsoft.com/office/officeart/2005/8/layout/cycle8"/>
    <dgm:cxn modelId="{2D986E5A-E1A6-284B-A605-F707E9A6C5E8}" type="presParOf" srcId="{B732E0C8-3104-4548-9B2D-0B4C2B1D9F87}" destId="{DCE11A34-320A-3E4B-8A2F-D6AB6251FE80}" srcOrd="27" destOrd="0" presId="urn:microsoft.com/office/officeart/2005/8/layout/cycle8"/>
    <dgm:cxn modelId="{2D589A38-302E-C546-9B62-0A27498F5E1A}" type="presParOf" srcId="{B732E0C8-3104-4548-9B2D-0B4C2B1D9F87}" destId="{566A4F96-94A9-8F4A-AB69-55ABDEA0A104}" srcOrd="28" destOrd="0" presId="urn:microsoft.com/office/officeart/2005/8/layout/cycle8"/>
    <dgm:cxn modelId="{3B43CCDE-18F7-4743-8957-F7190E9DBF4E}" type="presParOf" srcId="{B732E0C8-3104-4548-9B2D-0B4C2B1D9F87}" destId="{01314B4D-A6AC-5A40-B8B1-DCA2F2A27D63}"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146EB7-3FC7-4539-884E-DE6A26E3714F}" type="doc">
      <dgm:prSet loTypeId="urn:microsoft.com/office/officeart/2005/8/layout/process1" loCatId="process" qsTypeId="urn:microsoft.com/office/officeart/2005/8/quickstyle/simple1" qsCatId="simple" csTypeId="urn:microsoft.com/office/officeart/2005/8/colors/colorful5" csCatId="colorful"/>
      <dgm:spPr/>
      <dgm:t>
        <a:bodyPr/>
        <a:lstStyle/>
        <a:p>
          <a:endParaRPr lang="en-US"/>
        </a:p>
      </dgm:t>
    </dgm:pt>
    <dgm:pt modelId="{CB4DE54B-EF69-4229-AFA2-0833B1F8CE89}">
      <dgm:prSet/>
      <dgm:spPr/>
      <dgm:t>
        <a:bodyPr/>
        <a:lstStyle/>
        <a:p>
          <a:r>
            <a:rPr lang="en-US"/>
            <a:t>Estimates of the amounts needed to finance the 2030 Agenda are in the range of “trillions, not billions”, to cover global financing gaps of between USD 1.5 trillion per year to USD 2.5 trillion or more. While this amounts to 2 to 3 percent of global gross national income (GNI), the costs of implementing the 2030 Agenda in proportion to the GNI of developing countries (low- and middle income) are far higher.</a:t>
          </a:r>
        </a:p>
      </dgm:t>
    </dgm:pt>
    <dgm:pt modelId="{D03DF90C-C3C2-4265-B61F-5FCFD3A76964}" type="parTrans" cxnId="{6F4C8A45-ACE6-4197-9DE8-2E9011B47359}">
      <dgm:prSet/>
      <dgm:spPr/>
      <dgm:t>
        <a:bodyPr/>
        <a:lstStyle/>
        <a:p>
          <a:endParaRPr lang="en-US"/>
        </a:p>
      </dgm:t>
    </dgm:pt>
    <dgm:pt modelId="{26DA371B-1A81-4E20-8217-1A8B23746435}" type="sibTrans" cxnId="{6F4C8A45-ACE6-4197-9DE8-2E9011B47359}">
      <dgm:prSet/>
      <dgm:spPr/>
      <dgm:t>
        <a:bodyPr/>
        <a:lstStyle/>
        <a:p>
          <a:endParaRPr lang="en-US"/>
        </a:p>
      </dgm:t>
    </dgm:pt>
    <dgm:pt modelId="{4B91CDAE-04BC-468A-A952-4914FEA9CDD4}">
      <dgm:prSet/>
      <dgm:spPr/>
      <dgm:t>
        <a:bodyPr/>
        <a:lstStyle/>
        <a:p>
          <a:r>
            <a:rPr lang="en-US"/>
            <a:t>The magnitude of financing requirements at the national level can be illustrated by looking at a subset of the goals related to social protection as defined by each country. Kenya – health shortfall of 242billion. Climate finance, shortfall of 120billion, currently, in debt of a trillion dollars.</a:t>
          </a:r>
        </a:p>
      </dgm:t>
    </dgm:pt>
    <dgm:pt modelId="{FEA99DEB-E3F4-4DD1-B3DD-5BA3D1992AC4}" type="parTrans" cxnId="{0E0F4A33-EA2D-47F4-95D8-8A469B9AC3C1}">
      <dgm:prSet/>
      <dgm:spPr/>
      <dgm:t>
        <a:bodyPr/>
        <a:lstStyle/>
        <a:p>
          <a:endParaRPr lang="en-US"/>
        </a:p>
      </dgm:t>
    </dgm:pt>
    <dgm:pt modelId="{B98C7483-227F-41FC-B4CE-0B7A55ECF1D0}" type="sibTrans" cxnId="{0E0F4A33-EA2D-47F4-95D8-8A469B9AC3C1}">
      <dgm:prSet/>
      <dgm:spPr/>
      <dgm:t>
        <a:bodyPr/>
        <a:lstStyle/>
        <a:p>
          <a:endParaRPr lang="en-US"/>
        </a:p>
      </dgm:t>
    </dgm:pt>
    <dgm:pt modelId="{C9BA28CC-D6EC-9942-9BE8-44AB95B698C5}" type="pres">
      <dgm:prSet presAssocID="{E0146EB7-3FC7-4539-884E-DE6A26E3714F}" presName="Name0" presStyleCnt="0">
        <dgm:presLayoutVars>
          <dgm:dir/>
          <dgm:resizeHandles val="exact"/>
        </dgm:presLayoutVars>
      </dgm:prSet>
      <dgm:spPr/>
    </dgm:pt>
    <dgm:pt modelId="{93B03283-E6D4-AF43-8E1B-1C9CDD89C428}" type="pres">
      <dgm:prSet presAssocID="{CB4DE54B-EF69-4229-AFA2-0833B1F8CE89}" presName="node" presStyleLbl="node1" presStyleIdx="0" presStyleCnt="2">
        <dgm:presLayoutVars>
          <dgm:bulletEnabled val="1"/>
        </dgm:presLayoutVars>
      </dgm:prSet>
      <dgm:spPr/>
    </dgm:pt>
    <dgm:pt modelId="{001FD932-117D-214E-9582-5518E04D3B9B}" type="pres">
      <dgm:prSet presAssocID="{26DA371B-1A81-4E20-8217-1A8B23746435}" presName="sibTrans" presStyleLbl="sibTrans2D1" presStyleIdx="0" presStyleCnt="1"/>
      <dgm:spPr/>
    </dgm:pt>
    <dgm:pt modelId="{77BE4B65-D108-4045-BA57-A0BEA7DC83C1}" type="pres">
      <dgm:prSet presAssocID="{26DA371B-1A81-4E20-8217-1A8B23746435}" presName="connectorText" presStyleLbl="sibTrans2D1" presStyleIdx="0" presStyleCnt="1"/>
      <dgm:spPr/>
    </dgm:pt>
    <dgm:pt modelId="{731FBF0C-B77E-FB48-839D-2BBB1060A6F9}" type="pres">
      <dgm:prSet presAssocID="{4B91CDAE-04BC-468A-A952-4914FEA9CDD4}" presName="node" presStyleLbl="node1" presStyleIdx="1" presStyleCnt="2">
        <dgm:presLayoutVars>
          <dgm:bulletEnabled val="1"/>
        </dgm:presLayoutVars>
      </dgm:prSet>
      <dgm:spPr/>
    </dgm:pt>
  </dgm:ptLst>
  <dgm:cxnLst>
    <dgm:cxn modelId="{0E0F4A33-EA2D-47F4-95D8-8A469B9AC3C1}" srcId="{E0146EB7-3FC7-4539-884E-DE6A26E3714F}" destId="{4B91CDAE-04BC-468A-A952-4914FEA9CDD4}" srcOrd="1" destOrd="0" parTransId="{FEA99DEB-E3F4-4DD1-B3DD-5BA3D1992AC4}" sibTransId="{B98C7483-227F-41FC-B4CE-0B7A55ECF1D0}"/>
    <dgm:cxn modelId="{6F4C8A45-ACE6-4197-9DE8-2E9011B47359}" srcId="{E0146EB7-3FC7-4539-884E-DE6A26E3714F}" destId="{CB4DE54B-EF69-4229-AFA2-0833B1F8CE89}" srcOrd="0" destOrd="0" parTransId="{D03DF90C-C3C2-4265-B61F-5FCFD3A76964}" sibTransId="{26DA371B-1A81-4E20-8217-1A8B23746435}"/>
    <dgm:cxn modelId="{4836EC64-8FE8-CD40-87B0-09D8078C644F}" type="presOf" srcId="{E0146EB7-3FC7-4539-884E-DE6A26E3714F}" destId="{C9BA28CC-D6EC-9942-9BE8-44AB95B698C5}" srcOrd="0" destOrd="0" presId="urn:microsoft.com/office/officeart/2005/8/layout/process1"/>
    <dgm:cxn modelId="{1BF2086E-9766-2C4C-A73A-647A1446636E}" type="presOf" srcId="{CB4DE54B-EF69-4229-AFA2-0833B1F8CE89}" destId="{93B03283-E6D4-AF43-8E1B-1C9CDD89C428}" srcOrd="0" destOrd="0" presId="urn:microsoft.com/office/officeart/2005/8/layout/process1"/>
    <dgm:cxn modelId="{690E5A78-E8D7-2C4E-8E2F-560F1C2C25FA}" type="presOf" srcId="{26DA371B-1A81-4E20-8217-1A8B23746435}" destId="{77BE4B65-D108-4045-BA57-A0BEA7DC83C1}" srcOrd="1" destOrd="0" presId="urn:microsoft.com/office/officeart/2005/8/layout/process1"/>
    <dgm:cxn modelId="{71E85E7B-B7CD-6742-B702-DEE4F7D2C693}" type="presOf" srcId="{26DA371B-1A81-4E20-8217-1A8B23746435}" destId="{001FD932-117D-214E-9582-5518E04D3B9B}" srcOrd="0" destOrd="0" presId="urn:microsoft.com/office/officeart/2005/8/layout/process1"/>
    <dgm:cxn modelId="{AA39DFF7-1118-9E4D-9CF4-C301B59073B1}" type="presOf" srcId="{4B91CDAE-04BC-468A-A952-4914FEA9CDD4}" destId="{731FBF0C-B77E-FB48-839D-2BBB1060A6F9}" srcOrd="0" destOrd="0" presId="urn:microsoft.com/office/officeart/2005/8/layout/process1"/>
    <dgm:cxn modelId="{802A61C0-E6CE-C54A-B1F0-C51D9998B046}" type="presParOf" srcId="{C9BA28CC-D6EC-9942-9BE8-44AB95B698C5}" destId="{93B03283-E6D4-AF43-8E1B-1C9CDD89C428}" srcOrd="0" destOrd="0" presId="urn:microsoft.com/office/officeart/2005/8/layout/process1"/>
    <dgm:cxn modelId="{EFF2537C-32BE-7743-A378-5CC0DE9343BE}" type="presParOf" srcId="{C9BA28CC-D6EC-9942-9BE8-44AB95B698C5}" destId="{001FD932-117D-214E-9582-5518E04D3B9B}" srcOrd="1" destOrd="0" presId="urn:microsoft.com/office/officeart/2005/8/layout/process1"/>
    <dgm:cxn modelId="{3BE84560-DC7C-E041-B33A-2C5B237F0361}" type="presParOf" srcId="{001FD932-117D-214E-9582-5518E04D3B9B}" destId="{77BE4B65-D108-4045-BA57-A0BEA7DC83C1}" srcOrd="0" destOrd="0" presId="urn:microsoft.com/office/officeart/2005/8/layout/process1"/>
    <dgm:cxn modelId="{BA386120-ACDB-6F41-9F49-0D0658FD73BD}" type="presParOf" srcId="{C9BA28CC-D6EC-9942-9BE8-44AB95B698C5}" destId="{731FBF0C-B77E-FB48-839D-2BBB1060A6F9}"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456203-1E3A-4AEB-BA81-D25B0974AA35}"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FC78073B-D4C7-47BC-AC60-3EFD32262067}">
      <dgm:prSet/>
      <dgm:spPr/>
      <dgm:t>
        <a:bodyPr/>
        <a:lstStyle/>
        <a:p>
          <a:r>
            <a:rPr lang="en-US"/>
            <a:t>Vision</a:t>
          </a:r>
        </a:p>
      </dgm:t>
    </dgm:pt>
    <dgm:pt modelId="{215A7C53-58D1-4C53-A3A5-3DB5F610403E}" type="parTrans" cxnId="{20DBB3D5-CCB6-4619-BE48-FED50447DD66}">
      <dgm:prSet/>
      <dgm:spPr/>
      <dgm:t>
        <a:bodyPr/>
        <a:lstStyle/>
        <a:p>
          <a:endParaRPr lang="en-US"/>
        </a:p>
      </dgm:t>
    </dgm:pt>
    <dgm:pt modelId="{3BC69EAA-1575-4E8E-990F-1F86C4A84BD1}" type="sibTrans" cxnId="{20DBB3D5-CCB6-4619-BE48-FED50447DD66}">
      <dgm:prSet/>
      <dgm:spPr/>
      <dgm:t>
        <a:bodyPr/>
        <a:lstStyle/>
        <a:p>
          <a:endParaRPr lang="en-US"/>
        </a:p>
      </dgm:t>
    </dgm:pt>
    <dgm:pt modelId="{07717BF8-77E5-4977-9148-135D87177D39}">
      <dgm:prSet/>
      <dgm:spPr/>
      <dgm:t>
        <a:bodyPr/>
        <a:lstStyle/>
        <a:p>
          <a:r>
            <a:rPr lang="en-US" dirty="0"/>
            <a:t>Technology and Digital Economy</a:t>
          </a:r>
        </a:p>
      </dgm:t>
    </dgm:pt>
    <dgm:pt modelId="{9ABF3070-9584-4D31-B5C3-67F5989D432F}" type="parTrans" cxnId="{1F1D73AB-92B9-499E-8E59-669F28CAA154}">
      <dgm:prSet/>
      <dgm:spPr/>
      <dgm:t>
        <a:bodyPr/>
        <a:lstStyle/>
        <a:p>
          <a:endParaRPr lang="en-US"/>
        </a:p>
      </dgm:t>
    </dgm:pt>
    <dgm:pt modelId="{94638727-5350-4DC8-8800-49529F3CBCF0}" type="sibTrans" cxnId="{1F1D73AB-92B9-499E-8E59-669F28CAA154}">
      <dgm:prSet/>
      <dgm:spPr/>
      <dgm:t>
        <a:bodyPr/>
        <a:lstStyle/>
        <a:p>
          <a:endParaRPr lang="en-US"/>
        </a:p>
      </dgm:t>
    </dgm:pt>
    <dgm:pt modelId="{05F4FFEE-9FFC-4640-ACB3-80C07B5BF452}">
      <dgm:prSet/>
      <dgm:spPr/>
      <dgm:t>
        <a:bodyPr/>
        <a:lstStyle/>
        <a:p>
          <a:r>
            <a:rPr lang="en-US"/>
            <a:t>Work and people</a:t>
          </a:r>
        </a:p>
      </dgm:t>
    </dgm:pt>
    <dgm:pt modelId="{50B6D90E-038A-4286-8FD3-6DC62C5DA67A}" type="parTrans" cxnId="{C8CD0459-174C-4426-A8BA-AE6C5C5F87C3}">
      <dgm:prSet/>
      <dgm:spPr/>
      <dgm:t>
        <a:bodyPr/>
        <a:lstStyle/>
        <a:p>
          <a:endParaRPr lang="en-US"/>
        </a:p>
      </dgm:t>
    </dgm:pt>
    <dgm:pt modelId="{A2F9C625-B709-4691-BCCA-E0510AE1411E}" type="sibTrans" cxnId="{C8CD0459-174C-4426-A8BA-AE6C5C5F87C3}">
      <dgm:prSet/>
      <dgm:spPr/>
      <dgm:t>
        <a:bodyPr/>
        <a:lstStyle/>
        <a:p>
          <a:endParaRPr lang="en-US"/>
        </a:p>
      </dgm:t>
    </dgm:pt>
    <dgm:pt modelId="{C5C659FA-5DA1-4530-B2AA-3656F1772604}">
      <dgm:prSet/>
      <dgm:spPr/>
      <dgm:t>
        <a:bodyPr/>
        <a:lstStyle/>
        <a:p>
          <a:r>
            <a:rPr lang="en-US"/>
            <a:t>Business models and digial technologies</a:t>
          </a:r>
        </a:p>
      </dgm:t>
    </dgm:pt>
    <dgm:pt modelId="{D5301A56-3C26-4220-97F8-A6F431FD2510}" type="parTrans" cxnId="{8CFBBF34-8AC3-4376-9D38-3E9E32CA1997}">
      <dgm:prSet/>
      <dgm:spPr/>
      <dgm:t>
        <a:bodyPr/>
        <a:lstStyle/>
        <a:p>
          <a:endParaRPr lang="en-US"/>
        </a:p>
      </dgm:t>
    </dgm:pt>
    <dgm:pt modelId="{FC339ED7-4921-40F7-A2EE-871EA2E93AD0}" type="sibTrans" cxnId="{8CFBBF34-8AC3-4376-9D38-3E9E32CA1997}">
      <dgm:prSet/>
      <dgm:spPr/>
      <dgm:t>
        <a:bodyPr/>
        <a:lstStyle/>
        <a:p>
          <a:endParaRPr lang="en-US"/>
        </a:p>
      </dgm:t>
    </dgm:pt>
    <dgm:pt modelId="{75DB7F7C-16DD-4D80-A6D1-455127912D59}">
      <dgm:prSet/>
      <dgm:spPr/>
      <dgm:t>
        <a:bodyPr/>
        <a:lstStyle/>
        <a:p>
          <a:r>
            <a:rPr lang="en-US" dirty="0" err="1"/>
            <a:t>Globalisation</a:t>
          </a:r>
          <a:r>
            <a:rPr lang="en-US" dirty="0"/>
            <a:t>, global digital cooperation and FinTech</a:t>
          </a:r>
        </a:p>
      </dgm:t>
    </dgm:pt>
    <dgm:pt modelId="{C71E2758-D078-48AC-BD59-37AA6585E345}" type="parTrans" cxnId="{896B65C3-77BB-458B-BD91-C2B940C16018}">
      <dgm:prSet/>
      <dgm:spPr/>
      <dgm:t>
        <a:bodyPr/>
        <a:lstStyle/>
        <a:p>
          <a:endParaRPr lang="en-US"/>
        </a:p>
      </dgm:t>
    </dgm:pt>
    <dgm:pt modelId="{64D18278-E1F8-479D-B059-B74EF9D0C045}" type="sibTrans" cxnId="{896B65C3-77BB-458B-BD91-C2B940C16018}">
      <dgm:prSet/>
      <dgm:spPr/>
      <dgm:t>
        <a:bodyPr/>
        <a:lstStyle/>
        <a:p>
          <a:endParaRPr lang="en-US"/>
        </a:p>
      </dgm:t>
    </dgm:pt>
    <dgm:pt modelId="{4FA23BEE-D6EF-A04B-9D49-3F8A017D2B7C}" type="pres">
      <dgm:prSet presAssocID="{49456203-1E3A-4AEB-BA81-D25B0974AA35}" presName="Name0" presStyleCnt="0">
        <dgm:presLayoutVars>
          <dgm:dir/>
          <dgm:resizeHandles val="exact"/>
        </dgm:presLayoutVars>
      </dgm:prSet>
      <dgm:spPr/>
    </dgm:pt>
    <dgm:pt modelId="{3217436C-562E-D44E-AF5F-72A0D28A93EE}" type="pres">
      <dgm:prSet presAssocID="{FC78073B-D4C7-47BC-AC60-3EFD32262067}" presName="node" presStyleLbl="node1" presStyleIdx="0" presStyleCnt="5">
        <dgm:presLayoutVars>
          <dgm:bulletEnabled val="1"/>
        </dgm:presLayoutVars>
      </dgm:prSet>
      <dgm:spPr/>
    </dgm:pt>
    <dgm:pt modelId="{5E1F116B-3B91-BF42-80B5-82257C31F116}" type="pres">
      <dgm:prSet presAssocID="{3BC69EAA-1575-4E8E-990F-1F86C4A84BD1}" presName="sibTrans" presStyleLbl="sibTrans1D1" presStyleIdx="0" presStyleCnt="4"/>
      <dgm:spPr/>
    </dgm:pt>
    <dgm:pt modelId="{36BCA775-196A-EC49-9FF1-AC2C8FF3C9D9}" type="pres">
      <dgm:prSet presAssocID="{3BC69EAA-1575-4E8E-990F-1F86C4A84BD1}" presName="connectorText" presStyleLbl="sibTrans1D1" presStyleIdx="0" presStyleCnt="4"/>
      <dgm:spPr/>
    </dgm:pt>
    <dgm:pt modelId="{E3BBB7D9-0CC1-4B47-9826-31551B4A9460}" type="pres">
      <dgm:prSet presAssocID="{07717BF8-77E5-4977-9148-135D87177D39}" presName="node" presStyleLbl="node1" presStyleIdx="1" presStyleCnt="5">
        <dgm:presLayoutVars>
          <dgm:bulletEnabled val="1"/>
        </dgm:presLayoutVars>
      </dgm:prSet>
      <dgm:spPr/>
    </dgm:pt>
    <dgm:pt modelId="{2A3BA128-35E4-464F-AD8B-1B4DF0FEC0AC}" type="pres">
      <dgm:prSet presAssocID="{94638727-5350-4DC8-8800-49529F3CBCF0}" presName="sibTrans" presStyleLbl="sibTrans1D1" presStyleIdx="1" presStyleCnt="4"/>
      <dgm:spPr/>
    </dgm:pt>
    <dgm:pt modelId="{02D295CF-8400-8241-91EB-CA1227D487CF}" type="pres">
      <dgm:prSet presAssocID="{94638727-5350-4DC8-8800-49529F3CBCF0}" presName="connectorText" presStyleLbl="sibTrans1D1" presStyleIdx="1" presStyleCnt="4"/>
      <dgm:spPr/>
    </dgm:pt>
    <dgm:pt modelId="{9ABF2BB6-15A5-1C40-B250-D7062B7B4EA0}" type="pres">
      <dgm:prSet presAssocID="{05F4FFEE-9FFC-4640-ACB3-80C07B5BF452}" presName="node" presStyleLbl="node1" presStyleIdx="2" presStyleCnt="5">
        <dgm:presLayoutVars>
          <dgm:bulletEnabled val="1"/>
        </dgm:presLayoutVars>
      </dgm:prSet>
      <dgm:spPr/>
    </dgm:pt>
    <dgm:pt modelId="{E1941685-EEEA-484C-AC54-F1594EDF60B1}" type="pres">
      <dgm:prSet presAssocID="{A2F9C625-B709-4691-BCCA-E0510AE1411E}" presName="sibTrans" presStyleLbl="sibTrans1D1" presStyleIdx="2" presStyleCnt="4"/>
      <dgm:spPr/>
    </dgm:pt>
    <dgm:pt modelId="{2E6A4B42-E3BB-604E-A8F3-1F4326CCD1A7}" type="pres">
      <dgm:prSet presAssocID="{A2F9C625-B709-4691-BCCA-E0510AE1411E}" presName="connectorText" presStyleLbl="sibTrans1D1" presStyleIdx="2" presStyleCnt="4"/>
      <dgm:spPr/>
    </dgm:pt>
    <dgm:pt modelId="{39FBBD1B-2F24-8443-BD50-80DDE3343E71}" type="pres">
      <dgm:prSet presAssocID="{C5C659FA-5DA1-4530-B2AA-3656F1772604}" presName="node" presStyleLbl="node1" presStyleIdx="3" presStyleCnt="5">
        <dgm:presLayoutVars>
          <dgm:bulletEnabled val="1"/>
        </dgm:presLayoutVars>
      </dgm:prSet>
      <dgm:spPr/>
    </dgm:pt>
    <dgm:pt modelId="{1FC9C7AB-7488-FC45-BDFD-2F769F0FA83F}" type="pres">
      <dgm:prSet presAssocID="{FC339ED7-4921-40F7-A2EE-871EA2E93AD0}" presName="sibTrans" presStyleLbl="sibTrans1D1" presStyleIdx="3" presStyleCnt="4"/>
      <dgm:spPr/>
    </dgm:pt>
    <dgm:pt modelId="{018D03E8-D930-A14D-B562-3B969BF0C353}" type="pres">
      <dgm:prSet presAssocID="{FC339ED7-4921-40F7-A2EE-871EA2E93AD0}" presName="connectorText" presStyleLbl="sibTrans1D1" presStyleIdx="3" presStyleCnt="4"/>
      <dgm:spPr/>
    </dgm:pt>
    <dgm:pt modelId="{03DF5712-A9FC-274C-BC97-4FC5B30B090A}" type="pres">
      <dgm:prSet presAssocID="{75DB7F7C-16DD-4D80-A6D1-455127912D59}" presName="node" presStyleLbl="node1" presStyleIdx="4" presStyleCnt="5">
        <dgm:presLayoutVars>
          <dgm:bulletEnabled val="1"/>
        </dgm:presLayoutVars>
      </dgm:prSet>
      <dgm:spPr/>
    </dgm:pt>
  </dgm:ptLst>
  <dgm:cxnLst>
    <dgm:cxn modelId="{B007AC19-2EEE-494A-81A2-86A63E6B6B9F}" type="presOf" srcId="{FC339ED7-4921-40F7-A2EE-871EA2E93AD0}" destId="{1FC9C7AB-7488-FC45-BDFD-2F769F0FA83F}" srcOrd="0" destOrd="0" presId="urn:microsoft.com/office/officeart/2016/7/layout/RepeatingBendingProcessNew"/>
    <dgm:cxn modelId="{8CFBBF34-8AC3-4376-9D38-3E9E32CA1997}" srcId="{49456203-1E3A-4AEB-BA81-D25B0974AA35}" destId="{C5C659FA-5DA1-4530-B2AA-3656F1772604}" srcOrd="3" destOrd="0" parTransId="{D5301A56-3C26-4220-97F8-A6F431FD2510}" sibTransId="{FC339ED7-4921-40F7-A2EE-871EA2E93AD0}"/>
    <dgm:cxn modelId="{024C023C-6033-E140-AAFD-E66919320350}" type="presOf" srcId="{75DB7F7C-16DD-4D80-A6D1-455127912D59}" destId="{03DF5712-A9FC-274C-BC97-4FC5B30B090A}" srcOrd="0" destOrd="0" presId="urn:microsoft.com/office/officeart/2016/7/layout/RepeatingBendingProcessNew"/>
    <dgm:cxn modelId="{D7E72E43-8F24-D14B-8FD9-D971A61514EE}" type="presOf" srcId="{C5C659FA-5DA1-4530-B2AA-3656F1772604}" destId="{39FBBD1B-2F24-8443-BD50-80DDE3343E71}" srcOrd="0" destOrd="0" presId="urn:microsoft.com/office/officeart/2016/7/layout/RepeatingBendingProcessNew"/>
    <dgm:cxn modelId="{A4D17650-39EC-894F-ABD0-8068FC3BE7CA}" type="presOf" srcId="{94638727-5350-4DC8-8800-49529F3CBCF0}" destId="{02D295CF-8400-8241-91EB-CA1227D487CF}" srcOrd="1" destOrd="0" presId="urn:microsoft.com/office/officeart/2016/7/layout/RepeatingBendingProcessNew"/>
    <dgm:cxn modelId="{C8CD0459-174C-4426-A8BA-AE6C5C5F87C3}" srcId="{49456203-1E3A-4AEB-BA81-D25B0974AA35}" destId="{05F4FFEE-9FFC-4640-ACB3-80C07B5BF452}" srcOrd="2" destOrd="0" parTransId="{50B6D90E-038A-4286-8FD3-6DC62C5DA67A}" sibTransId="{A2F9C625-B709-4691-BCCA-E0510AE1411E}"/>
    <dgm:cxn modelId="{898C6A69-65CA-D84E-8013-C641CD2BA26E}" type="presOf" srcId="{49456203-1E3A-4AEB-BA81-D25B0974AA35}" destId="{4FA23BEE-D6EF-A04B-9D49-3F8A017D2B7C}" srcOrd="0" destOrd="0" presId="urn:microsoft.com/office/officeart/2016/7/layout/RepeatingBendingProcessNew"/>
    <dgm:cxn modelId="{7FA1B06B-53C0-594C-8B8B-B5209968774C}" type="presOf" srcId="{3BC69EAA-1575-4E8E-990F-1F86C4A84BD1}" destId="{5E1F116B-3B91-BF42-80B5-82257C31F116}" srcOrd="0" destOrd="0" presId="urn:microsoft.com/office/officeart/2016/7/layout/RepeatingBendingProcessNew"/>
    <dgm:cxn modelId="{17FB0575-DA1A-3B4E-B4BF-07A19FE86F42}" type="presOf" srcId="{A2F9C625-B709-4691-BCCA-E0510AE1411E}" destId="{2E6A4B42-E3BB-604E-A8F3-1F4326CCD1A7}" srcOrd="1" destOrd="0" presId="urn:microsoft.com/office/officeart/2016/7/layout/RepeatingBendingProcessNew"/>
    <dgm:cxn modelId="{15CD7B7A-C56E-D440-A826-F5C749893D0F}" type="presOf" srcId="{07717BF8-77E5-4977-9148-135D87177D39}" destId="{E3BBB7D9-0CC1-4B47-9826-31551B4A9460}" srcOrd="0" destOrd="0" presId="urn:microsoft.com/office/officeart/2016/7/layout/RepeatingBendingProcessNew"/>
    <dgm:cxn modelId="{61D70680-FF37-9F44-BAC0-B995278B68CF}" type="presOf" srcId="{94638727-5350-4DC8-8800-49529F3CBCF0}" destId="{2A3BA128-35E4-464F-AD8B-1B4DF0FEC0AC}" srcOrd="0" destOrd="0" presId="urn:microsoft.com/office/officeart/2016/7/layout/RepeatingBendingProcessNew"/>
    <dgm:cxn modelId="{355D438B-4B3B-9644-B291-5654AB808559}" type="presOf" srcId="{A2F9C625-B709-4691-BCCA-E0510AE1411E}" destId="{E1941685-EEEA-484C-AC54-F1594EDF60B1}" srcOrd="0" destOrd="0" presId="urn:microsoft.com/office/officeart/2016/7/layout/RepeatingBendingProcessNew"/>
    <dgm:cxn modelId="{31372294-4607-AE44-B264-0055FBD76F5A}" type="presOf" srcId="{05F4FFEE-9FFC-4640-ACB3-80C07B5BF452}" destId="{9ABF2BB6-15A5-1C40-B250-D7062B7B4EA0}" srcOrd="0" destOrd="0" presId="urn:microsoft.com/office/officeart/2016/7/layout/RepeatingBendingProcessNew"/>
    <dgm:cxn modelId="{1F1D73AB-92B9-499E-8E59-669F28CAA154}" srcId="{49456203-1E3A-4AEB-BA81-D25B0974AA35}" destId="{07717BF8-77E5-4977-9148-135D87177D39}" srcOrd="1" destOrd="0" parTransId="{9ABF3070-9584-4D31-B5C3-67F5989D432F}" sibTransId="{94638727-5350-4DC8-8800-49529F3CBCF0}"/>
    <dgm:cxn modelId="{896B65C3-77BB-458B-BD91-C2B940C16018}" srcId="{49456203-1E3A-4AEB-BA81-D25B0974AA35}" destId="{75DB7F7C-16DD-4D80-A6D1-455127912D59}" srcOrd="4" destOrd="0" parTransId="{C71E2758-D078-48AC-BD59-37AA6585E345}" sibTransId="{64D18278-E1F8-479D-B059-B74EF9D0C045}"/>
    <dgm:cxn modelId="{57A8A6D1-90FF-1E42-AE25-082DBE3039F8}" type="presOf" srcId="{FC78073B-D4C7-47BC-AC60-3EFD32262067}" destId="{3217436C-562E-D44E-AF5F-72A0D28A93EE}" srcOrd="0" destOrd="0" presId="urn:microsoft.com/office/officeart/2016/7/layout/RepeatingBendingProcessNew"/>
    <dgm:cxn modelId="{6E9F4CD2-552A-2240-9763-F2B4527AAFE2}" type="presOf" srcId="{FC339ED7-4921-40F7-A2EE-871EA2E93AD0}" destId="{018D03E8-D930-A14D-B562-3B969BF0C353}" srcOrd="1" destOrd="0" presId="urn:microsoft.com/office/officeart/2016/7/layout/RepeatingBendingProcessNew"/>
    <dgm:cxn modelId="{20DBB3D5-CCB6-4619-BE48-FED50447DD66}" srcId="{49456203-1E3A-4AEB-BA81-D25B0974AA35}" destId="{FC78073B-D4C7-47BC-AC60-3EFD32262067}" srcOrd="0" destOrd="0" parTransId="{215A7C53-58D1-4C53-A3A5-3DB5F610403E}" sibTransId="{3BC69EAA-1575-4E8E-990F-1F86C4A84BD1}"/>
    <dgm:cxn modelId="{43B602F8-C61A-0043-BD7A-39E4856EA37B}" type="presOf" srcId="{3BC69EAA-1575-4E8E-990F-1F86C4A84BD1}" destId="{36BCA775-196A-EC49-9FF1-AC2C8FF3C9D9}" srcOrd="1" destOrd="0" presId="urn:microsoft.com/office/officeart/2016/7/layout/RepeatingBendingProcessNew"/>
    <dgm:cxn modelId="{FB9B8E5A-2178-DA48-91A3-44D7B0CB1C67}" type="presParOf" srcId="{4FA23BEE-D6EF-A04B-9D49-3F8A017D2B7C}" destId="{3217436C-562E-D44E-AF5F-72A0D28A93EE}" srcOrd="0" destOrd="0" presId="urn:microsoft.com/office/officeart/2016/7/layout/RepeatingBendingProcessNew"/>
    <dgm:cxn modelId="{481D17DD-C533-D044-BF12-332858A1E60B}" type="presParOf" srcId="{4FA23BEE-D6EF-A04B-9D49-3F8A017D2B7C}" destId="{5E1F116B-3B91-BF42-80B5-82257C31F116}" srcOrd="1" destOrd="0" presId="urn:microsoft.com/office/officeart/2016/7/layout/RepeatingBendingProcessNew"/>
    <dgm:cxn modelId="{0B9D5825-9312-3D46-8B27-7246E58740B7}" type="presParOf" srcId="{5E1F116B-3B91-BF42-80B5-82257C31F116}" destId="{36BCA775-196A-EC49-9FF1-AC2C8FF3C9D9}" srcOrd="0" destOrd="0" presId="urn:microsoft.com/office/officeart/2016/7/layout/RepeatingBendingProcessNew"/>
    <dgm:cxn modelId="{869F8483-1A89-3647-BA74-33F3EEBA54DA}" type="presParOf" srcId="{4FA23BEE-D6EF-A04B-9D49-3F8A017D2B7C}" destId="{E3BBB7D9-0CC1-4B47-9826-31551B4A9460}" srcOrd="2" destOrd="0" presId="urn:microsoft.com/office/officeart/2016/7/layout/RepeatingBendingProcessNew"/>
    <dgm:cxn modelId="{13C9B2E1-EDFA-BA4E-9F06-9807A4229827}" type="presParOf" srcId="{4FA23BEE-D6EF-A04B-9D49-3F8A017D2B7C}" destId="{2A3BA128-35E4-464F-AD8B-1B4DF0FEC0AC}" srcOrd="3" destOrd="0" presId="urn:microsoft.com/office/officeart/2016/7/layout/RepeatingBendingProcessNew"/>
    <dgm:cxn modelId="{C3215AEF-239B-584A-9198-4FF9CAD7B9BA}" type="presParOf" srcId="{2A3BA128-35E4-464F-AD8B-1B4DF0FEC0AC}" destId="{02D295CF-8400-8241-91EB-CA1227D487CF}" srcOrd="0" destOrd="0" presId="urn:microsoft.com/office/officeart/2016/7/layout/RepeatingBendingProcessNew"/>
    <dgm:cxn modelId="{E46A0881-ABE6-5041-8C3C-E98ED34FEA7B}" type="presParOf" srcId="{4FA23BEE-D6EF-A04B-9D49-3F8A017D2B7C}" destId="{9ABF2BB6-15A5-1C40-B250-D7062B7B4EA0}" srcOrd="4" destOrd="0" presId="urn:microsoft.com/office/officeart/2016/7/layout/RepeatingBendingProcessNew"/>
    <dgm:cxn modelId="{01DD6EE7-B789-9741-8B66-3EACFBFEBC49}" type="presParOf" srcId="{4FA23BEE-D6EF-A04B-9D49-3F8A017D2B7C}" destId="{E1941685-EEEA-484C-AC54-F1594EDF60B1}" srcOrd="5" destOrd="0" presId="urn:microsoft.com/office/officeart/2016/7/layout/RepeatingBendingProcessNew"/>
    <dgm:cxn modelId="{EB14144A-664A-F548-986E-35D58247A8B4}" type="presParOf" srcId="{E1941685-EEEA-484C-AC54-F1594EDF60B1}" destId="{2E6A4B42-E3BB-604E-A8F3-1F4326CCD1A7}" srcOrd="0" destOrd="0" presId="urn:microsoft.com/office/officeart/2016/7/layout/RepeatingBendingProcessNew"/>
    <dgm:cxn modelId="{17877483-834E-5741-9ADF-9FC34C5A33D9}" type="presParOf" srcId="{4FA23BEE-D6EF-A04B-9D49-3F8A017D2B7C}" destId="{39FBBD1B-2F24-8443-BD50-80DDE3343E71}" srcOrd="6" destOrd="0" presId="urn:microsoft.com/office/officeart/2016/7/layout/RepeatingBendingProcessNew"/>
    <dgm:cxn modelId="{A1F0D9EE-248C-D94A-8691-1F50370E454F}" type="presParOf" srcId="{4FA23BEE-D6EF-A04B-9D49-3F8A017D2B7C}" destId="{1FC9C7AB-7488-FC45-BDFD-2F769F0FA83F}" srcOrd="7" destOrd="0" presId="urn:microsoft.com/office/officeart/2016/7/layout/RepeatingBendingProcessNew"/>
    <dgm:cxn modelId="{BE50B704-E397-8B4E-BF49-9986A1159597}" type="presParOf" srcId="{1FC9C7AB-7488-FC45-BDFD-2F769F0FA83F}" destId="{018D03E8-D930-A14D-B562-3B969BF0C353}" srcOrd="0" destOrd="0" presId="urn:microsoft.com/office/officeart/2016/7/layout/RepeatingBendingProcessNew"/>
    <dgm:cxn modelId="{7A7FFC7C-85B2-F047-80BE-89B1E3ABFA01}" type="presParOf" srcId="{4FA23BEE-D6EF-A04B-9D49-3F8A017D2B7C}" destId="{03DF5712-A9FC-274C-BC97-4FC5B30B090A}"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735607-0674-4CAD-8D10-FCEBAE356906}"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A6E4A7A2-328B-44F6-B925-913BE0B572DF}">
      <dgm:prSet/>
      <dgm:spPr/>
      <dgm:t>
        <a:bodyPr/>
        <a:lstStyle/>
        <a:p>
          <a:r>
            <a:rPr lang="en-US"/>
            <a:t>Mobile phones/Internet – sharing economy</a:t>
          </a:r>
        </a:p>
      </dgm:t>
    </dgm:pt>
    <dgm:pt modelId="{61012549-00E5-41B5-9D32-3225BB1CE54A}" type="parTrans" cxnId="{1C381974-EE0E-4E2E-ADCC-2B42A1148150}">
      <dgm:prSet/>
      <dgm:spPr/>
      <dgm:t>
        <a:bodyPr/>
        <a:lstStyle/>
        <a:p>
          <a:endParaRPr lang="en-US"/>
        </a:p>
      </dgm:t>
    </dgm:pt>
    <dgm:pt modelId="{74CEB8E2-CC3E-4A00-8AF4-C853DD822985}" type="sibTrans" cxnId="{1C381974-EE0E-4E2E-ADCC-2B42A1148150}">
      <dgm:prSet/>
      <dgm:spPr/>
      <dgm:t>
        <a:bodyPr/>
        <a:lstStyle/>
        <a:p>
          <a:endParaRPr lang="en-US"/>
        </a:p>
      </dgm:t>
    </dgm:pt>
    <dgm:pt modelId="{C23CEEEB-A666-4505-98AB-B649C0A5C0CF}">
      <dgm:prSet/>
      <dgm:spPr/>
      <dgm:t>
        <a:bodyPr/>
        <a:lstStyle/>
        <a:p>
          <a:r>
            <a:rPr lang="en-US"/>
            <a:t>AI, machine learning and big data</a:t>
          </a:r>
        </a:p>
      </dgm:t>
    </dgm:pt>
    <dgm:pt modelId="{2F9159E8-6479-4E6F-8EB0-B4C580CCBE26}" type="parTrans" cxnId="{FE7C99E2-229C-4F24-B1D0-5D9F4F74D65D}">
      <dgm:prSet/>
      <dgm:spPr/>
      <dgm:t>
        <a:bodyPr/>
        <a:lstStyle/>
        <a:p>
          <a:endParaRPr lang="en-US"/>
        </a:p>
      </dgm:t>
    </dgm:pt>
    <dgm:pt modelId="{093C1183-FB72-455E-A04A-9ECF3207D69F}" type="sibTrans" cxnId="{FE7C99E2-229C-4F24-B1D0-5D9F4F74D65D}">
      <dgm:prSet/>
      <dgm:spPr/>
      <dgm:t>
        <a:bodyPr/>
        <a:lstStyle/>
        <a:p>
          <a:endParaRPr lang="en-US"/>
        </a:p>
      </dgm:t>
    </dgm:pt>
    <dgm:pt modelId="{8870CE1B-2BCB-47D1-937F-A8889B0BB371}">
      <dgm:prSet/>
      <dgm:spPr/>
      <dgm:t>
        <a:bodyPr/>
        <a:lstStyle/>
        <a:p>
          <a:r>
            <a:rPr lang="en-US"/>
            <a:t>Blockchain or distributed ledger technology</a:t>
          </a:r>
        </a:p>
      </dgm:t>
    </dgm:pt>
    <dgm:pt modelId="{53B54F4D-482C-4FCD-B929-CD095B7BE797}" type="parTrans" cxnId="{F23D735A-8A02-4188-9E00-892222F7B557}">
      <dgm:prSet/>
      <dgm:spPr/>
      <dgm:t>
        <a:bodyPr/>
        <a:lstStyle/>
        <a:p>
          <a:endParaRPr lang="en-US"/>
        </a:p>
      </dgm:t>
    </dgm:pt>
    <dgm:pt modelId="{065032A6-8D67-495A-8D38-73B71A58D205}" type="sibTrans" cxnId="{F23D735A-8A02-4188-9E00-892222F7B557}">
      <dgm:prSet/>
      <dgm:spPr/>
      <dgm:t>
        <a:bodyPr/>
        <a:lstStyle/>
        <a:p>
          <a:endParaRPr lang="en-US"/>
        </a:p>
      </dgm:t>
    </dgm:pt>
    <dgm:pt modelId="{9CBA7D80-F75F-4CD5-A8E2-1EA6E649EF3A}">
      <dgm:prSet/>
      <dgm:spPr/>
      <dgm:t>
        <a:bodyPr/>
        <a:lstStyle/>
        <a:p>
          <a:r>
            <a:rPr lang="en-US"/>
            <a:t>Cloud computing</a:t>
          </a:r>
        </a:p>
      </dgm:t>
    </dgm:pt>
    <dgm:pt modelId="{2D322DFC-AEF1-49D3-8CE5-C700284ED9C4}" type="parTrans" cxnId="{B4157AAA-E33E-4462-8E15-619841E23BDE}">
      <dgm:prSet/>
      <dgm:spPr/>
      <dgm:t>
        <a:bodyPr/>
        <a:lstStyle/>
        <a:p>
          <a:endParaRPr lang="en-US"/>
        </a:p>
      </dgm:t>
    </dgm:pt>
    <dgm:pt modelId="{CA2C5D48-8A1B-48B0-8BA6-5CA0CF5D20B5}" type="sibTrans" cxnId="{B4157AAA-E33E-4462-8E15-619841E23BDE}">
      <dgm:prSet/>
      <dgm:spPr/>
      <dgm:t>
        <a:bodyPr/>
        <a:lstStyle/>
        <a:p>
          <a:endParaRPr lang="en-US"/>
        </a:p>
      </dgm:t>
    </dgm:pt>
    <dgm:pt modelId="{5CA26759-6778-C44A-B2C0-1CED830FE315}" type="pres">
      <dgm:prSet presAssocID="{3A735607-0674-4CAD-8D10-FCEBAE356906}" presName="matrix" presStyleCnt="0">
        <dgm:presLayoutVars>
          <dgm:chMax val="1"/>
          <dgm:dir/>
          <dgm:resizeHandles val="exact"/>
        </dgm:presLayoutVars>
      </dgm:prSet>
      <dgm:spPr/>
    </dgm:pt>
    <dgm:pt modelId="{63D83C4E-FDD0-DF4F-B2E8-A4FA9BA1CC16}" type="pres">
      <dgm:prSet presAssocID="{3A735607-0674-4CAD-8D10-FCEBAE356906}" presName="diamond" presStyleLbl="bgShp" presStyleIdx="0" presStyleCnt="1"/>
      <dgm:spPr/>
    </dgm:pt>
    <dgm:pt modelId="{784B46CC-7D7B-6E41-8225-1D83E3D046CE}" type="pres">
      <dgm:prSet presAssocID="{3A735607-0674-4CAD-8D10-FCEBAE356906}" presName="quad1" presStyleLbl="node1" presStyleIdx="0" presStyleCnt="4">
        <dgm:presLayoutVars>
          <dgm:chMax val="0"/>
          <dgm:chPref val="0"/>
          <dgm:bulletEnabled val="1"/>
        </dgm:presLayoutVars>
      </dgm:prSet>
      <dgm:spPr/>
    </dgm:pt>
    <dgm:pt modelId="{3D90D3AD-4596-0448-8B7A-E00F0ADC8FBA}" type="pres">
      <dgm:prSet presAssocID="{3A735607-0674-4CAD-8D10-FCEBAE356906}" presName="quad2" presStyleLbl="node1" presStyleIdx="1" presStyleCnt="4">
        <dgm:presLayoutVars>
          <dgm:chMax val="0"/>
          <dgm:chPref val="0"/>
          <dgm:bulletEnabled val="1"/>
        </dgm:presLayoutVars>
      </dgm:prSet>
      <dgm:spPr/>
    </dgm:pt>
    <dgm:pt modelId="{711DDD2E-B5B6-CF42-BFFD-B2D0E862E50D}" type="pres">
      <dgm:prSet presAssocID="{3A735607-0674-4CAD-8D10-FCEBAE356906}" presName="quad3" presStyleLbl="node1" presStyleIdx="2" presStyleCnt="4">
        <dgm:presLayoutVars>
          <dgm:chMax val="0"/>
          <dgm:chPref val="0"/>
          <dgm:bulletEnabled val="1"/>
        </dgm:presLayoutVars>
      </dgm:prSet>
      <dgm:spPr/>
    </dgm:pt>
    <dgm:pt modelId="{BC770297-5CDB-F245-94A7-017EF55931BF}" type="pres">
      <dgm:prSet presAssocID="{3A735607-0674-4CAD-8D10-FCEBAE356906}" presName="quad4" presStyleLbl="node1" presStyleIdx="3" presStyleCnt="4">
        <dgm:presLayoutVars>
          <dgm:chMax val="0"/>
          <dgm:chPref val="0"/>
          <dgm:bulletEnabled val="1"/>
        </dgm:presLayoutVars>
      </dgm:prSet>
      <dgm:spPr/>
    </dgm:pt>
  </dgm:ptLst>
  <dgm:cxnLst>
    <dgm:cxn modelId="{F2D62E1D-DB8F-3A4C-93C7-07633610CA77}" type="presOf" srcId="{3A735607-0674-4CAD-8D10-FCEBAE356906}" destId="{5CA26759-6778-C44A-B2C0-1CED830FE315}" srcOrd="0" destOrd="0" presId="urn:microsoft.com/office/officeart/2005/8/layout/matrix3"/>
    <dgm:cxn modelId="{4B272A47-5D88-B649-A54A-B60C71D07A4C}" type="presOf" srcId="{A6E4A7A2-328B-44F6-B925-913BE0B572DF}" destId="{784B46CC-7D7B-6E41-8225-1D83E3D046CE}" srcOrd="0" destOrd="0" presId="urn:microsoft.com/office/officeart/2005/8/layout/matrix3"/>
    <dgm:cxn modelId="{F23D735A-8A02-4188-9E00-892222F7B557}" srcId="{3A735607-0674-4CAD-8D10-FCEBAE356906}" destId="{8870CE1B-2BCB-47D1-937F-A8889B0BB371}" srcOrd="2" destOrd="0" parTransId="{53B54F4D-482C-4FCD-B929-CD095B7BE797}" sibTransId="{065032A6-8D67-495A-8D38-73B71A58D205}"/>
    <dgm:cxn modelId="{1C381974-EE0E-4E2E-ADCC-2B42A1148150}" srcId="{3A735607-0674-4CAD-8D10-FCEBAE356906}" destId="{A6E4A7A2-328B-44F6-B925-913BE0B572DF}" srcOrd="0" destOrd="0" parTransId="{61012549-00E5-41B5-9D32-3225BB1CE54A}" sibTransId="{74CEB8E2-CC3E-4A00-8AF4-C853DD822985}"/>
    <dgm:cxn modelId="{B8DA8376-9011-9241-B8A2-5C00D4C4BB5F}" type="presOf" srcId="{9CBA7D80-F75F-4CD5-A8E2-1EA6E649EF3A}" destId="{BC770297-5CDB-F245-94A7-017EF55931BF}" srcOrd="0" destOrd="0" presId="urn:microsoft.com/office/officeart/2005/8/layout/matrix3"/>
    <dgm:cxn modelId="{AAB3F27A-8BA4-8D43-AC62-43449ED5C6EF}" type="presOf" srcId="{C23CEEEB-A666-4505-98AB-B649C0A5C0CF}" destId="{3D90D3AD-4596-0448-8B7A-E00F0ADC8FBA}" srcOrd="0" destOrd="0" presId="urn:microsoft.com/office/officeart/2005/8/layout/matrix3"/>
    <dgm:cxn modelId="{B4157AAA-E33E-4462-8E15-619841E23BDE}" srcId="{3A735607-0674-4CAD-8D10-FCEBAE356906}" destId="{9CBA7D80-F75F-4CD5-A8E2-1EA6E649EF3A}" srcOrd="3" destOrd="0" parTransId="{2D322DFC-AEF1-49D3-8CE5-C700284ED9C4}" sibTransId="{CA2C5D48-8A1B-48B0-8BA6-5CA0CF5D20B5}"/>
    <dgm:cxn modelId="{981185AD-021A-3843-9507-924F0F8D8696}" type="presOf" srcId="{8870CE1B-2BCB-47D1-937F-A8889B0BB371}" destId="{711DDD2E-B5B6-CF42-BFFD-B2D0E862E50D}" srcOrd="0" destOrd="0" presId="urn:microsoft.com/office/officeart/2005/8/layout/matrix3"/>
    <dgm:cxn modelId="{FE7C99E2-229C-4F24-B1D0-5D9F4F74D65D}" srcId="{3A735607-0674-4CAD-8D10-FCEBAE356906}" destId="{C23CEEEB-A666-4505-98AB-B649C0A5C0CF}" srcOrd="1" destOrd="0" parTransId="{2F9159E8-6479-4E6F-8EB0-B4C580CCBE26}" sibTransId="{093C1183-FB72-455E-A04A-9ECF3207D69F}"/>
    <dgm:cxn modelId="{23935FF0-1D66-CB44-9A0E-F6595BE09F7B}" type="presParOf" srcId="{5CA26759-6778-C44A-B2C0-1CED830FE315}" destId="{63D83C4E-FDD0-DF4F-B2E8-A4FA9BA1CC16}" srcOrd="0" destOrd="0" presId="urn:microsoft.com/office/officeart/2005/8/layout/matrix3"/>
    <dgm:cxn modelId="{7F6BA835-C516-964B-A655-B51D32D3960E}" type="presParOf" srcId="{5CA26759-6778-C44A-B2C0-1CED830FE315}" destId="{784B46CC-7D7B-6E41-8225-1D83E3D046CE}" srcOrd="1" destOrd="0" presId="urn:microsoft.com/office/officeart/2005/8/layout/matrix3"/>
    <dgm:cxn modelId="{34DFC609-A56E-0B4E-8B25-14B734EA71E0}" type="presParOf" srcId="{5CA26759-6778-C44A-B2C0-1CED830FE315}" destId="{3D90D3AD-4596-0448-8B7A-E00F0ADC8FBA}" srcOrd="2" destOrd="0" presId="urn:microsoft.com/office/officeart/2005/8/layout/matrix3"/>
    <dgm:cxn modelId="{D8451C4D-000D-BA49-89B1-4EACF6A818D0}" type="presParOf" srcId="{5CA26759-6778-C44A-B2C0-1CED830FE315}" destId="{711DDD2E-B5B6-CF42-BFFD-B2D0E862E50D}" srcOrd="3" destOrd="0" presId="urn:microsoft.com/office/officeart/2005/8/layout/matrix3"/>
    <dgm:cxn modelId="{290E1D23-B27D-8B45-BA62-75C93F5EA610}" type="presParOf" srcId="{5CA26759-6778-C44A-B2C0-1CED830FE315}" destId="{BC770297-5CDB-F245-94A7-017EF55931B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3146E9-926D-4D26-9A0E-720874E6D37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A923223-152B-4CE3-8EA0-A43062B05365}">
      <dgm:prSet/>
      <dgm:spPr/>
      <dgm:t>
        <a:bodyPr/>
        <a:lstStyle/>
        <a:p>
          <a:r>
            <a:rPr lang="en-US"/>
            <a:t>SDGs</a:t>
          </a:r>
        </a:p>
      </dgm:t>
    </dgm:pt>
    <dgm:pt modelId="{2C0C8E5C-F2DE-488E-925C-5DC7D982744E}" type="parTrans" cxnId="{8E692497-02EC-48D7-B2B3-4604F00DAA0D}">
      <dgm:prSet/>
      <dgm:spPr/>
      <dgm:t>
        <a:bodyPr/>
        <a:lstStyle/>
        <a:p>
          <a:endParaRPr lang="en-US"/>
        </a:p>
      </dgm:t>
    </dgm:pt>
    <dgm:pt modelId="{73B5305A-F970-41D4-A4A6-2EEC692D64D0}" type="sibTrans" cxnId="{8E692497-02EC-48D7-B2B3-4604F00DAA0D}">
      <dgm:prSet/>
      <dgm:spPr/>
      <dgm:t>
        <a:bodyPr/>
        <a:lstStyle/>
        <a:p>
          <a:endParaRPr lang="en-US"/>
        </a:p>
      </dgm:t>
    </dgm:pt>
    <dgm:pt modelId="{58A232A3-3D53-4777-B062-F2F0A23247C9}">
      <dgm:prSet/>
      <dgm:spPr/>
      <dgm:t>
        <a:bodyPr/>
        <a:lstStyle/>
        <a:p>
          <a:r>
            <a:rPr lang="en-US"/>
            <a:t>Digitalisation</a:t>
          </a:r>
        </a:p>
      </dgm:t>
    </dgm:pt>
    <dgm:pt modelId="{F580A34A-7AF5-4517-94B5-CE590857C757}" type="parTrans" cxnId="{F7CBC16B-6CBF-4505-8A70-925A6CD73315}">
      <dgm:prSet/>
      <dgm:spPr/>
      <dgm:t>
        <a:bodyPr/>
        <a:lstStyle/>
        <a:p>
          <a:endParaRPr lang="en-US"/>
        </a:p>
      </dgm:t>
    </dgm:pt>
    <dgm:pt modelId="{210D005F-0464-4065-A37A-529C552C8FD5}" type="sibTrans" cxnId="{F7CBC16B-6CBF-4505-8A70-925A6CD73315}">
      <dgm:prSet/>
      <dgm:spPr/>
      <dgm:t>
        <a:bodyPr/>
        <a:lstStyle/>
        <a:p>
          <a:endParaRPr lang="en-US"/>
        </a:p>
      </dgm:t>
    </dgm:pt>
    <dgm:pt modelId="{B2A787AF-9B0E-40BF-8D08-E515096793A6}">
      <dgm:prSet/>
      <dgm:spPr/>
      <dgm:t>
        <a:bodyPr/>
        <a:lstStyle/>
        <a:p>
          <a:r>
            <a:rPr lang="en-US"/>
            <a:t>AU Agenda 2063</a:t>
          </a:r>
        </a:p>
      </dgm:t>
    </dgm:pt>
    <dgm:pt modelId="{F4572382-FEC8-4CAA-9F7B-756B25718D89}" type="parTrans" cxnId="{CBDCA339-F5E0-407A-9272-F49CCE26DC0E}">
      <dgm:prSet/>
      <dgm:spPr/>
      <dgm:t>
        <a:bodyPr/>
        <a:lstStyle/>
        <a:p>
          <a:endParaRPr lang="en-US"/>
        </a:p>
      </dgm:t>
    </dgm:pt>
    <dgm:pt modelId="{C04B4276-A1F6-4BA1-A93E-2FDD4780E93B}" type="sibTrans" cxnId="{CBDCA339-F5E0-407A-9272-F49CCE26DC0E}">
      <dgm:prSet/>
      <dgm:spPr/>
      <dgm:t>
        <a:bodyPr/>
        <a:lstStyle/>
        <a:p>
          <a:endParaRPr lang="en-US"/>
        </a:p>
      </dgm:t>
    </dgm:pt>
    <dgm:pt modelId="{7CD8BCFD-E7FE-462A-8C2D-E2612137EF26}">
      <dgm:prSet/>
      <dgm:spPr/>
      <dgm:t>
        <a:bodyPr/>
        <a:lstStyle/>
        <a:p>
          <a:r>
            <a:rPr lang="en-US"/>
            <a:t>OECD BEPS</a:t>
          </a:r>
        </a:p>
      </dgm:t>
    </dgm:pt>
    <dgm:pt modelId="{4D4AFE22-E13C-4F33-BFC4-DC9FE17B1B88}" type="parTrans" cxnId="{7525C0BF-0D13-48B5-B817-C25865D0981A}">
      <dgm:prSet/>
      <dgm:spPr/>
      <dgm:t>
        <a:bodyPr/>
        <a:lstStyle/>
        <a:p>
          <a:endParaRPr lang="en-US"/>
        </a:p>
      </dgm:t>
    </dgm:pt>
    <dgm:pt modelId="{96096078-F39A-4F11-B3D9-25AFA249B433}" type="sibTrans" cxnId="{7525C0BF-0D13-48B5-B817-C25865D0981A}">
      <dgm:prSet/>
      <dgm:spPr/>
      <dgm:t>
        <a:bodyPr/>
        <a:lstStyle/>
        <a:p>
          <a:endParaRPr lang="en-US"/>
        </a:p>
      </dgm:t>
    </dgm:pt>
    <dgm:pt modelId="{E7886455-DD67-4D81-989A-C3933C4FCBA3}">
      <dgm:prSet/>
      <dgm:spPr/>
      <dgm:t>
        <a:bodyPr/>
        <a:lstStyle/>
        <a:p>
          <a:r>
            <a:rPr lang="en-US"/>
            <a:t>Addis Tax Initiative</a:t>
          </a:r>
        </a:p>
      </dgm:t>
    </dgm:pt>
    <dgm:pt modelId="{B6422344-4CDB-40A9-870B-FBCC4C1819F5}" type="parTrans" cxnId="{D0161F2A-5405-4507-99D4-42D3E058A1A8}">
      <dgm:prSet/>
      <dgm:spPr/>
      <dgm:t>
        <a:bodyPr/>
        <a:lstStyle/>
        <a:p>
          <a:endParaRPr lang="en-US"/>
        </a:p>
      </dgm:t>
    </dgm:pt>
    <dgm:pt modelId="{568D622B-9A82-4CF5-BBA0-41C700F4DDC5}" type="sibTrans" cxnId="{D0161F2A-5405-4507-99D4-42D3E058A1A8}">
      <dgm:prSet/>
      <dgm:spPr/>
      <dgm:t>
        <a:bodyPr/>
        <a:lstStyle/>
        <a:p>
          <a:endParaRPr lang="en-US"/>
        </a:p>
      </dgm:t>
    </dgm:pt>
    <dgm:pt modelId="{2A45EE25-35A4-407D-A0BF-0789ADD34D9B}">
      <dgm:prSet/>
      <dgm:spPr/>
      <dgm:t>
        <a:bodyPr/>
        <a:lstStyle/>
        <a:p>
          <a:r>
            <a:rPr lang="en-US"/>
            <a:t>Addis Ababa Action Agenda</a:t>
          </a:r>
        </a:p>
      </dgm:t>
    </dgm:pt>
    <dgm:pt modelId="{6C5641FF-F328-4A35-BB6C-14C7C88169A6}" type="parTrans" cxnId="{35D5230C-7049-439C-A293-1F42941D3876}">
      <dgm:prSet/>
      <dgm:spPr/>
      <dgm:t>
        <a:bodyPr/>
        <a:lstStyle/>
        <a:p>
          <a:endParaRPr lang="en-US"/>
        </a:p>
      </dgm:t>
    </dgm:pt>
    <dgm:pt modelId="{06F2371E-5360-40AA-9D1F-1B37990B7E68}" type="sibTrans" cxnId="{35D5230C-7049-439C-A293-1F42941D3876}">
      <dgm:prSet/>
      <dgm:spPr/>
      <dgm:t>
        <a:bodyPr/>
        <a:lstStyle/>
        <a:p>
          <a:endParaRPr lang="en-US"/>
        </a:p>
      </dgm:t>
    </dgm:pt>
    <dgm:pt modelId="{F40EBD2C-F196-49B8-80BA-8C590FB225B8}">
      <dgm:prSet/>
      <dgm:spPr/>
      <dgm:t>
        <a:bodyPr/>
        <a:lstStyle/>
        <a:p>
          <a:r>
            <a:rPr lang="en-US"/>
            <a:t>Local Visions and Agendas (Kenya Vision 2030 and Big Four Agenda)</a:t>
          </a:r>
        </a:p>
      </dgm:t>
    </dgm:pt>
    <dgm:pt modelId="{9BCA88A4-EAEF-4F1A-B1FD-481BEB2F6C8F}" type="parTrans" cxnId="{3C43A497-5E89-4759-B873-78D58781CD2D}">
      <dgm:prSet/>
      <dgm:spPr/>
      <dgm:t>
        <a:bodyPr/>
        <a:lstStyle/>
        <a:p>
          <a:endParaRPr lang="en-US"/>
        </a:p>
      </dgm:t>
    </dgm:pt>
    <dgm:pt modelId="{E9174565-83A7-4C7E-8AC9-860EEEA350A3}" type="sibTrans" cxnId="{3C43A497-5E89-4759-B873-78D58781CD2D}">
      <dgm:prSet/>
      <dgm:spPr/>
      <dgm:t>
        <a:bodyPr/>
        <a:lstStyle/>
        <a:p>
          <a:endParaRPr lang="en-US"/>
        </a:p>
      </dgm:t>
    </dgm:pt>
    <dgm:pt modelId="{21E4507C-A744-439C-A853-25CD9B5EEF66}">
      <dgm:prSet/>
      <dgm:spPr/>
      <dgm:t>
        <a:bodyPr/>
        <a:lstStyle/>
        <a:p>
          <a:r>
            <a:rPr lang="en-US"/>
            <a:t>DRM</a:t>
          </a:r>
        </a:p>
      </dgm:t>
    </dgm:pt>
    <dgm:pt modelId="{F4339D63-5C95-47BF-90EC-572AE000700C}" type="parTrans" cxnId="{373CE6EB-1C19-44C8-9759-8B582C63B98F}">
      <dgm:prSet/>
      <dgm:spPr/>
      <dgm:t>
        <a:bodyPr/>
        <a:lstStyle/>
        <a:p>
          <a:endParaRPr lang="en-US"/>
        </a:p>
      </dgm:t>
    </dgm:pt>
    <dgm:pt modelId="{C4FD4B12-916F-4C52-B19C-4CD21694863D}" type="sibTrans" cxnId="{373CE6EB-1C19-44C8-9759-8B582C63B98F}">
      <dgm:prSet/>
      <dgm:spPr/>
      <dgm:t>
        <a:bodyPr/>
        <a:lstStyle/>
        <a:p>
          <a:endParaRPr lang="en-US"/>
        </a:p>
      </dgm:t>
    </dgm:pt>
    <dgm:pt modelId="{B09509EE-9CEE-A24B-8F4A-EB7F46E9B0CD}" type="pres">
      <dgm:prSet presAssocID="{193146E9-926D-4D26-9A0E-720874E6D373}" presName="linear" presStyleCnt="0">
        <dgm:presLayoutVars>
          <dgm:animLvl val="lvl"/>
          <dgm:resizeHandles val="exact"/>
        </dgm:presLayoutVars>
      </dgm:prSet>
      <dgm:spPr/>
    </dgm:pt>
    <dgm:pt modelId="{A6618EB5-84BB-4740-B910-BDD9966C8DDA}" type="pres">
      <dgm:prSet presAssocID="{6A923223-152B-4CE3-8EA0-A43062B05365}" presName="parentText" presStyleLbl="node1" presStyleIdx="0" presStyleCnt="8">
        <dgm:presLayoutVars>
          <dgm:chMax val="0"/>
          <dgm:bulletEnabled val="1"/>
        </dgm:presLayoutVars>
      </dgm:prSet>
      <dgm:spPr/>
    </dgm:pt>
    <dgm:pt modelId="{807E3DEE-8E18-174C-8449-3B4DD5A5F870}" type="pres">
      <dgm:prSet presAssocID="{73B5305A-F970-41D4-A4A6-2EEC692D64D0}" presName="spacer" presStyleCnt="0"/>
      <dgm:spPr/>
    </dgm:pt>
    <dgm:pt modelId="{85F72055-064C-4F4E-BDCE-3BAC132AF364}" type="pres">
      <dgm:prSet presAssocID="{58A232A3-3D53-4777-B062-F2F0A23247C9}" presName="parentText" presStyleLbl="node1" presStyleIdx="1" presStyleCnt="8">
        <dgm:presLayoutVars>
          <dgm:chMax val="0"/>
          <dgm:bulletEnabled val="1"/>
        </dgm:presLayoutVars>
      </dgm:prSet>
      <dgm:spPr/>
    </dgm:pt>
    <dgm:pt modelId="{1304E043-7194-704E-99E6-771767BC815A}" type="pres">
      <dgm:prSet presAssocID="{210D005F-0464-4065-A37A-529C552C8FD5}" presName="spacer" presStyleCnt="0"/>
      <dgm:spPr/>
    </dgm:pt>
    <dgm:pt modelId="{1C02E67E-656E-F24B-8C61-B4AE8B0EB36B}" type="pres">
      <dgm:prSet presAssocID="{B2A787AF-9B0E-40BF-8D08-E515096793A6}" presName="parentText" presStyleLbl="node1" presStyleIdx="2" presStyleCnt="8">
        <dgm:presLayoutVars>
          <dgm:chMax val="0"/>
          <dgm:bulletEnabled val="1"/>
        </dgm:presLayoutVars>
      </dgm:prSet>
      <dgm:spPr/>
    </dgm:pt>
    <dgm:pt modelId="{91D4850E-8D4B-1643-BBB8-17F4CBC2DA7C}" type="pres">
      <dgm:prSet presAssocID="{C04B4276-A1F6-4BA1-A93E-2FDD4780E93B}" presName="spacer" presStyleCnt="0"/>
      <dgm:spPr/>
    </dgm:pt>
    <dgm:pt modelId="{62A9E971-73A8-224D-A68E-D9E450F5F20C}" type="pres">
      <dgm:prSet presAssocID="{7CD8BCFD-E7FE-462A-8C2D-E2612137EF26}" presName="parentText" presStyleLbl="node1" presStyleIdx="3" presStyleCnt="8">
        <dgm:presLayoutVars>
          <dgm:chMax val="0"/>
          <dgm:bulletEnabled val="1"/>
        </dgm:presLayoutVars>
      </dgm:prSet>
      <dgm:spPr/>
    </dgm:pt>
    <dgm:pt modelId="{16D94C24-B884-614D-A15B-EEAE8BA7F3D7}" type="pres">
      <dgm:prSet presAssocID="{96096078-F39A-4F11-B3D9-25AFA249B433}" presName="spacer" presStyleCnt="0"/>
      <dgm:spPr/>
    </dgm:pt>
    <dgm:pt modelId="{1F0BB5C7-47D1-7849-9C07-09F04ADC6609}" type="pres">
      <dgm:prSet presAssocID="{E7886455-DD67-4D81-989A-C3933C4FCBA3}" presName="parentText" presStyleLbl="node1" presStyleIdx="4" presStyleCnt="8">
        <dgm:presLayoutVars>
          <dgm:chMax val="0"/>
          <dgm:bulletEnabled val="1"/>
        </dgm:presLayoutVars>
      </dgm:prSet>
      <dgm:spPr/>
    </dgm:pt>
    <dgm:pt modelId="{32EFCC15-A86F-D946-AC22-7A0B910F9CAF}" type="pres">
      <dgm:prSet presAssocID="{568D622B-9A82-4CF5-BBA0-41C700F4DDC5}" presName="spacer" presStyleCnt="0"/>
      <dgm:spPr/>
    </dgm:pt>
    <dgm:pt modelId="{320F77B1-2536-D146-A93B-D158FD6B524C}" type="pres">
      <dgm:prSet presAssocID="{2A45EE25-35A4-407D-A0BF-0789ADD34D9B}" presName="parentText" presStyleLbl="node1" presStyleIdx="5" presStyleCnt="8">
        <dgm:presLayoutVars>
          <dgm:chMax val="0"/>
          <dgm:bulletEnabled val="1"/>
        </dgm:presLayoutVars>
      </dgm:prSet>
      <dgm:spPr/>
    </dgm:pt>
    <dgm:pt modelId="{3CE763C2-0C4E-F542-90BC-8212AF29CE4D}" type="pres">
      <dgm:prSet presAssocID="{06F2371E-5360-40AA-9D1F-1B37990B7E68}" presName="spacer" presStyleCnt="0"/>
      <dgm:spPr/>
    </dgm:pt>
    <dgm:pt modelId="{B9B0AAFC-1942-CB49-ADF9-A8456F3A6F9F}" type="pres">
      <dgm:prSet presAssocID="{F40EBD2C-F196-49B8-80BA-8C590FB225B8}" presName="parentText" presStyleLbl="node1" presStyleIdx="6" presStyleCnt="8">
        <dgm:presLayoutVars>
          <dgm:chMax val="0"/>
          <dgm:bulletEnabled val="1"/>
        </dgm:presLayoutVars>
      </dgm:prSet>
      <dgm:spPr/>
    </dgm:pt>
    <dgm:pt modelId="{3EEA185E-3E2B-FB45-8DA7-F527BC1D5C9D}" type="pres">
      <dgm:prSet presAssocID="{E9174565-83A7-4C7E-8AC9-860EEEA350A3}" presName="spacer" presStyleCnt="0"/>
      <dgm:spPr/>
    </dgm:pt>
    <dgm:pt modelId="{F7429709-7DE1-A140-8CB3-C7FC93A9BBF3}" type="pres">
      <dgm:prSet presAssocID="{21E4507C-A744-439C-A853-25CD9B5EEF66}" presName="parentText" presStyleLbl="node1" presStyleIdx="7" presStyleCnt="8">
        <dgm:presLayoutVars>
          <dgm:chMax val="0"/>
          <dgm:bulletEnabled val="1"/>
        </dgm:presLayoutVars>
      </dgm:prSet>
      <dgm:spPr/>
    </dgm:pt>
  </dgm:ptLst>
  <dgm:cxnLst>
    <dgm:cxn modelId="{35D5230C-7049-439C-A293-1F42941D3876}" srcId="{193146E9-926D-4D26-9A0E-720874E6D373}" destId="{2A45EE25-35A4-407D-A0BF-0789ADD34D9B}" srcOrd="5" destOrd="0" parTransId="{6C5641FF-F328-4A35-BB6C-14C7C88169A6}" sibTransId="{06F2371E-5360-40AA-9D1F-1B37990B7E68}"/>
    <dgm:cxn modelId="{D0161F2A-5405-4507-99D4-42D3E058A1A8}" srcId="{193146E9-926D-4D26-9A0E-720874E6D373}" destId="{E7886455-DD67-4D81-989A-C3933C4FCBA3}" srcOrd="4" destOrd="0" parTransId="{B6422344-4CDB-40A9-870B-FBCC4C1819F5}" sibTransId="{568D622B-9A82-4CF5-BBA0-41C700F4DDC5}"/>
    <dgm:cxn modelId="{F851752E-F2B1-714E-9BC7-C7E59C4D8771}" type="presOf" srcId="{58A232A3-3D53-4777-B062-F2F0A23247C9}" destId="{85F72055-064C-4F4E-BDCE-3BAC132AF364}" srcOrd="0" destOrd="0" presId="urn:microsoft.com/office/officeart/2005/8/layout/vList2"/>
    <dgm:cxn modelId="{CBDCA339-F5E0-407A-9272-F49CCE26DC0E}" srcId="{193146E9-926D-4D26-9A0E-720874E6D373}" destId="{B2A787AF-9B0E-40BF-8D08-E515096793A6}" srcOrd="2" destOrd="0" parTransId="{F4572382-FEC8-4CAA-9F7B-756B25718D89}" sibTransId="{C04B4276-A1F6-4BA1-A93E-2FDD4780E93B}"/>
    <dgm:cxn modelId="{2E34C44D-B13D-554D-9EBB-BF9E5D0A6D8F}" type="presOf" srcId="{2A45EE25-35A4-407D-A0BF-0789ADD34D9B}" destId="{320F77B1-2536-D146-A93B-D158FD6B524C}" srcOrd="0" destOrd="0" presId="urn:microsoft.com/office/officeart/2005/8/layout/vList2"/>
    <dgm:cxn modelId="{D4FEAD5A-BAE1-B046-BF5D-BB7E48CD1407}" type="presOf" srcId="{21E4507C-A744-439C-A853-25CD9B5EEF66}" destId="{F7429709-7DE1-A140-8CB3-C7FC93A9BBF3}" srcOrd="0" destOrd="0" presId="urn:microsoft.com/office/officeart/2005/8/layout/vList2"/>
    <dgm:cxn modelId="{D8C83860-3842-AE4E-B2FB-25897DDB89DA}" type="presOf" srcId="{7CD8BCFD-E7FE-462A-8C2D-E2612137EF26}" destId="{62A9E971-73A8-224D-A68E-D9E450F5F20C}" srcOrd="0" destOrd="0" presId="urn:microsoft.com/office/officeart/2005/8/layout/vList2"/>
    <dgm:cxn modelId="{F7CBC16B-6CBF-4505-8A70-925A6CD73315}" srcId="{193146E9-926D-4D26-9A0E-720874E6D373}" destId="{58A232A3-3D53-4777-B062-F2F0A23247C9}" srcOrd="1" destOrd="0" parTransId="{F580A34A-7AF5-4517-94B5-CE590857C757}" sibTransId="{210D005F-0464-4065-A37A-529C552C8FD5}"/>
    <dgm:cxn modelId="{682EF485-26F4-4245-A95E-F63F5580EDD0}" type="presOf" srcId="{193146E9-926D-4D26-9A0E-720874E6D373}" destId="{B09509EE-9CEE-A24B-8F4A-EB7F46E9B0CD}" srcOrd="0" destOrd="0" presId="urn:microsoft.com/office/officeart/2005/8/layout/vList2"/>
    <dgm:cxn modelId="{4FFAE287-881B-4841-A399-41458B55B21C}" type="presOf" srcId="{E7886455-DD67-4D81-989A-C3933C4FCBA3}" destId="{1F0BB5C7-47D1-7849-9C07-09F04ADC6609}" srcOrd="0" destOrd="0" presId="urn:microsoft.com/office/officeart/2005/8/layout/vList2"/>
    <dgm:cxn modelId="{E99BEC8C-8778-4641-BAB1-7DC3EB83094D}" type="presOf" srcId="{B2A787AF-9B0E-40BF-8D08-E515096793A6}" destId="{1C02E67E-656E-F24B-8C61-B4AE8B0EB36B}" srcOrd="0" destOrd="0" presId="urn:microsoft.com/office/officeart/2005/8/layout/vList2"/>
    <dgm:cxn modelId="{8E692497-02EC-48D7-B2B3-4604F00DAA0D}" srcId="{193146E9-926D-4D26-9A0E-720874E6D373}" destId="{6A923223-152B-4CE3-8EA0-A43062B05365}" srcOrd="0" destOrd="0" parTransId="{2C0C8E5C-F2DE-488E-925C-5DC7D982744E}" sibTransId="{73B5305A-F970-41D4-A4A6-2EEC692D64D0}"/>
    <dgm:cxn modelId="{E4F49197-AE47-3242-8619-AFB56C3A863F}" type="presOf" srcId="{F40EBD2C-F196-49B8-80BA-8C590FB225B8}" destId="{B9B0AAFC-1942-CB49-ADF9-A8456F3A6F9F}" srcOrd="0" destOrd="0" presId="urn:microsoft.com/office/officeart/2005/8/layout/vList2"/>
    <dgm:cxn modelId="{3C43A497-5E89-4759-B873-78D58781CD2D}" srcId="{193146E9-926D-4D26-9A0E-720874E6D373}" destId="{F40EBD2C-F196-49B8-80BA-8C590FB225B8}" srcOrd="6" destOrd="0" parTransId="{9BCA88A4-EAEF-4F1A-B1FD-481BEB2F6C8F}" sibTransId="{E9174565-83A7-4C7E-8AC9-860EEEA350A3}"/>
    <dgm:cxn modelId="{7525C0BF-0D13-48B5-B817-C25865D0981A}" srcId="{193146E9-926D-4D26-9A0E-720874E6D373}" destId="{7CD8BCFD-E7FE-462A-8C2D-E2612137EF26}" srcOrd="3" destOrd="0" parTransId="{4D4AFE22-E13C-4F33-BFC4-DC9FE17B1B88}" sibTransId="{96096078-F39A-4F11-B3D9-25AFA249B433}"/>
    <dgm:cxn modelId="{373CE6EB-1C19-44C8-9759-8B582C63B98F}" srcId="{193146E9-926D-4D26-9A0E-720874E6D373}" destId="{21E4507C-A744-439C-A853-25CD9B5EEF66}" srcOrd="7" destOrd="0" parTransId="{F4339D63-5C95-47BF-90EC-572AE000700C}" sibTransId="{C4FD4B12-916F-4C52-B19C-4CD21694863D}"/>
    <dgm:cxn modelId="{A05028F1-1433-534D-9836-3BC08B5CAA14}" type="presOf" srcId="{6A923223-152B-4CE3-8EA0-A43062B05365}" destId="{A6618EB5-84BB-4740-B910-BDD9966C8DDA}" srcOrd="0" destOrd="0" presId="urn:microsoft.com/office/officeart/2005/8/layout/vList2"/>
    <dgm:cxn modelId="{2FB6BCEE-0053-A643-8005-DA93B8087238}" type="presParOf" srcId="{B09509EE-9CEE-A24B-8F4A-EB7F46E9B0CD}" destId="{A6618EB5-84BB-4740-B910-BDD9966C8DDA}" srcOrd="0" destOrd="0" presId="urn:microsoft.com/office/officeart/2005/8/layout/vList2"/>
    <dgm:cxn modelId="{2B736566-1371-6249-B5C7-CB736CCF0BCF}" type="presParOf" srcId="{B09509EE-9CEE-A24B-8F4A-EB7F46E9B0CD}" destId="{807E3DEE-8E18-174C-8449-3B4DD5A5F870}" srcOrd="1" destOrd="0" presId="urn:microsoft.com/office/officeart/2005/8/layout/vList2"/>
    <dgm:cxn modelId="{021B9831-EC10-124F-A52E-D1A022B062DF}" type="presParOf" srcId="{B09509EE-9CEE-A24B-8F4A-EB7F46E9B0CD}" destId="{85F72055-064C-4F4E-BDCE-3BAC132AF364}" srcOrd="2" destOrd="0" presId="urn:microsoft.com/office/officeart/2005/8/layout/vList2"/>
    <dgm:cxn modelId="{3CDC06D5-B3A9-6A4C-90F0-10302BCC2001}" type="presParOf" srcId="{B09509EE-9CEE-A24B-8F4A-EB7F46E9B0CD}" destId="{1304E043-7194-704E-99E6-771767BC815A}" srcOrd="3" destOrd="0" presId="urn:microsoft.com/office/officeart/2005/8/layout/vList2"/>
    <dgm:cxn modelId="{A8A72D09-9F5B-EB46-BC5C-509797809382}" type="presParOf" srcId="{B09509EE-9CEE-A24B-8F4A-EB7F46E9B0CD}" destId="{1C02E67E-656E-F24B-8C61-B4AE8B0EB36B}" srcOrd="4" destOrd="0" presId="urn:microsoft.com/office/officeart/2005/8/layout/vList2"/>
    <dgm:cxn modelId="{D68FC026-C28A-9A4E-975D-FDCA89C7B96F}" type="presParOf" srcId="{B09509EE-9CEE-A24B-8F4A-EB7F46E9B0CD}" destId="{91D4850E-8D4B-1643-BBB8-17F4CBC2DA7C}" srcOrd="5" destOrd="0" presId="urn:microsoft.com/office/officeart/2005/8/layout/vList2"/>
    <dgm:cxn modelId="{7DCD8A94-6779-244A-BAAB-3213CC1B7BB0}" type="presParOf" srcId="{B09509EE-9CEE-A24B-8F4A-EB7F46E9B0CD}" destId="{62A9E971-73A8-224D-A68E-D9E450F5F20C}" srcOrd="6" destOrd="0" presId="urn:microsoft.com/office/officeart/2005/8/layout/vList2"/>
    <dgm:cxn modelId="{59141221-0DD4-5A4E-A291-EA7EC171CB53}" type="presParOf" srcId="{B09509EE-9CEE-A24B-8F4A-EB7F46E9B0CD}" destId="{16D94C24-B884-614D-A15B-EEAE8BA7F3D7}" srcOrd="7" destOrd="0" presId="urn:microsoft.com/office/officeart/2005/8/layout/vList2"/>
    <dgm:cxn modelId="{43A50444-6EC8-2A41-8949-DA864D3781CD}" type="presParOf" srcId="{B09509EE-9CEE-A24B-8F4A-EB7F46E9B0CD}" destId="{1F0BB5C7-47D1-7849-9C07-09F04ADC6609}" srcOrd="8" destOrd="0" presId="urn:microsoft.com/office/officeart/2005/8/layout/vList2"/>
    <dgm:cxn modelId="{9A70F219-2010-B742-A617-12B748603448}" type="presParOf" srcId="{B09509EE-9CEE-A24B-8F4A-EB7F46E9B0CD}" destId="{32EFCC15-A86F-D946-AC22-7A0B910F9CAF}" srcOrd="9" destOrd="0" presId="urn:microsoft.com/office/officeart/2005/8/layout/vList2"/>
    <dgm:cxn modelId="{F732FFAA-E6FF-EE40-A8AF-3A77C12F47B7}" type="presParOf" srcId="{B09509EE-9CEE-A24B-8F4A-EB7F46E9B0CD}" destId="{320F77B1-2536-D146-A93B-D158FD6B524C}" srcOrd="10" destOrd="0" presId="urn:microsoft.com/office/officeart/2005/8/layout/vList2"/>
    <dgm:cxn modelId="{51D08E9E-3F5D-F241-90A1-E9FD85A5D332}" type="presParOf" srcId="{B09509EE-9CEE-A24B-8F4A-EB7F46E9B0CD}" destId="{3CE763C2-0C4E-F542-90BC-8212AF29CE4D}" srcOrd="11" destOrd="0" presId="urn:microsoft.com/office/officeart/2005/8/layout/vList2"/>
    <dgm:cxn modelId="{60214C26-2981-DD4D-8B8F-E7E3BA03BD29}" type="presParOf" srcId="{B09509EE-9CEE-A24B-8F4A-EB7F46E9B0CD}" destId="{B9B0AAFC-1942-CB49-ADF9-A8456F3A6F9F}" srcOrd="12" destOrd="0" presId="urn:microsoft.com/office/officeart/2005/8/layout/vList2"/>
    <dgm:cxn modelId="{30098818-B921-1D4B-AD00-C19E9961534B}" type="presParOf" srcId="{B09509EE-9CEE-A24B-8F4A-EB7F46E9B0CD}" destId="{3EEA185E-3E2B-FB45-8DA7-F527BC1D5C9D}" srcOrd="13" destOrd="0" presId="urn:microsoft.com/office/officeart/2005/8/layout/vList2"/>
    <dgm:cxn modelId="{7D8935ED-625A-8C4D-951C-5030FCBF3E8D}" type="presParOf" srcId="{B09509EE-9CEE-A24B-8F4A-EB7F46E9B0CD}" destId="{F7429709-7DE1-A140-8CB3-C7FC93A9BBF3}"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E7C8F2-0B50-4B15-ADEF-E2AF587AB2C2}"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GB"/>
        </a:p>
      </dgm:t>
    </dgm:pt>
    <dgm:pt modelId="{50332F1E-3A67-4CD7-8E36-067AC40E424E}">
      <dgm:prSet phldrT="[Text]"/>
      <dgm:spPr/>
      <dgm:t>
        <a:bodyPr/>
        <a:lstStyle/>
        <a:p>
          <a:r>
            <a:rPr lang="en-GB" dirty="0"/>
            <a:t>Taxes</a:t>
          </a:r>
        </a:p>
      </dgm:t>
    </dgm:pt>
    <dgm:pt modelId="{498E1778-295F-4E04-A9D2-C86C72668EAD}" type="parTrans" cxnId="{51E338A6-80D0-40A1-B3DC-B0D90D1A59C9}">
      <dgm:prSet/>
      <dgm:spPr/>
      <dgm:t>
        <a:bodyPr/>
        <a:lstStyle/>
        <a:p>
          <a:endParaRPr lang="en-GB"/>
        </a:p>
      </dgm:t>
    </dgm:pt>
    <dgm:pt modelId="{2DFECED0-ACEC-46E4-A435-C4F05C482A28}" type="sibTrans" cxnId="{51E338A6-80D0-40A1-B3DC-B0D90D1A59C9}">
      <dgm:prSet/>
      <dgm:spPr/>
      <dgm:t>
        <a:bodyPr/>
        <a:lstStyle/>
        <a:p>
          <a:endParaRPr lang="en-GB"/>
        </a:p>
      </dgm:t>
    </dgm:pt>
    <dgm:pt modelId="{00951F6A-A9DB-4D63-8927-91D3905DDA26}">
      <dgm:prSet phldrT="[Text]"/>
      <dgm:spPr/>
      <dgm:t>
        <a:bodyPr/>
        <a:lstStyle/>
        <a:p>
          <a:r>
            <a:rPr lang="en-GB" dirty="0"/>
            <a:t>Duties</a:t>
          </a:r>
        </a:p>
      </dgm:t>
    </dgm:pt>
    <dgm:pt modelId="{61026B45-D223-4B65-B110-C328CF209A6C}" type="parTrans" cxnId="{5FA32552-E140-40A5-B1F9-CCA68173190A}">
      <dgm:prSet/>
      <dgm:spPr/>
      <dgm:t>
        <a:bodyPr/>
        <a:lstStyle/>
        <a:p>
          <a:endParaRPr lang="en-GB"/>
        </a:p>
      </dgm:t>
    </dgm:pt>
    <dgm:pt modelId="{49FAF37D-F553-4013-9805-2261F21B866F}" type="sibTrans" cxnId="{5FA32552-E140-40A5-B1F9-CCA68173190A}">
      <dgm:prSet/>
      <dgm:spPr/>
      <dgm:t>
        <a:bodyPr/>
        <a:lstStyle/>
        <a:p>
          <a:endParaRPr lang="en-GB"/>
        </a:p>
      </dgm:t>
    </dgm:pt>
    <dgm:pt modelId="{F0D71AF6-8A97-4FC7-88B3-3331C3BCCF8B}">
      <dgm:prSet phldrT="[Text]"/>
      <dgm:spPr/>
      <dgm:t>
        <a:bodyPr/>
        <a:lstStyle/>
        <a:p>
          <a:r>
            <a:rPr lang="en-GB" dirty="0"/>
            <a:t>Levies</a:t>
          </a:r>
        </a:p>
      </dgm:t>
    </dgm:pt>
    <dgm:pt modelId="{BE3DFAFB-1572-4FA1-A512-F6820ED6FE5C}" type="parTrans" cxnId="{941BD163-AACE-44BB-B8C6-D35A525287AD}">
      <dgm:prSet/>
      <dgm:spPr/>
      <dgm:t>
        <a:bodyPr/>
        <a:lstStyle/>
        <a:p>
          <a:endParaRPr lang="en-GB"/>
        </a:p>
      </dgm:t>
    </dgm:pt>
    <dgm:pt modelId="{4ECC1B36-8EF6-441A-970A-863B5ECCDB65}" type="sibTrans" cxnId="{941BD163-AACE-44BB-B8C6-D35A525287AD}">
      <dgm:prSet/>
      <dgm:spPr/>
      <dgm:t>
        <a:bodyPr/>
        <a:lstStyle/>
        <a:p>
          <a:endParaRPr lang="en-GB"/>
        </a:p>
      </dgm:t>
    </dgm:pt>
    <dgm:pt modelId="{E4A4D2C1-7D67-44B2-B580-66EEB6D50734}">
      <dgm:prSet phldrT="[Text]"/>
      <dgm:spPr/>
      <dgm:t>
        <a:bodyPr/>
        <a:lstStyle/>
        <a:p>
          <a:r>
            <a:rPr lang="en-GB" dirty="0"/>
            <a:t>Service Charges </a:t>
          </a:r>
        </a:p>
      </dgm:t>
    </dgm:pt>
    <dgm:pt modelId="{26CC7739-9D32-4D84-833B-AB6D85986B91}" type="parTrans" cxnId="{82D52C7F-4297-4F40-A6AC-4F8C564F4E5E}">
      <dgm:prSet/>
      <dgm:spPr/>
      <dgm:t>
        <a:bodyPr/>
        <a:lstStyle/>
        <a:p>
          <a:endParaRPr lang="en-GB"/>
        </a:p>
      </dgm:t>
    </dgm:pt>
    <dgm:pt modelId="{8C604BAC-9279-4B98-86EA-38C938C2BDD3}" type="sibTrans" cxnId="{82D52C7F-4297-4F40-A6AC-4F8C564F4E5E}">
      <dgm:prSet/>
      <dgm:spPr/>
      <dgm:t>
        <a:bodyPr/>
        <a:lstStyle/>
        <a:p>
          <a:endParaRPr lang="en-GB"/>
        </a:p>
      </dgm:t>
    </dgm:pt>
    <dgm:pt modelId="{7747F89F-3F25-426A-A564-E7D23063F1E0}">
      <dgm:prSet phldrT="[Text]"/>
      <dgm:spPr/>
      <dgm:t>
        <a:bodyPr/>
        <a:lstStyle/>
        <a:p>
          <a:r>
            <a:rPr lang="en-GB" dirty="0"/>
            <a:t>National insurance</a:t>
          </a:r>
        </a:p>
      </dgm:t>
    </dgm:pt>
    <dgm:pt modelId="{C08BFD3A-EDB7-44C4-AD4B-3772A7E1C7BE}" type="parTrans" cxnId="{BD63136D-16A8-40C0-B167-E79F8E67CAC3}">
      <dgm:prSet/>
      <dgm:spPr/>
      <dgm:t>
        <a:bodyPr/>
        <a:lstStyle/>
        <a:p>
          <a:endParaRPr lang="en-GB"/>
        </a:p>
      </dgm:t>
    </dgm:pt>
    <dgm:pt modelId="{57C4520A-53A5-4919-8040-C699DF016809}" type="sibTrans" cxnId="{BD63136D-16A8-40C0-B167-E79F8E67CAC3}">
      <dgm:prSet/>
      <dgm:spPr/>
      <dgm:t>
        <a:bodyPr/>
        <a:lstStyle/>
        <a:p>
          <a:endParaRPr lang="en-GB"/>
        </a:p>
      </dgm:t>
    </dgm:pt>
    <dgm:pt modelId="{B614979F-FC3D-4412-836F-DDCCC1B6C42F}" type="pres">
      <dgm:prSet presAssocID="{66E7C8F2-0B50-4B15-ADEF-E2AF587AB2C2}" presName="cycle" presStyleCnt="0">
        <dgm:presLayoutVars>
          <dgm:dir/>
          <dgm:resizeHandles val="exact"/>
        </dgm:presLayoutVars>
      </dgm:prSet>
      <dgm:spPr/>
    </dgm:pt>
    <dgm:pt modelId="{86E58B5F-24AB-4FE7-8D3F-344653E009B9}" type="pres">
      <dgm:prSet presAssocID="{50332F1E-3A67-4CD7-8E36-067AC40E424E}" presName="node" presStyleLbl="node1" presStyleIdx="0" presStyleCnt="5">
        <dgm:presLayoutVars>
          <dgm:bulletEnabled val="1"/>
        </dgm:presLayoutVars>
      </dgm:prSet>
      <dgm:spPr/>
    </dgm:pt>
    <dgm:pt modelId="{0B8B946B-174F-4D0A-9DFF-80ABC0432282}" type="pres">
      <dgm:prSet presAssocID="{50332F1E-3A67-4CD7-8E36-067AC40E424E}" presName="spNode" presStyleCnt="0"/>
      <dgm:spPr/>
    </dgm:pt>
    <dgm:pt modelId="{4AE6E575-41BE-4B0F-BC79-1363152DF95F}" type="pres">
      <dgm:prSet presAssocID="{2DFECED0-ACEC-46E4-A435-C4F05C482A28}" presName="sibTrans" presStyleLbl="sibTrans1D1" presStyleIdx="0" presStyleCnt="5"/>
      <dgm:spPr/>
    </dgm:pt>
    <dgm:pt modelId="{A316282D-FE83-4375-8E0B-212BDCD87B4E}" type="pres">
      <dgm:prSet presAssocID="{00951F6A-A9DB-4D63-8927-91D3905DDA26}" presName="node" presStyleLbl="node1" presStyleIdx="1" presStyleCnt="5">
        <dgm:presLayoutVars>
          <dgm:bulletEnabled val="1"/>
        </dgm:presLayoutVars>
      </dgm:prSet>
      <dgm:spPr/>
    </dgm:pt>
    <dgm:pt modelId="{C78BD819-190B-4A2B-A45F-65E66200F702}" type="pres">
      <dgm:prSet presAssocID="{00951F6A-A9DB-4D63-8927-91D3905DDA26}" presName="spNode" presStyleCnt="0"/>
      <dgm:spPr/>
    </dgm:pt>
    <dgm:pt modelId="{B2119256-5DFB-4DCB-A546-FF74BED745EE}" type="pres">
      <dgm:prSet presAssocID="{49FAF37D-F553-4013-9805-2261F21B866F}" presName="sibTrans" presStyleLbl="sibTrans1D1" presStyleIdx="1" presStyleCnt="5"/>
      <dgm:spPr/>
    </dgm:pt>
    <dgm:pt modelId="{0638C374-604E-418D-B689-3C0CD666F4DF}" type="pres">
      <dgm:prSet presAssocID="{F0D71AF6-8A97-4FC7-88B3-3331C3BCCF8B}" presName="node" presStyleLbl="node1" presStyleIdx="2" presStyleCnt="5">
        <dgm:presLayoutVars>
          <dgm:bulletEnabled val="1"/>
        </dgm:presLayoutVars>
      </dgm:prSet>
      <dgm:spPr/>
    </dgm:pt>
    <dgm:pt modelId="{7E64ACCB-E39B-4592-8E75-AD7836902C9F}" type="pres">
      <dgm:prSet presAssocID="{F0D71AF6-8A97-4FC7-88B3-3331C3BCCF8B}" presName="spNode" presStyleCnt="0"/>
      <dgm:spPr/>
    </dgm:pt>
    <dgm:pt modelId="{315C788A-C895-46F5-8665-AAA0AF04E734}" type="pres">
      <dgm:prSet presAssocID="{4ECC1B36-8EF6-441A-970A-863B5ECCDB65}" presName="sibTrans" presStyleLbl="sibTrans1D1" presStyleIdx="2" presStyleCnt="5"/>
      <dgm:spPr/>
    </dgm:pt>
    <dgm:pt modelId="{2FC90671-33B4-42C5-957F-F9F6085BEA55}" type="pres">
      <dgm:prSet presAssocID="{E4A4D2C1-7D67-44B2-B580-66EEB6D50734}" presName="node" presStyleLbl="node1" presStyleIdx="3" presStyleCnt="5">
        <dgm:presLayoutVars>
          <dgm:bulletEnabled val="1"/>
        </dgm:presLayoutVars>
      </dgm:prSet>
      <dgm:spPr/>
    </dgm:pt>
    <dgm:pt modelId="{DEEB3203-C6A1-43BB-85E1-49A9B49417F0}" type="pres">
      <dgm:prSet presAssocID="{E4A4D2C1-7D67-44B2-B580-66EEB6D50734}" presName="spNode" presStyleCnt="0"/>
      <dgm:spPr/>
    </dgm:pt>
    <dgm:pt modelId="{3F8B23D8-79AA-4EA3-AC46-CDCD3958E7B2}" type="pres">
      <dgm:prSet presAssocID="{8C604BAC-9279-4B98-86EA-38C938C2BDD3}" presName="sibTrans" presStyleLbl="sibTrans1D1" presStyleIdx="3" presStyleCnt="5"/>
      <dgm:spPr/>
    </dgm:pt>
    <dgm:pt modelId="{96E7341F-F1A7-4561-85CA-9BA678EB1196}" type="pres">
      <dgm:prSet presAssocID="{7747F89F-3F25-426A-A564-E7D23063F1E0}" presName="node" presStyleLbl="node1" presStyleIdx="4" presStyleCnt="5">
        <dgm:presLayoutVars>
          <dgm:bulletEnabled val="1"/>
        </dgm:presLayoutVars>
      </dgm:prSet>
      <dgm:spPr/>
    </dgm:pt>
    <dgm:pt modelId="{815CC670-A520-4AB6-A643-80B435E7AEC9}" type="pres">
      <dgm:prSet presAssocID="{7747F89F-3F25-426A-A564-E7D23063F1E0}" presName="spNode" presStyleCnt="0"/>
      <dgm:spPr/>
    </dgm:pt>
    <dgm:pt modelId="{6DC0E8EF-4841-4D28-A86D-EA1764588241}" type="pres">
      <dgm:prSet presAssocID="{57C4520A-53A5-4919-8040-C699DF016809}" presName="sibTrans" presStyleLbl="sibTrans1D1" presStyleIdx="4" presStyleCnt="5"/>
      <dgm:spPr/>
    </dgm:pt>
  </dgm:ptLst>
  <dgm:cxnLst>
    <dgm:cxn modelId="{338EC503-0FE0-4C3F-83AB-EAF941546936}" type="presOf" srcId="{2DFECED0-ACEC-46E4-A435-C4F05C482A28}" destId="{4AE6E575-41BE-4B0F-BC79-1363152DF95F}" srcOrd="0" destOrd="0" presId="urn:microsoft.com/office/officeart/2005/8/layout/cycle6"/>
    <dgm:cxn modelId="{C1A55005-B8B8-4AA9-9A54-E2E35CF87C57}" type="presOf" srcId="{66E7C8F2-0B50-4B15-ADEF-E2AF587AB2C2}" destId="{B614979F-FC3D-4412-836F-DDCCC1B6C42F}" srcOrd="0" destOrd="0" presId="urn:microsoft.com/office/officeart/2005/8/layout/cycle6"/>
    <dgm:cxn modelId="{3022C409-015B-4531-81B6-D8961198CAF3}" type="presOf" srcId="{E4A4D2C1-7D67-44B2-B580-66EEB6D50734}" destId="{2FC90671-33B4-42C5-957F-F9F6085BEA55}" srcOrd="0" destOrd="0" presId="urn:microsoft.com/office/officeart/2005/8/layout/cycle6"/>
    <dgm:cxn modelId="{19DFB40A-E05D-4F9C-A8DF-5678B5916D44}" type="presOf" srcId="{00951F6A-A9DB-4D63-8927-91D3905DDA26}" destId="{A316282D-FE83-4375-8E0B-212BDCD87B4E}" srcOrd="0" destOrd="0" presId="urn:microsoft.com/office/officeart/2005/8/layout/cycle6"/>
    <dgm:cxn modelId="{E27AC91D-47B7-4213-B484-AE7EE9225F55}" type="presOf" srcId="{4ECC1B36-8EF6-441A-970A-863B5ECCDB65}" destId="{315C788A-C895-46F5-8665-AAA0AF04E734}" srcOrd="0" destOrd="0" presId="urn:microsoft.com/office/officeart/2005/8/layout/cycle6"/>
    <dgm:cxn modelId="{E23E6F28-5484-4B88-B7D1-9304DF848FE4}" type="presOf" srcId="{F0D71AF6-8A97-4FC7-88B3-3331C3BCCF8B}" destId="{0638C374-604E-418D-B689-3C0CD666F4DF}" srcOrd="0" destOrd="0" presId="urn:microsoft.com/office/officeart/2005/8/layout/cycle6"/>
    <dgm:cxn modelId="{BEF0CD49-E37B-4A01-8DDD-2EF33D2D1D03}" type="presOf" srcId="{8C604BAC-9279-4B98-86EA-38C938C2BDD3}" destId="{3F8B23D8-79AA-4EA3-AC46-CDCD3958E7B2}" srcOrd="0" destOrd="0" presId="urn:microsoft.com/office/officeart/2005/8/layout/cycle6"/>
    <dgm:cxn modelId="{5FA32552-E140-40A5-B1F9-CCA68173190A}" srcId="{66E7C8F2-0B50-4B15-ADEF-E2AF587AB2C2}" destId="{00951F6A-A9DB-4D63-8927-91D3905DDA26}" srcOrd="1" destOrd="0" parTransId="{61026B45-D223-4B65-B110-C328CF209A6C}" sibTransId="{49FAF37D-F553-4013-9805-2261F21B866F}"/>
    <dgm:cxn modelId="{0EE7F758-299C-4C3F-8832-6A7443139E2F}" type="presOf" srcId="{50332F1E-3A67-4CD7-8E36-067AC40E424E}" destId="{86E58B5F-24AB-4FE7-8D3F-344653E009B9}" srcOrd="0" destOrd="0" presId="urn:microsoft.com/office/officeart/2005/8/layout/cycle6"/>
    <dgm:cxn modelId="{941BD163-AACE-44BB-B8C6-D35A525287AD}" srcId="{66E7C8F2-0B50-4B15-ADEF-E2AF587AB2C2}" destId="{F0D71AF6-8A97-4FC7-88B3-3331C3BCCF8B}" srcOrd="2" destOrd="0" parTransId="{BE3DFAFB-1572-4FA1-A512-F6820ED6FE5C}" sibTransId="{4ECC1B36-8EF6-441A-970A-863B5ECCDB65}"/>
    <dgm:cxn modelId="{BD63136D-16A8-40C0-B167-E79F8E67CAC3}" srcId="{66E7C8F2-0B50-4B15-ADEF-E2AF587AB2C2}" destId="{7747F89F-3F25-426A-A564-E7D23063F1E0}" srcOrd="4" destOrd="0" parTransId="{C08BFD3A-EDB7-44C4-AD4B-3772A7E1C7BE}" sibTransId="{57C4520A-53A5-4919-8040-C699DF016809}"/>
    <dgm:cxn modelId="{82D52C7F-4297-4F40-A6AC-4F8C564F4E5E}" srcId="{66E7C8F2-0B50-4B15-ADEF-E2AF587AB2C2}" destId="{E4A4D2C1-7D67-44B2-B580-66EEB6D50734}" srcOrd="3" destOrd="0" parTransId="{26CC7739-9D32-4D84-833B-AB6D85986B91}" sibTransId="{8C604BAC-9279-4B98-86EA-38C938C2BDD3}"/>
    <dgm:cxn modelId="{149CD8A4-419A-4DBB-973B-22715C468E7D}" type="presOf" srcId="{7747F89F-3F25-426A-A564-E7D23063F1E0}" destId="{96E7341F-F1A7-4561-85CA-9BA678EB1196}" srcOrd="0" destOrd="0" presId="urn:microsoft.com/office/officeart/2005/8/layout/cycle6"/>
    <dgm:cxn modelId="{51E338A6-80D0-40A1-B3DC-B0D90D1A59C9}" srcId="{66E7C8F2-0B50-4B15-ADEF-E2AF587AB2C2}" destId="{50332F1E-3A67-4CD7-8E36-067AC40E424E}" srcOrd="0" destOrd="0" parTransId="{498E1778-295F-4E04-A9D2-C86C72668EAD}" sibTransId="{2DFECED0-ACEC-46E4-A435-C4F05C482A28}"/>
    <dgm:cxn modelId="{67C175C7-1862-41EC-9C29-69B0D3DB8168}" type="presOf" srcId="{57C4520A-53A5-4919-8040-C699DF016809}" destId="{6DC0E8EF-4841-4D28-A86D-EA1764588241}" srcOrd="0" destOrd="0" presId="urn:microsoft.com/office/officeart/2005/8/layout/cycle6"/>
    <dgm:cxn modelId="{E330C3CF-83C3-49DE-988B-15FE691BE22D}" type="presOf" srcId="{49FAF37D-F553-4013-9805-2261F21B866F}" destId="{B2119256-5DFB-4DCB-A546-FF74BED745EE}" srcOrd="0" destOrd="0" presId="urn:microsoft.com/office/officeart/2005/8/layout/cycle6"/>
    <dgm:cxn modelId="{181630C4-8102-4B1A-AF86-66D37FA1C342}" type="presParOf" srcId="{B614979F-FC3D-4412-836F-DDCCC1B6C42F}" destId="{86E58B5F-24AB-4FE7-8D3F-344653E009B9}" srcOrd="0" destOrd="0" presId="urn:microsoft.com/office/officeart/2005/8/layout/cycle6"/>
    <dgm:cxn modelId="{4E8CB14F-AFBF-4CFA-A70C-7E5A341BDEE0}" type="presParOf" srcId="{B614979F-FC3D-4412-836F-DDCCC1B6C42F}" destId="{0B8B946B-174F-4D0A-9DFF-80ABC0432282}" srcOrd="1" destOrd="0" presId="urn:microsoft.com/office/officeart/2005/8/layout/cycle6"/>
    <dgm:cxn modelId="{5A764098-2FB5-424E-8340-CA7C309114B0}" type="presParOf" srcId="{B614979F-FC3D-4412-836F-DDCCC1B6C42F}" destId="{4AE6E575-41BE-4B0F-BC79-1363152DF95F}" srcOrd="2" destOrd="0" presId="urn:microsoft.com/office/officeart/2005/8/layout/cycle6"/>
    <dgm:cxn modelId="{C3EFCC12-D275-4A87-8EC4-62FA0287ACCE}" type="presParOf" srcId="{B614979F-FC3D-4412-836F-DDCCC1B6C42F}" destId="{A316282D-FE83-4375-8E0B-212BDCD87B4E}" srcOrd="3" destOrd="0" presId="urn:microsoft.com/office/officeart/2005/8/layout/cycle6"/>
    <dgm:cxn modelId="{BD9040AD-A3D4-42C2-96D0-A45DEFB49E44}" type="presParOf" srcId="{B614979F-FC3D-4412-836F-DDCCC1B6C42F}" destId="{C78BD819-190B-4A2B-A45F-65E66200F702}" srcOrd="4" destOrd="0" presId="urn:microsoft.com/office/officeart/2005/8/layout/cycle6"/>
    <dgm:cxn modelId="{0899E0FC-2715-47F9-9112-D1B9384CB78C}" type="presParOf" srcId="{B614979F-FC3D-4412-836F-DDCCC1B6C42F}" destId="{B2119256-5DFB-4DCB-A546-FF74BED745EE}" srcOrd="5" destOrd="0" presId="urn:microsoft.com/office/officeart/2005/8/layout/cycle6"/>
    <dgm:cxn modelId="{BAFEEC48-376D-4107-8E94-F170CD206E61}" type="presParOf" srcId="{B614979F-FC3D-4412-836F-DDCCC1B6C42F}" destId="{0638C374-604E-418D-B689-3C0CD666F4DF}" srcOrd="6" destOrd="0" presId="urn:microsoft.com/office/officeart/2005/8/layout/cycle6"/>
    <dgm:cxn modelId="{2A5AC96E-7F16-4188-A1A9-86E41FB7C076}" type="presParOf" srcId="{B614979F-FC3D-4412-836F-DDCCC1B6C42F}" destId="{7E64ACCB-E39B-4592-8E75-AD7836902C9F}" srcOrd="7" destOrd="0" presId="urn:microsoft.com/office/officeart/2005/8/layout/cycle6"/>
    <dgm:cxn modelId="{17A9CD31-412F-4FF6-AA06-3853E5D93617}" type="presParOf" srcId="{B614979F-FC3D-4412-836F-DDCCC1B6C42F}" destId="{315C788A-C895-46F5-8665-AAA0AF04E734}" srcOrd="8" destOrd="0" presId="urn:microsoft.com/office/officeart/2005/8/layout/cycle6"/>
    <dgm:cxn modelId="{2434AF23-9ADE-4A8F-B5C8-174CAF6789E9}" type="presParOf" srcId="{B614979F-FC3D-4412-836F-DDCCC1B6C42F}" destId="{2FC90671-33B4-42C5-957F-F9F6085BEA55}" srcOrd="9" destOrd="0" presId="urn:microsoft.com/office/officeart/2005/8/layout/cycle6"/>
    <dgm:cxn modelId="{4B8950B9-19EF-494D-842A-5824A5346BE0}" type="presParOf" srcId="{B614979F-FC3D-4412-836F-DDCCC1B6C42F}" destId="{DEEB3203-C6A1-43BB-85E1-49A9B49417F0}" srcOrd="10" destOrd="0" presId="urn:microsoft.com/office/officeart/2005/8/layout/cycle6"/>
    <dgm:cxn modelId="{97174A5A-ED63-4128-86D8-CD555843EA0C}" type="presParOf" srcId="{B614979F-FC3D-4412-836F-DDCCC1B6C42F}" destId="{3F8B23D8-79AA-4EA3-AC46-CDCD3958E7B2}" srcOrd="11" destOrd="0" presId="urn:microsoft.com/office/officeart/2005/8/layout/cycle6"/>
    <dgm:cxn modelId="{80378B39-C5A8-4551-8FBA-DAC2DDC4048E}" type="presParOf" srcId="{B614979F-FC3D-4412-836F-DDCCC1B6C42F}" destId="{96E7341F-F1A7-4561-85CA-9BA678EB1196}" srcOrd="12" destOrd="0" presId="urn:microsoft.com/office/officeart/2005/8/layout/cycle6"/>
    <dgm:cxn modelId="{4481F43B-9566-4FDA-B5F2-BF76F7C84838}" type="presParOf" srcId="{B614979F-FC3D-4412-836F-DDCCC1B6C42F}" destId="{815CC670-A520-4AB6-A643-80B435E7AEC9}" srcOrd="13" destOrd="0" presId="urn:microsoft.com/office/officeart/2005/8/layout/cycle6"/>
    <dgm:cxn modelId="{78CC3CA7-2477-4914-A012-512C7759AB90}" type="presParOf" srcId="{B614979F-FC3D-4412-836F-DDCCC1B6C42F}" destId="{6DC0E8EF-4841-4D28-A86D-EA1764588241}"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5412F2-8BD6-463D-84DF-DF4640CE58E2}"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GB"/>
        </a:p>
      </dgm:t>
    </dgm:pt>
    <dgm:pt modelId="{7195B9D3-1DEA-44F3-B45D-7E632BBAE837}">
      <dgm:prSet phldrT="[Text]"/>
      <dgm:spPr/>
      <dgm:t>
        <a:bodyPr/>
        <a:lstStyle/>
        <a:p>
          <a:r>
            <a:rPr lang="en-GB" dirty="0"/>
            <a:t>Private insurance</a:t>
          </a:r>
        </a:p>
      </dgm:t>
    </dgm:pt>
    <dgm:pt modelId="{5EF1BEB2-BB71-498F-86BD-DA1F20554D04}" type="parTrans" cxnId="{4EDD3D27-C247-4C6A-8AE6-F5ACB4C9C41A}">
      <dgm:prSet/>
      <dgm:spPr/>
      <dgm:t>
        <a:bodyPr/>
        <a:lstStyle/>
        <a:p>
          <a:endParaRPr lang="en-GB"/>
        </a:p>
      </dgm:t>
    </dgm:pt>
    <dgm:pt modelId="{6F9878D7-556E-4E77-8221-8DA80130CBE8}" type="sibTrans" cxnId="{4EDD3D27-C247-4C6A-8AE6-F5ACB4C9C41A}">
      <dgm:prSet/>
      <dgm:spPr/>
      <dgm:t>
        <a:bodyPr/>
        <a:lstStyle/>
        <a:p>
          <a:endParaRPr lang="en-GB"/>
        </a:p>
      </dgm:t>
    </dgm:pt>
    <dgm:pt modelId="{6E02FA4E-9829-414B-A520-E97588E7A6D6}">
      <dgm:prSet phldrT="[Text]"/>
      <dgm:spPr/>
      <dgm:t>
        <a:bodyPr/>
        <a:lstStyle/>
        <a:p>
          <a:r>
            <a:rPr lang="en-GB" dirty="0"/>
            <a:t>Out of pocket payments</a:t>
          </a:r>
        </a:p>
      </dgm:t>
    </dgm:pt>
    <dgm:pt modelId="{C1162968-E29A-4983-A22E-E1C3BB5B5777}" type="parTrans" cxnId="{B8D7F897-5CBE-4FEB-8D8C-D972F1EBB53F}">
      <dgm:prSet/>
      <dgm:spPr/>
      <dgm:t>
        <a:bodyPr/>
        <a:lstStyle/>
        <a:p>
          <a:endParaRPr lang="en-GB"/>
        </a:p>
      </dgm:t>
    </dgm:pt>
    <dgm:pt modelId="{DBCCF700-579E-4CB1-823F-2D0674DC74B7}" type="sibTrans" cxnId="{B8D7F897-5CBE-4FEB-8D8C-D972F1EBB53F}">
      <dgm:prSet/>
      <dgm:spPr/>
      <dgm:t>
        <a:bodyPr/>
        <a:lstStyle/>
        <a:p>
          <a:endParaRPr lang="en-GB"/>
        </a:p>
      </dgm:t>
    </dgm:pt>
    <dgm:pt modelId="{DC3B89F6-ABD1-4267-883F-3D2A349F2E61}">
      <dgm:prSet/>
      <dgm:spPr/>
      <dgm:t>
        <a:bodyPr/>
        <a:lstStyle/>
        <a:p>
          <a:r>
            <a:rPr lang="en-GB" dirty="0"/>
            <a:t>Community based financing </a:t>
          </a:r>
        </a:p>
      </dgm:t>
    </dgm:pt>
    <dgm:pt modelId="{F619FDDF-956A-4049-B470-31BE14B994C4}" type="parTrans" cxnId="{DCC56C85-D6A9-4941-8A6A-C21FA1246051}">
      <dgm:prSet/>
      <dgm:spPr/>
      <dgm:t>
        <a:bodyPr/>
        <a:lstStyle/>
        <a:p>
          <a:endParaRPr lang="en-GB"/>
        </a:p>
      </dgm:t>
    </dgm:pt>
    <dgm:pt modelId="{2C9531AA-C13F-470C-99B2-3CE044D2062A}" type="sibTrans" cxnId="{DCC56C85-D6A9-4941-8A6A-C21FA1246051}">
      <dgm:prSet/>
      <dgm:spPr/>
      <dgm:t>
        <a:bodyPr/>
        <a:lstStyle/>
        <a:p>
          <a:endParaRPr lang="en-GB"/>
        </a:p>
      </dgm:t>
    </dgm:pt>
    <dgm:pt modelId="{97DFE32E-7AD9-48A1-8205-2B96BC35237C}" type="pres">
      <dgm:prSet presAssocID="{BF5412F2-8BD6-463D-84DF-DF4640CE58E2}" presName="cycle" presStyleCnt="0">
        <dgm:presLayoutVars>
          <dgm:dir/>
          <dgm:resizeHandles val="exact"/>
        </dgm:presLayoutVars>
      </dgm:prSet>
      <dgm:spPr/>
    </dgm:pt>
    <dgm:pt modelId="{2EFF960F-3C63-47F6-927A-3275AB6BF1CE}" type="pres">
      <dgm:prSet presAssocID="{7195B9D3-1DEA-44F3-B45D-7E632BBAE837}" presName="node" presStyleLbl="node1" presStyleIdx="0" presStyleCnt="3">
        <dgm:presLayoutVars>
          <dgm:bulletEnabled val="1"/>
        </dgm:presLayoutVars>
      </dgm:prSet>
      <dgm:spPr/>
    </dgm:pt>
    <dgm:pt modelId="{38FEE62B-09E7-4EE1-85FB-857E84C40384}" type="pres">
      <dgm:prSet presAssocID="{7195B9D3-1DEA-44F3-B45D-7E632BBAE837}" presName="spNode" presStyleCnt="0"/>
      <dgm:spPr/>
    </dgm:pt>
    <dgm:pt modelId="{705B54AD-4C4C-403F-9540-826494106CDE}" type="pres">
      <dgm:prSet presAssocID="{6F9878D7-556E-4E77-8221-8DA80130CBE8}" presName="sibTrans" presStyleLbl="sibTrans1D1" presStyleIdx="0" presStyleCnt="3"/>
      <dgm:spPr/>
    </dgm:pt>
    <dgm:pt modelId="{CEA6549D-95F4-4D81-9AA3-4B49403616DA}" type="pres">
      <dgm:prSet presAssocID="{DC3B89F6-ABD1-4267-883F-3D2A349F2E61}" presName="node" presStyleLbl="node1" presStyleIdx="1" presStyleCnt="3">
        <dgm:presLayoutVars>
          <dgm:bulletEnabled val="1"/>
        </dgm:presLayoutVars>
      </dgm:prSet>
      <dgm:spPr/>
    </dgm:pt>
    <dgm:pt modelId="{C9A5021E-E7B6-40D0-8DC8-CDE9AC974C54}" type="pres">
      <dgm:prSet presAssocID="{DC3B89F6-ABD1-4267-883F-3D2A349F2E61}" presName="spNode" presStyleCnt="0"/>
      <dgm:spPr/>
    </dgm:pt>
    <dgm:pt modelId="{72E3F523-9701-40FE-91F5-AA6370F1CE10}" type="pres">
      <dgm:prSet presAssocID="{2C9531AA-C13F-470C-99B2-3CE044D2062A}" presName="sibTrans" presStyleLbl="sibTrans1D1" presStyleIdx="1" presStyleCnt="3"/>
      <dgm:spPr/>
    </dgm:pt>
    <dgm:pt modelId="{571927EC-7AB8-4BC6-8192-69C0B0F1C3EE}" type="pres">
      <dgm:prSet presAssocID="{6E02FA4E-9829-414B-A520-E97588E7A6D6}" presName="node" presStyleLbl="node1" presStyleIdx="2" presStyleCnt="3">
        <dgm:presLayoutVars>
          <dgm:bulletEnabled val="1"/>
        </dgm:presLayoutVars>
      </dgm:prSet>
      <dgm:spPr/>
    </dgm:pt>
    <dgm:pt modelId="{FC2C6379-9E79-4491-A8E2-10D59E9BE21E}" type="pres">
      <dgm:prSet presAssocID="{6E02FA4E-9829-414B-A520-E97588E7A6D6}" presName="spNode" presStyleCnt="0"/>
      <dgm:spPr/>
    </dgm:pt>
    <dgm:pt modelId="{A63584F8-1184-4DE2-B54B-56F0EAF23B50}" type="pres">
      <dgm:prSet presAssocID="{DBCCF700-579E-4CB1-823F-2D0674DC74B7}" presName="sibTrans" presStyleLbl="sibTrans1D1" presStyleIdx="2" presStyleCnt="3"/>
      <dgm:spPr/>
    </dgm:pt>
  </dgm:ptLst>
  <dgm:cxnLst>
    <dgm:cxn modelId="{5B6BBF24-D11D-40A0-9EB5-290F048F27A8}" type="presOf" srcId="{BF5412F2-8BD6-463D-84DF-DF4640CE58E2}" destId="{97DFE32E-7AD9-48A1-8205-2B96BC35237C}" srcOrd="0" destOrd="0" presId="urn:microsoft.com/office/officeart/2005/8/layout/cycle6"/>
    <dgm:cxn modelId="{4EDD3D27-C247-4C6A-8AE6-F5ACB4C9C41A}" srcId="{BF5412F2-8BD6-463D-84DF-DF4640CE58E2}" destId="{7195B9D3-1DEA-44F3-B45D-7E632BBAE837}" srcOrd="0" destOrd="0" parTransId="{5EF1BEB2-BB71-498F-86BD-DA1F20554D04}" sibTransId="{6F9878D7-556E-4E77-8221-8DA80130CBE8}"/>
    <dgm:cxn modelId="{2F2F172E-0724-4848-B069-2895FFB55ABE}" type="presOf" srcId="{6F9878D7-556E-4E77-8221-8DA80130CBE8}" destId="{705B54AD-4C4C-403F-9540-826494106CDE}" srcOrd="0" destOrd="0" presId="urn:microsoft.com/office/officeart/2005/8/layout/cycle6"/>
    <dgm:cxn modelId="{54D65434-5C44-49D5-BD27-A0B673B68A59}" type="presOf" srcId="{7195B9D3-1DEA-44F3-B45D-7E632BBAE837}" destId="{2EFF960F-3C63-47F6-927A-3275AB6BF1CE}" srcOrd="0" destOrd="0" presId="urn:microsoft.com/office/officeart/2005/8/layout/cycle6"/>
    <dgm:cxn modelId="{96410940-7682-4956-BA13-D8CE9BE74420}" type="presOf" srcId="{DC3B89F6-ABD1-4267-883F-3D2A349F2E61}" destId="{CEA6549D-95F4-4D81-9AA3-4B49403616DA}" srcOrd="0" destOrd="0" presId="urn:microsoft.com/office/officeart/2005/8/layout/cycle6"/>
    <dgm:cxn modelId="{A25C1F5F-2659-45D8-B7A2-0C1ECFD16873}" type="presOf" srcId="{2C9531AA-C13F-470C-99B2-3CE044D2062A}" destId="{72E3F523-9701-40FE-91F5-AA6370F1CE10}" srcOrd="0" destOrd="0" presId="urn:microsoft.com/office/officeart/2005/8/layout/cycle6"/>
    <dgm:cxn modelId="{B8243769-96D3-44A3-B042-A95753702A46}" type="presOf" srcId="{DBCCF700-579E-4CB1-823F-2D0674DC74B7}" destId="{A63584F8-1184-4DE2-B54B-56F0EAF23B50}" srcOrd="0" destOrd="0" presId="urn:microsoft.com/office/officeart/2005/8/layout/cycle6"/>
    <dgm:cxn modelId="{DCC56C85-D6A9-4941-8A6A-C21FA1246051}" srcId="{BF5412F2-8BD6-463D-84DF-DF4640CE58E2}" destId="{DC3B89F6-ABD1-4267-883F-3D2A349F2E61}" srcOrd="1" destOrd="0" parTransId="{F619FDDF-956A-4049-B470-31BE14B994C4}" sibTransId="{2C9531AA-C13F-470C-99B2-3CE044D2062A}"/>
    <dgm:cxn modelId="{B8D7F897-5CBE-4FEB-8D8C-D972F1EBB53F}" srcId="{BF5412F2-8BD6-463D-84DF-DF4640CE58E2}" destId="{6E02FA4E-9829-414B-A520-E97588E7A6D6}" srcOrd="2" destOrd="0" parTransId="{C1162968-E29A-4983-A22E-E1C3BB5B5777}" sibTransId="{DBCCF700-579E-4CB1-823F-2D0674DC74B7}"/>
    <dgm:cxn modelId="{9567DF9E-96FA-4785-ACAA-5990085202E8}" type="presOf" srcId="{6E02FA4E-9829-414B-A520-E97588E7A6D6}" destId="{571927EC-7AB8-4BC6-8192-69C0B0F1C3EE}" srcOrd="0" destOrd="0" presId="urn:microsoft.com/office/officeart/2005/8/layout/cycle6"/>
    <dgm:cxn modelId="{893A911F-8467-487E-9F2D-43FE267F0B89}" type="presParOf" srcId="{97DFE32E-7AD9-48A1-8205-2B96BC35237C}" destId="{2EFF960F-3C63-47F6-927A-3275AB6BF1CE}" srcOrd="0" destOrd="0" presId="urn:microsoft.com/office/officeart/2005/8/layout/cycle6"/>
    <dgm:cxn modelId="{22DD9A58-E1E1-4EA7-A45E-137B1573F54D}" type="presParOf" srcId="{97DFE32E-7AD9-48A1-8205-2B96BC35237C}" destId="{38FEE62B-09E7-4EE1-85FB-857E84C40384}" srcOrd="1" destOrd="0" presId="urn:microsoft.com/office/officeart/2005/8/layout/cycle6"/>
    <dgm:cxn modelId="{74D6990B-E1B1-4CB1-9EDF-CF357F30A550}" type="presParOf" srcId="{97DFE32E-7AD9-48A1-8205-2B96BC35237C}" destId="{705B54AD-4C4C-403F-9540-826494106CDE}" srcOrd="2" destOrd="0" presId="urn:microsoft.com/office/officeart/2005/8/layout/cycle6"/>
    <dgm:cxn modelId="{317A1EA4-44B0-4A22-BF5D-CA510E0E32E0}" type="presParOf" srcId="{97DFE32E-7AD9-48A1-8205-2B96BC35237C}" destId="{CEA6549D-95F4-4D81-9AA3-4B49403616DA}" srcOrd="3" destOrd="0" presId="urn:microsoft.com/office/officeart/2005/8/layout/cycle6"/>
    <dgm:cxn modelId="{305DCD74-F8DF-4E60-8AB2-3343FF131011}" type="presParOf" srcId="{97DFE32E-7AD9-48A1-8205-2B96BC35237C}" destId="{C9A5021E-E7B6-40D0-8DC8-CDE9AC974C54}" srcOrd="4" destOrd="0" presId="urn:microsoft.com/office/officeart/2005/8/layout/cycle6"/>
    <dgm:cxn modelId="{089C147A-000A-438C-8864-DD046F2ED384}" type="presParOf" srcId="{97DFE32E-7AD9-48A1-8205-2B96BC35237C}" destId="{72E3F523-9701-40FE-91F5-AA6370F1CE10}" srcOrd="5" destOrd="0" presId="urn:microsoft.com/office/officeart/2005/8/layout/cycle6"/>
    <dgm:cxn modelId="{9BF4C5BC-0E54-489A-8CDE-A587C5E3D307}" type="presParOf" srcId="{97DFE32E-7AD9-48A1-8205-2B96BC35237C}" destId="{571927EC-7AB8-4BC6-8192-69C0B0F1C3EE}" srcOrd="6" destOrd="0" presId="urn:microsoft.com/office/officeart/2005/8/layout/cycle6"/>
    <dgm:cxn modelId="{9844697D-791D-4F63-87DF-056907B29DBB}" type="presParOf" srcId="{97DFE32E-7AD9-48A1-8205-2B96BC35237C}" destId="{FC2C6379-9E79-4491-A8E2-10D59E9BE21E}" srcOrd="7" destOrd="0" presId="urn:microsoft.com/office/officeart/2005/8/layout/cycle6"/>
    <dgm:cxn modelId="{E22CE015-8F74-467C-BD9B-F1E404706288}" type="presParOf" srcId="{97DFE32E-7AD9-48A1-8205-2B96BC35237C}" destId="{A63584F8-1184-4DE2-B54B-56F0EAF23B50}" srcOrd="8"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6C9496-7C34-4C5B-A71A-1E844C5C211D}" type="doc">
      <dgm:prSet loTypeId="urn:diagrams.loki3.com/TabbedArc+Icon" loCatId="relationship" qsTypeId="urn:microsoft.com/office/officeart/2005/8/quickstyle/simple1" qsCatId="simple" csTypeId="urn:microsoft.com/office/officeart/2005/8/colors/colorful1" csCatId="colorful" phldr="1"/>
      <dgm:spPr/>
    </dgm:pt>
    <dgm:pt modelId="{347C2C0D-66C1-4E3B-AF56-C5C78B22C1DC}">
      <dgm:prSet phldrT="[Text]"/>
      <dgm:spPr/>
      <dgm:t>
        <a:bodyPr/>
        <a:lstStyle/>
        <a:p>
          <a:r>
            <a:rPr lang="en-GB" dirty="0"/>
            <a:t>Grants </a:t>
          </a:r>
        </a:p>
      </dgm:t>
    </dgm:pt>
    <dgm:pt modelId="{1E97F9F3-941D-4E18-AFC6-7C38DE1B9669}" type="parTrans" cxnId="{672BC0F3-C3B5-46EB-A6BA-51E4FD2D6025}">
      <dgm:prSet/>
      <dgm:spPr/>
      <dgm:t>
        <a:bodyPr/>
        <a:lstStyle/>
        <a:p>
          <a:endParaRPr lang="en-GB"/>
        </a:p>
      </dgm:t>
    </dgm:pt>
    <dgm:pt modelId="{25701FB2-C379-47B7-88CD-4C2F52A0FD77}" type="sibTrans" cxnId="{672BC0F3-C3B5-46EB-A6BA-51E4FD2D6025}">
      <dgm:prSet/>
      <dgm:spPr/>
      <dgm:t>
        <a:bodyPr/>
        <a:lstStyle/>
        <a:p>
          <a:endParaRPr lang="en-GB"/>
        </a:p>
      </dgm:t>
    </dgm:pt>
    <dgm:pt modelId="{EAAB85E1-55C9-4CBC-819D-C445B77F0B7D}">
      <dgm:prSet phldrT="[Text]"/>
      <dgm:spPr/>
      <dgm:t>
        <a:bodyPr/>
        <a:lstStyle/>
        <a:p>
          <a:r>
            <a:rPr lang="en-GB" dirty="0"/>
            <a:t>ODA</a:t>
          </a:r>
        </a:p>
      </dgm:t>
    </dgm:pt>
    <dgm:pt modelId="{8C6AB6EF-F2F5-440D-8EA8-D104DFA4D070}" type="parTrans" cxnId="{C6EED928-A18F-4961-919D-2E593D84FF42}">
      <dgm:prSet/>
      <dgm:spPr/>
      <dgm:t>
        <a:bodyPr/>
        <a:lstStyle/>
        <a:p>
          <a:endParaRPr lang="en-GB"/>
        </a:p>
      </dgm:t>
    </dgm:pt>
    <dgm:pt modelId="{660788F2-A1D1-452D-8731-202131A6C9A0}" type="sibTrans" cxnId="{C6EED928-A18F-4961-919D-2E593D84FF42}">
      <dgm:prSet/>
      <dgm:spPr/>
      <dgm:t>
        <a:bodyPr/>
        <a:lstStyle/>
        <a:p>
          <a:endParaRPr lang="en-GB"/>
        </a:p>
      </dgm:t>
    </dgm:pt>
    <dgm:pt modelId="{EFA332A8-EB01-4B8F-B1A5-46EC0ABF8848}" type="pres">
      <dgm:prSet presAssocID="{726C9496-7C34-4C5B-A71A-1E844C5C211D}" presName="Name0" presStyleCnt="0">
        <dgm:presLayoutVars>
          <dgm:dir/>
          <dgm:resizeHandles val="exact"/>
        </dgm:presLayoutVars>
      </dgm:prSet>
      <dgm:spPr/>
    </dgm:pt>
    <dgm:pt modelId="{C5FBD81E-96AB-499F-8D5F-8B56EDDD6926}" type="pres">
      <dgm:prSet presAssocID="{347C2C0D-66C1-4E3B-AF56-C5C78B22C1DC}" presName="twoplus" presStyleLbl="node1" presStyleIdx="0" presStyleCnt="2">
        <dgm:presLayoutVars>
          <dgm:bulletEnabled val="1"/>
        </dgm:presLayoutVars>
      </dgm:prSet>
      <dgm:spPr/>
    </dgm:pt>
    <dgm:pt modelId="{62C52624-218A-486B-BE47-1B795C257FC8}" type="pres">
      <dgm:prSet presAssocID="{EAAB85E1-55C9-4CBC-819D-C445B77F0B7D}" presName="twoplus" presStyleLbl="node1" presStyleIdx="1" presStyleCnt="2">
        <dgm:presLayoutVars>
          <dgm:bulletEnabled val="1"/>
        </dgm:presLayoutVars>
      </dgm:prSet>
      <dgm:spPr/>
    </dgm:pt>
  </dgm:ptLst>
  <dgm:cxnLst>
    <dgm:cxn modelId="{3493A007-B74E-4DF4-B509-9B7B38658F37}" type="presOf" srcId="{EAAB85E1-55C9-4CBC-819D-C445B77F0B7D}" destId="{62C52624-218A-486B-BE47-1B795C257FC8}" srcOrd="0" destOrd="0" presId="urn:diagrams.loki3.com/TabbedArc+Icon"/>
    <dgm:cxn modelId="{C6EED928-A18F-4961-919D-2E593D84FF42}" srcId="{726C9496-7C34-4C5B-A71A-1E844C5C211D}" destId="{EAAB85E1-55C9-4CBC-819D-C445B77F0B7D}" srcOrd="1" destOrd="0" parTransId="{8C6AB6EF-F2F5-440D-8EA8-D104DFA4D070}" sibTransId="{660788F2-A1D1-452D-8731-202131A6C9A0}"/>
    <dgm:cxn modelId="{26CB3A72-01FE-4194-9A45-9E4288691E5A}" type="presOf" srcId="{726C9496-7C34-4C5B-A71A-1E844C5C211D}" destId="{EFA332A8-EB01-4B8F-B1A5-46EC0ABF8848}" srcOrd="0" destOrd="0" presId="urn:diagrams.loki3.com/TabbedArc+Icon"/>
    <dgm:cxn modelId="{954B2EDC-78C3-45C9-93A8-D71CB054EE97}" type="presOf" srcId="{347C2C0D-66C1-4E3B-AF56-C5C78B22C1DC}" destId="{C5FBD81E-96AB-499F-8D5F-8B56EDDD6926}" srcOrd="0" destOrd="0" presId="urn:diagrams.loki3.com/TabbedArc+Icon"/>
    <dgm:cxn modelId="{672BC0F3-C3B5-46EB-A6BA-51E4FD2D6025}" srcId="{726C9496-7C34-4C5B-A71A-1E844C5C211D}" destId="{347C2C0D-66C1-4E3B-AF56-C5C78B22C1DC}" srcOrd="0" destOrd="0" parTransId="{1E97F9F3-941D-4E18-AFC6-7C38DE1B9669}" sibTransId="{25701FB2-C379-47B7-88CD-4C2F52A0FD77}"/>
    <dgm:cxn modelId="{DEDEBF2B-470D-4959-8B11-52D5E1D094F8}" type="presParOf" srcId="{EFA332A8-EB01-4B8F-B1A5-46EC0ABF8848}" destId="{C5FBD81E-96AB-499F-8D5F-8B56EDDD6926}" srcOrd="0" destOrd="0" presId="urn:diagrams.loki3.com/TabbedArc+Icon"/>
    <dgm:cxn modelId="{E128B79C-5677-4B02-B539-2ACA121B23E1}" type="presParOf" srcId="{EFA332A8-EB01-4B8F-B1A5-46EC0ABF8848}" destId="{62C52624-218A-486B-BE47-1B795C257FC8}" srcOrd="1" destOrd="0" presId="urn:diagrams.loki3.com/TabbedArc+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23C93-3FFB-CF4C-8DA9-44853AC072B8}">
      <dsp:nvSpPr>
        <dsp:cNvPr id="0" name=""/>
        <dsp:cNvSpPr/>
      </dsp:nvSpPr>
      <dsp:spPr>
        <a:xfrm>
          <a:off x="0" y="314060"/>
          <a:ext cx="6513603" cy="12754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Shared blueprint for peace and prosperity for people and planet now and in the future</a:t>
          </a:r>
        </a:p>
      </dsp:txBody>
      <dsp:txXfrm>
        <a:off x="62262" y="376322"/>
        <a:ext cx="6389079" cy="1150922"/>
      </dsp:txXfrm>
    </dsp:sp>
    <dsp:sp modelId="{2CACE458-89D3-B84C-AAC9-BC4FB39736E3}">
      <dsp:nvSpPr>
        <dsp:cNvPr id="0" name=""/>
        <dsp:cNvSpPr/>
      </dsp:nvSpPr>
      <dsp:spPr>
        <a:xfrm>
          <a:off x="0" y="1641346"/>
          <a:ext cx="6513603" cy="127544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Interrelated – ending poverty and other deprivations must go hand in hand with strategies that improve health and education, reduce inequality and spur economic growth- all the while tackling climate change and working to preserve our oceans and forests</a:t>
          </a:r>
        </a:p>
      </dsp:txBody>
      <dsp:txXfrm>
        <a:off x="62262" y="1703608"/>
        <a:ext cx="6389079" cy="1150922"/>
      </dsp:txXfrm>
    </dsp:sp>
    <dsp:sp modelId="{D54917C1-C7AF-054F-BE0B-DA3A7DFE533D}">
      <dsp:nvSpPr>
        <dsp:cNvPr id="0" name=""/>
        <dsp:cNvSpPr/>
      </dsp:nvSpPr>
      <dsp:spPr>
        <a:xfrm>
          <a:off x="0" y="2968633"/>
          <a:ext cx="6513603" cy="127544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Goals and indicators</a:t>
          </a:r>
        </a:p>
      </dsp:txBody>
      <dsp:txXfrm>
        <a:off x="62262" y="3030895"/>
        <a:ext cx="6389079" cy="1150922"/>
      </dsp:txXfrm>
    </dsp:sp>
    <dsp:sp modelId="{AE90C310-DDF2-BB48-BA42-7B5E8633469C}">
      <dsp:nvSpPr>
        <dsp:cNvPr id="0" name=""/>
        <dsp:cNvSpPr/>
      </dsp:nvSpPr>
      <dsp:spPr>
        <a:xfrm>
          <a:off x="0" y="4295919"/>
          <a:ext cx="6513603" cy="127544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Based on global partnership</a:t>
          </a:r>
        </a:p>
      </dsp:txBody>
      <dsp:txXfrm>
        <a:off x="62262" y="4358181"/>
        <a:ext cx="6389079" cy="11509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E37EB-EBAE-4D72-95CE-88D74944B4AB}">
      <dsp:nvSpPr>
        <dsp:cNvPr id="0" name=""/>
        <dsp:cNvSpPr/>
      </dsp:nvSpPr>
      <dsp:spPr>
        <a:xfrm rot="19200000">
          <a:off x="309" y="1083923"/>
          <a:ext cx="2333446" cy="1516740"/>
        </a:xfrm>
        <a:prstGeom prst="round2Same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40640" rIns="12192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Donor Aid</a:t>
          </a:r>
        </a:p>
      </dsp:txBody>
      <dsp:txXfrm>
        <a:off x="98146" y="1149303"/>
        <a:ext cx="2185364" cy="1442699"/>
      </dsp:txXfrm>
    </dsp:sp>
    <dsp:sp modelId="{D28AED53-48B4-4C0C-8B15-A2221226D461}">
      <dsp:nvSpPr>
        <dsp:cNvPr id="0" name=""/>
        <dsp:cNvSpPr/>
      </dsp:nvSpPr>
      <dsp:spPr>
        <a:xfrm rot="2400000">
          <a:off x="2849431" y="1083923"/>
          <a:ext cx="2333446" cy="1516740"/>
        </a:xfrm>
        <a:prstGeom prst="round2Same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40640" rIns="12192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Innovative financing schemes </a:t>
          </a:r>
        </a:p>
      </dsp:txBody>
      <dsp:txXfrm>
        <a:off x="2899676" y="1149303"/>
        <a:ext cx="2185364" cy="14426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6BBFB-4DF6-364A-8CE2-79F2A85C98CA}">
      <dsp:nvSpPr>
        <dsp:cNvPr id="0" name=""/>
        <dsp:cNvSpPr/>
      </dsp:nvSpPr>
      <dsp:spPr>
        <a:xfrm>
          <a:off x="1243" y="192221"/>
          <a:ext cx="4366184" cy="277252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087E50-8475-DA4D-87F8-73765AB7F159}">
      <dsp:nvSpPr>
        <dsp:cNvPr id="0" name=""/>
        <dsp:cNvSpPr/>
      </dsp:nvSpPr>
      <dsp:spPr>
        <a:xfrm>
          <a:off x="486375" y="653096"/>
          <a:ext cx="4366184" cy="2772527"/>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For most countries, tax income is the most important national revenue source, accounting for 85 percent of government revenues in high-income countries of the Organisation for Economic Co-operation and Development (OECD), and around 70 percent in developing countries. </a:t>
          </a:r>
        </a:p>
      </dsp:txBody>
      <dsp:txXfrm>
        <a:off x="567580" y="734301"/>
        <a:ext cx="4203774" cy="2610117"/>
      </dsp:txXfrm>
    </dsp:sp>
    <dsp:sp modelId="{1269E1C2-CBE2-FA40-B22B-9E7A1C36F12D}">
      <dsp:nvSpPr>
        <dsp:cNvPr id="0" name=""/>
        <dsp:cNvSpPr/>
      </dsp:nvSpPr>
      <dsp:spPr>
        <a:xfrm>
          <a:off x="5337691" y="192221"/>
          <a:ext cx="4366184" cy="277252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F4F96C-9D2C-B748-88BA-0E90900AC225}">
      <dsp:nvSpPr>
        <dsp:cNvPr id="0" name=""/>
        <dsp:cNvSpPr/>
      </dsp:nvSpPr>
      <dsp:spPr>
        <a:xfrm>
          <a:off x="5822823" y="653096"/>
          <a:ext cx="4366184" cy="2772527"/>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However, for a number of countries, in particular LDCs, other revenues such as ODA are equally or even more important, with aid exceeding tax revenue in countries such as Liberia and Malawi</a:t>
          </a:r>
        </a:p>
      </dsp:txBody>
      <dsp:txXfrm>
        <a:off x="5904028" y="734301"/>
        <a:ext cx="4203774" cy="26101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B6142-EE68-C448-9676-2BCC4AFAF4ED}">
      <dsp:nvSpPr>
        <dsp:cNvPr id="0" name=""/>
        <dsp:cNvSpPr/>
      </dsp:nvSpPr>
      <dsp:spPr>
        <a:xfrm>
          <a:off x="0" y="1766"/>
          <a:ext cx="101902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541721-D246-7F42-AADF-C96FB82ED0E7}">
      <dsp:nvSpPr>
        <dsp:cNvPr id="0" name=""/>
        <dsp:cNvSpPr/>
      </dsp:nvSpPr>
      <dsp:spPr>
        <a:xfrm>
          <a:off x="0" y="1766"/>
          <a:ext cx="10190252"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Wealth and property are forms of DRM, what is the poverty level? Who are buying properties? What kind of properties? Should affordable housing be subject to the tax next? High net, what is high net in a country that does not have the earning power as the OECD, should high net have a different criteria? Anyone earning over 3000? </a:t>
          </a:r>
          <a:endParaRPr lang="en-US" sz="1700" kern="1200"/>
        </a:p>
      </dsp:txBody>
      <dsp:txXfrm>
        <a:off x="0" y="1766"/>
        <a:ext cx="10190252" cy="1204770"/>
      </dsp:txXfrm>
    </dsp:sp>
    <dsp:sp modelId="{712761A8-CA97-3741-B1B7-5FF06679CF6B}">
      <dsp:nvSpPr>
        <dsp:cNvPr id="0" name=""/>
        <dsp:cNvSpPr/>
      </dsp:nvSpPr>
      <dsp:spPr>
        <a:xfrm>
          <a:off x="0" y="1206537"/>
          <a:ext cx="1019025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0A2CD-9022-3744-B720-98DA99FDC9D1}">
      <dsp:nvSpPr>
        <dsp:cNvPr id="0" name=""/>
        <dsp:cNvSpPr/>
      </dsp:nvSpPr>
      <dsp:spPr>
        <a:xfrm>
          <a:off x="0" y="1206537"/>
          <a:ext cx="10190252"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What constraints can you identify with regard to DRM in your country? (insufficient growth performance, informality and unemployment, tax losses due to tax optimization, low national savings rate, lack of accessible and affordable banking systems and underdeveloped capital markets, financial crises, per capita income level, sector specific economy, MNC tax avoidance, IFF- Rwanda 2008-2012, IFF outflows 20.4% of country’s GDP)</a:t>
          </a:r>
          <a:endParaRPr lang="en-US" sz="1700" kern="1200"/>
        </a:p>
      </dsp:txBody>
      <dsp:txXfrm>
        <a:off x="0" y="1206537"/>
        <a:ext cx="10190252" cy="1204770"/>
      </dsp:txXfrm>
    </dsp:sp>
    <dsp:sp modelId="{769CEC44-27FB-8744-A0CA-1EC2272B9B0A}">
      <dsp:nvSpPr>
        <dsp:cNvPr id="0" name=""/>
        <dsp:cNvSpPr/>
      </dsp:nvSpPr>
      <dsp:spPr>
        <a:xfrm>
          <a:off x="0" y="2411307"/>
          <a:ext cx="1019025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A832B9-A5C5-B044-961C-7AA9CC4A4F07}">
      <dsp:nvSpPr>
        <dsp:cNvPr id="0" name=""/>
        <dsp:cNvSpPr/>
      </dsp:nvSpPr>
      <dsp:spPr>
        <a:xfrm>
          <a:off x="0" y="2411307"/>
          <a:ext cx="10190252"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Increase tax base – export taxes?  </a:t>
          </a:r>
          <a:endParaRPr lang="en-US" sz="1700" kern="1200"/>
        </a:p>
      </dsp:txBody>
      <dsp:txXfrm>
        <a:off x="0" y="2411307"/>
        <a:ext cx="10190252" cy="12047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3E308-AD26-6B49-A35C-CE0DC0D071F7}">
      <dsp:nvSpPr>
        <dsp:cNvPr id="0" name=""/>
        <dsp:cNvSpPr/>
      </dsp:nvSpPr>
      <dsp:spPr>
        <a:xfrm>
          <a:off x="0" y="1766"/>
          <a:ext cx="101902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6490E5-126F-ED47-A3B3-236527023897}">
      <dsp:nvSpPr>
        <dsp:cNvPr id="0" name=""/>
        <dsp:cNvSpPr/>
      </dsp:nvSpPr>
      <dsp:spPr>
        <a:xfrm>
          <a:off x="0" y="1766"/>
          <a:ext cx="10190252"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How can countries increase DRM? (fair tax system? Progressive tax system? Anti trust legislation – breaking up monopolies, remove tax exemptions) – Uganda, tax system relies heavily on a small number of taxpayers, mostly MNCs with around 35 top taxpayers accounting for 50% of revenues collected by URA (73) -divest natural resource rents out of the hands of the politicians – decentralisation/devolution of revenue – Kenya county level fiscal autonomy</a:t>
          </a:r>
          <a:endParaRPr lang="en-US" sz="1600" kern="1200"/>
        </a:p>
      </dsp:txBody>
      <dsp:txXfrm>
        <a:off x="0" y="1766"/>
        <a:ext cx="10190252" cy="1204770"/>
      </dsp:txXfrm>
    </dsp:sp>
    <dsp:sp modelId="{AACF4B62-68A7-CE4F-A9C1-F1D400491A06}">
      <dsp:nvSpPr>
        <dsp:cNvPr id="0" name=""/>
        <dsp:cNvSpPr/>
      </dsp:nvSpPr>
      <dsp:spPr>
        <a:xfrm>
          <a:off x="0" y="1206537"/>
          <a:ext cx="1019025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008B8E-1847-CC44-A563-A950D39C2DC9}">
      <dsp:nvSpPr>
        <dsp:cNvPr id="0" name=""/>
        <dsp:cNvSpPr/>
      </dsp:nvSpPr>
      <dsp:spPr>
        <a:xfrm>
          <a:off x="0" y="1206537"/>
          <a:ext cx="10190252"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Think of DRM – environmental taxes, PPP, global funds – implementation has been either slow or fraught with problems</a:t>
          </a:r>
          <a:endParaRPr lang="en-US" sz="1600" kern="1200"/>
        </a:p>
      </dsp:txBody>
      <dsp:txXfrm>
        <a:off x="0" y="1206537"/>
        <a:ext cx="10190252" cy="1204770"/>
      </dsp:txXfrm>
    </dsp:sp>
    <dsp:sp modelId="{49C94EEF-C6F4-BF4D-89B0-46BC00B8F8CD}">
      <dsp:nvSpPr>
        <dsp:cNvPr id="0" name=""/>
        <dsp:cNvSpPr/>
      </dsp:nvSpPr>
      <dsp:spPr>
        <a:xfrm>
          <a:off x="0" y="2411307"/>
          <a:ext cx="1019025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0A47D-74C1-3249-800D-6EFCEE214760}">
      <dsp:nvSpPr>
        <dsp:cNvPr id="0" name=""/>
        <dsp:cNvSpPr/>
      </dsp:nvSpPr>
      <dsp:spPr>
        <a:xfrm>
          <a:off x="0" y="2411307"/>
          <a:ext cx="10190252"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Do political factors influence resource mobilisation? </a:t>
          </a:r>
          <a:endParaRPr lang="en-US" sz="1600" kern="1200"/>
        </a:p>
      </dsp:txBody>
      <dsp:txXfrm>
        <a:off x="0" y="2411307"/>
        <a:ext cx="10190252" cy="120477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4FB9B-A7CA-2D42-996C-ABF1B9E6DDA2}">
      <dsp:nvSpPr>
        <dsp:cNvPr id="0" name=""/>
        <dsp:cNvSpPr/>
      </dsp:nvSpPr>
      <dsp:spPr>
        <a:xfrm>
          <a:off x="0" y="1766"/>
          <a:ext cx="101902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AD1F2-A563-6446-B621-9740648B9F17}">
      <dsp:nvSpPr>
        <dsp:cNvPr id="0" name=""/>
        <dsp:cNvSpPr/>
      </dsp:nvSpPr>
      <dsp:spPr>
        <a:xfrm>
          <a:off x="0" y="1766"/>
          <a:ext cx="10190252"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DRM require financial resources that are sustainable in economic, social, environmental and political terms</a:t>
          </a:r>
          <a:endParaRPr lang="en-US" sz="2400" kern="1200"/>
        </a:p>
      </dsp:txBody>
      <dsp:txXfrm>
        <a:off x="0" y="1766"/>
        <a:ext cx="10190252" cy="1204770"/>
      </dsp:txXfrm>
    </dsp:sp>
    <dsp:sp modelId="{E277D056-4F13-F849-AEE6-BC6366561322}">
      <dsp:nvSpPr>
        <dsp:cNvPr id="0" name=""/>
        <dsp:cNvSpPr/>
      </dsp:nvSpPr>
      <dsp:spPr>
        <a:xfrm>
          <a:off x="0" y="1206537"/>
          <a:ext cx="1019025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96E704-B158-174C-98EE-48260C324C5A}">
      <dsp:nvSpPr>
        <dsp:cNvPr id="0" name=""/>
        <dsp:cNvSpPr/>
      </dsp:nvSpPr>
      <dsp:spPr>
        <a:xfrm>
          <a:off x="0" y="1206537"/>
          <a:ext cx="10190252"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Mandate – tax bargain- fiscal contract </a:t>
          </a:r>
          <a:endParaRPr lang="en-US" sz="2400" kern="1200"/>
        </a:p>
      </dsp:txBody>
      <dsp:txXfrm>
        <a:off x="0" y="1206537"/>
        <a:ext cx="10190252" cy="1204770"/>
      </dsp:txXfrm>
    </dsp:sp>
    <dsp:sp modelId="{A74DC695-7C74-FE41-9C92-B1AD30A6CC85}">
      <dsp:nvSpPr>
        <dsp:cNvPr id="0" name=""/>
        <dsp:cNvSpPr/>
      </dsp:nvSpPr>
      <dsp:spPr>
        <a:xfrm>
          <a:off x="0" y="2411307"/>
          <a:ext cx="1019025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1C262-FD53-DD4F-949F-429B94C9DFAF}">
      <dsp:nvSpPr>
        <dsp:cNvPr id="0" name=""/>
        <dsp:cNvSpPr/>
      </dsp:nvSpPr>
      <dsp:spPr>
        <a:xfrm>
          <a:off x="0" y="2411307"/>
          <a:ext cx="10190252"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Negotiation between tax payer and government where the former agree to comply with tax obligations in exchange for the effective provision of public services. </a:t>
          </a:r>
          <a:endParaRPr lang="en-US" sz="2400" kern="1200"/>
        </a:p>
      </dsp:txBody>
      <dsp:txXfrm>
        <a:off x="0" y="2411307"/>
        <a:ext cx="10190252" cy="12047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4B67F-7CD1-A445-8D5D-DB5997E5F56F}">
      <dsp:nvSpPr>
        <dsp:cNvPr id="0" name=""/>
        <dsp:cNvSpPr/>
      </dsp:nvSpPr>
      <dsp:spPr>
        <a:xfrm>
          <a:off x="314088" y="0"/>
          <a:ext cx="5885426" cy="5885426"/>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803F97-B109-8041-9179-8785CB410E84}">
      <dsp:nvSpPr>
        <dsp:cNvPr id="0" name=""/>
        <dsp:cNvSpPr/>
      </dsp:nvSpPr>
      <dsp:spPr>
        <a:xfrm>
          <a:off x="873204" y="559115"/>
          <a:ext cx="2295316" cy="22953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Important so as to avert a regressive tax system in which poorer people and women spend a higher share of their income on consumption goods (VAT)</a:t>
          </a:r>
          <a:endParaRPr lang="en-US" sz="1600" kern="1200"/>
        </a:p>
      </dsp:txBody>
      <dsp:txXfrm>
        <a:off x="985252" y="671163"/>
        <a:ext cx="2071220" cy="2071220"/>
      </dsp:txXfrm>
    </dsp:sp>
    <dsp:sp modelId="{7BE38689-30D8-DB4B-963F-9CAFE1CC2112}">
      <dsp:nvSpPr>
        <dsp:cNvPr id="0" name=""/>
        <dsp:cNvSpPr/>
      </dsp:nvSpPr>
      <dsp:spPr>
        <a:xfrm>
          <a:off x="3345083" y="559115"/>
          <a:ext cx="2295316" cy="229531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DRM – purpose to finance planned expenditures while honouring debt obligations</a:t>
          </a:r>
          <a:endParaRPr lang="en-US" sz="1600" kern="1200"/>
        </a:p>
      </dsp:txBody>
      <dsp:txXfrm>
        <a:off x="3457131" y="671163"/>
        <a:ext cx="2071220" cy="2071220"/>
      </dsp:txXfrm>
    </dsp:sp>
    <dsp:sp modelId="{72C815AA-9C9E-3941-A1A5-BA8D5DB43F69}">
      <dsp:nvSpPr>
        <dsp:cNvPr id="0" name=""/>
        <dsp:cNvSpPr/>
      </dsp:nvSpPr>
      <dsp:spPr>
        <a:xfrm>
          <a:off x="873204" y="3030994"/>
          <a:ext cx="2295316" cy="229531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Ensuring solvency in the medium to long term</a:t>
          </a:r>
          <a:endParaRPr lang="en-US" sz="1600" kern="1200"/>
        </a:p>
      </dsp:txBody>
      <dsp:txXfrm>
        <a:off x="985252" y="3143042"/>
        <a:ext cx="2071220" cy="2071220"/>
      </dsp:txXfrm>
    </dsp:sp>
    <dsp:sp modelId="{9017EC64-281D-5B45-AE27-153D7C8003F5}">
      <dsp:nvSpPr>
        <dsp:cNvPr id="0" name=""/>
        <dsp:cNvSpPr/>
      </dsp:nvSpPr>
      <dsp:spPr>
        <a:xfrm>
          <a:off x="3345083" y="3030994"/>
          <a:ext cx="2295316" cy="229531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Not only about mobilising the necessary quantity of resources or safeguarding financial stability</a:t>
          </a:r>
          <a:endParaRPr lang="en-US" sz="1600" kern="1200"/>
        </a:p>
      </dsp:txBody>
      <dsp:txXfrm>
        <a:off x="3457131" y="3143042"/>
        <a:ext cx="2071220" cy="20712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B9FF9-51E7-DF40-A8A1-01B482B864AF}">
      <dsp:nvSpPr>
        <dsp:cNvPr id="0" name=""/>
        <dsp:cNvSpPr/>
      </dsp:nvSpPr>
      <dsp:spPr>
        <a:xfrm>
          <a:off x="0" y="0"/>
          <a:ext cx="651360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A05003-DCE2-CB4C-867C-D26D80467B0D}">
      <dsp:nvSpPr>
        <dsp:cNvPr id="0" name=""/>
        <dsp:cNvSpPr/>
      </dsp:nvSpPr>
      <dsp:spPr>
        <a:xfrm>
          <a:off x="0" y="0"/>
          <a:ext cx="6513603" cy="2942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Look at the economic strategies and economic crises – result in low growth, increase in inequalities and low employment creation</a:t>
          </a:r>
          <a:endParaRPr lang="en-US" sz="2400" kern="1200"/>
        </a:p>
      </dsp:txBody>
      <dsp:txXfrm>
        <a:off x="0" y="0"/>
        <a:ext cx="6513603" cy="2942713"/>
      </dsp:txXfrm>
    </dsp:sp>
    <dsp:sp modelId="{79197EA3-36E3-054A-87DA-255FEAC22E6E}">
      <dsp:nvSpPr>
        <dsp:cNvPr id="0" name=""/>
        <dsp:cNvSpPr/>
      </dsp:nvSpPr>
      <dsp:spPr>
        <a:xfrm>
          <a:off x="0" y="2942713"/>
          <a:ext cx="6513603"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86E25E-1DD2-EA41-9216-7612B2A128AD}">
      <dsp:nvSpPr>
        <dsp:cNvPr id="0" name=""/>
        <dsp:cNvSpPr/>
      </dsp:nvSpPr>
      <dsp:spPr>
        <a:xfrm>
          <a:off x="0" y="2942713"/>
          <a:ext cx="6513603" cy="2942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Most countries need to mobilize more resources to cover spending gaps; this leads to the question of how to increase the quantity of revenues. The quality of revenues in terms of their potential to trigger transformative change toward greater economic, social, political and environmental sustainability differs, and the question is how to increase revenue quality in this broad sense. </a:t>
          </a:r>
        </a:p>
      </dsp:txBody>
      <dsp:txXfrm>
        <a:off x="0" y="2942713"/>
        <a:ext cx="6513603" cy="294271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F173D-91AE-B844-A45A-099F099CB6BE}">
      <dsp:nvSpPr>
        <dsp:cNvPr id="0" name=""/>
        <dsp:cNvSpPr/>
      </dsp:nvSpPr>
      <dsp:spPr>
        <a:xfrm>
          <a:off x="1629523" y="565494"/>
          <a:ext cx="5086931" cy="5086931"/>
        </a:xfrm>
        <a:prstGeom prst="blockArc">
          <a:avLst>
            <a:gd name="adj1" fmla="val 13500000"/>
            <a:gd name="adj2" fmla="val 16200000"/>
            <a:gd name="adj3" fmla="val 34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22BB935-555B-9048-A17D-A1BB575C0908}">
      <dsp:nvSpPr>
        <dsp:cNvPr id="0" name=""/>
        <dsp:cNvSpPr/>
      </dsp:nvSpPr>
      <dsp:spPr>
        <a:xfrm>
          <a:off x="1629523" y="565494"/>
          <a:ext cx="5086931" cy="5086931"/>
        </a:xfrm>
        <a:prstGeom prst="blockArc">
          <a:avLst>
            <a:gd name="adj1" fmla="val 10800000"/>
            <a:gd name="adj2" fmla="val 13500000"/>
            <a:gd name="adj3" fmla="val 34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82A330B-DF38-504C-B7A1-03AE57749D21}">
      <dsp:nvSpPr>
        <dsp:cNvPr id="0" name=""/>
        <dsp:cNvSpPr/>
      </dsp:nvSpPr>
      <dsp:spPr>
        <a:xfrm>
          <a:off x="1629523" y="565494"/>
          <a:ext cx="5086931" cy="5086931"/>
        </a:xfrm>
        <a:prstGeom prst="blockArc">
          <a:avLst>
            <a:gd name="adj1" fmla="val 8100000"/>
            <a:gd name="adj2" fmla="val 10800000"/>
            <a:gd name="adj3" fmla="val 34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042448E-8C64-2843-8A64-F7A17F573AB2}">
      <dsp:nvSpPr>
        <dsp:cNvPr id="0" name=""/>
        <dsp:cNvSpPr/>
      </dsp:nvSpPr>
      <dsp:spPr>
        <a:xfrm>
          <a:off x="1629523" y="565494"/>
          <a:ext cx="5086931" cy="5086931"/>
        </a:xfrm>
        <a:prstGeom prst="blockArc">
          <a:avLst>
            <a:gd name="adj1" fmla="val 5400000"/>
            <a:gd name="adj2" fmla="val 8100000"/>
            <a:gd name="adj3" fmla="val 3432"/>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069F47A-D903-7349-99A5-51DDCFD338B5}">
      <dsp:nvSpPr>
        <dsp:cNvPr id="0" name=""/>
        <dsp:cNvSpPr/>
      </dsp:nvSpPr>
      <dsp:spPr>
        <a:xfrm>
          <a:off x="1629523" y="565494"/>
          <a:ext cx="5086931" cy="5086931"/>
        </a:xfrm>
        <a:prstGeom prst="blockArc">
          <a:avLst>
            <a:gd name="adj1" fmla="val 2700000"/>
            <a:gd name="adj2" fmla="val 5400000"/>
            <a:gd name="adj3" fmla="val 3432"/>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A348F56-F943-534D-AE3D-A0C01C6C7BEA}">
      <dsp:nvSpPr>
        <dsp:cNvPr id="0" name=""/>
        <dsp:cNvSpPr/>
      </dsp:nvSpPr>
      <dsp:spPr>
        <a:xfrm>
          <a:off x="1629523" y="565494"/>
          <a:ext cx="5086931" cy="5086931"/>
        </a:xfrm>
        <a:prstGeom prst="blockArc">
          <a:avLst>
            <a:gd name="adj1" fmla="val 0"/>
            <a:gd name="adj2" fmla="val 2700000"/>
            <a:gd name="adj3" fmla="val 343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F85D78E-D7E5-374E-9DCB-6DBA6580BBFE}">
      <dsp:nvSpPr>
        <dsp:cNvPr id="0" name=""/>
        <dsp:cNvSpPr/>
      </dsp:nvSpPr>
      <dsp:spPr>
        <a:xfrm>
          <a:off x="1629523" y="565494"/>
          <a:ext cx="5086931" cy="5086931"/>
        </a:xfrm>
        <a:prstGeom prst="blockArc">
          <a:avLst>
            <a:gd name="adj1" fmla="val 18900000"/>
            <a:gd name="adj2" fmla="val 0"/>
            <a:gd name="adj3" fmla="val 34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F6F75BC-E4B0-E440-A8C9-A4BAA46045A6}">
      <dsp:nvSpPr>
        <dsp:cNvPr id="0" name=""/>
        <dsp:cNvSpPr/>
      </dsp:nvSpPr>
      <dsp:spPr>
        <a:xfrm>
          <a:off x="1629523" y="565494"/>
          <a:ext cx="5086931" cy="5086931"/>
        </a:xfrm>
        <a:prstGeom prst="blockArc">
          <a:avLst>
            <a:gd name="adj1" fmla="val 16200000"/>
            <a:gd name="adj2" fmla="val 18900000"/>
            <a:gd name="adj3" fmla="val 3432"/>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F1C585C-4796-AC41-B5D4-B774E2139BC1}">
      <dsp:nvSpPr>
        <dsp:cNvPr id="0" name=""/>
        <dsp:cNvSpPr/>
      </dsp:nvSpPr>
      <dsp:spPr>
        <a:xfrm>
          <a:off x="3307012" y="2242983"/>
          <a:ext cx="1731953" cy="1731953"/>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PUBLIC RESOURCE MOBILISATION</a:t>
          </a:r>
        </a:p>
      </dsp:txBody>
      <dsp:txXfrm>
        <a:off x="3560651" y="2496622"/>
        <a:ext cx="1224675" cy="1224675"/>
      </dsp:txXfrm>
    </dsp:sp>
    <dsp:sp modelId="{7578E3B5-CF81-8E43-9137-4B7391D2C4D7}">
      <dsp:nvSpPr>
        <dsp:cNvPr id="0" name=""/>
        <dsp:cNvSpPr/>
      </dsp:nvSpPr>
      <dsp:spPr>
        <a:xfrm>
          <a:off x="3566805" y="2955"/>
          <a:ext cx="1212367" cy="121236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Smarter use of ODA to catalyse other finance resources</a:t>
          </a:r>
        </a:p>
      </dsp:txBody>
      <dsp:txXfrm>
        <a:off x="3744352" y="180502"/>
        <a:ext cx="857273" cy="857273"/>
      </dsp:txXfrm>
    </dsp:sp>
    <dsp:sp modelId="{B418C6A1-D450-084B-89D0-200B773A9FBA}">
      <dsp:nvSpPr>
        <dsp:cNvPr id="0" name=""/>
        <dsp:cNvSpPr/>
      </dsp:nvSpPr>
      <dsp:spPr>
        <a:xfrm>
          <a:off x="5334445" y="735136"/>
          <a:ext cx="1212367" cy="121236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Revision or elimination of subsidies</a:t>
          </a:r>
        </a:p>
      </dsp:txBody>
      <dsp:txXfrm>
        <a:off x="5511992" y="912683"/>
        <a:ext cx="857273" cy="857273"/>
      </dsp:txXfrm>
    </dsp:sp>
    <dsp:sp modelId="{1F71796A-5F9F-4241-9AB0-A3B6751D2D7D}">
      <dsp:nvSpPr>
        <dsp:cNvPr id="0" name=""/>
        <dsp:cNvSpPr/>
      </dsp:nvSpPr>
      <dsp:spPr>
        <a:xfrm>
          <a:off x="6066625" y="2502776"/>
          <a:ext cx="1212367" cy="121236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Improving public expenditure and financial accountability</a:t>
          </a:r>
        </a:p>
      </dsp:txBody>
      <dsp:txXfrm>
        <a:off x="6244172" y="2680323"/>
        <a:ext cx="857273" cy="857273"/>
      </dsp:txXfrm>
    </dsp:sp>
    <dsp:sp modelId="{8C2A9D6A-059B-4546-9147-50CBF64F7CEE}">
      <dsp:nvSpPr>
        <dsp:cNvPr id="0" name=""/>
        <dsp:cNvSpPr/>
      </dsp:nvSpPr>
      <dsp:spPr>
        <a:xfrm>
          <a:off x="5334445" y="4270416"/>
          <a:ext cx="1212367" cy="1212367"/>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Recovery of Stolen Assets</a:t>
          </a:r>
        </a:p>
      </dsp:txBody>
      <dsp:txXfrm>
        <a:off x="5511992" y="4447963"/>
        <a:ext cx="857273" cy="857273"/>
      </dsp:txXfrm>
    </dsp:sp>
    <dsp:sp modelId="{C8FB52E7-FA2B-8D4A-B3B2-F0B84CF5C41A}">
      <dsp:nvSpPr>
        <dsp:cNvPr id="0" name=""/>
        <dsp:cNvSpPr/>
      </dsp:nvSpPr>
      <dsp:spPr>
        <a:xfrm>
          <a:off x="3566805" y="5002596"/>
          <a:ext cx="1212367" cy="1212367"/>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Raise voice against corruption</a:t>
          </a:r>
        </a:p>
      </dsp:txBody>
      <dsp:txXfrm>
        <a:off x="3744352" y="5180143"/>
        <a:ext cx="857273" cy="857273"/>
      </dsp:txXfrm>
    </dsp:sp>
    <dsp:sp modelId="{CAF1519D-7387-0148-827B-446DAC9877FE}">
      <dsp:nvSpPr>
        <dsp:cNvPr id="0" name=""/>
        <dsp:cNvSpPr/>
      </dsp:nvSpPr>
      <dsp:spPr>
        <a:xfrm>
          <a:off x="1799165" y="4270416"/>
          <a:ext cx="1212367" cy="121236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Combat IFF</a:t>
          </a:r>
        </a:p>
      </dsp:txBody>
      <dsp:txXfrm>
        <a:off x="1976712" y="4447963"/>
        <a:ext cx="857273" cy="857273"/>
      </dsp:txXfrm>
    </dsp:sp>
    <dsp:sp modelId="{4A007CF5-41B4-854C-A652-974AF26D52AB}">
      <dsp:nvSpPr>
        <dsp:cNvPr id="0" name=""/>
        <dsp:cNvSpPr/>
      </dsp:nvSpPr>
      <dsp:spPr>
        <a:xfrm>
          <a:off x="1066984" y="2502776"/>
          <a:ext cx="1212367" cy="121236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Fiscal autonomy and engagement of local governments</a:t>
          </a:r>
        </a:p>
      </dsp:txBody>
      <dsp:txXfrm>
        <a:off x="1244531" y="2680323"/>
        <a:ext cx="857273" cy="857273"/>
      </dsp:txXfrm>
    </dsp:sp>
    <dsp:sp modelId="{9B96B93C-A061-1E49-A881-01B39E12590D}">
      <dsp:nvSpPr>
        <dsp:cNvPr id="0" name=""/>
        <dsp:cNvSpPr/>
      </dsp:nvSpPr>
      <dsp:spPr>
        <a:xfrm>
          <a:off x="1799165" y="735136"/>
          <a:ext cx="1212367" cy="121236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alibri" panose="020F0502020204030204" pitchFamily="34" charset="0"/>
              <a:cs typeface="Calibri" panose="020F0502020204030204" pitchFamily="34" charset="0"/>
            </a:rPr>
            <a:t>Tax revenue and tax administration</a:t>
          </a:r>
        </a:p>
      </dsp:txBody>
      <dsp:txXfrm>
        <a:off x="1976712" y="912683"/>
        <a:ext cx="857273" cy="8572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21F1F-962A-B54A-AF5F-6630CFE874E4}">
      <dsp:nvSpPr>
        <dsp:cNvPr id="0" name=""/>
        <dsp:cNvSpPr/>
      </dsp:nvSpPr>
      <dsp:spPr>
        <a:xfrm>
          <a:off x="3385723" y="2031057"/>
          <a:ext cx="1356552" cy="13565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PRIVATE RESOURCE MOBILISATION </a:t>
          </a:r>
        </a:p>
      </dsp:txBody>
      <dsp:txXfrm>
        <a:off x="3584385" y="2229719"/>
        <a:ext cx="959228" cy="959228"/>
      </dsp:txXfrm>
    </dsp:sp>
    <dsp:sp modelId="{AE3DCAAA-C083-6545-88FC-7DD5F58837DD}">
      <dsp:nvSpPr>
        <dsp:cNvPr id="0" name=""/>
        <dsp:cNvSpPr/>
      </dsp:nvSpPr>
      <dsp:spPr>
        <a:xfrm rot="16200000">
          <a:off x="3855018" y="1417968"/>
          <a:ext cx="417962" cy="46122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a:off x="3917713" y="1572908"/>
        <a:ext cx="292573" cy="276737"/>
      </dsp:txXfrm>
    </dsp:sp>
    <dsp:sp modelId="{B4A63343-1C2C-E540-98FA-D39C63BA6BF2}">
      <dsp:nvSpPr>
        <dsp:cNvPr id="0" name=""/>
        <dsp:cNvSpPr/>
      </dsp:nvSpPr>
      <dsp:spPr>
        <a:xfrm>
          <a:off x="3453551" y="21551"/>
          <a:ext cx="1220897" cy="122089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Local Savings</a:t>
          </a:r>
        </a:p>
      </dsp:txBody>
      <dsp:txXfrm>
        <a:off x="3632347" y="200347"/>
        <a:ext cx="863305" cy="863305"/>
      </dsp:txXfrm>
    </dsp:sp>
    <dsp:sp modelId="{B378B347-93E2-7F4C-9F66-72DB7135E528}">
      <dsp:nvSpPr>
        <dsp:cNvPr id="0" name=""/>
        <dsp:cNvSpPr/>
      </dsp:nvSpPr>
      <dsp:spPr>
        <a:xfrm rot="18900000">
          <a:off x="4605083" y="1728654"/>
          <a:ext cx="417962" cy="46122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a:off x="4623446" y="1865231"/>
        <a:ext cx="292573" cy="276737"/>
      </dsp:txXfrm>
    </dsp:sp>
    <dsp:sp modelId="{F3EF87CE-7470-5E4B-A4C0-FD77BB9C1F32}">
      <dsp:nvSpPr>
        <dsp:cNvPr id="0" name=""/>
        <dsp:cNvSpPr/>
      </dsp:nvSpPr>
      <dsp:spPr>
        <a:xfrm>
          <a:off x="4922447" y="629988"/>
          <a:ext cx="1220897" cy="12208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Pension Funds</a:t>
          </a:r>
        </a:p>
      </dsp:txBody>
      <dsp:txXfrm>
        <a:off x="5101243" y="808784"/>
        <a:ext cx="863305" cy="863305"/>
      </dsp:txXfrm>
    </dsp:sp>
    <dsp:sp modelId="{2962ED2F-3878-6E4A-83D7-4FB33AD50826}">
      <dsp:nvSpPr>
        <dsp:cNvPr id="0" name=""/>
        <dsp:cNvSpPr/>
      </dsp:nvSpPr>
      <dsp:spPr>
        <a:xfrm>
          <a:off x="4915770" y="2478719"/>
          <a:ext cx="417962" cy="46122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a:off x="4915770" y="2570964"/>
        <a:ext cx="292573" cy="276737"/>
      </dsp:txXfrm>
    </dsp:sp>
    <dsp:sp modelId="{CE6941EB-3CFD-6F4A-B8F2-70D6716565D3}">
      <dsp:nvSpPr>
        <dsp:cNvPr id="0" name=""/>
        <dsp:cNvSpPr/>
      </dsp:nvSpPr>
      <dsp:spPr>
        <a:xfrm>
          <a:off x="5530884" y="2098884"/>
          <a:ext cx="1220897" cy="122089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Public Private Partnerships</a:t>
          </a:r>
        </a:p>
      </dsp:txBody>
      <dsp:txXfrm>
        <a:off x="5709680" y="2277680"/>
        <a:ext cx="863305" cy="863305"/>
      </dsp:txXfrm>
    </dsp:sp>
    <dsp:sp modelId="{E0AA793D-12F5-F049-A319-CCB608B76F4D}">
      <dsp:nvSpPr>
        <dsp:cNvPr id="0" name=""/>
        <dsp:cNvSpPr/>
      </dsp:nvSpPr>
      <dsp:spPr>
        <a:xfrm rot="2700000">
          <a:off x="4605083" y="3228784"/>
          <a:ext cx="417962" cy="46122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a:off x="4623446" y="3276697"/>
        <a:ext cx="292573" cy="276737"/>
      </dsp:txXfrm>
    </dsp:sp>
    <dsp:sp modelId="{6D33154B-7055-1C4E-9EEC-EE18894D9CB3}">
      <dsp:nvSpPr>
        <dsp:cNvPr id="0" name=""/>
        <dsp:cNvSpPr/>
      </dsp:nvSpPr>
      <dsp:spPr>
        <a:xfrm>
          <a:off x="4922447" y="3567781"/>
          <a:ext cx="1220897" cy="122089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Sovereign Wealth Funds</a:t>
          </a:r>
        </a:p>
      </dsp:txBody>
      <dsp:txXfrm>
        <a:off x="5101243" y="3746577"/>
        <a:ext cx="863305" cy="863305"/>
      </dsp:txXfrm>
    </dsp:sp>
    <dsp:sp modelId="{B81DEEA6-BD55-5C43-B0BF-36469006538D}">
      <dsp:nvSpPr>
        <dsp:cNvPr id="0" name=""/>
        <dsp:cNvSpPr/>
      </dsp:nvSpPr>
      <dsp:spPr>
        <a:xfrm rot="5400000">
          <a:off x="3855018" y="3539470"/>
          <a:ext cx="417962" cy="46122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a:off x="3917713" y="3569021"/>
        <a:ext cx="292573" cy="276737"/>
      </dsp:txXfrm>
    </dsp:sp>
    <dsp:sp modelId="{63DE5A0F-6758-814E-A835-D1C9A066E5B7}">
      <dsp:nvSpPr>
        <dsp:cNvPr id="0" name=""/>
        <dsp:cNvSpPr/>
      </dsp:nvSpPr>
      <dsp:spPr>
        <a:xfrm>
          <a:off x="3453551" y="4176218"/>
          <a:ext cx="1220897" cy="122089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Asset Managers</a:t>
          </a:r>
        </a:p>
      </dsp:txBody>
      <dsp:txXfrm>
        <a:off x="3632347" y="4355014"/>
        <a:ext cx="863305" cy="863305"/>
      </dsp:txXfrm>
    </dsp:sp>
    <dsp:sp modelId="{713F9175-8966-D842-8339-B695636487F0}">
      <dsp:nvSpPr>
        <dsp:cNvPr id="0" name=""/>
        <dsp:cNvSpPr/>
      </dsp:nvSpPr>
      <dsp:spPr>
        <a:xfrm rot="8100000">
          <a:off x="3104954" y="3228784"/>
          <a:ext cx="417962" cy="46122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rot="10800000">
        <a:off x="3211980" y="3276697"/>
        <a:ext cx="292573" cy="276737"/>
      </dsp:txXfrm>
    </dsp:sp>
    <dsp:sp modelId="{0A539691-A5D5-9F45-8D07-545CDEE10928}">
      <dsp:nvSpPr>
        <dsp:cNvPr id="0" name=""/>
        <dsp:cNvSpPr/>
      </dsp:nvSpPr>
      <dsp:spPr>
        <a:xfrm>
          <a:off x="1984654" y="3567781"/>
          <a:ext cx="1220897" cy="122089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Institutional Investors</a:t>
          </a:r>
        </a:p>
      </dsp:txBody>
      <dsp:txXfrm>
        <a:off x="2163450" y="3746577"/>
        <a:ext cx="863305" cy="863305"/>
      </dsp:txXfrm>
    </dsp:sp>
    <dsp:sp modelId="{6A40DE01-36E3-574E-8C9E-79D7783F35A0}">
      <dsp:nvSpPr>
        <dsp:cNvPr id="0" name=""/>
        <dsp:cNvSpPr/>
      </dsp:nvSpPr>
      <dsp:spPr>
        <a:xfrm rot="10800000">
          <a:off x="2794267" y="2478719"/>
          <a:ext cx="417962" cy="46122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rot="10800000">
        <a:off x="2919656" y="2570964"/>
        <a:ext cx="292573" cy="276737"/>
      </dsp:txXfrm>
    </dsp:sp>
    <dsp:sp modelId="{07CC910C-9839-3B46-A6B3-E0F05066DF98}">
      <dsp:nvSpPr>
        <dsp:cNvPr id="0" name=""/>
        <dsp:cNvSpPr/>
      </dsp:nvSpPr>
      <dsp:spPr>
        <a:xfrm>
          <a:off x="1376217" y="2098884"/>
          <a:ext cx="1220897" cy="12208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FDI</a:t>
          </a:r>
        </a:p>
      </dsp:txBody>
      <dsp:txXfrm>
        <a:off x="1555013" y="2277680"/>
        <a:ext cx="863305" cy="863305"/>
      </dsp:txXfrm>
    </dsp:sp>
    <dsp:sp modelId="{C9FFBF93-CA58-A341-A1D9-8500BA921BC1}">
      <dsp:nvSpPr>
        <dsp:cNvPr id="0" name=""/>
        <dsp:cNvSpPr/>
      </dsp:nvSpPr>
      <dsp:spPr>
        <a:xfrm rot="13500000">
          <a:off x="3104954" y="1728654"/>
          <a:ext cx="417962" cy="46122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Calibri" panose="020F0502020204030204" pitchFamily="34" charset="0"/>
            <a:cs typeface="Calibri" panose="020F0502020204030204" pitchFamily="34" charset="0"/>
          </a:endParaRPr>
        </a:p>
      </dsp:txBody>
      <dsp:txXfrm rot="10800000">
        <a:off x="3211980" y="1865231"/>
        <a:ext cx="292573" cy="276737"/>
      </dsp:txXfrm>
    </dsp:sp>
    <dsp:sp modelId="{43440576-5EB6-CD46-A559-62207AA4B882}">
      <dsp:nvSpPr>
        <dsp:cNvPr id="0" name=""/>
        <dsp:cNvSpPr/>
      </dsp:nvSpPr>
      <dsp:spPr>
        <a:xfrm>
          <a:off x="1984654" y="629988"/>
          <a:ext cx="1220897" cy="122089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Capital Markets </a:t>
          </a:r>
        </a:p>
      </dsp:txBody>
      <dsp:txXfrm>
        <a:off x="2163450" y="808784"/>
        <a:ext cx="863305" cy="8633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4701F-20F9-EB48-A003-777E9ACD7D3D}">
      <dsp:nvSpPr>
        <dsp:cNvPr id="0" name=""/>
        <dsp:cNvSpPr/>
      </dsp:nvSpPr>
      <dsp:spPr>
        <a:xfrm>
          <a:off x="0" y="470188"/>
          <a:ext cx="6513603" cy="16159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74904" rIns="50552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mobilising revenue (can’t identify, can’t trace)</a:t>
          </a:r>
        </a:p>
        <a:p>
          <a:pPr marL="171450" lvl="1" indent="-171450" algn="l" defTabSz="800100">
            <a:lnSpc>
              <a:spcPct val="90000"/>
            </a:lnSpc>
            <a:spcBef>
              <a:spcPct val="0"/>
            </a:spcBef>
            <a:spcAft>
              <a:spcPct val="15000"/>
            </a:spcAft>
            <a:buChar char="•"/>
          </a:pPr>
          <a:r>
            <a:rPr lang="en-US" sz="1800" kern="1200"/>
            <a:t>securing revenue (corruption, public financial management loopholes)</a:t>
          </a:r>
        </a:p>
        <a:p>
          <a:pPr marL="171450" lvl="1" indent="-171450" algn="l" defTabSz="800100">
            <a:lnSpc>
              <a:spcPct val="90000"/>
            </a:lnSpc>
            <a:spcBef>
              <a:spcPct val="0"/>
            </a:spcBef>
            <a:spcAft>
              <a:spcPct val="15000"/>
            </a:spcAft>
            <a:buChar char="•"/>
          </a:pPr>
          <a:r>
            <a:rPr lang="en-US" sz="1800" kern="1200"/>
            <a:t>earmarking the revenue (priorities)</a:t>
          </a:r>
        </a:p>
      </dsp:txBody>
      <dsp:txXfrm>
        <a:off x="0" y="470188"/>
        <a:ext cx="6513603" cy="1615950"/>
      </dsp:txXfrm>
    </dsp:sp>
    <dsp:sp modelId="{7648924A-7E29-334C-9C6B-CBF5D6E8FB58}">
      <dsp:nvSpPr>
        <dsp:cNvPr id="0" name=""/>
        <dsp:cNvSpPr/>
      </dsp:nvSpPr>
      <dsp:spPr>
        <a:xfrm>
          <a:off x="325680" y="204507"/>
          <a:ext cx="4559522"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800100">
            <a:lnSpc>
              <a:spcPct val="90000"/>
            </a:lnSpc>
            <a:spcBef>
              <a:spcPct val="0"/>
            </a:spcBef>
            <a:spcAft>
              <a:spcPct val="35000"/>
            </a:spcAft>
            <a:buNone/>
          </a:pPr>
          <a:r>
            <a:rPr lang="en-US" sz="1800" kern="1200"/>
            <a:t>Challenges faced in: </a:t>
          </a:r>
        </a:p>
      </dsp:txBody>
      <dsp:txXfrm>
        <a:off x="351619" y="230446"/>
        <a:ext cx="4507644" cy="479482"/>
      </dsp:txXfrm>
    </dsp:sp>
    <dsp:sp modelId="{3F32F06D-E1B3-8F49-A87E-BEEDDB33261D}">
      <dsp:nvSpPr>
        <dsp:cNvPr id="0" name=""/>
        <dsp:cNvSpPr/>
      </dsp:nvSpPr>
      <dsp:spPr>
        <a:xfrm>
          <a:off x="0" y="2449018"/>
          <a:ext cx="6513603" cy="32319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74904" rIns="50552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implementing sustainable economic policies aligned with the mobilisation and use of public resources (SFC)</a:t>
          </a:r>
        </a:p>
        <a:p>
          <a:pPr marL="171450" lvl="1" indent="-171450" algn="l" defTabSz="800100">
            <a:lnSpc>
              <a:spcPct val="90000"/>
            </a:lnSpc>
            <a:spcBef>
              <a:spcPct val="0"/>
            </a:spcBef>
            <a:spcAft>
              <a:spcPct val="15000"/>
            </a:spcAft>
            <a:buChar char="•"/>
          </a:pPr>
          <a:r>
            <a:rPr lang="en-US" sz="1800" kern="1200"/>
            <a:t>sound public financial management  </a:t>
          </a:r>
        </a:p>
        <a:p>
          <a:pPr marL="342900" lvl="2" indent="-171450" algn="l" defTabSz="800100">
            <a:lnSpc>
              <a:spcPct val="90000"/>
            </a:lnSpc>
            <a:spcBef>
              <a:spcPct val="0"/>
            </a:spcBef>
            <a:spcAft>
              <a:spcPct val="15000"/>
            </a:spcAft>
            <a:buChar char="•"/>
          </a:pPr>
          <a:r>
            <a:rPr lang="en-US" sz="1800" kern="1200"/>
            <a:t>UK and the Pattiserie Vallerie case/ UK homelessness case</a:t>
          </a:r>
        </a:p>
        <a:p>
          <a:pPr marL="171450" lvl="1" indent="-171450" algn="l" defTabSz="800100">
            <a:lnSpc>
              <a:spcPct val="90000"/>
            </a:lnSpc>
            <a:spcBef>
              <a:spcPct val="0"/>
            </a:spcBef>
            <a:spcAft>
              <a:spcPct val="15000"/>
            </a:spcAft>
            <a:buChar char="•"/>
          </a:pPr>
          <a:r>
            <a:rPr lang="en-US" sz="1800" kern="1200"/>
            <a:t>corporate accountability within the SDG framework </a:t>
          </a:r>
        </a:p>
        <a:p>
          <a:pPr marL="342900" lvl="2" indent="-171450" algn="l" defTabSz="800100">
            <a:lnSpc>
              <a:spcPct val="90000"/>
            </a:lnSpc>
            <a:spcBef>
              <a:spcPct val="0"/>
            </a:spcBef>
            <a:spcAft>
              <a:spcPct val="15000"/>
            </a:spcAft>
            <a:buChar char="•"/>
          </a:pPr>
          <a:r>
            <a:rPr lang="en-US" sz="1800" kern="1200"/>
            <a:t>CMC Di Ravenna (hydropower and drinking water projects in Nakuru &amp; Elgeyo Marakwet)</a:t>
          </a:r>
        </a:p>
        <a:p>
          <a:pPr marL="342900" lvl="2" indent="-171450" algn="l" defTabSz="800100">
            <a:lnSpc>
              <a:spcPct val="90000"/>
            </a:lnSpc>
            <a:spcBef>
              <a:spcPct val="0"/>
            </a:spcBef>
            <a:spcAft>
              <a:spcPct val="15000"/>
            </a:spcAft>
            <a:buChar char="•"/>
          </a:pPr>
          <a:r>
            <a:rPr lang="en-US" sz="1800" kern="1200"/>
            <a:t>Green Arava Ltd (Galana and Kulalu irrigation scheme in Kenya)</a:t>
          </a:r>
        </a:p>
      </dsp:txBody>
      <dsp:txXfrm>
        <a:off x="0" y="2449018"/>
        <a:ext cx="6513603" cy="3231900"/>
      </dsp:txXfrm>
    </dsp:sp>
    <dsp:sp modelId="{E191D699-683B-CD40-A010-A953A8CB38A5}">
      <dsp:nvSpPr>
        <dsp:cNvPr id="0" name=""/>
        <dsp:cNvSpPr/>
      </dsp:nvSpPr>
      <dsp:spPr>
        <a:xfrm>
          <a:off x="325680" y="2183338"/>
          <a:ext cx="4559522" cy="531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800100">
            <a:lnSpc>
              <a:spcPct val="90000"/>
            </a:lnSpc>
            <a:spcBef>
              <a:spcPct val="0"/>
            </a:spcBef>
            <a:spcAft>
              <a:spcPct val="35000"/>
            </a:spcAft>
            <a:buNone/>
          </a:pPr>
          <a:r>
            <a:rPr lang="en-US" sz="1800" kern="1200"/>
            <a:t>Challenges can be countered through:</a:t>
          </a:r>
        </a:p>
      </dsp:txBody>
      <dsp:txXfrm>
        <a:off x="351619" y="2209277"/>
        <a:ext cx="4507644"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26571-5CFB-D249-9E61-D8E2D60199A2}">
      <dsp:nvSpPr>
        <dsp:cNvPr id="0" name=""/>
        <dsp:cNvSpPr/>
      </dsp:nvSpPr>
      <dsp:spPr>
        <a:xfrm>
          <a:off x="186852" y="3160473"/>
          <a:ext cx="1488460"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1992</a:t>
          </a:r>
        </a:p>
      </dsp:txBody>
      <dsp:txXfrm>
        <a:off x="186852" y="3160473"/>
        <a:ext cx="1488460" cy="665053"/>
      </dsp:txXfrm>
    </dsp:sp>
    <dsp:sp modelId="{599B975D-53BD-E648-9890-C99422B4F02A}">
      <dsp:nvSpPr>
        <dsp:cNvPr id="0" name=""/>
        <dsp:cNvSpPr/>
      </dsp:nvSpPr>
      <dsp:spPr>
        <a:xfrm>
          <a:off x="0" y="2825004"/>
          <a:ext cx="6513603" cy="2354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BBBC54-9A48-D84C-AC8A-A7C78ECC023E}">
      <dsp:nvSpPr>
        <dsp:cNvPr id="0" name=""/>
        <dsp:cNvSpPr/>
      </dsp:nvSpPr>
      <dsp:spPr>
        <a:xfrm>
          <a:off x="112429" y="689882"/>
          <a:ext cx="1637306" cy="113459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Earth Summit adopted Agenda 21 (global partnership for SD to improve human lives and protect the environment)</a:t>
          </a:r>
        </a:p>
      </dsp:txBody>
      <dsp:txXfrm>
        <a:off x="112429" y="689882"/>
        <a:ext cx="1637306" cy="1134599"/>
      </dsp:txXfrm>
    </dsp:sp>
    <dsp:sp modelId="{9EFEB039-B888-2247-822A-2BFA9EA797D6}">
      <dsp:nvSpPr>
        <dsp:cNvPr id="0" name=""/>
        <dsp:cNvSpPr/>
      </dsp:nvSpPr>
      <dsp:spPr>
        <a:xfrm>
          <a:off x="931082" y="1824482"/>
          <a:ext cx="0" cy="1000522"/>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2E8058E-AE3E-104D-A6B3-BB94DFE09371}">
      <dsp:nvSpPr>
        <dsp:cNvPr id="0" name=""/>
        <dsp:cNvSpPr/>
      </dsp:nvSpPr>
      <dsp:spPr>
        <a:xfrm>
          <a:off x="1117140" y="2059899"/>
          <a:ext cx="1488460"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2000</a:t>
          </a:r>
        </a:p>
      </dsp:txBody>
      <dsp:txXfrm>
        <a:off x="1117140" y="2059899"/>
        <a:ext cx="1488460" cy="665053"/>
      </dsp:txXfrm>
    </dsp:sp>
    <dsp:sp modelId="{51FE91C6-A63D-E24A-AD3F-48B7DC3CC689}">
      <dsp:nvSpPr>
        <dsp:cNvPr id="0" name=""/>
        <dsp:cNvSpPr/>
      </dsp:nvSpPr>
      <dsp:spPr>
        <a:xfrm>
          <a:off x="1042717" y="4060943"/>
          <a:ext cx="1637306" cy="846673"/>
        </a:xfrm>
        <a:prstGeom prst="rect">
          <a:avLst/>
        </a:prstGeom>
        <a:solidFill>
          <a:schemeClr val="accent2">
            <a:tint val="40000"/>
            <a:alpha val="90000"/>
            <a:hueOff val="-169845"/>
            <a:satOff val="-15069"/>
            <a:lumOff val="-154"/>
            <a:alphaOff val="0"/>
          </a:schemeClr>
        </a:solidFill>
        <a:ln w="12700" cap="flat" cmpd="sng" algn="ctr">
          <a:solidFill>
            <a:schemeClr val="accent2">
              <a:tint val="40000"/>
              <a:alpha val="90000"/>
              <a:hueOff val="-169845"/>
              <a:satOff val="-15069"/>
              <a:lumOff val="-1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Millennium Declaration and MDGs (to reduce extreme poverty by 2015)</a:t>
          </a:r>
        </a:p>
      </dsp:txBody>
      <dsp:txXfrm>
        <a:off x="1042717" y="4060943"/>
        <a:ext cx="1637306" cy="846673"/>
      </dsp:txXfrm>
    </dsp:sp>
    <dsp:sp modelId="{8D52A883-1A51-5C4C-987A-5FC688325811}">
      <dsp:nvSpPr>
        <dsp:cNvPr id="0" name=""/>
        <dsp:cNvSpPr/>
      </dsp:nvSpPr>
      <dsp:spPr>
        <a:xfrm>
          <a:off x="1861370" y="3060421"/>
          <a:ext cx="0" cy="1000522"/>
        </a:xfrm>
        <a:prstGeom prst="line">
          <a:avLst/>
        </a:prstGeom>
        <a:solidFill>
          <a:schemeClr val="accent2">
            <a:hueOff val="-291073"/>
            <a:satOff val="-16786"/>
            <a:lumOff val="1726"/>
            <a:alphaOff val="0"/>
          </a:schemeClr>
        </a:solidFill>
        <a:ln w="6350" cap="flat" cmpd="sng" algn="ctr">
          <a:solidFill>
            <a:schemeClr val="accent2">
              <a:hueOff val="-291073"/>
              <a:satOff val="-16786"/>
              <a:lumOff val="1726"/>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29086E6-8BF8-CB40-8459-52D445078657}">
      <dsp:nvSpPr>
        <dsp:cNvPr id="0" name=""/>
        <dsp:cNvSpPr/>
      </dsp:nvSpPr>
      <dsp:spPr>
        <a:xfrm>
          <a:off x="857514"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3BB254-E5B1-5A43-83C5-BB8A82E66774}">
      <dsp:nvSpPr>
        <dsp:cNvPr id="0" name=""/>
        <dsp:cNvSpPr/>
      </dsp:nvSpPr>
      <dsp:spPr>
        <a:xfrm>
          <a:off x="1787802"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571BF4B-E5EF-A94A-9246-03D6D0A89C74}">
      <dsp:nvSpPr>
        <dsp:cNvPr id="0" name=""/>
        <dsp:cNvSpPr/>
      </dsp:nvSpPr>
      <dsp:spPr>
        <a:xfrm>
          <a:off x="2047428" y="3160473"/>
          <a:ext cx="1488460"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2002</a:t>
          </a:r>
        </a:p>
      </dsp:txBody>
      <dsp:txXfrm>
        <a:off x="2047428" y="3160473"/>
        <a:ext cx="1488460" cy="665053"/>
      </dsp:txXfrm>
    </dsp:sp>
    <dsp:sp modelId="{D48148AF-B912-8D42-8D2B-7D491895374F}">
      <dsp:nvSpPr>
        <dsp:cNvPr id="0" name=""/>
        <dsp:cNvSpPr/>
      </dsp:nvSpPr>
      <dsp:spPr>
        <a:xfrm>
          <a:off x="1973005" y="208104"/>
          <a:ext cx="1637306" cy="1616377"/>
        </a:xfrm>
        <a:prstGeom prst="rect">
          <a:avLst/>
        </a:prstGeom>
        <a:solidFill>
          <a:schemeClr val="accent2">
            <a:tint val="40000"/>
            <a:alpha val="90000"/>
            <a:hueOff val="-339690"/>
            <a:satOff val="-30138"/>
            <a:lumOff val="-308"/>
            <a:alphaOff val="0"/>
          </a:schemeClr>
        </a:solidFill>
        <a:ln w="12700" cap="flat" cmpd="sng" algn="ctr">
          <a:solidFill>
            <a:schemeClr val="accent2">
              <a:tint val="40000"/>
              <a:alpha val="90000"/>
              <a:hueOff val="-339690"/>
              <a:satOff val="-30138"/>
              <a:lumOff val="-3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Johannesburg Declaration on SD and the Plan of Implementation (commitment to poverty eradication and the environment and emphasized on multilateral partnerships</a:t>
          </a:r>
        </a:p>
      </dsp:txBody>
      <dsp:txXfrm>
        <a:off x="1973005" y="208104"/>
        <a:ext cx="1637306" cy="1616377"/>
      </dsp:txXfrm>
    </dsp:sp>
    <dsp:sp modelId="{185123B1-324A-6143-826B-896E40E83D39}">
      <dsp:nvSpPr>
        <dsp:cNvPr id="0" name=""/>
        <dsp:cNvSpPr/>
      </dsp:nvSpPr>
      <dsp:spPr>
        <a:xfrm>
          <a:off x="2791658" y="1824482"/>
          <a:ext cx="0" cy="1000522"/>
        </a:xfrm>
        <a:prstGeom prst="line">
          <a:avLst/>
        </a:prstGeom>
        <a:solidFill>
          <a:schemeClr val="accent2">
            <a:hueOff val="-582145"/>
            <a:satOff val="-33571"/>
            <a:lumOff val="3451"/>
            <a:alphaOff val="0"/>
          </a:schemeClr>
        </a:solidFill>
        <a:ln w="6350" cap="flat" cmpd="sng" algn="ctr">
          <a:solidFill>
            <a:schemeClr val="accent2">
              <a:hueOff val="-582145"/>
              <a:satOff val="-33571"/>
              <a:lumOff val="345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D652466-2A1B-4E41-8407-7CEBDECEA552}">
      <dsp:nvSpPr>
        <dsp:cNvPr id="0" name=""/>
        <dsp:cNvSpPr/>
      </dsp:nvSpPr>
      <dsp:spPr>
        <a:xfrm>
          <a:off x="2977715" y="2059899"/>
          <a:ext cx="1488460"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2012</a:t>
          </a:r>
        </a:p>
      </dsp:txBody>
      <dsp:txXfrm>
        <a:off x="2977715" y="2059899"/>
        <a:ext cx="1488460" cy="665053"/>
      </dsp:txXfrm>
    </dsp:sp>
    <dsp:sp modelId="{51EBF1EB-5EDA-A44C-89FB-533819C037E3}">
      <dsp:nvSpPr>
        <dsp:cNvPr id="0" name=""/>
        <dsp:cNvSpPr/>
      </dsp:nvSpPr>
      <dsp:spPr>
        <a:xfrm>
          <a:off x="2903292" y="4060943"/>
          <a:ext cx="1637306" cy="1154555"/>
        </a:xfrm>
        <a:prstGeom prst="rect">
          <a:avLst/>
        </a:prstGeom>
        <a:solidFill>
          <a:schemeClr val="accent2">
            <a:tint val="40000"/>
            <a:alpha val="90000"/>
            <a:hueOff val="-509536"/>
            <a:satOff val="-45208"/>
            <a:lumOff val="-461"/>
            <a:alphaOff val="0"/>
          </a:schemeClr>
        </a:solidFill>
        <a:ln w="12700" cap="flat" cmpd="sng" algn="ctr">
          <a:solidFill>
            <a:schemeClr val="accent2">
              <a:tint val="40000"/>
              <a:alpha val="90000"/>
              <a:hueOff val="-509536"/>
              <a:satOff val="-45208"/>
              <a:lumOff val="-4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UN Conference  on SD (Rio +20) - outcome document ‘The Future We Want’ – to develop a set of SDGs to build upon the MDGs</a:t>
          </a:r>
        </a:p>
      </dsp:txBody>
      <dsp:txXfrm>
        <a:off x="2903292" y="4060943"/>
        <a:ext cx="1637306" cy="1154555"/>
      </dsp:txXfrm>
    </dsp:sp>
    <dsp:sp modelId="{5EAD4C28-3DDA-B445-88F5-7873498D5F20}">
      <dsp:nvSpPr>
        <dsp:cNvPr id="0" name=""/>
        <dsp:cNvSpPr/>
      </dsp:nvSpPr>
      <dsp:spPr>
        <a:xfrm>
          <a:off x="3721945" y="3060421"/>
          <a:ext cx="0" cy="1000522"/>
        </a:xfrm>
        <a:prstGeom prst="line">
          <a:avLst/>
        </a:prstGeom>
        <a:solidFill>
          <a:schemeClr val="accent2">
            <a:hueOff val="-873218"/>
            <a:satOff val="-50357"/>
            <a:lumOff val="5177"/>
            <a:alphaOff val="0"/>
          </a:schemeClr>
        </a:solidFill>
        <a:ln w="6350" cap="flat" cmpd="sng" algn="ctr">
          <a:solidFill>
            <a:schemeClr val="accent2">
              <a:hueOff val="-873218"/>
              <a:satOff val="-50357"/>
              <a:lumOff val="5177"/>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7641027-FE75-4542-8B9D-258821D29606}">
      <dsp:nvSpPr>
        <dsp:cNvPr id="0" name=""/>
        <dsp:cNvSpPr/>
      </dsp:nvSpPr>
      <dsp:spPr>
        <a:xfrm>
          <a:off x="2718090"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BC2B9A-F419-E84A-9761-BB6DF23DC135}">
      <dsp:nvSpPr>
        <dsp:cNvPr id="0" name=""/>
        <dsp:cNvSpPr/>
      </dsp:nvSpPr>
      <dsp:spPr>
        <a:xfrm>
          <a:off x="3648378"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0379FD-A852-FE42-9E3E-ACEC8618C223}">
      <dsp:nvSpPr>
        <dsp:cNvPr id="0" name=""/>
        <dsp:cNvSpPr/>
      </dsp:nvSpPr>
      <dsp:spPr>
        <a:xfrm>
          <a:off x="3908003" y="3160473"/>
          <a:ext cx="1488460"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2013</a:t>
          </a:r>
        </a:p>
      </dsp:txBody>
      <dsp:txXfrm>
        <a:off x="3908003" y="3160473"/>
        <a:ext cx="1488460" cy="665053"/>
      </dsp:txXfrm>
    </dsp:sp>
    <dsp:sp modelId="{D1B3B8EF-AB26-CB49-87B0-6A0F1597EC7C}">
      <dsp:nvSpPr>
        <dsp:cNvPr id="0" name=""/>
        <dsp:cNvSpPr/>
      </dsp:nvSpPr>
      <dsp:spPr>
        <a:xfrm>
          <a:off x="3833580" y="1003465"/>
          <a:ext cx="1637306" cy="821016"/>
        </a:xfrm>
        <a:prstGeom prst="rect">
          <a:avLst/>
        </a:prstGeom>
        <a:solidFill>
          <a:schemeClr val="accent2">
            <a:tint val="40000"/>
            <a:alpha val="90000"/>
            <a:hueOff val="-679381"/>
            <a:satOff val="-60277"/>
            <a:lumOff val="-615"/>
            <a:alphaOff val="0"/>
          </a:schemeClr>
        </a:solidFill>
        <a:ln w="12700" cap="flat" cmpd="sng" algn="ctr">
          <a:solidFill>
            <a:schemeClr val="accent2">
              <a:tint val="40000"/>
              <a:alpha val="90000"/>
              <a:hueOff val="-679381"/>
              <a:satOff val="-60277"/>
              <a:lumOff val="-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OWG to develop proposal on SDGs</a:t>
          </a:r>
        </a:p>
      </dsp:txBody>
      <dsp:txXfrm>
        <a:off x="3833580" y="1003465"/>
        <a:ext cx="1637306" cy="821016"/>
      </dsp:txXfrm>
    </dsp:sp>
    <dsp:sp modelId="{68CCBFCA-A9D0-F645-9C00-1F2050627B1C}">
      <dsp:nvSpPr>
        <dsp:cNvPr id="0" name=""/>
        <dsp:cNvSpPr/>
      </dsp:nvSpPr>
      <dsp:spPr>
        <a:xfrm>
          <a:off x="4652233" y="1824482"/>
          <a:ext cx="0" cy="1000522"/>
        </a:xfrm>
        <a:prstGeom prst="line">
          <a:avLst/>
        </a:prstGeom>
        <a:solidFill>
          <a:schemeClr val="accent2">
            <a:hueOff val="-1164290"/>
            <a:satOff val="-67142"/>
            <a:lumOff val="6902"/>
            <a:alphaOff val="0"/>
          </a:schemeClr>
        </a:solidFill>
        <a:ln w="6350" cap="flat" cmpd="sng" algn="ctr">
          <a:solidFill>
            <a:schemeClr val="accent2">
              <a:hueOff val="-1164290"/>
              <a:satOff val="-67142"/>
              <a:lumOff val="6902"/>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2B4CB47-B27F-B040-867C-5A46BBBFD835}">
      <dsp:nvSpPr>
        <dsp:cNvPr id="0" name=""/>
        <dsp:cNvSpPr/>
      </dsp:nvSpPr>
      <dsp:spPr>
        <a:xfrm>
          <a:off x="4838291" y="2059899"/>
          <a:ext cx="1488460"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2015</a:t>
          </a:r>
        </a:p>
      </dsp:txBody>
      <dsp:txXfrm>
        <a:off x="4838291" y="2059899"/>
        <a:ext cx="1488460" cy="665053"/>
      </dsp:txXfrm>
    </dsp:sp>
    <dsp:sp modelId="{0CCC355F-0CB5-BD43-A486-DE100D68834B}">
      <dsp:nvSpPr>
        <dsp:cNvPr id="0" name=""/>
        <dsp:cNvSpPr/>
      </dsp:nvSpPr>
      <dsp:spPr>
        <a:xfrm>
          <a:off x="4763868" y="4060943"/>
          <a:ext cx="1637306" cy="1000614"/>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UNGA began negotiation process on the post 2015 development agenda and adoption of 2030 Agenda for SD</a:t>
          </a:r>
        </a:p>
      </dsp:txBody>
      <dsp:txXfrm>
        <a:off x="4763868" y="4060943"/>
        <a:ext cx="1637306" cy="1000614"/>
      </dsp:txXfrm>
    </dsp:sp>
    <dsp:sp modelId="{893C2BBD-9D56-3D41-BCEF-7E5B0CFD56D9}">
      <dsp:nvSpPr>
        <dsp:cNvPr id="0" name=""/>
        <dsp:cNvSpPr/>
      </dsp:nvSpPr>
      <dsp:spPr>
        <a:xfrm>
          <a:off x="5582521" y="3060421"/>
          <a:ext cx="0" cy="1000522"/>
        </a:xfrm>
        <a:prstGeom prst="line">
          <a:avLst/>
        </a:prstGeom>
        <a:solidFill>
          <a:schemeClr val="accent2">
            <a:hueOff val="-1455363"/>
            <a:satOff val="-83928"/>
            <a:lumOff val="8628"/>
            <a:alphaOff val="0"/>
          </a:schemeClr>
        </a:solidFill>
        <a:ln w="6350" cap="flat" cmpd="sng" algn="ctr">
          <a:solidFill>
            <a:schemeClr val="accent2">
              <a:hueOff val="-1455363"/>
              <a:satOff val="-83928"/>
              <a:lumOff val="8628"/>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52CFBAF-E327-8D4E-9A3A-6978625CB35F}">
      <dsp:nvSpPr>
        <dsp:cNvPr id="0" name=""/>
        <dsp:cNvSpPr/>
      </dsp:nvSpPr>
      <dsp:spPr>
        <a:xfrm>
          <a:off x="4578665"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7C3240-8C78-4C45-B407-BD13EF43771F}">
      <dsp:nvSpPr>
        <dsp:cNvPr id="0" name=""/>
        <dsp:cNvSpPr/>
      </dsp:nvSpPr>
      <dsp:spPr>
        <a:xfrm>
          <a:off x="5508953"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4D990-8E10-E54D-80C5-06D9B7C42112}">
      <dsp:nvSpPr>
        <dsp:cNvPr id="0" name=""/>
        <dsp:cNvSpPr/>
      </dsp:nvSpPr>
      <dsp:spPr>
        <a:xfrm>
          <a:off x="0" y="2626263"/>
          <a:ext cx="10515600" cy="172311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Salient features will be to:</a:t>
          </a:r>
        </a:p>
      </dsp:txBody>
      <dsp:txXfrm>
        <a:off x="0" y="2626263"/>
        <a:ext cx="10515600" cy="930480"/>
      </dsp:txXfrm>
    </dsp:sp>
    <dsp:sp modelId="{CDDA4A12-5A48-2041-9F54-8616CB3C772A}">
      <dsp:nvSpPr>
        <dsp:cNvPr id="0" name=""/>
        <dsp:cNvSpPr/>
      </dsp:nvSpPr>
      <dsp:spPr>
        <a:xfrm>
          <a:off x="0" y="3522281"/>
          <a:ext cx="2628899"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set up (reinforcement) of audit controls, anti-fraud and anti corruption measures</a:t>
          </a:r>
        </a:p>
      </dsp:txBody>
      <dsp:txXfrm>
        <a:off x="0" y="3522281"/>
        <a:ext cx="2628899" cy="792631"/>
      </dsp:txXfrm>
    </dsp:sp>
    <dsp:sp modelId="{AF96D767-CCC4-5A4C-A1C5-7FEB929A6C58}">
      <dsp:nvSpPr>
        <dsp:cNvPr id="0" name=""/>
        <dsp:cNvSpPr/>
      </dsp:nvSpPr>
      <dsp:spPr>
        <a:xfrm>
          <a:off x="2628900" y="3522281"/>
          <a:ext cx="2628899"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implement sound tax administration and country by country reporting to increase financial transparency</a:t>
          </a:r>
        </a:p>
      </dsp:txBody>
      <dsp:txXfrm>
        <a:off x="2628900" y="3522281"/>
        <a:ext cx="2628899" cy="792631"/>
      </dsp:txXfrm>
    </dsp:sp>
    <dsp:sp modelId="{5025F466-EA08-304F-A2F8-87107646F710}">
      <dsp:nvSpPr>
        <dsp:cNvPr id="0" name=""/>
        <dsp:cNvSpPr/>
      </dsp:nvSpPr>
      <dsp:spPr>
        <a:xfrm>
          <a:off x="5257800" y="3522281"/>
          <a:ext cx="2628899"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pay attention to climate adaptation and mitigation strategies</a:t>
          </a:r>
        </a:p>
      </dsp:txBody>
      <dsp:txXfrm>
        <a:off x="5257800" y="3522281"/>
        <a:ext cx="2628899" cy="792631"/>
      </dsp:txXfrm>
    </dsp:sp>
    <dsp:sp modelId="{3EB823D8-DBC8-C84A-AE34-4E597FC6CED0}">
      <dsp:nvSpPr>
        <dsp:cNvPr id="0" name=""/>
        <dsp:cNvSpPr/>
      </dsp:nvSpPr>
      <dsp:spPr>
        <a:xfrm>
          <a:off x="7886700" y="3522281"/>
          <a:ext cx="2628899"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combat IFF</a:t>
          </a:r>
        </a:p>
      </dsp:txBody>
      <dsp:txXfrm>
        <a:off x="7886700" y="3522281"/>
        <a:ext cx="2628899" cy="792631"/>
      </dsp:txXfrm>
    </dsp:sp>
    <dsp:sp modelId="{181CAB9E-BE51-9A4E-A890-5A8913096AA0}">
      <dsp:nvSpPr>
        <dsp:cNvPr id="0" name=""/>
        <dsp:cNvSpPr/>
      </dsp:nvSpPr>
      <dsp:spPr>
        <a:xfrm rot="10800000">
          <a:off x="0" y="1962"/>
          <a:ext cx="10515600" cy="2650147"/>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a:t>With respect to what? The budget? The revenue collection? The DTAs?</a:t>
          </a:r>
        </a:p>
      </dsp:txBody>
      <dsp:txXfrm rot="10800000">
        <a:off x="0" y="1962"/>
        <a:ext cx="10515600" cy="172198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EFA9-3E46-48BA-9FED-DD6008C624A9}">
      <dsp:nvSpPr>
        <dsp:cNvPr id="0" name=""/>
        <dsp:cNvSpPr/>
      </dsp:nvSpPr>
      <dsp:spPr>
        <a:xfrm>
          <a:off x="2369259" y="2157343"/>
          <a:ext cx="2636752" cy="2636752"/>
        </a:xfrm>
        <a:prstGeom prst="gear9">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latin typeface="Calibri" panose="020F0502020204030204"/>
              <a:ea typeface="+mn-ea"/>
              <a:cs typeface="+mn-cs"/>
            </a:rPr>
            <a:t>Illegal sources earned, used or transferred illegally</a:t>
          </a:r>
        </a:p>
      </dsp:txBody>
      <dsp:txXfrm>
        <a:off x="2899363" y="2774990"/>
        <a:ext cx="1576544" cy="1355345"/>
      </dsp:txXfrm>
    </dsp:sp>
    <dsp:sp modelId="{566B4EA5-BB1F-4B2A-A491-A2C3F0478AC0}">
      <dsp:nvSpPr>
        <dsp:cNvPr id="0" name=""/>
        <dsp:cNvSpPr/>
      </dsp:nvSpPr>
      <dsp:spPr>
        <a:xfrm>
          <a:off x="835148" y="1534110"/>
          <a:ext cx="1917638" cy="1917638"/>
        </a:xfrm>
        <a:prstGeom prst="gear6">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latin typeface="Calibri" panose="020F0502020204030204"/>
              <a:ea typeface="+mn-ea"/>
              <a:cs typeface="+mn-cs"/>
            </a:rPr>
            <a:t>Illegal sources earned, used or transferred legally </a:t>
          </a:r>
        </a:p>
      </dsp:txBody>
      <dsp:txXfrm>
        <a:off x="1317919" y="2019799"/>
        <a:ext cx="952096" cy="946260"/>
      </dsp:txXfrm>
    </dsp:sp>
    <dsp:sp modelId="{C6612622-2E12-4A40-A107-2B115C8CE9E9}">
      <dsp:nvSpPr>
        <dsp:cNvPr id="0" name=""/>
        <dsp:cNvSpPr/>
      </dsp:nvSpPr>
      <dsp:spPr>
        <a:xfrm rot="20700000">
          <a:off x="1909221" y="211135"/>
          <a:ext cx="1878894" cy="1878894"/>
        </a:xfrm>
        <a:prstGeom prst="gear6">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latin typeface="Calibri" panose="020F0502020204030204"/>
              <a:ea typeface="+mn-ea"/>
              <a:cs typeface="+mn-cs"/>
            </a:rPr>
            <a:t>Legal sources illegally used or transferred</a:t>
          </a:r>
        </a:p>
      </dsp:txBody>
      <dsp:txXfrm rot="-20700000">
        <a:off x="2321318" y="623232"/>
        <a:ext cx="1054701" cy="1054701"/>
      </dsp:txXfrm>
    </dsp:sp>
    <dsp:sp modelId="{BE73D7CE-1BF5-4B1C-A852-2523195F4932}">
      <dsp:nvSpPr>
        <dsp:cNvPr id="0" name=""/>
        <dsp:cNvSpPr/>
      </dsp:nvSpPr>
      <dsp:spPr>
        <a:xfrm>
          <a:off x="2173148" y="1755676"/>
          <a:ext cx="3375043" cy="3375043"/>
        </a:xfrm>
        <a:prstGeom prst="circularArrow">
          <a:avLst>
            <a:gd name="adj1" fmla="val 4687"/>
            <a:gd name="adj2" fmla="val 299029"/>
            <a:gd name="adj3" fmla="val 2505778"/>
            <a:gd name="adj4" fmla="val 15883837"/>
            <a:gd name="adj5" fmla="val 5469"/>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F39D916-EFCA-4AE6-98D8-1262A2440AB5}">
      <dsp:nvSpPr>
        <dsp:cNvPr id="0" name=""/>
        <dsp:cNvSpPr/>
      </dsp:nvSpPr>
      <dsp:spPr>
        <a:xfrm>
          <a:off x="495538" y="1107235"/>
          <a:ext cx="2452180" cy="2452180"/>
        </a:xfrm>
        <a:prstGeom prst="leftCircularArrow">
          <a:avLst>
            <a:gd name="adj1" fmla="val 6452"/>
            <a:gd name="adj2" fmla="val 429999"/>
            <a:gd name="adj3" fmla="val 10489124"/>
            <a:gd name="adj4" fmla="val 14837806"/>
            <a:gd name="adj5" fmla="val 7527"/>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2568D80-661F-46E4-BD22-D935132729A1}">
      <dsp:nvSpPr>
        <dsp:cNvPr id="0" name=""/>
        <dsp:cNvSpPr/>
      </dsp:nvSpPr>
      <dsp:spPr>
        <a:xfrm>
          <a:off x="1474614" y="-202986"/>
          <a:ext cx="2643943" cy="2643943"/>
        </a:xfrm>
        <a:prstGeom prst="circularArrow">
          <a:avLst>
            <a:gd name="adj1" fmla="val 5984"/>
            <a:gd name="adj2" fmla="val 394124"/>
            <a:gd name="adj3" fmla="val 13313824"/>
            <a:gd name="adj4" fmla="val 10508221"/>
            <a:gd name="adj5" fmla="val 6981"/>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2766E-734A-452D-B0DE-F779ED5D35DA}">
      <dsp:nvSpPr>
        <dsp:cNvPr id="0" name=""/>
        <dsp:cNvSpPr/>
      </dsp:nvSpPr>
      <dsp:spPr>
        <a:xfrm>
          <a:off x="8492883" y="1207422"/>
          <a:ext cx="1936515" cy="193683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97B54A2-E20C-45EC-811D-0F624E6F7ED9}">
      <dsp:nvSpPr>
        <dsp:cNvPr id="0" name=""/>
        <dsp:cNvSpPr/>
      </dsp:nvSpPr>
      <dsp:spPr>
        <a:xfrm>
          <a:off x="8556781" y="1271995"/>
          <a:ext cx="1807689" cy="1807687"/>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Business related human rights abuses and corruption</a:t>
          </a:r>
        </a:p>
      </dsp:txBody>
      <dsp:txXfrm>
        <a:off x="8815464" y="1530284"/>
        <a:ext cx="1291353" cy="1291108"/>
      </dsp:txXfrm>
    </dsp:sp>
    <dsp:sp modelId="{480A70AB-766B-4776-BE86-EA83450F5CDF}">
      <dsp:nvSpPr>
        <dsp:cNvPr id="0" name=""/>
        <dsp:cNvSpPr/>
      </dsp:nvSpPr>
      <dsp:spPr>
        <a:xfrm rot="2700000">
          <a:off x="6490520" y="1207523"/>
          <a:ext cx="1936291" cy="1936291"/>
        </a:xfrm>
        <a:prstGeom prst="teardrop">
          <a:avLst>
            <a:gd name="adj" fmla="val 100000"/>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C42187-FECB-4737-B9C2-97847C02CFF7}">
      <dsp:nvSpPr>
        <dsp:cNvPr id="0" name=""/>
        <dsp:cNvSpPr/>
      </dsp:nvSpPr>
      <dsp:spPr>
        <a:xfrm>
          <a:off x="6556368" y="1271995"/>
          <a:ext cx="1807689" cy="1807687"/>
        </a:xfrm>
        <a:prstGeom prst="ellipse">
          <a:avLst/>
        </a:prstGeom>
        <a:solidFill>
          <a:schemeClr val="lt1">
            <a:alpha val="90000"/>
            <a:hueOff val="0"/>
            <a:satOff val="0"/>
            <a:lumOff val="0"/>
            <a:alphaOff val="0"/>
          </a:schemeClr>
        </a:solidFill>
        <a:ln w="6350" cap="flat" cmpd="sng" algn="ctr">
          <a:solidFill>
            <a:schemeClr val="accent2">
              <a:hueOff val="-363841"/>
              <a:satOff val="-20982"/>
              <a:lumOff val="2157"/>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Sale of concession</a:t>
          </a:r>
        </a:p>
      </dsp:txBody>
      <dsp:txXfrm>
        <a:off x="6814020" y="1530284"/>
        <a:ext cx="1291353" cy="1291108"/>
      </dsp:txXfrm>
    </dsp:sp>
    <dsp:sp modelId="{AF7FC650-191A-4FC2-9438-256825648F39}">
      <dsp:nvSpPr>
        <dsp:cNvPr id="0" name=""/>
        <dsp:cNvSpPr/>
      </dsp:nvSpPr>
      <dsp:spPr>
        <a:xfrm rot="2700000">
          <a:off x="4490107" y="1207523"/>
          <a:ext cx="1936291" cy="1936291"/>
        </a:xfrm>
        <a:prstGeom prst="teardrop">
          <a:avLst>
            <a:gd name="adj" fmla="val 10000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7F58ABA-AA31-4E61-8855-11F3E4C0D18F}">
      <dsp:nvSpPr>
        <dsp:cNvPr id="0" name=""/>
        <dsp:cNvSpPr/>
      </dsp:nvSpPr>
      <dsp:spPr>
        <a:xfrm>
          <a:off x="4554924" y="1271995"/>
          <a:ext cx="1807689" cy="1807687"/>
        </a:xfrm>
        <a:prstGeom prst="ellipse">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Value addition and royalties</a:t>
          </a:r>
        </a:p>
      </dsp:txBody>
      <dsp:txXfrm>
        <a:off x="4812576" y="1530284"/>
        <a:ext cx="1291353" cy="1291108"/>
      </dsp:txXfrm>
    </dsp:sp>
    <dsp:sp modelId="{DF0AFB1D-59BA-43A3-A2A1-D90A17E43F3E}">
      <dsp:nvSpPr>
        <dsp:cNvPr id="0" name=""/>
        <dsp:cNvSpPr/>
      </dsp:nvSpPr>
      <dsp:spPr>
        <a:xfrm rot="2700000">
          <a:off x="2488664" y="1207523"/>
          <a:ext cx="1936291" cy="1936291"/>
        </a:xfrm>
        <a:prstGeom prst="teardrop">
          <a:avLst>
            <a:gd name="adj" fmla="val 100000"/>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1E2BB6-7CC7-4AEA-8A5E-3CD1E83848A4}">
      <dsp:nvSpPr>
        <dsp:cNvPr id="0" name=""/>
        <dsp:cNvSpPr/>
      </dsp:nvSpPr>
      <dsp:spPr>
        <a:xfrm>
          <a:off x="2553480" y="1271995"/>
          <a:ext cx="1807689" cy="1807687"/>
        </a:xfrm>
        <a:prstGeom prst="ellipse">
          <a:avLst/>
        </a:prstGeom>
        <a:solidFill>
          <a:schemeClr val="lt1">
            <a:alpha val="90000"/>
            <a:hueOff val="0"/>
            <a:satOff val="0"/>
            <a:lumOff val="0"/>
            <a:alphaOff val="0"/>
          </a:schemeClr>
        </a:solidFill>
        <a:ln w="6350" cap="flat" cmpd="sng" algn="ctr">
          <a:solidFill>
            <a:schemeClr val="accent2">
              <a:hueOff val="-1091522"/>
              <a:satOff val="-62946"/>
              <a:lumOff val="6471"/>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Exploration stage and samples</a:t>
          </a:r>
        </a:p>
      </dsp:txBody>
      <dsp:txXfrm>
        <a:off x="2812163" y="1530284"/>
        <a:ext cx="1291353" cy="1291108"/>
      </dsp:txXfrm>
    </dsp:sp>
    <dsp:sp modelId="{EEDA3615-6289-43AC-87DD-3974052F8CE8}">
      <dsp:nvSpPr>
        <dsp:cNvPr id="0" name=""/>
        <dsp:cNvSpPr/>
      </dsp:nvSpPr>
      <dsp:spPr>
        <a:xfrm rot="2700000">
          <a:off x="487220" y="1207523"/>
          <a:ext cx="1936291" cy="1936291"/>
        </a:xfrm>
        <a:prstGeom prst="teardrop">
          <a:avLst>
            <a:gd name="adj" fmla="val 10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288EAFD-CDC5-409B-8E78-489E55713CC5}">
      <dsp:nvSpPr>
        <dsp:cNvPr id="0" name=""/>
        <dsp:cNvSpPr/>
      </dsp:nvSpPr>
      <dsp:spPr>
        <a:xfrm>
          <a:off x="552036" y="1271995"/>
          <a:ext cx="1807689" cy="1807687"/>
        </a:xfrm>
        <a:prstGeom prst="ellipse">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Award of contracts and licences</a:t>
          </a:r>
        </a:p>
      </dsp:txBody>
      <dsp:txXfrm>
        <a:off x="810719" y="1530284"/>
        <a:ext cx="1291353" cy="129110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9061F-60B2-4D4D-B22E-EC5BE13BDD42}">
      <dsp:nvSpPr>
        <dsp:cNvPr id="0" name=""/>
        <dsp:cNvSpPr/>
      </dsp:nvSpPr>
      <dsp:spPr>
        <a:xfrm>
          <a:off x="4544094" y="1266"/>
          <a:ext cx="1427410" cy="9278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Trade misinvoicing</a:t>
          </a:r>
        </a:p>
      </dsp:txBody>
      <dsp:txXfrm>
        <a:off x="4589386" y="46558"/>
        <a:ext cx="1336826" cy="837232"/>
      </dsp:txXfrm>
    </dsp:sp>
    <dsp:sp modelId="{55C7E4D5-7535-F04F-AC0C-FDC70248A90A}">
      <dsp:nvSpPr>
        <dsp:cNvPr id="0" name=""/>
        <dsp:cNvSpPr/>
      </dsp:nvSpPr>
      <dsp:spPr>
        <a:xfrm>
          <a:off x="3400996" y="465174"/>
          <a:ext cx="3713607" cy="3713607"/>
        </a:xfrm>
        <a:custGeom>
          <a:avLst/>
          <a:gdLst/>
          <a:ahLst/>
          <a:cxnLst/>
          <a:rect l="0" t="0" r="0" b="0"/>
          <a:pathLst>
            <a:path>
              <a:moveTo>
                <a:pt x="2580354" y="146775"/>
              </a:moveTo>
              <a:arcTo wR="1856803" hR="1856803" stAng="17576057" swAng="196555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4C3ED2-A303-6645-B6C2-30304706C14B}">
      <dsp:nvSpPr>
        <dsp:cNvPr id="0" name=""/>
        <dsp:cNvSpPr/>
      </dsp:nvSpPr>
      <dsp:spPr>
        <a:xfrm>
          <a:off x="6310020" y="1284286"/>
          <a:ext cx="1427410" cy="9278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Transfer mispricing</a:t>
          </a:r>
        </a:p>
      </dsp:txBody>
      <dsp:txXfrm>
        <a:off x="6355312" y="1329578"/>
        <a:ext cx="1336826" cy="837232"/>
      </dsp:txXfrm>
    </dsp:sp>
    <dsp:sp modelId="{EDB7C749-F175-A047-A3DB-EEF80D6A5AB5}">
      <dsp:nvSpPr>
        <dsp:cNvPr id="0" name=""/>
        <dsp:cNvSpPr/>
      </dsp:nvSpPr>
      <dsp:spPr>
        <a:xfrm>
          <a:off x="3400996" y="465174"/>
          <a:ext cx="3713607" cy="3713607"/>
        </a:xfrm>
        <a:custGeom>
          <a:avLst/>
          <a:gdLst/>
          <a:ahLst/>
          <a:cxnLst/>
          <a:rect l="0" t="0" r="0" b="0"/>
          <a:pathLst>
            <a:path>
              <a:moveTo>
                <a:pt x="3711020" y="1758813"/>
              </a:moveTo>
              <a:arcTo wR="1856803" hR="1856803" stAng="21418493" swAng="2199393"/>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6308532-5EAD-9F4F-BBF5-32673287F7EA}">
      <dsp:nvSpPr>
        <dsp:cNvPr id="0" name=""/>
        <dsp:cNvSpPr/>
      </dsp:nvSpPr>
      <dsp:spPr>
        <a:xfrm>
          <a:off x="5635496" y="3360256"/>
          <a:ext cx="1427410" cy="92781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Debt shifting</a:t>
          </a:r>
        </a:p>
      </dsp:txBody>
      <dsp:txXfrm>
        <a:off x="5680788" y="3405548"/>
        <a:ext cx="1336826" cy="837232"/>
      </dsp:txXfrm>
    </dsp:sp>
    <dsp:sp modelId="{DB1D1D98-E7EC-5840-8D4B-957E2BADB83D}">
      <dsp:nvSpPr>
        <dsp:cNvPr id="0" name=""/>
        <dsp:cNvSpPr/>
      </dsp:nvSpPr>
      <dsp:spPr>
        <a:xfrm>
          <a:off x="3400996" y="465174"/>
          <a:ext cx="3713607" cy="3713607"/>
        </a:xfrm>
        <a:custGeom>
          <a:avLst/>
          <a:gdLst/>
          <a:ahLst/>
          <a:cxnLst/>
          <a:rect l="0" t="0" r="0" b="0"/>
          <a:pathLst>
            <a:path>
              <a:moveTo>
                <a:pt x="2227101" y="3676309"/>
              </a:moveTo>
              <a:arcTo wR="1856803" hR="1856803" stAng="4709791" swAng="1380417"/>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86861A8-CF9A-3A4F-A2F2-49E5CEFA07D1}">
      <dsp:nvSpPr>
        <dsp:cNvPr id="0" name=""/>
        <dsp:cNvSpPr/>
      </dsp:nvSpPr>
      <dsp:spPr>
        <a:xfrm>
          <a:off x="3452692" y="3360256"/>
          <a:ext cx="1427410" cy="9278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hawala</a:t>
          </a:r>
        </a:p>
      </dsp:txBody>
      <dsp:txXfrm>
        <a:off x="3497984" y="3405548"/>
        <a:ext cx="1336826" cy="837232"/>
      </dsp:txXfrm>
    </dsp:sp>
    <dsp:sp modelId="{DEE08BB1-4B32-3E4F-8A36-5380D0084C21}">
      <dsp:nvSpPr>
        <dsp:cNvPr id="0" name=""/>
        <dsp:cNvSpPr/>
      </dsp:nvSpPr>
      <dsp:spPr>
        <a:xfrm>
          <a:off x="3400996" y="465174"/>
          <a:ext cx="3713607" cy="3713607"/>
        </a:xfrm>
        <a:custGeom>
          <a:avLst/>
          <a:gdLst/>
          <a:ahLst/>
          <a:cxnLst/>
          <a:rect l="0" t="0" r="0" b="0"/>
          <a:pathLst>
            <a:path>
              <a:moveTo>
                <a:pt x="310796" y="2885191"/>
              </a:moveTo>
              <a:arcTo wR="1856803" hR="1856803" stAng="8782115" swAng="2199393"/>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248618F-9675-C441-BFA0-3C30AEDD8626}">
      <dsp:nvSpPr>
        <dsp:cNvPr id="0" name=""/>
        <dsp:cNvSpPr/>
      </dsp:nvSpPr>
      <dsp:spPr>
        <a:xfrm>
          <a:off x="2778169" y="1284286"/>
          <a:ext cx="1427410" cy="92781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Round tripping </a:t>
          </a:r>
        </a:p>
      </dsp:txBody>
      <dsp:txXfrm>
        <a:off x="2823461" y="1329578"/>
        <a:ext cx="1336826" cy="837232"/>
      </dsp:txXfrm>
    </dsp:sp>
    <dsp:sp modelId="{CFC21423-C5F3-8B42-B9BF-BB3246EF5EC9}">
      <dsp:nvSpPr>
        <dsp:cNvPr id="0" name=""/>
        <dsp:cNvSpPr/>
      </dsp:nvSpPr>
      <dsp:spPr>
        <a:xfrm>
          <a:off x="3400996" y="465174"/>
          <a:ext cx="3713607" cy="3713607"/>
        </a:xfrm>
        <a:custGeom>
          <a:avLst/>
          <a:gdLst/>
          <a:ahLst/>
          <a:cxnLst/>
          <a:rect l="0" t="0" r="0" b="0"/>
          <a:pathLst>
            <a:path>
              <a:moveTo>
                <a:pt x="323018" y="810274"/>
              </a:moveTo>
              <a:arcTo wR="1856803" hR="1856803" stAng="12858385" swAng="1965558"/>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83284-07FA-314A-96F2-7CDB3C2127F3}">
      <dsp:nvSpPr>
        <dsp:cNvPr id="0" name=""/>
        <dsp:cNvSpPr/>
      </dsp:nvSpPr>
      <dsp:spPr>
        <a:xfrm>
          <a:off x="843777" y="351016"/>
          <a:ext cx="4943757" cy="4943757"/>
        </a:xfrm>
        <a:prstGeom prst="pie">
          <a:avLst>
            <a:gd name="adj1" fmla="val 16200000"/>
            <a:gd name="adj2" fmla="val 19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Operational principles</a:t>
          </a:r>
          <a:endParaRPr lang="en-US" sz="1700" kern="1200"/>
        </a:p>
      </dsp:txBody>
      <dsp:txXfrm>
        <a:off x="3433364" y="982522"/>
        <a:ext cx="1294793" cy="1000522"/>
      </dsp:txXfrm>
    </dsp:sp>
    <dsp:sp modelId="{3B04A809-18DB-9547-8BEB-5F9AFFD61F67}">
      <dsp:nvSpPr>
        <dsp:cNvPr id="0" name=""/>
        <dsp:cNvSpPr/>
      </dsp:nvSpPr>
      <dsp:spPr>
        <a:xfrm>
          <a:off x="902631" y="452834"/>
          <a:ext cx="4943757" cy="4943757"/>
        </a:xfrm>
        <a:prstGeom prst="pie">
          <a:avLst>
            <a:gd name="adj1" fmla="val 19800000"/>
            <a:gd name="adj2" fmla="val 18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Regulatory architecture </a:t>
          </a:r>
          <a:endParaRPr lang="en-US" sz="1700" kern="1200"/>
        </a:p>
      </dsp:txBody>
      <dsp:txXfrm>
        <a:off x="4257324" y="2453878"/>
        <a:ext cx="1353647" cy="971095"/>
      </dsp:txXfrm>
    </dsp:sp>
    <dsp:sp modelId="{624408C5-F545-E64E-B17C-26DEB3661247}">
      <dsp:nvSpPr>
        <dsp:cNvPr id="0" name=""/>
        <dsp:cNvSpPr/>
      </dsp:nvSpPr>
      <dsp:spPr>
        <a:xfrm>
          <a:off x="843777" y="554651"/>
          <a:ext cx="4943757" cy="4943757"/>
        </a:xfrm>
        <a:prstGeom prst="pie">
          <a:avLst>
            <a:gd name="adj1" fmla="val 1800000"/>
            <a:gd name="adj2" fmla="val 54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Development goal</a:t>
          </a:r>
          <a:endParaRPr lang="en-US" sz="1700" kern="1200"/>
        </a:p>
      </dsp:txBody>
      <dsp:txXfrm>
        <a:off x="3433364" y="3895808"/>
        <a:ext cx="1294793" cy="1000522"/>
      </dsp:txXfrm>
    </dsp:sp>
    <dsp:sp modelId="{3DC976C7-4910-534B-A4E4-664A0B04DCB0}">
      <dsp:nvSpPr>
        <dsp:cNvPr id="0" name=""/>
        <dsp:cNvSpPr/>
      </dsp:nvSpPr>
      <dsp:spPr>
        <a:xfrm>
          <a:off x="726068" y="554651"/>
          <a:ext cx="4943757" cy="4943757"/>
        </a:xfrm>
        <a:prstGeom prst="pie">
          <a:avLst>
            <a:gd name="adj1" fmla="val 5400000"/>
            <a:gd name="adj2" fmla="val 90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Existing revenue streams</a:t>
          </a:r>
          <a:endParaRPr lang="en-US" sz="1700" kern="1200"/>
        </a:p>
      </dsp:txBody>
      <dsp:txXfrm>
        <a:off x="1785445" y="3895808"/>
        <a:ext cx="1294793" cy="1000522"/>
      </dsp:txXfrm>
    </dsp:sp>
    <dsp:sp modelId="{7796B241-0423-4E47-9B35-4354DCC719B3}">
      <dsp:nvSpPr>
        <dsp:cNvPr id="0" name=""/>
        <dsp:cNvSpPr/>
      </dsp:nvSpPr>
      <dsp:spPr>
        <a:xfrm>
          <a:off x="667214" y="452834"/>
          <a:ext cx="4943757" cy="4943757"/>
        </a:xfrm>
        <a:prstGeom prst="pie">
          <a:avLst>
            <a:gd name="adj1" fmla="val 9000000"/>
            <a:gd name="adj2" fmla="val 126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Use of private sector and communities </a:t>
          </a:r>
          <a:endParaRPr lang="en-US" sz="1700" kern="1200"/>
        </a:p>
      </dsp:txBody>
      <dsp:txXfrm>
        <a:off x="902631" y="2453878"/>
        <a:ext cx="1353647" cy="971095"/>
      </dsp:txXfrm>
    </dsp:sp>
    <dsp:sp modelId="{1235619D-ECE5-474A-A77E-324DBF7A79FE}">
      <dsp:nvSpPr>
        <dsp:cNvPr id="0" name=""/>
        <dsp:cNvSpPr/>
      </dsp:nvSpPr>
      <dsp:spPr>
        <a:xfrm>
          <a:off x="726068" y="351016"/>
          <a:ext cx="4943757" cy="4943757"/>
        </a:xfrm>
        <a:prstGeom prst="pie">
          <a:avLst>
            <a:gd name="adj1" fmla="val 126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Protection of financial resources</a:t>
          </a:r>
          <a:endParaRPr lang="en-US" sz="1700" kern="1200"/>
        </a:p>
      </dsp:txBody>
      <dsp:txXfrm>
        <a:off x="1785445" y="982522"/>
        <a:ext cx="1294793" cy="1000522"/>
      </dsp:txXfrm>
    </dsp:sp>
    <dsp:sp modelId="{0F328CE4-0ADD-CE41-87BD-FA316A0B4260}">
      <dsp:nvSpPr>
        <dsp:cNvPr id="0" name=""/>
        <dsp:cNvSpPr/>
      </dsp:nvSpPr>
      <dsp:spPr>
        <a:xfrm>
          <a:off x="537554" y="44974"/>
          <a:ext cx="5555842" cy="5555842"/>
        </a:xfrm>
        <a:prstGeom prst="circularArrow">
          <a:avLst>
            <a:gd name="adj1" fmla="val 5085"/>
            <a:gd name="adj2" fmla="val 327528"/>
            <a:gd name="adj3" fmla="val 19472472"/>
            <a:gd name="adj4" fmla="val 16200251"/>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62905F-08C5-1B45-BDED-4BE046DF2A3C}">
      <dsp:nvSpPr>
        <dsp:cNvPr id="0" name=""/>
        <dsp:cNvSpPr/>
      </dsp:nvSpPr>
      <dsp:spPr>
        <a:xfrm>
          <a:off x="596408" y="146791"/>
          <a:ext cx="5555842" cy="5555842"/>
        </a:xfrm>
        <a:prstGeom prst="circularArrow">
          <a:avLst>
            <a:gd name="adj1" fmla="val 5085"/>
            <a:gd name="adj2" fmla="val 327528"/>
            <a:gd name="adj3" fmla="val 1472472"/>
            <a:gd name="adj4" fmla="val 19800000"/>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C0F562-3D38-DE42-80FD-3A1B81751DBC}">
      <dsp:nvSpPr>
        <dsp:cNvPr id="0" name=""/>
        <dsp:cNvSpPr/>
      </dsp:nvSpPr>
      <dsp:spPr>
        <a:xfrm>
          <a:off x="537554" y="248609"/>
          <a:ext cx="5555842" cy="5555842"/>
        </a:xfrm>
        <a:prstGeom prst="circularArrow">
          <a:avLst>
            <a:gd name="adj1" fmla="val 5085"/>
            <a:gd name="adj2" fmla="val 327528"/>
            <a:gd name="adj3" fmla="val 5072221"/>
            <a:gd name="adj4" fmla="val 18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E11A34-320A-3E4B-8A2F-D6AB6251FE80}">
      <dsp:nvSpPr>
        <dsp:cNvPr id="0" name=""/>
        <dsp:cNvSpPr/>
      </dsp:nvSpPr>
      <dsp:spPr>
        <a:xfrm>
          <a:off x="420207" y="248609"/>
          <a:ext cx="5555842" cy="5555842"/>
        </a:xfrm>
        <a:prstGeom prst="circularArrow">
          <a:avLst>
            <a:gd name="adj1" fmla="val 5085"/>
            <a:gd name="adj2" fmla="val 327528"/>
            <a:gd name="adj3" fmla="val 8672472"/>
            <a:gd name="adj4" fmla="val 5400251"/>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6A4F96-94A9-8F4A-AB69-55ABDEA0A104}">
      <dsp:nvSpPr>
        <dsp:cNvPr id="0" name=""/>
        <dsp:cNvSpPr/>
      </dsp:nvSpPr>
      <dsp:spPr>
        <a:xfrm>
          <a:off x="361352" y="146791"/>
          <a:ext cx="5555842" cy="5555842"/>
        </a:xfrm>
        <a:prstGeom prst="circularArrow">
          <a:avLst>
            <a:gd name="adj1" fmla="val 5085"/>
            <a:gd name="adj2" fmla="val 327528"/>
            <a:gd name="adj3" fmla="val 12272472"/>
            <a:gd name="adj4" fmla="val 9000000"/>
            <a:gd name="adj5" fmla="val 593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314B4D-A6AC-5A40-B8B1-DCA2F2A27D63}">
      <dsp:nvSpPr>
        <dsp:cNvPr id="0" name=""/>
        <dsp:cNvSpPr/>
      </dsp:nvSpPr>
      <dsp:spPr>
        <a:xfrm>
          <a:off x="420207" y="44974"/>
          <a:ext cx="5555842" cy="5555842"/>
        </a:xfrm>
        <a:prstGeom prst="circularArrow">
          <a:avLst>
            <a:gd name="adj1" fmla="val 5085"/>
            <a:gd name="adj2" fmla="val 327528"/>
            <a:gd name="adj3" fmla="val 15872221"/>
            <a:gd name="adj4" fmla="val 12600000"/>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03283-E6D4-AF43-8E1B-1C9CDD89C428}">
      <dsp:nvSpPr>
        <dsp:cNvPr id="0" name=""/>
        <dsp:cNvSpPr/>
      </dsp:nvSpPr>
      <dsp:spPr>
        <a:xfrm>
          <a:off x="1976" y="4906"/>
          <a:ext cx="4214752" cy="312155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Estimates of the amounts needed to finance the 2030 Agenda are in the range of “trillions, not billions”, to cover global financing gaps of between USD 1.5 trillion per year to USD 2.5 trillion or more. While this amounts to 2 to 3 percent of global gross national income (GNI), the costs of implementing the 2030 Agenda in proportion to the GNI of developing countries (low- and middle income) are far higher.</a:t>
          </a:r>
        </a:p>
      </dsp:txBody>
      <dsp:txXfrm>
        <a:off x="93403" y="96333"/>
        <a:ext cx="4031898" cy="2938697"/>
      </dsp:txXfrm>
    </dsp:sp>
    <dsp:sp modelId="{001FD932-117D-214E-9582-5518E04D3B9B}">
      <dsp:nvSpPr>
        <dsp:cNvPr id="0" name=""/>
        <dsp:cNvSpPr/>
      </dsp:nvSpPr>
      <dsp:spPr>
        <a:xfrm>
          <a:off x="4638204" y="1043052"/>
          <a:ext cx="893527" cy="104525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38204" y="1252104"/>
        <a:ext cx="625469" cy="627154"/>
      </dsp:txXfrm>
    </dsp:sp>
    <dsp:sp modelId="{731FBF0C-B77E-FB48-839D-2BBB1060A6F9}">
      <dsp:nvSpPr>
        <dsp:cNvPr id="0" name=""/>
        <dsp:cNvSpPr/>
      </dsp:nvSpPr>
      <dsp:spPr>
        <a:xfrm>
          <a:off x="5902630" y="4906"/>
          <a:ext cx="4214752" cy="312155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magnitude of financing requirements at the national level can be illustrated by looking at a subset of the goals related to social protection as defined by each country. Kenya – health shortfall of 242billion. Climate finance, shortfall of 120billion, currently, in debt of a trillion dollars.</a:t>
          </a:r>
        </a:p>
      </dsp:txBody>
      <dsp:txXfrm>
        <a:off x="5994057" y="96333"/>
        <a:ext cx="4031898" cy="2938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F116B-3B91-BF42-80B5-82257C31F116}">
      <dsp:nvSpPr>
        <dsp:cNvPr id="0" name=""/>
        <dsp:cNvSpPr/>
      </dsp:nvSpPr>
      <dsp:spPr>
        <a:xfrm>
          <a:off x="2849341" y="695099"/>
          <a:ext cx="536154" cy="91440"/>
        </a:xfrm>
        <a:custGeom>
          <a:avLst/>
          <a:gdLst/>
          <a:ahLst/>
          <a:cxnLst/>
          <a:rect l="0" t="0" r="0" b="0"/>
          <a:pathLst>
            <a:path>
              <a:moveTo>
                <a:pt x="0" y="45720"/>
              </a:moveTo>
              <a:lnTo>
                <a:pt x="53615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3250" y="737985"/>
        <a:ext cx="28337" cy="5667"/>
      </dsp:txXfrm>
    </dsp:sp>
    <dsp:sp modelId="{3217436C-562E-D44E-AF5F-72A0D28A93EE}">
      <dsp:nvSpPr>
        <dsp:cNvPr id="0" name=""/>
        <dsp:cNvSpPr/>
      </dsp:nvSpPr>
      <dsp:spPr>
        <a:xfrm>
          <a:off x="386993" y="1574"/>
          <a:ext cx="2464148" cy="147848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745" tIns="126743" rIns="120745" bIns="126743" numCol="1" spcCol="1270" anchor="ctr" anchorCtr="0">
          <a:noAutofit/>
        </a:bodyPr>
        <a:lstStyle/>
        <a:p>
          <a:pPr marL="0" lvl="0" indent="0" algn="ctr" defTabSz="933450">
            <a:lnSpc>
              <a:spcPct val="90000"/>
            </a:lnSpc>
            <a:spcBef>
              <a:spcPct val="0"/>
            </a:spcBef>
            <a:spcAft>
              <a:spcPct val="35000"/>
            </a:spcAft>
            <a:buNone/>
          </a:pPr>
          <a:r>
            <a:rPr lang="en-US" sz="2100" kern="1200"/>
            <a:t>Vision</a:t>
          </a:r>
        </a:p>
      </dsp:txBody>
      <dsp:txXfrm>
        <a:off x="386993" y="1574"/>
        <a:ext cx="2464148" cy="1478488"/>
      </dsp:txXfrm>
    </dsp:sp>
    <dsp:sp modelId="{2A3BA128-35E4-464F-AD8B-1B4DF0FEC0AC}">
      <dsp:nvSpPr>
        <dsp:cNvPr id="0" name=""/>
        <dsp:cNvSpPr/>
      </dsp:nvSpPr>
      <dsp:spPr>
        <a:xfrm>
          <a:off x="1619067" y="1478263"/>
          <a:ext cx="3030902" cy="536154"/>
        </a:xfrm>
        <a:custGeom>
          <a:avLst/>
          <a:gdLst/>
          <a:ahLst/>
          <a:cxnLst/>
          <a:rect l="0" t="0" r="0" b="0"/>
          <a:pathLst>
            <a:path>
              <a:moveTo>
                <a:pt x="3030902" y="0"/>
              </a:moveTo>
              <a:lnTo>
                <a:pt x="3030902" y="285177"/>
              </a:lnTo>
              <a:lnTo>
                <a:pt x="0" y="285177"/>
              </a:lnTo>
              <a:lnTo>
                <a:pt x="0" y="536154"/>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7433" y="1743507"/>
        <a:ext cx="154171" cy="5667"/>
      </dsp:txXfrm>
    </dsp:sp>
    <dsp:sp modelId="{E3BBB7D9-0CC1-4B47-9826-31551B4A9460}">
      <dsp:nvSpPr>
        <dsp:cNvPr id="0" name=""/>
        <dsp:cNvSpPr/>
      </dsp:nvSpPr>
      <dsp:spPr>
        <a:xfrm>
          <a:off x="3417896" y="1574"/>
          <a:ext cx="2464148" cy="147848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745" tIns="126743" rIns="120745" bIns="126743" numCol="1" spcCol="1270" anchor="ctr" anchorCtr="0">
          <a:noAutofit/>
        </a:bodyPr>
        <a:lstStyle/>
        <a:p>
          <a:pPr marL="0" lvl="0" indent="0" algn="ctr" defTabSz="933450">
            <a:lnSpc>
              <a:spcPct val="90000"/>
            </a:lnSpc>
            <a:spcBef>
              <a:spcPct val="0"/>
            </a:spcBef>
            <a:spcAft>
              <a:spcPct val="35000"/>
            </a:spcAft>
            <a:buNone/>
          </a:pPr>
          <a:r>
            <a:rPr lang="en-US" sz="2100" kern="1200" dirty="0"/>
            <a:t>Technology and Digital Economy</a:t>
          </a:r>
        </a:p>
      </dsp:txBody>
      <dsp:txXfrm>
        <a:off x="3417896" y="1574"/>
        <a:ext cx="2464148" cy="1478488"/>
      </dsp:txXfrm>
    </dsp:sp>
    <dsp:sp modelId="{E1941685-EEEA-484C-AC54-F1594EDF60B1}">
      <dsp:nvSpPr>
        <dsp:cNvPr id="0" name=""/>
        <dsp:cNvSpPr/>
      </dsp:nvSpPr>
      <dsp:spPr>
        <a:xfrm>
          <a:off x="2849341" y="2740342"/>
          <a:ext cx="536154" cy="91440"/>
        </a:xfrm>
        <a:custGeom>
          <a:avLst/>
          <a:gdLst/>
          <a:ahLst/>
          <a:cxnLst/>
          <a:rect l="0" t="0" r="0" b="0"/>
          <a:pathLst>
            <a:path>
              <a:moveTo>
                <a:pt x="0" y="45720"/>
              </a:moveTo>
              <a:lnTo>
                <a:pt x="536154"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3250" y="2783228"/>
        <a:ext cx="28337" cy="5667"/>
      </dsp:txXfrm>
    </dsp:sp>
    <dsp:sp modelId="{9ABF2BB6-15A5-1C40-B250-D7062B7B4EA0}">
      <dsp:nvSpPr>
        <dsp:cNvPr id="0" name=""/>
        <dsp:cNvSpPr/>
      </dsp:nvSpPr>
      <dsp:spPr>
        <a:xfrm>
          <a:off x="386993" y="2046818"/>
          <a:ext cx="2464148" cy="147848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745" tIns="126743" rIns="120745" bIns="126743" numCol="1" spcCol="1270" anchor="ctr" anchorCtr="0">
          <a:noAutofit/>
        </a:bodyPr>
        <a:lstStyle/>
        <a:p>
          <a:pPr marL="0" lvl="0" indent="0" algn="ctr" defTabSz="933450">
            <a:lnSpc>
              <a:spcPct val="90000"/>
            </a:lnSpc>
            <a:spcBef>
              <a:spcPct val="0"/>
            </a:spcBef>
            <a:spcAft>
              <a:spcPct val="35000"/>
            </a:spcAft>
            <a:buNone/>
          </a:pPr>
          <a:r>
            <a:rPr lang="en-US" sz="2100" kern="1200"/>
            <a:t>Work and people</a:t>
          </a:r>
        </a:p>
      </dsp:txBody>
      <dsp:txXfrm>
        <a:off x="386993" y="2046818"/>
        <a:ext cx="2464148" cy="1478488"/>
      </dsp:txXfrm>
    </dsp:sp>
    <dsp:sp modelId="{1FC9C7AB-7488-FC45-BDFD-2F769F0FA83F}">
      <dsp:nvSpPr>
        <dsp:cNvPr id="0" name=""/>
        <dsp:cNvSpPr/>
      </dsp:nvSpPr>
      <dsp:spPr>
        <a:xfrm>
          <a:off x="1619067" y="3523506"/>
          <a:ext cx="3030902" cy="536154"/>
        </a:xfrm>
        <a:custGeom>
          <a:avLst/>
          <a:gdLst/>
          <a:ahLst/>
          <a:cxnLst/>
          <a:rect l="0" t="0" r="0" b="0"/>
          <a:pathLst>
            <a:path>
              <a:moveTo>
                <a:pt x="3030902" y="0"/>
              </a:moveTo>
              <a:lnTo>
                <a:pt x="3030902" y="285177"/>
              </a:lnTo>
              <a:lnTo>
                <a:pt x="0" y="285177"/>
              </a:lnTo>
              <a:lnTo>
                <a:pt x="0" y="536154"/>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7433" y="3788750"/>
        <a:ext cx="154171" cy="5667"/>
      </dsp:txXfrm>
    </dsp:sp>
    <dsp:sp modelId="{39FBBD1B-2F24-8443-BD50-80DDE3343E71}">
      <dsp:nvSpPr>
        <dsp:cNvPr id="0" name=""/>
        <dsp:cNvSpPr/>
      </dsp:nvSpPr>
      <dsp:spPr>
        <a:xfrm>
          <a:off x="3417896" y="2046818"/>
          <a:ext cx="2464148" cy="147848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745" tIns="126743" rIns="120745" bIns="126743" numCol="1" spcCol="1270" anchor="ctr" anchorCtr="0">
          <a:noAutofit/>
        </a:bodyPr>
        <a:lstStyle/>
        <a:p>
          <a:pPr marL="0" lvl="0" indent="0" algn="ctr" defTabSz="933450">
            <a:lnSpc>
              <a:spcPct val="90000"/>
            </a:lnSpc>
            <a:spcBef>
              <a:spcPct val="0"/>
            </a:spcBef>
            <a:spcAft>
              <a:spcPct val="35000"/>
            </a:spcAft>
            <a:buNone/>
          </a:pPr>
          <a:r>
            <a:rPr lang="en-US" sz="2100" kern="1200"/>
            <a:t>Business models and digial technologies</a:t>
          </a:r>
        </a:p>
      </dsp:txBody>
      <dsp:txXfrm>
        <a:off x="3417896" y="2046818"/>
        <a:ext cx="2464148" cy="1478488"/>
      </dsp:txXfrm>
    </dsp:sp>
    <dsp:sp modelId="{03DF5712-A9FC-274C-BC97-4FC5B30B090A}">
      <dsp:nvSpPr>
        <dsp:cNvPr id="0" name=""/>
        <dsp:cNvSpPr/>
      </dsp:nvSpPr>
      <dsp:spPr>
        <a:xfrm>
          <a:off x="386993" y="4092061"/>
          <a:ext cx="2464148" cy="147848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745" tIns="126743" rIns="120745" bIns="126743" numCol="1" spcCol="1270" anchor="ctr" anchorCtr="0">
          <a:noAutofit/>
        </a:bodyPr>
        <a:lstStyle/>
        <a:p>
          <a:pPr marL="0" lvl="0" indent="0" algn="ctr" defTabSz="933450">
            <a:lnSpc>
              <a:spcPct val="90000"/>
            </a:lnSpc>
            <a:spcBef>
              <a:spcPct val="0"/>
            </a:spcBef>
            <a:spcAft>
              <a:spcPct val="35000"/>
            </a:spcAft>
            <a:buNone/>
          </a:pPr>
          <a:r>
            <a:rPr lang="en-US" sz="2100" kern="1200" dirty="0" err="1"/>
            <a:t>Globalisation</a:t>
          </a:r>
          <a:r>
            <a:rPr lang="en-US" sz="2100" kern="1200" dirty="0"/>
            <a:t>, global digital cooperation and FinTech</a:t>
          </a:r>
        </a:p>
      </dsp:txBody>
      <dsp:txXfrm>
        <a:off x="386993" y="4092061"/>
        <a:ext cx="2464148" cy="14784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83C4E-FDD0-DF4F-B2E8-A4FA9BA1CC16}">
      <dsp:nvSpPr>
        <dsp:cNvPr id="0" name=""/>
        <dsp:cNvSpPr/>
      </dsp:nvSpPr>
      <dsp:spPr>
        <a:xfrm>
          <a:off x="348456" y="0"/>
          <a:ext cx="5572125" cy="557212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4B46CC-7D7B-6E41-8225-1D83E3D046CE}">
      <dsp:nvSpPr>
        <dsp:cNvPr id="0" name=""/>
        <dsp:cNvSpPr/>
      </dsp:nvSpPr>
      <dsp:spPr>
        <a:xfrm>
          <a:off x="877808" y="529351"/>
          <a:ext cx="2173128" cy="21731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Mobile phones/Internet – sharing economy</a:t>
          </a:r>
        </a:p>
      </dsp:txBody>
      <dsp:txXfrm>
        <a:off x="983891" y="635434"/>
        <a:ext cx="1960962" cy="1960962"/>
      </dsp:txXfrm>
    </dsp:sp>
    <dsp:sp modelId="{3D90D3AD-4596-0448-8B7A-E00F0ADC8FBA}">
      <dsp:nvSpPr>
        <dsp:cNvPr id="0" name=""/>
        <dsp:cNvSpPr/>
      </dsp:nvSpPr>
      <dsp:spPr>
        <a:xfrm>
          <a:off x="3218100" y="529351"/>
          <a:ext cx="2173128" cy="217312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AI, machine learning and big data</a:t>
          </a:r>
        </a:p>
      </dsp:txBody>
      <dsp:txXfrm>
        <a:off x="3324183" y="635434"/>
        <a:ext cx="1960962" cy="1960962"/>
      </dsp:txXfrm>
    </dsp:sp>
    <dsp:sp modelId="{711DDD2E-B5B6-CF42-BFFD-B2D0E862E50D}">
      <dsp:nvSpPr>
        <dsp:cNvPr id="0" name=""/>
        <dsp:cNvSpPr/>
      </dsp:nvSpPr>
      <dsp:spPr>
        <a:xfrm>
          <a:off x="877808" y="2869644"/>
          <a:ext cx="2173128" cy="217312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Blockchain or distributed ledger technology</a:t>
          </a:r>
        </a:p>
      </dsp:txBody>
      <dsp:txXfrm>
        <a:off x="983891" y="2975727"/>
        <a:ext cx="1960962" cy="1960962"/>
      </dsp:txXfrm>
    </dsp:sp>
    <dsp:sp modelId="{BC770297-5CDB-F245-94A7-017EF55931BF}">
      <dsp:nvSpPr>
        <dsp:cNvPr id="0" name=""/>
        <dsp:cNvSpPr/>
      </dsp:nvSpPr>
      <dsp:spPr>
        <a:xfrm>
          <a:off x="3218100" y="2869644"/>
          <a:ext cx="2173128" cy="21731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Cloud computing</a:t>
          </a:r>
        </a:p>
      </dsp:txBody>
      <dsp:txXfrm>
        <a:off x="3324183" y="2975727"/>
        <a:ext cx="1960962" cy="19609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18EB5-84BB-4740-B910-BDD9966C8DDA}">
      <dsp:nvSpPr>
        <dsp:cNvPr id="0" name=""/>
        <dsp:cNvSpPr/>
      </dsp:nvSpPr>
      <dsp:spPr>
        <a:xfrm>
          <a:off x="0" y="983722"/>
          <a:ext cx="6089650" cy="4077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SDGs</a:t>
          </a:r>
        </a:p>
      </dsp:txBody>
      <dsp:txXfrm>
        <a:off x="19904" y="1003626"/>
        <a:ext cx="6049842" cy="367937"/>
      </dsp:txXfrm>
    </dsp:sp>
    <dsp:sp modelId="{85F72055-064C-4F4E-BDCE-3BAC132AF364}">
      <dsp:nvSpPr>
        <dsp:cNvPr id="0" name=""/>
        <dsp:cNvSpPr/>
      </dsp:nvSpPr>
      <dsp:spPr>
        <a:xfrm>
          <a:off x="0" y="1440427"/>
          <a:ext cx="6089650" cy="407745"/>
        </a:xfrm>
        <a:prstGeom prst="round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Digitalisation</a:t>
          </a:r>
        </a:p>
      </dsp:txBody>
      <dsp:txXfrm>
        <a:off x="19904" y="1460331"/>
        <a:ext cx="6049842" cy="367937"/>
      </dsp:txXfrm>
    </dsp:sp>
    <dsp:sp modelId="{1C02E67E-656E-F24B-8C61-B4AE8B0EB36B}">
      <dsp:nvSpPr>
        <dsp:cNvPr id="0" name=""/>
        <dsp:cNvSpPr/>
      </dsp:nvSpPr>
      <dsp:spPr>
        <a:xfrm>
          <a:off x="0" y="1897132"/>
          <a:ext cx="6089650" cy="407745"/>
        </a:xfrm>
        <a:prstGeom prst="round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AU Agenda 2063</a:t>
          </a:r>
        </a:p>
      </dsp:txBody>
      <dsp:txXfrm>
        <a:off x="19904" y="1917036"/>
        <a:ext cx="6049842" cy="367937"/>
      </dsp:txXfrm>
    </dsp:sp>
    <dsp:sp modelId="{62A9E971-73A8-224D-A68E-D9E450F5F20C}">
      <dsp:nvSpPr>
        <dsp:cNvPr id="0" name=""/>
        <dsp:cNvSpPr/>
      </dsp:nvSpPr>
      <dsp:spPr>
        <a:xfrm>
          <a:off x="0" y="2353837"/>
          <a:ext cx="6089650" cy="407745"/>
        </a:xfrm>
        <a:prstGeom prst="round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OECD BEPS</a:t>
          </a:r>
        </a:p>
      </dsp:txBody>
      <dsp:txXfrm>
        <a:off x="19904" y="2373741"/>
        <a:ext cx="6049842" cy="367937"/>
      </dsp:txXfrm>
    </dsp:sp>
    <dsp:sp modelId="{1F0BB5C7-47D1-7849-9C07-09F04ADC6609}">
      <dsp:nvSpPr>
        <dsp:cNvPr id="0" name=""/>
        <dsp:cNvSpPr/>
      </dsp:nvSpPr>
      <dsp:spPr>
        <a:xfrm>
          <a:off x="0" y="2810542"/>
          <a:ext cx="6089650" cy="407745"/>
        </a:xfrm>
        <a:prstGeom prst="round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Addis Tax Initiative</a:t>
          </a:r>
        </a:p>
      </dsp:txBody>
      <dsp:txXfrm>
        <a:off x="19904" y="2830446"/>
        <a:ext cx="6049842" cy="367937"/>
      </dsp:txXfrm>
    </dsp:sp>
    <dsp:sp modelId="{320F77B1-2536-D146-A93B-D158FD6B524C}">
      <dsp:nvSpPr>
        <dsp:cNvPr id="0" name=""/>
        <dsp:cNvSpPr/>
      </dsp:nvSpPr>
      <dsp:spPr>
        <a:xfrm>
          <a:off x="0" y="3267247"/>
          <a:ext cx="6089650" cy="407745"/>
        </a:xfrm>
        <a:prstGeom prst="round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Addis Ababa Action Agenda</a:t>
          </a:r>
        </a:p>
      </dsp:txBody>
      <dsp:txXfrm>
        <a:off x="19904" y="3287151"/>
        <a:ext cx="6049842" cy="367937"/>
      </dsp:txXfrm>
    </dsp:sp>
    <dsp:sp modelId="{B9B0AAFC-1942-CB49-ADF9-A8456F3A6F9F}">
      <dsp:nvSpPr>
        <dsp:cNvPr id="0" name=""/>
        <dsp:cNvSpPr/>
      </dsp:nvSpPr>
      <dsp:spPr>
        <a:xfrm>
          <a:off x="0" y="3723952"/>
          <a:ext cx="6089650" cy="407745"/>
        </a:xfrm>
        <a:prstGeom prst="round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Local Visions and Agendas (Kenya Vision 2030 and Big Four Agenda)</a:t>
          </a:r>
        </a:p>
      </dsp:txBody>
      <dsp:txXfrm>
        <a:off x="19904" y="3743856"/>
        <a:ext cx="6049842" cy="367937"/>
      </dsp:txXfrm>
    </dsp:sp>
    <dsp:sp modelId="{F7429709-7DE1-A140-8CB3-C7FC93A9BBF3}">
      <dsp:nvSpPr>
        <dsp:cNvPr id="0" name=""/>
        <dsp:cNvSpPr/>
      </dsp:nvSpPr>
      <dsp:spPr>
        <a:xfrm>
          <a:off x="0" y="4180657"/>
          <a:ext cx="6089650" cy="40774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DRM</a:t>
          </a:r>
        </a:p>
      </dsp:txBody>
      <dsp:txXfrm>
        <a:off x="19904" y="4200561"/>
        <a:ext cx="6049842" cy="3679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58B5F-24AB-4FE7-8D3F-344653E009B9}">
      <dsp:nvSpPr>
        <dsp:cNvPr id="0" name=""/>
        <dsp:cNvSpPr/>
      </dsp:nvSpPr>
      <dsp:spPr>
        <a:xfrm>
          <a:off x="1973835" y="2715"/>
          <a:ext cx="1210115" cy="7865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Taxes</a:t>
          </a:r>
        </a:p>
      </dsp:txBody>
      <dsp:txXfrm>
        <a:off x="2012232" y="41112"/>
        <a:ext cx="1133321" cy="709781"/>
      </dsp:txXfrm>
    </dsp:sp>
    <dsp:sp modelId="{4AE6E575-41BE-4B0F-BC79-1363152DF95F}">
      <dsp:nvSpPr>
        <dsp:cNvPr id="0" name=""/>
        <dsp:cNvSpPr/>
      </dsp:nvSpPr>
      <dsp:spPr>
        <a:xfrm>
          <a:off x="1008565" y="396002"/>
          <a:ext cx="3140656" cy="3140656"/>
        </a:xfrm>
        <a:custGeom>
          <a:avLst/>
          <a:gdLst/>
          <a:ahLst/>
          <a:cxnLst/>
          <a:rect l="0" t="0" r="0" b="0"/>
          <a:pathLst>
            <a:path>
              <a:moveTo>
                <a:pt x="2183684" y="124740"/>
              </a:moveTo>
              <a:arcTo wR="1570328" hR="1570328" stAng="17579477" swAng="195967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316282D-FE83-4375-8E0B-212BDCD87B4E}">
      <dsp:nvSpPr>
        <dsp:cNvPr id="0" name=""/>
        <dsp:cNvSpPr/>
      </dsp:nvSpPr>
      <dsp:spPr>
        <a:xfrm>
          <a:off x="3467306" y="1087785"/>
          <a:ext cx="1210115" cy="78657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Duties</a:t>
          </a:r>
        </a:p>
      </dsp:txBody>
      <dsp:txXfrm>
        <a:off x="3505703" y="1126182"/>
        <a:ext cx="1133321" cy="709781"/>
      </dsp:txXfrm>
    </dsp:sp>
    <dsp:sp modelId="{B2119256-5DFB-4DCB-A546-FF74BED745EE}">
      <dsp:nvSpPr>
        <dsp:cNvPr id="0" name=""/>
        <dsp:cNvSpPr/>
      </dsp:nvSpPr>
      <dsp:spPr>
        <a:xfrm>
          <a:off x="1008565" y="396002"/>
          <a:ext cx="3140656" cy="3140656"/>
        </a:xfrm>
        <a:custGeom>
          <a:avLst/>
          <a:gdLst/>
          <a:ahLst/>
          <a:cxnLst/>
          <a:rect l="0" t="0" r="0" b="0"/>
          <a:pathLst>
            <a:path>
              <a:moveTo>
                <a:pt x="3138516" y="1488389"/>
              </a:moveTo>
              <a:arcTo wR="1570328" hR="1570328" stAng="21420539" swAng="2194874"/>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638C374-604E-418D-B689-3C0CD666F4DF}">
      <dsp:nvSpPr>
        <dsp:cNvPr id="0" name=""/>
        <dsp:cNvSpPr/>
      </dsp:nvSpPr>
      <dsp:spPr>
        <a:xfrm>
          <a:off x="2896851" y="2843465"/>
          <a:ext cx="1210115" cy="78657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Levies</a:t>
          </a:r>
        </a:p>
      </dsp:txBody>
      <dsp:txXfrm>
        <a:off x="2935248" y="2881862"/>
        <a:ext cx="1133321" cy="709781"/>
      </dsp:txXfrm>
    </dsp:sp>
    <dsp:sp modelId="{315C788A-C895-46F5-8665-AAA0AF04E734}">
      <dsp:nvSpPr>
        <dsp:cNvPr id="0" name=""/>
        <dsp:cNvSpPr/>
      </dsp:nvSpPr>
      <dsp:spPr>
        <a:xfrm>
          <a:off x="1008565" y="396002"/>
          <a:ext cx="3140656" cy="3140656"/>
        </a:xfrm>
        <a:custGeom>
          <a:avLst/>
          <a:gdLst/>
          <a:ahLst/>
          <a:cxnLst/>
          <a:rect l="0" t="0" r="0" b="0"/>
          <a:pathLst>
            <a:path>
              <a:moveTo>
                <a:pt x="1882055" y="3109404"/>
              </a:moveTo>
              <a:arcTo wR="1570328" hR="1570328" stAng="4713005" swAng="1373990"/>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C90671-33B4-42C5-957F-F9F6085BEA55}">
      <dsp:nvSpPr>
        <dsp:cNvPr id="0" name=""/>
        <dsp:cNvSpPr/>
      </dsp:nvSpPr>
      <dsp:spPr>
        <a:xfrm>
          <a:off x="1050820" y="2843465"/>
          <a:ext cx="1210115" cy="78657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Service Charges </a:t>
          </a:r>
        </a:p>
      </dsp:txBody>
      <dsp:txXfrm>
        <a:off x="1089217" y="2881862"/>
        <a:ext cx="1133321" cy="709781"/>
      </dsp:txXfrm>
    </dsp:sp>
    <dsp:sp modelId="{3F8B23D8-79AA-4EA3-AC46-CDCD3958E7B2}">
      <dsp:nvSpPr>
        <dsp:cNvPr id="0" name=""/>
        <dsp:cNvSpPr/>
      </dsp:nvSpPr>
      <dsp:spPr>
        <a:xfrm>
          <a:off x="1008565" y="396002"/>
          <a:ext cx="3140656" cy="3140656"/>
        </a:xfrm>
        <a:custGeom>
          <a:avLst/>
          <a:gdLst/>
          <a:ahLst/>
          <a:cxnLst/>
          <a:rect l="0" t="0" r="0" b="0"/>
          <a:pathLst>
            <a:path>
              <a:moveTo>
                <a:pt x="262220" y="2439110"/>
              </a:moveTo>
              <a:arcTo wR="1570328" hR="1570328" stAng="8784587" swAng="219487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6E7341F-F1A7-4561-85CA-9BA678EB1196}">
      <dsp:nvSpPr>
        <dsp:cNvPr id="0" name=""/>
        <dsp:cNvSpPr/>
      </dsp:nvSpPr>
      <dsp:spPr>
        <a:xfrm>
          <a:off x="480365" y="1087785"/>
          <a:ext cx="1210115" cy="78657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National insurance</a:t>
          </a:r>
        </a:p>
      </dsp:txBody>
      <dsp:txXfrm>
        <a:off x="518762" y="1126182"/>
        <a:ext cx="1133321" cy="709781"/>
      </dsp:txXfrm>
    </dsp:sp>
    <dsp:sp modelId="{6DC0E8EF-4841-4D28-A86D-EA1764588241}">
      <dsp:nvSpPr>
        <dsp:cNvPr id="0" name=""/>
        <dsp:cNvSpPr/>
      </dsp:nvSpPr>
      <dsp:spPr>
        <a:xfrm>
          <a:off x="1008565" y="396002"/>
          <a:ext cx="3140656" cy="3140656"/>
        </a:xfrm>
        <a:custGeom>
          <a:avLst/>
          <a:gdLst/>
          <a:ahLst/>
          <a:cxnLst/>
          <a:rect l="0" t="0" r="0" b="0"/>
          <a:pathLst>
            <a:path>
              <a:moveTo>
                <a:pt x="273815" y="684334"/>
              </a:moveTo>
              <a:arcTo wR="1570328" hR="1570328" stAng="12860844" swAng="1959679"/>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F960F-3C63-47F6-927A-3275AB6BF1CE}">
      <dsp:nvSpPr>
        <dsp:cNvPr id="0" name=""/>
        <dsp:cNvSpPr/>
      </dsp:nvSpPr>
      <dsp:spPr>
        <a:xfrm>
          <a:off x="1746288" y="622"/>
          <a:ext cx="1690610" cy="109889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Private insurance</a:t>
          </a:r>
        </a:p>
      </dsp:txBody>
      <dsp:txXfrm>
        <a:off x="1799932" y="54266"/>
        <a:ext cx="1583322" cy="991608"/>
      </dsp:txXfrm>
    </dsp:sp>
    <dsp:sp modelId="{705B54AD-4C4C-403F-9540-826494106CDE}">
      <dsp:nvSpPr>
        <dsp:cNvPr id="0" name=""/>
        <dsp:cNvSpPr/>
      </dsp:nvSpPr>
      <dsp:spPr>
        <a:xfrm>
          <a:off x="1126083" y="550071"/>
          <a:ext cx="2931020" cy="2931020"/>
        </a:xfrm>
        <a:custGeom>
          <a:avLst/>
          <a:gdLst/>
          <a:ahLst/>
          <a:cxnLst/>
          <a:rect l="0" t="0" r="0" b="0"/>
          <a:pathLst>
            <a:path>
              <a:moveTo>
                <a:pt x="2323094" y="277120"/>
              </a:moveTo>
              <a:arcTo wR="1465510" hR="1465510" stAng="18348934" swAng="3646800"/>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EA6549D-95F4-4D81-9AA3-4B49403616DA}">
      <dsp:nvSpPr>
        <dsp:cNvPr id="0" name=""/>
        <dsp:cNvSpPr/>
      </dsp:nvSpPr>
      <dsp:spPr>
        <a:xfrm>
          <a:off x="3015458" y="2198888"/>
          <a:ext cx="1690610" cy="109889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Community based financing </a:t>
          </a:r>
        </a:p>
      </dsp:txBody>
      <dsp:txXfrm>
        <a:off x="3069102" y="2252532"/>
        <a:ext cx="1583322" cy="991608"/>
      </dsp:txXfrm>
    </dsp:sp>
    <dsp:sp modelId="{72E3F523-9701-40FE-91F5-AA6370F1CE10}">
      <dsp:nvSpPr>
        <dsp:cNvPr id="0" name=""/>
        <dsp:cNvSpPr/>
      </dsp:nvSpPr>
      <dsp:spPr>
        <a:xfrm>
          <a:off x="1126083" y="550071"/>
          <a:ext cx="2931020" cy="2931020"/>
        </a:xfrm>
        <a:custGeom>
          <a:avLst/>
          <a:gdLst/>
          <a:ahLst/>
          <a:cxnLst/>
          <a:rect l="0" t="0" r="0" b="0"/>
          <a:pathLst>
            <a:path>
              <a:moveTo>
                <a:pt x="2162759" y="2754527"/>
              </a:moveTo>
              <a:arcTo wR="1465510" hR="1465510" stAng="3695422" swAng="3409156"/>
            </a:path>
          </a:pathLst>
        </a:custGeom>
        <a:noFill/>
        <a:ln w="6350" cap="flat" cmpd="sng" algn="ctr">
          <a:solidFill>
            <a:schemeClr val="accent5">
              <a:hueOff val="-3379271"/>
              <a:satOff val="-8710"/>
              <a:lumOff val="-5883"/>
              <a:alphaOff val="0"/>
            </a:schemeClr>
          </a:solidFill>
          <a:prstDash val="solid"/>
          <a:miter lim="800000"/>
        </a:ln>
        <a:effectLst/>
      </dsp:spPr>
      <dsp:style>
        <a:lnRef idx="1">
          <a:scrgbClr r="0" g="0" b="0"/>
        </a:lnRef>
        <a:fillRef idx="0">
          <a:scrgbClr r="0" g="0" b="0"/>
        </a:fillRef>
        <a:effectRef idx="0">
          <a:scrgbClr r="0" g="0" b="0"/>
        </a:effectRef>
        <a:fontRef idx="minor"/>
      </dsp:style>
    </dsp:sp>
    <dsp:sp modelId="{571927EC-7AB8-4BC6-8192-69C0B0F1C3EE}">
      <dsp:nvSpPr>
        <dsp:cNvPr id="0" name=""/>
        <dsp:cNvSpPr/>
      </dsp:nvSpPr>
      <dsp:spPr>
        <a:xfrm>
          <a:off x="477119" y="2198888"/>
          <a:ext cx="1690610" cy="109889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Out of pocket payments</a:t>
          </a:r>
        </a:p>
      </dsp:txBody>
      <dsp:txXfrm>
        <a:off x="530763" y="2252532"/>
        <a:ext cx="1583322" cy="991608"/>
      </dsp:txXfrm>
    </dsp:sp>
    <dsp:sp modelId="{A63584F8-1184-4DE2-B54B-56F0EAF23B50}">
      <dsp:nvSpPr>
        <dsp:cNvPr id="0" name=""/>
        <dsp:cNvSpPr/>
      </dsp:nvSpPr>
      <dsp:spPr>
        <a:xfrm>
          <a:off x="1126083" y="550071"/>
          <a:ext cx="2931020" cy="2931020"/>
        </a:xfrm>
        <a:custGeom>
          <a:avLst/>
          <a:gdLst/>
          <a:ahLst/>
          <a:cxnLst/>
          <a:rect l="0" t="0" r="0" b="0"/>
          <a:pathLst>
            <a:path>
              <a:moveTo>
                <a:pt x="9699" y="1633839"/>
              </a:moveTo>
              <a:arcTo wR="1465510" hR="1465510" stAng="10404266" swAng="3646800"/>
            </a:path>
          </a:pathLst>
        </a:cu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BD81E-96AB-499F-8D5F-8B56EDDD6926}">
      <dsp:nvSpPr>
        <dsp:cNvPr id="0" name=""/>
        <dsp:cNvSpPr/>
      </dsp:nvSpPr>
      <dsp:spPr>
        <a:xfrm rot="19200000">
          <a:off x="1220" y="1087640"/>
          <a:ext cx="2322011" cy="1509307"/>
        </a:xfrm>
        <a:prstGeom prst="round2Same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66040" rIns="198120" bIns="66040" numCol="1" spcCol="1270" anchor="ctr" anchorCtr="0">
          <a:noAutofit/>
        </a:bodyPr>
        <a:lstStyle/>
        <a:p>
          <a:pPr marL="0" lvl="0" indent="0" algn="ctr" defTabSz="2311400">
            <a:lnSpc>
              <a:spcPct val="90000"/>
            </a:lnSpc>
            <a:spcBef>
              <a:spcPct val="0"/>
            </a:spcBef>
            <a:spcAft>
              <a:spcPct val="35000"/>
            </a:spcAft>
            <a:buNone/>
          </a:pPr>
          <a:r>
            <a:rPr lang="en-GB" sz="5200" kern="1200" dirty="0"/>
            <a:t>Grants </a:t>
          </a:r>
        </a:p>
      </dsp:txBody>
      <dsp:txXfrm>
        <a:off x="98578" y="1152699"/>
        <a:ext cx="2174655" cy="1435629"/>
      </dsp:txXfrm>
    </dsp:sp>
    <dsp:sp modelId="{62C52624-218A-486B-BE47-1B795C257FC8}">
      <dsp:nvSpPr>
        <dsp:cNvPr id="0" name=""/>
        <dsp:cNvSpPr/>
      </dsp:nvSpPr>
      <dsp:spPr>
        <a:xfrm rot="2400000">
          <a:off x="2834554" y="1087640"/>
          <a:ext cx="2322011" cy="1509307"/>
        </a:xfrm>
        <a:prstGeom prst="round2Same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66040" rIns="198120" bIns="66040" numCol="1" spcCol="1270" anchor="ctr" anchorCtr="0">
          <a:noAutofit/>
        </a:bodyPr>
        <a:lstStyle/>
        <a:p>
          <a:pPr marL="0" lvl="0" indent="0" algn="ctr" defTabSz="2311400">
            <a:lnSpc>
              <a:spcPct val="90000"/>
            </a:lnSpc>
            <a:spcBef>
              <a:spcPct val="0"/>
            </a:spcBef>
            <a:spcAft>
              <a:spcPct val="35000"/>
            </a:spcAft>
            <a:buNone/>
          </a:pPr>
          <a:r>
            <a:rPr lang="en-GB" sz="5200" kern="1200" dirty="0"/>
            <a:t>ODA</a:t>
          </a:r>
        </a:p>
      </dsp:txBody>
      <dsp:txXfrm>
        <a:off x="2884552" y="1152699"/>
        <a:ext cx="2174655" cy="14356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3EA4A-3498-B741-90CD-155C32BD83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396FD2-D3C6-D04F-98E7-8AE3F42932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981705-C07A-E240-A022-7F5FDB7C4BC9}"/>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5" name="Footer Placeholder 4">
            <a:extLst>
              <a:ext uri="{FF2B5EF4-FFF2-40B4-BE49-F238E27FC236}">
                <a16:creationId xmlns:a16="http://schemas.microsoft.com/office/drawing/2014/main" id="{3430BFB9-7F47-E441-9B82-5AAFFD6A9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CA5F1-BE92-8D4E-BA9B-8774F2E17EAE}"/>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17792346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00DF-BDC5-7945-9C8D-B4F03A7989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F83D0F-6787-424A-9DE6-1DFE4632D2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30A68-881E-AC46-9932-A8E432DE1726}"/>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5" name="Footer Placeholder 4">
            <a:extLst>
              <a:ext uri="{FF2B5EF4-FFF2-40B4-BE49-F238E27FC236}">
                <a16:creationId xmlns:a16="http://schemas.microsoft.com/office/drawing/2014/main" id="{66D90C86-0F14-BB4C-89C9-38686FA10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F6882-E74B-C847-A1BF-7875F356FD44}"/>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23958671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906FE3-3FFB-9146-A50A-2AFB243965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9DD4F9-2D22-4F47-BD37-6B37B98281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51D0A-762D-DD4C-9D1E-4671C5E3ABF0}"/>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5" name="Footer Placeholder 4">
            <a:extLst>
              <a:ext uri="{FF2B5EF4-FFF2-40B4-BE49-F238E27FC236}">
                <a16:creationId xmlns:a16="http://schemas.microsoft.com/office/drawing/2014/main" id="{B9F1D0CB-E256-E649-8C52-2735D6FB2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B0963-489E-1B4D-B5A9-5F5121BE2FE1}"/>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42781689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B049-A3BF-4846-9E48-2CD5252C1C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AE68F-13F0-E44A-A433-B3A49F1E1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C3C64-0225-9B44-894D-0293BE8AEDA1}"/>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5" name="Footer Placeholder 4">
            <a:extLst>
              <a:ext uri="{FF2B5EF4-FFF2-40B4-BE49-F238E27FC236}">
                <a16:creationId xmlns:a16="http://schemas.microsoft.com/office/drawing/2014/main" id="{6BE66D19-EFA8-A74B-AC5F-FAE01EF1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4156C-EF8A-034D-9F33-B92B522A7DF0}"/>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26702645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A70C-3FA8-3F42-B641-3B26E839E8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6FE544-4B5D-4644-8F7E-B16DE7A135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239BBD-77CF-D745-B4E3-E0629445E35B}"/>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5" name="Footer Placeholder 4">
            <a:extLst>
              <a:ext uri="{FF2B5EF4-FFF2-40B4-BE49-F238E27FC236}">
                <a16:creationId xmlns:a16="http://schemas.microsoft.com/office/drawing/2014/main" id="{2B2C4CC1-E0CE-1B4D-A552-3589215FA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3767D-DCDA-C248-8EC5-44AABBD25F9D}"/>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591709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479D-6F10-CE4B-B46C-5C11B5A82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F81C7-9B3E-6B4A-9BFD-88EA15B563E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92D45E-54B5-8845-936A-D3B40F330D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9C1EA9-05BE-1D42-A1F0-6ECCFA694074}"/>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6" name="Footer Placeholder 5">
            <a:extLst>
              <a:ext uri="{FF2B5EF4-FFF2-40B4-BE49-F238E27FC236}">
                <a16:creationId xmlns:a16="http://schemas.microsoft.com/office/drawing/2014/main" id="{7F15088C-20EE-6A4B-902F-5872812E8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E8DC8-6C30-B642-8DD1-1359850DC4E3}"/>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4028681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9A9F-6B52-AF4B-BB78-49C04083E3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AEF136-3469-BA4D-8EA5-83A404259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B43E2F-DECD-CA42-8D24-C70DC26765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3E56B2-A34A-1E43-BC9F-61821FC8D0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2C2EE5-E229-8243-9CDB-E03FEB0BF73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A37D34-9DF4-4348-99F1-3D9B148AEBE4}"/>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8" name="Footer Placeholder 7">
            <a:extLst>
              <a:ext uri="{FF2B5EF4-FFF2-40B4-BE49-F238E27FC236}">
                <a16:creationId xmlns:a16="http://schemas.microsoft.com/office/drawing/2014/main" id="{0B9FA85A-D4C1-0242-9FD9-7BBF1E3BD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1676C5-E93A-834D-BD54-C7D99CEC87DB}"/>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19863054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EEBD-38C2-5E43-ABF7-A0689BFFDE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277D1F-32F1-9F4D-AAB6-E77BF1D20B38}"/>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4" name="Footer Placeholder 3">
            <a:extLst>
              <a:ext uri="{FF2B5EF4-FFF2-40B4-BE49-F238E27FC236}">
                <a16:creationId xmlns:a16="http://schemas.microsoft.com/office/drawing/2014/main" id="{4A7BF7EA-BC39-B345-94A5-A01CA3536B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249B96-FDC2-0A40-8C5F-3430CA3E25D2}"/>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6791427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1C9F-4F64-ED4E-ACF2-B386BE790722}"/>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3" name="Footer Placeholder 2">
            <a:extLst>
              <a:ext uri="{FF2B5EF4-FFF2-40B4-BE49-F238E27FC236}">
                <a16:creationId xmlns:a16="http://schemas.microsoft.com/office/drawing/2014/main" id="{204BA6A8-1694-6D46-9007-5F0D1E2DBD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442DE9-37B7-5B44-960E-C2E53595552B}"/>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28349038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EEF45-35D1-1246-AD46-47AF5B79B2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4BBE3-BD7F-624E-9819-817FC5A5F9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65BAC1-D942-0A45-B135-177FDFA6A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802214-F28F-AA4E-A4CC-9D1805F86D88}"/>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6" name="Footer Placeholder 5">
            <a:extLst>
              <a:ext uri="{FF2B5EF4-FFF2-40B4-BE49-F238E27FC236}">
                <a16:creationId xmlns:a16="http://schemas.microsoft.com/office/drawing/2014/main" id="{8648B575-F0A8-B347-BF8B-5FC6C4B56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04367-814B-B540-9E38-3C5CE6C349E2}"/>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34019560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A9F9-ADDB-E94A-974B-B10AF55BDA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A12C6E-3BE2-C741-B357-4A4B56B28F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593C40-E32E-C04C-A011-185ABB29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B6CF6C-76A3-0545-AAD1-E65C8C1539A6}"/>
              </a:ext>
            </a:extLst>
          </p:cNvPr>
          <p:cNvSpPr>
            <a:spLocks noGrp="1"/>
          </p:cNvSpPr>
          <p:nvPr>
            <p:ph type="dt" sz="half" idx="10"/>
          </p:nvPr>
        </p:nvSpPr>
        <p:spPr/>
        <p:txBody>
          <a:bodyPr/>
          <a:lstStyle/>
          <a:p>
            <a:fld id="{1B37EDF8-15A7-0E4F-AADE-E86BA51E9500}" type="datetimeFigureOut">
              <a:rPr lang="en-US" smtClean="0"/>
              <a:t>10/10/19</a:t>
            </a:fld>
            <a:endParaRPr lang="en-US"/>
          </a:p>
        </p:txBody>
      </p:sp>
      <p:sp>
        <p:nvSpPr>
          <p:cNvPr id="6" name="Footer Placeholder 5">
            <a:extLst>
              <a:ext uri="{FF2B5EF4-FFF2-40B4-BE49-F238E27FC236}">
                <a16:creationId xmlns:a16="http://schemas.microsoft.com/office/drawing/2014/main" id="{A60F79F1-4105-9840-BAC2-DFBCAAE469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B1C73B-4406-A14B-ABEB-B3F7D253C31F}"/>
              </a:ext>
            </a:extLst>
          </p:cNvPr>
          <p:cNvSpPr>
            <a:spLocks noGrp="1"/>
          </p:cNvSpPr>
          <p:nvPr>
            <p:ph type="sldNum" sz="quarter" idx="12"/>
          </p:nvPr>
        </p:nvSpPr>
        <p:spPr/>
        <p:txBody>
          <a:bodyPr/>
          <a:lstStyle/>
          <a:p>
            <a:fld id="{625340FB-7887-B04F-9E13-98E53707B634}" type="slidenum">
              <a:rPr lang="en-US" smtClean="0"/>
              <a:t>‹#›</a:t>
            </a:fld>
            <a:endParaRPr lang="en-US"/>
          </a:p>
        </p:txBody>
      </p:sp>
    </p:spTree>
    <p:extLst>
      <p:ext uri="{BB962C8B-B14F-4D97-AF65-F5344CB8AC3E}">
        <p14:creationId xmlns:p14="http://schemas.microsoft.com/office/powerpoint/2010/main" val="35018227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686D1F-4043-964A-8B58-86DF89CD7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B79984-18A6-5F49-B153-66CD3E54A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2081E-8E5E-2446-9FA5-F76D18905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7EDF8-15A7-0E4F-AADE-E86BA51E9500}" type="datetimeFigureOut">
              <a:rPr lang="en-US" smtClean="0"/>
              <a:t>10/10/19</a:t>
            </a:fld>
            <a:endParaRPr lang="en-US"/>
          </a:p>
        </p:txBody>
      </p:sp>
      <p:sp>
        <p:nvSpPr>
          <p:cNvPr id="5" name="Footer Placeholder 4">
            <a:extLst>
              <a:ext uri="{FF2B5EF4-FFF2-40B4-BE49-F238E27FC236}">
                <a16:creationId xmlns:a16="http://schemas.microsoft.com/office/drawing/2014/main" id="{5C72C877-B39D-4C4D-A9D7-75241FA28C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D38BF3-0990-CE4C-989D-A23A35262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340FB-7887-B04F-9E13-98E53707B634}" type="slidenum">
              <a:rPr lang="en-US" smtClean="0"/>
              <a:t>‹#›</a:t>
            </a:fld>
            <a:endParaRPr lang="en-US"/>
          </a:p>
        </p:txBody>
      </p:sp>
    </p:spTree>
    <p:extLst>
      <p:ext uri="{BB962C8B-B14F-4D97-AF65-F5344CB8AC3E}">
        <p14:creationId xmlns:p14="http://schemas.microsoft.com/office/powerpoint/2010/main" val="1056902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google.com/url?sa=i&amp;rct=j&amp;q=&amp;esrc=s&amp;source=images&amp;cd=&amp;cad=rja&amp;uact=8&amp;ved=2ahUKEwjQ3Zv98dPeAhWBbVAKHW3aDRMQjRx6BAgBEAU&amp;url=https://mg.co.za/article/2015-02-12-the-art-of-not-curbing-investment&amp;psig=AOvVaw2PuEbrLG8Ya-T_nkupSn0c&amp;ust=1542285032610404"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xml.rels><?xml version="1.0" encoding="UTF-8" standalone="yes"?>
<Relationships xmlns="http://schemas.openxmlformats.org/package/2006/relationships"><Relationship Id="rId3" Type="http://schemas.openxmlformats.org/officeDocument/2006/relationships/image" Target="http://www.devpolicy.org/wp-content/uploads/2015/09/The-Global-Goals-2.png"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https://wearesocial-net.s3.amazonaws.com/wp-content/uploads/2019/01/Screen-Shot-2019-01-30-at-11.58.23.png"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https://mk0buildfireqbf86ll2.kinstacdn.com/wp-content/uploads/2019/02/p14-1.png"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AE87A1-58A4-464F-8945-2F0DEE91991A}"/>
              </a:ext>
            </a:extLst>
          </p:cNvPr>
          <p:cNvSpPr/>
          <p:nvPr/>
        </p:nvSpPr>
        <p:spPr>
          <a:xfrm>
            <a:off x="1042894" y="606612"/>
            <a:ext cx="10091270" cy="2308324"/>
          </a:xfrm>
          <a:prstGeom prst="rect">
            <a:avLst/>
          </a:prstGeom>
        </p:spPr>
        <p:txBody>
          <a:bodyPr wrap="square">
            <a:spAutoFit/>
          </a:bodyPr>
          <a:lstStyle/>
          <a:p>
            <a:pPr algn="ctr">
              <a:spcAft>
                <a:spcPts val="0"/>
              </a:spcAft>
            </a:pPr>
            <a:r>
              <a:rPr lang="en-GB"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‘If you are building a house and a nail breaks, do you stop building or do you change the nail’</a:t>
            </a:r>
          </a:p>
          <a:p>
            <a:pPr algn="ctr">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3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Rwandan proverb</a:t>
            </a:r>
            <a:endParaRPr lang="en-GB" sz="3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75DF435-0986-AE41-BA1C-D75A48734F33}"/>
              </a:ext>
            </a:extLst>
          </p:cNvPr>
          <p:cNvPicPr>
            <a:picLocks noChangeAspect="1"/>
          </p:cNvPicPr>
          <p:nvPr/>
        </p:nvPicPr>
        <p:blipFill>
          <a:blip r:embed="rId2"/>
          <a:stretch>
            <a:fillRect/>
          </a:stretch>
        </p:blipFill>
        <p:spPr>
          <a:xfrm>
            <a:off x="3498663" y="3473822"/>
            <a:ext cx="5179732" cy="2910351"/>
          </a:xfrm>
          <a:prstGeom prst="rect">
            <a:avLst/>
          </a:prstGeom>
        </p:spPr>
      </p:pic>
    </p:spTree>
    <p:extLst>
      <p:ext uri="{BB962C8B-B14F-4D97-AF65-F5344CB8AC3E}">
        <p14:creationId xmlns:p14="http://schemas.microsoft.com/office/powerpoint/2010/main" val="1088387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CE0211-EFCD-9247-AD54-6027A3A3FDA6}"/>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rPr>
              <a:t>The Financing Challenge</a:t>
            </a:r>
          </a:p>
        </p:txBody>
      </p:sp>
      <p:graphicFrame>
        <p:nvGraphicFramePr>
          <p:cNvPr id="5" name="Content Placeholder 2">
            <a:extLst>
              <a:ext uri="{FF2B5EF4-FFF2-40B4-BE49-F238E27FC236}">
                <a16:creationId xmlns:a16="http://schemas.microsoft.com/office/drawing/2014/main" id="{1F4B9F3F-53CF-48B7-BC02-9B16C15AD13B}"/>
              </a:ext>
            </a:extLst>
          </p:cNvPr>
          <p:cNvGraphicFramePr>
            <a:graphicFrameLocks noGrp="1"/>
          </p:cNvGraphicFramePr>
          <p:nvPr>
            <p:ph idx="1"/>
            <p:extLst>
              <p:ext uri="{D42A27DB-BD31-4B8C-83A1-F6EECF244321}">
                <p14:modId xmlns:p14="http://schemas.microsoft.com/office/powerpoint/2010/main" val="2205558233"/>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29886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01C6B-029D-7E41-84EA-851920330CA0}"/>
              </a:ext>
            </a:extLst>
          </p:cNvPr>
          <p:cNvSpPr>
            <a:spLocks noGrp="1"/>
          </p:cNvSpPr>
          <p:nvPr>
            <p:ph type="title"/>
          </p:nvPr>
        </p:nvSpPr>
        <p:spPr/>
        <p:txBody>
          <a:bodyPr/>
          <a:lstStyle/>
          <a:p>
            <a:pPr algn="ctr"/>
            <a:r>
              <a:rPr lang="en-US" dirty="0"/>
              <a:t>Short Debate</a:t>
            </a:r>
            <a:br>
              <a:rPr lang="en-US" dirty="0"/>
            </a:br>
            <a:r>
              <a:rPr lang="en-US" dirty="0"/>
              <a:t>Is development all about finance? </a:t>
            </a:r>
          </a:p>
        </p:txBody>
      </p:sp>
      <p:sp>
        <p:nvSpPr>
          <p:cNvPr id="4" name="Text Placeholder 3">
            <a:extLst>
              <a:ext uri="{FF2B5EF4-FFF2-40B4-BE49-F238E27FC236}">
                <a16:creationId xmlns:a16="http://schemas.microsoft.com/office/drawing/2014/main" id="{5E3B909B-5ECD-E446-9631-D4820B95EC47}"/>
              </a:ext>
            </a:extLst>
          </p:cNvPr>
          <p:cNvSpPr>
            <a:spLocks noGrp="1"/>
          </p:cNvSpPr>
          <p:nvPr>
            <p:ph type="body" idx="1"/>
          </p:nvPr>
        </p:nvSpPr>
        <p:spPr/>
        <p:txBody>
          <a:bodyPr/>
          <a:lstStyle/>
          <a:p>
            <a:r>
              <a:rPr lang="en-US" dirty="0"/>
              <a:t>Yes</a:t>
            </a:r>
          </a:p>
        </p:txBody>
      </p:sp>
      <p:sp>
        <p:nvSpPr>
          <p:cNvPr id="5" name="Content Placeholder 4">
            <a:extLst>
              <a:ext uri="{FF2B5EF4-FFF2-40B4-BE49-F238E27FC236}">
                <a16:creationId xmlns:a16="http://schemas.microsoft.com/office/drawing/2014/main" id="{5AF327E4-A3BB-6243-A1F3-E540A6B80CD6}"/>
              </a:ext>
            </a:extLst>
          </p:cNvPr>
          <p:cNvSpPr>
            <a:spLocks noGrp="1"/>
          </p:cNvSpPr>
          <p:nvPr>
            <p:ph sz="half" idx="2"/>
          </p:nvPr>
        </p:nvSpPr>
        <p:spPr/>
        <p:txBody>
          <a:bodyPr/>
          <a:lstStyle/>
          <a:p>
            <a:r>
              <a:rPr lang="en-US" dirty="0"/>
              <a:t>Putting in place the development needs requires infrastructure, capacity building, training</a:t>
            </a:r>
          </a:p>
          <a:p>
            <a:r>
              <a:rPr lang="en-US" dirty="0"/>
              <a:t>It is about expenditure</a:t>
            </a:r>
          </a:p>
        </p:txBody>
      </p:sp>
      <p:sp>
        <p:nvSpPr>
          <p:cNvPr id="6" name="Text Placeholder 5">
            <a:extLst>
              <a:ext uri="{FF2B5EF4-FFF2-40B4-BE49-F238E27FC236}">
                <a16:creationId xmlns:a16="http://schemas.microsoft.com/office/drawing/2014/main" id="{81CB4E5C-FE94-6B4B-9B4C-FFCDAAD8A62E}"/>
              </a:ext>
            </a:extLst>
          </p:cNvPr>
          <p:cNvSpPr>
            <a:spLocks noGrp="1"/>
          </p:cNvSpPr>
          <p:nvPr>
            <p:ph type="body" sz="quarter" idx="3"/>
          </p:nvPr>
        </p:nvSpPr>
        <p:spPr/>
        <p:txBody>
          <a:bodyPr/>
          <a:lstStyle/>
          <a:p>
            <a:r>
              <a:rPr lang="en-US" dirty="0"/>
              <a:t>No</a:t>
            </a:r>
          </a:p>
        </p:txBody>
      </p:sp>
      <p:sp>
        <p:nvSpPr>
          <p:cNvPr id="7" name="Content Placeholder 6">
            <a:extLst>
              <a:ext uri="{FF2B5EF4-FFF2-40B4-BE49-F238E27FC236}">
                <a16:creationId xmlns:a16="http://schemas.microsoft.com/office/drawing/2014/main" id="{AD84E619-D535-534C-9475-AF04E5D76A4E}"/>
              </a:ext>
            </a:extLst>
          </p:cNvPr>
          <p:cNvSpPr>
            <a:spLocks noGrp="1"/>
          </p:cNvSpPr>
          <p:nvPr>
            <p:ph sz="quarter" idx="4"/>
          </p:nvPr>
        </p:nvSpPr>
        <p:spPr/>
        <p:txBody>
          <a:bodyPr/>
          <a:lstStyle/>
          <a:p>
            <a:r>
              <a:rPr lang="en-US" dirty="0"/>
              <a:t>It also concerns putting in place the necessary legislation and regulatory framework</a:t>
            </a:r>
          </a:p>
          <a:p>
            <a:r>
              <a:rPr lang="en-US" dirty="0"/>
              <a:t>It requires inclusivity so that no one is left behind </a:t>
            </a:r>
          </a:p>
          <a:p>
            <a:r>
              <a:rPr lang="en-US" dirty="0"/>
              <a:t>It is about securing the minimum core content on human rights</a:t>
            </a:r>
          </a:p>
        </p:txBody>
      </p:sp>
    </p:spTree>
    <p:extLst>
      <p:ext uri="{BB962C8B-B14F-4D97-AF65-F5344CB8AC3E}">
        <p14:creationId xmlns:p14="http://schemas.microsoft.com/office/powerpoint/2010/main" val="30492907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6B0705-87AB-E24C-82E2-BAE4D5F2805E}"/>
              </a:ext>
            </a:extLst>
          </p:cNvPr>
          <p:cNvSpPr>
            <a:spLocks noGrp="1"/>
          </p:cNvSpPr>
          <p:nvPr>
            <p:ph type="title"/>
          </p:nvPr>
        </p:nvSpPr>
        <p:spPr>
          <a:xfrm>
            <a:off x="943277" y="712269"/>
            <a:ext cx="3370998" cy="5502264"/>
          </a:xfrm>
        </p:spPr>
        <p:txBody>
          <a:bodyPr>
            <a:normAutofit/>
          </a:bodyPr>
          <a:lstStyle/>
          <a:p>
            <a:r>
              <a:rPr lang="en-US" dirty="0">
                <a:solidFill>
                  <a:srgbClr val="FFFFFF"/>
                </a:solidFill>
              </a:rPr>
              <a:t>Financing development in a </a:t>
            </a:r>
            <a:r>
              <a:rPr lang="en-US">
                <a:solidFill>
                  <a:srgbClr val="FFFFFF"/>
                </a:solidFill>
              </a:rPr>
              <a:t>broader context</a:t>
            </a:r>
          </a:p>
        </p:txBody>
      </p:sp>
      <p:cxnSp>
        <p:nvCxnSpPr>
          <p:cNvPr id="19" name="Straight Connector 18">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2956B60-4A18-4C8F-8B50-C6BDA579C8C3}"/>
              </a:ext>
            </a:extLst>
          </p:cNvPr>
          <p:cNvGraphicFramePr>
            <a:graphicFrameLocks noGrp="1"/>
          </p:cNvGraphicFramePr>
          <p:nvPr>
            <p:ph idx="1"/>
            <p:extLst>
              <p:ext uri="{D42A27DB-BD31-4B8C-83A1-F6EECF244321}">
                <p14:modId xmlns:p14="http://schemas.microsoft.com/office/powerpoint/2010/main" val="3795437447"/>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10558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EB9C2D-82E5-DE48-8526-77F9CCD6FD88}"/>
              </a:ext>
            </a:extLst>
          </p:cNvPr>
          <p:cNvSpPr>
            <a:spLocks noGrp="1"/>
          </p:cNvSpPr>
          <p:nvPr>
            <p:ph type="title"/>
          </p:nvPr>
        </p:nvSpPr>
        <p:spPr>
          <a:xfrm>
            <a:off x="943277" y="712269"/>
            <a:ext cx="3370998" cy="5502264"/>
          </a:xfrm>
        </p:spPr>
        <p:txBody>
          <a:bodyPr>
            <a:normAutofit/>
          </a:bodyPr>
          <a:lstStyle/>
          <a:p>
            <a:r>
              <a:rPr lang="en-US" dirty="0">
                <a:solidFill>
                  <a:srgbClr val="FFFFFF"/>
                </a:solidFill>
              </a:rPr>
              <a:t>Features </a:t>
            </a:r>
          </a:p>
        </p:txBody>
      </p:sp>
      <p:cxnSp>
        <p:nvCxnSpPr>
          <p:cNvPr id="15"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2">
            <a:extLst>
              <a:ext uri="{FF2B5EF4-FFF2-40B4-BE49-F238E27FC236}">
                <a16:creationId xmlns:a16="http://schemas.microsoft.com/office/drawing/2014/main" id="{58D3352B-0344-4D04-A4EF-800A7896F7F0}"/>
              </a:ext>
            </a:extLst>
          </p:cNvPr>
          <p:cNvGraphicFramePr>
            <a:graphicFrameLocks noGrp="1"/>
          </p:cNvGraphicFramePr>
          <p:nvPr>
            <p:ph idx="1"/>
            <p:extLst>
              <p:ext uri="{D42A27DB-BD31-4B8C-83A1-F6EECF244321}">
                <p14:modId xmlns:p14="http://schemas.microsoft.com/office/powerpoint/2010/main" val="648738741"/>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01941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E9473F-58AF-AB48-AF3E-8E2109F53DEE}"/>
              </a:ext>
            </a:extLst>
          </p:cNvPr>
          <p:cNvSpPr>
            <a:spLocks noGrp="1"/>
          </p:cNvSpPr>
          <p:nvPr>
            <p:ph type="title"/>
          </p:nvPr>
        </p:nvSpPr>
        <p:spPr>
          <a:xfrm>
            <a:off x="838200" y="811161"/>
            <a:ext cx="3335594" cy="5403370"/>
          </a:xfrm>
        </p:spPr>
        <p:txBody>
          <a:bodyPr>
            <a:normAutofit/>
          </a:bodyPr>
          <a:lstStyle/>
          <a:p>
            <a:r>
              <a:rPr lang="en-US" sz="3700">
                <a:solidFill>
                  <a:srgbClr val="FFFFFF"/>
                </a:solidFill>
              </a:rPr>
              <a:t>Contextualising FD in Africa</a:t>
            </a: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AAA250DA-5F82-4BDF-A0E9-192E21ED5B4F}"/>
              </a:ext>
            </a:extLst>
          </p:cNvPr>
          <p:cNvGraphicFramePr>
            <a:graphicFrameLocks noGrp="1"/>
          </p:cNvGraphicFramePr>
          <p:nvPr>
            <p:ph idx="1"/>
            <p:extLst>
              <p:ext uri="{D42A27DB-BD31-4B8C-83A1-F6EECF244321}">
                <p14:modId xmlns:p14="http://schemas.microsoft.com/office/powerpoint/2010/main" val="1491424667"/>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CF0D9D8-63A8-A847-9681-275710F6E86F}"/>
              </a:ext>
            </a:extLst>
          </p:cNvPr>
          <p:cNvSpPr txBox="1"/>
          <p:nvPr/>
        </p:nvSpPr>
        <p:spPr>
          <a:xfrm>
            <a:off x="1129553" y="169432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949325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713F8-3CCB-E445-A2D4-CD3B8C08E398}"/>
              </a:ext>
            </a:extLst>
          </p:cNvPr>
          <p:cNvSpPr>
            <a:spLocks noGrp="1"/>
          </p:cNvSpPr>
          <p:nvPr>
            <p:ph type="title"/>
          </p:nvPr>
        </p:nvSpPr>
        <p:spPr/>
        <p:txBody>
          <a:bodyPr/>
          <a:lstStyle/>
          <a:p>
            <a:r>
              <a:rPr lang="en-US" dirty="0"/>
              <a:t>All that would require an enabling framework</a:t>
            </a:r>
          </a:p>
        </p:txBody>
      </p:sp>
      <p:sp>
        <p:nvSpPr>
          <p:cNvPr id="3" name="Content Placeholder 2">
            <a:extLst>
              <a:ext uri="{FF2B5EF4-FFF2-40B4-BE49-F238E27FC236}">
                <a16:creationId xmlns:a16="http://schemas.microsoft.com/office/drawing/2014/main" id="{DAEC6A67-F8DA-0242-964E-A315B8E22732}"/>
              </a:ext>
            </a:extLst>
          </p:cNvPr>
          <p:cNvSpPr>
            <a:spLocks noGrp="1"/>
          </p:cNvSpPr>
          <p:nvPr>
            <p:ph idx="1"/>
          </p:nvPr>
        </p:nvSpPr>
        <p:spPr/>
        <p:txBody>
          <a:bodyPr/>
          <a:lstStyle/>
          <a:p>
            <a:r>
              <a:rPr lang="en-US" dirty="0"/>
              <a:t>Laws to be in place (e.g., FDI capture through NIFC)</a:t>
            </a:r>
          </a:p>
          <a:p>
            <a:r>
              <a:rPr lang="en-US" dirty="0"/>
              <a:t>Regulations to define the parameters (e.g., </a:t>
            </a:r>
            <a:r>
              <a:rPr lang="en-US" dirty="0" err="1"/>
              <a:t>StAR</a:t>
            </a:r>
            <a:r>
              <a:rPr lang="en-US" dirty="0"/>
              <a:t>, FATF AML)</a:t>
            </a:r>
          </a:p>
          <a:p>
            <a:r>
              <a:rPr lang="en-US" dirty="0"/>
              <a:t>Judicial system to be seen to be effective (e.g., Matthew </a:t>
            </a:r>
            <a:r>
              <a:rPr lang="en-US" dirty="0" err="1"/>
              <a:t>Okwanda</a:t>
            </a:r>
            <a:r>
              <a:rPr lang="en-US" dirty="0"/>
              <a:t> Case)</a:t>
            </a:r>
          </a:p>
          <a:p>
            <a:r>
              <a:rPr lang="en-US" dirty="0"/>
              <a:t>Political will</a:t>
            </a:r>
          </a:p>
          <a:p>
            <a:r>
              <a:rPr lang="en-US" dirty="0"/>
              <a:t>Budgetary measures </a:t>
            </a:r>
          </a:p>
          <a:p>
            <a:r>
              <a:rPr lang="en-US" dirty="0"/>
              <a:t>Sustainable fiscal contract</a:t>
            </a:r>
          </a:p>
        </p:txBody>
      </p:sp>
    </p:spTree>
    <p:extLst>
      <p:ext uri="{BB962C8B-B14F-4D97-AF65-F5344CB8AC3E}">
        <p14:creationId xmlns:p14="http://schemas.microsoft.com/office/powerpoint/2010/main" val="29489827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B232-D5C7-3D46-A028-250357589580}"/>
              </a:ext>
            </a:extLst>
          </p:cNvPr>
          <p:cNvSpPr>
            <a:spLocks noGrp="1"/>
          </p:cNvSpPr>
          <p:nvPr>
            <p:ph type="title"/>
          </p:nvPr>
        </p:nvSpPr>
        <p:spPr/>
        <p:txBody>
          <a:bodyPr/>
          <a:lstStyle/>
          <a:p>
            <a:pPr algn="ctr"/>
            <a:r>
              <a:rPr lang="en-US" dirty="0"/>
              <a:t>The crux of it all: the Sustainable Fiscal Contract</a:t>
            </a:r>
          </a:p>
        </p:txBody>
      </p:sp>
      <p:pic>
        <p:nvPicPr>
          <p:cNvPr id="5" name="Content Placeholder 4">
            <a:extLst>
              <a:ext uri="{FF2B5EF4-FFF2-40B4-BE49-F238E27FC236}">
                <a16:creationId xmlns:a16="http://schemas.microsoft.com/office/drawing/2014/main" id="{43AD7298-FD5A-5841-9E05-EB6A6388B484}"/>
              </a:ext>
            </a:extLst>
          </p:cNvPr>
          <p:cNvPicPr>
            <a:picLocks noGrp="1" noChangeAspect="1"/>
          </p:cNvPicPr>
          <p:nvPr>
            <p:ph idx="1"/>
          </p:nvPr>
        </p:nvPicPr>
        <p:blipFill>
          <a:blip r:embed="rId2"/>
          <a:stretch>
            <a:fillRect/>
          </a:stretch>
        </p:blipFill>
        <p:spPr>
          <a:xfrm>
            <a:off x="2047461" y="1507572"/>
            <a:ext cx="7622639" cy="5027927"/>
          </a:xfrm>
        </p:spPr>
      </p:pic>
    </p:spTree>
    <p:extLst>
      <p:ext uri="{BB962C8B-B14F-4D97-AF65-F5344CB8AC3E}">
        <p14:creationId xmlns:p14="http://schemas.microsoft.com/office/powerpoint/2010/main" val="8971142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C740F-0A9D-D042-94C1-47193B35AB59}"/>
              </a:ext>
            </a:extLst>
          </p:cNvPr>
          <p:cNvSpPr>
            <a:spLocks noGrp="1"/>
          </p:cNvSpPr>
          <p:nvPr>
            <p:ph type="title"/>
          </p:nvPr>
        </p:nvSpPr>
        <p:spPr/>
        <p:txBody>
          <a:bodyPr/>
          <a:lstStyle/>
          <a:p>
            <a:r>
              <a:rPr lang="en-US" dirty="0"/>
              <a:t>SFC must be attached to a DRM policy</a:t>
            </a:r>
          </a:p>
        </p:txBody>
      </p:sp>
      <p:sp>
        <p:nvSpPr>
          <p:cNvPr id="3" name="Content Placeholder 2">
            <a:extLst>
              <a:ext uri="{FF2B5EF4-FFF2-40B4-BE49-F238E27FC236}">
                <a16:creationId xmlns:a16="http://schemas.microsoft.com/office/drawing/2014/main" id="{C2402D4F-A0C7-F640-BDB1-F62BDC0A8DB3}"/>
              </a:ext>
            </a:extLst>
          </p:cNvPr>
          <p:cNvSpPr>
            <a:spLocks noGrp="1"/>
          </p:cNvSpPr>
          <p:nvPr>
            <p:ph idx="1"/>
          </p:nvPr>
        </p:nvSpPr>
        <p:spPr/>
        <p:txBody>
          <a:bodyPr/>
          <a:lstStyle/>
          <a:p>
            <a:r>
              <a:rPr lang="en-US" dirty="0"/>
              <a:t>DRM concerns mobilising sources of revenue through:</a:t>
            </a:r>
          </a:p>
          <a:p>
            <a:endParaRPr lang="en-US" dirty="0"/>
          </a:p>
          <a:p>
            <a:pPr lvl="1"/>
            <a:r>
              <a:rPr lang="en-US" dirty="0"/>
              <a:t>Broadening the tax base</a:t>
            </a:r>
          </a:p>
          <a:p>
            <a:pPr lvl="1"/>
            <a:r>
              <a:rPr lang="en-US" dirty="0"/>
              <a:t>Identifying additional tax/revenue streams</a:t>
            </a:r>
          </a:p>
          <a:p>
            <a:pPr lvl="1"/>
            <a:r>
              <a:rPr lang="en-US" dirty="0"/>
              <a:t>Combatting corruption and IFF</a:t>
            </a:r>
          </a:p>
          <a:p>
            <a:pPr lvl="1"/>
            <a:r>
              <a:rPr lang="en-US" dirty="0"/>
              <a:t>Closing tax loopholes</a:t>
            </a:r>
          </a:p>
          <a:p>
            <a:pPr lvl="1"/>
            <a:r>
              <a:rPr lang="en-US" dirty="0"/>
              <a:t>Caving in on (aggressive) tax avoidance and evasion</a:t>
            </a:r>
          </a:p>
          <a:p>
            <a:pPr lvl="1"/>
            <a:r>
              <a:rPr lang="en-US" dirty="0"/>
              <a:t>Strengthening tax compliance and administration</a:t>
            </a:r>
          </a:p>
          <a:p>
            <a:pPr lvl="1"/>
            <a:r>
              <a:rPr lang="en-US" dirty="0"/>
              <a:t>Re-appraising the efficacy of tax incentives and exemptions</a:t>
            </a:r>
          </a:p>
          <a:p>
            <a:pPr lvl="1"/>
            <a:r>
              <a:rPr lang="en-US" dirty="0"/>
              <a:t>(Re)negotiating tax treaties</a:t>
            </a:r>
          </a:p>
          <a:p>
            <a:endParaRPr lang="en-US" dirty="0"/>
          </a:p>
        </p:txBody>
      </p:sp>
    </p:spTree>
    <p:extLst>
      <p:ext uri="{BB962C8B-B14F-4D97-AF65-F5344CB8AC3E}">
        <p14:creationId xmlns:p14="http://schemas.microsoft.com/office/powerpoint/2010/main" val="5724116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22895-0E66-344E-821E-9791786A38E5}"/>
              </a:ext>
            </a:extLst>
          </p:cNvPr>
          <p:cNvSpPr>
            <a:spLocks noGrp="1"/>
          </p:cNvSpPr>
          <p:nvPr>
            <p:ph type="title"/>
          </p:nvPr>
        </p:nvSpPr>
        <p:spPr/>
        <p:txBody>
          <a:bodyPr/>
          <a:lstStyle/>
          <a:p>
            <a:r>
              <a:rPr lang="en-US" dirty="0"/>
              <a:t>Financing Trends in Developing Countries (2000-2014)</a:t>
            </a:r>
          </a:p>
        </p:txBody>
      </p:sp>
      <p:pic>
        <p:nvPicPr>
          <p:cNvPr id="4" name="Content Placeholder 4">
            <a:extLst>
              <a:ext uri="{FF2B5EF4-FFF2-40B4-BE49-F238E27FC236}">
                <a16:creationId xmlns:a16="http://schemas.microsoft.com/office/drawing/2014/main" id="{C91211AA-C5BB-BE4A-A2FF-7E1FB7C5D06F}"/>
              </a:ext>
            </a:extLst>
          </p:cNvPr>
          <p:cNvPicPr>
            <a:picLocks noChangeAspect="1"/>
          </p:cNvPicPr>
          <p:nvPr/>
        </p:nvPicPr>
        <p:blipFill>
          <a:blip r:embed="rId2"/>
          <a:stretch>
            <a:fillRect/>
          </a:stretch>
        </p:blipFill>
        <p:spPr>
          <a:xfrm>
            <a:off x="1194564" y="1825625"/>
            <a:ext cx="9802872" cy="4351338"/>
          </a:xfrm>
          <a:prstGeom prst="rect">
            <a:avLst/>
          </a:prstGeom>
        </p:spPr>
      </p:pic>
    </p:spTree>
    <p:extLst>
      <p:ext uri="{BB962C8B-B14F-4D97-AF65-F5344CB8AC3E}">
        <p14:creationId xmlns:p14="http://schemas.microsoft.com/office/powerpoint/2010/main" val="30576541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B502-873D-174B-93FB-C8935B15E52E}"/>
              </a:ext>
            </a:extLst>
          </p:cNvPr>
          <p:cNvSpPr>
            <a:spLocks noGrp="1"/>
          </p:cNvSpPr>
          <p:nvPr>
            <p:ph type="title"/>
          </p:nvPr>
        </p:nvSpPr>
        <p:spPr/>
        <p:txBody>
          <a:bodyPr/>
          <a:lstStyle/>
          <a:p>
            <a:r>
              <a:rPr lang="en-US" dirty="0"/>
              <a:t>DRM priority? (reducing health budget)</a:t>
            </a:r>
          </a:p>
        </p:txBody>
      </p:sp>
      <p:graphicFrame>
        <p:nvGraphicFramePr>
          <p:cNvPr id="4" name="Content Placeholder 18">
            <a:extLst>
              <a:ext uri="{FF2B5EF4-FFF2-40B4-BE49-F238E27FC236}">
                <a16:creationId xmlns:a16="http://schemas.microsoft.com/office/drawing/2014/main" id="{0C4DB918-1A73-B544-AB67-61E13A5EF642}"/>
              </a:ext>
            </a:extLst>
          </p:cNvPr>
          <p:cNvGraphicFramePr>
            <a:graphicFrameLocks noGrp="1"/>
          </p:cNvGraphicFramePr>
          <p:nvPr>
            <p:ph idx="1"/>
            <p:extLst>
              <p:ext uri="{D42A27DB-BD31-4B8C-83A1-F6EECF244321}">
                <p14:modId xmlns:p14="http://schemas.microsoft.com/office/powerpoint/2010/main" val="341832525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8734266D-F59D-2C46-8D14-EF260910F371}"/>
              </a:ext>
            </a:extLst>
          </p:cNvPr>
          <p:cNvSpPr txBox="1"/>
          <p:nvPr/>
        </p:nvSpPr>
        <p:spPr>
          <a:xfrm>
            <a:off x="1093304" y="6241774"/>
            <a:ext cx="2417650" cy="369332"/>
          </a:xfrm>
          <a:prstGeom prst="rect">
            <a:avLst/>
          </a:prstGeom>
          <a:noFill/>
        </p:spPr>
        <p:txBody>
          <a:bodyPr wrap="none" rtlCol="0">
            <a:spAutoFit/>
          </a:bodyPr>
          <a:lstStyle/>
          <a:p>
            <a:r>
              <a:rPr lang="en-US" dirty="0"/>
              <a:t>Source: Lyla Latif (2018)</a:t>
            </a:r>
          </a:p>
        </p:txBody>
      </p:sp>
    </p:spTree>
    <p:extLst>
      <p:ext uri="{BB962C8B-B14F-4D97-AF65-F5344CB8AC3E}">
        <p14:creationId xmlns:p14="http://schemas.microsoft.com/office/powerpoint/2010/main" val="27918328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chemeClr val="accent1">
                <a:lumMod val="36000"/>
                <a:alpha val="46000"/>
              </a:schemeClr>
            </a:gs>
            <a:gs pos="35000">
              <a:schemeClr val="accent1">
                <a:lumMod val="45000"/>
                <a:lumOff val="55000"/>
              </a:schemeClr>
            </a:gs>
            <a:gs pos="52000">
              <a:srgbClr val="C00000"/>
            </a:gs>
            <a:gs pos="88000">
              <a:schemeClr val="accent1">
                <a:lumMod val="30000"/>
                <a:lumOff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28747A-5FC4-7645-97B8-90637B87AEFD}"/>
              </a:ext>
            </a:extLst>
          </p:cNvPr>
          <p:cNvSpPr/>
          <p:nvPr/>
        </p:nvSpPr>
        <p:spPr>
          <a:xfrm>
            <a:off x="2006600" y="431801"/>
            <a:ext cx="8585200" cy="6186309"/>
          </a:xfrm>
          <a:prstGeom prst="rect">
            <a:avLst/>
          </a:prstGeom>
        </p:spPr>
        <p:txBody>
          <a:bodyPr wrap="square">
            <a:spAutoFit/>
          </a:bodyPr>
          <a:lstStyle/>
          <a:p>
            <a:pPr algn="ctr">
              <a:spcAft>
                <a:spcPts val="0"/>
              </a:spcAft>
            </a:pPr>
            <a:r>
              <a:rPr lang="en-GB" sz="3600" dirty="0">
                <a:solidFill>
                  <a:srgbClr val="181818"/>
                </a:solidFill>
                <a:latin typeface="merriweather"/>
                <a:ea typeface="Calibri" panose="020F0502020204030204" pitchFamily="34" charset="0"/>
                <a:cs typeface="Times New Roman" panose="02020603050405020304" pitchFamily="18" charset="0"/>
              </a:rPr>
              <a:t>“Tell me and I forget, teach me and I may remember, involve me and I learn.” </a:t>
            </a:r>
            <a:br>
              <a:rPr lang="en-GB" sz="3600" dirty="0">
                <a:solidFill>
                  <a:srgbClr val="181818"/>
                </a:solidFill>
                <a:latin typeface="merriweather"/>
                <a:ea typeface="Calibri" panose="020F0502020204030204" pitchFamily="34" charset="0"/>
                <a:cs typeface="Times New Roman" panose="02020603050405020304" pitchFamily="18" charset="0"/>
              </a:rPr>
            </a:br>
            <a:r>
              <a:rPr lang="en-GB" sz="3600" dirty="0">
                <a:solidFill>
                  <a:srgbClr val="181818"/>
                </a:solidFill>
                <a:latin typeface="merriweather"/>
                <a:ea typeface="Calibri" panose="020F0502020204030204" pitchFamily="34" charset="0"/>
                <a:cs typeface="Times New Roman" panose="02020603050405020304" pitchFamily="18" charset="0"/>
              </a:rPr>
              <a:t>― </a:t>
            </a:r>
            <a:r>
              <a:rPr lang="en-GB" sz="3600" b="1" dirty="0">
                <a:solidFill>
                  <a:srgbClr val="333333"/>
                </a:solidFill>
                <a:latin typeface="Lato"/>
                <a:ea typeface="Calibri" panose="020F0502020204030204" pitchFamily="34" charset="0"/>
                <a:cs typeface="Times New Roman" panose="02020603050405020304" pitchFamily="18" charset="0"/>
              </a:rPr>
              <a:t>Benjamin Franklin</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3600" b="1" dirty="0">
                <a:solidFill>
                  <a:srgbClr val="333333"/>
                </a:solidFill>
                <a:latin typeface="Lato"/>
                <a:ea typeface="Calibri" panose="020F0502020204030204" pitchFamily="34" charset="0"/>
                <a:cs typeface="Times New Roman" panose="02020603050405020304" pitchFamily="18" charset="0"/>
              </a:rPr>
              <a:t> </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3600" dirty="0">
                <a:solidFill>
                  <a:srgbClr val="181818"/>
                </a:solidFill>
                <a:latin typeface="merriweather"/>
                <a:ea typeface="Calibri" panose="020F0502020204030204" pitchFamily="34" charset="0"/>
                <a:cs typeface="Times New Roman" panose="02020603050405020304" pitchFamily="18" charset="0"/>
              </a:rPr>
              <a:t>“Spoon feeding in the long run teaches us nothing but the shape of the spoon.” </a:t>
            </a:r>
            <a:br>
              <a:rPr lang="en-GB" sz="3600" dirty="0">
                <a:solidFill>
                  <a:srgbClr val="181818"/>
                </a:solidFill>
                <a:latin typeface="merriweather"/>
                <a:ea typeface="Calibri" panose="020F0502020204030204" pitchFamily="34" charset="0"/>
                <a:cs typeface="Times New Roman" panose="02020603050405020304" pitchFamily="18" charset="0"/>
              </a:rPr>
            </a:br>
            <a:r>
              <a:rPr lang="en-GB" sz="3600" dirty="0">
                <a:solidFill>
                  <a:srgbClr val="181818"/>
                </a:solidFill>
                <a:latin typeface="merriweather"/>
                <a:ea typeface="Calibri" panose="020F0502020204030204" pitchFamily="34" charset="0"/>
                <a:cs typeface="Times New Roman" panose="02020603050405020304" pitchFamily="18" charset="0"/>
              </a:rPr>
              <a:t>― </a:t>
            </a:r>
            <a:r>
              <a:rPr lang="en-GB" sz="3600" b="1" dirty="0">
                <a:solidFill>
                  <a:srgbClr val="333333"/>
                </a:solidFill>
                <a:latin typeface="Lato"/>
                <a:ea typeface="Calibri" panose="020F0502020204030204" pitchFamily="34" charset="0"/>
                <a:cs typeface="Times New Roman" panose="02020603050405020304" pitchFamily="18" charset="0"/>
              </a:rPr>
              <a:t>E.M. Forster</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3600" b="1" dirty="0">
                <a:solidFill>
                  <a:srgbClr val="333333"/>
                </a:solidFill>
                <a:latin typeface="Lato"/>
                <a:ea typeface="Calibri" panose="020F0502020204030204" pitchFamily="34" charset="0"/>
                <a:cs typeface="Times New Roman" panose="02020603050405020304" pitchFamily="18" charset="0"/>
              </a:rPr>
              <a:t> </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GB" sz="3600" dirty="0">
                <a:solidFill>
                  <a:srgbClr val="181818"/>
                </a:solidFill>
                <a:latin typeface="merriweather"/>
                <a:ea typeface="Calibri" panose="020F0502020204030204" pitchFamily="34" charset="0"/>
                <a:cs typeface="Times New Roman" panose="02020603050405020304" pitchFamily="18" charset="0"/>
              </a:rPr>
              <a:t>“I cannot teach anybody anything. I can only make them think” </a:t>
            </a:r>
            <a:br>
              <a:rPr lang="en-GB" sz="3600" dirty="0">
                <a:solidFill>
                  <a:srgbClr val="181818"/>
                </a:solidFill>
                <a:latin typeface="merriweather"/>
                <a:ea typeface="Calibri" panose="020F0502020204030204" pitchFamily="34" charset="0"/>
                <a:cs typeface="Times New Roman" panose="02020603050405020304" pitchFamily="18" charset="0"/>
              </a:rPr>
            </a:br>
            <a:r>
              <a:rPr lang="en-GB" sz="3600" dirty="0">
                <a:solidFill>
                  <a:srgbClr val="181818"/>
                </a:solidFill>
                <a:latin typeface="merriweather"/>
                <a:ea typeface="Calibri" panose="020F0502020204030204" pitchFamily="34" charset="0"/>
                <a:cs typeface="Times New Roman" panose="02020603050405020304" pitchFamily="18" charset="0"/>
              </a:rPr>
              <a:t>― </a:t>
            </a:r>
            <a:r>
              <a:rPr lang="en-GB" sz="3600" b="1" dirty="0">
                <a:solidFill>
                  <a:srgbClr val="333333"/>
                </a:solidFill>
                <a:latin typeface="Lato"/>
                <a:ea typeface="Calibri" panose="020F0502020204030204" pitchFamily="34" charset="0"/>
                <a:cs typeface="Times New Roman" panose="02020603050405020304" pitchFamily="18" charset="0"/>
              </a:rPr>
              <a:t>Socrates</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40346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713AE-0C6A-6744-9D5A-04FEAE06CBD5}"/>
              </a:ext>
            </a:extLst>
          </p:cNvPr>
          <p:cNvSpPr>
            <a:spLocks noGrp="1"/>
          </p:cNvSpPr>
          <p:nvPr>
            <p:ph type="title"/>
          </p:nvPr>
        </p:nvSpPr>
        <p:spPr/>
        <p:txBody>
          <a:bodyPr/>
          <a:lstStyle/>
          <a:p>
            <a:r>
              <a:rPr lang="en-US" dirty="0"/>
              <a:t>Domestic Resource Mobilisation </a:t>
            </a:r>
          </a:p>
        </p:txBody>
      </p:sp>
      <p:sp>
        <p:nvSpPr>
          <p:cNvPr id="5" name="Text Placeholder 4">
            <a:extLst>
              <a:ext uri="{FF2B5EF4-FFF2-40B4-BE49-F238E27FC236}">
                <a16:creationId xmlns:a16="http://schemas.microsoft.com/office/drawing/2014/main" id="{59AA68A6-3F81-2F47-A998-5E31B34514EC}"/>
              </a:ext>
            </a:extLst>
          </p:cNvPr>
          <p:cNvSpPr>
            <a:spLocks noGrp="1"/>
          </p:cNvSpPr>
          <p:nvPr>
            <p:ph type="body" idx="1"/>
          </p:nvPr>
        </p:nvSpPr>
        <p:spPr/>
        <p:txBody>
          <a:bodyPr/>
          <a:lstStyle/>
          <a:p>
            <a:r>
              <a:rPr lang="en-US" dirty="0"/>
              <a:t>Public </a:t>
            </a:r>
          </a:p>
        </p:txBody>
      </p:sp>
      <p:sp>
        <p:nvSpPr>
          <p:cNvPr id="7" name="Text Placeholder 6">
            <a:extLst>
              <a:ext uri="{FF2B5EF4-FFF2-40B4-BE49-F238E27FC236}">
                <a16:creationId xmlns:a16="http://schemas.microsoft.com/office/drawing/2014/main" id="{346BD259-8CDA-3F4F-B7EB-C3BFFE49A5DD}"/>
              </a:ext>
            </a:extLst>
          </p:cNvPr>
          <p:cNvSpPr>
            <a:spLocks noGrp="1"/>
          </p:cNvSpPr>
          <p:nvPr>
            <p:ph type="body" sz="quarter" idx="3"/>
          </p:nvPr>
        </p:nvSpPr>
        <p:spPr/>
        <p:txBody>
          <a:bodyPr/>
          <a:lstStyle/>
          <a:p>
            <a:r>
              <a:rPr lang="en-US" dirty="0"/>
              <a:t>Private </a:t>
            </a:r>
          </a:p>
        </p:txBody>
      </p:sp>
      <p:graphicFrame>
        <p:nvGraphicFramePr>
          <p:cNvPr id="9" name="Content Placeholder 10">
            <a:extLst>
              <a:ext uri="{FF2B5EF4-FFF2-40B4-BE49-F238E27FC236}">
                <a16:creationId xmlns:a16="http://schemas.microsoft.com/office/drawing/2014/main" id="{400FF4AC-E294-5240-B62B-87385D1FEDE8}"/>
              </a:ext>
            </a:extLst>
          </p:cNvPr>
          <p:cNvGraphicFramePr>
            <a:graphicFrameLocks noGrp="1"/>
          </p:cNvGraphicFramePr>
          <p:nvPr>
            <p:ph sz="half" idx="2"/>
            <p:extLst>
              <p:ext uri="{D42A27DB-BD31-4B8C-83A1-F6EECF244321}">
                <p14:modId xmlns:p14="http://schemas.microsoft.com/office/powerpoint/2010/main" val="791037927"/>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11">
            <a:extLst>
              <a:ext uri="{FF2B5EF4-FFF2-40B4-BE49-F238E27FC236}">
                <a16:creationId xmlns:a16="http://schemas.microsoft.com/office/drawing/2014/main" id="{4403D2D9-924A-B945-9BF8-412EC36DEEB9}"/>
              </a:ext>
            </a:extLst>
          </p:cNvPr>
          <p:cNvGraphicFramePr>
            <a:graphicFrameLocks noGrp="1"/>
          </p:cNvGraphicFramePr>
          <p:nvPr>
            <p:ph sz="quarter" idx="4"/>
            <p:extLst>
              <p:ext uri="{D42A27DB-BD31-4B8C-83A1-F6EECF244321}">
                <p14:modId xmlns:p14="http://schemas.microsoft.com/office/powerpoint/2010/main" val="3297275972"/>
              </p:ext>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390417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61D6-6292-E141-9960-F94CE77E8C40}"/>
              </a:ext>
            </a:extLst>
          </p:cNvPr>
          <p:cNvSpPr>
            <a:spLocks noGrp="1"/>
          </p:cNvSpPr>
          <p:nvPr>
            <p:ph type="title"/>
          </p:nvPr>
        </p:nvSpPr>
        <p:spPr/>
        <p:txBody>
          <a:bodyPr/>
          <a:lstStyle/>
          <a:p>
            <a:r>
              <a:rPr lang="en-US" dirty="0"/>
              <a:t>International Resource Mobilisation </a:t>
            </a:r>
          </a:p>
        </p:txBody>
      </p:sp>
      <p:sp>
        <p:nvSpPr>
          <p:cNvPr id="3" name="Text Placeholder 2">
            <a:extLst>
              <a:ext uri="{FF2B5EF4-FFF2-40B4-BE49-F238E27FC236}">
                <a16:creationId xmlns:a16="http://schemas.microsoft.com/office/drawing/2014/main" id="{A10D37DA-8CFF-A94D-8215-0FED5F612610}"/>
              </a:ext>
            </a:extLst>
          </p:cNvPr>
          <p:cNvSpPr>
            <a:spLocks noGrp="1"/>
          </p:cNvSpPr>
          <p:nvPr>
            <p:ph type="body" idx="1"/>
          </p:nvPr>
        </p:nvSpPr>
        <p:spPr/>
        <p:txBody>
          <a:bodyPr/>
          <a:lstStyle/>
          <a:p>
            <a:r>
              <a:rPr lang="en-US" dirty="0"/>
              <a:t>Public</a:t>
            </a:r>
          </a:p>
        </p:txBody>
      </p:sp>
      <p:sp>
        <p:nvSpPr>
          <p:cNvPr id="5" name="Text Placeholder 4">
            <a:extLst>
              <a:ext uri="{FF2B5EF4-FFF2-40B4-BE49-F238E27FC236}">
                <a16:creationId xmlns:a16="http://schemas.microsoft.com/office/drawing/2014/main" id="{1B028CA9-3E97-E648-B2B0-7E3F7204FF3D}"/>
              </a:ext>
            </a:extLst>
          </p:cNvPr>
          <p:cNvSpPr>
            <a:spLocks noGrp="1"/>
          </p:cNvSpPr>
          <p:nvPr>
            <p:ph type="body" sz="quarter" idx="3"/>
          </p:nvPr>
        </p:nvSpPr>
        <p:spPr/>
        <p:txBody>
          <a:bodyPr/>
          <a:lstStyle/>
          <a:p>
            <a:r>
              <a:rPr lang="en-US" dirty="0"/>
              <a:t>Private </a:t>
            </a:r>
          </a:p>
        </p:txBody>
      </p:sp>
      <p:graphicFrame>
        <p:nvGraphicFramePr>
          <p:cNvPr id="7" name="Content Placeholder 8">
            <a:extLst>
              <a:ext uri="{FF2B5EF4-FFF2-40B4-BE49-F238E27FC236}">
                <a16:creationId xmlns:a16="http://schemas.microsoft.com/office/drawing/2014/main" id="{E69BF42D-0901-A741-9F8E-B39AFD854C25}"/>
              </a:ext>
            </a:extLst>
          </p:cNvPr>
          <p:cNvGraphicFramePr>
            <a:graphicFrameLocks noGrp="1"/>
          </p:cNvGraphicFramePr>
          <p:nvPr>
            <p:ph sz="half" idx="2"/>
            <p:extLst>
              <p:ext uri="{D42A27DB-BD31-4B8C-83A1-F6EECF244321}">
                <p14:modId xmlns:p14="http://schemas.microsoft.com/office/powerpoint/2010/main" val="1820286427"/>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9">
            <a:extLst>
              <a:ext uri="{FF2B5EF4-FFF2-40B4-BE49-F238E27FC236}">
                <a16:creationId xmlns:a16="http://schemas.microsoft.com/office/drawing/2014/main" id="{F6548E40-5767-7D4B-80BE-4602A312D9F6}"/>
              </a:ext>
            </a:extLst>
          </p:cNvPr>
          <p:cNvGraphicFramePr>
            <a:graphicFrameLocks noGrp="1"/>
          </p:cNvGraphicFramePr>
          <p:nvPr>
            <p:ph sz="quarter" idx="4"/>
            <p:extLst>
              <p:ext uri="{D42A27DB-BD31-4B8C-83A1-F6EECF244321}">
                <p14:modId xmlns:p14="http://schemas.microsoft.com/office/powerpoint/2010/main" val="2786841203"/>
              </p:ext>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446916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BC5F-F3D1-B04D-ACC6-09F39BA39AC1}"/>
              </a:ext>
            </a:extLst>
          </p:cNvPr>
          <p:cNvSpPr>
            <a:spLocks noGrp="1"/>
          </p:cNvSpPr>
          <p:nvPr>
            <p:ph type="title"/>
          </p:nvPr>
        </p:nvSpPr>
        <p:spPr/>
        <p:txBody>
          <a:bodyPr/>
          <a:lstStyle/>
          <a:p>
            <a:r>
              <a:rPr lang="en-US" dirty="0"/>
              <a:t>Group Task</a:t>
            </a:r>
          </a:p>
        </p:txBody>
      </p:sp>
      <p:sp>
        <p:nvSpPr>
          <p:cNvPr id="7" name="Content Placeholder 6">
            <a:extLst>
              <a:ext uri="{FF2B5EF4-FFF2-40B4-BE49-F238E27FC236}">
                <a16:creationId xmlns:a16="http://schemas.microsoft.com/office/drawing/2014/main" id="{83FC4F96-9E0B-144B-A1D1-FC52FE67622E}"/>
              </a:ext>
            </a:extLst>
          </p:cNvPr>
          <p:cNvSpPr>
            <a:spLocks noGrp="1"/>
          </p:cNvSpPr>
          <p:nvPr>
            <p:ph idx="1"/>
          </p:nvPr>
        </p:nvSpPr>
        <p:spPr/>
        <p:txBody>
          <a:bodyPr/>
          <a:lstStyle/>
          <a:p>
            <a:pPr algn="just"/>
            <a:r>
              <a:rPr lang="en-US" b="1" dirty="0">
                <a:solidFill>
                  <a:srgbClr val="0070C0"/>
                </a:solidFill>
              </a:rPr>
              <a:t>Between the two; DRM and IRM, which is the better and more effective? </a:t>
            </a:r>
          </a:p>
          <a:p>
            <a:endParaRPr lang="en-US" dirty="0"/>
          </a:p>
          <a:p>
            <a:pPr algn="just"/>
            <a:r>
              <a:rPr lang="en-US" dirty="0"/>
              <a:t>Tips to think and reflect on: </a:t>
            </a:r>
          </a:p>
          <a:p>
            <a:pPr lvl="1" algn="just"/>
            <a:r>
              <a:rPr lang="en-US" dirty="0"/>
              <a:t>What kind of challenges and opportunities does each provide?</a:t>
            </a:r>
          </a:p>
          <a:p>
            <a:pPr lvl="1" algn="just"/>
            <a:r>
              <a:rPr lang="en-US" dirty="0"/>
              <a:t>Which of the two is more sustainable? </a:t>
            </a:r>
          </a:p>
          <a:p>
            <a:pPr lvl="1" algn="just"/>
            <a:r>
              <a:rPr lang="en-US" dirty="0"/>
              <a:t>Which of the two can effectively target transformative change?</a:t>
            </a:r>
          </a:p>
          <a:p>
            <a:pPr lvl="1" algn="just"/>
            <a:r>
              <a:rPr lang="en-US" dirty="0"/>
              <a:t>Which has the potential for impacting positively on institution building and accountability?</a:t>
            </a:r>
          </a:p>
          <a:p>
            <a:pPr lvl="1" algn="just"/>
            <a:r>
              <a:rPr lang="en-US" dirty="0"/>
              <a:t>Which is more effective for stabilizing the economy?</a:t>
            </a:r>
          </a:p>
          <a:p>
            <a:pPr lvl="1"/>
            <a:endParaRPr lang="en-US" dirty="0"/>
          </a:p>
        </p:txBody>
      </p:sp>
    </p:spTree>
    <p:extLst>
      <p:ext uri="{BB962C8B-B14F-4D97-AF65-F5344CB8AC3E}">
        <p14:creationId xmlns:p14="http://schemas.microsoft.com/office/powerpoint/2010/main" val="15812690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84796-0E62-2A40-8645-E26AB0900E10}"/>
              </a:ext>
            </a:extLst>
          </p:cNvPr>
          <p:cNvSpPr>
            <a:spLocks noGrp="1"/>
          </p:cNvSpPr>
          <p:nvPr>
            <p:ph type="title"/>
          </p:nvPr>
        </p:nvSpPr>
        <p:spPr>
          <a:xfrm>
            <a:off x="838200" y="631825"/>
            <a:ext cx="10515600" cy="1325563"/>
          </a:xfrm>
        </p:spPr>
        <p:txBody>
          <a:bodyPr>
            <a:normAutofit/>
          </a:bodyPr>
          <a:lstStyle/>
          <a:p>
            <a:r>
              <a:rPr lang="en-US"/>
              <a:t>Public Domestic Resources </a:t>
            </a:r>
            <a:endParaRPr lang="en-US" dirty="0"/>
          </a:p>
        </p:txBody>
      </p:sp>
      <p:sp>
        <p:nvSpPr>
          <p:cNvPr id="3" name="Content Placeholder 2">
            <a:extLst>
              <a:ext uri="{FF2B5EF4-FFF2-40B4-BE49-F238E27FC236}">
                <a16:creationId xmlns:a16="http://schemas.microsoft.com/office/drawing/2014/main" id="{D3DF1A69-9737-5448-B591-37302038B9D7}"/>
              </a:ext>
            </a:extLst>
          </p:cNvPr>
          <p:cNvSpPr>
            <a:spLocks noGrp="1"/>
          </p:cNvSpPr>
          <p:nvPr>
            <p:ph idx="1"/>
          </p:nvPr>
        </p:nvSpPr>
        <p:spPr>
          <a:xfrm>
            <a:off x="838200" y="2057400"/>
            <a:ext cx="10515600" cy="3871762"/>
          </a:xfrm>
        </p:spPr>
        <p:txBody>
          <a:bodyPr>
            <a:normAutofit/>
          </a:bodyPr>
          <a:lstStyle/>
          <a:p>
            <a:r>
              <a:rPr lang="en-US" sz="2000"/>
              <a:t>Generally speaking, public domestic resources </a:t>
            </a:r>
          </a:p>
          <a:p>
            <a:pPr lvl="1"/>
            <a:r>
              <a:rPr lang="en-US" sz="2000"/>
              <a:t>have various social, economic and political benefits if compared to private or external funds. Among these are their linkages with domestic policy making and policy space, their potential for impacting positively on institution building and accountability, their ability to redistribute income and stabilize the economy, and their capacity to make production and consumption more sustainable in environmental, economic and social terms. </a:t>
            </a:r>
          </a:p>
          <a:p>
            <a:pPr lvl="1"/>
            <a:endParaRPr lang="en-US" sz="2000"/>
          </a:p>
          <a:p>
            <a:pPr lvl="1"/>
            <a:r>
              <a:rPr lang="en-US" sz="2000"/>
              <a:t>are more likely than external resources to trigger transformative structural change of the economy and redistribution, leading to higher equality, inclusion and social protection, in particular in the case of taxation and social contributions. This relates to the links with social policy, democratization and rights that emerge from revenue bargains between citizens and states. </a:t>
            </a:r>
          </a:p>
        </p:txBody>
      </p:sp>
    </p:spTree>
    <p:extLst>
      <p:ext uri="{BB962C8B-B14F-4D97-AF65-F5344CB8AC3E}">
        <p14:creationId xmlns:p14="http://schemas.microsoft.com/office/powerpoint/2010/main" val="37248182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24691-3142-CD49-8CAB-7B6F468FC977}"/>
              </a:ext>
            </a:extLst>
          </p:cNvPr>
          <p:cNvSpPr>
            <a:spLocks noGrp="1"/>
          </p:cNvSpPr>
          <p:nvPr>
            <p:ph type="title"/>
          </p:nvPr>
        </p:nvSpPr>
        <p:spPr>
          <a:xfrm>
            <a:off x="870204" y="606564"/>
            <a:ext cx="10451592" cy="1325563"/>
          </a:xfrm>
        </p:spPr>
        <p:txBody>
          <a:bodyPr anchor="ctr">
            <a:normAutofit/>
          </a:bodyPr>
          <a:lstStyle/>
          <a:p>
            <a:r>
              <a:rPr lang="en-US"/>
              <a:t>50:50 on DRM or IRM dependence on economic/fiscal capacity of a state</a:t>
            </a:r>
            <a:endParaRPr lang="en-US" dirty="0"/>
          </a:p>
        </p:txBody>
      </p:sp>
      <p:sp>
        <p:nvSpPr>
          <p:cNvPr id="16"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 name="Content Placeholder 2">
            <a:extLst>
              <a:ext uri="{FF2B5EF4-FFF2-40B4-BE49-F238E27FC236}">
                <a16:creationId xmlns:a16="http://schemas.microsoft.com/office/drawing/2014/main" id="{73FAD654-96DE-4191-8D39-5190A83ECCBC}"/>
              </a:ext>
            </a:extLst>
          </p:cNvPr>
          <p:cNvGraphicFramePr>
            <a:graphicFrameLocks noGrp="1"/>
          </p:cNvGraphicFramePr>
          <p:nvPr>
            <p:ph idx="1"/>
            <p:extLst>
              <p:ext uri="{D42A27DB-BD31-4B8C-83A1-F6EECF244321}">
                <p14:modId xmlns:p14="http://schemas.microsoft.com/office/powerpoint/2010/main" val="3486881049"/>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17032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BA48C-173E-F348-8EC6-25B82E2AB8F1}"/>
              </a:ext>
            </a:extLst>
          </p:cNvPr>
          <p:cNvSpPr>
            <a:spLocks noGrp="1"/>
          </p:cNvSpPr>
          <p:nvPr>
            <p:ph type="title"/>
          </p:nvPr>
        </p:nvSpPr>
        <p:spPr/>
        <p:txBody>
          <a:bodyPr/>
          <a:lstStyle/>
          <a:p>
            <a:r>
              <a:rPr lang="en-US" dirty="0"/>
              <a:t>Leave No One Behind Principle</a:t>
            </a:r>
          </a:p>
        </p:txBody>
      </p:sp>
      <p:sp>
        <p:nvSpPr>
          <p:cNvPr id="3" name="Content Placeholder 2">
            <a:extLst>
              <a:ext uri="{FF2B5EF4-FFF2-40B4-BE49-F238E27FC236}">
                <a16:creationId xmlns:a16="http://schemas.microsoft.com/office/drawing/2014/main" id="{E18F121F-A827-C942-92A8-66E907A605CA}"/>
              </a:ext>
            </a:extLst>
          </p:cNvPr>
          <p:cNvSpPr>
            <a:spLocks noGrp="1"/>
          </p:cNvSpPr>
          <p:nvPr>
            <p:ph idx="1"/>
          </p:nvPr>
        </p:nvSpPr>
        <p:spPr/>
        <p:txBody>
          <a:bodyPr>
            <a:normAutofit fontScale="92500" lnSpcReduction="20000"/>
          </a:bodyPr>
          <a:lstStyle/>
          <a:p>
            <a:pPr algn="just"/>
            <a:r>
              <a:rPr lang="en-US" dirty="0"/>
              <a:t>To advance the required policy reforms which will “leave no one behind”, countries will need to design their own financing strategies according to their economic and political structures and specific needs. </a:t>
            </a:r>
          </a:p>
          <a:p>
            <a:pPr algn="just"/>
            <a:endParaRPr lang="en-US" dirty="0"/>
          </a:p>
          <a:p>
            <a:pPr lvl="1" algn="just"/>
            <a:r>
              <a:rPr lang="en-US" dirty="0"/>
              <a:t>This means that the combination of sources and instruments—external and domestic, public and private—as well as their weights in the overall financing mix will differ between countries. </a:t>
            </a:r>
          </a:p>
          <a:p>
            <a:pPr lvl="1" algn="just"/>
            <a:endParaRPr lang="en-US" dirty="0"/>
          </a:p>
          <a:p>
            <a:pPr lvl="1" algn="just"/>
            <a:r>
              <a:rPr lang="en-US" dirty="0"/>
              <a:t>Some will be able to attract greater amounts of private investment (such as upper middle income countries/UMICs), others will rely more on aid transfers, foreign debt, resource rents and remittances (least developed countries/LDCs and lower middle-income countries/LMICs), and others—mostly middle-income countries (MICs) and high-income countries (HICs)—will be able to finance a larger part of their budgets with proceeds from domestic tax systems and national capital markets.</a:t>
            </a:r>
          </a:p>
          <a:p>
            <a:pPr algn="just"/>
            <a:endParaRPr lang="en-US" dirty="0"/>
          </a:p>
          <a:p>
            <a:endParaRPr lang="en-US" dirty="0"/>
          </a:p>
        </p:txBody>
      </p:sp>
    </p:spTree>
    <p:extLst>
      <p:ext uri="{BB962C8B-B14F-4D97-AF65-F5344CB8AC3E}">
        <p14:creationId xmlns:p14="http://schemas.microsoft.com/office/powerpoint/2010/main" val="35834224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032D5-4873-5646-8E01-700FF130577E}"/>
              </a:ext>
            </a:extLst>
          </p:cNvPr>
          <p:cNvSpPr>
            <a:spLocks noGrp="1"/>
          </p:cNvSpPr>
          <p:nvPr>
            <p:ph type="title"/>
          </p:nvPr>
        </p:nvSpPr>
        <p:spPr>
          <a:xfrm>
            <a:off x="870204" y="606564"/>
            <a:ext cx="10451592" cy="1325563"/>
          </a:xfrm>
        </p:spPr>
        <p:txBody>
          <a:bodyPr anchor="ctr">
            <a:normAutofit/>
          </a:bodyPr>
          <a:lstStyle/>
          <a:p>
            <a:r>
              <a:rPr lang="en-US"/>
              <a:t>Challenges 1/3</a:t>
            </a:r>
            <a:endParaRPr lang="en-US" dirty="0"/>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89956B25-FE40-4BBA-A775-22E138EC03D4}"/>
              </a:ext>
            </a:extLst>
          </p:cNvPr>
          <p:cNvGraphicFramePr>
            <a:graphicFrameLocks noGrp="1"/>
          </p:cNvGraphicFramePr>
          <p:nvPr>
            <p:ph idx="1"/>
            <p:extLst>
              <p:ext uri="{D42A27DB-BD31-4B8C-83A1-F6EECF244321}">
                <p14:modId xmlns:p14="http://schemas.microsoft.com/office/powerpoint/2010/main" val="894797612"/>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1024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5855-39BD-2548-ACD0-700354209AD9}"/>
              </a:ext>
            </a:extLst>
          </p:cNvPr>
          <p:cNvSpPr>
            <a:spLocks noGrp="1"/>
          </p:cNvSpPr>
          <p:nvPr>
            <p:ph type="title"/>
          </p:nvPr>
        </p:nvSpPr>
        <p:spPr>
          <a:xfrm>
            <a:off x="870204" y="606564"/>
            <a:ext cx="10451592" cy="1325563"/>
          </a:xfrm>
        </p:spPr>
        <p:txBody>
          <a:bodyPr anchor="ctr">
            <a:normAutofit/>
          </a:bodyPr>
          <a:lstStyle/>
          <a:p>
            <a:r>
              <a:rPr lang="en-US"/>
              <a:t>Challenges 2/3</a:t>
            </a:r>
            <a:endParaRPr lang="en-US" dirty="0"/>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826CC197-9B40-4B89-8806-B8ABF06FE95E}"/>
              </a:ext>
            </a:extLst>
          </p:cNvPr>
          <p:cNvGraphicFramePr>
            <a:graphicFrameLocks noGrp="1"/>
          </p:cNvGraphicFramePr>
          <p:nvPr>
            <p:ph idx="1"/>
            <p:extLst>
              <p:ext uri="{D42A27DB-BD31-4B8C-83A1-F6EECF244321}">
                <p14:modId xmlns:p14="http://schemas.microsoft.com/office/powerpoint/2010/main" val="3722245555"/>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69929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4619-6A22-C94A-A489-94F83FA1966F}"/>
              </a:ext>
            </a:extLst>
          </p:cNvPr>
          <p:cNvSpPr>
            <a:spLocks noGrp="1"/>
          </p:cNvSpPr>
          <p:nvPr>
            <p:ph type="title"/>
          </p:nvPr>
        </p:nvSpPr>
        <p:spPr>
          <a:xfrm>
            <a:off x="870204" y="606564"/>
            <a:ext cx="10451592" cy="1325563"/>
          </a:xfrm>
        </p:spPr>
        <p:txBody>
          <a:bodyPr anchor="ctr">
            <a:normAutofit/>
          </a:bodyPr>
          <a:lstStyle/>
          <a:p>
            <a:r>
              <a:rPr lang="en-US" dirty="0"/>
              <a:t>Challenges 3/3</a:t>
            </a:r>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0E03F1F-F393-4E25-A136-E465A6EB1F2B}"/>
              </a:ext>
            </a:extLst>
          </p:cNvPr>
          <p:cNvGraphicFramePr>
            <a:graphicFrameLocks noGrp="1"/>
          </p:cNvGraphicFramePr>
          <p:nvPr>
            <p:ph idx="1"/>
            <p:extLst>
              <p:ext uri="{D42A27DB-BD31-4B8C-83A1-F6EECF244321}">
                <p14:modId xmlns:p14="http://schemas.microsoft.com/office/powerpoint/2010/main" val="3922912763"/>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84512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0FF5A0-3618-C24A-A81A-DDB8F61B4364}"/>
              </a:ext>
            </a:extLst>
          </p:cNvPr>
          <p:cNvPicPr>
            <a:picLocks noChangeAspect="1"/>
          </p:cNvPicPr>
          <p:nvPr/>
        </p:nvPicPr>
        <p:blipFill>
          <a:blip r:embed="rId2"/>
          <a:stretch>
            <a:fillRect/>
          </a:stretch>
        </p:blipFill>
        <p:spPr>
          <a:xfrm>
            <a:off x="3469230" y="1901859"/>
            <a:ext cx="4814653" cy="3000681"/>
          </a:xfrm>
          <a:prstGeom prst="rect">
            <a:avLst/>
          </a:prstGeom>
        </p:spPr>
      </p:pic>
      <p:pic>
        <p:nvPicPr>
          <p:cNvPr id="3" name="Picture 2">
            <a:extLst>
              <a:ext uri="{FF2B5EF4-FFF2-40B4-BE49-F238E27FC236}">
                <a16:creationId xmlns:a16="http://schemas.microsoft.com/office/drawing/2014/main" id="{E2D1BC6D-BE14-C94F-BB33-B1456175062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08818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6B81-2EF2-6A40-BAB6-C9C3A2CBBA2B}"/>
              </a:ext>
            </a:extLst>
          </p:cNvPr>
          <p:cNvSpPr>
            <a:spLocks noGrp="1"/>
          </p:cNvSpPr>
          <p:nvPr>
            <p:ph type="ctrTitle"/>
          </p:nvPr>
        </p:nvSpPr>
        <p:spPr>
          <a:xfrm>
            <a:off x="1404313" y="2885877"/>
            <a:ext cx="9144000" cy="1104900"/>
          </a:xfrm>
        </p:spPr>
        <p:txBody>
          <a:bodyPr/>
          <a:lstStyle/>
          <a:p>
            <a:r>
              <a:rPr lang="en-US" dirty="0"/>
              <a:t>FINANCING DEVELOPMENT </a:t>
            </a:r>
          </a:p>
        </p:txBody>
      </p:sp>
      <p:pic>
        <p:nvPicPr>
          <p:cNvPr id="5" name="Picture 4">
            <a:extLst>
              <a:ext uri="{FF2B5EF4-FFF2-40B4-BE49-F238E27FC236}">
                <a16:creationId xmlns:a16="http://schemas.microsoft.com/office/drawing/2014/main" id="{24E0D43F-FEC2-7042-94A3-884C8DD5F7E3}"/>
              </a:ext>
            </a:extLst>
          </p:cNvPr>
          <p:cNvPicPr>
            <a:picLocks noChangeAspect="1"/>
          </p:cNvPicPr>
          <p:nvPr/>
        </p:nvPicPr>
        <p:blipFill>
          <a:blip r:embed="rId2"/>
          <a:stretch>
            <a:fillRect/>
          </a:stretch>
        </p:blipFill>
        <p:spPr>
          <a:xfrm>
            <a:off x="2755900" y="4610100"/>
            <a:ext cx="6223000" cy="2247900"/>
          </a:xfrm>
          <a:prstGeom prst="rect">
            <a:avLst/>
          </a:prstGeom>
        </p:spPr>
      </p:pic>
      <p:pic>
        <p:nvPicPr>
          <p:cNvPr id="7" name="Picture 6">
            <a:extLst>
              <a:ext uri="{FF2B5EF4-FFF2-40B4-BE49-F238E27FC236}">
                <a16:creationId xmlns:a16="http://schemas.microsoft.com/office/drawing/2014/main" id="{A571A336-296B-0341-9B51-0A74815AC650}"/>
              </a:ext>
            </a:extLst>
          </p:cNvPr>
          <p:cNvPicPr>
            <a:picLocks noChangeAspect="1"/>
          </p:cNvPicPr>
          <p:nvPr/>
        </p:nvPicPr>
        <p:blipFill>
          <a:blip r:embed="rId3"/>
          <a:stretch>
            <a:fillRect/>
          </a:stretch>
        </p:blipFill>
        <p:spPr>
          <a:xfrm>
            <a:off x="1708149" y="374650"/>
            <a:ext cx="8536329" cy="2203450"/>
          </a:xfrm>
          <a:prstGeom prst="rect">
            <a:avLst/>
          </a:prstGeom>
        </p:spPr>
      </p:pic>
      <p:sp>
        <p:nvSpPr>
          <p:cNvPr id="3" name="TextBox 2">
            <a:extLst>
              <a:ext uri="{FF2B5EF4-FFF2-40B4-BE49-F238E27FC236}">
                <a16:creationId xmlns:a16="http://schemas.microsoft.com/office/drawing/2014/main" id="{7F43F671-8A37-C344-A7DC-BC60E3B0F336}"/>
              </a:ext>
            </a:extLst>
          </p:cNvPr>
          <p:cNvSpPr txBox="1"/>
          <p:nvPr/>
        </p:nvSpPr>
        <p:spPr>
          <a:xfrm>
            <a:off x="4827889" y="2706624"/>
            <a:ext cx="2296847" cy="369332"/>
          </a:xfrm>
          <a:prstGeom prst="rect">
            <a:avLst/>
          </a:prstGeom>
          <a:noFill/>
        </p:spPr>
        <p:txBody>
          <a:bodyPr wrap="none" rtlCol="0">
            <a:spAutoFit/>
          </a:bodyPr>
          <a:lstStyle/>
          <a:p>
            <a:r>
              <a:rPr lang="en-US" dirty="0"/>
              <a:t>Certificate Program on</a:t>
            </a:r>
          </a:p>
        </p:txBody>
      </p:sp>
      <p:sp>
        <p:nvSpPr>
          <p:cNvPr id="4" name="TextBox 3">
            <a:extLst>
              <a:ext uri="{FF2B5EF4-FFF2-40B4-BE49-F238E27FC236}">
                <a16:creationId xmlns:a16="http://schemas.microsoft.com/office/drawing/2014/main" id="{0E66EF6D-C08F-EE4B-B5BD-91653B045C62}"/>
              </a:ext>
            </a:extLst>
          </p:cNvPr>
          <p:cNvSpPr txBox="1"/>
          <p:nvPr/>
        </p:nvSpPr>
        <p:spPr>
          <a:xfrm>
            <a:off x="4134678" y="4113888"/>
            <a:ext cx="3978012" cy="369332"/>
          </a:xfrm>
          <a:prstGeom prst="rect">
            <a:avLst/>
          </a:prstGeom>
          <a:noFill/>
        </p:spPr>
        <p:txBody>
          <a:bodyPr wrap="none" rtlCol="0">
            <a:spAutoFit/>
          </a:bodyPr>
          <a:lstStyle/>
          <a:p>
            <a:r>
              <a:rPr lang="en-US" dirty="0"/>
              <a:t>7-11 October 2019. University of Nairobi</a:t>
            </a:r>
          </a:p>
        </p:txBody>
      </p:sp>
    </p:spTree>
    <p:extLst>
      <p:ext uri="{BB962C8B-B14F-4D97-AF65-F5344CB8AC3E}">
        <p14:creationId xmlns:p14="http://schemas.microsoft.com/office/powerpoint/2010/main" val="7185839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6B3AD9-4F05-D745-96DB-5EA7CC09B427}"/>
              </a:ext>
            </a:extLst>
          </p:cNvPr>
          <p:cNvSpPr>
            <a:spLocks noGrp="1"/>
          </p:cNvSpPr>
          <p:nvPr>
            <p:ph type="title"/>
          </p:nvPr>
        </p:nvSpPr>
        <p:spPr>
          <a:xfrm>
            <a:off x="863029" y="1012004"/>
            <a:ext cx="3416158" cy="4795408"/>
          </a:xfrm>
        </p:spPr>
        <p:txBody>
          <a:bodyPr>
            <a:normAutofit/>
          </a:bodyPr>
          <a:lstStyle/>
          <a:p>
            <a:r>
              <a:rPr lang="en-US">
                <a:solidFill>
                  <a:srgbClr val="FFFFFF"/>
                </a:solidFill>
              </a:rPr>
              <a:t>Designing the DRM Strategy – ‘Trading Services for Revenue’</a:t>
            </a:r>
          </a:p>
        </p:txBody>
      </p:sp>
      <p:graphicFrame>
        <p:nvGraphicFramePr>
          <p:cNvPr id="5" name="Content Placeholder 2">
            <a:extLst>
              <a:ext uri="{FF2B5EF4-FFF2-40B4-BE49-F238E27FC236}">
                <a16:creationId xmlns:a16="http://schemas.microsoft.com/office/drawing/2014/main" id="{CDDDEB5E-BF63-4A4F-8DD9-F3C557A56431}"/>
              </a:ext>
            </a:extLst>
          </p:cNvPr>
          <p:cNvGraphicFramePr>
            <a:graphicFrameLocks noGrp="1"/>
          </p:cNvGraphicFramePr>
          <p:nvPr>
            <p:ph idx="1"/>
            <p:extLst>
              <p:ext uri="{D42A27DB-BD31-4B8C-83A1-F6EECF244321}">
                <p14:modId xmlns:p14="http://schemas.microsoft.com/office/powerpoint/2010/main" val="3076966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21311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103C-4F36-6649-BF56-49A39D10AA97}"/>
              </a:ext>
            </a:extLst>
          </p:cNvPr>
          <p:cNvSpPr>
            <a:spLocks noGrp="1"/>
          </p:cNvSpPr>
          <p:nvPr>
            <p:ph type="title"/>
          </p:nvPr>
        </p:nvSpPr>
        <p:spPr/>
        <p:txBody>
          <a:bodyPr/>
          <a:lstStyle/>
          <a:p>
            <a:r>
              <a:rPr lang="en-US" dirty="0"/>
              <a:t>Design continued </a:t>
            </a:r>
          </a:p>
        </p:txBody>
      </p:sp>
      <p:sp>
        <p:nvSpPr>
          <p:cNvPr id="3" name="Content Placeholder 2">
            <a:extLst>
              <a:ext uri="{FF2B5EF4-FFF2-40B4-BE49-F238E27FC236}">
                <a16:creationId xmlns:a16="http://schemas.microsoft.com/office/drawing/2014/main" id="{47914183-E367-F24B-8535-5D6B94977814}"/>
              </a:ext>
            </a:extLst>
          </p:cNvPr>
          <p:cNvSpPr>
            <a:spLocks noGrp="1"/>
          </p:cNvSpPr>
          <p:nvPr>
            <p:ph idx="1"/>
          </p:nvPr>
        </p:nvSpPr>
        <p:spPr/>
        <p:txBody>
          <a:bodyPr>
            <a:normAutofit/>
          </a:bodyPr>
          <a:lstStyle/>
          <a:p>
            <a:pPr algn="just"/>
            <a:r>
              <a:rPr lang="en-GB" dirty="0"/>
              <a:t>Quality of revenue, measured in terms of their transformative impact on production and employment, redistribution, gender equality, sustainable use of natural resources and inclusion</a:t>
            </a:r>
            <a:endParaRPr lang="en-US" dirty="0"/>
          </a:p>
          <a:p>
            <a:pPr algn="just"/>
            <a:r>
              <a:rPr lang="en-GB" dirty="0"/>
              <a:t>Suggests that financing and expenditure policies need to be designed in an integrated way, based on principles of efficiency, equity, fairness, social justice and human rights while ensuring political processes related to financial issues are inclusive and participatory. </a:t>
            </a:r>
            <a:endParaRPr lang="en-US" dirty="0"/>
          </a:p>
          <a:p>
            <a:pPr algn="just"/>
            <a:r>
              <a:rPr lang="en-GB" dirty="0"/>
              <a:t>Ensure institutional capacity to deliver services and transfers</a:t>
            </a:r>
            <a:endParaRPr lang="en-US" dirty="0"/>
          </a:p>
          <a:p>
            <a:pPr algn="just"/>
            <a:r>
              <a:rPr lang="en-GB" dirty="0"/>
              <a:t>Control deviation of resources through corruption, clientelism or rent seeking practices or bottlenecks, bureaucracy</a:t>
            </a:r>
            <a:endParaRPr lang="en-US" dirty="0"/>
          </a:p>
          <a:p>
            <a:endParaRPr lang="en-US" dirty="0"/>
          </a:p>
        </p:txBody>
      </p:sp>
    </p:spTree>
    <p:extLst>
      <p:ext uri="{BB962C8B-B14F-4D97-AF65-F5344CB8AC3E}">
        <p14:creationId xmlns:p14="http://schemas.microsoft.com/office/powerpoint/2010/main" val="41534221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008001-C8B6-8445-B2B8-12B02D8747C9}"/>
              </a:ext>
            </a:extLst>
          </p:cNvPr>
          <p:cNvSpPr>
            <a:spLocks noGrp="1"/>
          </p:cNvSpPr>
          <p:nvPr>
            <p:ph type="title"/>
          </p:nvPr>
        </p:nvSpPr>
        <p:spPr>
          <a:xfrm>
            <a:off x="863029" y="1012004"/>
            <a:ext cx="3416158" cy="4795408"/>
          </a:xfrm>
        </p:spPr>
        <p:txBody>
          <a:bodyPr>
            <a:normAutofit/>
          </a:bodyPr>
          <a:lstStyle/>
          <a:p>
            <a:r>
              <a:rPr lang="en-US">
                <a:solidFill>
                  <a:srgbClr val="FFFFFF"/>
                </a:solidFill>
              </a:rPr>
              <a:t>Design continued</a:t>
            </a:r>
          </a:p>
        </p:txBody>
      </p:sp>
      <p:graphicFrame>
        <p:nvGraphicFramePr>
          <p:cNvPr id="5" name="Content Placeholder 2">
            <a:extLst>
              <a:ext uri="{FF2B5EF4-FFF2-40B4-BE49-F238E27FC236}">
                <a16:creationId xmlns:a16="http://schemas.microsoft.com/office/drawing/2014/main" id="{328E2E44-A90B-4572-B7F8-529E464F7043}"/>
              </a:ext>
            </a:extLst>
          </p:cNvPr>
          <p:cNvGraphicFramePr>
            <a:graphicFrameLocks noGrp="1"/>
          </p:cNvGraphicFramePr>
          <p:nvPr>
            <p:ph idx="1"/>
            <p:extLst>
              <p:ext uri="{D42A27DB-BD31-4B8C-83A1-F6EECF244321}">
                <p14:modId xmlns:p14="http://schemas.microsoft.com/office/powerpoint/2010/main" val="275619548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79162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CC0BFB2-CBD9-C049-BE86-770DBFC78DB8}"/>
              </a:ext>
            </a:extLst>
          </p:cNvPr>
          <p:cNvGraphicFramePr/>
          <p:nvPr>
            <p:extLst>
              <p:ext uri="{D42A27DB-BD31-4B8C-83A1-F6EECF244321}">
                <p14:modId xmlns:p14="http://schemas.microsoft.com/office/powerpoint/2010/main" val="1590236150"/>
              </p:ext>
            </p:extLst>
          </p:nvPr>
        </p:nvGraphicFramePr>
        <p:xfrm>
          <a:off x="1712422" y="325120"/>
          <a:ext cx="8345978" cy="6217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4149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6796433-0B55-764F-82E9-9B92589E9C02}"/>
              </a:ext>
            </a:extLst>
          </p:cNvPr>
          <p:cNvGraphicFramePr/>
          <p:nvPr>
            <p:extLst>
              <p:ext uri="{D42A27DB-BD31-4B8C-83A1-F6EECF244321}">
                <p14:modId xmlns:p14="http://schemas.microsoft.com/office/powerpoint/2010/main" val="329275491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64179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FF2A0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78EFE79-31F1-0842-BF57-B59BFCF96608}"/>
              </a:ext>
            </a:extLst>
          </p:cNvPr>
          <p:cNvPicPr>
            <a:picLocks noChangeAspect="1"/>
          </p:cNvPicPr>
          <p:nvPr/>
        </p:nvPicPr>
        <p:blipFill>
          <a:blip r:embed="rId2"/>
          <a:stretch>
            <a:fillRect/>
          </a:stretch>
        </p:blipFill>
        <p:spPr>
          <a:xfrm>
            <a:off x="4061860" y="1123527"/>
            <a:ext cx="3951609" cy="2959893"/>
          </a:xfrm>
          <a:prstGeom prst="rect">
            <a:avLst/>
          </a:prstGeom>
        </p:spPr>
      </p:pic>
      <p:sp>
        <p:nvSpPr>
          <p:cNvPr id="5" name="TextBox 4">
            <a:extLst>
              <a:ext uri="{FF2B5EF4-FFF2-40B4-BE49-F238E27FC236}">
                <a16:creationId xmlns:a16="http://schemas.microsoft.com/office/drawing/2014/main" id="{4104A5E0-4E2C-5F44-9E7F-16ABB20F4610}"/>
              </a:ext>
            </a:extLst>
          </p:cNvPr>
          <p:cNvSpPr txBox="1"/>
          <p:nvPr/>
        </p:nvSpPr>
        <p:spPr>
          <a:xfrm>
            <a:off x="3906981" y="4838007"/>
            <a:ext cx="8265532" cy="923330"/>
          </a:xfrm>
          <a:prstGeom prst="rect">
            <a:avLst/>
          </a:prstGeom>
          <a:noFill/>
        </p:spPr>
        <p:txBody>
          <a:bodyPr wrap="none" rtlCol="0">
            <a:spAutoFit/>
          </a:bodyPr>
          <a:lstStyle/>
          <a:p>
            <a:r>
              <a:rPr lang="en-US" dirty="0"/>
              <a:t>Write down 5 key words/themes/nouns that you have picked out from our discussions</a:t>
            </a:r>
          </a:p>
          <a:p>
            <a:r>
              <a:rPr lang="en-US" dirty="0"/>
              <a:t>Write a poem using your 5 </a:t>
            </a:r>
            <a:r>
              <a:rPr lang="en-US" dirty="0">
                <a:sym typeface="Wingdings" pitchFamily="2" charset="2"/>
              </a:rPr>
              <a:t> or a drawing representing the 5</a:t>
            </a:r>
            <a:endParaRPr lang="en-US" dirty="0"/>
          </a:p>
          <a:p>
            <a:r>
              <a:rPr lang="en-US" dirty="0"/>
              <a:t> </a:t>
            </a:r>
          </a:p>
        </p:txBody>
      </p:sp>
    </p:spTree>
    <p:extLst>
      <p:ext uri="{BB962C8B-B14F-4D97-AF65-F5344CB8AC3E}">
        <p14:creationId xmlns:p14="http://schemas.microsoft.com/office/powerpoint/2010/main" val="33124674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C0F879-0064-F24F-A796-8A51EE75AC4D}"/>
              </a:ext>
            </a:extLst>
          </p:cNvPr>
          <p:cNvSpPr>
            <a:spLocks noGrp="1"/>
          </p:cNvSpPr>
          <p:nvPr>
            <p:ph type="title"/>
          </p:nvPr>
        </p:nvSpPr>
        <p:spPr>
          <a:xfrm>
            <a:off x="863029" y="1012004"/>
            <a:ext cx="3416158" cy="4795408"/>
          </a:xfrm>
        </p:spPr>
        <p:txBody>
          <a:bodyPr>
            <a:normAutofit/>
          </a:bodyPr>
          <a:lstStyle/>
          <a:p>
            <a:r>
              <a:rPr lang="en-US">
                <a:solidFill>
                  <a:srgbClr val="FFFFFF"/>
                </a:solidFill>
              </a:rPr>
              <a:t>DRM and problem areas challenging financial sustainability </a:t>
            </a:r>
          </a:p>
        </p:txBody>
      </p:sp>
      <p:graphicFrame>
        <p:nvGraphicFramePr>
          <p:cNvPr id="5" name="Content Placeholder 2">
            <a:extLst>
              <a:ext uri="{FF2B5EF4-FFF2-40B4-BE49-F238E27FC236}">
                <a16:creationId xmlns:a16="http://schemas.microsoft.com/office/drawing/2014/main" id="{85592DA3-D849-4BB7-BE93-0C34C35E6E0C}"/>
              </a:ext>
            </a:extLst>
          </p:cNvPr>
          <p:cNvGraphicFramePr>
            <a:graphicFrameLocks noGrp="1"/>
          </p:cNvGraphicFramePr>
          <p:nvPr>
            <p:ph idx="1"/>
            <p:extLst>
              <p:ext uri="{D42A27DB-BD31-4B8C-83A1-F6EECF244321}">
                <p14:modId xmlns:p14="http://schemas.microsoft.com/office/powerpoint/2010/main" val="103193580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2843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F2F7D3-CDCA-1244-A3CD-A46A966AE6B8}"/>
              </a:ext>
            </a:extLst>
          </p:cNvPr>
          <p:cNvSpPr>
            <a:spLocks noGrp="1"/>
          </p:cNvSpPr>
          <p:nvPr>
            <p:ph type="title"/>
          </p:nvPr>
        </p:nvSpPr>
        <p:spPr>
          <a:xfrm>
            <a:off x="838200" y="365125"/>
            <a:ext cx="10515600" cy="1325563"/>
          </a:xfrm>
        </p:spPr>
        <p:txBody>
          <a:bodyPr>
            <a:normAutofit/>
          </a:bodyPr>
          <a:lstStyle/>
          <a:p>
            <a:r>
              <a:rPr lang="en-US"/>
              <a:t>Sound public financial management – the how of it…</a:t>
            </a:r>
          </a:p>
        </p:txBody>
      </p:sp>
      <p:graphicFrame>
        <p:nvGraphicFramePr>
          <p:cNvPr id="5" name="Content Placeholder 2">
            <a:extLst>
              <a:ext uri="{FF2B5EF4-FFF2-40B4-BE49-F238E27FC236}">
                <a16:creationId xmlns:a16="http://schemas.microsoft.com/office/drawing/2014/main" id="{52C0FAE7-B49A-4658-8645-031F7DCA425F}"/>
              </a:ext>
            </a:extLst>
          </p:cNvPr>
          <p:cNvGraphicFramePr>
            <a:graphicFrameLocks noGrp="1"/>
          </p:cNvGraphicFramePr>
          <p:nvPr>
            <p:ph idx="1"/>
            <p:extLst>
              <p:ext uri="{D42A27DB-BD31-4B8C-83A1-F6EECF244321}">
                <p14:modId xmlns:p14="http://schemas.microsoft.com/office/powerpoint/2010/main" val="4310754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35182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6F66ED0-80DA-F74A-9EC2-16C746638472}"/>
              </a:ext>
            </a:extLst>
          </p:cNvPr>
          <p:cNvPicPr>
            <a:picLocks noChangeAspect="1"/>
          </p:cNvPicPr>
          <p:nvPr/>
        </p:nvPicPr>
        <p:blipFill>
          <a:blip r:embed="rId2"/>
          <a:stretch>
            <a:fillRect/>
          </a:stretch>
        </p:blipFill>
        <p:spPr>
          <a:xfrm>
            <a:off x="1120477" y="1709372"/>
            <a:ext cx="9951041" cy="3433109"/>
          </a:xfrm>
          <a:prstGeom prst="rect">
            <a:avLst/>
          </a:prstGeom>
        </p:spPr>
      </p:pic>
    </p:spTree>
    <p:extLst>
      <p:ext uri="{BB962C8B-B14F-4D97-AF65-F5344CB8AC3E}">
        <p14:creationId xmlns:p14="http://schemas.microsoft.com/office/powerpoint/2010/main" val="23711353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Content Placeholder 3">
            <a:extLst>
              <a:ext uri="{FF2B5EF4-FFF2-40B4-BE49-F238E27FC236}">
                <a16:creationId xmlns:a16="http://schemas.microsoft.com/office/drawing/2014/main" id="{3C30CF76-F8A7-C345-AB52-CB3BA0C9AE64}"/>
              </a:ext>
            </a:extLst>
          </p:cNvPr>
          <p:cNvPicPr>
            <a:picLocks noGrp="1" noChangeAspect="1"/>
          </p:cNvPicPr>
          <p:nvPr>
            <p:ph idx="1"/>
          </p:nvPr>
        </p:nvPicPr>
        <p:blipFill rotWithShape="1">
          <a:blip r:embed="rId2"/>
          <a:srcRect b="214"/>
          <a:stretch/>
        </p:blipFill>
        <p:spPr>
          <a:xfrm>
            <a:off x="643467" y="575285"/>
            <a:ext cx="10929788" cy="3326450"/>
          </a:xfrm>
          <a:prstGeom prst="rect">
            <a:avLst/>
          </a:prstGeom>
        </p:spPr>
      </p:pic>
      <p:sp>
        <p:nvSpPr>
          <p:cNvPr id="15" name="Rectangle 14">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34086E-4F2F-2A41-AECF-6FE3873E2A9F}"/>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kern="1200" dirty="0">
                <a:solidFill>
                  <a:srgbClr val="404040"/>
                </a:solidFill>
                <a:latin typeface="+mj-lt"/>
                <a:ea typeface="+mj-ea"/>
                <a:cs typeface="+mj-cs"/>
              </a:rPr>
              <a:t>Practices of sound financial management</a:t>
            </a:r>
          </a:p>
        </p:txBody>
      </p:sp>
    </p:spTree>
    <p:extLst>
      <p:ext uri="{BB962C8B-B14F-4D97-AF65-F5344CB8AC3E}">
        <p14:creationId xmlns:p14="http://schemas.microsoft.com/office/powerpoint/2010/main" val="18100569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AFAE-0A57-A145-8666-526578B91FD2}"/>
              </a:ext>
            </a:extLst>
          </p:cNvPr>
          <p:cNvSpPr>
            <a:spLocks noGrp="1"/>
          </p:cNvSpPr>
          <p:nvPr>
            <p:ph type="title"/>
          </p:nvPr>
        </p:nvSpPr>
        <p:spPr/>
        <p:txBody>
          <a:bodyPr/>
          <a:lstStyle/>
          <a:p>
            <a:pPr algn="ctr"/>
            <a:r>
              <a:rPr lang="en-US" dirty="0"/>
              <a:t>Let’s start with some Throwback Quescussions</a:t>
            </a:r>
          </a:p>
        </p:txBody>
      </p:sp>
      <p:sp>
        <p:nvSpPr>
          <p:cNvPr id="3" name="Content Placeholder 2">
            <a:extLst>
              <a:ext uri="{FF2B5EF4-FFF2-40B4-BE49-F238E27FC236}">
                <a16:creationId xmlns:a16="http://schemas.microsoft.com/office/drawing/2014/main" id="{556EA56F-6E98-E346-96C2-23EDAAA10337}"/>
              </a:ext>
            </a:extLst>
          </p:cNvPr>
          <p:cNvSpPr>
            <a:spLocks noGrp="1"/>
          </p:cNvSpPr>
          <p:nvPr>
            <p:ph idx="1"/>
          </p:nvPr>
        </p:nvSpPr>
        <p:spPr/>
        <p:txBody>
          <a:bodyPr/>
          <a:lstStyle/>
          <a:p>
            <a:pPr marL="514350" indent="-514350">
              <a:buFont typeface="+mj-lt"/>
              <a:buAutoNum type="arabicPeriod"/>
            </a:pPr>
            <a:endParaRPr lang="en-US" dirty="0"/>
          </a:p>
          <a:p>
            <a:pPr marL="514350" indent="-514350">
              <a:buFont typeface="+mj-lt"/>
              <a:buAutoNum type="arabicPeriod"/>
            </a:pPr>
            <a:r>
              <a:rPr lang="en-US" dirty="0"/>
              <a:t>What is development? </a:t>
            </a:r>
          </a:p>
          <a:p>
            <a:pPr marL="914400" lvl="1" indent="-457200">
              <a:buFont typeface="+mj-lt"/>
              <a:buAutoNum type="alphaLcPeriod"/>
            </a:pPr>
            <a:r>
              <a:rPr lang="en-US" dirty="0"/>
              <a:t>Micro level</a:t>
            </a:r>
          </a:p>
          <a:p>
            <a:pPr marL="914400" lvl="1" indent="-457200">
              <a:buFont typeface="+mj-lt"/>
              <a:buAutoNum type="alphaLcPeriod"/>
            </a:pPr>
            <a:r>
              <a:rPr lang="en-US" dirty="0"/>
              <a:t>Macro level</a:t>
            </a:r>
          </a:p>
          <a:p>
            <a:pPr marL="514350" indent="-514350">
              <a:buFont typeface="+mj-lt"/>
              <a:buAutoNum type="arabicPeriod"/>
            </a:pPr>
            <a:endParaRPr lang="en-US" dirty="0"/>
          </a:p>
          <a:p>
            <a:pPr marL="514350" indent="-514350">
              <a:buFont typeface="+mj-lt"/>
              <a:buAutoNum type="arabicPeriod"/>
            </a:pPr>
            <a:r>
              <a:rPr lang="en-US" dirty="0"/>
              <a:t>How do you understand financing development? </a:t>
            </a:r>
          </a:p>
          <a:p>
            <a:pPr marL="514350" indent="-514350">
              <a:buFont typeface="+mj-lt"/>
              <a:buAutoNum type="arabicPeriod"/>
            </a:pPr>
            <a:endParaRPr lang="en-US" dirty="0"/>
          </a:p>
          <a:p>
            <a:pPr marL="514350" indent="-514350">
              <a:buFont typeface="+mj-lt"/>
              <a:buAutoNum type="arabicPeriod"/>
            </a:pPr>
            <a:r>
              <a:rPr lang="en-US" dirty="0"/>
              <a:t>How does one </a:t>
            </a:r>
            <a:r>
              <a:rPr lang="en-US" dirty="0" err="1"/>
              <a:t>prioritise</a:t>
            </a:r>
            <a:r>
              <a:rPr lang="en-US" dirty="0"/>
              <a:t> one development need over another?</a:t>
            </a:r>
          </a:p>
        </p:txBody>
      </p:sp>
    </p:spTree>
    <p:extLst>
      <p:ext uri="{BB962C8B-B14F-4D97-AF65-F5344CB8AC3E}">
        <p14:creationId xmlns:p14="http://schemas.microsoft.com/office/powerpoint/2010/main" val="23158729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2ECED9-08AC-8C40-A264-B74B61CB475D}"/>
              </a:ext>
            </a:extLst>
          </p:cNvPr>
          <p:cNvSpPr>
            <a:spLocks noGrp="1"/>
          </p:cNvSpPr>
          <p:nvPr>
            <p:ph type="title"/>
          </p:nvPr>
        </p:nvSpPr>
        <p:spPr>
          <a:xfrm>
            <a:off x="6392598" y="640263"/>
            <a:ext cx="5221266" cy="1344975"/>
          </a:xfrm>
        </p:spPr>
        <p:txBody>
          <a:bodyPr>
            <a:normAutofit/>
          </a:bodyPr>
          <a:lstStyle/>
          <a:p>
            <a:pPr algn="ctr"/>
            <a:r>
              <a:rPr lang="en-US" sz="4000"/>
              <a:t>Interrelated practices</a:t>
            </a:r>
          </a:p>
        </p:txBody>
      </p:sp>
      <p:pic>
        <p:nvPicPr>
          <p:cNvPr id="7" name="Content Placeholder 3">
            <a:extLst>
              <a:ext uri="{FF2B5EF4-FFF2-40B4-BE49-F238E27FC236}">
                <a16:creationId xmlns:a16="http://schemas.microsoft.com/office/drawing/2014/main" id="{0CBD01EE-3847-934B-B895-8A88A1154246}"/>
              </a:ext>
            </a:extLst>
          </p:cNvPr>
          <p:cNvPicPr>
            <a:picLocks noChangeAspect="1"/>
          </p:cNvPicPr>
          <p:nvPr/>
        </p:nvPicPr>
        <p:blipFill>
          <a:blip r:embed="rId2"/>
          <a:stretch>
            <a:fillRect/>
          </a:stretch>
        </p:blipFill>
        <p:spPr>
          <a:xfrm>
            <a:off x="484632" y="909667"/>
            <a:ext cx="5126736" cy="4883216"/>
          </a:xfrm>
          <a:prstGeom prst="rect">
            <a:avLst/>
          </a:prstGeom>
        </p:spPr>
      </p:pic>
      <p:sp>
        <p:nvSpPr>
          <p:cNvPr id="9" name="Content Placeholder 8">
            <a:extLst>
              <a:ext uri="{FF2B5EF4-FFF2-40B4-BE49-F238E27FC236}">
                <a16:creationId xmlns:a16="http://schemas.microsoft.com/office/drawing/2014/main" id="{461E14B5-032E-4600-9DEA-7C539D8538A3}"/>
              </a:ext>
            </a:extLst>
          </p:cNvPr>
          <p:cNvSpPr>
            <a:spLocks noGrp="1"/>
          </p:cNvSpPr>
          <p:nvPr>
            <p:ph idx="1"/>
          </p:nvPr>
        </p:nvSpPr>
        <p:spPr>
          <a:xfrm>
            <a:off x="6391903" y="2121763"/>
            <a:ext cx="5235490" cy="3773010"/>
          </a:xfrm>
        </p:spPr>
        <p:txBody>
          <a:bodyPr>
            <a:normAutofit/>
          </a:bodyPr>
          <a:lstStyle/>
          <a:p>
            <a:r>
              <a:rPr lang="en-GB" sz="1400"/>
              <a:t>budget management – managing the sources of funding and expenditure, and allocating those resources in line with organisational priorities and expected financial performance;</a:t>
            </a:r>
          </a:p>
          <a:p>
            <a:r>
              <a:rPr lang="en-GB" sz="1400"/>
              <a:t>financial controls – the rules, processes, and procedures that address risks and ensure that financial resources are being recorded and used in the right way, for the right purpose, and at the right time;</a:t>
            </a:r>
          </a:p>
          <a:p>
            <a:r>
              <a:rPr lang="en-GB" sz="1400"/>
              <a:t>value management – measuring, prioritising, and allocating financial resources based on the expected cost-effectiveness or value for money (VFM) to be derived (sometimes termed "performance management"); and</a:t>
            </a:r>
          </a:p>
          <a:p>
            <a:r>
              <a:rPr lang="en-GB" sz="1400"/>
              <a:t>governance and accountability – roles, responsibilities, delegations, and structures for making decisions, through which strong financial management can be introduced, practised, reported, and evaluated.</a:t>
            </a:r>
          </a:p>
          <a:p>
            <a:endParaRPr lang="en-US" sz="1400"/>
          </a:p>
        </p:txBody>
      </p:sp>
    </p:spTree>
    <p:extLst>
      <p:ext uri="{BB962C8B-B14F-4D97-AF65-F5344CB8AC3E}">
        <p14:creationId xmlns:p14="http://schemas.microsoft.com/office/powerpoint/2010/main" val="38176986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B51E3A9D-55F9-5241-86E0-8AD09387F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004" y="546223"/>
            <a:ext cx="8066903" cy="5604144"/>
          </a:xfrm>
          <a:prstGeom prst="rect">
            <a:avLst/>
          </a:prstGeom>
        </p:spPr>
      </p:pic>
    </p:spTree>
    <p:extLst>
      <p:ext uri="{BB962C8B-B14F-4D97-AF65-F5344CB8AC3E}">
        <p14:creationId xmlns:p14="http://schemas.microsoft.com/office/powerpoint/2010/main" val="21207229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1D93A2-A2F8-C54A-89DA-5B59CBEE9533}"/>
              </a:ext>
            </a:extLst>
          </p:cNvPr>
          <p:cNvPicPr>
            <a:picLocks noChangeAspect="1"/>
          </p:cNvPicPr>
          <p:nvPr/>
        </p:nvPicPr>
        <p:blipFill rotWithShape="1">
          <a:blip r:embed="rId2">
            <a:alphaModFix/>
            <a:extLst/>
          </a:blip>
          <a:srcRect r="756" b="-1"/>
          <a:stretch/>
        </p:blipFill>
        <p:spPr>
          <a:xfrm>
            <a:off x="-305" y="-1"/>
            <a:ext cx="6423053" cy="6858001"/>
          </a:xfrm>
          <a:prstGeom prst="rect">
            <a:avLst/>
          </a:prstGeom>
        </p:spPr>
      </p:pic>
      <p:pic>
        <p:nvPicPr>
          <p:cNvPr id="26" name="Picture 25">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7E8E8C0-D072-FB46-AC4C-0B3BA50F2D97}"/>
              </a:ext>
            </a:extLst>
          </p:cNvPr>
          <p:cNvSpPr txBox="1"/>
          <p:nvPr/>
        </p:nvSpPr>
        <p:spPr>
          <a:xfrm>
            <a:off x="6748272" y="3992591"/>
            <a:ext cx="4800261" cy="164459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a:solidFill>
                  <a:srgbClr val="000000"/>
                </a:solidFill>
                <a:latin typeface="+mj-lt"/>
                <a:ea typeface="+mj-ea"/>
                <a:cs typeface="+mj-cs"/>
              </a:rPr>
              <a:t>position statements  </a:t>
            </a:r>
          </a:p>
          <a:p>
            <a:pPr>
              <a:lnSpc>
                <a:spcPct val="90000"/>
              </a:lnSpc>
              <a:spcBef>
                <a:spcPct val="0"/>
              </a:spcBef>
              <a:spcAft>
                <a:spcPts val="600"/>
              </a:spcAft>
            </a:pPr>
            <a:endParaRPr lang="en-US" sz="4400">
              <a:solidFill>
                <a:srgbClr val="000000"/>
              </a:solidFill>
              <a:latin typeface="+mj-lt"/>
              <a:ea typeface="+mj-ea"/>
              <a:cs typeface="+mj-cs"/>
            </a:endParaRPr>
          </a:p>
        </p:txBody>
      </p:sp>
    </p:spTree>
    <p:extLst>
      <p:ext uri="{BB962C8B-B14F-4D97-AF65-F5344CB8AC3E}">
        <p14:creationId xmlns:p14="http://schemas.microsoft.com/office/powerpoint/2010/main" val="20510260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9244F-DA2A-5047-BD76-B6D1704E8A4F}"/>
              </a:ext>
            </a:extLst>
          </p:cNvPr>
          <p:cNvSpPr>
            <a:spLocks noGrp="1"/>
          </p:cNvSpPr>
          <p:nvPr>
            <p:ph type="title"/>
          </p:nvPr>
        </p:nvSpPr>
        <p:spPr/>
        <p:txBody>
          <a:bodyPr/>
          <a:lstStyle/>
          <a:p>
            <a:r>
              <a:rPr lang="en-US" dirty="0"/>
              <a:t>IFF</a:t>
            </a:r>
          </a:p>
        </p:txBody>
      </p:sp>
      <p:graphicFrame>
        <p:nvGraphicFramePr>
          <p:cNvPr id="4" name="Content Placeholder 3">
            <a:extLst>
              <a:ext uri="{FF2B5EF4-FFF2-40B4-BE49-F238E27FC236}">
                <a16:creationId xmlns:a16="http://schemas.microsoft.com/office/drawing/2014/main" id="{4063EF6D-3213-854C-BBFE-76E9E75EAEF0}"/>
              </a:ext>
            </a:extLst>
          </p:cNvPr>
          <p:cNvGraphicFramePr>
            <a:graphicFrameLocks noGrp="1"/>
          </p:cNvGraphicFramePr>
          <p:nvPr>
            <p:ph idx="1"/>
            <p:extLst>
              <p:ext uri="{D42A27DB-BD31-4B8C-83A1-F6EECF244321}">
                <p14:modId xmlns:p14="http://schemas.microsoft.com/office/powerpoint/2010/main" val="441220997"/>
              </p:ext>
            </p:extLst>
          </p:nvPr>
        </p:nvGraphicFramePr>
        <p:xfrm>
          <a:off x="367864" y="1382867"/>
          <a:ext cx="5217928" cy="479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1EA3F8B7-20D9-2041-A9B2-E2D6753CCEEE}"/>
              </a:ext>
            </a:extLst>
          </p:cNvPr>
          <p:cNvGraphicFramePr>
            <a:graphicFrameLocks/>
          </p:cNvGraphicFramePr>
          <p:nvPr>
            <p:extLst>
              <p:ext uri="{D42A27DB-BD31-4B8C-83A1-F6EECF244321}">
                <p14:modId xmlns:p14="http://schemas.microsoft.com/office/powerpoint/2010/main" val="2674695297"/>
              </p:ext>
            </p:extLst>
          </p:nvPr>
        </p:nvGraphicFramePr>
        <p:xfrm>
          <a:off x="6266792" y="1382867"/>
          <a:ext cx="5557345" cy="5236853"/>
        </p:xfrm>
        <a:graphic>
          <a:graphicData uri="http://schemas.openxmlformats.org/drawingml/2006/table">
            <a:tbl>
              <a:tblPr firstRow="1" firstCol="1" bandRow="1">
                <a:tableStyleId>{5C22544A-7EE6-4342-B048-85BDC9FD1C3A}</a:tableStyleId>
              </a:tblPr>
              <a:tblGrid>
                <a:gridCol w="5557345">
                  <a:extLst>
                    <a:ext uri="{9D8B030D-6E8A-4147-A177-3AD203B41FA5}">
                      <a16:colId xmlns:a16="http://schemas.microsoft.com/office/drawing/2014/main" val="1061619452"/>
                    </a:ext>
                  </a:extLst>
                </a:gridCol>
              </a:tblGrid>
              <a:tr h="889867">
                <a:tc>
                  <a:txBody>
                    <a:bodyPr/>
                    <a:lstStyle/>
                    <a:p>
                      <a:pPr algn="just">
                        <a:lnSpc>
                          <a:spcPct val="107000"/>
                        </a:lnSpc>
                        <a:spcAft>
                          <a:spcPts val="0"/>
                        </a:spcAft>
                      </a:pPr>
                      <a:r>
                        <a:rPr lang="en-GB" sz="2000" dirty="0">
                          <a:solidFill>
                            <a:schemeClr val="tx1"/>
                          </a:solidFill>
                          <a:effectLst/>
                        </a:rPr>
                        <a:t>Funds with criminal origin, such as proceeds of crime </a:t>
                      </a:r>
                      <a:endParaRPr lang="en-US" sz="2000" dirty="0">
                        <a:solidFill>
                          <a:schemeClr val="tx1"/>
                        </a:solidFill>
                        <a:effectLst/>
                      </a:endParaRPr>
                    </a:p>
                    <a:p>
                      <a:pPr algn="just">
                        <a:lnSpc>
                          <a:spcPct val="107000"/>
                        </a:lnSpc>
                        <a:spcAft>
                          <a:spcPts val="0"/>
                        </a:spcAft>
                      </a:pPr>
                      <a:r>
                        <a:rPr lang="en-GB" sz="2000" dirty="0">
                          <a:solidFill>
                            <a:schemeClr val="tx1"/>
                          </a:solidFill>
                          <a:effectLst/>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768" marR="60768" marT="0" marB="0">
                    <a:solidFill>
                      <a:schemeClr val="accent2">
                        <a:lumMod val="60000"/>
                        <a:lumOff val="40000"/>
                      </a:schemeClr>
                    </a:solidFill>
                  </a:tcPr>
                </a:tc>
                <a:extLst>
                  <a:ext uri="{0D108BD9-81ED-4DB2-BD59-A6C34878D82A}">
                    <a16:rowId xmlns:a16="http://schemas.microsoft.com/office/drawing/2014/main" val="1633018341"/>
                  </a:ext>
                </a:extLst>
              </a:tr>
              <a:tr h="889867">
                <a:tc>
                  <a:txBody>
                    <a:bodyPr/>
                    <a:lstStyle/>
                    <a:p>
                      <a:pPr algn="just">
                        <a:lnSpc>
                          <a:spcPct val="107000"/>
                        </a:lnSpc>
                        <a:spcAft>
                          <a:spcPts val="0"/>
                        </a:spcAft>
                      </a:pPr>
                      <a:r>
                        <a:rPr lang="en-GB" sz="2000" dirty="0">
                          <a:solidFill>
                            <a:schemeClr val="tx1"/>
                          </a:solidFill>
                          <a:effectLst/>
                        </a:rPr>
                        <a:t>Funds with a criminal destination, such as bribery, terrorist financing or conflict financing</a:t>
                      </a:r>
                      <a:endParaRPr lang="en-US" sz="2000" dirty="0">
                        <a:solidFill>
                          <a:schemeClr val="tx1"/>
                        </a:solidFill>
                        <a:effectLst/>
                      </a:endParaRPr>
                    </a:p>
                    <a:p>
                      <a:pPr algn="just">
                        <a:lnSpc>
                          <a:spcPct val="107000"/>
                        </a:lnSpc>
                        <a:spcAft>
                          <a:spcPts val="0"/>
                        </a:spcAft>
                      </a:pPr>
                      <a:r>
                        <a:rPr lang="en-GB" sz="2000" dirty="0">
                          <a:solidFill>
                            <a:schemeClr val="tx1"/>
                          </a:solidFill>
                          <a:effectLst/>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768" marR="60768" marT="0" marB="0">
                    <a:solidFill>
                      <a:schemeClr val="accent4">
                        <a:lumMod val="60000"/>
                        <a:lumOff val="40000"/>
                      </a:schemeClr>
                    </a:solidFill>
                  </a:tcPr>
                </a:tc>
                <a:extLst>
                  <a:ext uri="{0D108BD9-81ED-4DB2-BD59-A6C34878D82A}">
                    <a16:rowId xmlns:a16="http://schemas.microsoft.com/office/drawing/2014/main" val="3502302475"/>
                  </a:ext>
                </a:extLst>
              </a:tr>
              <a:tr h="728861">
                <a:tc>
                  <a:txBody>
                    <a:bodyPr/>
                    <a:lstStyle/>
                    <a:p>
                      <a:pPr algn="just">
                        <a:lnSpc>
                          <a:spcPct val="107000"/>
                        </a:lnSpc>
                        <a:spcAft>
                          <a:spcPts val="0"/>
                        </a:spcAft>
                      </a:pPr>
                      <a:r>
                        <a:rPr lang="en-GB" sz="2000" dirty="0">
                          <a:solidFill>
                            <a:schemeClr val="tx1"/>
                          </a:solidFill>
                          <a:effectLst/>
                        </a:rPr>
                        <a:t>Funds associated with tax evasion</a:t>
                      </a:r>
                      <a:endParaRPr lang="en-US" sz="2000" dirty="0">
                        <a:solidFill>
                          <a:schemeClr val="tx1"/>
                        </a:solidFill>
                        <a:effectLst/>
                      </a:endParaRPr>
                    </a:p>
                    <a:p>
                      <a:pPr algn="just">
                        <a:lnSpc>
                          <a:spcPct val="107000"/>
                        </a:lnSpc>
                        <a:spcAft>
                          <a:spcPts val="0"/>
                        </a:spcAft>
                      </a:pPr>
                      <a:r>
                        <a:rPr lang="en-GB" sz="2000" dirty="0">
                          <a:solidFill>
                            <a:schemeClr val="tx1"/>
                          </a:solidFill>
                          <a:effectLst/>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768" marR="60768" marT="0" marB="0">
                    <a:solidFill>
                      <a:schemeClr val="accent5">
                        <a:lumMod val="60000"/>
                        <a:lumOff val="40000"/>
                      </a:schemeClr>
                    </a:solidFill>
                  </a:tcPr>
                </a:tc>
                <a:extLst>
                  <a:ext uri="{0D108BD9-81ED-4DB2-BD59-A6C34878D82A}">
                    <a16:rowId xmlns:a16="http://schemas.microsoft.com/office/drawing/2014/main" val="3238030406"/>
                  </a:ext>
                </a:extLst>
              </a:tr>
              <a:tr h="889867">
                <a:tc>
                  <a:txBody>
                    <a:bodyPr/>
                    <a:lstStyle/>
                    <a:p>
                      <a:pPr algn="just">
                        <a:lnSpc>
                          <a:spcPct val="107000"/>
                        </a:lnSpc>
                        <a:spcAft>
                          <a:spcPts val="0"/>
                        </a:spcAft>
                      </a:pPr>
                      <a:r>
                        <a:rPr lang="en-GB" sz="2000" dirty="0">
                          <a:solidFill>
                            <a:schemeClr val="tx1"/>
                          </a:solidFill>
                          <a:effectLst/>
                        </a:rPr>
                        <a:t>Transfers to, by, or for, entities subject to financial sanctions</a:t>
                      </a:r>
                      <a:endParaRPr lang="en-US" sz="2000" dirty="0">
                        <a:solidFill>
                          <a:schemeClr val="tx1"/>
                        </a:solidFill>
                        <a:effectLst/>
                      </a:endParaRPr>
                    </a:p>
                    <a:p>
                      <a:pPr algn="just">
                        <a:lnSpc>
                          <a:spcPct val="107000"/>
                        </a:lnSpc>
                        <a:spcAft>
                          <a:spcPts val="0"/>
                        </a:spcAft>
                      </a:pPr>
                      <a:r>
                        <a:rPr lang="en-GB" sz="2000" dirty="0">
                          <a:solidFill>
                            <a:schemeClr val="tx1"/>
                          </a:solidFill>
                          <a:effectLst/>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768" marR="60768" marT="0" marB="0">
                    <a:solidFill>
                      <a:schemeClr val="accent6">
                        <a:lumMod val="60000"/>
                        <a:lumOff val="40000"/>
                      </a:schemeClr>
                    </a:solidFill>
                  </a:tcPr>
                </a:tc>
                <a:extLst>
                  <a:ext uri="{0D108BD9-81ED-4DB2-BD59-A6C34878D82A}">
                    <a16:rowId xmlns:a16="http://schemas.microsoft.com/office/drawing/2014/main" val="2117631439"/>
                  </a:ext>
                </a:extLst>
              </a:tr>
              <a:tr h="1492023">
                <a:tc>
                  <a:txBody>
                    <a:bodyPr/>
                    <a:lstStyle/>
                    <a:p>
                      <a:pPr algn="just">
                        <a:lnSpc>
                          <a:spcPct val="107000"/>
                        </a:lnSpc>
                        <a:spcAft>
                          <a:spcPts val="0"/>
                        </a:spcAft>
                      </a:pPr>
                      <a:r>
                        <a:rPr lang="en-GB" sz="2000" dirty="0">
                          <a:solidFill>
                            <a:schemeClr val="tx1"/>
                          </a:solidFill>
                          <a:effectLst/>
                        </a:rPr>
                        <a:t>Transfers which seek to evade anti money laundering/counter terrorist financing measures or other legal requirements (such as transparency or capital controls)</a:t>
                      </a:r>
                      <a:endParaRPr lang="en-US" sz="2000" dirty="0">
                        <a:solidFill>
                          <a:schemeClr val="tx1"/>
                        </a:solidFill>
                        <a:effectLst/>
                      </a:endParaRPr>
                    </a:p>
                    <a:p>
                      <a:pPr algn="just">
                        <a:lnSpc>
                          <a:spcPct val="107000"/>
                        </a:lnSpc>
                        <a:spcAft>
                          <a:spcPts val="0"/>
                        </a:spcAft>
                      </a:pPr>
                      <a:r>
                        <a:rPr lang="en-GB" sz="2000" dirty="0">
                          <a:solidFill>
                            <a:schemeClr val="tx1"/>
                          </a:solidFill>
                          <a:effectLst/>
                        </a:rPr>
                        <a:t>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768" marR="60768" marT="0" marB="0"/>
                </a:tc>
                <a:extLst>
                  <a:ext uri="{0D108BD9-81ED-4DB2-BD59-A6C34878D82A}">
                    <a16:rowId xmlns:a16="http://schemas.microsoft.com/office/drawing/2014/main" val="442860474"/>
                  </a:ext>
                </a:extLst>
              </a:tr>
            </a:tbl>
          </a:graphicData>
        </a:graphic>
      </p:graphicFrame>
    </p:spTree>
    <p:extLst>
      <p:ext uri="{BB962C8B-B14F-4D97-AF65-F5344CB8AC3E}">
        <p14:creationId xmlns:p14="http://schemas.microsoft.com/office/powerpoint/2010/main" val="1258814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85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rc_mi" descr="Related image">
            <a:hlinkClick r:id="rId2"/>
            <a:extLst>
              <a:ext uri="{FF2B5EF4-FFF2-40B4-BE49-F238E27FC236}">
                <a16:creationId xmlns:a16="http://schemas.microsoft.com/office/drawing/2014/main" id="{B76672E2-5C23-1940-864C-637A683529AB}"/>
              </a:ext>
            </a:extLst>
          </p:cNvPr>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1843278" y="643467"/>
            <a:ext cx="8505444" cy="5571066"/>
          </a:xfrm>
          <a:prstGeom prst="rect">
            <a:avLst/>
          </a:prstGeom>
          <a:noFill/>
        </p:spPr>
      </p:pic>
    </p:spTree>
    <p:extLst>
      <p:ext uri="{BB962C8B-B14F-4D97-AF65-F5344CB8AC3E}">
        <p14:creationId xmlns:p14="http://schemas.microsoft.com/office/powerpoint/2010/main" val="1521484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D4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7F70B-3F10-7741-AAD9-7F315533B82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The case of Associated British Foods – Zambia Sugar PLC</a:t>
            </a:r>
          </a:p>
        </p:txBody>
      </p:sp>
      <p:pic>
        <p:nvPicPr>
          <p:cNvPr id="4" name="Content Placeholder 3" descr="C:\Users\c1753599\Desktop\IMG_0775.jpg">
            <a:extLst>
              <a:ext uri="{FF2B5EF4-FFF2-40B4-BE49-F238E27FC236}">
                <a16:creationId xmlns:a16="http://schemas.microsoft.com/office/drawing/2014/main" id="{9CFF62A0-2E79-D045-B42E-47D896E7B954}"/>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392434" y="1306787"/>
            <a:ext cx="7834365" cy="4396181"/>
          </a:xfrm>
          <a:prstGeom prst="rect">
            <a:avLst/>
          </a:prstGeom>
          <a:noFill/>
        </p:spPr>
      </p:pic>
    </p:spTree>
    <p:extLst>
      <p:ext uri="{BB962C8B-B14F-4D97-AF65-F5344CB8AC3E}">
        <p14:creationId xmlns:p14="http://schemas.microsoft.com/office/powerpoint/2010/main" val="4157683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A5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FF83A-DC52-B54C-B44C-93FBB3F72B5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000" kern="1200">
                <a:solidFill>
                  <a:srgbClr val="FFFFFF"/>
                </a:solidFill>
                <a:latin typeface="+mj-lt"/>
                <a:ea typeface="+mj-ea"/>
                <a:cs typeface="+mj-cs"/>
              </a:rPr>
              <a:t>Illegal money used/transferred legally</a:t>
            </a:r>
          </a:p>
        </p:txBody>
      </p:sp>
      <p:pic>
        <p:nvPicPr>
          <p:cNvPr id="4" name="Content Placeholder 3">
            <a:extLst>
              <a:ext uri="{FF2B5EF4-FFF2-40B4-BE49-F238E27FC236}">
                <a16:creationId xmlns:a16="http://schemas.microsoft.com/office/drawing/2014/main" id="{CDA45A36-053A-CA49-AA3D-40CD6A96CFD1}"/>
              </a:ext>
            </a:extLst>
          </p:cNvPr>
          <p:cNvPicPr>
            <a:picLocks noGrp="1" noChangeAspect="1"/>
          </p:cNvPicPr>
          <p:nvPr>
            <p:ph idx="1"/>
          </p:nvPr>
        </p:nvPicPr>
        <p:blipFill>
          <a:blip r:embed="rId2"/>
          <a:stretch>
            <a:fillRect/>
          </a:stretch>
        </p:blipFill>
        <p:spPr>
          <a:xfrm>
            <a:off x="4038600" y="1243890"/>
            <a:ext cx="7188199" cy="4366830"/>
          </a:xfrm>
          <a:prstGeom prst="rect">
            <a:avLst/>
          </a:prstGeom>
        </p:spPr>
      </p:pic>
    </p:spTree>
    <p:extLst>
      <p:ext uri="{BB962C8B-B14F-4D97-AF65-F5344CB8AC3E}">
        <p14:creationId xmlns:p14="http://schemas.microsoft.com/office/powerpoint/2010/main" val="18501579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F331FB-8B0E-044E-8D78-4D2E4B96B9C5}"/>
              </a:ext>
            </a:extLst>
          </p:cNvPr>
          <p:cNvPicPr>
            <a:picLocks noChangeAspect="1"/>
          </p:cNvPicPr>
          <p:nvPr/>
        </p:nvPicPr>
        <p:blipFill>
          <a:blip r:embed="rId2"/>
          <a:stretch>
            <a:fillRect/>
          </a:stretch>
        </p:blipFill>
        <p:spPr>
          <a:xfrm>
            <a:off x="838851" y="1193800"/>
            <a:ext cx="10654975" cy="4155440"/>
          </a:xfrm>
          <a:prstGeom prst="rect">
            <a:avLst/>
          </a:prstGeom>
        </p:spPr>
      </p:pic>
    </p:spTree>
    <p:extLst>
      <p:ext uri="{BB962C8B-B14F-4D97-AF65-F5344CB8AC3E}">
        <p14:creationId xmlns:p14="http://schemas.microsoft.com/office/powerpoint/2010/main" val="18494174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F5BB49-81D9-5644-ABF2-6143B8FFDE71}"/>
              </a:ext>
            </a:extLst>
          </p:cNvPr>
          <p:cNvPicPr>
            <a:picLocks noChangeAspect="1"/>
          </p:cNvPicPr>
          <p:nvPr/>
        </p:nvPicPr>
        <p:blipFill rotWithShape="1">
          <a:blip r:embed="rId2"/>
          <a:srcRect b="3846"/>
          <a:stretch/>
        </p:blipFill>
        <p:spPr>
          <a:xfrm>
            <a:off x="20" y="10"/>
            <a:ext cx="12191980" cy="6857990"/>
          </a:xfrm>
          <a:prstGeom prst="rect">
            <a:avLst/>
          </a:prstGeom>
        </p:spPr>
      </p:pic>
    </p:spTree>
    <p:extLst>
      <p:ext uri="{BB962C8B-B14F-4D97-AF65-F5344CB8AC3E}">
        <p14:creationId xmlns:p14="http://schemas.microsoft.com/office/powerpoint/2010/main" val="18255451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66A62-E764-4644-B2C4-2F97699C219A}"/>
              </a:ext>
            </a:extLst>
          </p:cNvPr>
          <p:cNvSpPr>
            <a:spLocks noGrp="1"/>
          </p:cNvSpPr>
          <p:nvPr>
            <p:ph type="title"/>
          </p:nvPr>
        </p:nvSpPr>
        <p:spPr/>
        <p:txBody>
          <a:bodyPr/>
          <a:lstStyle/>
          <a:p>
            <a:r>
              <a:rPr lang="en-US" dirty="0"/>
              <a:t>IFF at value chains creation stages</a:t>
            </a:r>
          </a:p>
        </p:txBody>
      </p:sp>
      <p:graphicFrame>
        <p:nvGraphicFramePr>
          <p:cNvPr id="4" name="Content Placeholder 3">
            <a:extLst>
              <a:ext uri="{FF2B5EF4-FFF2-40B4-BE49-F238E27FC236}">
                <a16:creationId xmlns:a16="http://schemas.microsoft.com/office/drawing/2014/main" id="{FF232017-0AAF-F348-BC38-05E5004E133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26290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0F0FAAB-AE0D-DA47-BF27-44086079DC5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7" descr="Image result for sdgs">
            <a:extLst>
              <a:ext uri="{FF2B5EF4-FFF2-40B4-BE49-F238E27FC236}">
                <a16:creationId xmlns:a16="http://schemas.microsoft.com/office/drawing/2014/main" id="{64C18FCB-874F-B04F-99E2-E4258D69A18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9269" y="596347"/>
            <a:ext cx="11953461" cy="540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825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FF4A7-6FED-A04E-BA0D-DB7211F17E67}"/>
              </a:ext>
            </a:extLst>
          </p:cNvPr>
          <p:cNvSpPr>
            <a:spLocks noGrp="1"/>
          </p:cNvSpPr>
          <p:nvPr>
            <p:ph type="title"/>
          </p:nvPr>
        </p:nvSpPr>
        <p:spPr/>
        <p:txBody>
          <a:bodyPr/>
          <a:lstStyle/>
          <a:p>
            <a:r>
              <a:rPr lang="en-US" dirty="0"/>
              <a:t>Further examples </a:t>
            </a:r>
          </a:p>
        </p:txBody>
      </p:sp>
      <p:graphicFrame>
        <p:nvGraphicFramePr>
          <p:cNvPr id="4" name="Content Placeholder 4">
            <a:extLst>
              <a:ext uri="{FF2B5EF4-FFF2-40B4-BE49-F238E27FC236}">
                <a16:creationId xmlns:a16="http://schemas.microsoft.com/office/drawing/2014/main" id="{4CA025A4-96E1-E84B-88A4-F32879FCF33E}"/>
              </a:ext>
            </a:extLst>
          </p:cNvPr>
          <p:cNvGraphicFramePr>
            <a:graphicFrameLocks noGrp="1"/>
          </p:cNvGraphicFramePr>
          <p:nvPr>
            <p:ph idx="1"/>
            <p:extLst>
              <p:ext uri="{D42A27DB-BD31-4B8C-83A1-F6EECF244321}">
                <p14:modId xmlns:p14="http://schemas.microsoft.com/office/powerpoint/2010/main" val="3339083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712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2498-FD5F-A64B-B692-9ED53A84BDC2}"/>
              </a:ext>
            </a:extLst>
          </p:cNvPr>
          <p:cNvSpPr>
            <a:spLocks noGrp="1"/>
          </p:cNvSpPr>
          <p:nvPr>
            <p:ph type="title"/>
          </p:nvPr>
        </p:nvSpPr>
        <p:spPr/>
        <p:txBody>
          <a:bodyPr/>
          <a:lstStyle/>
          <a:p>
            <a:r>
              <a:rPr lang="en-US" dirty="0"/>
              <a:t>Transfer mispricing </a:t>
            </a:r>
          </a:p>
        </p:txBody>
      </p:sp>
      <p:sp>
        <p:nvSpPr>
          <p:cNvPr id="3" name="Content Placeholder 2">
            <a:extLst>
              <a:ext uri="{FF2B5EF4-FFF2-40B4-BE49-F238E27FC236}">
                <a16:creationId xmlns:a16="http://schemas.microsoft.com/office/drawing/2014/main" id="{BDEB3022-E5D8-0041-9FA8-8FE95BD47A99}"/>
              </a:ext>
            </a:extLst>
          </p:cNvPr>
          <p:cNvSpPr>
            <a:spLocks noGrp="1"/>
          </p:cNvSpPr>
          <p:nvPr>
            <p:ph idx="1"/>
          </p:nvPr>
        </p:nvSpPr>
        <p:spPr/>
        <p:txBody>
          <a:bodyPr>
            <a:normAutofit/>
          </a:bodyPr>
          <a:lstStyle/>
          <a:p>
            <a:r>
              <a:rPr lang="en-US" dirty="0"/>
              <a:t>TP is legal </a:t>
            </a:r>
          </a:p>
          <a:p>
            <a:r>
              <a:rPr lang="en-US" dirty="0"/>
              <a:t>TMP or abusive TP is illegal</a:t>
            </a:r>
          </a:p>
          <a:p>
            <a:r>
              <a:rPr lang="en-US" dirty="0"/>
              <a:t>TP – what is it? </a:t>
            </a:r>
          </a:p>
          <a:p>
            <a:endParaRPr lang="en-US" dirty="0"/>
          </a:p>
          <a:p>
            <a:pPr marL="0" indent="0">
              <a:buNone/>
            </a:pPr>
            <a:r>
              <a:rPr lang="en-US" dirty="0"/>
              <a:t>TP is the general term for the pricing of cross border, intra firm transactions between related parties. It refers to the setting of prices for transactions between associated enterprises involving the transfer of property or services (UN Practical Manual Para 1.1.6)</a:t>
            </a:r>
          </a:p>
        </p:txBody>
      </p:sp>
    </p:spTree>
    <p:extLst>
      <p:ext uri="{BB962C8B-B14F-4D97-AF65-F5344CB8AC3E}">
        <p14:creationId xmlns:p14="http://schemas.microsoft.com/office/powerpoint/2010/main" val="39761272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13E9-A19C-074C-A53B-EACF594BAD8A}"/>
              </a:ext>
            </a:extLst>
          </p:cNvPr>
          <p:cNvSpPr>
            <a:spLocks noGrp="1"/>
          </p:cNvSpPr>
          <p:nvPr>
            <p:ph type="title"/>
          </p:nvPr>
        </p:nvSpPr>
        <p:spPr/>
        <p:txBody>
          <a:bodyPr/>
          <a:lstStyle/>
          <a:p>
            <a:r>
              <a:rPr lang="en-US" dirty="0"/>
              <a:t>Example </a:t>
            </a:r>
          </a:p>
        </p:txBody>
      </p:sp>
      <p:sp>
        <p:nvSpPr>
          <p:cNvPr id="3" name="Content Placeholder 2">
            <a:extLst>
              <a:ext uri="{FF2B5EF4-FFF2-40B4-BE49-F238E27FC236}">
                <a16:creationId xmlns:a16="http://schemas.microsoft.com/office/drawing/2014/main" id="{D6DB3E35-3FE9-4E4C-8781-59616D564570}"/>
              </a:ext>
            </a:extLst>
          </p:cNvPr>
          <p:cNvSpPr>
            <a:spLocks noGrp="1"/>
          </p:cNvSpPr>
          <p:nvPr>
            <p:ph idx="1"/>
          </p:nvPr>
        </p:nvSpPr>
        <p:spPr/>
        <p:txBody>
          <a:bodyPr/>
          <a:lstStyle/>
          <a:p>
            <a:pPr lvl="1"/>
            <a:r>
              <a:rPr lang="en-US" dirty="0"/>
              <a:t>Company A manufactures cars in Japan to be sold to customers in Germany </a:t>
            </a:r>
          </a:p>
          <a:p>
            <a:pPr lvl="1"/>
            <a:r>
              <a:rPr lang="en-US" dirty="0"/>
              <a:t>Cars are sold by Co A to Co B (distribution subsidiary) in Germany</a:t>
            </a:r>
          </a:p>
          <a:p>
            <a:pPr lvl="1"/>
            <a:r>
              <a:rPr lang="en-US" dirty="0"/>
              <a:t>Co B resells the cars to independent dealers</a:t>
            </a:r>
          </a:p>
          <a:p>
            <a:pPr lvl="1"/>
            <a:endParaRPr lang="en-US" dirty="0"/>
          </a:p>
          <a:p>
            <a:pPr lvl="1"/>
            <a:r>
              <a:rPr lang="en-US" dirty="0"/>
              <a:t>Cars cost $10,000 per unit to develop and build</a:t>
            </a:r>
          </a:p>
          <a:p>
            <a:pPr lvl="1"/>
            <a:r>
              <a:rPr lang="en-US" dirty="0"/>
              <a:t>Customer pays $20,000 for the car</a:t>
            </a:r>
          </a:p>
          <a:p>
            <a:pPr lvl="1"/>
            <a:r>
              <a:rPr lang="en-US" dirty="0"/>
              <a:t>Independent dealer earns gross profit of 15% of the end sale price ($3000) per car - (buying at $17,000 from Co B per unit)</a:t>
            </a:r>
          </a:p>
          <a:p>
            <a:pPr lvl="1"/>
            <a:r>
              <a:rPr lang="en-US" dirty="0"/>
              <a:t>That leaves $7,000 (20000-3000-10000) to cover freight, selling/marketing costs, overheads, R&amp;D and profit for Co A and Co B</a:t>
            </a:r>
          </a:p>
          <a:p>
            <a:endParaRPr lang="en-US" dirty="0"/>
          </a:p>
        </p:txBody>
      </p:sp>
    </p:spTree>
    <p:extLst>
      <p:ext uri="{BB962C8B-B14F-4D97-AF65-F5344CB8AC3E}">
        <p14:creationId xmlns:p14="http://schemas.microsoft.com/office/powerpoint/2010/main" val="20224274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B288-36FB-FF47-B376-E471E52BA3F2}"/>
              </a:ext>
            </a:extLst>
          </p:cNvPr>
          <p:cNvSpPr>
            <a:spLocks noGrp="1"/>
          </p:cNvSpPr>
          <p:nvPr>
            <p:ph type="title"/>
          </p:nvPr>
        </p:nvSpPr>
        <p:spPr/>
        <p:txBody>
          <a:bodyPr/>
          <a:lstStyle/>
          <a:p>
            <a:r>
              <a:rPr lang="en-US" dirty="0"/>
              <a:t>TMP</a:t>
            </a:r>
          </a:p>
        </p:txBody>
      </p:sp>
      <p:sp>
        <p:nvSpPr>
          <p:cNvPr id="3" name="Content Placeholder 2">
            <a:extLst>
              <a:ext uri="{FF2B5EF4-FFF2-40B4-BE49-F238E27FC236}">
                <a16:creationId xmlns:a16="http://schemas.microsoft.com/office/drawing/2014/main" id="{283FC198-05F9-E040-A966-AC4EF9701212}"/>
              </a:ext>
            </a:extLst>
          </p:cNvPr>
          <p:cNvSpPr>
            <a:spLocks noGrp="1"/>
          </p:cNvSpPr>
          <p:nvPr>
            <p:ph idx="1"/>
          </p:nvPr>
        </p:nvSpPr>
        <p:spPr/>
        <p:txBody>
          <a:bodyPr>
            <a:normAutofit lnSpcReduction="10000"/>
          </a:bodyPr>
          <a:lstStyle/>
          <a:p>
            <a:r>
              <a:rPr lang="en-US" dirty="0"/>
              <a:t>How much should Co A charge Co B for the cars?</a:t>
            </a:r>
          </a:p>
          <a:p>
            <a:pPr lvl="1"/>
            <a:r>
              <a:rPr lang="en-US" dirty="0"/>
              <a:t>Related companies </a:t>
            </a:r>
          </a:p>
          <a:p>
            <a:pPr lvl="1"/>
            <a:r>
              <a:rPr lang="en-US" dirty="0"/>
              <a:t>Cross border</a:t>
            </a:r>
          </a:p>
          <a:p>
            <a:r>
              <a:rPr lang="en-US" dirty="0"/>
              <a:t>ALP</a:t>
            </a:r>
          </a:p>
          <a:p>
            <a:pPr lvl="1"/>
            <a:r>
              <a:rPr lang="en-US" dirty="0"/>
              <a:t>Profit margin of other manufacturers</a:t>
            </a:r>
          </a:p>
          <a:p>
            <a:pPr lvl="1"/>
            <a:r>
              <a:rPr lang="en-US" dirty="0"/>
              <a:t>Co B’s distribution costs</a:t>
            </a:r>
          </a:p>
          <a:p>
            <a:pPr lvl="1"/>
            <a:r>
              <a:rPr lang="en-US" dirty="0"/>
              <a:t>Per unit freight costs from Japan to Germany</a:t>
            </a:r>
          </a:p>
          <a:p>
            <a:pPr lvl="1"/>
            <a:r>
              <a:rPr lang="en-US" dirty="0"/>
              <a:t>Retail prices charged by competing companies for their cars</a:t>
            </a:r>
          </a:p>
          <a:p>
            <a:pPr lvl="1"/>
            <a:r>
              <a:rPr lang="en-US" dirty="0"/>
              <a:t>Prices charged selling similar cars to unrelated dealers in Japan</a:t>
            </a:r>
          </a:p>
          <a:p>
            <a:pPr lvl="1"/>
            <a:r>
              <a:rPr lang="en-US" dirty="0"/>
              <a:t>Co A’s total investment in manufacturing plant and equipment</a:t>
            </a:r>
          </a:p>
          <a:p>
            <a:pPr lvl="1"/>
            <a:r>
              <a:rPr lang="en-US" dirty="0"/>
              <a:t>Whether Co A uses the same brand in Japan and Germany</a:t>
            </a:r>
          </a:p>
        </p:txBody>
      </p:sp>
    </p:spTree>
    <p:extLst>
      <p:ext uri="{BB962C8B-B14F-4D97-AF65-F5344CB8AC3E}">
        <p14:creationId xmlns:p14="http://schemas.microsoft.com/office/powerpoint/2010/main" val="350180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E0E5-DA64-B94F-A343-F4AF7F13B548}"/>
              </a:ext>
            </a:extLst>
          </p:cNvPr>
          <p:cNvSpPr>
            <a:spLocks noGrp="1"/>
          </p:cNvSpPr>
          <p:nvPr>
            <p:ph type="title"/>
          </p:nvPr>
        </p:nvSpPr>
        <p:spPr/>
        <p:txBody>
          <a:bodyPr/>
          <a:lstStyle/>
          <a:p>
            <a:r>
              <a:rPr lang="en-US" dirty="0"/>
              <a:t>IFF losses</a:t>
            </a:r>
          </a:p>
        </p:txBody>
      </p:sp>
      <p:graphicFrame>
        <p:nvGraphicFramePr>
          <p:cNvPr id="10" name="Content Placeholder 9">
            <a:extLst>
              <a:ext uri="{FF2B5EF4-FFF2-40B4-BE49-F238E27FC236}">
                <a16:creationId xmlns:a16="http://schemas.microsoft.com/office/drawing/2014/main" id="{6F82CEC8-BE1F-854F-9F64-6659A839595D}"/>
              </a:ext>
            </a:extLst>
          </p:cNvPr>
          <p:cNvGraphicFramePr>
            <a:graphicFrameLocks noGrp="1"/>
          </p:cNvGraphicFramePr>
          <p:nvPr>
            <p:ph idx="1"/>
            <p:extLst>
              <p:ext uri="{D42A27DB-BD31-4B8C-83A1-F6EECF244321}">
                <p14:modId xmlns:p14="http://schemas.microsoft.com/office/powerpoint/2010/main" val="2825527043"/>
              </p:ext>
            </p:extLst>
          </p:nvPr>
        </p:nvGraphicFramePr>
        <p:xfrm>
          <a:off x="838200" y="2074545"/>
          <a:ext cx="10515600" cy="2443163"/>
        </p:xfrm>
        <a:graphic>
          <a:graphicData uri="http://schemas.openxmlformats.org/drawingml/2006/table">
            <a:tbl>
              <a:tblPr firstRow="1" bandRow="1">
                <a:tableStyleId>{85BE263C-DBD7-4A20-BB59-AAB30ACAA65A}</a:tableStyleId>
              </a:tblPr>
              <a:tblGrid>
                <a:gridCol w="2545080">
                  <a:extLst>
                    <a:ext uri="{9D8B030D-6E8A-4147-A177-3AD203B41FA5}">
                      <a16:colId xmlns:a16="http://schemas.microsoft.com/office/drawing/2014/main" val="375481056"/>
                    </a:ext>
                  </a:extLst>
                </a:gridCol>
                <a:gridCol w="7970520">
                  <a:extLst>
                    <a:ext uri="{9D8B030D-6E8A-4147-A177-3AD203B41FA5}">
                      <a16:colId xmlns:a16="http://schemas.microsoft.com/office/drawing/2014/main" val="3336152823"/>
                    </a:ext>
                  </a:extLst>
                </a:gridCol>
              </a:tblGrid>
              <a:tr h="370840">
                <a:tc>
                  <a:txBody>
                    <a:bodyPr/>
                    <a:lstStyle/>
                    <a:p>
                      <a:pPr algn="l">
                        <a:lnSpc>
                          <a:spcPct val="107000"/>
                        </a:lnSpc>
                        <a:spcAft>
                          <a:spcPts val="0"/>
                        </a:spcAft>
                      </a:pPr>
                      <a:r>
                        <a:rPr lang="en-GB" sz="1400" dirty="0">
                          <a:effectLst/>
                        </a:rPr>
                        <a:t>Organisations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400" dirty="0">
                          <a:effectLst/>
                        </a:rPr>
                        <a:t>Tax Loss Estimates per year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8657513"/>
                  </a:ext>
                </a:extLst>
              </a:tr>
              <a:tr h="370840">
                <a:tc>
                  <a:txBody>
                    <a:bodyPr/>
                    <a:lstStyle/>
                    <a:p>
                      <a:pPr algn="l">
                        <a:lnSpc>
                          <a:spcPct val="107000"/>
                        </a:lnSpc>
                        <a:spcAft>
                          <a:spcPts val="0"/>
                        </a:spcAft>
                      </a:pPr>
                      <a:r>
                        <a:rPr lang="en-GB" sz="1400" dirty="0">
                          <a:effectLst/>
                        </a:rPr>
                        <a:t>AfDB</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400" dirty="0">
                          <a:effectLst/>
                        </a:rPr>
                        <a:t>&gt;USD 1trillion in corporate tax losses since 1980 from Africa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6254316"/>
                  </a:ext>
                </a:extLst>
              </a:tr>
              <a:tr h="370840">
                <a:tc>
                  <a:txBody>
                    <a:bodyPr/>
                    <a:lstStyle/>
                    <a:p>
                      <a:pPr algn="l">
                        <a:lnSpc>
                          <a:spcPct val="107000"/>
                        </a:lnSpc>
                        <a:spcAft>
                          <a:spcPts val="0"/>
                        </a:spcAft>
                      </a:pPr>
                      <a:r>
                        <a:rPr lang="en-GB" sz="1400">
                          <a:effectLst/>
                        </a:rPr>
                        <a:t>TJN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400" dirty="0">
                          <a:effectLst/>
                        </a:rPr>
                        <a:t>USD 500billion in corporate tax losses globally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714669"/>
                  </a:ext>
                </a:extLst>
              </a:tr>
              <a:tr h="370840">
                <a:tc>
                  <a:txBody>
                    <a:bodyPr/>
                    <a:lstStyle/>
                    <a:p>
                      <a:pPr algn="l">
                        <a:lnSpc>
                          <a:spcPct val="107000"/>
                        </a:lnSpc>
                        <a:spcAft>
                          <a:spcPts val="0"/>
                        </a:spcAft>
                      </a:pPr>
                      <a:r>
                        <a:rPr lang="en-GB" sz="1400" dirty="0">
                          <a:effectLst/>
                        </a:rPr>
                        <a:t>IMF Fiscal Affairs Department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400" dirty="0">
                          <a:effectLst/>
                        </a:rPr>
                        <a:t>USD 200billion in corporate tax losses globally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8018095"/>
                  </a:ext>
                </a:extLst>
              </a:tr>
              <a:tr h="370840">
                <a:tc>
                  <a:txBody>
                    <a:bodyPr/>
                    <a:lstStyle/>
                    <a:p>
                      <a:pPr algn="l">
                        <a:lnSpc>
                          <a:spcPct val="107000"/>
                        </a:lnSpc>
                        <a:spcAft>
                          <a:spcPts val="0"/>
                        </a:spcAft>
                      </a:pPr>
                      <a:r>
                        <a:rPr lang="en-GB" sz="1400">
                          <a:effectLst/>
                        </a:rPr>
                        <a:t>HLP Report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400" dirty="0">
                          <a:effectLst/>
                        </a:rPr>
                        <a:t>USD 50billion in IFF from Africa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4471350"/>
                  </a:ext>
                </a:extLst>
              </a:tr>
              <a:tr h="0">
                <a:tc>
                  <a:txBody>
                    <a:bodyPr/>
                    <a:lstStyle/>
                    <a:p>
                      <a:pPr algn="l">
                        <a:lnSpc>
                          <a:spcPct val="107000"/>
                        </a:lnSpc>
                        <a:spcAft>
                          <a:spcPts val="0"/>
                        </a:spcAft>
                      </a:pPr>
                      <a:r>
                        <a:rPr lang="en-GB" sz="1400">
                          <a:effectLst/>
                        </a:rPr>
                        <a:t>ECA</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400" dirty="0">
                          <a:effectLst/>
                        </a:rPr>
                        <a:t>USD 100billion through mis-invoicing from Africa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6239817"/>
                  </a:ext>
                </a:extLst>
              </a:tr>
              <a:tr h="370840">
                <a:tc>
                  <a:txBody>
                    <a:bodyPr/>
                    <a:lstStyle/>
                    <a:p>
                      <a:pPr algn="l">
                        <a:lnSpc>
                          <a:spcPct val="107000"/>
                        </a:lnSpc>
                        <a:spcAft>
                          <a:spcPts val="0"/>
                        </a:spcAft>
                      </a:pPr>
                      <a:r>
                        <a:rPr lang="en-GB" sz="1400" dirty="0">
                          <a:effectLst/>
                        </a:rPr>
                        <a:t>AU</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400" dirty="0">
                          <a:effectLst/>
                        </a:rPr>
                        <a:t>USD 67billion in IFF from Africa – of which 5% lost through corruption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0155579"/>
                  </a:ext>
                </a:extLst>
              </a:tr>
            </a:tbl>
          </a:graphicData>
        </a:graphic>
      </p:graphicFrame>
    </p:spTree>
    <p:extLst>
      <p:ext uri="{BB962C8B-B14F-4D97-AF65-F5344CB8AC3E}">
        <p14:creationId xmlns:p14="http://schemas.microsoft.com/office/powerpoint/2010/main" val="2778326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7A19D1-4FE8-B945-950D-3577A2A25EC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FfD using DE</a:t>
            </a:r>
          </a:p>
        </p:txBody>
      </p:sp>
      <p:pic>
        <p:nvPicPr>
          <p:cNvPr id="1027" name="Picture 1" descr="Image result for digital around the world 2019">
            <a:extLst>
              <a:ext uri="{FF2B5EF4-FFF2-40B4-BE49-F238E27FC236}">
                <a16:creationId xmlns:a16="http://schemas.microsoft.com/office/drawing/2014/main" id="{87AD9817-B562-AF49-AA39-C82D919C68D6}"/>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r="444"/>
          <a:stretch>
            <a:fillRect/>
          </a:stretch>
        </p:blipFill>
        <p:spPr bwMode="auto">
          <a:xfrm>
            <a:off x="2190028" y="1675227"/>
            <a:ext cx="7811944" cy="43941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09F29058-7717-4A45-BA3F-03E85A72732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0581820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6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Rectangle 7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2" descr="Image result for uber profits 2019">
            <a:extLst>
              <a:ext uri="{FF2B5EF4-FFF2-40B4-BE49-F238E27FC236}">
                <a16:creationId xmlns:a16="http://schemas.microsoft.com/office/drawing/2014/main" id="{A56AA31D-DD72-1E48-825B-0E9C5121CE1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2158851" y="643467"/>
            <a:ext cx="7874298"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8E405B5-FF4C-5E4D-B1AD-D4B1CE4B3E6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203081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830B2-D77F-5246-8808-A5CCB4236B56}"/>
              </a:ext>
            </a:extLst>
          </p:cNvPr>
          <p:cNvSpPr>
            <a:spLocks noGrp="1"/>
          </p:cNvSpPr>
          <p:nvPr>
            <p:ph type="title"/>
          </p:nvPr>
        </p:nvSpPr>
        <p:spPr/>
        <p:txBody>
          <a:bodyPr/>
          <a:lstStyle/>
          <a:p>
            <a:r>
              <a:rPr lang="en-US" dirty="0"/>
              <a:t>DRM from DE</a:t>
            </a:r>
          </a:p>
        </p:txBody>
      </p:sp>
      <p:pic>
        <p:nvPicPr>
          <p:cNvPr id="4" name="Content Placeholder 3">
            <a:extLst>
              <a:ext uri="{FF2B5EF4-FFF2-40B4-BE49-F238E27FC236}">
                <a16:creationId xmlns:a16="http://schemas.microsoft.com/office/drawing/2014/main" id="{214E2D85-F41A-D248-BCC2-49B959AF3A5C}"/>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541147" y="1825625"/>
            <a:ext cx="9109705" cy="4351338"/>
          </a:xfrm>
          <a:prstGeom prst="rect">
            <a:avLst/>
          </a:prstGeom>
        </p:spPr>
      </p:pic>
    </p:spTree>
    <p:extLst>
      <p:ext uri="{BB962C8B-B14F-4D97-AF65-F5344CB8AC3E}">
        <p14:creationId xmlns:p14="http://schemas.microsoft.com/office/powerpoint/2010/main" val="2283350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8445C9-D9B1-7C43-B17F-C87CC12B17EE}"/>
              </a:ext>
            </a:extLst>
          </p:cNvPr>
          <p:cNvPicPr>
            <a:picLocks noChangeAspect="1"/>
          </p:cNvPicPr>
          <p:nvPr/>
        </p:nvPicPr>
        <p:blipFill>
          <a:blip r:embed="rId2"/>
          <a:stretch>
            <a:fillRect/>
          </a:stretch>
        </p:blipFill>
        <p:spPr>
          <a:xfrm>
            <a:off x="815738" y="585337"/>
            <a:ext cx="11057814" cy="6182864"/>
          </a:xfrm>
          <a:prstGeom prst="rect">
            <a:avLst/>
          </a:prstGeom>
        </p:spPr>
      </p:pic>
    </p:spTree>
    <p:extLst>
      <p:ext uri="{BB962C8B-B14F-4D97-AF65-F5344CB8AC3E}">
        <p14:creationId xmlns:p14="http://schemas.microsoft.com/office/powerpoint/2010/main" val="27911325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923FC-72F9-7949-9D40-D68B8719D191}"/>
              </a:ext>
            </a:extLst>
          </p:cNvPr>
          <p:cNvPicPr>
            <a:picLocks noChangeAspect="1"/>
          </p:cNvPicPr>
          <p:nvPr/>
        </p:nvPicPr>
        <p:blipFill>
          <a:blip r:embed="rId2"/>
          <a:stretch>
            <a:fillRect/>
          </a:stretch>
        </p:blipFill>
        <p:spPr>
          <a:xfrm>
            <a:off x="682388" y="400581"/>
            <a:ext cx="10836322" cy="6136638"/>
          </a:xfrm>
          <a:prstGeom prst="rect">
            <a:avLst/>
          </a:prstGeom>
        </p:spPr>
      </p:pic>
    </p:spTree>
    <p:extLst>
      <p:ext uri="{BB962C8B-B14F-4D97-AF65-F5344CB8AC3E}">
        <p14:creationId xmlns:p14="http://schemas.microsoft.com/office/powerpoint/2010/main" val="19791641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4B1A82-5418-F645-8584-3BFE73EB401B}"/>
              </a:ext>
            </a:extLst>
          </p:cNvPr>
          <p:cNvSpPr>
            <a:spLocks noGrp="1"/>
          </p:cNvSpPr>
          <p:nvPr>
            <p:ph type="title"/>
          </p:nvPr>
        </p:nvSpPr>
        <p:spPr>
          <a:xfrm>
            <a:off x="863029" y="1012004"/>
            <a:ext cx="3416158" cy="4795408"/>
          </a:xfrm>
        </p:spPr>
        <p:txBody>
          <a:bodyPr>
            <a:normAutofit/>
          </a:bodyPr>
          <a:lstStyle/>
          <a:p>
            <a:r>
              <a:rPr lang="en-US">
                <a:solidFill>
                  <a:srgbClr val="FFFFFF"/>
                </a:solidFill>
              </a:rPr>
              <a:t>The 2030 Agenda for Sustainable Development</a:t>
            </a:r>
          </a:p>
        </p:txBody>
      </p:sp>
      <p:graphicFrame>
        <p:nvGraphicFramePr>
          <p:cNvPr id="7" name="Content Placeholder 2">
            <a:extLst>
              <a:ext uri="{FF2B5EF4-FFF2-40B4-BE49-F238E27FC236}">
                <a16:creationId xmlns:a16="http://schemas.microsoft.com/office/drawing/2014/main" id="{B23DFE5B-3FAE-4A7E-B956-5674FA0035BB}"/>
              </a:ext>
            </a:extLst>
          </p:cNvPr>
          <p:cNvGraphicFramePr>
            <a:graphicFrameLocks noGrp="1"/>
          </p:cNvGraphicFramePr>
          <p:nvPr>
            <p:ph idx="1"/>
            <p:extLst>
              <p:ext uri="{D42A27DB-BD31-4B8C-83A1-F6EECF244321}">
                <p14:modId xmlns:p14="http://schemas.microsoft.com/office/powerpoint/2010/main" val="324061743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9600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58DC0-800F-1845-B105-0D54EBE5443B}"/>
              </a:ext>
            </a:extLst>
          </p:cNvPr>
          <p:cNvPicPr>
            <a:picLocks noChangeAspect="1"/>
          </p:cNvPicPr>
          <p:nvPr/>
        </p:nvPicPr>
        <p:blipFill>
          <a:blip r:embed="rId2"/>
          <a:stretch>
            <a:fillRect/>
          </a:stretch>
        </p:blipFill>
        <p:spPr>
          <a:xfrm>
            <a:off x="491319" y="276367"/>
            <a:ext cx="11395881" cy="6410183"/>
          </a:xfrm>
          <a:prstGeom prst="rect">
            <a:avLst/>
          </a:prstGeom>
        </p:spPr>
      </p:pic>
    </p:spTree>
    <p:extLst>
      <p:ext uri="{BB962C8B-B14F-4D97-AF65-F5344CB8AC3E}">
        <p14:creationId xmlns:p14="http://schemas.microsoft.com/office/powerpoint/2010/main" val="23486346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530C2-FFAE-6C44-9FC0-02D93148F270}"/>
              </a:ext>
            </a:extLst>
          </p:cNvPr>
          <p:cNvSpPr>
            <a:spLocks noGrp="1"/>
          </p:cNvSpPr>
          <p:nvPr>
            <p:ph type="title"/>
          </p:nvPr>
        </p:nvSpPr>
        <p:spPr>
          <a:xfrm>
            <a:off x="648929" y="629266"/>
            <a:ext cx="5127031" cy="1676603"/>
          </a:xfrm>
        </p:spPr>
        <p:txBody>
          <a:bodyPr>
            <a:normAutofit/>
          </a:bodyPr>
          <a:lstStyle/>
          <a:p>
            <a:r>
              <a:rPr lang="en-GB" sz="3400" b="1"/>
              <a:t>Innovative financing for development – express your ideas using art/drawings</a:t>
            </a:r>
            <a:endParaRPr lang="en-US" sz="3400" b="1"/>
          </a:p>
        </p:txBody>
      </p:sp>
      <p:sp>
        <p:nvSpPr>
          <p:cNvPr id="3" name="Content Placeholder 2">
            <a:extLst>
              <a:ext uri="{FF2B5EF4-FFF2-40B4-BE49-F238E27FC236}">
                <a16:creationId xmlns:a16="http://schemas.microsoft.com/office/drawing/2014/main" id="{CF1DC5F6-E687-1149-98D5-A74637D3D7F0}"/>
              </a:ext>
            </a:extLst>
          </p:cNvPr>
          <p:cNvSpPr>
            <a:spLocks noGrp="1"/>
          </p:cNvSpPr>
          <p:nvPr>
            <p:ph idx="1"/>
          </p:nvPr>
        </p:nvSpPr>
        <p:spPr>
          <a:xfrm>
            <a:off x="648930" y="2438400"/>
            <a:ext cx="5127029" cy="3785419"/>
          </a:xfrm>
        </p:spPr>
        <p:txBody>
          <a:bodyPr>
            <a:normAutofit lnSpcReduction="10000"/>
          </a:bodyPr>
          <a:lstStyle/>
          <a:p>
            <a:pPr lvl="1"/>
            <a:r>
              <a:rPr lang="en-GB" sz="2000" dirty="0" err="1"/>
              <a:t>Kilimo</a:t>
            </a:r>
            <a:r>
              <a:rPr lang="en-GB" sz="2000" dirty="0"/>
              <a:t> Salama</a:t>
            </a:r>
          </a:p>
          <a:p>
            <a:pPr lvl="1"/>
            <a:r>
              <a:rPr lang="en-GB" sz="2000" dirty="0"/>
              <a:t>Sukuk</a:t>
            </a:r>
          </a:p>
          <a:p>
            <a:pPr lvl="1"/>
            <a:r>
              <a:rPr lang="en-GB" sz="2000" dirty="0"/>
              <a:t>Blended finance</a:t>
            </a:r>
          </a:p>
          <a:p>
            <a:pPr lvl="1"/>
            <a:r>
              <a:rPr lang="en-GB" sz="2000" dirty="0"/>
              <a:t>As </a:t>
            </a:r>
            <a:r>
              <a:rPr lang="en-GB" sz="2000" dirty="0" err="1"/>
              <a:t>Sadaqa</a:t>
            </a:r>
            <a:r>
              <a:rPr lang="en-GB" sz="2000" dirty="0"/>
              <a:t> for SMEs</a:t>
            </a:r>
          </a:p>
          <a:p>
            <a:pPr lvl="1"/>
            <a:r>
              <a:rPr lang="en-GB" sz="2000" dirty="0"/>
              <a:t>Digital platform – kiva crowd funding, pay as you go e-learning (allowing vulnerable or remote populations to access educational content digitally and affordably – see: </a:t>
            </a:r>
            <a:r>
              <a:rPr lang="en-GB" sz="2000" dirty="0" err="1"/>
              <a:t>Eneza</a:t>
            </a:r>
            <a:r>
              <a:rPr lang="en-GB" sz="2000" dirty="0"/>
              <a:t> Foundation mobile education platform</a:t>
            </a:r>
          </a:p>
          <a:p>
            <a:pPr lvl="1"/>
            <a:r>
              <a:rPr lang="en-GB" sz="2000" dirty="0"/>
              <a:t>Diaspora bonds – bonds issued by a country to its own diaspora to tap in their wealth offshore</a:t>
            </a:r>
          </a:p>
          <a:p>
            <a:endParaRPr lang="en-US" sz="1700" dirty="0"/>
          </a:p>
        </p:txBody>
      </p:sp>
      <p:pic>
        <p:nvPicPr>
          <p:cNvPr id="9" name="Picture 8">
            <a:extLst>
              <a:ext uri="{FF2B5EF4-FFF2-40B4-BE49-F238E27FC236}">
                <a16:creationId xmlns:a16="http://schemas.microsoft.com/office/drawing/2014/main" id="{E4556502-14F4-FF48-8137-781D00EF0915}"/>
              </a:ext>
            </a:extLst>
          </p:cNvPr>
          <p:cNvPicPr>
            <a:picLocks noChangeAspect="1"/>
          </p:cNvPicPr>
          <p:nvPr/>
        </p:nvPicPr>
        <p:blipFill>
          <a:blip r:embed="rId2"/>
          <a:stretch>
            <a:fillRect/>
          </a:stretch>
        </p:blipFill>
        <p:spPr>
          <a:xfrm>
            <a:off x="6779367" y="0"/>
            <a:ext cx="5297537" cy="6858000"/>
          </a:xfrm>
          <a:prstGeom prst="rect">
            <a:avLst/>
          </a:prstGeom>
        </p:spPr>
      </p:pic>
    </p:spTree>
    <p:extLst>
      <p:ext uri="{BB962C8B-B14F-4D97-AF65-F5344CB8AC3E}">
        <p14:creationId xmlns:p14="http://schemas.microsoft.com/office/powerpoint/2010/main" val="26941285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85DA94-6A9A-0B46-8B3C-235785A09879}"/>
              </a:ext>
            </a:extLst>
          </p:cNvPr>
          <p:cNvPicPr>
            <a:picLocks noChangeAspect="1"/>
          </p:cNvPicPr>
          <p:nvPr/>
        </p:nvPicPr>
        <p:blipFill>
          <a:blip r:embed="rId2"/>
          <a:stretch>
            <a:fillRect/>
          </a:stretch>
        </p:blipFill>
        <p:spPr>
          <a:xfrm>
            <a:off x="2267089" y="643467"/>
            <a:ext cx="7657822" cy="5571066"/>
          </a:xfrm>
          <a:prstGeom prst="rect">
            <a:avLst/>
          </a:prstGeom>
        </p:spPr>
      </p:pic>
      <p:sp>
        <p:nvSpPr>
          <p:cNvPr id="6" name="TextBox 5">
            <a:extLst>
              <a:ext uri="{FF2B5EF4-FFF2-40B4-BE49-F238E27FC236}">
                <a16:creationId xmlns:a16="http://schemas.microsoft.com/office/drawing/2014/main" id="{3D456CCF-9131-7640-AF97-EE9564A55563}"/>
              </a:ext>
            </a:extLst>
          </p:cNvPr>
          <p:cNvSpPr txBox="1"/>
          <p:nvPr/>
        </p:nvSpPr>
        <p:spPr>
          <a:xfrm>
            <a:off x="455375" y="5217802"/>
            <a:ext cx="1811714" cy="230832"/>
          </a:xfrm>
          <a:prstGeom prst="rect">
            <a:avLst/>
          </a:prstGeom>
          <a:noFill/>
        </p:spPr>
        <p:txBody>
          <a:bodyPr wrap="none" rtlCol="0">
            <a:spAutoFit/>
          </a:bodyPr>
          <a:lstStyle/>
          <a:p>
            <a:r>
              <a:rPr lang="en-US" sz="900" dirty="0"/>
              <a:t>Securities &amp; Exchange Commission</a:t>
            </a:r>
          </a:p>
        </p:txBody>
      </p:sp>
      <p:sp>
        <p:nvSpPr>
          <p:cNvPr id="8" name="TextBox 7">
            <a:extLst>
              <a:ext uri="{FF2B5EF4-FFF2-40B4-BE49-F238E27FC236}">
                <a16:creationId xmlns:a16="http://schemas.microsoft.com/office/drawing/2014/main" id="{DBBDCAF1-31E4-D94F-B253-155765EC4EBA}"/>
              </a:ext>
            </a:extLst>
          </p:cNvPr>
          <p:cNvSpPr txBox="1"/>
          <p:nvPr/>
        </p:nvSpPr>
        <p:spPr>
          <a:xfrm>
            <a:off x="503465" y="3577604"/>
            <a:ext cx="1763624" cy="230832"/>
          </a:xfrm>
          <a:prstGeom prst="rect">
            <a:avLst/>
          </a:prstGeom>
          <a:noFill/>
        </p:spPr>
        <p:txBody>
          <a:bodyPr wrap="none" rtlCol="0">
            <a:spAutoFit/>
          </a:bodyPr>
          <a:lstStyle/>
          <a:p>
            <a:r>
              <a:rPr lang="en-US" sz="900" dirty="0"/>
              <a:t>Lump sum repayment at maturity</a:t>
            </a:r>
          </a:p>
        </p:txBody>
      </p:sp>
    </p:spTree>
    <p:extLst>
      <p:ext uri="{BB962C8B-B14F-4D97-AF65-F5344CB8AC3E}">
        <p14:creationId xmlns:p14="http://schemas.microsoft.com/office/powerpoint/2010/main" val="11008142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C4836A-E8DB-0846-89D7-F56547875EA7}"/>
              </a:ext>
            </a:extLst>
          </p:cNvPr>
          <p:cNvSpPr>
            <a:spLocks noGrp="1"/>
          </p:cNvSpPr>
          <p:nvPr>
            <p:ph type="title"/>
          </p:nvPr>
        </p:nvSpPr>
        <p:spPr>
          <a:xfrm>
            <a:off x="863029" y="1012004"/>
            <a:ext cx="3416158" cy="4795408"/>
          </a:xfrm>
        </p:spPr>
        <p:txBody>
          <a:bodyPr>
            <a:normAutofit/>
          </a:bodyPr>
          <a:lstStyle/>
          <a:p>
            <a:r>
              <a:rPr lang="en-GB" sz="4100" b="1">
                <a:solidFill>
                  <a:srgbClr val="FFFFFF"/>
                </a:solidFill>
              </a:rPr>
              <a:t>DEVELOPING A TOOLKIT FOR CHECKING PROGRESS ON FINANCING FOR DEVELOPMENT</a:t>
            </a:r>
            <a:br>
              <a:rPr lang="en-GB" sz="4100">
                <a:solidFill>
                  <a:srgbClr val="FFFFFF"/>
                </a:solidFill>
              </a:rPr>
            </a:br>
            <a:endParaRPr lang="en-US" sz="4100">
              <a:solidFill>
                <a:srgbClr val="FFFFFF"/>
              </a:solidFill>
            </a:endParaRPr>
          </a:p>
        </p:txBody>
      </p:sp>
      <p:graphicFrame>
        <p:nvGraphicFramePr>
          <p:cNvPr id="7" name="Content Placeholder 4">
            <a:extLst>
              <a:ext uri="{FF2B5EF4-FFF2-40B4-BE49-F238E27FC236}">
                <a16:creationId xmlns:a16="http://schemas.microsoft.com/office/drawing/2014/main" id="{9510D825-5963-4F96-8ED4-587BF4C35D42}"/>
              </a:ext>
            </a:extLst>
          </p:cNvPr>
          <p:cNvGraphicFramePr>
            <a:graphicFrameLocks noGrp="1"/>
          </p:cNvGraphicFramePr>
          <p:nvPr>
            <p:ph idx="1"/>
            <p:extLst>
              <p:ext uri="{D42A27DB-BD31-4B8C-83A1-F6EECF244321}">
                <p14:modId xmlns:p14="http://schemas.microsoft.com/office/powerpoint/2010/main" val="401017146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20926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126801-D108-804F-A290-03364A095E8D}"/>
              </a:ext>
            </a:extLst>
          </p:cNvPr>
          <p:cNvSpPr>
            <a:spLocks noGrp="1"/>
          </p:cNvSpPr>
          <p:nvPr>
            <p:ph idx="4294967295"/>
          </p:nvPr>
        </p:nvSpPr>
        <p:spPr>
          <a:xfrm>
            <a:off x="318976" y="1403498"/>
            <a:ext cx="11334308" cy="5146158"/>
          </a:xfrm>
        </p:spPr>
        <p:txBody>
          <a:bodyPr>
            <a:normAutofit fontScale="47500" lnSpcReduction="20000"/>
          </a:bodyPr>
          <a:lstStyle/>
          <a:p>
            <a:pPr lvl="0"/>
            <a:r>
              <a:rPr lang="en-GB" sz="7400" dirty="0"/>
              <a:t>What principles would you develop to guide financing for development in a country?</a:t>
            </a:r>
            <a:r>
              <a:rPr lang="en-GB" sz="7400" i="1" dirty="0"/>
              <a:t> (Think of national ownership, integration across public sector, incentive frameworks)</a:t>
            </a:r>
            <a:endParaRPr lang="en-GB" sz="7400" dirty="0"/>
          </a:p>
          <a:p>
            <a:endParaRPr lang="en-GB" sz="7400" dirty="0"/>
          </a:p>
          <a:p>
            <a:pPr lvl="0"/>
            <a:r>
              <a:rPr lang="en-GB" sz="7400" dirty="0"/>
              <a:t>What barriers and opportunities exist for financing for development? </a:t>
            </a:r>
            <a:r>
              <a:rPr lang="en-GB" sz="7400" i="1" dirty="0"/>
              <a:t>(Think of our discussions on climate finance for ideas)</a:t>
            </a:r>
            <a:endParaRPr lang="en-GB" sz="7400" dirty="0"/>
          </a:p>
          <a:p>
            <a:pPr marL="0" indent="0">
              <a:buNone/>
            </a:pPr>
            <a:r>
              <a:rPr lang="en-GB" sz="7400" i="1" dirty="0"/>
              <a:t> </a:t>
            </a:r>
            <a:endParaRPr lang="en-GB" sz="7400" dirty="0"/>
          </a:p>
          <a:p>
            <a:pPr lvl="0"/>
            <a:r>
              <a:rPr lang="en-GB" sz="7400" dirty="0"/>
              <a:t>What needs financing? </a:t>
            </a:r>
            <a:r>
              <a:rPr lang="en-GB" sz="7400" i="1" dirty="0"/>
              <a:t>(Pick a SDG) </a:t>
            </a:r>
            <a:endParaRPr lang="en-GB" sz="7400" dirty="0"/>
          </a:p>
          <a:p>
            <a:pPr marL="0" indent="0">
              <a:buNone/>
            </a:pPr>
            <a:r>
              <a:rPr lang="en-GB" sz="7400" dirty="0"/>
              <a:t> </a:t>
            </a:r>
          </a:p>
          <a:p>
            <a:pPr marL="0" indent="0">
              <a:buNone/>
            </a:pPr>
            <a:r>
              <a:rPr lang="en-GB" sz="4500" dirty="0"/>
              <a:t> </a:t>
            </a:r>
          </a:p>
          <a:p>
            <a:endParaRPr lang="en-US" dirty="0"/>
          </a:p>
        </p:txBody>
      </p:sp>
    </p:spTree>
    <p:extLst>
      <p:ext uri="{BB962C8B-B14F-4D97-AF65-F5344CB8AC3E}">
        <p14:creationId xmlns:p14="http://schemas.microsoft.com/office/powerpoint/2010/main" val="11065299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par>
                            </p:childTnLst>
                          </p:cTn>
                        </p:par>
                      </p:childTnLst>
                    </p:cTn>
                  </p:par>
                  <p:par>
                    <p:cTn id="6" fill="hold">
                      <p:stCondLst>
                        <p:cond delay="indefinite"/>
                      </p:stCondLst>
                      <p:childTnLst>
                        <p:par>
                          <p:cTn id="7" fill="hold">
                            <p:stCondLst>
                              <p:cond delay="0"/>
                            </p:stCondLst>
                            <p:childTnLst>
                              <p:par>
                                <p:cTn id="8" presetID="2" presetClass="entr" presetSubtype="4" fill="hold" nodeType="click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5D4EDE-C31C-E547-96E1-8E951BD0E46C}"/>
              </a:ext>
            </a:extLst>
          </p:cNvPr>
          <p:cNvSpPr/>
          <p:nvPr/>
        </p:nvSpPr>
        <p:spPr>
          <a:xfrm>
            <a:off x="616688" y="680484"/>
            <a:ext cx="11079126" cy="4524315"/>
          </a:xfrm>
          <a:prstGeom prst="rect">
            <a:avLst/>
          </a:prstGeom>
        </p:spPr>
        <p:txBody>
          <a:bodyPr wrap="square">
            <a:spAutoFit/>
          </a:bodyPr>
          <a:lstStyle/>
          <a:p>
            <a:pPr lvl="0"/>
            <a:r>
              <a:rPr lang="en-GB" sz="3600" dirty="0"/>
              <a:t>What would be the priority and specific concern under (the SDG picked) that requires financing?</a:t>
            </a:r>
          </a:p>
          <a:p>
            <a:r>
              <a:rPr lang="en-GB" sz="3600" dirty="0"/>
              <a:t> </a:t>
            </a:r>
          </a:p>
          <a:p>
            <a:pPr lvl="0"/>
            <a:r>
              <a:rPr lang="en-GB" sz="3600" dirty="0"/>
              <a:t>What financing mechanisms already exist? </a:t>
            </a:r>
            <a:r>
              <a:rPr lang="en-GB" sz="3600" i="1" dirty="0"/>
              <a:t>(Go back to the Day 1 lectures)</a:t>
            </a:r>
            <a:endParaRPr lang="en-GB" sz="3600" dirty="0"/>
          </a:p>
          <a:p>
            <a:r>
              <a:rPr lang="en-GB" sz="3600" dirty="0"/>
              <a:t> </a:t>
            </a:r>
          </a:p>
          <a:p>
            <a:pPr lvl="0"/>
            <a:r>
              <a:rPr lang="en-GB" sz="3600" dirty="0"/>
              <a:t>Are these financing mechanisms adequate? </a:t>
            </a:r>
            <a:r>
              <a:rPr lang="en-GB" sz="3600" i="1" dirty="0"/>
              <a:t>(Reflect on our discussions on innovative financing)</a:t>
            </a:r>
            <a:endParaRPr lang="en-GB" sz="3600" dirty="0"/>
          </a:p>
        </p:txBody>
      </p:sp>
    </p:spTree>
    <p:extLst>
      <p:ext uri="{BB962C8B-B14F-4D97-AF65-F5344CB8AC3E}">
        <p14:creationId xmlns:p14="http://schemas.microsoft.com/office/powerpoint/2010/main" val="19600188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08C5C-CECF-AC40-8D9B-5533245DCEEE}"/>
              </a:ext>
            </a:extLst>
          </p:cNvPr>
          <p:cNvSpPr/>
          <p:nvPr/>
        </p:nvSpPr>
        <p:spPr>
          <a:xfrm>
            <a:off x="701749" y="1016330"/>
            <a:ext cx="11057860" cy="4893647"/>
          </a:xfrm>
          <a:prstGeom prst="rect">
            <a:avLst/>
          </a:prstGeom>
        </p:spPr>
        <p:txBody>
          <a:bodyPr wrap="square">
            <a:spAutoFit/>
          </a:bodyPr>
          <a:lstStyle/>
          <a:p>
            <a:pPr lvl="0"/>
            <a:r>
              <a:rPr lang="en-GB" sz="3600" dirty="0"/>
              <a:t>Are there other alternatives to mobilise additional financing? </a:t>
            </a:r>
          </a:p>
          <a:p>
            <a:r>
              <a:rPr lang="en-GB" sz="3600" dirty="0"/>
              <a:t> </a:t>
            </a:r>
          </a:p>
          <a:p>
            <a:pPr lvl="0"/>
            <a:r>
              <a:rPr lang="en-GB" sz="3600" dirty="0"/>
              <a:t>Are there any incentives to get the private sector involved? </a:t>
            </a:r>
            <a:r>
              <a:rPr lang="en-GB" sz="3600" i="1" dirty="0"/>
              <a:t>(Consider </a:t>
            </a:r>
            <a:r>
              <a:rPr lang="en-GB" sz="3600" i="1" dirty="0" err="1"/>
              <a:t>Kilimo</a:t>
            </a:r>
            <a:r>
              <a:rPr lang="en-GB" sz="3600" i="1" dirty="0"/>
              <a:t> Salama)</a:t>
            </a:r>
            <a:endParaRPr lang="en-GB" sz="3600" dirty="0"/>
          </a:p>
          <a:p>
            <a:r>
              <a:rPr lang="en-GB" sz="3600" dirty="0"/>
              <a:t> </a:t>
            </a:r>
          </a:p>
          <a:p>
            <a:pPr lvl="0"/>
            <a:r>
              <a:rPr lang="en-GB" sz="3600" dirty="0"/>
              <a:t>What information needs to be made public to help investors make informed investment decisions?</a:t>
            </a:r>
          </a:p>
          <a:p>
            <a:r>
              <a:rPr lang="en-GB" sz="2400" dirty="0"/>
              <a:t> </a:t>
            </a:r>
          </a:p>
        </p:txBody>
      </p:sp>
    </p:spTree>
    <p:extLst>
      <p:ext uri="{BB962C8B-B14F-4D97-AF65-F5344CB8AC3E}">
        <p14:creationId xmlns:p14="http://schemas.microsoft.com/office/powerpoint/2010/main" val="18980841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0939FE-5B42-BB4A-A4E9-19358E536ADA}"/>
              </a:ext>
            </a:extLst>
          </p:cNvPr>
          <p:cNvSpPr/>
          <p:nvPr/>
        </p:nvSpPr>
        <p:spPr>
          <a:xfrm>
            <a:off x="556235" y="1108498"/>
            <a:ext cx="10866474" cy="5509200"/>
          </a:xfrm>
          <a:prstGeom prst="rect">
            <a:avLst/>
          </a:prstGeom>
        </p:spPr>
        <p:txBody>
          <a:bodyPr wrap="square">
            <a:spAutoFit/>
          </a:bodyPr>
          <a:lstStyle/>
          <a:p>
            <a:r>
              <a:rPr lang="en-GB" sz="3200" dirty="0"/>
              <a:t>What steps would you take to mitigate risks involved in financing for development? </a:t>
            </a:r>
            <a:r>
              <a:rPr lang="en-GB" sz="3200" i="1" dirty="0"/>
              <a:t>(Pick a SDG and assess its impact and implications)</a:t>
            </a:r>
            <a:endParaRPr lang="en-GB" sz="3200" dirty="0"/>
          </a:p>
          <a:p>
            <a:pPr lvl="0"/>
            <a:endParaRPr lang="en-GB" sz="3200" dirty="0"/>
          </a:p>
          <a:p>
            <a:pPr lvl="0"/>
            <a:r>
              <a:rPr lang="en-GB" sz="3200" dirty="0"/>
              <a:t>How would you increase transparency, track and compare financial sustainability? </a:t>
            </a:r>
            <a:r>
              <a:rPr lang="en-GB" sz="3200" i="1" dirty="0"/>
              <a:t>(Think of our case studies on CMC Di Ravenna and Green </a:t>
            </a:r>
            <a:r>
              <a:rPr lang="en-GB" sz="3200" i="1" dirty="0" err="1"/>
              <a:t>Arava</a:t>
            </a:r>
            <a:r>
              <a:rPr lang="en-GB" sz="3200" i="1" dirty="0"/>
              <a:t>)</a:t>
            </a:r>
            <a:endParaRPr lang="en-GB" sz="3200" dirty="0"/>
          </a:p>
          <a:p>
            <a:r>
              <a:rPr lang="en-GB" sz="3200" dirty="0"/>
              <a:t> </a:t>
            </a:r>
          </a:p>
          <a:p>
            <a:pPr lvl="0"/>
            <a:r>
              <a:rPr lang="en-GB" sz="3200" dirty="0"/>
              <a:t>How would you ensure reporting on financing for development?</a:t>
            </a:r>
          </a:p>
          <a:p>
            <a:r>
              <a:rPr lang="en-GB" sz="3200" dirty="0"/>
              <a:t> </a:t>
            </a:r>
          </a:p>
          <a:p>
            <a:r>
              <a:rPr lang="en-GB" sz="3200" dirty="0"/>
              <a:t> </a:t>
            </a:r>
          </a:p>
        </p:txBody>
      </p:sp>
    </p:spTree>
    <p:extLst>
      <p:ext uri="{BB962C8B-B14F-4D97-AF65-F5344CB8AC3E}">
        <p14:creationId xmlns:p14="http://schemas.microsoft.com/office/powerpoint/2010/main" val="11435097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E4D2C4-EE97-FF44-A86D-6BA49D8942F3}"/>
              </a:ext>
            </a:extLst>
          </p:cNvPr>
          <p:cNvSpPr/>
          <p:nvPr/>
        </p:nvSpPr>
        <p:spPr>
          <a:xfrm>
            <a:off x="509451" y="1110343"/>
            <a:ext cx="10907486" cy="1754326"/>
          </a:xfrm>
          <a:prstGeom prst="rect">
            <a:avLst/>
          </a:prstGeom>
        </p:spPr>
        <p:txBody>
          <a:bodyPr wrap="square">
            <a:spAutoFit/>
          </a:bodyPr>
          <a:lstStyle/>
          <a:p>
            <a:pPr lvl="0"/>
            <a:r>
              <a:rPr lang="en-GB" sz="3600" dirty="0"/>
              <a:t>What steps would you take to help the public understand how to hold their governments accountable for financing for development? </a:t>
            </a:r>
          </a:p>
        </p:txBody>
      </p:sp>
    </p:spTree>
    <p:extLst>
      <p:ext uri="{BB962C8B-B14F-4D97-AF65-F5344CB8AC3E}">
        <p14:creationId xmlns:p14="http://schemas.microsoft.com/office/powerpoint/2010/main" val="39589913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7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5477AA-97D4-7448-95B9-8922F823C01D}"/>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a:solidFill>
                  <a:srgbClr val="FFFFFF"/>
                </a:solidFill>
                <a:latin typeface="+mj-lt"/>
                <a:ea typeface="+mj-ea"/>
                <a:cs typeface="+mj-cs"/>
              </a:rPr>
              <a:t>DEBATE SESSION </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var/folders/tq/tfhztzm11b9d63kpqt83zd4m0000gn/T/com.microsoft.Word/Content.MSO/EAD5C37C.tmp">
            <a:extLst>
              <a:ext uri="{FF2B5EF4-FFF2-40B4-BE49-F238E27FC236}">
                <a16:creationId xmlns:a16="http://schemas.microsoft.com/office/drawing/2014/main" id="{8857FD15-D375-234E-BA83-D9E7939511CF}"/>
              </a:ext>
            </a:extLst>
          </p:cNvPr>
          <p:cNvPicPr/>
          <p:nvPr/>
        </p:nvPicPr>
        <p:blipFill rotWithShape="1">
          <a:blip r:embed="rId2">
            <a:extLst>
              <a:ext uri="{28A0092B-C50C-407E-A947-70E740481C1C}">
                <a14:useLocalDpi xmlns:a14="http://schemas.microsoft.com/office/drawing/2010/main" val="0"/>
              </a:ext>
            </a:extLst>
          </a:blip>
          <a:srcRect t="1112" r="-1" b="9272"/>
          <a:stretch/>
        </p:blipFill>
        <p:spPr bwMode="auto">
          <a:xfrm>
            <a:off x="976251" y="942538"/>
            <a:ext cx="7163222" cy="4808332"/>
          </a:xfrm>
          <a:prstGeom prst="rect">
            <a:avLst/>
          </a:prstGeom>
          <a:noFill/>
          <a:effectLst/>
        </p:spPr>
      </p:pic>
      <p:sp>
        <p:nvSpPr>
          <p:cNvPr id="3" name="TextBox 2">
            <a:extLst>
              <a:ext uri="{FF2B5EF4-FFF2-40B4-BE49-F238E27FC236}">
                <a16:creationId xmlns:a16="http://schemas.microsoft.com/office/drawing/2014/main" id="{FA3F1823-C7C1-FC4D-8AF7-1B5624BDBE9B}"/>
              </a:ext>
            </a:extLst>
          </p:cNvPr>
          <p:cNvSpPr txBox="1"/>
          <p:nvPr/>
        </p:nvSpPr>
        <p:spPr>
          <a:xfrm>
            <a:off x="624468" y="-25870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0603227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D61095-9437-154D-9B2C-4F00318CAF34}"/>
              </a:ext>
            </a:extLst>
          </p:cNvPr>
          <p:cNvSpPr>
            <a:spLocks noGrp="1"/>
          </p:cNvSpPr>
          <p:nvPr>
            <p:ph type="title"/>
          </p:nvPr>
        </p:nvSpPr>
        <p:spPr>
          <a:xfrm>
            <a:off x="863029" y="1012004"/>
            <a:ext cx="3416158" cy="4795408"/>
          </a:xfrm>
        </p:spPr>
        <p:txBody>
          <a:bodyPr>
            <a:normAutofit/>
          </a:bodyPr>
          <a:lstStyle/>
          <a:p>
            <a:r>
              <a:rPr lang="en-US">
                <a:solidFill>
                  <a:srgbClr val="FFFFFF"/>
                </a:solidFill>
              </a:rPr>
              <a:t>How it all began</a:t>
            </a:r>
          </a:p>
        </p:txBody>
      </p:sp>
      <p:graphicFrame>
        <p:nvGraphicFramePr>
          <p:cNvPr id="7" name="Content Placeholder 2">
            <a:extLst>
              <a:ext uri="{FF2B5EF4-FFF2-40B4-BE49-F238E27FC236}">
                <a16:creationId xmlns:a16="http://schemas.microsoft.com/office/drawing/2014/main" id="{411B551F-DB02-4D2E-AF19-1F84BAD479E9}"/>
              </a:ext>
            </a:extLst>
          </p:cNvPr>
          <p:cNvGraphicFramePr>
            <a:graphicFrameLocks noGrp="1"/>
          </p:cNvGraphicFramePr>
          <p:nvPr>
            <p:ph idx="1"/>
            <p:extLst>
              <p:ext uri="{D42A27DB-BD31-4B8C-83A1-F6EECF244321}">
                <p14:modId xmlns:p14="http://schemas.microsoft.com/office/powerpoint/2010/main" val="70149573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98858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02DE83-D9C9-418D-AADE-D8724EAFC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95232-2152-164D-BC84-0D015C51E267}"/>
              </a:ext>
            </a:extLst>
          </p:cNvPr>
          <p:cNvSpPr>
            <a:spLocks noGrp="1"/>
          </p:cNvSpPr>
          <p:nvPr>
            <p:ph type="title"/>
          </p:nvPr>
        </p:nvSpPr>
        <p:spPr>
          <a:xfrm>
            <a:off x="1901163" y="3050435"/>
            <a:ext cx="3720353" cy="757130"/>
          </a:xfrm>
          <a:ln w="25400" cap="sq">
            <a:solidFill>
              <a:srgbClr val="FFFFFF"/>
            </a:solidFill>
            <a:miter lim="800000"/>
          </a:ln>
        </p:spPr>
        <p:txBody>
          <a:bodyPr>
            <a:normAutofit/>
          </a:bodyPr>
          <a:lstStyle/>
          <a:p>
            <a:pPr algn="ctr"/>
            <a:r>
              <a:rPr lang="en-US" sz="2400">
                <a:solidFill>
                  <a:srgbClr val="FFFFFF"/>
                </a:solidFill>
              </a:rPr>
              <a:t>See Training Manual (Case Study, p.18)</a:t>
            </a:r>
          </a:p>
        </p:txBody>
      </p:sp>
      <p:sp>
        <p:nvSpPr>
          <p:cNvPr id="20" name="Rectangle 9">
            <a:extLst>
              <a:ext uri="{FF2B5EF4-FFF2-40B4-BE49-F238E27FC236}">
                <a16:creationId xmlns:a16="http://schemas.microsoft.com/office/drawing/2014/main" id="{6722C7E4-9B6F-42C7-973D-BCD39710D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5959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D9B138-96E4-3C45-AE78-70DC86A7B611}"/>
              </a:ext>
            </a:extLst>
          </p:cNvPr>
          <p:cNvSpPr>
            <a:spLocks noGrp="1"/>
          </p:cNvSpPr>
          <p:nvPr>
            <p:ph idx="1"/>
          </p:nvPr>
        </p:nvSpPr>
        <p:spPr>
          <a:xfrm>
            <a:off x="6570206" y="1111753"/>
            <a:ext cx="5057396" cy="4628275"/>
          </a:xfrm>
        </p:spPr>
        <p:txBody>
          <a:bodyPr anchor="ctr">
            <a:normAutofit/>
          </a:bodyPr>
          <a:lstStyle/>
          <a:p>
            <a:r>
              <a:rPr lang="en-GB" sz="2000" b="1" i="1">
                <a:solidFill>
                  <a:schemeClr val="tx1">
                    <a:lumMod val="85000"/>
                    <a:lumOff val="15000"/>
                  </a:schemeClr>
                </a:solidFill>
              </a:rPr>
              <a:t>Will the 6 SDGs lead to development? </a:t>
            </a:r>
          </a:p>
          <a:p>
            <a:r>
              <a:rPr lang="en-GB" sz="2000" b="1" i="1">
                <a:solidFill>
                  <a:schemeClr val="tx1">
                    <a:lumMod val="85000"/>
                    <a:lumOff val="15000"/>
                  </a:schemeClr>
                </a:solidFill>
              </a:rPr>
              <a:t>Are the investment needs of country X justified? </a:t>
            </a:r>
          </a:p>
          <a:p>
            <a:r>
              <a:rPr lang="en-GB" sz="2000" b="1" i="1">
                <a:solidFill>
                  <a:schemeClr val="tx1">
                    <a:lumMod val="85000"/>
                    <a:lumOff val="15000"/>
                  </a:schemeClr>
                </a:solidFill>
              </a:rPr>
              <a:t>What are your arguments on country X’s approach to securing financing for development? </a:t>
            </a:r>
          </a:p>
          <a:p>
            <a:r>
              <a:rPr lang="en-GB" sz="2000" b="1" i="1">
                <a:solidFill>
                  <a:schemeClr val="tx1">
                    <a:lumMod val="85000"/>
                    <a:lumOff val="15000"/>
                  </a:schemeClr>
                </a:solidFill>
              </a:rPr>
              <a:t>How would you address its financing gaps? </a:t>
            </a:r>
          </a:p>
          <a:p>
            <a:r>
              <a:rPr lang="en-GB" sz="2000" b="1" i="1">
                <a:solidFill>
                  <a:schemeClr val="tx1">
                    <a:lumMod val="85000"/>
                    <a:lumOff val="15000"/>
                  </a:schemeClr>
                </a:solidFill>
              </a:rPr>
              <a:t>What key factors would you consider in preparing an enabling environment to secure innovative financing for development?</a:t>
            </a:r>
            <a:endParaRPr lang="en-GB" sz="2000">
              <a:solidFill>
                <a:schemeClr val="tx1">
                  <a:lumMod val="85000"/>
                  <a:lumOff val="15000"/>
                </a:schemeClr>
              </a:solidFill>
            </a:endParaRPr>
          </a:p>
          <a:p>
            <a:endParaRPr lang="en-US" sz="2000">
              <a:solidFill>
                <a:schemeClr val="tx1">
                  <a:lumMod val="85000"/>
                  <a:lumOff val="15000"/>
                </a:schemeClr>
              </a:solidFill>
            </a:endParaRPr>
          </a:p>
        </p:txBody>
      </p:sp>
    </p:spTree>
    <p:extLst>
      <p:ext uri="{BB962C8B-B14F-4D97-AF65-F5344CB8AC3E}">
        <p14:creationId xmlns:p14="http://schemas.microsoft.com/office/powerpoint/2010/main" val="35479287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23F89-8F08-7A46-AB1B-FE53B8B23B2D}"/>
              </a:ext>
            </a:extLst>
          </p:cNvPr>
          <p:cNvPicPr>
            <a:picLocks noChangeAspect="1"/>
          </p:cNvPicPr>
          <p:nvPr/>
        </p:nvPicPr>
        <p:blipFill>
          <a:blip r:embed="rId2"/>
          <a:stretch>
            <a:fillRect/>
          </a:stretch>
        </p:blipFill>
        <p:spPr>
          <a:xfrm>
            <a:off x="-27214" y="0"/>
            <a:ext cx="12219214" cy="6842760"/>
          </a:xfrm>
          <a:prstGeom prst="rect">
            <a:avLst/>
          </a:prstGeom>
        </p:spPr>
      </p:pic>
    </p:spTree>
    <p:extLst>
      <p:ext uri="{BB962C8B-B14F-4D97-AF65-F5344CB8AC3E}">
        <p14:creationId xmlns:p14="http://schemas.microsoft.com/office/powerpoint/2010/main" val="17684530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75C6F-5602-4943-A10F-62967939D5B9}"/>
              </a:ext>
            </a:extLst>
          </p:cNvPr>
          <p:cNvSpPr>
            <a:spLocks noGrp="1"/>
          </p:cNvSpPr>
          <p:nvPr>
            <p:ph type="title"/>
          </p:nvPr>
        </p:nvSpPr>
        <p:spPr/>
        <p:txBody>
          <a:bodyPr/>
          <a:lstStyle/>
          <a:p>
            <a:r>
              <a:rPr lang="en-US" dirty="0"/>
              <a:t>Rooted in finance</a:t>
            </a:r>
          </a:p>
        </p:txBody>
      </p:sp>
      <p:sp>
        <p:nvSpPr>
          <p:cNvPr id="3" name="Content Placeholder 2">
            <a:extLst>
              <a:ext uri="{FF2B5EF4-FFF2-40B4-BE49-F238E27FC236}">
                <a16:creationId xmlns:a16="http://schemas.microsoft.com/office/drawing/2014/main" id="{7CEFB6D9-4231-C34F-A0E8-0CCBE65EA94A}"/>
              </a:ext>
            </a:extLst>
          </p:cNvPr>
          <p:cNvSpPr>
            <a:spLocks noGrp="1"/>
          </p:cNvSpPr>
          <p:nvPr>
            <p:ph idx="1"/>
          </p:nvPr>
        </p:nvSpPr>
        <p:spPr/>
        <p:txBody>
          <a:bodyPr>
            <a:normAutofit fontScale="77500" lnSpcReduction="20000"/>
          </a:bodyPr>
          <a:lstStyle/>
          <a:p>
            <a:r>
              <a:rPr lang="en-US" dirty="0"/>
              <a:t>Monterrey Consensus of the International Conference on </a:t>
            </a:r>
            <a:r>
              <a:rPr lang="en-US" dirty="0" err="1"/>
              <a:t>FfD</a:t>
            </a:r>
            <a:r>
              <a:rPr lang="en-US" dirty="0"/>
              <a:t> (2002)</a:t>
            </a:r>
          </a:p>
          <a:p>
            <a:pPr lvl="1"/>
            <a:r>
              <a:rPr lang="en-US" dirty="0"/>
              <a:t>Mobilise domestic financial resources for development</a:t>
            </a:r>
          </a:p>
          <a:p>
            <a:pPr lvl="1"/>
            <a:r>
              <a:rPr lang="en-US" dirty="0"/>
              <a:t>Mobilise international resources for development: FDI and other private flows</a:t>
            </a:r>
          </a:p>
          <a:p>
            <a:pPr lvl="1"/>
            <a:r>
              <a:rPr lang="en-US" dirty="0"/>
              <a:t>International trade as an engine for development</a:t>
            </a:r>
          </a:p>
          <a:p>
            <a:pPr lvl="1"/>
            <a:r>
              <a:rPr lang="en-US" dirty="0"/>
              <a:t>Increasing international financial and technical cooperation for development</a:t>
            </a:r>
          </a:p>
          <a:p>
            <a:pPr lvl="1"/>
            <a:r>
              <a:rPr lang="en-US" dirty="0"/>
              <a:t>External debt</a:t>
            </a:r>
          </a:p>
          <a:p>
            <a:r>
              <a:rPr lang="en-US" dirty="0"/>
              <a:t>Doha Declaration on </a:t>
            </a:r>
            <a:r>
              <a:rPr lang="en-US" dirty="0" err="1"/>
              <a:t>FfD</a:t>
            </a:r>
            <a:r>
              <a:rPr lang="en-US" dirty="0"/>
              <a:t> (2008) – follow up to MC</a:t>
            </a:r>
          </a:p>
          <a:p>
            <a:pPr lvl="1"/>
            <a:r>
              <a:rPr lang="en-US" dirty="0"/>
              <a:t>Same as for MC</a:t>
            </a:r>
          </a:p>
          <a:p>
            <a:r>
              <a:rPr lang="en-US" dirty="0"/>
              <a:t>Addis Ababa Action Agenda of the Third International Conference on </a:t>
            </a:r>
            <a:r>
              <a:rPr lang="en-US" dirty="0" err="1"/>
              <a:t>FfD</a:t>
            </a:r>
            <a:endParaRPr lang="en-US" dirty="0"/>
          </a:p>
          <a:p>
            <a:pPr lvl="1"/>
            <a:r>
              <a:rPr lang="en-US" dirty="0"/>
              <a:t>Domestic public resources</a:t>
            </a:r>
          </a:p>
          <a:p>
            <a:pPr lvl="1"/>
            <a:r>
              <a:rPr lang="en-US" dirty="0"/>
              <a:t>Domestic and international private business and finance</a:t>
            </a:r>
          </a:p>
          <a:p>
            <a:pPr lvl="1"/>
            <a:r>
              <a:rPr lang="en-US" dirty="0"/>
              <a:t>International development cooperation</a:t>
            </a:r>
          </a:p>
          <a:p>
            <a:pPr lvl="1"/>
            <a:r>
              <a:rPr lang="en-US" dirty="0"/>
              <a:t>International trade as an engine for growth</a:t>
            </a:r>
          </a:p>
          <a:p>
            <a:pPr lvl="1"/>
            <a:r>
              <a:rPr lang="en-US" dirty="0"/>
              <a:t>Debt and debt sustainability</a:t>
            </a:r>
          </a:p>
          <a:p>
            <a:pPr lvl="1"/>
            <a:r>
              <a:rPr lang="en-US" dirty="0"/>
              <a:t>Science, technology, innovation and capacity building</a:t>
            </a:r>
          </a:p>
        </p:txBody>
      </p:sp>
    </p:spTree>
    <p:extLst>
      <p:ext uri="{BB962C8B-B14F-4D97-AF65-F5344CB8AC3E}">
        <p14:creationId xmlns:p14="http://schemas.microsoft.com/office/powerpoint/2010/main" val="113436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A74D-C646-1A4D-B5A3-6E1F0FA40051}"/>
              </a:ext>
            </a:extLst>
          </p:cNvPr>
          <p:cNvSpPr>
            <a:spLocks noGrp="1"/>
          </p:cNvSpPr>
          <p:nvPr>
            <p:ph type="title"/>
          </p:nvPr>
        </p:nvSpPr>
        <p:spPr/>
        <p:txBody>
          <a:bodyPr/>
          <a:lstStyle/>
          <a:p>
            <a:r>
              <a:rPr lang="en-US" dirty="0"/>
              <a:t>Rooted in principles </a:t>
            </a:r>
          </a:p>
        </p:txBody>
      </p:sp>
      <p:sp>
        <p:nvSpPr>
          <p:cNvPr id="3" name="Content Placeholder 2">
            <a:extLst>
              <a:ext uri="{FF2B5EF4-FFF2-40B4-BE49-F238E27FC236}">
                <a16:creationId xmlns:a16="http://schemas.microsoft.com/office/drawing/2014/main" id="{66F9D658-9D53-1E4B-98A0-38A2A34305F4}"/>
              </a:ext>
            </a:extLst>
          </p:cNvPr>
          <p:cNvSpPr>
            <a:spLocks noGrp="1"/>
          </p:cNvSpPr>
          <p:nvPr>
            <p:ph idx="1"/>
          </p:nvPr>
        </p:nvSpPr>
        <p:spPr/>
        <p:txBody>
          <a:bodyPr/>
          <a:lstStyle/>
          <a:p>
            <a:r>
              <a:rPr lang="en-US" dirty="0"/>
              <a:t>Universal</a:t>
            </a:r>
          </a:p>
          <a:p>
            <a:r>
              <a:rPr lang="en-US" dirty="0"/>
              <a:t>Rules based</a:t>
            </a:r>
          </a:p>
          <a:p>
            <a:r>
              <a:rPr lang="en-US" dirty="0"/>
              <a:t>Open </a:t>
            </a:r>
          </a:p>
          <a:p>
            <a:r>
              <a:rPr lang="en-US" dirty="0"/>
              <a:t>Transparent</a:t>
            </a:r>
          </a:p>
          <a:p>
            <a:r>
              <a:rPr lang="en-US" dirty="0"/>
              <a:t>Predictable</a:t>
            </a:r>
          </a:p>
          <a:p>
            <a:r>
              <a:rPr lang="en-US" dirty="0"/>
              <a:t>Inclusive </a:t>
            </a:r>
          </a:p>
          <a:p>
            <a:r>
              <a:rPr lang="en-US" dirty="0"/>
              <a:t>Non discriminatory</a:t>
            </a:r>
          </a:p>
          <a:p>
            <a:r>
              <a:rPr lang="en-US" dirty="0"/>
              <a:t>Equitable </a:t>
            </a:r>
          </a:p>
        </p:txBody>
      </p:sp>
      <p:sp>
        <p:nvSpPr>
          <p:cNvPr id="4" name="Right Brace 3">
            <a:extLst>
              <a:ext uri="{FF2B5EF4-FFF2-40B4-BE49-F238E27FC236}">
                <a16:creationId xmlns:a16="http://schemas.microsoft.com/office/drawing/2014/main" id="{8C046F21-339A-6B4F-90DE-5C891FCED9C7}"/>
              </a:ext>
            </a:extLst>
          </p:cNvPr>
          <p:cNvSpPr/>
          <p:nvPr/>
        </p:nvSpPr>
        <p:spPr>
          <a:xfrm>
            <a:off x="3833023" y="1825625"/>
            <a:ext cx="645459" cy="39476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4CB486D2-9A3E-7844-8480-9B6E1F0F7D15}"/>
              </a:ext>
            </a:extLst>
          </p:cNvPr>
          <p:cNvSpPr txBox="1"/>
          <p:nvPr/>
        </p:nvSpPr>
        <p:spPr>
          <a:xfrm>
            <a:off x="4671223" y="2465555"/>
            <a:ext cx="7520777" cy="2585323"/>
          </a:xfrm>
          <a:prstGeom prst="rect">
            <a:avLst/>
          </a:prstGeom>
          <a:noFill/>
        </p:spPr>
        <p:txBody>
          <a:bodyPr wrap="none" rtlCol="0">
            <a:spAutoFit/>
          </a:bodyPr>
          <a:lstStyle/>
          <a:p>
            <a:r>
              <a:rPr lang="en-US" dirty="0"/>
              <a:t>Importance of: </a:t>
            </a:r>
          </a:p>
          <a:p>
            <a:r>
              <a:rPr lang="en-US" dirty="0"/>
              <a:t>National ownership of development strategies</a:t>
            </a:r>
          </a:p>
          <a:p>
            <a:r>
              <a:rPr lang="en-US" dirty="0"/>
              <a:t>Inclusive financial sector</a:t>
            </a:r>
          </a:p>
          <a:p>
            <a:r>
              <a:rPr lang="en-US" dirty="0"/>
              <a:t>Enabling environment</a:t>
            </a:r>
          </a:p>
          <a:p>
            <a:r>
              <a:rPr lang="en-US" dirty="0"/>
              <a:t>Expand the reach of private flows to a greater number of developing countries</a:t>
            </a:r>
          </a:p>
          <a:p>
            <a:r>
              <a:rPr lang="en-US" dirty="0"/>
              <a:t>Fully maintaining ODA commitments by donors</a:t>
            </a:r>
          </a:p>
          <a:p>
            <a:r>
              <a:rPr lang="en-US" dirty="0"/>
              <a:t>Exploring innovative sources of finance</a:t>
            </a:r>
          </a:p>
          <a:p>
            <a:r>
              <a:rPr lang="en-US" dirty="0"/>
              <a:t>Debt restructuring  </a:t>
            </a:r>
          </a:p>
          <a:p>
            <a:r>
              <a:rPr lang="en-US" dirty="0"/>
              <a:t> </a:t>
            </a:r>
          </a:p>
        </p:txBody>
      </p:sp>
    </p:spTree>
    <p:extLst>
      <p:ext uri="{BB962C8B-B14F-4D97-AF65-F5344CB8AC3E}">
        <p14:creationId xmlns:p14="http://schemas.microsoft.com/office/powerpoint/2010/main" val="38946128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p15:prstTrans prst="origami"/>
      </p:transition>
    </mc:Choice>
    <mc:Fallback>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1252</TotalTime>
  <Words>3133</Words>
  <Application>Microsoft Macintosh PowerPoint</Application>
  <PresentationFormat>Widescreen</PresentationFormat>
  <Paragraphs>359</Paragraphs>
  <Slides>71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Calibri Light</vt:lpstr>
      <vt:lpstr>Lato</vt:lpstr>
      <vt:lpstr>merriweather</vt:lpstr>
      <vt:lpstr>Times New Roman</vt:lpstr>
      <vt:lpstr>Wingdings</vt:lpstr>
      <vt:lpstr>Office Theme</vt:lpstr>
      <vt:lpstr>PowerPoint Presentation</vt:lpstr>
      <vt:lpstr>PowerPoint Presentation</vt:lpstr>
      <vt:lpstr>FINANCING DEVELOPMENT </vt:lpstr>
      <vt:lpstr>Let’s start with some Throwback Quescussions</vt:lpstr>
      <vt:lpstr>PowerPoint Presentation</vt:lpstr>
      <vt:lpstr>The 2030 Agenda for Sustainable Development</vt:lpstr>
      <vt:lpstr>How it all began</vt:lpstr>
      <vt:lpstr>Rooted in finance</vt:lpstr>
      <vt:lpstr>Rooted in principles </vt:lpstr>
      <vt:lpstr>The Financing Challenge</vt:lpstr>
      <vt:lpstr>Short Debate Is development all about finance? </vt:lpstr>
      <vt:lpstr>Financing development in a broader context</vt:lpstr>
      <vt:lpstr>Features </vt:lpstr>
      <vt:lpstr>Contextualising FD in Africa</vt:lpstr>
      <vt:lpstr>All that would require an enabling framework</vt:lpstr>
      <vt:lpstr>The crux of it all: the Sustainable Fiscal Contract</vt:lpstr>
      <vt:lpstr>SFC must be attached to a DRM policy</vt:lpstr>
      <vt:lpstr>Financing Trends in Developing Countries (2000-2014)</vt:lpstr>
      <vt:lpstr>DRM priority? (reducing health budget)</vt:lpstr>
      <vt:lpstr>Domestic Resource Mobilisation </vt:lpstr>
      <vt:lpstr>International Resource Mobilisation </vt:lpstr>
      <vt:lpstr>Group Task</vt:lpstr>
      <vt:lpstr>Public Domestic Resources </vt:lpstr>
      <vt:lpstr>50:50 on DRM or IRM dependence on economic/fiscal capacity of a state</vt:lpstr>
      <vt:lpstr>Leave No One Behind Principle</vt:lpstr>
      <vt:lpstr>Challenges 1/3</vt:lpstr>
      <vt:lpstr>Challenges 2/3</vt:lpstr>
      <vt:lpstr>Challenges 3/3</vt:lpstr>
      <vt:lpstr>PowerPoint Presentation</vt:lpstr>
      <vt:lpstr>Designing the DRM Strategy – ‘Trading Services for Revenue’</vt:lpstr>
      <vt:lpstr>Design continued </vt:lpstr>
      <vt:lpstr>Design continued</vt:lpstr>
      <vt:lpstr>PowerPoint Presentation</vt:lpstr>
      <vt:lpstr>PowerPoint Presentation</vt:lpstr>
      <vt:lpstr>PowerPoint Presentation</vt:lpstr>
      <vt:lpstr>DRM and problem areas challenging financial sustainability </vt:lpstr>
      <vt:lpstr>Sound public financial management – the how of it…</vt:lpstr>
      <vt:lpstr>PowerPoint Presentation</vt:lpstr>
      <vt:lpstr>Practices of sound financial management</vt:lpstr>
      <vt:lpstr>Interrelated practices</vt:lpstr>
      <vt:lpstr>PowerPoint Presentation</vt:lpstr>
      <vt:lpstr>PowerPoint Presentation</vt:lpstr>
      <vt:lpstr>IFF</vt:lpstr>
      <vt:lpstr>PowerPoint Presentation</vt:lpstr>
      <vt:lpstr>The case of Associated British Foods – Zambia Sugar PLC</vt:lpstr>
      <vt:lpstr>Illegal money used/transferred legally</vt:lpstr>
      <vt:lpstr>PowerPoint Presentation</vt:lpstr>
      <vt:lpstr>PowerPoint Presentation</vt:lpstr>
      <vt:lpstr>IFF at value chains creation stages</vt:lpstr>
      <vt:lpstr>Further examples </vt:lpstr>
      <vt:lpstr>Transfer mispricing </vt:lpstr>
      <vt:lpstr>Example </vt:lpstr>
      <vt:lpstr>TMP</vt:lpstr>
      <vt:lpstr>IFF losses</vt:lpstr>
      <vt:lpstr>FfD using DE</vt:lpstr>
      <vt:lpstr>PowerPoint Presentation</vt:lpstr>
      <vt:lpstr>DRM from DE</vt:lpstr>
      <vt:lpstr>PowerPoint Presentation</vt:lpstr>
      <vt:lpstr>PowerPoint Presentation</vt:lpstr>
      <vt:lpstr>PowerPoint Presentation</vt:lpstr>
      <vt:lpstr>Innovative financing for development – express your ideas using art/drawings</vt:lpstr>
      <vt:lpstr>PowerPoint Presentation</vt:lpstr>
      <vt:lpstr>DEVELOPING A TOOLKIT FOR CHECKING PROGRESS ON FINANCING FOR DEVELOPMENT </vt:lpstr>
      <vt:lpstr>PowerPoint Presentation</vt:lpstr>
      <vt:lpstr>PowerPoint Presentation</vt:lpstr>
      <vt:lpstr>PowerPoint Presentation</vt:lpstr>
      <vt:lpstr>PowerPoint Presentation</vt:lpstr>
      <vt:lpstr>PowerPoint Presentation</vt:lpstr>
      <vt:lpstr>PowerPoint Presentation</vt:lpstr>
      <vt:lpstr>See Training Manual (Case Study, p.18)</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FINANCING DEVELOPMENT </dc:title>
  <dc:creator>Lyla Latif Khan</dc:creator>
  <cp:lastModifiedBy>Lyla Latif Khan</cp:lastModifiedBy>
  <cp:revision>48</cp:revision>
  <dcterms:created xsi:type="dcterms:W3CDTF">2019-09-17T20:22:43Z</dcterms:created>
  <dcterms:modified xsi:type="dcterms:W3CDTF">2019-10-10T12:53:58Z</dcterms:modified>
</cp:coreProperties>
</file>