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9" r:id="rId13"/>
    <p:sldId id="263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1"/>
    <p:restoredTop sz="94694"/>
  </p:normalViewPr>
  <p:slideViewPr>
    <p:cSldViewPr snapToGrid="0">
      <p:cViewPr varScale="1">
        <p:scale>
          <a:sx n="81" d="100"/>
          <a:sy n="81" d="100"/>
        </p:scale>
        <p:origin x="216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taxnotes.com/special-reports/artificial-intelligence/why-u.n-must-put-ai-and-data-tax-agenda/2024/05/17/7jhny" TargetMode="External"/><Relationship Id="rId1" Type="http://schemas.openxmlformats.org/officeDocument/2006/relationships/hyperlink" Target="https://www.youtube.com/watch?v=gYK0drdDr4I" TargetMode="Externa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YK0drdDr4I" TargetMode="External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hyperlink" Target="https://www.taxnotes.com/special-reports/artificial-intelligence/why-u.n-must-put-ai-and-data-tax-agenda/2024/05/17/7jhny" TargetMode="Externa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3FBDD-75D2-4C42-9765-E9553E5F651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4A7414E-589F-4DCA-B684-E6AFC20B8E8A}">
      <dgm:prSet/>
      <dgm:spPr/>
      <dgm:t>
        <a:bodyPr/>
        <a:lstStyle/>
        <a:p>
          <a:pPr>
            <a:defRPr cap="all"/>
          </a:pPr>
          <a:r>
            <a:rPr lang="en-GB" dirty="0"/>
            <a:t>What</a:t>
          </a:r>
          <a:endParaRPr lang="en-US" dirty="0"/>
        </a:p>
      </dgm:t>
    </dgm:pt>
    <dgm:pt modelId="{D470D4CC-8067-4A33-86D9-F11B09756FD6}" type="parTrans" cxnId="{A8DBCE97-552D-4D08-863E-06425A453212}">
      <dgm:prSet/>
      <dgm:spPr/>
      <dgm:t>
        <a:bodyPr/>
        <a:lstStyle/>
        <a:p>
          <a:endParaRPr lang="en-US"/>
        </a:p>
      </dgm:t>
    </dgm:pt>
    <dgm:pt modelId="{3CF47E26-CF04-462B-BBC8-D3D879576539}" type="sibTrans" cxnId="{A8DBCE97-552D-4D08-863E-06425A453212}">
      <dgm:prSet/>
      <dgm:spPr/>
      <dgm:t>
        <a:bodyPr/>
        <a:lstStyle/>
        <a:p>
          <a:endParaRPr lang="en-US"/>
        </a:p>
      </dgm:t>
    </dgm:pt>
    <dgm:pt modelId="{68CB145E-414A-41F4-A40A-525B2330A1E2}">
      <dgm:prSet/>
      <dgm:spPr/>
      <dgm:t>
        <a:bodyPr/>
        <a:lstStyle/>
        <a:p>
          <a:pPr>
            <a:defRPr cap="all"/>
          </a:pPr>
          <a:r>
            <a:rPr lang="en-GB" dirty="0"/>
            <a:t>Why </a:t>
          </a:r>
          <a:endParaRPr lang="en-US" dirty="0"/>
        </a:p>
      </dgm:t>
    </dgm:pt>
    <dgm:pt modelId="{0F855B85-1A82-418B-ADBF-E38EB8479C7F}" type="parTrans" cxnId="{6C335C29-6E66-46FA-BCDF-BD9CB75C6830}">
      <dgm:prSet/>
      <dgm:spPr/>
      <dgm:t>
        <a:bodyPr/>
        <a:lstStyle/>
        <a:p>
          <a:endParaRPr lang="en-US"/>
        </a:p>
      </dgm:t>
    </dgm:pt>
    <dgm:pt modelId="{BA3A0D8B-04EA-4E73-B036-A0A8181878B3}" type="sibTrans" cxnId="{6C335C29-6E66-46FA-BCDF-BD9CB75C6830}">
      <dgm:prSet/>
      <dgm:spPr/>
      <dgm:t>
        <a:bodyPr/>
        <a:lstStyle/>
        <a:p>
          <a:endParaRPr lang="en-US"/>
        </a:p>
      </dgm:t>
    </dgm:pt>
    <dgm:pt modelId="{CA498097-7777-409C-B9A1-F889752D01F8}">
      <dgm:prSet/>
      <dgm:spPr/>
      <dgm:t>
        <a:bodyPr/>
        <a:lstStyle/>
        <a:p>
          <a:pPr>
            <a:defRPr cap="all"/>
          </a:pPr>
          <a:r>
            <a:rPr lang="en-GB" dirty="0"/>
            <a:t>How </a:t>
          </a:r>
          <a:endParaRPr lang="en-US" dirty="0"/>
        </a:p>
      </dgm:t>
    </dgm:pt>
    <dgm:pt modelId="{382C44D3-168E-4B96-9585-5E49BBCD1F7D}" type="parTrans" cxnId="{CAE6440B-ABB7-4050-9949-5235EB2895FA}">
      <dgm:prSet/>
      <dgm:spPr/>
      <dgm:t>
        <a:bodyPr/>
        <a:lstStyle/>
        <a:p>
          <a:endParaRPr lang="en-US"/>
        </a:p>
      </dgm:t>
    </dgm:pt>
    <dgm:pt modelId="{7248CF98-E529-4DD1-80BD-0852CAE640D5}" type="sibTrans" cxnId="{CAE6440B-ABB7-4050-9949-5235EB2895FA}">
      <dgm:prSet/>
      <dgm:spPr/>
      <dgm:t>
        <a:bodyPr/>
        <a:lstStyle/>
        <a:p>
          <a:endParaRPr lang="en-US"/>
        </a:p>
      </dgm:t>
    </dgm:pt>
    <dgm:pt modelId="{AAA70A0E-A869-1D43-8555-34696064BB29}" type="pres">
      <dgm:prSet presAssocID="{4663FBDD-75D2-4C42-9765-E9553E5F6512}" presName="Name0" presStyleCnt="0">
        <dgm:presLayoutVars>
          <dgm:dir/>
          <dgm:animLvl val="lvl"/>
          <dgm:resizeHandles val="exact"/>
        </dgm:presLayoutVars>
      </dgm:prSet>
      <dgm:spPr/>
    </dgm:pt>
    <dgm:pt modelId="{0BB05B60-F9F1-3D41-A018-23E62EABA935}" type="pres">
      <dgm:prSet presAssocID="{04A7414E-589F-4DCA-B684-E6AFC20B8E8A}" presName="linNode" presStyleCnt="0"/>
      <dgm:spPr/>
    </dgm:pt>
    <dgm:pt modelId="{1A8370DD-FB61-124A-9F0B-16815680DDA2}" type="pres">
      <dgm:prSet presAssocID="{04A7414E-589F-4DCA-B684-E6AFC20B8E8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18896F0-2909-BB47-B046-323C65F2B5BD}" type="pres">
      <dgm:prSet presAssocID="{3CF47E26-CF04-462B-BBC8-D3D879576539}" presName="sp" presStyleCnt="0"/>
      <dgm:spPr/>
    </dgm:pt>
    <dgm:pt modelId="{D1372B6F-9C3E-954D-8F59-1533A60F6253}" type="pres">
      <dgm:prSet presAssocID="{68CB145E-414A-41F4-A40A-525B2330A1E2}" presName="linNode" presStyleCnt="0"/>
      <dgm:spPr/>
    </dgm:pt>
    <dgm:pt modelId="{58958858-0C94-DD43-8D8C-E971EB16F832}" type="pres">
      <dgm:prSet presAssocID="{68CB145E-414A-41F4-A40A-525B2330A1E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FBF995C-B5BB-4E4E-8782-67B0B258E64E}" type="pres">
      <dgm:prSet presAssocID="{BA3A0D8B-04EA-4E73-B036-A0A8181878B3}" presName="sp" presStyleCnt="0"/>
      <dgm:spPr/>
    </dgm:pt>
    <dgm:pt modelId="{F3179EAD-DF80-AE49-9835-77A9BD3BDE4E}" type="pres">
      <dgm:prSet presAssocID="{CA498097-7777-409C-B9A1-F889752D01F8}" presName="linNode" presStyleCnt="0"/>
      <dgm:spPr/>
    </dgm:pt>
    <dgm:pt modelId="{4D4FEC6A-B76D-2043-8811-E9C2D64D1235}" type="pres">
      <dgm:prSet presAssocID="{CA498097-7777-409C-B9A1-F889752D01F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CAE6440B-ABB7-4050-9949-5235EB2895FA}" srcId="{4663FBDD-75D2-4C42-9765-E9553E5F6512}" destId="{CA498097-7777-409C-B9A1-F889752D01F8}" srcOrd="2" destOrd="0" parTransId="{382C44D3-168E-4B96-9585-5E49BBCD1F7D}" sibTransId="{7248CF98-E529-4DD1-80BD-0852CAE640D5}"/>
    <dgm:cxn modelId="{2ED5FA21-E7FA-9244-B335-D315CA07BC80}" type="presOf" srcId="{04A7414E-589F-4DCA-B684-E6AFC20B8E8A}" destId="{1A8370DD-FB61-124A-9F0B-16815680DDA2}" srcOrd="0" destOrd="0" presId="urn:microsoft.com/office/officeart/2005/8/layout/vList5"/>
    <dgm:cxn modelId="{6C335C29-6E66-46FA-BCDF-BD9CB75C6830}" srcId="{4663FBDD-75D2-4C42-9765-E9553E5F6512}" destId="{68CB145E-414A-41F4-A40A-525B2330A1E2}" srcOrd="1" destOrd="0" parTransId="{0F855B85-1A82-418B-ADBF-E38EB8479C7F}" sibTransId="{BA3A0D8B-04EA-4E73-B036-A0A8181878B3}"/>
    <dgm:cxn modelId="{08C76976-EB1A-794B-9ACD-E54DACA0CFC0}" type="presOf" srcId="{CA498097-7777-409C-B9A1-F889752D01F8}" destId="{4D4FEC6A-B76D-2043-8811-E9C2D64D1235}" srcOrd="0" destOrd="0" presId="urn:microsoft.com/office/officeart/2005/8/layout/vList5"/>
    <dgm:cxn modelId="{B4491F80-3603-1E46-8564-CD3BD83C1F49}" type="presOf" srcId="{4663FBDD-75D2-4C42-9765-E9553E5F6512}" destId="{AAA70A0E-A869-1D43-8555-34696064BB29}" srcOrd="0" destOrd="0" presId="urn:microsoft.com/office/officeart/2005/8/layout/vList5"/>
    <dgm:cxn modelId="{A8DBCE97-552D-4D08-863E-06425A453212}" srcId="{4663FBDD-75D2-4C42-9765-E9553E5F6512}" destId="{04A7414E-589F-4DCA-B684-E6AFC20B8E8A}" srcOrd="0" destOrd="0" parTransId="{D470D4CC-8067-4A33-86D9-F11B09756FD6}" sibTransId="{3CF47E26-CF04-462B-BBC8-D3D879576539}"/>
    <dgm:cxn modelId="{728C09E9-A596-9443-899A-7C4289DA3316}" type="presOf" srcId="{68CB145E-414A-41F4-A40A-525B2330A1E2}" destId="{58958858-0C94-DD43-8D8C-E971EB16F832}" srcOrd="0" destOrd="0" presId="urn:microsoft.com/office/officeart/2005/8/layout/vList5"/>
    <dgm:cxn modelId="{7168A443-4157-9C44-8F19-F9F19EB0D982}" type="presParOf" srcId="{AAA70A0E-A869-1D43-8555-34696064BB29}" destId="{0BB05B60-F9F1-3D41-A018-23E62EABA935}" srcOrd="0" destOrd="0" presId="urn:microsoft.com/office/officeart/2005/8/layout/vList5"/>
    <dgm:cxn modelId="{B5D7DC08-8B60-D849-80A2-AEA314B44883}" type="presParOf" srcId="{0BB05B60-F9F1-3D41-A018-23E62EABA935}" destId="{1A8370DD-FB61-124A-9F0B-16815680DDA2}" srcOrd="0" destOrd="0" presId="urn:microsoft.com/office/officeart/2005/8/layout/vList5"/>
    <dgm:cxn modelId="{2F9598C5-AE4B-5448-9933-42701C73294C}" type="presParOf" srcId="{AAA70A0E-A869-1D43-8555-34696064BB29}" destId="{218896F0-2909-BB47-B046-323C65F2B5BD}" srcOrd="1" destOrd="0" presId="urn:microsoft.com/office/officeart/2005/8/layout/vList5"/>
    <dgm:cxn modelId="{DDC0B649-6AC5-004E-A7C4-E9F238FC3747}" type="presParOf" srcId="{AAA70A0E-A869-1D43-8555-34696064BB29}" destId="{D1372B6F-9C3E-954D-8F59-1533A60F6253}" srcOrd="2" destOrd="0" presId="urn:microsoft.com/office/officeart/2005/8/layout/vList5"/>
    <dgm:cxn modelId="{0C609214-39B9-274A-AABF-83528009D3E6}" type="presParOf" srcId="{D1372B6F-9C3E-954D-8F59-1533A60F6253}" destId="{58958858-0C94-DD43-8D8C-E971EB16F832}" srcOrd="0" destOrd="0" presId="urn:microsoft.com/office/officeart/2005/8/layout/vList5"/>
    <dgm:cxn modelId="{D520C387-D27C-6145-934D-EE8CF96DAC4F}" type="presParOf" srcId="{AAA70A0E-A869-1D43-8555-34696064BB29}" destId="{AFBF995C-B5BB-4E4E-8782-67B0B258E64E}" srcOrd="3" destOrd="0" presId="urn:microsoft.com/office/officeart/2005/8/layout/vList5"/>
    <dgm:cxn modelId="{38511C94-2968-684C-8CAA-78B14AEC0D97}" type="presParOf" srcId="{AAA70A0E-A869-1D43-8555-34696064BB29}" destId="{F3179EAD-DF80-AE49-9835-77A9BD3BDE4E}" srcOrd="4" destOrd="0" presId="urn:microsoft.com/office/officeart/2005/8/layout/vList5"/>
    <dgm:cxn modelId="{5733B425-73CE-E341-ACC6-86E94858CD92}" type="presParOf" srcId="{F3179EAD-DF80-AE49-9835-77A9BD3BDE4E}" destId="{4D4FEC6A-B76D-2043-8811-E9C2D64D123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0C035-86C1-4FC3-8373-55F36225AC34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583851-658B-4999-A37E-161D46E11A7A}">
      <dgm:prSet/>
      <dgm:spPr/>
      <dgm:t>
        <a:bodyPr/>
        <a:lstStyle/>
        <a:p>
          <a:r>
            <a:rPr lang="en-GB" dirty="0"/>
            <a:t>1. Taxing rights </a:t>
          </a:r>
          <a:endParaRPr lang="en-US" dirty="0"/>
        </a:p>
      </dgm:t>
    </dgm:pt>
    <dgm:pt modelId="{4079EE87-D84F-4E8F-AFF4-46ECC51C4B02}" type="parTrans" cxnId="{DAD00FFA-1952-4DA0-9906-500AB49F6CDA}">
      <dgm:prSet/>
      <dgm:spPr/>
      <dgm:t>
        <a:bodyPr/>
        <a:lstStyle/>
        <a:p>
          <a:endParaRPr lang="en-US"/>
        </a:p>
      </dgm:t>
    </dgm:pt>
    <dgm:pt modelId="{0079AE0A-1C8C-4D92-8C59-BD98B5C38234}" type="sibTrans" cxnId="{DAD00FFA-1952-4DA0-9906-500AB49F6CDA}">
      <dgm:prSet/>
      <dgm:spPr/>
      <dgm:t>
        <a:bodyPr/>
        <a:lstStyle/>
        <a:p>
          <a:endParaRPr lang="en-US"/>
        </a:p>
      </dgm:t>
    </dgm:pt>
    <dgm:pt modelId="{7CC5B516-1B77-4B41-806C-CC95295328F2}">
      <dgm:prSet/>
      <dgm:spPr/>
      <dgm:t>
        <a:bodyPr/>
        <a:lstStyle/>
        <a:p>
          <a:r>
            <a:rPr lang="en-GB" dirty="0"/>
            <a:t>Existing asymmetries and correcting them</a:t>
          </a:r>
          <a:endParaRPr lang="en-US" dirty="0"/>
        </a:p>
      </dgm:t>
    </dgm:pt>
    <dgm:pt modelId="{F2BAC4E8-219F-4A7E-B48B-A5AC2E36FBFD}" type="parTrans" cxnId="{CE17EE39-21E1-43F3-8A0E-D0CE53CC7755}">
      <dgm:prSet/>
      <dgm:spPr/>
      <dgm:t>
        <a:bodyPr/>
        <a:lstStyle/>
        <a:p>
          <a:endParaRPr lang="en-US"/>
        </a:p>
      </dgm:t>
    </dgm:pt>
    <dgm:pt modelId="{3093126A-20DF-4FBA-95BA-416197DD2672}" type="sibTrans" cxnId="{CE17EE39-21E1-43F3-8A0E-D0CE53CC7755}">
      <dgm:prSet/>
      <dgm:spPr/>
      <dgm:t>
        <a:bodyPr/>
        <a:lstStyle/>
        <a:p>
          <a:endParaRPr lang="en-US"/>
        </a:p>
      </dgm:t>
    </dgm:pt>
    <dgm:pt modelId="{781E66A8-4F89-4F4F-83E6-C37C88B69408}">
      <dgm:prSet/>
      <dgm:spPr/>
      <dgm:t>
        <a:bodyPr/>
        <a:lstStyle/>
        <a:p>
          <a:r>
            <a:rPr lang="en-GB" dirty="0"/>
            <a:t>Identification of new sourcing rights and claiming them</a:t>
          </a:r>
          <a:endParaRPr lang="en-US" dirty="0"/>
        </a:p>
      </dgm:t>
    </dgm:pt>
    <dgm:pt modelId="{D1BBF45A-0DB3-44BD-8AB6-8E47B69FAB63}" type="parTrans" cxnId="{22C5B839-93F1-46C9-BB73-4B7F0D19F997}">
      <dgm:prSet/>
      <dgm:spPr/>
      <dgm:t>
        <a:bodyPr/>
        <a:lstStyle/>
        <a:p>
          <a:endParaRPr lang="en-US"/>
        </a:p>
      </dgm:t>
    </dgm:pt>
    <dgm:pt modelId="{328271CF-0AE1-4410-8536-1096585C13B8}" type="sibTrans" cxnId="{22C5B839-93F1-46C9-BB73-4B7F0D19F997}">
      <dgm:prSet/>
      <dgm:spPr/>
      <dgm:t>
        <a:bodyPr/>
        <a:lstStyle/>
        <a:p>
          <a:endParaRPr lang="en-US"/>
        </a:p>
      </dgm:t>
    </dgm:pt>
    <dgm:pt modelId="{F797B15E-1A7C-4ED1-974C-B752ECA5DFCA}">
      <dgm:prSet/>
      <dgm:spPr/>
      <dgm:t>
        <a:bodyPr/>
        <a:lstStyle/>
        <a:p>
          <a:r>
            <a:rPr lang="en-GB" dirty="0"/>
            <a:t>2. Decision making rights</a:t>
          </a:r>
          <a:endParaRPr lang="en-US" dirty="0"/>
        </a:p>
      </dgm:t>
    </dgm:pt>
    <dgm:pt modelId="{5852120B-DAA7-4D21-A85C-4545C61FAF2F}" type="parTrans" cxnId="{8BA30538-CA30-4DEB-B60A-4ED9BD7BBE2D}">
      <dgm:prSet/>
      <dgm:spPr/>
      <dgm:t>
        <a:bodyPr/>
        <a:lstStyle/>
        <a:p>
          <a:endParaRPr lang="en-US"/>
        </a:p>
      </dgm:t>
    </dgm:pt>
    <dgm:pt modelId="{98BA8E75-7349-4E2F-B110-424E04AC769C}" type="sibTrans" cxnId="{8BA30538-CA30-4DEB-B60A-4ED9BD7BBE2D}">
      <dgm:prSet/>
      <dgm:spPr/>
      <dgm:t>
        <a:bodyPr/>
        <a:lstStyle/>
        <a:p>
          <a:endParaRPr lang="en-US"/>
        </a:p>
      </dgm:t>
    </dgm:pt>
    <dgm:pt modelId="{661358B1-1C50-411A-8944-1CD885FB5BF5}">
      <dgm:prSet/>
      <dgm:spPr/>
      <dgm:t>
        <a:bodyPr/>
        <a:lstStyle/>
        <a:p>
          <a:r>
            <a:rPr lang="en-GB"/>
            <a:t>Rule of majority </a:t>
          </a:r>
          <a:endParaRPr lang="en-US"/>
        </a:p>
      </dgm:t>
    </dgm:pt>
    <dgm:pt modelId="{B808CE65-7D90-40E5-8EE8-CD914C0B00D2}" type="parTrans" cxnId="{5EA2D08D-5108-4BEC-8323-377B5C023CA5}">
      <dgm:prSet/>
      <dgm:spPr/>
      <dgm:t>
        <a:bodyPr/>
        <a:lstStyle/>
        <a:p>
          <a:endParaRPr lang="en-US"/>
        </a:p>
      </dgm:t>
    </dgm:pt>
    <dgm:pt modelId="{377E8B12-E849-4DD6-B547-0EB6F91594F8}" type="sibTrans" cxnId="{5EA2D08D-5108-4BEC-8323-377B5C023CA5}">
      <dgm:prSet/>
      <dgm:spPr/>
      <dgm:t>
        <a:bodyPr/>
        <a:lstStyle/>
        <a:p>
          <a:endParaRPr lang="en-US"/>
        </a:p>
      </dgm:t>
    </dgm:pt>
    <dgm:pt modelId="{10BF0B4E-2A89-41A2-8334-5490E144E6DE}">
      <dgm:prSet/>
      <dgm:spPr/>
      <dgm:t>
        <a:bodyPr/>
        <a:lstStyle/>
        <a:p>
          <a:r>
            <a:rPr lang="en-GB" dirty="0"/>
            <a:t>3. International cooperation </a:t>
          </a:r>
          <a:endParaRPr lang="en-US" dirty="0"/>
        </a:p>
      </dgm:t>
    </dgm:pt>
    <dgm:pt modelId="{6DA5BE21-9AB8-46E5-95D1-F36C6CBB0A5C}" type="parTrans" cxnId="{8AFBC946-556B-42E1-8BF6-1933C0BCFF45}">
      <dgm:prSet/>
      <dgm:spPr/>
      <dgm:t>
        <a:bodyPr/>
        <a:lstStyle/>
        <a:p>
          <a:endParaRPr lang="en-US"/>
        </a:p>
      </dgm:t>
    </dgm:pt>
    <dgm:pt modelId="{53361D7A-B7A8-463B-897E-511F6044D5B3}" type="sibTrans" cxnId="{8AFBC946-556B-42E1-8BF6-1933C0BCFF45}">
      <dgm:prSet/>
      <dgm:spPr/>
      <dgm:t>
        <a:bodyPr/>
        <a:lstStyle/>
        <a:p>
          <a:endParaRPr lang="en-US"/>
        </a:p>
      </dgm:t>
    </dgm:pt>
    <dgm:pt modelId="{DEC0AF91-E1F6-4A5A-AC3C-5282DEA60A1F}">
      <dgm:prSet/>
      <dgm:spPr/>
      <dgm:t>
        <a:bodyPr/>
        <a:lstStyle/>
        <a:p>
          <a:r>
            <a:rPr lang="en-GB"/>
            <a:t>Ending the enabling environment for tax related IFFs, tax base erosion and tax minimisation strategies</a:t>
          </a:r>
          <a:endParaRPr lang="en-US"/>
        </a:p>
      </dgm:t>
    </dgm:pt>
    <dgm:pt modelId="{7318013B-1EFD-4A35-9EDE-096E879C5A81}" type="parTrans" cxnId="{5B24D3C7-C163-4953-A7E4-D41DC4F161F2}">
      <dgm:prSet/>
      <dgm:spPr/>
      <dgm:t>
        <a:bodyPr/>
        <a:lstStyle/>
        <a:p>
          <a:endParaRPr lang="en-US"/>
        </a:p>
      </dgm:t>
    </dgm:pt>
    <dgm:pt modelId="{472A9046-B781-4DC3-AE80-D3DC4F908A8C}" type="sibTrans" cxnId="{5B24D3C7-C163-4953-A7E4-D41DC4F161F2}">
      <dgm:prSet/>
      <dgm:spPr/>
      <dgm:t>
        <a:bodyPr/>
        <a:lstStyle/>
        <a:p>
          <a:endParaRPr lang="en-US"/>
        </a:p>
      </dgm:t>
    </dgm:pt>
    <dgm:pt modelId="{F85C5F09-A086-4F19-9D9E-45A6F75E0FF5}">
      <dgm:prSet/>
      <dgm:spPr/>
      <dgm:t>
        <a:bodyPr/>
        <a:lstStyle/>
        <a:p>
          <a:r>
            <a:rPr lang="en-GB"/>
            <a:t>Addressing the misalignment between legality and ethical responsibility by redefining corporate local responsibility to include fair tax practices </a:t>
          </a:r>
          <a:endParaRPr lang="en-US"/>
        </a:p>
      </dgm:t>
    </dgm:pt>
    <dgm:pt modelId="{A433A1E4-8EEC-4B64-AA6E-A5A0B9724B64}" type="parTrans" cxnId="{3ADF9E5D-D0E4-47C0-B2DE-6AB28BDABE99}">
      <dgm:prSet/>
      <dgm:spPr/>
      <dgm:t>
        <a:bodyPr/>
        <a:lstStyle/>
        <a:p>
          <a:endParaRPr lang="en-US"/>
        </a:p>
      </dgm:t>
    </dgm:pt>
    <dgm:pt modelId="{811E9843-8155-4E62-A343-FD66478B585D}" type="sibTrans" cxnId="{3ADF9E5D-D0E4-47C0-B2DE-6AB28BDABE99}">
      <dgm:prSet/>
      <dgm:spPr/>
      <dgm:t>
        <a:bodyPr/>
        <a:lstStyle/>
        <a:p>
          <a:endParaRPr lang="en-US"/>
        </a:p>
      </dgm:t>
    </dgm:pt>
    <dgm:pt modelId="{941D9D47-DE9C-D345-A5C1-BEA7C3CEAB88}" type="pres">
      <dgm:prSet presAssocID="{9C30C035-86C1-4FC3-8373-55F36225AC34}" presName="linear" presStyleCnt="0">
        <dgm:presLayoutVars>
          <dgm:animLvl val="lvl"/>
          <dgm:resizeHandles val="exact"/>
        </dgm:presLayoutVars>
      </dgm:prSet>
      <dgm:spPr/>
    </dgm:pt>
    <dgm:pt modelId="{8B40FB48-C38E-794C-9AA6-3A2EC4E6CB92}" type="pres">
      <dgm:prSet presAssocID="{D7583851-658B-4999-A37E-161D46E11A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AC0334C-F089-E549-B248-D4400D64A396}" type="pres">
      <dgm:prSet presAssocID="{D7583851-658B-4999-A37E-161D46E11A7A}" presName="childText" presStyleLbl="revTx" presStyleIdx="0" presStyleCnt="3">
        <dgm:presLayoutVars>
          <dgm:bulletEnabled val="1"/>
        </dgm:presLayoutVars>
      </dgm:prSet>
      <dgm:spPr/>
    </dgm:pt>
    <dgm:pt modelId="{A30E6779-7AEB-7E40-B6CA-19191A53DF55}" type="pres">
      <dgm:prSet presAssocID="{F797B15E-1A7C-4ED1-974C-B752ECA5DF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01E3B6-FAFE-6C41-8A68-E3C2C5FC3DA4}" type="pres">
      <dgm:prSet presAssocID="{F797B15E-1A7C-4ED1-974C-B752ECA5DFCA}" presName="childText" presStyleLbl="revTx" presStyleIdx="1" presStyleCnt="3">
        <dgm:presLayoutVars>
          <dgm:bulletEnabled val="1"/>
        </dgm:presLayoutVars>
      </dgm:prSet>
      <dgm:spPr/>
    </dgm:pt>
    <dgm:pt modelId="{D198B286-DC1B-2A43-8D82-E153A646CC78}" type="pres">
      <dgm:prSet presAssocID="{10BF0B4E-2A89-41A2-8334-5490E144E6D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F3C9115-3B86-394F-B9CC-24D89D1E9F73}" type="pres">
      <dgm:prSet presAssocID="{10BF0B4E-2A89-41A2-8334-5490E144E6D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E336605-D34A-1D42-A965-56B0494DAC03}" type="presOf" srcId="{DEC0AF91-E1F6-4A5A-AC3C-5282DEA60A1F}" destId="{5F3C9115-3B86-394F-B9CC-24D89D1E9F73}" srcOrd="0" destOrd="0" presId="urn:microsoft.com/office/officeart/2005/8/layout/vList2"/>
    <dgm:cxn modelId="{16077134-CF40-DE45-B1B5-65BCD87568DC}" type="presOf" srcId="{F85C5F09-A086-4F19-9D9E-45A6F75E0FF5}" destId="{5F3C9115-3B86-394F-B9CC-24D89D1E9F73}" srcOrd="0" destOrd="1" presId="urn:microsoft.com/office/officeart/2005/8/layout/vList2"/>
    <dgm:cxn modelId="{8BA30538-CA30-4DEB-B60A-4ED9BD7BBE2D}" srcId="{9C30C035-86C1-4FC3-8373-55F36225AC34}" destId="{F797B15E-1A7C-4ED1-974C-B752ECA5DFCA}" srcOrd="1" destOrd="0" parTransId="{5852120B-DAA7-4D21-A85C-4545C61FAF2F}" sibTransId="{98BA8E75-7349-4E2F-B110-424E04AC769C}"/>
    <dgm:cxn modelId="{22C5B839-93F1-46C9-BB73-4B7F0D19F997}" srcId="{D7583851-658B-4999-A37E-161D46E11A7A}" destId="{781E66A8-4F89-4F4F-83E6-C37C88B69408}" srcOrd="1" destOrd="0" parTransId="{D1BBF45A-0DB3-44BD-8AB6-8E47B69FAB63}" sibTransId="{328271CF-0AE1-4410-8536-1096585C13B8}"/>
    <dgm:cxn modelId="{CE17EE39-21E1-43F3-8A0E-D0CE53CC7755}" srcId="{D7583851-658B-4999-A37E-161D46E11A7A}" destId="{7CC5B516-1B77-4B41-806C-CC95295328F2}" srcOrd="0" destOrd="0" parTransId="{F2BAC4E8-219F-4A7E-B48B-A5AC2E36FBFD}" sibTransId="{3093126A-20DF-4FBA-95BA-416197DD2672}"/>
    <dgm:cxn modelId="{8AFBC946-556B-42E1-8BF6-1933C0BCFF45}" srcId="{9C30C035-86C1-4FC3-8373-55F36225AC34}" destId="{10BF0B4E-2A89-41A2-8334-5490E144E6DE}" srcOrd="2" destOrd="0" parTransId="{6DA5BE21-9AB8-46E5-95D1-F36C6CBB0A5C}" sibTransId="{53361D7A-B7A8-463B-897E-511F6044D5B3}"/>
    <dgm:cxn modelId="{A5A4CB5A-5377-E842-A5A5-487AF1B57AE7}" type="presOf" srcId="{D7583851-658B-4999-A37E-161D46E11A7A}" destId="{8B40FB48-C38E-794C-9AA6-3A2EC4E6CB92}" srcOrd="0" destOrd="0" presId="urn:microsoft.com/office/officeart/2005/8/layout/vList2"/>
    <dgm:cxn modelId="{3ADF9E5D-D0E4-47C0-B2DE-6AB28BDABE99}" srcId="{10BF0B4E-2A89-41A2-8334-5490E144E6DE}" destId="{F85C5F09-A086-4F19-9D9E-45A6F75E0FF5}" srcOrd="1" destOrd="0" parTransId="{A433A1E4-8EEC-4B64-AA6E-A5A0B9724B64}" sibTransId="{811E9843-8155-4E62-A343-FD66478B585D}"/>
    <dgm:cxn modelId="{3E630268-C0B9-F540-A648-6DEE0806EF61}" type="presOf" srcId="{F797B15E-1A7C-4ED1-974C-B752ECA5DFCA}" destId="{A30E6779-7AEB-7E40-B6CA-19191A53DF55}" srcOrd="0" destOrd="0" presId="urn:microsoft.com/office/officeart/2005/8/layout/vList2"/>
    <dgm:cxn modelId="{ACB2617D-6C96-9442-B0C3-A8B3DDF6838E}" type="presOf" srcId="{661358B1-1C50-411A-8944-1CD885FB5BF5}" destId="{B301E3B6-FAFE-6C41-8A68-E3C2C5FC3DA4}" srcOrd="0" destOrd="0" presId="urn:microsoft.com/office/officeart/2005/8/layout/vList2"/>
    <dgm:cxn modelId="{5EA2D08D-5108-4BEC-8323-377B5C023CA5}" srcId="{F797B15E-1A7C-4ED1-974C-B752ECA5DFCA}" destId="{661358B1-1C50-411A-8944-1CD885FB5BF5}" srcOrd="0" destOrd="0" parTransId="{B808CE65-7D90-40E5-8EE8-CD914C0B00D2}" sibTransId="{377E8B12-E849-4DD6-B547-0EB6F91594F8}"/>
    <dgm:cxn modelId="{4566868E-EF8B-5D4F-95EF-A24A2EE00C7D}" type="presOf" srcId="{7CC5B516-1B77-4B41-806C-CC95295328F2}" destId="{FAC0334C-F089-E549-B248-D4400D64A396}" srcOrd="0" destOrd="0" presId="urn:microsoft.com/office/officeart/2005/8/layout/vList2"/>
    <dgm:cxn modelId="{409629A6-72C9-1241-A267-D1174BE333DB}" type="presOf" srcId="{10BF0B4E-2A89-41A2-8334-5490E144E6DE}" destId="{D198B286-DC1B-2A43-8D82-E153A646CC78}" srcOrd="0" destOrd="0" presId="urn:microsoft.com/office/officeart/2005/8/layout/vList2"/>
    <dgm:cxn modelId="{5B24D3C7-C163-4953-A7E4-D41DC4F161F2}" srcId="{10BF0B4E-2A89-41A2-8334-5490E144E6DE}" destId="{DEC0AF91-E1F6-4A5A-AC3C-5282DEA60A1F}" srcOrd="0" destOrd="0" parTransId="{7318013B-1EFD-4A35-9EDE-096E879C5A81}" sibTransId="{472A9046-B781-4DC3-AE80-D3DC4F908A8C}"/>
    <dgm:cxn modelId="{BE80E6DB-3A92-414F-9F1B-3CC2D4F780F0}" type="presOf" srcId="{9C30C035-86C1-4FC3-8373-55F36225AC34}" destId="{941D9D47-DE9C-D345-A5C1-BEA7C3CEAB88}" srcOrd="0" destOrd="0" presId="urn:microsoft.com/office/officeart/2005/8/layout/vList2"/>
    <dgm:cxn modelId="{DAD00FFA-1952-4DA0-9906-500AB49F6CDA}" srcId="{9C30C035-86C1-4FC3-8373-55F36225AC34}" destId="{D7583851-658B-4999-A37E-161D46E11A7A}" srcOrd="0" destOrd="0" parTransId="{4079EE87-D84F-4E8F-AFF4-46ECC51C4B02}" sibTransId="{0079AE0A-1C8C-4D92-8C59-BD98B5C38234}"/>
    <dgm:cxn modelId="{D4574CFF-2FC8-0546-8157-CF5F71779E3D}" type="presOf" srcId="{781E66A8-4F89-4F4F-83E6-C37C88B69408}" destId="{FAC0334C-F089-E549-B248-D4400D64A396}" srcOrd="0" destOrd="1" presId="urn:microsoft.com/office/officeart/2005/8/layout/vList2"/>
    <dgm:cxn modelId="{644F7C08-4ED5-0D4A-B2B1-95FF04B41B45}" type="presParOf" srcId="{941D9D47-DE9C-D345-A5C1-BEA7C3CEAB88}" destId="{8B40FB48-C38E-794C-9AA6-3A2EC4E6CB92}" srcOrd="0" destOrd="0" presId="urn:microsoft.com/office/officeart/2005/8/layout/vList2"/>
    <dgm:cxn modelId="{E6C58CFF-51CB-664A-AA74-1DDE264F370E}" type="presParOf" srcId="{941D9D47-DE9C-D345-A5C1-BEA7C3CEAB88}" destId="{FAC0334C-F089-E549-B248-D4400D64A396}" srcOrd="1" destOrd="0" presId="urn:microsoft.com/office/officeart/2005/8/layout/vList2"/>
    <dgm:cxn modelId="{C4C83011-E6B3-314A-BD7D-A5A5DA516A69}" type="presParOf" srcId="{941D9D47-DE9C-D345-A5C1-BEA7C3CEAB88}" destId="{A30E6779-7AEB-7E40-B6CA-19191A53DF55}" srcOrd="2" destOrd="0" presId="urn:microsoft.com/office/officeart/2005/8/layout/vList2"/>
    <dgm:cxn modelId="{1EADD950-9365-8C4D-8484-6D963709B5E0}" type="presParOf" srcId="{941D9D47-DE9C-D345-A5C1-BEA7C3CEAB88}" destId="{B301E3B6-FAFE-6C41-8A68-E3C2C5FC3DA4}" srcOrd="3" destOrd="0" presId="urn:microsoft.com/office/officeart/2005/8/layout/vList2"/>
    <dgm:cxn modelId="{F8128544-227F-0D4F-A8BC-3CF81CC342F1}" type="presParOf" srcId="{941D9D47-DE9C-D345-A5C1-BEA7C3CEAB88}" destId="{D198B286-DC1B-2A43-8D82-E153A646CC78}" srcOrd="4" destOrd="0" presId="urn:microsoft.com/office/officeart/2005/8/layout/vList2"/>
    <dgm:cxn modelId="{0D848503-5134-7C4F-A12F-72C17EC8CE32}" type="presParOf" srcId="{941D9D47-DE9C-D345-A5C1-BEA7C3CEAB88}" destId="{5F3C9115-3B86-394F-B9CC-24D89D1E9F7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9E422B-3D5E-45E2-9682-D2BFB22C27A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4C7148EF-7EC6-4EDE-95F9-DF8E6ABB7FF9}">
      <dgm:prSet/>
      <dgm:spPr/>
      <dgm:t>
        <a:bodyPr/>
        <a:lstStyle/>
        <a:p>
          <a:r>
            <a:rPr lang="en-GB"/>
            <a:t>AI value chain is incredibly complex and fragmented across multiple jurisdictions. </a:t>
          </a:r>
          <a:endParaRPr lang="en-US"/>
        </a:p>
      </dgm:t>
    </dgm:pt>
    <dgm:pt modelId="{0959BB75-E4B1-4E1F-BB51-FDF058955C71}" type="parTrans" cxnId="{69DB7AC1-EB17-4119-953E-51313593A616}">
      <dgm:prSet/>
      <dgm:spPr/>
      <dgm:t>
        <a:bodyPr/>
        <a:lstStyle/>
        <a:p>
          <a:endParaRPr lang="en-US"/>
        </a:p>
      </dgm:t>
    </dgm:pt>
    <dgm:pt modelId="{BC1B8BFD-614F-4809-AABC-E5B9704301D3}" type="sibTrans" cxnId="{69DB7AC1-EB17-4119-953E-51313593A616}">
      <dgm:prSet/>
      <dgm:spPr/>
      <dgm:t>
        <a:bodyPr/>
        <a:lstStyle/>
        <a:p>
          <a:endParaRPr lang="en-US"/>
        </a:p>
      </dgm:t>
    </dgm:pt>
    <dgm:pt modelId="{F65C61C2-809F-4F61-9DCD-265B08937925}">
      <dgm:prSet/>
      <dgm:spPr/>
      <dgm:t>
        <a:bodyPr/>
        <a:lstStyle/>
        <a:p>
          <a:r>
            <a:rPr lang="en-GB"/>
            <a:t>Research might happen in one country, data processing in another, and algorithm deployment in a third. This makes it extremely difficult to determine where value is actually created and how profits should be fairly allocated for tax purposes. </a:t>
          </a:r>
          <a:endParaRPr lang="en-US"/>
        </a:p>
      </dgm:t>
    </dgm:pt>
    <dgm:pt modelId="{9C04955E-0979-4EAB-B1EB-AD984A246448}" type="parTrans" cxnId="{D19AFA98-4644-47FB-82D6-5F6674FE2C35}">
      <dgm:prSet/>
      <dgm:spPr/>
      <dgm:t>
        <a:bodyPr/>
        <a:lstStyle/>
        <a:p>
          <a:endParaRPr lang="en-US"/>
        </a:p>
      </dgm:t>
    </dgm:pt>
    <dgm:pt modelId="{2A1EC7D5-1D96-4F72-9A05-B2F2C45EBBB9}" type="sibTrans" cxnId="{D19AFA98-4644-47FB-82D6-5F6674FE2C35}">
      <dgm:prSet/>
      <dgm:spPr/>
      <dgm:t>
        <a:bodyPr/>
        <a:lstStyle/>
        <a:p>
          <a:endParaRPr lang="en-US"/>
        </a:p>
      </dgm:t>
    </dgm:pt>
    <dgm:pt modelId="{6DB4F1ED-FACB-4AEA-A15E-0015A3180EA1}">
      <dgm:prSet/>
      <dgm:spPr/>
      <dgm:t>
        <a:bodyPr/>
        <a:lstStyle/>
        <a:p>
          <a:r>
            <a:rPr lang="en-GB"/>
            <a:t>Large tech companies, predominantly from the Global North, are extracting valuable data and insights from the Global South. </a:t>
          </a:r>
          <a:endParaRPr lang="en-US"/>
        </a:p>
      </dgm:t>
    </dgm:pt>
    <dgm:pt modelId="{3BED56F0-BBA1-40B8-B6C1-CDDE7BEC2609}" type="parTrans" cxnId="{AC8655DF-AC52-4E8E-A088-E1589B70AB1B}">
      <dgm:prSet/>
      <dgm:spPr/>
      <dgm:t>
        <a:bodyPr/>
        <a:lstStyle/>
        <a:p>
          <a:endParaRPr lang="en-US"/>
        </a:p>
      </dgm:t>
    </dgm:pt>
    <dgm:pt modelId="{6F96DBDE-76CB-4A67-A172-7C9CA1C4E3DC}" type="sibTrans" cxnId="{AC8655DF-AC52-4E8E-A088-E1589B70AB1B}">
      <dgm:prSet/>
      <dgm:spPr/>
      <dgm:t>
        <a:bodyPr/>
        <a:lstStyle/>
        <a:p>
          <a:endParaRPr lang="en-US"/>
        </a:p>
      </dgm:t>
    </dgm:pt>
    <dgm:pt modelId="{2FBDF00A-1506-4B5E-8EA2-961C5468277E}">
      <dgm:prSet/>
      <dgm:spPr/>
      <dgm:t>
        <a:bodyPr/>
        <a:lstStyle/>
        <a:p>
          <a:r>
            <a:rPr lang="en-GB"/>
            <a:t>These companies are concentrating immense wealth and intellectual property in low-tax jurisdictions, while the countries providing the raw material - the data - see little benefit.</a:t>
          </a:r>
          <a:endParaRPr lang="en-US"/>
        </a:p>
      </dgm:t>
    </dgm:pt>
    <dgm:pt modelId="{32E647B4-D6E9-4FB5-837C-36E7854807C3}" type="parTrans" cxnId="{38935EE7-AEAF-4D86-9196-44B133518902}">
      <dgm:prSet/>
      <dgm:spPr/>
      <dgm:t>
        <a:bodyPr/>
        <a:lstStyle/>
        <a:p>
          <a:endParaRPr lang="en-US"/>
        </a:p>
      </dgm:t>
    </dgm:pt>
    <dgm:pt modelId="{F6C84E5C-FB7E-4DA3-9759-5153B80E92D5}" type="sibTrans" cxnId="{38935EE7-AEAF-4D86-9196-44B133518902}">
      <dgm:prSet/>
      <dgm:spPr/>
      <dgm:t>
        <a:bodyPr/>
        <a:lstStyle/>
        <a:p>
          <a:endParaRPr lang="en-US"/>
        </a:p>
      </dgm:t>
    </dgm:pt>
    <dgm:pt modelId="{38005C42-A824-4C89-BA9C-B40612CC7086}">
      <dgm:prSet/>
      <dgm:spPr/>
      <dgm:t>
        <a:bodyPr/>
        <a:lstStyle/>
        <a:p>
          <a:r>
            <a:rPr lang="en-GB"/>
            <a:t>There’s a concentration of AI-related intellectual property in the hands of a few powerful actors. This skews the distribution of profits and makes it incredibly difficult for countries in the Global South to capture a fair share of the value created within their borders.</a:t>
          </a:r>
          <a:endParaRPr lang="en-US"/>
        </a:p>
      </dgm:t>
    </dgm:pt>
    <dgm:pt modelId="{6984A208-BC40-45A0-8BE3-8E718873508E}" type="parTrans" cxnId="{B8FB1DA0-2A6E-40D5-A6CE-CF23ADA1CD65}">
      <dgm:prSet/>
      <dgm:spPr/>
      <dgm:t>
        <a:bodyPr/>
        <a:lstStyle/>
        <a:p>
          <a:endParaRPr lang="en-US"/>
        </a:p>
      </dgm:t>
    </dgm:pt>
    <dgm:pt modelId="{92DA70CA-6617-4E30-A0DB-2A9A18F8985E}" type="sibTrans" cxnId="{B8FB1DA0-2A6E-40D5-A6CE-CF23ADA1CD65}">
      <dgm:prSet/>
      <dgm:spPr/>
      <dgm:t>
        <a:bodyPr/>
        <a:lstStyle/>
        <a:p>
          <a:endParaRPr lang="en-US"/>
        </a:p>
      </dgm:t>
    </dgm:pt>
    <dgm:pt modelId="{A6C78627-9EAD-B74F-B60B-C7DB6378E633}" type="pres">
      <dgm:prSet presAssocID="{1D9E422B-3D5E-45E2-9682-D2BFB22C27AD}" presName="linear" presStyleCnt="0">
        <dgm:presLayoutVars>
          <dgm:animLvl val="lvl"/>
          <dgm:resizeHandles val="exact"/>
        </dgm:presLayoutVars>
      </dgm:prSet>
      <dgm:spPr/>
    </dgm:pt>
    <dgm:pt modelId="{31710053-E9EA-DB4B-83F1-CBF4A429C77C}" type="pres">
      <dgm:prSet presAssocID="{4C7148EF-7EC6-4EDE-95F9-DF8E6ABB7F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B61AEAB-FAAB-6042-A608-DD15E8E7FC29}" type="pres">
      <dgm:prSet presAssocID="{BC1B8BFD-614F-4809-AABC-E5B9704301D3}" presName="spacer" presStyleCnt="0"/>
      <dgm:spPr/>
    </dgm:pt>
    <dgm:pt modelId="{7BD12D92-A5B9-7F42-9DB8-DCCC6F3196F5}" type="pres">
      <dgm:prSet presAssocID="{F65C61C2-809F-4F61-9DCD-265B0893792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3C57992-B7BE-E644-8696-9983D90CD0D2}" type="pres">
      <dgm:prSet presAssocID="{2A1EC7D5-1D96-4F72-9A05-B2F2C45EBBB9}" presName="spacer" presStyleCnt="0"/>
      <dgm:spPr/>
    </dgm:pt>
    <dgm:pt modelId="{BF895912-C5C9-FA45-BFAB-A412A44613DB}" type="pres">
      <dgm:prSet presAssocID="{6DB4F1ED-FACB-4AEA-A15E-0015A3180E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0E2FA55-B8DA-E54C-8BC0-F81966ECDEFD}" type="pres">
      <dgm:prSet presAssocID="{6F96DBDE-76CB-4A67-A172-7C9CA1C4E3DC}" presName="spacer" presStyleCnt="0"/>
      <dgm:spPr/>
    </dgm:pt>
    <dgm:pt modelId="{6D950B8B-149A-3046-A8B9-567632E019EC}" type="pres">
      <dgm:prSet presAssocID="{2FBDF00A-1506-4B5E-8EA2-961C5468277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55E5603-2113-4341-98A9-0606566D267B}" type="pres">
      <dgm:prSet presAssocID="{F6C84E5C-FB7E-4DA3-9759-5153B80E92D5}" presName="spacer" presStyleCnt="0"/>
      <dgm:spPr/>
    </dgm:pt>
    <dgm:pt modelId="{87F377D7-470D-4242-B0F4-681CF180BC7A}" type="pres">
      <dgm:prSet presAssocID="{38005C42-A824-4C89-BA9C-B40612CC708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B9DB82-533F-B249-8F3D-ECB3C637DF63}" type="presOf" srcId="{4C7148EF-7EC6-4EDE-95F9-DF8E6ABB7FF9}" destId="{31710053-E9EA-DB4B-83F1-CBF4A429C77C}" srcOrd="0" destOrd="0" presId="urn:microsoft.com/office/officeart/2005/8/layout/vList2"/>
    <dgm:cxn modelId="{7B7D2A8B-64F4-D04F-9215-ABC58FEA35D4}" type="presOf" srcId="{6DB4F1ED-FACB-4AEA-A15E-0015A3180EA1}" destId="{BF895912-C5C9-FA45-BFAB-A412A44613DB}" srcOrd="0" destOrd="0" presId="urn:microsoft.com/office/officeart/2005/8/layout/vList2"/>
    <dgm:cxn modelId="{E5B83590-4888-994E-B0AF-BA2C7CB3C4EC}" type="presOf" srcId="{2FBDF00A-1506-4B5E-8EA2-961C5468277E}" destId="{6D950B8B-149A-3046-A8B9-567632E019EC}" srcOrd="0" destOrd="0" presId="urn:microsoft.com/office/officeart/2005/8/layout/vList2"/>
    <dgm:cxn modelId="{D19AFA98-4644-47FB-82D6-5F6674FE2C35}" srcId="{1D9E422B-3D5E-45E2-9682-D2BFB22C27AD}" destId="{F65C61C2-809F-4F61-9DCD-265B08937925}" srcOrd="1" destOrd="0" parTransId="{9C04955E-0979-4EAB-B1EB-AD984A246448}" sibTransId="{2A1EC7D5-1D96-4F72-9A05-B2F2C45EBBB9}"/>
    <dgm:cxn modelId="{B8FB1DA0-2A6E-40D5-A6CE-CF23ADA1CD65}" srcId="{1D9E422B-3D5E-45E2-9682-D2BFB22C27AD}" destId="{38005C42-A824-4C89-BA9C-B40612CC7086}" srcOrd="4" destOrd="0" parTransId="{6984A208-BC40-45A0-8BE3-8E718873508E}" sibTransId="{92DA70CA-6617-4E30-A0DB-2A9A18F8985E}"/>
    <dgm:cxn modelId="{69DB7AC1-EB17-4119-953E-51313593A616}" srcId="{1D9E422B-3D5E-45E2-9682-D2BFB22C27AD}" destId="{4C7148EF-7EC6-4EDE-95F9-DF8E6ABB7FF9}" srcOrd="0" destOrd="0" parTransId="{0959BB75-E4B1-4E1F-BB51-FDF058955C71}" sibTransId="{BC1B8BFD-614F-4809-AABC-E5B9704301D3}"/>
    <dgm:cxn modelId="{8FD67EC2-5583-9F43-8E20-4FB55665A1B5}" type="presOf" srcId="{1D9E422B-3D5E-45E2-9682-D2BFB22C27AD}" destId="{A6C78627-9EAD-B74F-B60B-C7DB6378E633}" srcOrd="0" destOrd="0" presId="urn:microsoft.com/office/officeart/2005/8/layout/vList2"/>
    <dgm:cxn modelId="{CCE673C3-BFD8-9E43-8EEA-85E369D7ACBD}" type="presOf" srcId="{F65C61C2-809F-4F61-9DCD-265B08937925}" destId="{7BD12D92-A5B9-7F42-9DB8-DCCC6F3196F5}" srcOrd="0" destOrd="0" presId="urn:microsoft.com/office/officeart/2005/8/layout/vList2"/>
    <dgm:cxn modelId="{C5C64ED1-89E6-B540-8DCE-4A2A11FB7313}" type="presOf" srcId="{38005C42-A824-4C89-BA9C-B40612CC7086}" destId="{87F377D7-470D-4242-B0F4-681CF180BC7A}" srcOrd="0" destOrd="0" presId="urn:microsoft.com/office/officeart/2005/8/layout/vList2"/>
    <dgm:cxn modelId="{AC8655DF-AC52-4E8E-A088-E1589B70AB1B}" srcId="{1D9E422B-3D5E-45E2-9682-D2BFB22C27AD}" destId="{6DB4F1ED-FACB-4AEA-A15E-0015A3180EA1}" srcOrd="2" destOrd="0" parTransId="{3BED56F0-BBA1-40B8-B6C1-CDDE7BEC2609}" sibTransId="{6F96DBDE-76CB-4A67-A172-7C9CA1C4E3DC}"/>
    <dgm:cxn modelId="{38935EE7-AEAF-4D86-9196-44B133518902}" srcId="{1D9E422B-3D5E-45E2-9682-D2BFB22C27AD}" destId="{2FBDF00A-1506-4B5E-8EA2-961C5468277E}" srcOrd="3" destOrd="0" parTransId="{32E647B4-D6E9-4FB5-837C-36E7854807C3}" sibTransId="{F6C84E5C-FB7E-4DA3-9759-5153B80E92D5}"/>
    <dgm:cxn modelId="{2809F0DD-CD08-5343-9E26-34D4C52A9E31}" type="presParOf" srcId="{A6C78627-9EAD-B74F-B60B-C7DB6378E633}" destId="{31710053-E9EA-DB4B-83F1-CBF4A429C77C}" srcOrd="0" destOrd="0" presId="urn:microsoft.com/office/officeart/2005/8/layout/vList2"/>
    <dgm:cxn modelId="{9EF78FC0-F70E-9B44-9374-770497035087}" type="presParOf" srcId="{A6C78627-9EAD-B74F-B60B-C7DB6378E633}" destId="{CB61AEAB-FAAB-6042-A608-DD15E8E7FC29}" srcOrd="1" destOrd="0" presId="urn:microsoft.com/office/officeart/2005/8/layout/vList2"/>
    <dgm:cxn modelId="{7310715D-67BA-E647-B571-4AB9702F75F8}" type="presParOf" srcId="{A6C78627-9EAD-B74F-B60B-C7DB6378E633}" destId="{7BD12D92-A5B9-7F42-9DB8-DCCC6F3196F5}" srcOrd="2" destOrd="0" presId="urn:microsoft.com/office/officeart/2005/8/layout/vList2"/>
    <dgm:cxn modelId="{BE8C8517-B7FA-734C-9AE8-245CC49051B5}" type="presParOf" srcId="{A6C78627-9EAD-B74F-B60B-C7DB6378E633}" destId="{63C57992-B7BE-E644-8696-9983D90CD0D2}" srcOrd="3" destOrd="0" presId="urn:microsoft.com/office/officeart/2005/8/layout/vList2"/>
    <dgm:cxn modelId="{850E711F-EF9C-A646-9D47-96D332965D64}" type="presParOf" srcId="{A6C78627-9EAD-B74F-B60B-C7DB6378E633}" destId="{BF895912-C5C9-FA45-BFAB-A412A44613DB}" srcOrd="4" destOrd="0" presId="urn:microsoft.com/office/officeart/2005/8/layout/vList2"/>
    <dgm:cxn modelId="{DFD2387A-4660-714E-BACA-F81597E1A038}" type="presParOf" srcId="{A6C78627-9EAD-B74F-B60B-C7DB6378E633}" destId="{90E2FA55-B8DA-E54C-8BC0-F81966ECDEFD}" srcOrd="5" destOrd="0" presId="urn:microsoft.com/office/officeart/2005/8/layout/vList2"/>
    <dgm:cxn modelId="{182A4CB0-A704-0149-B952-85DDE573958E}" type="presParOf" srcId="{A6C78627-9EAD-B74F-B60B-C7DB6378E633}" destId="{6D950B8B-149A-3046-A8B9-567632E019EC}" srcOrd="6" destOrd="0" presId="urn:microsoft.com/office/officeart/2005/8/layout/vList2"/>
    <dgm:cxn modelId="{79EC9BB3-F13F-4B44-BB80-2BC00251B56F}" type="presParOf" srcId="{A6C78627-9EAD-B74F-B60B-C7DB6378E633}" destId="{D55E5603-2113-4341-98A9-0606566D267B}" srcOrd="7" destOrd="0" presId="urn:microsoft.com/office/officeart/2005/8/layout/vList2"/>
    <dgm:cxn modelId="{80F50004-37B9-FD4D-B8FB-18EA85DD8D84}" type="presParOf" srcId="{A6C78627-9EAD-B74F-B60B-C7DB6378E633}" destId="{87F377D7-470D-4242-B0F4-681CF180BC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3BEBD0-5985-4D83-844A-1E6E655B7EB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9AB711-5382-4BAE-A2CC-FB6D51BEDC8B}">
      <dgm:prSet/>
      <dgm:spPr/>
      <dgm:t>
        <a:bodyPr/>
        <a:lstStyle/>
        <a:p>
          <a:r>
            <a:rPr lang="en-GB"/>
            <a:t>Practical</a:t>
          </a:r>
          <a:endParaRPr lang="en-US"/>
        </a:p>
      </dgm:t>
    </dgm:pt>
    <dgm:pt modelId="{D6B63AC1-BF74-44AA-9FB7-E1ECA72D3619}" type="parTrans" cxnId="{FF043AA9-BBA7-4CA9-AA65-1D2340853D39}">
      <dgm:prSet/>
      <dgm:spPr/>
      <dgm:t>
        <a:bodyPr/>
        <a:lstStyle/>
        <a:p>
          <a:endParaRPr lang="en-US"/>
        </a:p>
      </dgm:t>
    </dgm:pt>
    <dgm:pt modelId="{FC362A17-6F40-49DB-B8D8-4496728F7195}" type="sibTrans" cxnId="{FF043AA9-BBA7-4CA9-AA65-1D2340853D39}">
      <dgm:prSet/>
      <dgm:spPr/>
      <dgm:t>
        <a:bodyPr/>
        <a:lstStyle/>
        <a:p>
          <a:endParaRPr lang="en-US"/>
        </a:p>
      </dgm:t>
    </dgm:pt>
    <dgm:pt modelId="{4CB66345-60D1-4783-9F7B-FB3EF853C033}">
      <dgm:prSet/>
      <dgm:spPr/>
      <dgm:t>
        <a:bodyPr/>
        <a:lstStyle/>
        <a:p>
          <a:r>
            <a:rPr lang="en-GB"/>
            <a:t>Normative</a:t>
          </a:r>
          <a:endParaRPr lang="en-US"/>
        </a:p>
      </dgm:t>
    </dgm:pt>
    <dgm:pt modelId="{5BE3F219-D449-4936-8594-16DEFCD49B2D}" type="parTrans" cxnId="{CCF839FD-63E7-4AD5-91F5-681C3EA5BF5F}">
      <dgm:prSet/>
      <dgm:spPr/>
      <dgm:t>
        <a:bodyPr/>
        <a:lstStyle/>
        <a:p>
          <a:endParaRPr lang="en-US"/>
        </a:p>
      </dgm:t>
    </dgm:pt>
    <dgm:pt modelId="{32C8F5AD-5D50-4214-8DAD-923AC25C852A}" type="sibTrans" cxnId="{CCF839FD-63E7-4AD5-91F5-681C3EA5BF5F}">
      <dgm:prSet/>
      <dgm:spPr/>
      <dgm:t>
        <a:bodyPr/>
        <a:lstStyle/>
        <a:p>
          <a:endParaRPr lang="en-US"/>
        </a:p>
      </dgm:t>
    </dgm:pt>
    <dgm:pt modelId="{19DDBECF-B2AF-B24D-A42A-254D897843BE}" type="pres">
      <dgm:prSet presAssocID="{CD3BEBD0-5985-4D83-844A-1E6E655B7EBE}" presName="linear" presStyleCnt="0">
        <dgm:presLayoutVars>
          <dgm:dir/>
          <dgm:animLvl val="lvl"/>
          <dgm:resizeHandles val="exact"/>
        </dgm:presLayoutVars>
      </dgm:prSet>
      <dgm:spPr/>
    </dgm:pt>
    <dgm:pt modelId="{96913689-E9BC-9444-8F48-61CAFEED75B8}" type="pres">
      <dgm:prSet presAssocID="{279AB711-5382-4BAE-A2CC-FB6D51BEDC8B}" presName="parentLin" presStyleCnt="0"/>
      <dgm:spPr/>
    </dgm:pt>
    <dgm:pt modelId="{02365806-E7B0-3C42-85C8-823BCD5F4789}" type="pres">
      <dgm:prSet presAssocID="{279AB711-5382-4BAE-A2CC-FB6D51BEDC8B}" presName="parentLeftMargin" presStyleLbl="node1" presStyleIdx="0" presStyleCnt="2"/>
      <dgm:spPr/>
    </dgm:pt>
    <dgm:pt modelId="{0256B32A-7C90-A547-A3F6-96D86C1FDB13}" type="pres">
      <dgm:prSet presAssocID="{279AB711-5382-4BAE-A2CC-FB6D51BEDC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B82B0D-5D3A-A744-BF5B-2F00FBE0DAF0}" type="pres">
      <dgm:prSet presAssocID="{279AB711-5382-4BAE-A2CC-FB6D51BEDC8B}" presName="negativeSpace" presStyleCnt="0"/>
      <dgm:spPr/>
    </dgm:pt>
    <dgm:pt modelId="{0C26DD8D-546D-2F41-80B0-1B14A5B84794}" type="pres">
      <dgm:prSet presAssocID="{279AB711-5382-4BAE-A2CC-FB6D51BEDC8B}" presName="childText" presStyleLbl="conFgAcc1" presStyleIdx="0" presStyleCnt="2">
        <dgm:presLayoutVars>
          <dgm:bulletEnabled val="1"/>
        </dgm:presLayoutVars>
      </dgm:prSet>
      <dgm:spPr/>
    </dgm:pt>
    <dgm:pt modelId="{430FC246-DAE5-9C40-935D-1B967B81AA39}" type="pres">
      <dgm:prSet presAssocID="{FC362A17-6F40-49DB-B8D8-4496728F7195}" presName="spaceBetweenRectangles" presStyleCnt="0"/>
      <dgm:spPr/>
    </dgm:pt>
    <dgm:pt modelId="{C6B5A1F6-CE75-9E4D-BB96-237037615CD3}" type="pres">
      <dgm:prSet presAssocID="{4CB66345-60D1-4783-9F7B-FB3EF853C033}" presName="parentLin" presStyleCnt="0"/>
      <dgm:spPr/>
    </dgm:pt>
    <dgm:pt modelId="{0A179AE5-D309-1543-A819-B22B782F1F4B}" type="pres">
      <dgm:prSet presAssocID="{4CB66345-60D1-4783-9F7B-FB3EF853C033}" presName="parentLeftMargin" presStyleLbl="node1" presStyleIdx="0" presStyleCnt="2"/>
      <dgm:spPr/>
    </dgm:pt>
    <dgm:pt modelId="{25B71087-0AFD-E944-A174-7F4BFAEB7FFB}" type="pres">
      <dgm:prSet presAssocID="{4CB66345-60D1-4783-9F7B-FB3EF853C0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3040DCD-7B05-7C4E-98BF-8FEBD1890D8C}" type="pres">
      <dgm:prSet presAssocID="{4CB66345-60D1-4783-9F7B-FB3EF853C033}" presName="negativeSpace" presStyleCnt="0"/>
      <dgm:spPr/>
    </dgm:pt>
    <dgm:pt modelId="{92614F28-4AE4-814E-B72C-9B480E928FC4}" type="pres">
      <dgm:prSet presAssocID="{4CB66345-60D1-4783-9F7B-FB3EF853C03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E696907-EC24-9644-BE2E-5BF7AD8B7A2A}" type="presOf" srcId="{279AB711-5382-4BAE-A2CC-FB6D51BEDC8B}" destId="{02365806-E7B0-3C42-85C8-823BCD5F4789}" srcOrd="0" destOrd="0" presId="urn:microsoft.com/office/officeart/2005/8/layout/list1"/>
    <dgm:cxn modelId="{E7DF6574-E12F-C943-A8B5-A29A2C918AA0}" type="presOf" srcId="{4CB66345-60D1-4783-9F7B-FB3EF853C033}" destId="{25B71087-0AFD-E944-A174-7F4BFAEB7FFB}" srcOrd="1" destOrd="0" presId="urn:microsoft.com/office/officeart/2005/8/layout/list1"/>
    <dgm:cxn modelId="{330CC19E-33ED-984F-AF09-9E43C919E418}" type="presOf" srcId="{4CB66345-60D1-4783-9F7B-FB3EF853C033}" destId="{0A179AE5-D309-1543-A819-B22B782F1F4B}" srcOrd="0" destOrd="0" presId="urn:microsoft.com/office/officeart/2005/8/layout/list1"/>
    <dgm:cxn modelId="{FF043AA9-BBA7-4CA9-AA65-1D2340853D39}" srcId="{CD3BEBD0-5985-4D83-844A-1E6E655B7EBE}" destId="{279AB711-5382-4BAE-A2CC-FB6D51BEDC8B}" srcOrd="0" destOrd="0" parTransId="{D6B63AC1-BF74-44AA-9FB7-E1ECA72D3619}" sibTransId="{FC362A17-6F40-49DB-B8D8-4496728F7195}"/>
    <dgm:cxn modelId="{7BA4F8D6-DD7D-444E-A807-98199908BAC1}" type="presOf" srcId="{279AB711-5382-4BAE-A2CC-FB6D51BEDC8B}" destId="{0256B32A-7C90-A547-A3F6-96D86C1FDB13}" srcOrd="1" destOrd="0" presId="urn:microsoft.com/office/officeart/2005/8/layout/list1"/>
    <dgm:cxn modelId="{304FCCED-8255-7442-B13A-894E6161EDF1}" type="presOf" srcId="{CD3BEBD0-5985-4D83-844A-1E6E655B7EBE}" destId="{19DDBECF-B2AF-B24D-A42A-254D897843BE}" srcOrd="0" destOrd="0" presId="urn:microsoft.com/office/officeart/2005/8/layout/list1"/>
    <dgm:cxn modelId="{CCF839FD-63E7-4AD5-91F5-681C3EA5BF5F}" srcId="{CD3BEBD0-5985-4D83-844A-1E6E655B7EBE}" destId="{4CB66345-60D1-4783-9F7B-FB3EF853C033}" srcOrd="1" destOrd="0" parTransId="{5BE3F219-D449-4936-8594-16DEFCD49B2D}" sibTransId="{32C8F5AD-5D50-4214-8DAD-923AC25C852A}"/>
    <dgm:cxn modelId="{6907C7AB-CB46-0B44-B6C3-89869170A6B0}" type="presParOf" srcId="{19DDBECF-B2AF-B24D-A42A-254D897843BE}" destId="{96913689-E9BC-9444-8F48-61CAFEED75B8}" srcOrd="0" destOrd="0" presId="urn:microsoft.com/office/officeart/2005/8/layout/list1"/>
    <dgm:cxn modelId="{5A560343-D5F4-234F-AEAE-27E86C6FFD3D}" type="presParOf" srcId="{96913689-E9BC-9444-8F48-61CAFEED75B8}" destId="{02365806-E7B0-3C42-85C8-823BCD5F4789}" srcOrd="0" destOrd="0" presId="urn:microsoft.com/office/officeart/2005/8/layout/list1"/>
    <dgm:cxn modelId="{F907A9FE-4AF4-9F40-8EBD-6E0E15EA0237}" type="presParOf" srcId="{96913689-E9BC-9444-8F48-61CAFEED75B8}" destId="{0256B32A-7C90-A547-A3F6-96D86C1FDB13}" srcOrd="1" destOrd="0" presId="urn:microsoft.com/office/officeart/2005/8/layout/list1"/>
    <dgm:cxn modelId="{4FCCB4D8-6C9A-9D49-B4C0-EB2F7565171D}" type="presParOf" srcId="{19DDBECF-B2AF-B24D-A42A-254D897843BE}" destId="{DEB82B0D-5D3A-A744-BF5B-2F00FBE0DAF0}" srcOrd="1" destOrd="0" presId="urn:microsoft.com/office/officeart/2005/8/layout/list1"/>
    <dgm:cxn modelId="{37948BF5-BE78-BB4A-9FC6-08488452F40D}" type="presParOf" srcId="{19DDBECF-B2AF-B24D-A42A-254D897843BE}" destId="{0C26DD8D-546D-2F41-80B0-1B14A5B84794}" srcOrd="2" destOrd="0" presId="urn:microsoft.com/office/officeart/2005/8/layout/list1"/>
    <dgm:cxn modelId="{0C8B5F94-439E-0344-B1ED-AE9BAA98E527}" type="presParOf" srcId="{19DDBECF-B2AF-B24D-A42A-254D897843BE}" destId="{430FC246-DAE5-9C40-935D-1B967B81AA39}" srcOrd="3" destOrd="0" presId="urn:microsoft.com/office/officeart/2005/8/layout/list1"/>
    <dgm:cxn modelId="{4C95DCF4-1A2F-8048-ABF6-3509C00C4D04}" type="presParOf" srcId="{19DDBECF-B2AF-B24D-A42A-254D897843BE}" destId="{C6B5A1F6-CE75-9E4D-BB96-237037615CD3}" srcOrd="4" destOrd="0" presId="urn:microsoft.com/office/officeart/2005/8/layout/list1"/>
    <dgm:cxn modelId="{1B15D85D-5144-6446-8161-612AB61A9D18}" type="presParOf" srcId="{C6B5A1F6-CE75-9E4D-BB96-237037615CD3}" destId="{0A179AE5-D309-1543-A819-B22B782F1F4B}" srcOrd="0" destOrd="0" presId="urn:microsoft.com/office/officeart/2005/8/layout/list1"/>
    <dgm:cxn modelId="{AB8D5717-3C8C-BB44-89C5-A3A3857EDA68}" type="presParOf" srcId="{C6B5A1F6-CE75-9E4D-BB96-237037615CD3}" destId="{25B71087-0AFD-E944-A174-7F4BFAEB7FFB}" srcOrd="1" destOrd="0" presId="urn:microsoft.com/office/officeart/2005/8/layout/list1"/>
    <dgm:cxn modelId="{E815863B-8C57-4F48-81D2-3BE769141467}" type="presParOf" srcId="{19DDBECF-B2AF-B24D-A42A-254D897843BE}" destId="{E3040DCD-7B05-7C4E-98BF-8FEBD1890D8C}" srcOrd="5" destOrd="0" presId="urn:microsoft.com/office/officeart/2005/8/layout/list1"/>
    <dgm:cxn modelId="{245CB8AE-60CF-984B-941B-22A4603A2072}" type="presParOf" srcId="{19DDBECF-B2AF-B24D-A42A-254D897843BE}" destId="{92614F28-4AE4-814E-B72C-9B480E928FC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9D3B2F-A683-44C4-9984-21C88C7C03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3AB2A7F-861F-4EB0-BDDC-320007167201}">
      <dgm:prSet/>
      <dgm:spPr/>
      <dgm:t>
        <a:bodyPr/>
        <a:lstStyle/>
        <a:p>
          <a:r>
            <a:rPr lang="en-GB"/>
            <a:t>Define exit taxes clearly</a:t>
          </a:r>
          <a:endParaRPr lang="en-US"/>
        </a:p>
      </dgm:t>
    </dgm:pt>
    <dgm:pt modelId="{AEA587D9-880E-4B8C-84F0-815E18E1A54C}" type="parTrans" cxnId="{C0EEAAC5-1116-4D30-BFA0-30B2ADA7C1D6}">
      <dgm:prSet/>
      <dgm:spPr/>
      <dgm:t>
        <a:bodyPr/>
        <a:lstStyle/>
        <a:p>
          <a:endParaRPr lang="en-US"/>
        </a:p>
      </dgm:t>
    </dgm:pt>
    <dgm:pt modelId="{54C7AB7A-E2DC-4289-A47A-FF0E88C716BC}" type="sibTrans" cxnId="{C0EEAAC5-1116-4D30-BFA0-30B2ADA7C1D6}">
      <dgm:prSet/>
      <dgm:spPr/>
      <dgm:t>
        <a:bodyPr/>
        <a:lstStyle/>
        <a:p>
          <a:endParaRPr lang="en-US"/>
        </a:p>
      </dgm:t>
    </dgm:pt>
    <dgm:pt modelId="{A206DC11-1221-4D4F-8A13-5FC44C4A0197}">
      <dgm:prSet/>
      <dgm:spPr/>
      <dgm:t>
        <a:bodyPr/>
        <a:lstStyle/>
        <a:p>
          <a:r>
            <a:rPr lang="en-GB"/>
            <a:t>State that they apply to unrealised gains on assets when a taxpayer changes tax residency. </a:t>
          </a:r>
          <a:endParaRPr lang="en-US"/>
        </a:p>
      </dgm:t>
    </dgm:pt>
    <dgm:pt modelId="{EBD57143-77C0-4622-B784-19D4E2F17869}" type="parTrans" cxnId="{CD09B7F0-39E5-4A14-91ED-1887FF871144}">
      <dgm:prSet/>
      <dgm:spPr/>
      <dgm:t>
        <a:bodyPr/>
        <a:lstStyle/>
        <a:p>
          <a:endParaRPr lang="en-US"/>
        </a:p>
      </dgm:t>
    </dgm:pt>
    <dgm:pt modelId="{C7BCCE99-7BAD-4559-AFB3-41A6ECF845A7}" type="sibTrans" cxnId="{CD09B7F0-39E5-4A14-91ED-1887FF871144}">
      <dgm:prSet/>
      <dgm:spPr/>
      <dgm:t>
        <a:bodyPr/>
        <a:lstStyle/>
        <a:p>
          <a:endParaRPr lang="en-US"/>
        </a:p>
      </dgm:t>
    </dgm:pt>
    <dgm:pt modelId="{F350F239-8498-4439-B850-1A14FC4E9211}">
      <dgm:prSet/>
      <dgm:spPr/>
      <dgm:t>
        <a:bodyPr/>
        <a:lstStyle/>
        <a:p>
          <a:r>
            <a:rPr lang="en-GB"/>
            <a:t>Specify that both individuals and corporations can be subject to these taxes, but with appropriate thresholds to avoid undue burden on smaller taxpayers or those making temporary moves.</a:t>
          </a:r>
          <a:endParaRPr lang="en-US"/>
        </a:p>
      </dgm:t>
    </dgm:pt>
    <dgm:pt modelId="{F1F3A222-0DCE-4CD8-9B20-D9E537AF2FB0}" type="parTrans" cxnId="{201AD5D3-472D-42B4-949E-47D23897246F}">
      <dgm:prSet/>
      <dgm:spPr/>
      <dgm:t>
        <a:bodyPr/>
        <a:lstStyle/>
        <a:p>
          <a:endParaRPr lang="en-US"/>
        </a:p>
      </dgm:t>
    </dgm:pt>
    <dgm:pt modelId="{980E347D-2E72-4CF5-9689-7E6A523F553A}" type="sibTrans" cxnId="{201AD5D3-472D-42B4-949E-47D23897246F}">
      <dgm:prSet/>
      <dgm:spPr/>
      <dgm:t>
        <a:bodyPr/>
        <a:lstStyle/>
        <a:p>
          <a:endParaRPr lang="en-US"/>
        </a:p>
      </dgm:t>
    </dgm:pt>
    <dgm:pt modelId="{E75B15DB-FD3A-4BF4-8010-4828404143E4}">
      <dgm:prSet/>
      <dgm:spPr/>
      <dgm:t>
        <a:bodyPr/>
        <a:lstStyle/>
        <a:p>
          <a:r>
            <a:rPr lang="en-GB"/>
            <a:t>A key principle should be the fair valuation of assets at the time of exit. </a:t>
          </a:r>
          <a:endParaRPr lang="en-US"/>
        </a:p>
      </dgm:t>
    </dgm:pt>
    <dgm:pt modelId="{BE667ACD-2EAD-4561-AE6E-96EF1D650F38}" type="parTrans" cxnId="{570686A0-55D4-41E1-B5B3-B6B590EB662F}">
      <dgm:prSet/>
      <dgm:spPr/>
      <dgm:t>
        <a:bodyPr/>
        <a:lstStyle/>
        <a:p>
          <a:endParaRPr lang="en-US"/>
        </a:p>
      </dgm:t>
    </dgm:pt>
    <dgm:pt modelId="{9E2021E4-B8B0-4E13-BF17-DCAD8DEF90A4}" type="sibTrans" cxnId="{570686A0-55D4-41E1-B5B3-B6B590EB662F}">
      <dgm:prSet/>
      <dgm:spPr/>
      <dgm:t>
        <a:bodyPr/>
        <a:lstStyle/>
        <a:p>
          <a:endParaRPr lang="en-US"/>
        </a:p>
      </dgm:t>
    </dgm:pt>
    <dgm:pt modelId="{A68AC32D-5E1F-4F17-BB9F-025043F9A24D}">
      <dgm:prSet/>
      <dgm:spPr/>
      <dgm:t>
        <a:bodyPr/>
        <a:lstStyle/>
        <a:p>
          <a:r>
            <a:rPr lang="en-GB"/>
            <a:t>The convention could provide guidelines for valuation methods, particularly for complex assets like intellectual property or unlisted securities. </a:t>
          </a:r>
          <a:endParaRPr lang="en-US"/>
        </a:p>
      </dgm:t>
    </dgm:pt>
    <dgm:pt modelId="{C4B54932-BD62-463A-A05A-19A0732E4273}" type="parTrans" cxnId="{D85E07E8-3D49-485E-A32C-E9BA09ED83E5}">
      <dgm:prSet/>
      <dgm:spPr/>
      <dgm:t>
        <a:bodyPr/>
        <a:lstStyle/>
        <a:p>
          <a:endParaRPr lang="en-US"/>
        </a:p>
      </dgm:t>
    </dgm:pt>
    <dgm:pt modelId="{29E2FFC7-D5DC-4491-9548-8D4D8EC80AF5}" type="sibTrans" cxnId="{D85E07E8-3D49-485E-A32C-E9BA09ED83E5}">
      <dgm:prSet/>
      <dgm:spPr/>
      <dgm:t>
        <a:bodyPr/>
        <a:lstStyle/>
        <a:p>
          <a:endParaRPr lang="en-US"/>
        </a:p>
      </dgm:t>
    </dgm:pt>
    <dgm:pt modelId="{4C75DAED-5B01-4C98-A94C-97F2E039B088}">
      <dgm:prSet/>
      <dgm:spPr/>
      <dgm:t>
        <a:bodyPr/>
        <a:lstStyle/>
        <a:p>
          <a:r>
            <a:rPr lang="en-GB"/>
            <a:t>It should also address timing issues, specifying when the tax liability is triggered and when payment is due.</a:t>
          </a:r>
          <a:endParaRPr lang="en-US"/>
        </a:p>
      </dgm:t>
    </dgm:pt>
    <dgm:pt modelId="{680A8BBB-21B3-4CB7-880C-DBEB5B19869B}" type="parTrans" cxnId="{1CFDA219-F561-46D5-897E-6D6721501E2F}">
      <dgm:prSet/>
      <dgm:spPr/>
      <dgm:t>
        <a:bodyPr/>
        <a:lstStyle/>
        <a:p>
          <a:endParaRPr lang="en-US"/>
        </a:p>
      </dgm:t>
    </dgm:pt>
    <dgm:pt modelId="{BEC4B2D0-B3C1-4B48-A5DD-D3BB501CE184}" type="sibTrans" cxnId="{1CFDA219-F561-46D5-897E-6D6721501E2F}">
      <dgm:prSet/>
      <dgm:spPr/>
      <dgm:t>
        <a:bodyPr/>
        <a:lstStyle/>
        <a:p>
          <a:endParaRPr lang="en-US"/>
        </a:p>
      </dgm:t>
    </dgm:pt>
    <dgm:pt modelId="{3B391C20-BD51-4203-BC5B-749FA8A966CA}" type="pres">
      <dgm:prSet presAssocID="{789D3B2F-A683-44C4-9984-21C88C7C035A}" presName="root" presStyleCnt="0">
        <dgm:presLayoutVars>
          <dgm:dir/>
          <dgm:resizeHandles val="exact"/>
        </dgm:presLayoutVars>
      </dgm:prSet>
      <dgm:spPr/>
    </dgm:pt>
    <dgm:pt modelId="{5895DF1D-F728-477D-A737-AD2CB70DABFC}" type="pres">
      <dgm:prSet presAssocID="{13AB2A7F-861F-4EB0-BDDC-320007167201}" presName="compNode" presStyleCnt="0"/>
      <dgm:spPr/>
    </dgm:pt>
    <dgm:pt modelId="{A6C0D0C6-EC5F-4642-9E22-462C4F3DC399}" type="pres">
      <dgm:prSet presAssocID="{13AB2A7F-861F-4EB0-BDDC-320007167201}" presName="bgRect" presStyleLbl="bgShp" presStyleIdx="0" presStyleCnt="6"/>
      <dgm:spPr/>
    </dgm:pt>
    <dgm:pt modelId="{D26E61B9-CF7A-42E2-9A23-B20428C82A9B}" type="pres">
      <dgm:prSet presAssocID="{13AB2A7F-861F-4EB0-BDDC-32000716720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5015FC95-73A9-4054-8E40-CD5F2D02E7FC}" type="pres">
      <dgm:prSet presAssocID="{13AB2A7F-861F-4EB0-BDDC-320007167201}" presName="spaceRect" presStyleCnt="0"/>
      <dgm:spPr/>
    </dgm:pt>
    <dgm:pt modelId="{6758AFE2-FD34-4E00-BFCA-5CFE6F2DEB44}" type="pres">
      <dgm:prSet presAssocID="{13AB2A7F-861F-4EB0-BDDC-320007167201}" presName="parTx" presStyleLbl="revTx" presStyleIdx="0" presStyleCnt="6">
        <dgm:presLayoutVars>
          <dgm:chMax val="0"/>
          <dgm:chPref val="0"/>
        </dgm:presLayoutVars>
      </dgm:prSet>
      <dgm:spPr/>
    </dgm:pt>
    <dgm:pt modelId="{19F0D51E-C8BF-4E66-8C8D-7564A6DF6754}" type="pres">
      <dgm:prSet presAssocID="{54C7AB7A-E2DC-4289-A47A-FF0E88C716BC}" presName="sibTrans" presStyleCnt="0"/>
      <dgm:spPr/>
    </dgm:pt>
    <dgm:pt modelId="{75158D72-1BB5-4CF2-AA9C-72B59D9EFF1F}" type="pres">
      <dgm:prSet presAssocID="{A206DC11-1221-4D4F-8A13-5FC44C4A0197}" presName="compNode" presStyleCnt="0"/>
      <dgm:spPr/>
    </dgm:pt>
    <dgm:pt modelId="{6786C409-8EF0-46A9-A24C-C3CAA0F1201A}" type="pres">
      <dgm:prSet presAssocID="{A206DC11-1221-4D4F-8A13-5FC44C4A0197}" presName="bgRect" presStyleLbl="bgShp" presStyleIdx="1" presStyleCnt="6"/>
      <dgm:spPr/>
    </dgm:pt>
    <dgm:pt modelId="{B3165F9F-F5EE-4974-BC9B-7FD477864B4A}" type="pres">
      <dgm:prSet presAssocID="{A206DC11-1221-4D4F-8A13-5FC44C4A019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191451DD-7899-4F17-B038-A82A002AA891}" type="pres">
      <dgm:prSet presAssocID="{A206DC11-1221-4D4F-8A13-5FC44C4A0197}" presName="spaceRect" presStyleCnt="0"/>
      <dgm:spPr/>
    </dgm:pt>
    <dgm:pt modelId="{AB9135A2-D3D8-4F6D-B704-0BAB981C42B7}" type="pres">
      <dgm:prSet presAssocID="{A206DC11-1221-4D4F-8A13-5FC44C4A0197}" presName="parTx" presStyleLbl="revTx" presStyleIdx="1" presStyleCnt="6">
        <dgm:presLayoutVars>
          <dgm:chMax val="0"/>
          <dgm:chPref val="0"/>
        </dgm:presLayoutVars>
      </dgm:prSet>
      <dgm:spPr/>
    </dgm:pt>
    <dgm:pt modelId="{ACAE6C9C-C6BA-4A6F-AC10-460DDA16C4EF}" type="pres">
      <dgm:prSet presAssocID="{C7BCCE99-7BAD-4559-AFB3-41A6ECF845A7}" presName="sibTrans" presStyleCnt="0"/>
      <dgm:spPr/>
    </dgm:pt>
    <dgm:pt modelId="{E0118698-DE58-44FF-9296-1492C24E07F6}" type="pres">
      <dgm:prSet presAssocID="{F350F239-8498-4439-B850-1A14FC4E9211}" presName="compNode" presStyleCnt="0"/>
      <dgm:spPr/>
    </dgm:pt>
    <dgm:pt modelId="{0847AEEC-2A82-4359-8D3D-10EC36C787CE}" type="pres">
      <dgm:prSet presAssocID="{F350F239-8498-4439-B850-1A14FC4E9211}" presName="bgRect" presStyleLbl="bgShp" presStyleIdx="2" presStyleCnt="6"/>
      <dgm:spPr/>
    </dgm:pt>
    <dgm:pt modelId="{87A37D4F-7776-4F68-8E04-4FD4BEB90120}" type="pres">
      <dgm:prSet presAssocID="{F350F239-8498-4439-B850-1A14FC4E921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75A6043C-183A-453B-B51B-C0AC36BCD7E5}" type="pres">
      <dgm:prSet presAssocID="{F350F239-8498-4439-B850-1A14FC4E9211}" presName="spaceRect" presStyleCnt="0"/>
      <dgm:spPr/>
    </dgm:pt>
    <dgm:pt modelId="{FB89DB1D-5AF3-4A42-BCB6-5D91065C633C}" type="pres">
      <dgm:prSet presAssocID="{F350F239-8498-4439-B850-1A14FC4E9211}" presName="parTx" presStyleLbl="revTx" presStyleIdx="2" presStyleCnt="6">
        <dgm:presLayoutVars>
          <dgm:chMax val="0"/>
          <dgm:chPref val="0"/>
        </dgm:presLayoutVars>
      </dgm:prSet>
      <dgm:spPr/>
    </dgm:pt>
    <dgm:pt modelId="{EB671E89-094E-4518-89A4-694CA56150ED}" type="pres">
      <dgm:prSet presAssocID="{980E347D-2E72-4CF5-9689-7E6A523F553A}" presName="sibTrans" presStyleCnt="0"/>
      <dgm:spPr/>
    </dgm:pt>
    <dgm:pt modelId="{163ADAD7-5A3E-4505-921D-A1CFC136B562}" type="pres">
      <dgm:prSet presAssocID="{E75B15DB-FD3A-4BF4-8010-4828404143E4}" presName="compNode" presStyleCnt="0"/>
      <dgm:spPr/>
    </dgm:pt>
    <dgm:pt modelId="{81D027E8-2750-4CC0-BC00-A2BF9F8A7875}" type="pres">
      <dgm:prSet presAssocID="{E75B15DB-FD3A-4BF4-8010-4828404143E4}" presName="bgRect" presStyleLbl="bgShp" presStyleIdx="3" presStyleCnt="6"/>
      <dgm:spPr/>
    </dgm:pt>
    <dgm:pt modelId="{005FDF38-1A52-480D-8B7D-B7C68A589211}" type="pres">
      <dgm:prSet presAssocID="{E75B15DB-FD3A-4BF4-8010-4828404143E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D957AF6-26F3-4C39-929A-ACC414096E35}" type="pres">
      <dgm:prSet presAssocID="{E75B15DB-FD3A-4BF4-8010-4828404143E4}" presName="spaceRect" presStyleCnt="0"/>
      <dgm:spPr/>
    </dgm:pt>
    <dgm:pt modelId="{C4CA4193-085F-40CD-AD4F-03D33335ACD4}" type="pres">
      <dgm:prSet presAssocID="{E75B15DB-FD3A-4BF4-8010-4828404143E4}" presName="parTx" presStyleLbl="revTx" presStyleIdx="3" presStyleCnt="6">
        <dgm:presLayoutVars>
          <dgm:chMax val="0"/>
          <dgm:chPref val="0"/>
        </dgm:presLayoutVars>
      </dgm:prSet>
      <dgm:spPr/>
    </dgm:pt>
    <dgm:pt modelId="{C401E8C3-945D-484A-AFB5-2FC49DE1AD4C}" type="pres">
      <dgm:prSet presAssocID="{9E2021E4-B8B0-4E13-BF17-DCAD8DEF90A4}" presName="sibTrans" presStyleCnt="0"/>
      <dgm:spPr/>
    </dgm:pt>
    <dgm:pt modelId="{84E5AE89-9DFF-4619-8E2A-A26178A8F0BF}" type="pres">
      <dgm:prSet presAssocID="{A68AC32D-5E1F-4F17-BB9F-025043F9A24D}" presName="compNode" presStyleCnt="0"/>
      <dgm:spPr/>
    </dgm:pt>
    <dgm:pt modelId="{74DA214E-49DF-44EC-AED6-BA3DA962B44D}" type="pres">
      <dgm:prSet presAssocID="{A68AC32D-5E1F-4F17-BB9F-025043F9A24D}" presName="bgRect" presStyleLbl="bgShp" presStyleIdx="4" presStyleCnt="6"/>
      <dgm:spPr/>
    </dgm:pt>
    <dgm:pt modelId="{81E0FCA1-C315-4673-BCD3-1543C86A57F6}" type="pres">
      <dgm:prSet presAssocID="{A68AC32D-5E1F-4F17-BB9F-025043F9A24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543DE13-575E-4291-8ED4-B75F3D0B639C}" type="pres">
      <dgm:prSet presAssocID="{A68AC32D-5E1F-4F17-BB9F-025043F9A24D}" presName="spaceRect" presStyleCnt="0"/>
      <dgm:spPr/>
    </dgm:pt>
    <dgm:pt modelId="{6CCA2A8C-A9BC-45AC-9107-16F659278E5D}" type="pres">
      <dgm:prSet presAssocID="{A68AC32D-5E1F-4F17-BB9F-025043F9A24D}" presName="parTx" presStyleLbl="revTx" presStyleIdx="4" presStyleCnt="6">
        <dgm:presLayoutVars>
          <dgm:chMax val="0"/>
          <dgm:chPref val="0"/>
        </dgm:presLayoutVars>
      </dgm:prSet>
      <dgm:spPr/>
    </dgm:pt>
    <dgm:pt modelId="{C55A2EE6-92AB-418A-9261-F4A3CA384EE9}" type="pres">
      <dgm:prSet presAssocID="{29E2FFC7-D5DC-4491-9548-8D4D8EC80AF5}" presName="sibTrans" presStyleCnt="0"/>
      <dgm:spPr/>
    </dgm:pt>
    <dgm:pt modelId="{46C649DE-96A2-4029-BA40-98149EE74154}" type="pres">
      <dgm:prSet presAssocID="{4C75DAED-5B01-4C98-A94C-97F2E039B088}" presName="compNode" presStyleCnt="0"/>
      <dgm:spPr/>
    </dgm:pt>
    <dgm:pt modelId="{5D46AED2-3C9C-46B4-8914-6F82C83D1FB0}" type="pres">
      <dgm:prSet presAssocID="{4C75DAED-5B01-4C98-A94C-97F2E039B088}" presName="bgRect" presStyleLbl="bgShp" presStyleIdx="5" presStyleCnt="6"/>
      <dgm:spPr/>
    </dgm:pt>
    <dgm:pt modelId="{551015E1-5A82-470D-9F82-22AF41371F52}" type="pres">
      <dgm:prSet presAssocID="{4C75DAED-5B01-4C98-A94C-97F2E039B08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7771CDE-4448-43AF-9B41-21A176159A5C}" type="pres">
      <dgm:prSet presAssocID="{4C75DAED-5B01-4C98-A94C-97F2E039B088}" presName="spaceRect" presStyleCnt="0"/>
      <dgm:spPr/>
    </dgm:pt>
    <dgm:pt modelId="{B3B0C7CD-888E-48B5-8F56-4C00D6AF262B}" type="pres">
      <dgm:prSet presAssocID="{4C75DAED-5B01-4C98-A94C-97F2E039B08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2B7630A-4630-4DF5-AEE4-51B3D0081151}" type="presOf" srcId="{E75B15DB-FD3A-4BF4-8010-4828404143E4}" destId="{C4CA4193-085F-40CD-AD4F-03D33335ACD4}" srcOrd="0" destOrd="0" presId="urn:microsoft.com/office/officeart/2018/2/layout/IconVerticalSolidList"/>
    <dgm:cxn modelId="{F95C2916-9BE4-4FE9-8DBF-E2E816C3D8F7}" type="presOf" srcId="{A68AC32D-5E1F-4F17-BB9F-025043F9A24D}" destId="{6CCA2A8C-A9BC-45AC-9107-16F659278E5D}" srcOrd="0" destOrd="0" presId="urn:microsoft.com/office/officeart/2018/2/layout/IconVerticalSolidList"/>
    <dgm:cxn modelId="{1CFDA219-F561-46D5-897E-6D6721501E2F}" srcId="{789D3B2F-A683-44C4-9984-21C88C7C035A}" destId="{4C75DAED-5B01-4C98-A94C-97F2E039B088}" srcOrd="5" destOrd="0" parTransId="{680A8BBB-21B3-4CB7-880C-DBEB5B19869B}" sibTransId="{BEC4B2D0-B3C1-4B48-A5DD-D3BB501CE184}"/>
    <dgm:cxn modelId="{759EB84A-585F-4E47-BE61-F8354AD7662B}" type="presOf" srcId="{A206DC11-1221-4D4F-8A13-5FC44C4A0197}" destId="{AB9135A2-D3D8-4F6D-B704-0BAB981C42B7}" srcOrd="0" destOrd="0" presId="urn:microsoft.com/office/officeart/2018/2/layout/IconVerticalSolidList"/>
    <dgm:cxn modelId="{570686A0-55D4-41E1-B5B3-B6B590EB662F}" srcId="{789D3B2F-A683-44C4-9984-21C88C7C035A}" destId="{E75B15DB-FD3A-4BF4-8010-4828404143E4}" srcOrd="3" destOrd="0" parTransId="{BE667ACD-2EAD-4561-AE6E-96EF1D650F38}" sibTransId="{9E2021E4-B8B0-4E13-BF17-DCAD8DEF90A4}"/>
    <dgm:cxn modelId="{B82E80C4-1EB2-4377-9B1F-E586C7434ACC}" type="presOf" srcId="{789D3B2F-A683-44C4-9984-21C88C7C035A}" destId="{3B391C20-BD51-4203-BC5B-749FA8A966CA}" srcOrd="0" destOrd="0" presId="urn:microsoft.com/office/officeart/2018/2/layout/IconVerticalSolidList"/>
    <dgm:cxn modelId="{C0EEAAC5-1116-4D30-BFA0-30B2ADA7C1D6}" srcId="{789D3B2F-A683-44C4-9984-21C88C7C035A}" destId="{13AB2A7F-861F-4EB0-BDDC-320007167201}" srcOrd="0" destOrd="0" parTransId="{AEA587D9-880E-4B8C-84F0-815E18E1A54C}" sibTransId="{54C7AB7A-E2DC-4289-A47A-FF0E88C716BC}"/>
    <dgm:cxn modelId="{201AD5D3-472D-42B4-949E-47D23897246F}" srcId="{789D3B2F-A683-44C4-9984-21C88C7C035A}" destId="{F350F239-8498-4439-B850-1A14FC4E9211}" srcOrd="2" destOrd="0" parTransId="{F1F3A222-0DCE-4CD8-9B20-D9E537AF2FB0}" sibTransId="{980E347D-2E72-4CF5-9689-7E6A523F553A}"/>
    <dgm:cxn modelId="{734AD7DF-0495-431B-A62C-229564A1542C}" type="presOf" srcId="{13AB2A7F-861F-4EB0-BDDC-320007167201}" destId="{6758AFE2-FD34-4E00-BFCA-5CFE6F2DEB44}" srcOrd="0" destOrd="0" presId="urn:microsoft.com/office/officeart/2018/2/layout/IconVerticalSolidList"/>
    <dgm:cxn modelId="{76C41FE0-F40F-46EE-8318-8A1BB58AA7BC}" type="presOf" srcId="{4C75DAED-5B01-4C98-A94C-97F2E039B088}" destId="{B3B0C7CD-888E-48B5-8F56-4C00D6AF262B}" srcOrd="0" destOrd="0" presId="urn:microsoft.com/office/officeart/2018/2/layout/IconVerticalSolidList"/>
    <dgm:cxn modelId="{853434E0-6AEB-4E28-B9BA-503A936F207F}" type="presOf" srcId="{F350F239-8498-4439-B850-1A14FC4E9211}" destId="{FB89DB1D-5AF3-4A42-BCB6-5D91065C633C}" srcOrd="0" destOrd="0" presId="urn:microsoft.com/office/officeart/2018/2/layout/IconVerticalSolidList"/>
    <dgm:cxn modelId="{D85E07E8-3D49-485E-A32C-E9BA09ED83E5}" srcId="{789D3B2F-A683-44C4-9984-21C88C7C035A}" destId="{A68AC32D-5E1F-4F17-BB9F-025043F9A24D}" srcOrd="4" destOrd="0" parTransId="{C4B54932-BD62-463A-A05A-19A0732E4273}" sibTransId="{29E2FFC7-D5DC-4491-9548-8D4D8EC80AF5}"/>
    <dgm:cxn modelId="{CD09B7F0-39E5-4A14-91ED-1887FF871144}" srcId="{789D3B2F-A683-44C4-9984-21C88C7C035A}" destId="{A206DC11-1221-4D4F-8A13-5FC44C4A0197}" srcOrd="1" destOrd="0" parTransId="{EBD57143-77C0-4622-B784-19D4E2F17869}" sibTransId="{C7BCCE99-7BAD-4559-AFB3-41A6ECF845A7}"/>
    <dgm:cxn modelId="{B0275BC3-4CB9-458B-892C-C4903F75AA6F}" type="presParOf" srcId="{3B391C20-BD51-4203-BC5B-749FA8A966CA}" destId="{5895DF1D-F728-477D-A737-AD2CB70DABFC}" srcOrd="0" destOrd="0" presId="urn:microsoft.com/office/officeart/2018/2/layout/IconVerticalSolidList"/>
    <dgm:cxn modelId="{756D0E28-9228-4E65-A793-86302A4BEB9D}" type="presParOf" srcId="{5895DF1D-F728-477D-A737-AD2CB70DABFC}" destId="{A6C0D0C6-EC5F-4642-9E22-462C4F3DC399}" srcOrd="0" destOrd="0" presId="urn:microsoft.com/office/officeart/2018/2/layout/IconVerticalSolidList"/>
    <dgm:cxn modelId="{EEC69AC6-EA51-448B-BCC4-807D6E0F500B}" type="presParOf" srcId="{5895DF1D-F728-477D-A737-AD2CB70DABFC}" destId="{D26E61B9-CF7A-42E2-9A23-B20428C82A9B}" srcOrd="1" destOrd="0" presId="urn:microsoft.com/office/officeart/2018/2/layout/IconVerticalSolidList"/>
    <dgm:cxn modelId="{EB4E3832-B4D7-41FC-8575-E1CEB9E46285}" type="presParOf" srcId="{5895DF1D-F728-477D-A737-AD2CB70DABFC}" destId="{5015FC95-73A9-4054-8E40-CD5F2D02E7FC}" srcOrd="2" destOrd="0" presId="urn:microsoft.com/office/officeart/2018/2/layout/IconVerticalSolidList"/>
    <dgm:cxn modelId="{15826F56-82C4-410D-95CC-964BCADCA15B}" type="presParOf" srcId="{5895DF1D-F728-477D-A737-AD2CB70DABFC}" destId="{6758AFE2-FD34-4E00-BFCA-5CFE6F2DEB44}" srcOrd="3" destOrd="0" presId="urn:microsoft.com/office/officeart/2018/2/layout/IconVerticalSolidList"/>
    <dgm:cxn modelId="{C2128159-A01D-4C5C-9524-6475D2739DA3}" type="presParOf" srcId="{3B391C20-BD51-4203-BC5B-749FA8A966CA}" destId="{19F0D51E-C8BF-4E66-8C8D-7564A6DF6754}" srcOrd="1" destOrd="0" presId="urn:microsoft.com/office/officeart/2018/2/layout/IconVerticalSolidList"/>
    <dgm:cxn modelId="{0A5A9436-3987-4CD9-8DA8-4DFBB17B4780}" type="presParOf" srcId="{3B391C20-BD51-4203-BC5B-749FA8A966CA}" destId="{75158D72-1BB5-4CF2-AA9C-72B59D9EFF1F}" srcOrd="2" destOrd="0" presId="urn:microsoft.com/office/officeart/2018/2/layout/IconVerticalSolidList"/>
    <dgm:cxn modelId="{7871ABBF-468C-4A9E-975F-D17EA3678650}" type="presParOf" srcId="{75158D72-1BB5-4CF2-AA9C-72B59D9EFF1F}" destId="{6786C409-8EF0-46A9-A24C-C3CAA0F1201A}" srcOrd="0" destOrd="0" presId="urn:microsoft.com/office/officeart/2018/2/layout/IconVerticalSolidList"/>
    <dgm:cxn modelId="{ACE300A7-0D39-4BBD-9B72-C80BAF4FE347}" type="presParOf" srcId="{75158D72-1BB5-4CF2-AA9C-72B59D9EFF1F}" destId="{B3165F9F-F5EE-4974-BC9B-7FD477864B4A}" srcOrd="1" destOrd="0" presId="urn:microsoft.com/office/officeart/2018/2/layout/IconVerticalSolidList"/>
    <dgm:cxn modelId="{05484550-4561-41FC-9BF9-76D427D7E0CF}" type="presParOf" srcId="{75158D72-1BB5-4CF2-AA9C-72B59D9EFF1F}" destId="{191451DD-7899-4F17-B038-A82A002AA891}" srcOrd="2" destOrd="0" presId="urn:microsoft.com/office/officeart/2018/2/layout/IconVerticalSolidList"/>
    <dgm:cxn modelId="{7FFBF8D8-3F68-4075-87F5-A6C98289C81A}" type="presParOf" srcId="{75158D72-1BB5-4CF2-AA9C-72B59D9EFF1F}" destId="{AB9135A2-D3D8-4F6D-B704-0BAB981C42B7}" srcOrd="3" destOrd="0" presId="urn:microsoft.com/office/officeart/2018/2/layout/IconVerticalSolidList"/>
    <dgm:cxn modelId="{82246ABB-532F-4EAD-AA5A-FEB4A74BB9AD}" type="presParOf" srcId="{3B391C20-BD51-4203-BC5B-749FA8A966CA}" destId="{ACAE6C9C-C6BA-4A6F-AC10-460DDA16C4EF}" srcOrd="3" destOrd="0" presId="urn:microsoft.com/office/officeart/2018/2/layout/IconVerticalSolidList"/>
    <dgm:cxn modelId="{9434F803-107D-454A-B50A-59DC78781C8A}" type="presParOf" srcId="{3B391C20-BD51-4203-BC5B-749FA8A966CA}" destId="{E0118698-DE58-44FF-9296-1492C24E07F6}" srcOrd="4" destOrd="0" presId="urn:microsoft.com/office/officeart/2018/2/layout/IconVerticalSolidList"/>
    <dgm:cxn modelId="{FE2E2F32-1C55-4E7D-8F6D-AB31517FDEED}" type="presParOf" srcId="{E0118698-DE58-44FF-9296-1492C24E07F6}" destId="{0847AEEC-2A82-4359-8D3D-10EC36C787CE}" srcOrd="0" destOrd="0" presId="urn:microsoft.com/office/officeart/2018/2/layout/IconVerticalSolidList"/>
    <dgm:cxn modelId="{7579C5D2-4C98-43D1-AA84-BCAA6A55218D}" type="presParOf" srcId="{E0118698-DE58-44FF-9296-1492C24E07F6}" destId="{87A37D4F-7776-4F68-8E04-4FD4BEB90120}" srcOrd="1" destOrd="0" presId="urn:microsoft.com/office/officeart/2018/2/layout/IconVerticalSolidList"/>
    <dgm:cxn modelId="{D15A1B16-FAF5-4C77-A7C3-727DB23C5BB1}" type="presParOf" srcId="{E0118698-DE58-44FF-9296-1492C24E07F6}" destId="{75A6043C-183A-453B-B51B-C0AC36BCD7E5}" srcOrd="2" destOrd="0" presId="urn:microsoft.com/office/officeart/2018/2/layout/IconVerticalSolidList"/>
    <dgm:cxn modelId="{8D1FFB47-EF01-4056-83E4-0E42A5B40E76}" type="presParOf" srcId="{E0118698-DE58-44FF-9296-1492C24E07F6}" destId="{FB89DB1D-5AF3-4A42-BCB6-5D91065C633C}" srcOrd="3" destOrd="0" presId="urn:microsoft.com/office/officeart/2018/2/layout/IconVerticalSolidList"/>
    <dgm:cxn modelId="{96084F56-4308-4160-9BC5-C347AFBE4ED7}" type="presParOf" srcId="{3B391C20-BD51-4203-BC5B-749FA8A966CA}" destId="{EB671E89-094E-4518-89A4-694CA56150ED}" srcOrd="5" destOrd="0" presId="urn:microsoft.com/office/officeart/2018/2/layout/IconVerticalSolidList"/>
    <dgm:cxn modelId="{007C1883-AAB9-426F-BA61-6C54D25C8F38}" type="presParOf" srcId="{3B391C20-BD51-4203-BC5B-749FA8A966CA}" destId="{163ADAD7-5A3E-4505-921D-A1CFC136B562}" srcOrd="6" destOrd="0" presId="urn:microsoft.com/office/officeart/2018/2/layout/IconVerticalSolidList"/>
    <dgm:cxn modelId="{2E31DBDD-A3DD-4050-ACBB-89CDDADB6A4F}" type="presParOf" srcId="{163ADAD7-5A3E-4505-921D-A1CFC136B562}" destId="{81D027E8-2750-4CC0-BC00-A2BF9F8A7875}" srcOrd="0" destOrd="0" presId="urn:microsoft.com/office/officeart/2018/2/layout/IconVerticalSolidList"/>
    <dgm:cxn modelId="{8C8EFB5C-B04A-4279-A0E3-89A123BD9745}" type="presParOf" srcId="{163ADAD7-5A3E-4505-921D-A1CFC136B562}" destId="{005FDF38-1A52-480D-8B7D-B7C68A589211}" srcOrd="1" destOrd="0" presId="urn:microsoft.com/office/officeart/2018/2/layout/IconVerticalSolidList"/>
    <dgm:cxn modelId="{6EA78F35-EB9F-4BAE-8B1E-38628E753A89}" type="presParOf" srcId="{163ADAD7-5A3E-4505-921D-A1CFC136B562}" destId="{2D957AF6-26F3-4C39-929A-ACC414096E35}" srcOrd="2" destOrd="0" presId="urn:microsoft.com/office/officeart/2018/2/layout/IconVerticalSolidList"/>
    <dgm:cxn modelId="{2A52AB0B-15D8-40DE-89AF-3B80F2097CC1}" type="presParOf" srcId="{163ADAD7-5A3E-4505-921D-A1CFC136B562}" destId="{C4CA4193-085F-40CD-AD4F-03D33335ACD4}" srcOrd="3" destOrd="0" presId="urn:microsoft.com/office/officeart/2018/2/layout/IconVerticalSolidList"/>
    <dgm:cxn modelId="{E446CB25-799D-45CC-9863-F5ABB7A3F448}" type="presParOf" srcId="{3B391C20-BD51-4203-BC5B-749FA8A966CA}" destId="{C401E8C3-945D-484A-AFB5-2FC49DE1AD4C}" srcOrd="7" destOrd="0" presId="urn:microsoft.com/office/officeart/2018/2/layout/IconVerticalSolidList"/>
    <dgm:cxn modelId="{81634CBC-71A1-4FAD-AF2E-2A5D198AF347}" type="presParOf" srcId="{3B391C20-BD51-4203-BC5B-749FA8A966CA}" destId="{84E5AE89-9DFF-4619-8E2A-A26178A8F0BF}" srcOrd="8" destOrd="0" presId="urn:microsoft.com/office/officeart/2018/2/layout/IconVerticalSolidList"/>
    <dgm:cxn modelId="{53A1DB1F-4598-4597-997B-6AFB19955DF2}" type="presParOf" srcId="{84E5AE89-9DFF-4619-8E2A-A26178A8F0BF}" destId="{74DA214E-49DF-44EC-AED6-BA3DA962B44D}" srcOrd="0" destOrd="0" presId="urn:microsoft.com/office/officeart/2018/2/layout/IconVerticalSolidList"/>
    <dgm:cxn modelId="{1CD80047-C990-47E4-9B62-5DD0CA11BE78}" type="presParOf" srcId="{84E5AE89-9DFF-4619-8E2A-A26178A8F0BF}" destId="{81E0FCA1-C315-4673-BCD3-1543C86A57F6}" srcOrd="1" destOrd="0" presId="urn:microsoft.com/office/officeart/2018/2/layout/IconVerticalSolidList"/>
    <dgm:cxn modelId="{BBF45EE9-B24E-4DEF-BC10-23BCA59CB50C}" type="presParOf" srcId="{84E5AE89-9DFF-4619-8E2A-A26178A8F0BF}" destId="{F543DE13-575E-4291-8ED4-B75F3D0B639C}" srcOrd="2" destOrd="0" presId="urn:microsoft.com/office/officeart/2018/2/layout/IconVerticalSolidList"/>
    <dgm:cxn modelId="{BD582779-2BF6-48A7-9D25-EA673D3F5037}" type="presParOf" srcId="{84E5AE89-9DFF-4619-8E2A-A26178A8F0BF}" destId="{6CCA2A8C-A9BC-45AC-9107-16F659278E5D}" srcOrd="3" destOrd="0" presId="urn:microsoft.com/office/officeart/2018/2/layout/IconVerticalSolidList"/>
    <dgm:cxn modelId="{DE8BCCEC-28C6-4A4E-AAFD-982946B49EF8}" type="presParOf" srcId="{3B391C20-BD51-4203-BC5B-749FA8A966CA}" destId="{C55A2EE6-92AB-418A-9261-F4A3CA384EE9}" srcOrd="9" destOrd="0" presId="urn:microsoft.com/office/officeart/2018/2/layout/IconVerticalSolidList"/>
    <dgm:cxn modelId="{A07C7D6C-9458-451C-A755-C8063CDD64CC}" type="presParOf" srcId="{3B391C20-BD51-4203-BC5B-749FA8A966CA}" destId="{46C649DE-96A2-4029-BA40-98149EE74154}" srcOrd="10" destOrd="0" presId="urn:microsoft.com/office/officeart/2018/2/layout/IconVerticalSolidList"/>
    <dgm:cxn modelId="{5C77A965-8D7B-4986-9AA1-F188775012F0}" type="presParOf" srcId="{46C649DE-96A2-4029-BA40-98149EE74154}" destId="{5D46AED2-3C9C-46B4-8914-6F82C83D1FB0}" srcOrd="0" destOrd="0" presId="urn:microsoft.com/office/officeart/2018/2/layout/IconVerticalSolidList"/>
    <dgm:cxn modelId="{CC34AED4-F5E8-4518-A3BE-152127E3718D}" type="presParOf" srcId="{46C649DE-96A2-4029-BA40-98149EE74154}" destId="{551015E1-5A82-470D-9F82-22AF41371F52}" srcOrd="1" destOrd="0" presId="urn:microsoft.com/office/officeart/2018/2/layout/IconVerticalSolidList"/>
    <dgm:cxn modelId="{31CC051B-E0B8-4830-906D-EDB6D414467E}" type="presParOf" srcId="{46C649DE-96A2-4029-BA40-98149EE74154}" destId="{87771CDE-4448-43AF-9B41-21A176159A5C}" srcOrd="2" destOrd="0" presId="urn:microsoft.com/office/officeart/2018/2/layout/IconVerticalSolidList"/>
    <dgm:cxn modelId="{63BEA79D-A613-4941-A951-E576D9683934}" type="presParOf" srcId="{46C649DE-96A2-4029-BA40-98149EE74154}" destId="{B3B0C7CD-888E-48B5-8F56-4C00D6AF26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87CD62-397A-4068-9F39-065B6CCA906A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27147E-FABA-4CE3-B3EF-B09E17DA8C3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AI enabled permanent establishment (PE)</a:t>
          </a:r>
          <a:endParaRPr lang="en-US"/>
        </a:p>
      </dgm:t>
    </dgm:pt>
    <dgm:pt modelId="{076B7A2A-B1ED-4EE5-8DA7-C71E1DDD9083}" type="parTrans" cxnId="{BEC64D71-8B25-48AD-9984-530D77FFF3CC}">
      <dgm:prSet/>
      <dgm:spPr/>
      <dgm:t>
        <a:bodyPr/>
        <a:lstStyle/>
        <a:p>
          <a:endParaRPr lang="en-US"/>
        </a:p>
      </dgm:t>
    </dgm:pt>
    <dgm:pt modelId="{DA0482BF-E976-4BE8-A95B-BC6227DB0F08}" type="sibTrans" cxnId="{BEC64D71-8B25-48AD-9984-530D77FFF3C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073647-9B48-4672-9FF7-E52CCF76444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Profit attribution based on formula that considers data inputs, user engagement and AI deployment</a:t>
          </a:r>
          <a:endParaRPr lang="en-US" dirty="0"/>
        </a:p>
      </dgm:t>
    </dgm:pt>
    <dgm:pt modelId="{351C54CD-40C7-47EF-AD09-0B43C2DDE884}" type="parTrans" cxnId="{69767587-740E-4E02-AD0A-7047C51F929A}">
      <dgm:prSet/>
      <dgm:spPr/>
      <dgm:t>
        <a:bodyPr/>
        <a:lstStyle/>
        <a:p>
          <a:endParaRPr lang="en-US"/>
        </a:p>
      </dgm:t>
    </dgm:pt>
    <dgm:pt modelId="{C582C560-1F92-4EAC-9AE2-DA8E91FFF67D}" type="sibTrans" cxnId="{69767587-740E-4E02-AD0A-7047C51F929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E6C4EAD-F5F3-4870-9DCF-477C988CC97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Develop methods to value data and AI contributions to the value chain</a:t>
          </a:r>
          <a:endParaRPr lang="en-US"/>
        </a:p>
      </dgm:t>
    </dgm:pt>
    <dgm:pt modelId="{73A0BF08-12CB-49B5-AC62-E8D6F33E3E73}" type="parTrans" cxnId="{66DA758A-EFC7-42F0-84CE-6BD15FD2945A}">
      <dgm:prSet/>
      <dgm:spPr/>
      <dgm:t>
        <a:bodyPr/>
        <a:lstStyle/>
        <a:p>
          <a:endParaRPr lang="en-US"/>
        </a:p>
      </dgm:t>
    </dgm:pt>
    <dgm:pt modelId="{D5F7C17D-817E-4256-AF6F-077944D5A12E}" type="sibTrans" cxnId="{66DA758A-EFC7-42F0-84CE-6BD15FD294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42F6EFB-CFDB-4CAF-9B75-35353B04FCA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Extend country by country reporting (CbCR) to include data on AI deployment, data collection and processing activities</a:t>
          </a:r>
          <a:endParaRPr lang="en-US"/>
        </a:p>
      </dgm:t>
    </dgm:pt>
    <dgm:pt modelId="{E894DC21-B41E-43EB-929F-B678256D5FC6}" type="parTrans" cxnId="{35CC9778-F4AE-433C-BB2C-CFBD7AEDC8D0}">
      <dgm:prSet/>
      <dgm:spPr/>
      <dgm:t>
        <a:bodyPr/>
        <a:lstStyle/>
        <a:p>
          <a:endParaRPr lang="en-US"/>
        </a:p>
      </dgm:t>
    </dgm:pt>
    <dgm:pt modelId="{27B7D78F-63B9-4A67-81BC-8D45C8B93E2A}" type="sibTrans" cxnId="{35CC9778-F4AE-433C-BB2C-CFBD7AEDC8D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7613B3B-C2A1-4899-B2DC-776718213AE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Consider a global minimum tax specifically for income derived from AI and data driven activities</a:t>
          </a:r>
          <a:endParaRPr lang="en-US"/>
        </a:p>
      </dgm:t>
    </dgm:pt>
    <dgm:pt modelId="{6E636FBC-C9E7-447A-B820-10AFA17DF7DC}" type="parTrans" cxnId="{44ED5EF4-4627-4B29-881E-B11B799CA166}">
      <dgm:prSet/>
      <dgm:spPr/>
      <dgm:t>
        <a:bodyPr/>
        <a:lstStyle/>
        <a:p>
          <a:endParaRPr lang="en-US"/>
        </a:p>
      </dgm:t>
    </dgm:pt>
    <dgm:pt modelId="{C1294248-EB22-433C-ACB0-20FA18556034}" type="sibTrans" cxnId="{44ED5EF4-4627-4B29-881E-B11B799CA16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AFE91E-631B-4C37-9C36-2DF86F932FE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Create mechanisms for countries to tax the extraction and use of data from their citizens</a:t>
          </a:r>
          <a:endParaRPr lang="en-US"/>
        </a:p>
      </dgm:t>
    </dgm:pt>
    <dgm:pt modelId="{C3F775FC-1C21-4D46-99C1-E49C0AAD2E83}" type="parTrans" cxnId="{421C120C-3A56-4F5B-B8F7-FDC0D1807B8A}">
      <dgm:prSet/>
      <dgm:spPr/>
      <dgm:t>
        <a:bodyPr/>
        <a:lstStyle/>
        <a:p>
          <a:endParaRPr lang="en-US"/>
        </a:p>
      </dgm:t>
    </dgm:pt>
    <dgm:pt modelId="{7EFD5EE9-6B19-4C65-8DC4-1E17349DA90D}" type="sibTrans" cxnId="{421C120C-3A56-4F5B-B8F7-FDC0D1807B8A}">
      <dgm:prSet/>
      <dgm:spPr/>
      <dgm:t>
        <a:bodyPr/>
        <a:lstStyle/>
        <a:p>
          <a:endParaRPr lang="en-US"/>
        </a:p>
      </dgm:t>
    </dgm:pt>
    <dgm:pt modelId="{6885FE3B-2223-455B-994F-0C24E9F8D3F0}" type="pres">
      <dgm:prSet presAssocID="{C987CD62-397A-4068-9F39-065B6CCA906A}" presName="root" presStyleCnt="0">
        <dgm:presLayoutVars>
          <dgm:dir/>
          <dgm:resizeHandles val="exact"/>
        </dgm:presLayoutVars>
      </dgm:prSet>
      <dgm:spPr/>
    </dgm:pt>
    <dgm:pt modelId="{ABECF372-7278-47F8-835C-39DCA10B3944}" type="pres">
      <dgm:prSet presAssocID="{A627147E-FABA-4CE3-B3EF-B09E17DA8C3A}" presName="compNode" presStyleCnt="0"/>
      <dgm:spPr/>
    </dgm:pt>
    <dgm:pt modelId="{896B9E93-6D47-4B89-ABC0-17297FDB7E6A}" type="pres">
      <dgm:prSet presAssocID="{A627147E-FABA-4CE3-B3EF-B09E17DA8C3A}" presName="bgRect" presStyleLbl="bgShp" presStyleIdx="0" presStyleCnt="6"/>
      <dgm:spPr/>
    </dgm:pt>
    <dgm:pt modelId="{DE1DA109-69D6-405D-829E-0A9A50D91367}" type="pres">
      <dgm:prSet presAssocID="{A627147E-FABA-4CE3-B3EF-B09E17DA8C3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345F8B1-336E-473C-8F66-F20012A6E738}" type="pres">
      <dgm:prSet presAssocID="{A627147E-FABA-4CE3-B3EF-B09E17DA8C3A}" presName="spaceRect" presStyleCnt="0"/>
      <dgm:spPr/>
    </dgm:pt>
    <dgm:pt modelId="{921666E2-44E5-4078-876B-958B383E013B}" type="pres">
      <dgm:prSet presAssocID="{A627147E-FABA-4CE3-B3EF-B09E17DA8C3A}" presName="parTx" presStyleLbl="revTx" presStyleIdx="0" presStyleCnt="6">
        <dgm:presLayoutVars>
          <dgm:chMax val="0"/>
          <dgm:chPref val="0"/>
        </dgm:presLayoutVars>
      </dgm:prSet>
      <dgm:spPr/>
    </dgm:pt>
    <dgm:pt modelId="{A0489FD5-A0B3-459C-9710-6FDEC859F898}" type="pres">
      <dgm:prSet presAssocID="{DA0482BF-E976-4BE8-A95B-BC6227DB0F08}" presName="sibTrans" presStyleCnt="0"/>
      <dgm:spPr/>
    </dgm:pt>
    <dgm:pt modelId="{1E74EBFD-16FA-4467-A27A-6CDEA5DD0683}" type="pres">
      <dgm:prSet presAssocID="{22073647-9B48-4672-9FF7-E52CCF76444F}" presName="compNode" presStyleCnt="0"/>
      <dgm:spPr/>
    </dgm:pt>
    <dgm:pt modelId="{5BF5096C-3FE7-40EC-8F90-BE62311AD6AC}" type="pres">
      <dgm:prSet presAssocID="{22073647-9B48-4672-9FF7-E52CCF76444F}" presName="bgRect" presStyleLbl="bgShp" presStyleIdx="1" presStyleCnt="6"/>
      <dgm:spPr/>
    </dgm:pt>
    <dgm:pt modelId="{20B9F3A7-8C39-4C0B-9ABD-7B0974A0DCC8}" type="pres">
      <dgm:prSet presAssocID="{22073647-9B48-4672-9FF7-E52CCF76444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12479B3-B715-4FD0-A5C3-8ED37E90132A}" type="pres">
      <dgm:prSet presAssocID="{22073647-9B48-4672-9FF7-E52CCF76444F}" presName="spaceRect" presStyleCnt="0"/>
      <dgm:spPr/>
    </dgm:pt>
    <dgm:pt modelId="{8FE93164-78A2-4057-B61C-ACD8003D2EFF}" type="pres">
      <dgm:prSet presAssocID="{22073647-9B48-4672-9FF7-E52CCF76444F}" presName="parTx" presStyleLbl="revTx" presStyleIdx="1" presStyleCnt="6">
        <dgm:presLayoutVars>
          <dgm:chMax val="0"/>
          <dgm:chPref val="0"/>
        </dgm:presLayoutVars>
      </dgm:prSet>
      <dgm:spPr/>
    </dgm:pt>
    <dgm:pt modelId="{DFC8B002-29D7-4F16-9B9F-4DB1A4788C3B}" type="pres">
      <dgm:prSet presAssocID="{C582C560-1F92-4EAC-9AE2-DA8E91FFF67D}" presName="sibTrans" presStyleCnt="0"/>
      <dgm:spPr/>
    </dgm:pt>
    <dgm:pt modelId="{179B9A8B-2057-48F8-BDCF-8E4DC7C41BAA}" type="pres">
      <dgm:prSet presAssocID="{DE6C4EAD-F5F3-4870-9DCF-477C988CC97A}" presName="compNode" presStyleCnt="0"/>
      <dgm:spPr/>
    </dgm:pt>
    <dgm:pt modelId="{C8B94E93-79CC-4DD6-BF0E-971DD0D47E67}" type="pres">
      <dgm:prSet presAssocID="{DE6C4EAD-F5F3-4870-9DCF-477C988CC97A}" presName="bgRect" presStyleLbl="bgShp" presStyleIdx="2" presStyleCnt="6"/>
      <dgm:spPr/>
    </dgm:pt>
    <dgm:pt modelId="{BD4A0EC0-5995-4B96-A85E-514F71C47208}" type="pres">
      <dgm:prSet presAssocID="{DE6C4EAD-F5F3-4870-9DCF-477C988CC97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CEE1A60-6CF8-4D2C-A188-15A278342571}" type="pres">
      <dgm:prSet presAssocID="{DE6C4EAD-F5F3-4870-9DCF-477C988CC97A}" presName="spaceRect" presStyleCnt="0"/>
      <dgm:spPr/>
    </dgm:pt>
    <dgm:pt modelId="{7CBE3779-CC77-4215-9969-669C09F38C24}" type="pres">
      <dgm:prSet presAssocID="{DE6C4EAD-F5F3-4870-9DCF-477C988CC97A}" presName="parTx" presStyleLbl="revTx" presStyleIdx="2" presStyleCnt="6">
        <dgm:presLayoutVars>
          <dgm:chMax val="0"/>
          <dgm:chPref val="0"/>
        </dgm:presLayoutVars>
      </dgm:prSet>
      <dgm:spPr/>
    </dgm:pt>
    <dgm:pt modelId="{DCC3A948-F279-44E2-BF80-AFA6D4B81E15}" type="pres">
      <dgm:prSet presAssocID="{D5F7C17D-817E-4256-AF6F-077944D5A12E}" presName="sibTrans" presStyleCnt="0"/>
      <dgm:spPr/>
    </dgm:pt>
    <dgm:pt modelId="{A1034A18-5B34-45E4-8C33-99B6F9E6902B}" type="pres">
      <dgm:prSet presAssocID="{C42F6EFB-CFDB-4CAF-9B75-35353B04FCA3}" presName="compNode" presStyleCnt="0"/>
      <dgm:spPr/>
    </dgm:pt>
    <dgm:pt modelId="{9B204870-3792-4CB0-881B-FA1C75411080}" type="pres">
      <dgm:prSet presAssocID="{C42F6EFB-CFDB-4CAF-9B75-35353B04FCA3}" presName="bgRect" presStyleLbl="bgShp" presStyleIdx="3" presStyleCnt="6"/>
      <dgm:spPr/>
    </dgm:pt>
    <dgm:pt modelId="{49D3B379-60E4-4D1E-8974-7EC27A861760}" type="pres">
      <dgm:prSet presAssocID="{C42F6EFB-CFDB-4CAF-9B75-35353B04FCA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DEEE0EB-8140-4E5D-A117-36A31A2A1F09}" type="pres">
      <dgm:prSet presAssocID="{C42F6EFB-CFDB-4CAF-9B75-35353B04FCA3}" presName="spaceRect" presStyleCnt="0"/>
      <dgm:spPr/>
    </dgm:pt>
    <dgm:pt modelId="{D00BE104-56ED-4DA3-B9FD-15D00D98073E}" type="pres">
      <dgm:prSet presAssocID="{C42F6EFB-CFDB-4CAF-9B75-35353B04FCA3}" presName="parTx" presStyleLbl="revTx" presStyleIdx="3" presStyleCnt="6">
        <dgm:presLayoutVars>
          <dgm:chMax val="0"/>
          <dgm:chPref val="0"/>
        </dgm:presLayoutVars>
      </dgm:prSet>
      <dgm:spPr/>
    </dgm:pt>
    <dgm:pt modelId="{E32923CA-73C9-4CA9-852C-B14275190AB2}" type="pres">
      <dgm:prSet presAssocID="{27B7D78F-63B9-4A67-81BC-8D45C8B93E2A}" presName="sibTrans" presStyleCnt="0"/>
      <dgm:spPr/>
    </dgm:pt>
    <dgm:pt modelId="{B6EF8490-9D68-43C5-BDE5-ADDE05ED8253}" type="pres">
      <dgm:prSet presAssocID="{97613B3B-C2A1-4899-B2DC-776718213AE3}" presName="compNode" presStyleCnt="0"/>
      <dgm:spPr/>
    </dgm:pt>
    <dgm:pt modelId="{9AF1A0C1-5DE9-44D2-84F4-729FDCD81584}" type="pres">
      <dgm:prSet presAssocID="{97613B3B-C2A1-4899-B2DC-776718213AE3}" presName="bgRect" presStyleLbl="bgShp" presStyleIdx="4" presStyleCnt="6"/>
      <dgm:spPr/>
    </dgm:pt>
    <dgm:pt modelId="{09930507-E457-4AD1-AC2C-451F15EDF61C}" type="pres">
      <dgm:prSet presAssocID="{97613B3B-C2A1-4899-B2DC-776718213AE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2C24938-3B33-464F-91E8-BA7791938061}" type="pres">
      <dgm:prSet presAssocID="{97613B3B-C2A1-4899-B2DC-776718213AE3}" presName="spaceRect" presStyleCnt="0"/>
      <dgm:spPr/>
    </dgm:pt>
    <dgm:pt modelId="{C140960F-9AA3-4EE3-B5C2-FA9BFCF19EB1}" type="pres">
      <dgm:prSet presAssocID="{97613B3B-C2A1-4899-B2DC-776718213AE3}" presName="parTx" presStyleLbl="revTx" presStyleIdx="4" presStyleCnt="6">
        <dgm:presLayoutVars>
          <dgm:chMax val="0"/>
          <dgm:chPref val="0"/>
        </dgm:presLayoutVars>
      </dgm:prSet>
      <dgm:spPr/>
    </dgm:pt>
    <dgm:pt modelId="{AFC91A19-F5A9-4327-AB31-CD0A293C6EA4}" type="pres">
      <dgm:prSet presAssocID="{C1294248-EB22-433C-ACB0-20FA18556034}" presName="sibTrans" presStyleCnt="0"/>
      <dgm:spPr/>
    </dgm:pt>
    <dgm:pt modelId="{19410CBB-E66B-4435-BD77-FC426BE370DF}" type="pres">
      <dgm:prSet presAssocID="{D4AFE91E-631B-4C37-9C36-2DF86F932FE2}" presName="compNode" presStyleCnt="0"/>
      <dgm:spPr/>
    </dgm:pt>
    <dgm:pt modelId="{B74F2E4C-6862-4B24-8E23-0D04D6273C49}" type="pres">
      <dgm:prSet presAssocID="{D4AFE91E-631B-4C37-9C36-2DF86F932FE2}" presName="bgRect" presStyleLbl="bgShp" presStyleIdx="5" presStyleCnt="6"/>
      <dgm:spPr/>
    </dgm:pt>
    <dgm:pt modelId="{EF096E0F-A39B-4B94-B982-C23114712021}" type="pres">
      <dgm:prSet presAssocID="{D4AFE91E-631B-4C37-9C36-2DF86F932FE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A9249A87-4DB3-4A0E-A6CC-A4B5CF447C66}" type="pres">
      <dgm:prSet presAssocID="{D4AFE91E-631B-4C37-9C36-2DF86F932FE2}" presName="spaceRect" presStyleCnt="0"/>
      <dgm:spPr/>
    </dgm:pt>
    <dgm:pt modelId="{38AB7FDD-3857-4256-96C6-A702940D9D63}" type="pres">
      <dgm:prSet presAssocID="{D4AFE91E-631B-4C37-9C36-2DF86F932FE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21C120C-3A56-4F5B-B8F7-FDC0D1807B8A}" srcId="{C987CD62-397A-4068-9F39-065B6CCA906A}" destId="{D4AFE91E-631B-4C37-9C36-2DF86F932FE2}" srcOrd="5" destOrd="0" parTransId="{C3F775FC-1C21-4D46-99C1-E49C0AAD2E83}" sibTransId="{7EFD5EE9-6B19-4C65-8DC4-1E17349DA90D}"/>
    <dgm:cxn modelId="{EB6E150C-0E02-CB44-8AF7-2C1704114907}" type="presOf" srcId="{97613B3B-C2A1-4899-B2DC-776718213AE3}" destId="{C140960F-9AA3-4EE3-B5C2-FA9BFCF19EB1}" srcOrd="0" destOrd="0" presId="urn:microsoft.com/office/officeart/2018/2/layout/IconVerticalSolidList"/>
    <dgm:cxn modelId="{1AD6AE14-C4BE-1840-9802-478D430AEAB1}" type="presOf" srcId="{C987CD62-397A-4068-9F39-065B6CCA906A}" destId="{6885FE3B-2223-455B-994F-0C24E9F8D3F0}" srcOrd="0" destOrd="0" presId="urn:microsoft.com/office/officeart/2018/2/layout/IconVerticalSolidList"/>
    <dgm:cxn modelId="{62901115-BB3B-2A40-986C-6858E6116796}" type="presOf" srcId="{DE6C4EAD-F5F3-4870-9DCF-477C988CC97A}" destId="{7CBE3779-CC77-4215-9969-669C09F38C24}" srcOrd="0" destOrd="0" presId="urn:microsoft.com/office/officeart/2018/2/layout/IconVerticalSolidList"/>
    <dgm:cxn modelId="{552C2927-41E4-FC42-B04C-765AEF9C9085}" type="presOf" srcId="{C42F6EFB-CFDB-4CAF-9B75-35353B04FCA3}" destId="{D00BE104-56ED-4DA3-B9FD-15D00D98073E}" srcOrd="0" destOrd="0" presId="urn:microsoft.com/office/officeart/2018/2/layout/IconVerticalSolidList"/>
    <dgm:cxn modelId="{C0220346-5143-6748-A897-3AB9A32B2EB4}" type="presOf" srcId="{A627147E-FABA-4CE3-B3EF-B09E17DA8C3A}" destId="{921666E2-44E5-4078-876B-958B383E013B}" srcOrd="0" destOrd="0" presId="urn:microsoft.com/office/officeart/2018/2/layout/IconVerticalSolidList"/>
    <dgm:cxn modelId="{42A19A69-0A55-A342-808B-1AF1FBCE03A2}" type="presOf" srcId="{D4AFE91E-631B-4C37-9C36-2DF86F932FE2}" destId="{38AB7FDD-3857-4256-96C6-A702940D9D63}" srcOrd="0" destOrd="0" presId="urn:microsoft.com/office/officeart/2018/2/layout/IconVerticalSolidList"/>
    <dgm:cxn modelId="{BEC64D71-8B25-48AD-9984-530D77FFF3CC}" srcId="{C987CD62-397A-4068-9F39-065B6CCA906A}" destId="{A627147E-FABA-4CE3-B3EF-B09E17DA8C3A}" srcOrd="0" destOrd="0" parTransId="{076B7A2A-B1ED-4EE5-8DA7-C71E1DDD9083}" sibTransId="{DA0482BF-E976-4BE8-A95B-BC6227DB0F08}"/>
    <dgm:cxn modelId="{35CC9778-F4AE-433C-BB2C-CFBD7AEDC8D0}" srcId="{C987CD62-397A-4068-9F39-065B6CCA906A}" destId="{C42F6EFB-CFDB-4CAF-9B75-35353B04FCA3}" srcOrd="3" destOrd="0" parTransId="{E894DC21-B41E-43EB-929F-B678256D5FC6}" sibTransId="{27B7D78F-63B9-4A67-81BC-8D45C8B93E2A}"/>
    <dgm:cxn modelId="{69767587-740E-4E02-AD0A-7047C51F929A}" srcId="{C987CD62-397A-4068-9F39-065B6CCA906A}" destId="{22073647-9B48-4672-9FF7-E52CCF76444F}" srcOrd="1" destOrd="0" parTransId="{351C54CD-40C7-47EF-AD09-0B43C2DDE884}" sibTransId="{C582C560-1F92-4EAC-9AE2-DA8E91FFF67D}"/>
    <dgm:cxn modelId="{66DA758A-EFC7-42F0-84CE-6BD15FD2945A}" srcId="{C987CD62-397A-4068-9F39-065B6CCA906A}" destId="{DE6C4EAD-F5F3-4870-9DCF-477C988CC97A}" srcOrd="2" destOrd="0" parTransId="{73A0BF08-12CB-49B5-AC62-E8D6F33E3E73}" sibTransId="{D5F7C17D-817E-4256-AF6F-077944D5A12E}"/>
    <dgm:cxn modelId="{5EED6EAA-CB44-C043-A6E5-CA7417AD5C5F}" type="presOf" srcId="{22073647-9B48-4672-9FF7-E52CCF76444F}" destId="{8FE93164-78A2-4057-B61C-ACD8003D2EFF}" srcOrd="0" destOrd="0" presId="urn:microsoft.com/office/officeart/2018/2/layout/IconVerticalSolidList"/>
    <dgm:cxn modelId="{44ED5EF4-4627-4B29-881E-B11B799CA166}" srcId="{C987CD62-397A-4068-9F39-065B6CCA906A}" destId="{97613B3B-C2A1-4899-B2DC-776718213AE3}" srcOrd="4" destOrd="0" parTransId="{6E636FBC-C9E7-447A-B820-10AFA17DF7DC}" sibTransId="{C1294248-EB22-433C-ACB0-20FA18556034}"/>
    <dgm:cxn modelId="{6AB803A5-E5EB-4544-B0A2-361B077751ED}" type="presParOf" srcId="{6885FE3B-2223-455B-994F-0C24E9F8D3F0}" destId="{ABECF372-7278-47F8-835C-39DCA10B3944}" srcOrd="0" destOrd="0" presId="urn:microsoft.com/office/officeart/2018/2/layout/IconVerticalSolidList"/>
    <dgm:cxn modelId="{57552965-946B-2A4C-8083-0F09BBFD16CD}" type="presParOf" srcId="{ABECF372-7278-47F8-835C-39DCA10B3944}" destId="{896B9E93-6D47-4B89-ABC0-17297FDB7E6A}" srcOrd="0" destOrd="0" presId="urn:microsoft.com/office/officeart/2018/2/layout/IconVerticalSolidList"/>
    <dgm:cxn modelId="{2F6D251C-6022-5E45-9662-50370FA57DF6}" type="presParOf" srcId="{ABECF372-7278-47F8-835C-39DCA10B3944}" destId="{DE1DA109-69D6-405D-829E-0A9A50D91367}" srcOrd="1" destOrd="0" presId="urn:microsoft.com/office/officeart/2018/2/layout/IconVerticalSolidList"/>
    <dgm:cxn modelId="{4157E776-713F-3B46-A3CB-F27683AA2DE6}" type="presParOf" srcId="{ABECF372-7278-47F8-835C-39DCA10B3944}" destId="{1345F8B1-336E-473C-8F66-F20012A6E738}" srcOrd="2" destOrd="0" presId="urn:microsoft.com/office/officeart/2018/2/layout/IconVerticalSolidList"/>
    <dgm:cxn modelId="{CEE99A72-F1DC-4C4A-876F-DB6420902EEF}" type="presParOf" srcId="{ABECF372-7278-47F8-835C-39DCA10B3944}" destId="{921666E2-44E5-4078-876B-958B383E013B}" srcOrd="3" destOrd="0" presId="urn:microsoft.com/office/officeart/2018/2/layout/IconVerticalSolidList"/>
    <dgm:cxn modelId="{724272F2-5D8E-F245-9618-1EA9AAF70985}" type="presParOf" srcId="{6885FE3B-2223-455B-994F-0C24E9F8D3F0}" destId="{A0489FD5-A0B3-459C-9710-6FDEC859F898}" srcOrd="1" destOrd="0" presId="urn:microsoft.com/office/officeart/2018/2/layout/IconVerticalSolidList"/>
    <dgm:cxn modelId="{5CC584F3-965D-9548-BC96-BF176EBEB8DD}" type="presParOf" srcId="{6885FE3B-2223-455B-994F-0C24E9F8D3F0}" destId="{1E74EBFD-16FA-4467-A27A-6CDEA5DD0683}" srcOrd="2" destOrd="0" presId="urn:microsoft.com/office/officeart/2018/2/layout/IconVerticalSolidList"/>
    <dgm:cxn modelId="{6E9D2E0F-977D-4948-8CD0-B9074F36DCCB}" type="presParOf" srcId="{1E74EBFD-16FA-4467-A27A-6CDEA5DD0683}" destId="{5BF5096C-3FE7-40EC-8F90-BE62311AD6AC}" srcOrd="0" destOrd="0" presId="urn:microsoft.com/office/officeart/2018/2/layout/IconVerticalSolidList"/>
    <dgm:cxn modelId="{39193C29-7C09-8D40-A24B-1978426B37C9}" type="presParOf" srcId="{1E74EBFD-16FA-4467-A27A-6CDEA5DD0683}" destId="{20B9F3A7-8C39-4C0B-9ABD-7B0974A0DCC8}" srcOrd="1" destOrd="0" presId="urn:microsoft.com/office/officeart/2018/2/layout/IconVerticalSolidList"/>
    <dgm:cxn modelId="{F605B6DE-DDE3-754E-9336-4D5681498633}" type="presParOf" srcId="{1E74EBFD-16FA-4467-A27A-6CDEA5DD0683}" destId="{412479B3-B715-4FD0-A5C3-8ED37E90132A}" srcOrd="2" destOrd="0" presId="urn:microsoft.com/office/officeart/2018/2/layout/IconVerticalSolidList"/>
    <dgm:cxn modelId="{244FE857-98C2-F347-B8B1-D8215D767B53}" type="presParOf" srcId="{1E74EBFD-16FA-4467-A27A-6CDEA5DD0683}" destId="{8FE93164-78A2-4057-B61C-ACD8003D2EFF}" srcOrd="3" destOrd="0" presId="urn:microsoft.com/office/officeart/2018/2/layout/IconVerticalSolidList"/>
    <dgm:cxn modelId="{FD430563-E168-0847-919D-FB8FB28AD448}" type="presParOf" srcId="{6885FE3B-2223-455B-994F-0C24E9F8D3F0}" destId="{DFC8B002-29D7-4F16-9B9F-4DB1A4788C3B}" srcOrd="3" destOrd="0" presId="urn:microsoft.com/office/officeart/2018/2/layout/IconVerticalSolidList"/>
    <dgm:cxn modelId="{58585E18-C4F4-9843-8AD3-E5851EFBC6AE}" type="presParOf" srcId="{6885FE3B-2223-455B-994F-0C24E9F8D3F0}" destId="{179B9A8B-2057-48F8-BDCF-8E4DC7C41BAA}" srcOrd="4" destOrd="0" presId="urn:microsoft.com/office/officeart/2018/2/layout/IconVerticalSolidList"/>
    <dgm:cxn modelId="{93399312-FFBF-8644-918C-B101473BA5EB}" type="presParOf" srcId="{179B9A8B-2057-48F8-BDCF-8E4DC7C41BAA}" destId="{C8B94E93-79CC-4DD6-BF0E-971DD0D47E67}" srcOrd="0" destOrd="0" presId="urn:microsoft.com/office/officeart/2018/2/layout/IconVerticalSolidList"/>
    <dgm:cxn modelId="{4DF96970-2117-B34E-9151-6CBB62D60566}" type="presParOf" srcId="{179B9A8B-2057-48F8-BDCF-8E4DC7C41BAA}" destId="{BD4A0EC0-5995-4B96-A85E-514F71C47208}" srcOrd="1" destOrd="0" presId="urn:microsoft.com/office/officeart/2018/2/layout/IconVerticalSolidList"/>
    <dgm:cxn modelId="{ACD1CF03-E6D2-DE49-AC42-85C0CE1C5A8A}" type="presParOf" srcId="{179B9A8B-2057-48F8-BDCF-8E4DC7C41BAA}" destId="{8CEE1A60-6CF8-4D2C-A188-15A278342571}" srcOrd="2" destOrd="0" presId="urn:microsoft.com/office/officeart/2018/2/layout/IconVerticalSolidList"/>
    <dgm:cxn modelId="{83A06FF5-B563-ED4A-918B-F4273A220C17}" type="presParOf" srcId="{179B9A8B-2057-48F8-BDCF-8E4DC7C41BAA}" destId="{7CBE3779-CC77-4215-9969-669C09F38C24}" srcOrd="3" destOrd="0" presId="urn:microsoft.com/office/officeart/2018/2/layout/IconVerticalSolidList"/>
    <dgm:cxn modelId="{63FEDB77-AA94-0F40-95CE-5840291C96AF}" type="presParOf" srcId="{6885FE3B-2223-455B-994F-0C24E9F8D3F0}" destId="{DCC3A948-F279-44E2-BF80-AFA6D4B81E15}" srcOrd="5" destOrd="0" presId="urn:microsoft.com/office/officeart/2018/2/layout/IconVerticalSolidList"/>
    <dgm:cxn modelId="{5F8E95D7-A080-704F-8F3B-4AAD1376E06D}" type="presParOf" srcId="{6885FE3B-2223-455B-994F-0C24E9F8D3F0}" destId="{A1034A18-5B34-45E4-8C33-99B6F9E6902B}" srcOrd="6" destOrd="0" presId="urn:microsoft.com/office/officeart/2018/2/layout/IconVerticalSolidList"/>
    <dgm:cxn modelId="{57B5BA2C-1FDC-3746-9F47-7AED2F7906BD}" type="presParOf" srcId="{A1034A18-5B34-45E4-8C33-99B6F9E6902B}" destId="{9B204870-3792-4CB0-881B-FA1C75411080}" srcOrd="0" destOrd="0" presId="urn:microsoft.com/office/officeart/2018/2/layout/IconVerticalSolidList"/>
    <dgm:cxn modelId="{F044BE4F-4966-2F46-9F0F-CD6CE7D5F7F7}" type="presParOf" srcId="{A1034A18-5B34-45E4-8C33-99B6F9E6902B}" destId="{49D3B379-60E4-4D1E-8974-7EC27A861760}" srcOrd="1" destOrd="0" presId="urn:microsoft.com/office/officeart/2018/2/layout/IconVerticalSolidList"/>
    <dgm:cxn modelId="{E11FFE72-1D7C-424F-A0D8-DABC0FAC74B1}" type="presParOf" srcId="{A1034A18-5B34-45E4-8C33-99B6F9E6902B}" destId="{5DEEE0EB-8140-4E5D-A117-36A31A2A1F09}" srcOrd="2" destOrd="0" presId="urn:microsoft.com/office/officeart/2018/2/layout/IconVerticalSolidList"/>
    <dgm:cxn modelId="{BEF5F794-4C2E-A04B-B940-ACAB15753201}" type="presParOf" srcId="{A1034A18-5B34-45E4-8C33-99B6F9E6902B}" destId="{D00BE104-56ED-4DA3-B9FD-15D00D98073E}" srcOrd="3" destOrd="0" presId="urn:microsoft.com/office/officeart/2018/2/layout/IconVerticalSolidList"/>
    <dgm:cxn modelId="{899BFEBA-D4CC-AB46-A5C0-063B62AAF024}" type="presParOf" srcId="{6885FE3B-2223-455B-994F-0C24E9F8D3F0}" destId="{E32923CA-73C9-4CA9-852C-B14275190AB2}" srcOrd="7" destOrd="0" presId="urn:microsoft.com/office/officeart/2018/2/layout/IconVerticalSolidList"/>
    <dgm:cxn modelId="{3EF4839D-4EF8-6B40-975E-C0E960770627}" type="presParOf" srcId="{6885FE3B-2223-455B-994F-0C24E9F8D3F0}" destId="{B6EF8490-9D68-43C5-BDE5-ADDE05ED8253}" srcOrd="8" destOrd="0" presId="urn:microsoft.com/office/officeart/2018/2/layout/IconVerticalSolidList"/>
    <dgm:cxn modelId="{4C6C19FE-1498-0B46-897C-6887A0E05316}" type="presParOf" srcId="{B6EF8490-9D68-43C5-BDE5-ADDE05ED8253}" destId="{9AF1A0C1-5DE9-44D2-84F4-729FDCD81584}" srcOrd="0" destOrd="0" presId="urn:microsoft.com/office/officeart/2018/2/layout/IconVerticalSolidList"/>
    <dgm:cxn modelId="{4EF8CBA4-15B4-AC47-A19B-FBA2CDBB29A8}" type="presParOf" srcId="{B6EF8490-9D68-43C5-BDE5-ADDE05ED8253}" destId="{09930507-E457-4AD1-AC2C-451F15EDF61C}" srcOrd="1" destOrd="0" presId="urn:microsoft.com/office/officeart/2018/2/layout/IconVerticalSolidList"/>
    <dgm:cxn modelId="{24110EBC-24F3-CC45-9744-A91C1EAA26EB}" type="presParOf" srcId="{B6EF8490-9D68-43C5-BDE5-ADDE05ED8253}" destId="{32C24938-3B33-464F-91E8-BA7791938061}" srcOrd="2" destOrd="0" presId="urn:microsoft.com/office/officeart/2018/2/layout/IconVerticalSolidList"/>
    <dgm:cxn modelId="{68CF77AD-955C-4340-8116-F6B22DEA6627}" type="presParOf" srcId="{B6EF8490-9D68-43C5-BDE5-ADDE05ED8253}" destId="{C140960F-9AA3-4EE3-B5C2-FA9BFCF19EB1}" srcOrd="3" destOrd="0" presId="urn:microsoft.com/office/officeart/2018/2/layout/IconVerticalSolidList"/>
    <dgm:cxn modelId="{EA7265E3-A9BC-7240-82F3-C2361C21A2FC}" type="presParOf" srcId="{6885FE3B-2223-455B-994F-0C24E9F8D3F0}" destId="{AFC91A19-F5A9-4327-AB31-CD0A293C6EA4}" srcOrd="9" destOrd="0" presId="urn:microsoft.com/office/officeart/2018/2/layout/IconVerticalSolidList"/>
    <dgm:cxn modelId="{F4F196DD-9513-584B-B367-7DC02617267C}" type="presParOf" srcId="{6885FE3B-2223-455B-994F-0C24E9F8D3F0}" destId="{19410CBB-E66B-4435-BD77-FC426BE370DF}" srcOrd="10" destOrd="0" presId="urn:microsoft.com/office/officeart/2018/2/layout/IconVerticalSolidList"/>
    <dgm:cxn modelId="{DA25B7AD-03F7-BB42-86DF-AD45939FB0EF}" type="presParOf" srcId="{19410CBB-E66B-4435-BD77-FC426BE370DF}" destId="{B74F2E4C-6862-4B24-8E23-0D04D6273C49}" srcOrd="0" destOrd="0" presId="urn:microsoft.com/office/officeart/2018/2/layout/IconVerticalSolidList"/>
    <dgm:cxn modelId="{FD8E36BE-9B87-3641-9D73-BAA1A804E61D}" type="presParOf" srcId="{19410CBB-E66B-4435-BD77-FC426BE370DF}" destId="{EF096E0F-A39B-4B94-B982-C23114712021}" srcOrd="1" destOrd="0" presId="urn:microsoft.com/office/officeart/2018/2/layout/IconVerticalSolidList"/>
    <dgm:cxn modelId="{13467937-A1C4-F349-BB83-36CFFFF97ACC}" type="presParOf" srcId="{19410CBB-E66B-4435-BD77-FC426BE370DF}" destId="{A9249A87-4DB3-4A0E-A6CC-A4B5CF447C66}" srcOrd="2" destOrd="0" presId="urn:microsoft.com/office/officeart/2018/2/layout/IconVerticalSolidList"/>
    <dgm:cxn modelId="{E866B9DC-3A85-2D41-BBE6-DAA7F75FA2E4}" type="presParOf" srcId="{19410CBB-E66B-4435-BD77-FC426BE370DF}" destId="{38AB7FDD-3857-4256-96C6-A702940D9D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64AABF-75F7-4130-B85F-190FF99F9B6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270E85B-9760-49FB-9838-74CF4AA384C8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Youtube Link</a:t>
          </a:r>
          <a:endParaRPr lang="en-US"/>
        </a:p>
      </dgm:t>
    </dgm:pt>
    <dgm:pt modelId="{78F714F2-90E8-4FD5-ABC7-E880B8684677}" type="parTrans" cxnId="{EEF8D92D-CD86-45CE-8F8D-E0607783E029}">
      <dgm:prSet/>
      <dgm:spPr/>
      <dgm:t>
        <a:bodyPr/>
        <a:lstStyle/>
        <a:p>
          <a:endParaRPr lang="en-US"/>
        </a:p>
      </dgm:t>
    </dgm:pt>
    <dgm:pt modelId="{C19E9820-6BA1-4B49-968F-A0849B5F34D1}" type="sibTrans" cxnId="{EEF8D92D-CD86-45CE-8F8D-E0607783E029}">
      <dgm:prSet/>
      <dgm:spPr/>
      <dgm:t>
        <a:bodyPr/>
        <a:lstStyle/>
        <a:p>
          <a:endParaRPr lang="en-US"/>
        </a:p>
      </dgm:t>
    </dgm:pt>
    <dgm:pt modelId="{BAEE5F37-5C66-45E0-8897-8F4585980545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Tax Notes Article</a:t>
          </a:r>
          <a:endParaRPr lang="en-US"/>
        </a:p>
      </dgm:t>
    </dgm:pt>
    <dgm:pt modelId="{47EF7004-33AC-48EF-BB9F-3E4B68B93196}" type="parTrans" cxnId="{33C3F2C8-C6C5-4C24-ABD6-16E7039FA2D3}">
      <dgm:prSet/>
      <dgm:spPr/>
      <dgm:t>
        <a:bodyPr/>
        <a:lstStyle/>
        <a:p>
          <a:endParaRPr lang="en-US"/>
        </a:p>
      </dgm:t>
    </dgm:pt>
    <dgm:pt modelId="{C1DAD327-8D45-4A35-B20F-848FF4F01A72}" type="sibTrans" cxnId="{33C3F2C8-C6C5-4C24-ABD6-16E7039FA2D3}">
      <dgm:prSet/>
      <dgm:spPr/>
      <dgm:t>
        <a:bodyPr/>
        <a:lstStyle/>
        <a:p>
          <a:endParaRPr lang="en-US"/>
        </a:p>
      </dgm:t>
    </dgm:pt>
    <dgm:pt modelId="{977AF3F9-3F98-4A84-AFB3-2E057120CE88}" type="pres">
      <dgm:prSet presAssocID="{5864AABF-75F7-4130-B85F-190FF99F9B6E}" presName="root" presStyleCnt="0">
        <dgm:presLayoutVars>
          <dgm:dir/>
          <dgm:resizeHandles val="exact"/>
        </dgm:presLayoutVars>
      </dgm:prSet>
      <dgm:spPr/>
    </dgm:pt>
    <dgm:pt modelId="{FDA08E18-E1C0-47DC-8910-6331889B96A3}" type="pres">
      <dgm:prSet presAssocID="{5270E85B-9760-49FB-9838-74CF4AA384C8}" presName="compNode" presStyleCnt="0"/>
      <dgm:spPr/>
    </dgm:pt>
    <dgm:pt modelId="{9B9E7CF5-83A5-4B03-B9DD-7D4C70764F8E}" type="pres">
      <dgm:prSet presAssocID="{5270E85B-9760-49FB-9838-74CF4AA384C8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561BA784-AB3B-4755-8DCA-78D3D391BDA7}" type="pres">
      <dgm:prSet presAssocID="{5270E85B-9760-49FB-9838-74CF4AA384C8}" presName="spaceRect" presStyleCnt="0"/>
      <dgm:spPr/>
    </dgm:pt>
    <dgm:pt modelId="{4CB5C75A-D853-4239-964D-29AA05CCF028}" type="pres">
      <dgm:prSet presAssocID="{5270E85B-9760-49FB-9838-74CF4AA384C8}" presName="textRect" presStyleLbl="revTx" presStyleIdx="0" presStyleCnt="2">
        <dgm:presLayoutVars>
          <dgm:chMax val="1"/>
          <dgm:chPref val="1"/>
        </dgm:presLayoutVars>
      </dgm:prSet>
      <dgm:spPr/>
    </dgm:pt>
    <dgm:pt modelId="{76860C48-B838-4DAF-9580-89DAA2FBDFFB}" type="pres">
      <dgm:prSet presAssocID="{C19E9820-6BA1-4B49-968F-A0849B5F34D1}" presName="sibTrans" presStyleCnt="0"/>
      <dgm:spPr/>
    </dgm:pt>
    <dgm:pt modelId="{46D0DFAF-C00E-46C1-B373-E9BCA978DD1B}" type="pres">
      <dgm:prSet presAssocID="{BAEE5F37-5C66-45E0-8897-8F4585980545}" presName="compNode" presStyleCnt="0"/>
      <dgm:spPr/>
    </dgm:pt>
    <dgm:pt modelId="{B5CB6CBE-927C-4C49-A1DA-99B7E2430C90}" type="pres">
      <dgm:prSet presAssocID="{BAEE5F37-5C66-45E0-8897-8F4585980545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A60E8FB-AB42-43D9-ADD7-5E8228607FB0}" type="pres">
      <dgm:prSet presAssocID="{BAEE5F37-5C66-45E0-8897-8F4585980545}" presName="spaceRect" presStyleCnt="0"/>
      <dgm:spPr/>
    </dgm:pt>
    <dgm:pt modelId="{CCA69A0E-553E-4221-A702-3EED8AF06EEE}" type="pres">
      <dgm:prSet presAssocID="{BAEE5F37-5C66-45E0-8897-8F458598054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EF8D92D-CD86-45CE-8F8D-E0607783E029}" srcId="{5864AABF-75F7-4130-B85F-190FF99F9B6E}" destId="{5270E85B-9760-49FB-9838-74CF4AA384C8}" srcOrd="0" destOrd="0" parTransId="{78F714F2-90E8-4FD5-ABC7-E880B8684677}" sibTransId="{C19E9820-6BA1-4B49-968F-A0849B5F34D1}"/>
    <dgm:cxn modelId="{2159FC76-91BD-417A-A218-4E246F3D0810}" type="presOf" srcId="{BAEE5F37-5C66-45E0-8897-8F4585980545}" destId="{CCA69A0E-553E-4221-A702-3EED8AF06EEE}" srcOrd="0" destOrd="0" presId="urn:microsoft.com/office/officeart/2018/2/layout/IconLabelList"/>
    <dgm:cxn modelId="{8AE44493-A30A-4521-957E-AD086DEF8F7D}" type="presOf" srcId="{5270E85B-9760-49FB-9838-74CF4AA384C8}" destId="{4CB5C75A-D853-4239-964D-29AA05CCF028}" srcOrd="0" destOrd="0" presId="urn:microsoft.com/office/officeart/2018/2/layout/IconLabelList"/>
    <dgm:cxn modelId="{33C3F2C8-C6C5-4C24-ABD6-16E7039FA2D3}" srcId="{5864AABF-75F7-4130-B85F-190FF99F9B6E}" destId="{BAEE5F37-5C66-45E0-8897-8F4585980545}" srcOrd="1" destOrd="0" parTransId="{47EF7004-33AC-48EF-BB9F-3E4B68B93196}" sibTransId="{C1DAD327-8D45-4A35-B20F-848FF4F01A72}"/>
    <dgm:cxn modelId="{63EE00F0-CB10-4DAB-9373-9D82DCBBED11}" type="presOf" srcId="{5864AABF-75F7-4130-B85F-190FF99F9B6E}" destId="{977AF3F9-3F98-4A84-AFB3-2E057120CE88}" srcOrd="0" destOrd="0" presId="urn:microsoft.com/office/officeart/2018/2/layout/IconLabelList"/>
    <dgm:cxn modelId="{11590A1D-4B0B-460A-AE67-8EE2CEB8D6E4}" type="presParOf" srcId="{977AF3F9-3F98-4A84-AFB3-2E057120CE88}" destId="{FDA08E18-E1C0-47DC-8910-6331889B96A3}" srcOrd="0" destOrd="0" presId="urn:microsoft.com/office/officeart/2018/2/layout/IconLabelList"/>
    <dgm:cxn modelId="{88E8D599-9C68-4744-84FE-F28863E5B854}" type="presParOf" srcId="{FDA08E18-E1C0-47DC-8910-6331889B96A3}" destId="{9B9E7CF5-83A5-4B03-B9DD-7D4C70764F8E}" srcOrd="0" destOrd="0" presId="urn:microsoft.com/office/officeart/2018/2/layout/IconLabelList"/>
    <dgm:cxn modelId="{5B13B7AB-C11C-4447-9D7C-A1BC87EECC62}" type="presParOf" srcId="{FDA08E18-E1C0-47DC-8910-6331889B96A3}" destId="{561BA784-AB3B-4755-8DCA-78D3D391BDA7}" srcOrd="1" destOrd="0" presId="urn:microsoft.com/office/officeart/2018/2/layout/IconLabelList"/>
    <dgm:cxn modelId="{A38F44FC-4BF1-4460-8E83-020A9D88ED17}" type="presParOf" srcId="{FDA08E18-E1C0-47DC-8910-6331889B96A3}" destId="{4CB5C75A-D853-4239-964D-29AA05CCF028}" srcOrd="2" destOrd="0" presId="urn:microsoft.com/office/officeart/2018/2/layout/IconLabelList"/>
    <dgm:cxn modelId="{91F1038E-BA02-40F0-96F5-533C699025DF}" type="presParOf" srcId="{977AF3F9-3F98-4A84-AFB3-2E057120CE88}" destId="{76860C48-B838-4DAF-9580-89DAA2FBDFFB}" srcOrd="1" destOrd="0" presId="urn:microsoft.com/office/officeart/2018/2/layout/IconLabelList"/>
    <dgm:cxn modelId="{297306E7-8B06-4079-9B63-F846F6A9B6B4}" type="presParOf" srcId="{977AF3F9-3F98-4A84-AFB3-2E057120CE88}" destId="{46D0DFAF-C00E-46C1-B373-E9BCA978DD1B}" srcOrd="2" destOrd="0" presId="urn:microsoft.com/office/officeart/2018/2/layout/IconLabelList"/>
    <dgm:cxn modelId="{6828626A-49ED-44C6-99C8-9BB9BCA0B4F4}" type="presParOf" srcId="{46D0DFAF-C00E-46C1-B373-E9BCA978DD1B}" destId="{B5CB6CBE-927C-4C49-A1DA-99B7E2430C90}" srcOrd="0" destOrd="0" presId="urn:microsoft.com/office/officeart/2018/2/layout/IconLabelList"/>
    <dgm:cxn modelId="{5FBE1914-1DBE-4FE7-9082-97C2F85BF091}" type="presParOf" srcId="{46D0DFAF-C00E-46C1-B373-E9BCA978DD1B}" destId="{7A60E8FB-AB42-43D9-ADD7-5E8228607FB0}" srcOrd="1" destOrd="0" presId="urn:microsoft.com/office/officeart/2018/2/layout/IconLabelList"/>
    <dgm:cxn modelId="{C5397406-6CC3-4448-A6C8-9E5E94AABB8D}" type="presParOf" srcId="{46D0DFAF-C00E-46C1-B373-E9BCA978DD1B}" destId="{CCA69A0E-553E-4221-A702-3EED8AF06EE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370DD-FB61-124A-9F0B-16815680DDA2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6500" kern="1200" dirty="0"/>
            <a:t>What</a:t>
          </a:r>
          <a:endParaRPr lang="en-US" sz="6500" kern="1200" dirty="0"/>
        </a:p>
      </dsp:txBody>
      <dsp:txXfrm>
        <a:off x="3433446" y="70578"/>
        <a:ext cx="3648708" cy="1265378"/>
      </dsp:txXfrm>
    </dsp:sp>
    <dsp:sp modelId="{58958858-0C94-DD43-8D8C-E971EB16F832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6500" kern="1200" dirty="0"/>
            <a:t>Why </a:t>
          </a:r>
          <a:endParaRPr lang="en-US" sz="6500" kern="1200" dirty="0"/>
        </a:p>
      </dsp:txBody>
      <dsp:txXfrm>
        <a:off x="3433446" y="1542979"/>
        <a:ext cx="3648708" cy="1265378"/>
      </dsp:txXfrm>
    </dsp:sp>
    <dsp:sp modelId="{4D4FEC6A-B76D-2043-8811-E9C2D64D1235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6500" kern="1200" dirty="0"/>
            <a:t>How </a:t>
          </a:r>
          <a:endParaRPr lang="en-US" sz="6500" kern="1200" dirty="0"/>
        </a:p>
      </dsp:txBody>
      <dsp:txXfrm>
        <a:off x="3433446" y="3015380"/>
        <a:ext cx="3648708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0FB48-C38E-794C-9AA6-3A2EC4E6CB92}">
      <dsp:nvSpPr>
        <dsp:cNvPr id="0" name=""/>
        <dsp:cNvSpPr/>
      </dsp:nvSpPr>
      <dsp:spPr>
        <a:xfrm>
          <a:off x="0" y="112509"/>
          <a:ext cx="5393361" cy="540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1. Taxing rights </a:t>
          </a:r>
          <a:endParaRPr lang="en-US" sz="2200" kern="1200" dirty="0"/>
        </a:p>
      </dsp:txBody>
      <dsp:txXfrm>
        <a:off x="26387" y="138896"/>
        <a:ext cx="5340587" cy="487766"/>
      </dsp:txXfrm>
    </dsp:sp>
    <dsp:sp modelId="{FAC0334C-F089-E549-B248-D4400D64A396}">
      <dsp:nvSpPr>
        <dsp:cNvPr id="0" name=""/>
        <dsp:cNvSpPr/>
      </dsp:nvSpPr>
      <dsp:spPr>
        <a:xfrm>
          <a:off x="0" y="653049"/>
          <a:ext cx="5393361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 dirty="0"/>
            <a:t>Existing asymmetries and correcting them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 dirty="0"/>
            <a:t>Identification of new sourcing rights and claiming them</a:t>
          </a:r>
          <a:endParaRPr lang="en-US" sz="1700" kern="1200" dirty="0"/>
        </a:p>
      </dsp:txBody>
      <dsp:txXfrm>
        <a:off x="0" y="653049"/>
        <a:ext cx="5393361" cy="842490"/>
      </dsp:txXfrm>
    </dsp:sp>
    <dsp:sp modelId="{A30E6779-7AEB-7E40-B6CA-19191A53DF55}">
      <dsp:nvSpPr>
        <dsp:cNvPr id="0" name=""/>
        <dsp:cNvSpPr/>
      </dsp:nvSpPr>
      <dsp:spPr>
        <a:xfrm>
          <a:off x="0" y="1495539"/>
          <a:ext cx="5393361" cy="54054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2. Decision making rights</a:t>
          </a:r>
          <a:endParaRPr lang="en-US" sz="2200" kern="1200" dirty="0"/>
        </a:p>
      </dsp:txBody>
      <dsp:txXfrm>
        <a:off x="26387" y="1521926"/>
        <a:ext cx="5340587" cy="487766"/>
      </dsp:txXfrm>
    </dsp:sp>
    <dsp:sp modelId="{B301E3B6-FAFE-6C41-8A68-E3C2C5FC3DA4}">
      <dsp:nvSpPr>
        <dsp:cNvPr id="0" name=""/>
        <dsp:cNvSpPr/>
      </dsp:nvSpPr>
      <dsp:spPr>
        <a:xfrm>
          <a:off x="0" y="2036079"/>
          <a:ext cx="539336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Rule of majority </a:t>
          </a:r>
          <a:endParaRPr lang="en-US" sz="1700" kern="1200"/>
        </a:p>
      </dsp:txBody>
      <dsp:txXfrm>
        <a:off x="0" y="2036079"/>
        <a:ext cx="5393361" cy="364320"/>
      </dsp:txXfrm>
    </dsp:sp>
    <dsp:sp modelId="{D198B286-DC1B-2A43-8D82-E153A646CC78}">
      <dsp:nvSpPr>
        <dsp:cNvPr id="0" name=""/>
        <dsp:cNvSpPr/>
      </dsp:nvSpPr>
      <dsp:spPr>
        <a:xfrm>
          <a:off x="0" y="2400399"/>
          <a:ext cx="5393361" cy="5405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3. International cooperation </a:t>
          </a:r>
          <a:endParaRPr lang="en-US" sz="2200" kern="1200" dirty="0"/>
        </a:p>
      </dsp:txBody>
      <dsp:txXfrm>
        <a:off x="26387" y="2426786"/>
        <a:ext cx="5340587" cy="487766"/>
      </dsp:txXfrm>
    </dsp:sp>
    <dsp:sp modelId="{5F3C9115-3B86-394F-B9CC-24D89D1E9F73}">
      <dsp:nvSpPr>
        <dsp:cNvPr id="0" name=""/>
        <dsp:cNvSpPr/>
      </dsp:nvSpPr>
      <dsp:spPr>
        <a:xfrm>
          <a:off x="0" y="2940939"/>
          <a:ext cx="5393361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Ending the enabling environment for tax related IFFs, tax base erosion and tax minimisation strategies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Addressing the misalignment between legality and ethical responsibility by redefining corporate local responsibility to include fair tax practices </a:t>
          </a:r>
          <a:endParaRPr lang="en-US" sz="1700" kern="1200"/>
        </a:p>
      </dsp:txBody>
      <dsp:txXfrm>
        <a:off x="0" y="2940939"/>
        <a:ext cx="5393361" cy="1297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10053-E9EA-DB4B-83F1-CBF4A429C77C}">
      <dsp:nvSpPr>
        <dsp:cNvPr id="0" name=""/>
        <dsp:cNvSpPr/>
      </dsp:nvSpPr>
      <dsp:spPr>
        <a:xfrm>
          <a:off x="0" y="148478"/>
          <a:ext cx="5217173" cy="9211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AI value chain is incredibly complex and fragmented across multiple jurisdictions. </a:t>
          </a:r>
          <a:endParaRPr lang="en-US" sz="1300" kern="1200"/>
        </a:p>
      </dsp:txBody>
      <dsp:txXfrm>
        <a:off x="44967" y="193445"/>
        <a:ext cx="5127239" cy="831221"/>
      </dsp:txXfrm>
    </dsp:sp>
    <dsp:sp modelId="{7BD12D92-A5B9-7F42-9DB8-DCCC6F3196F5}">
      <dsp:nvSpPr>
        <dsp:cNvPr id="0" name=""/>
        <dsp:cNvSpPr/>
      </dsp:nvSpPr>
      <dsp:spPr>
        <a:xfrm>
          <a:off x="0" y="1107074"/>
          <a:ext cx="5217173" cy="921155"/>
        </a:xfrm>
        <a:prstGeom prst="roundRect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Research might happen in one country, data processing in another, and algorithm deployment in a third. This makes it extremely difficult to determine where value is actually created and how profits should be fairly allocated for tax purposes. </a:t>
          </a:r>
          <a:endParaRPr lang="en-US" sz="1300" kern="1200"/>
        </a:p>
      </dsp:txBody>
      <dsp:txXfrm>
        <a:off x="44967" y="1152041"/>
        <a:ext cx="5127239" cy="831221"/>
      </dsp:txXfrm>
    </dsp:sp>
    <dsp:sp modelId="{BF895912-C5C9-FA45-BFAB-A412A44613DB}">
      <dsp:nvSpPr>
        <dsp:cNvPr id="0" name=""/>
        <dsp:cNvSpPr/>
      </dsp:nvSpPr>
      <dsp:spPr>
        <a:xfrm>
          <a:off x="0" y="2065670"/>
          <a:ext cx="5217173" cy="921155"/>
        </a:xfrm>
        <a:prstGeom prst="roundRect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Large tech companies, predominantly from the Global North, are extracting valuable data and insights from the Global South. </a:t>
          </a:r>
          <a:endParaRPr lang="en-US" sz="1300" kern="1200"/>
        </a:p>
      </dsp:txBody>
      <dsp:txXfrm>
        <a:off x="44967" y="2110637"/>
        <a:ext cx="5127239" cy="831221"/>
      </dsp:txXfrm>
    </dsp:sp>
    <dsp:sp modelId="{6D950B8B-149A-3046-A8B9-567632E019EC}">
      <dsp:nvSpPr>
        <dsp:cNvPr id="0" name=""/>
        <dsp:cNvSpPr/>
      </dsp:nvSpPr>
      <dsp:spPr>
        <a:xfrm>
          <a:off x="0" y="3024265"/>
          <a:ext cx="5217173" cy="921155"/>
        </a:xfrm>
        <a:prstGeom prst="roundRect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These companies are concentrating immense wealth and intellectual property in low-tax jurisdictions, while the countries providing the raw material - the data - see little benefit.</a:t>
          </a:r>
          <a:endParaRPr lang="en-US" sz="1300" kern="1200"/>
        </a:p>
      </dsp:txBody>
      <dsp:txXfrm>
        <a:off x="44967" y="3069232"/>
        <a:ext cx="5127239" cy="831221"/>
      </dsp:txXfrm>
    </dsp:sp>
    <dsp:sp modelId="{87F377D7-470D-4242-B0F4-681CF180BC7A}">
      <dsp:nvSpPr>
        <dsp:cNvPr id="0" name=""/>
        <dsp:cNvSpPr/>
      </dsp:nvSpPr>
      <dsp:spPr>
        <a:xfrm>
          <a:off x="0" y="3982861"/>
          <a:ext cx="5217173" cy="921155"/>
        </a:xfrm>
        <a:prstGeom prst="round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There’s a concentration of AI-related intellectual property in the hands of a few powerful actors. This skews the distribution of profits and makes it incredibly difficult for countries in the Global South to capture a fair share of the value created within their borders.</a:t>
          </a:r>
          <a:endParaRPr lang="en-US" sz="1300" kern="1200"/>
        </a:p>
      </dsp:txBody>
      <dsp:txXfrm>
        <a:off x="44967" y="4027828"/>
        <a:ext cx="5127239" cy="831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6DD8D-546D-2F41-80B0-1B14A5B84794}">
      <dsp:nvSpPr>
        <dsp:cNvPr id="0" name=""/>
        <dsp:cNvSpPr/>
      </dsp:nvSpPr>
      <dsp:spPr>
        <a:xfrm>
          <a:off x="0" y="969259"/>
          <a:ext cx="6666833" cy="1587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6B32A-7C90-A547-A3F6-96D86C1FDB13}">
      <dsp:nvSpPr>
        <dsp:cNvPr id="0" name=""/>
        <dsp:cNvSpPr/>
      </dsp:nvSpPr>
      <dsp:spPr>
        <a:xfrm>
          <a:off x="333341" y="39379"/>
          <a:ext cx="4666783" cy="1859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300" kern="1200"/>
            <a:t>Practical</a:t>
          </a:r>
          <a:endParaRPr lang="en-US" sz="6300" kern="1200"/>
        </a:p>
      </dsp:txBody>
      <dsp:txXfrm>
        <a:off x="424127" y="130165"/>
        <a:ext cx="4485211" cy="1678188"/>
      </dsp:txXfrm>
    </dsp:sp>
    <dsp:sp modelId="{92614F28-4AE4-814E-B72C-9B480E928FC4}">
      <dsp:nvSpPr>
        <dsp:cNvPr id="0" name=""/>
        <dsp:cNvSpPr/>
      </dsp:nvSpPr>
      <dsp:spPr>
        <a:xfrm>
          <a:off x="0" y="3826939"/>
          <a:ext cx="6666833" cy="1587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71087-0AFD-E944-A174-7F4BFAEB7FFB}">
      <dsp:nvSpPr>
        <dsp:cNvPr id="0" name=""/>
        <dsp:cNvSpPr/>
      </dsp:nvSpPr>
      <dsp:spPr>
        <a:xfrm>
          <a:off x="333341" y="2897059"/>
          <a:ext cx="4666783" cy="185976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300" kern="1200"/>
            <a:t>Normative</a:t>
          </a:r>
          <a:endParaRPr lang="en-US" sz="6300" kern="1200"/>
        </a:p>
      </dsp:txBody>
      <dsp:txXfrm>
        <a:off x="424127" y="2987845"/>
        <a:ext cx="4485211" cy="1678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0D0C6-EC5F-4642-9E22-462C4F3DC399}">
      <dsp:nvSpPr>
        <dsp:cNvPr id="0" name=""/>
        <dsp:cNvSpPr/>
      </dsp:nvSpPr>
      <dsp:spPr>
        <a:xfrm>
          <a:off x="0" y="1808"/>
          <a:ext cx="6245265" cy="770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E61B9-CF7A-42E2-9A23-B20428C82A9B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8AFE2-FD34-4E00-BFCA-5CFE6F2DEB44}">
      <dsp:nvSpPr>
        <dsp:cNvPr id="0" name=""/>
        <dsp:cNvSpPr/>
      </dsp:nvSpPr>
      <dsp:spPr>
        <a:xfrm>
          <a:off x="889864" y="1808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Define exit taxes clearly</a:t>
          </a:r>
          <a:endParaRPr lang="en-US" sz="1400" kern="1200"/>
        </a:p>
      </dsp:txBody>
      <dsp:txXfrm>
        <a:off x="889864" y="1808"/>
        <a:ext cx="5355400" cy="770445"/>
      </dsp:txXfrm>
    </dsp:sp>
    <dsp:sp modelId="{6786C409-8EF0-46A9-A24C-C3CAA0F1201A}">
      <dsp:nvSpPr>
        <dsp:cNvPr id="0" name=""/>
        <dsp:cNvSpPr/>
      </dsp:nvSpPr>
      <dsp:spPr>
        <a:xfrm>
          <a:off x="0" y="964865"/>
          <a:ext cx="6245265" cy="7704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65F9F-F5EE-4974-BC9B-7FD477864B4A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135A2-D3D8-4F6D-B704-0BAB981C42B7}">
      <dsp:nvSpPr>
        <dsp:cNvPr id="0" name=""/>
        <dsp:cNvSpPr/>
      </dsp:nvSpPr>
      <dsp:spPr>
        <a:xfrm>
          <a:off x="889864" y="964865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State that they apply to unrealised gains on assets when a taxpayer changes tax residency. </a:t>
          </a:r>
          <a:endParaRPr lang="en-US" sz="1400" kern="1200"/>
        </a:p>
      </dsp:txBody>
      <dsp:txXfrm>
        <a:off x="889864" y="964865"/>
        <a:ext cx="5355400" cy="770445"/>
      </dsp:txXfrm>
    </dsp:sp>
    <dsp:sp modelId="{0847AEEC-2A82-4359-8D3D-10EC36C787CE}">
      <dsp:nvSpPr>
        <dsp:cNvPr id="0" name=""/>
        <dsp:cNvSpPr/>
      </dsp:nvSpPr>
      <dsp:spPr>
        <a:xfrm>
          <a:off x="0" y="1927922"/>
          <a:ext cx="6245265" cy="7704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37D4F-7776-4F68-8E04-4FD4BEB90120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9DB1D-5AF3-4A42-BCB6-5D91065C633C}">
      <dsp:nvSpPr>
        <dsp:cNvPr id="0" name=""/>
        <dsp:cNvSpPr/>
      </dsp:nvSpPr>
      <dsp:spPr>
        <a:xfrm>
          <a:off x="889864" y="1927922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Specify that both individuals and corporations can be subject to these taxes, but with appropriate thresholds to avoid undue burden on smaller taxpayers or those making temporary moves.</a:t>
          </a:r>
          <a:endParaRPr lang="en-US" sz="1400" kern="1200"/>
        </a:p>
      </dsp:txBody>
      <dsp:txXfrm>
        <a:off x="889864" y="1927922"/>
        <a:ext cx="5355400" cy="770445"/>
      </dsp:txXfrm>
    </dsp:sp>
    <dsp:sp modelId="{81D027E8-2750-4CC0-BC00-A2BF9F8A7875}">
      <dsp:nvSpPr>
        <dsp:cNvPr id="0" name=""/>
        <dsp:cNvSpPr/>
      </dsp:nvSpPr>
      <dsp:spPr>
        <a:xfrm>
          <a:off x="0" y="2890979"/>
          <a:ext cx="6245265" cy="770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FDF38-1A52-480D-8B7D-B7C68A589211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A4193-085F-40CD-AD4F-03D33335ACD4}">
      <dsp:nvSpPr>
        <dsp:cNvPr id="0" name=""/>
        <dsp:cNvSpPr/>
      </dsp:nvSpPr>
      <dsp:spPr>
        <a:xfrm>
          <a:off x="889864" y="2890979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 key principle should be the fair valuation of assets at the time of exit. </a:t>
          </a:r>
          <a:endParaRPr lang="en-US" sz="1400" kern="1200"/>
        </a:p>
      </dsp:txBody>
      <dsp:txXfrm>
        <a:off x="889864" y="2890979"/>
        <a:ext cx="5355400" cy="770445"/>
      </dsp:txXfrm>
    </dsp:sp>
    <dsp:sp modelId="{74DA214E-49DF-44EC-AED6-BA3DA962B44D}">
      <dsp:nvSpPr>
        <dsp:cNvPr id="0" name=""/>
        <dsp:cNvSpPr/>
      </dsp:nvSpPr>
      <dsp:spPr>
        <a:xfrm>
          <a:off x="0" y="3854036"/>
          <a:ext cx="6245265" cy="7704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0FCA1-C315-4673-BCD3-1543C86A57F6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A2A8C-A9BC-45AC-9107-16F659278E5D}">
      <dsp:nvSpPr>
        <dsp:cNvPr id="0" name=""/>
        <dsp:cNvSpPr/>
      </dsp:nvSpPr>
      <dsp:spPr>
        <a:xfrm>
          <a:off x="889864" y="3854036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The convention could provide guidelines for valuation methods, particularly for complex assets like intellectual property or unlisted securities. </a:t>
          </a:r>
          <a:endParaRPr lang="en-US" sz="1400" kern="1200"/>
        </a:p>
      </dsp:txBody>
      <dsp:txXfrm>
        <a:off x="889864" y="3854036"/>
        <a:ext cx="5355400" cy="770445"/>
      </dsp:txXfrm>
    </dsp:sp>
    <dsp:sp modelId="{5D46AED2-3C9C-46B4-8914-6F82C83D1FB0}">
      <dsp:nvSpPr>
        <dsp:cNvPr id="0" name=""/>
        <dsp:cNvSpPr/>
      </dsp:nvSpPr>
      <dsp:spPr>
        <a:xfrm>
          <a:off x="0" y="4817093"/>
          <a:ext cx="6245265" cy="770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015E1-5A82-470D-9F82-22AF41371F52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0C7CD-888E-48B5-8F56-4C00D6AF262B}">
      <dsp:nvSpPr>
        <dsp:cNvPr id="0" name=""/>
        <dsp:cNvSpPr/>
      </dsp:nvSpPr>
      <dsp:spPr>
        <a:xfrm>
          <a:off x="889864" y="4817093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It should also address timing issues, specifying when the tax liability is triggered and when payment is due.</a:t>
          </a:r>
          <a:endParaRPr lang="en-US" sz="1400" kern="1200"/>
        </a:p>
      </dsp:txBody>
      <dsp:txXfrm>
        <a:off x="889864" y="4817093"/>
        <a:ext cx="5355400" cy="7704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B9E93-6D47-4B89-ABC0-17297FDB7E6A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DA109-69D6-405D-829E-0A9A50D91367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666E2-44E5-4078-876B-958B383E013B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AI enabled permanent establishment (PE)</a:t>
          </a:r>
          <a:endParaRPr lang="en-US" sz="1500" kern="1200"/>
        </a:p>
      </dsp:txBody>
      <dsp:txXfrm>
        <a:off x="692764" y="1407"/>
        <a:ext cx="9822835" cy="599796"/>
      </dsp:txXfrm>
    </dsp:sp>
    <dsp:sp modelId="{5BF5096C-3FE7-40EC-8F90-BE62311AD6AC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F3A7-8C39-4C0B-9ABD-7B0974A0DCC8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93164-78A2-4057-B61C-ACD8003D2EFF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Profit attribution based on formula that considers data inputs, user engagement and AI deployment</a:t>
          </a:r>
          <a:endParaRPr lang="en-US" sz="1500" kern="1200" dirty="0"/>
        </a:p>
      </dsp:txBody>
      <dsp:txXfrm>
        <a:off x="692764" y="751152"/>
        <a:ext cx="9822835" cy="599796"/>
      </dsp:txXfrm>
    </dsp:sp>
    <dsp:sp modelId="{C8B94E93-79CC-4DD6-BF0E-971DD0D47E67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A0EC0-5995-4B96-A85E-514F71C47208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E3779-CC77-4215-9969-669C09F38C24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Develop methods to value data and AI contributions to the value chain</a:t>
          </a:r>
          <a:endParaRPr lang="en-US" sz="1500" kern="1200"/>
        </a:p>
      </dsp:txBody>
      <dsp:txXfrm>
        <a:off x="692764" y="1500898"/>
        <a:ext cx="9822835" cy="599796"/>
      </dsp:txXfrm>
    </dsp:sp>
    <dsp:sp modelId="{9B204870-3792-4CB0-881B-FA1C75411080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3B379-60E4-4D1E-8974-7EC27A861760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BE104-56ED-4DA3-B9FD-15D00D98073E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Extend country by country reporting (CbCR) to include data on AI deployment, data collection and processing activities</a:t>
          </a:r>
          <a:endParaRPr lang="en-US" sz="1500" kern="1200"/>
        </a:p>
      </dsp:txBody>
      <dsp:txXfrm>
        <a:off x="692764" y="2250643"/>
        <a:ext cx="9822835" cy="599796"/>
      </dsp:txXfrm>
    </dsp:sp>
    <dsp:sp modelId="{9AF1A0C1-5DE9-44D2-84F4-729FDCD81584}">
      <dsp:nvSpPr>
        <dsp:cNvPr id="0" name=""/>
        <dsp:cNvSpPr/>
      </dsp:nvSpPr>
      <dsp:spPr>
        <a:xfrm>
          <a:off x="0" y="3000388"/>
          <a:ext cx="10515600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30507-E457-4AD1-AC2C-451F15EDF61C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0960F-9AA3-4EE3-B5C2-FA9BFCF19EB1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Consider a global minimum tax specifically for income derived from AI and data driven activities</a:t>
          </a:r>
          <a:endParaRPr lang="en-US" sz="1500" kern="1200"/>
        </a:p>
      </dsp:txBody>
      <dsp:txXfrm>
        <a:off x="692764" y="3000388"/>
        <a:ext cx="9822835" cy="599796"/>
      </dsp:txXfrm>
    </dsp:sp>
    <dsp:sp modelId="{B74F2E4C-6862-4B24-8E23-0D04D6273C49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96E0F-A39B-4B94-B982-C23114712021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7FDD-3857-4256-96C6-A702940D9D63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Create mechanisms for countries to tax the extraction and use of data from their citizens</a:t>
          </a:r>
          <a:endParaRPr lang="en-US" sz="1500" kern="1200"/>
        </a:p>
      </dsp:txBody>
      <dsp:txXfrm>
        <a:off x="692764" y="3750134"/>
        <a:ext cx="9822835" cy="5997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E7CF5-83A5-4B03-B9DD-7D4C70764F8E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5C75A-D853-4239-964D-29AA05CCF028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>
              <a:hlinkClick xmlns:r="http://schemas.openxmlformats.org/officeDocument/2006/relationships" r:id="rId3"/>
            </a:rPr>
            <a:t>Youtube Link</a:t>
          </a:r>
          <a:endParaRPr lang="en-US" sz="4700" kern="1200"/>
        </a:p>
      </dsp:txBody>
      <dsp:txXfrm>
        <a:off x="765914" y="2943510"/>
        <a:ext cx="4320000" cy="720000"/>
      </dsp:txXfrm>
    </dsp:sp>
    <dsp:sp modelId="{B5CB6CBE-927C-4C49-A1DA-99B7E2430C90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69A0E-553E-4221-A702-3EED8AF06EEE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>
              <a:hlinkClick xmlns:r="http://schemas.openxmlformats.org/officeDocument/2006/relationships" r:id="rId6"/>
            </a:rPr>
            <a:t>Tax Notes Article</a:t>
          </a:r>
          <a:endParaRPr lang="en-US" sz="4700" kern="1200"/>
        </a:p>
      </dsp:txBody>
      <dsp:txXfrm>
        <a:off x="5841914" y="294351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812A4-9724-BB40-A410-AEFB751C0ED8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7E00D-4688-F044-88E3-BA95FEB3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5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BA11-C515-8B10-2B2C-320E9EC2A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F1DEB-BBAC-9206-6D75-270C19945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24221-B231-D8B3-3342-C2206DF5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CA0C-00AD-784F-8047-7DA3C67BDB06}" type="datetime1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25989-79AB-B282-56B5-5DEB8629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7999B-432A-BF32-C4A9-1E725A10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C578-254F-B149-BF21-2402A284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87975-D10B-52B1-9D30-B08B19CE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EE23E-E598-1801-B392-808194BAA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ED4AD-B12C-B495-B4B0-23B219E2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59B7-C8BD-0E41-8CD3-ADD581152064}" type="datetime1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25B0B-C3DF-FF81-FF56-0D409F1E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53460-4133-0BB2-94DA-D94A5F7C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C578-254F-B149-BF21-2402A284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6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BE6623-DA9C-EED8-7474-1256B5608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C8A67-07D9-A267-3AE8-5BA0B4A23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7337D-4702-5B50-25B0-1EF8A9C4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DF45-6945-3743-8C02-CAFEB4327C7E}" type="datetime1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9FB99-8B81-25AD-A87E-93992344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08726-876B-8A8C-7ED3-9BC1F274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C578-254F-B149-BF21-2402A284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26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8095-80F3-6A50-0C09-9CAD8F51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7EF6-E31A-3B75-0095-1F842A637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98028-B8D8-11E2-7CF9-908D1A8A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79E2-AF89-FF42-B458-31E17ABDAA3E}" type="datetime1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0904B-89C8-ED86-2F38-9BE57FEA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7ED17-5EE8-7218-5D02-C565DE7F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C578-254F-B149-BF21-2402A284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18FC-CA54-3D02-0A76-2C0B9864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E6127-D98E-6AEF-E6A8-4613DC217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2C5CB-89D7-D7FF-D826-A3C37556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8675-FFBA-2348-9989-C295EEADF068}" type="datetime1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E3D1-5169-7654-F330-7EE03D39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83B0-79AF-81B7-9293-9A3C6280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C578-254F-B149-BF21-2402A284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1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4C48-8077-8CD5-6000-4F35AF70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C40A1-BA38-70CB-8254-6C7269453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CA616-0B69-5A88-62A9-A4CFF399A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DD776-7C10-3DAA-D376-F49E0F8C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FA3-1C34-7C4C-80C4-A1BFAB64C0BA}" type="datetime1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7A25E-DC22-E456-0F09-D18D3B80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E79E6-D2D3-1A61-D74B-04BE8C80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C578-254F-B149-BF21-2402A284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6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C975-1110-41F9-60EC-4D371B6C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F6066-D54E-317A-F184-5E7D0E67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92593-949D-6C8C-2D84-F6F68FBF2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8AEC5-B32B-1932-39B8-FF6E8F336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3E720-D332-2E07-4901-1CC38984B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C604A-3782-9134-C51F-4CB1B78B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D50-BDBE-374D-8E1E-B7D89E88995F}" type="datetime1">
              <a:rPr lang="en-GB" smtClean="0"/>
              <a:t>24/06/2024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85D5F-97D2-5E30-AB96-70E73094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B2216-2A59-8E15-B4CD-BEA99F6D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C578-254F-B149-BF21-2402A284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43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1A25-6736-9FA4-C6E6-501D0089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A48AC-990E-F216-7B54-CE641BFC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13BA-E129-8240-B734-1B6C1B27F2ED}" type="datetime1">
              <a:rPr lang="en-GB" smtClean="0"/>
              <a:t>24/06/2024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B75D1-1236-FD74-730F-B16972CB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637DE-5743-15D5-0B29-A9447317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C578-254F-B149-BF21-2402A284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5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25F71-693C-9E62-3DC5-4AF1B808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8603-6873-A64F-BC99-FF07BDBBA430}" type="datetime1">
              <a:rPr lang="en-GB" smtClean="0"/>
              <a:t>24/06/2024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CC630-05F2-0171-3BB1-8677C23F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32629-616C-AB18-F0BC-F585B425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C578-254F-B149-BF21-2402A284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68C0-D1E4-D453-DC5E-7C51415C2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DA8C-F38D-1C78-C1E3-97F75205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A681C-5BEA-A66F-B538-48CECA0A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32D93-A721-A454-0727-CDD245D8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070-EEE6-7749-B36F-970B76D3BFE9}" type="datetime1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484BE-95B8-8450-FA52-B00502E8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CA794-CC41-14DF-A81B-2CFAF395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C578-254F-B149-BF21-2402A284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76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66A0-AD00-4904-E1BB-1546BD28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F0669-0566-DBE2-6C17-0BAA72B95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53C6B-89B1-E5C5-973E-084D2E9EA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11464-2D59-A272-D9CE-3AEDFA91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E2BE-B39C-CD44-A946-2AE1E7A059E2}" type="datetime1">
              <a:rPr lang="en-GB" smtClean="0"/>
              <a:t>24/06/2024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47254-8F5E-204A-0858-AC7F63FB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AA52D-746B-0471-8A93-E540C3C2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C578-254F-B149-BF21-2402A284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4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1A01E-168C-3FED-7337-A00070FD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31B5F-E629-E459-D67F-0E96A6CB6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BE637-F426-9B5D-F0E0-C4C5BE95A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B38F53-7BAE-6C4F-8B51-62C3744746EE}" type="datetime1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E2EE6-5708-D363-0E08-96F12CC37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Lyla Latif, Transforming the International Tax Architecture (Tunis, 24 June 2024)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D8BF1-839D-8E3D-76C3-CD4708AF7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97C578-254F-B149-BF21-2402A284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8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atif@lai-latif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in a superhero garment&#10;&#10;Description automatically generated">
            <a:extLst>
              <a:ext uri="{FF2B5EF4-FFF2-40B4-BE49-F238E27FC236}">
                <a16:creationId xmlns:a16="http://schemas.microsoft.com/office/drawing/2014/main" id="{CE39729A-32F2-AF21-F50D-1E9981488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27" b="431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545A4-4B21-7635-7C67-37D808671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GB" sz="81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Transforming the International Tax Architecture: UNFCITC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9DD4D-3CDA-F4AE-9FE2-5F0BE9CB0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GB" sz="2000"/>
              <a:t>Lyla Latif </a:t>
            </a:r>
          </a:p>
          <a:p>
            <a:pPr algn="l"/>
            <a:r>
              <a:rPr lang="en-GB" sz="2000"/>
              <a:t>Tunis, 24 June 2024</a:t>
            </a:r>
          </a:p>
          <a:p>
            <a:pPr algn="l"/>
            <a:r>
              <a:rPr lang="en-GB" sz="2000"/>
              <a:t>Regional Workshop on the Role of African Countries in Defining New Global Tax Rules </a:t>
            </a:r>
          </a:p>
        </p:txBody>
      </p:sp>
    </p:spTree>
    <p:extLst>
      <p:ext uri="{BB962C8B-B14F-4D97-AF65-F5344CB8AC3E}">
        <p14:creationId xmlns:p14="http://schemas.microsoft.com/office/powerpoint/2010/main" val="420791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E58BA-75DA-CFAF-28F6-EE07F9C6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3" y="1671569"/>
            <a:ext cx="5801917" cy="2228760"/>
          </a:xfrm>
        </p:spPr>
        <p:txBody>
          <a:bodyPr anchor="b">
            <a:normAutofit/>
          </a:bodyPr>
          <a:lstStyle/>
          <a:p>
            <a:r>
              <a:rPr lang="en-GB" sz="4000"/>
              <a:t>New Rules: Tax adjudication</a:t>
            </a:r>
          </a:p>
        </p:txBody>
      </p:sp>
      <p:pic>
        <p:nvPicPr>
          <p:cNvPr id="7" name="Graphic 6" descr="Judge">
            <a:extLst>
              <a:ext uri="{FF2B5EF4-FFF2-40B4-BE49-F238E27FC236}">
                <a16:creationId xmlns:a16="http://schemas.microsoft.com/office/drawing/2014/main" id="{F23A9D2D-D962-B067-2594-B84F9D126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6E72-BE52-A394-2508-DEEE859F1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4" y="4072044"/>
            <a:ext cx="5801917" cy="2057045"/>
          </a:xfrm>
        </p:spPr>
        <p:txBody>
          <a:bodyPr>
            <a:normAutofit/>
          </a:bodyPr>
          <a:lstStyle/>
          <a:p>
            <a:r>
              <a:rPr lang="en-GB" sz="2000"/>
              <a:t>Prohibit the use of language or concepts from any single organisation (like the OECD) as definitive in judicial interpretation</a:t>
            </a:r>
          </a:p>
        </p:txBody>
      </p:sp>
      <p:pic>
        <p:nvPicPr>
          <p:cNvPr id="9" name="Graphic 8" descr="Judge">
            <a:extLst>
              <a:ext uri="{FF2B5EF4-FFF2-40B4-BE49-F238E27FC236}">
                <a16:creationId xmlns:a16="http://schemas.microsoft.com/office/drawing/2014/main" id="{78167B39-25EC-488B-8043-F3CA920AB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84E25-8576-F854-DE0D-F7FFAEE8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</p:spTree>
    <p:extLst>
      <p:ext uri="{BB962C8B-B14F-4D97-AF65-F5344CB8AC3E}">
        <p14:creationId xmlns:p14="http://schemas.microsoft.com/office/powerpoint/2010/main" val="106456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thumb down&#10;&#10;Description automatically generated">
            <a:extLst>
              <a:ext uri="{FF2B5EF4-FFF2-40B4-BE49-F238E27FC236}">
                <a16:creationId xmlns:a16="http://schemas.microsoft.com/office/drawing/2014/main" id="{0F9C1D97-3D8E-48D0-A616-8803DED834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7186161" y="0"/>
            <a:ext cx="500583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6C377-4AD1-129E-1798-6870C931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Rules: Taxing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626E-CE27-3AA6-A5D4-703BB4B32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Meaningful minimum tax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Tiered minimum tax rate that increases with global revenue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971550" lvl="1" indent="-514350">
              <a:buFont typeface="+mj-lt"/>
              <a:buAutoNum type="alphaLcPeriod"/>
            </a:pPr>
            <a:r>
              <a:rPr lang="en-GB" dirty="0"/>
              <a:t>Same principle/different threshold for High-Net-Worth Individuals (HNWI)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dirty="0"/>
              <a:t>Same principle to apply to tech giants</a:t>
            </a:r>
          </a:p>
          <a:p>
            <a:pPr marL="0" indent="0">
              <a:buNone/>
            </a:pPr>
            <a:r>
              <a:rPr lang="en-GB" dirty="0"/>
              <a:t>3.    </a:t>
            </a:r>
            <a:r>
              <a:rPr lang="en-GB" dirty="0">
                <a:solidFill>
                  <a:srgbClr val="C00000"/>
                </a:solidFill>
              </a:rPr>
              <a:t>Exit tax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96F5BC-EF72-5C59-06AE-140C128A3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11850"/>
              </p:ext>
            </p:extLst>
          </p:nvPr>
        </p:nvGraphicFramePr>
        <p:xfrm>
          <a:off x="1411514" y="2956680"/>
          <a:ext cx="468448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286">
                  <a:extLst>
                    <a:ext uri="{9D8B030D-6E8A-4147-A177-3AD203B41FA5}">
                      <a16:colId xmlns:a16="http://schemas.microsoft.com/office/drawing/2014/main" val="66914089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803127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Progressive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Threshold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87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Revenue up to $100mn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1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Revenue up to $500mn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162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Revenue over $1bn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51097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529C41-22EB-F298-D141-48A85856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</p:spTree>
    <p:extLst>
      <p:ext uri="{BB962C8B-B14F-4D97-AF65-F5344CB8AC3E}">
        <p14:creationId xmlns:p14="http://schemas.microsoft.com/office/powerpoint/2010/main" val="123704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2BD64-2E0E-712F-1865-F8FA19E2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7400"/>
              <a:t>Exit Tax and the UNFCITC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6F846-0EF0-B1A2-E065-CDBA6469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32040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900">
                <a:solidFill>
                  <a:schemeClr val="tx1">
                    <a:alpha val="60000"/>
                  </a:schemeClr>
                </a:solidFill>
              </a:rPr>
              <a:t>Lyla Latif, Transforming the International Tax Architecture (Tunis, 24 June 2024)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372F3EC-BFF7-48CA-C8AB-451B6B58D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25042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0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F1D70-09B2-3C98-E38D-91BE08C9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New Rules: AI</a:t>
            </a:r>
          </a:p>
        </p:txBody>
      </p:sp>
      <p:sp>
        <p:nvSpPr>
          <p:cNvPr id="37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B71822-C3FE-459E-8F51-9C9769188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49350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B86C8-C019-018A-DE18-43D4D1E8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</p:spTree>
    <p:extLst>
      <p:ext uri="{BB962C8B-B14F-4D97-AF65-F5344CB8AC3E}">
        <p14:creationId xmlns:p14="http://schemas.microsoft.com/office/powerpoint/2010/main" val="111405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4BEC1-FA0E-40B3-D406-E5C5F6E6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Links to AI taxation ideas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1036-7F64-26C2-1BDC-305526C4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900">
                <a:solidFill>
                  <a:srgbClr val="FFFFFF"/>
                </a:solidFill>
              </a:rPr>
              <a:t>Lyla Latif, Transforming the International Tax Architecture (Tunis, 24 June 2024)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C25032F-4C1F-8EE8-7008-62A9C29053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3289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74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BC78DC-4BEE-6C88-9D82-E2F48F22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2973843"/>
            <a:ext cx="8071706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Discussion/Questions</a:t>
            </a: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X: </a:t>
            </a:r>
            <a:r>
              <a:rPr lang="en-US" sz="2700" dirty="0">
                <a:solidFill>
                  <a:schemeClr val="bg1"/>
                </a:solidFill>
              </a:rPr>
              <a:t>@</a:t>
            </a:r>
            <a:r>
              <a:rPr lang="en-US" sz="2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LylaALatif</a:t>
            </a:r>
            <a:b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Email: </a:t>
            </a:r>
            <a:r>
              <a:rPr lang="en-US" sz="2700" dirty="0">
                <a:solidFill>
                  <a:schemeClr val="bg1"/>
                </a:solidFill>
                <a:hlinkClick r:id="rId2"/>
              </a:rPr>
              <a:t>latif@lai-latif.com</a:t>
            </a:r>
            <a:endParaRPr lang="en-US" sz="2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E4B64-46C4-F20F-AA06-88EF6059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</p:spTree>
    <p:extLst>
      <p:ext uri="{BB962C8B-B14F-4D97-AF65-F5344CB8AC3E}">
        <p14:creationId xmlns:p14="http://schemas.microsoft.com/office/powerpoint/2010/main" val="315634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screen&#10;&#10;Description automatically generated">
            <a:extLst>
              <a:ext uri="{FF2B5EF4-FFF2-40B4-BE49-F238E27FC236}">
                <a16:creationId xmlns:a16="http://schemas.microsoft.com/office/drawing/2014/main" id="{0297D051-AF40-B4CF-E1CB-CA3A12321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325" r="1234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EE005-B244-5EDB-9479-C30226BB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3 Questions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51781C5-56CC-7640-04F6-5216747C6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8672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FD905-56D3-9FC8-A362-AE0BFD8B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</p:spTree>
    <p:extLst>
      <p:ext uri="{BB962C8B-B14F-4D97-AF65-F5344CB8AC3E}">
        <p14:creationId xmlns:p14="http://schemas.microsoft.com/office/powerpoint/2010/main" val="322595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8DD46-CD9E-DDF6-1E05-DE05676A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/>
              <a:t>What? </a:t>
            </a:r>
            <a:endParaRPr lang="en-GB" dirty="0"/>
          </a:p>
        </p:txBody>
      </p:sp>
      <p:pic>
        <p:nvPicPr>
          <p:cNvPr id="17" name="Picture 16" descr="A hand holding a dish with a lid&#10;&#10;Description automatically generated">
            <a:extLst>
              <a:ext uri="{FF2B5EF4-FFF2-40B4-BE49-F238E27FC236}">
                <a16:creationId xmlns:a16="http://schemas.microsoft.com/office/drawing/2014/main" id="{F268EC79-D0D4-8048-1AE3-46CE2B64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75" r="21875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E6962E-289B-02BC-9BA2-60B165EAB0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119274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B2B8E-739C-42D5-D7F2-2E122D72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</p:spTree>
    <p:extLst>
      <p:ext uri="{BB962C8B-B14F-4D97-AF65-F5344CB8AC3E}">
        <p14:creationId xmlns:p14="http://schemas.microsoft.com/office/powerpoint/2010/main" val="356108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cartoon of a robot&#10;&#10;Description automatically generated">
            <a:extLst>
              <a:ext uri="{FF2B5EF4-FFF2-40B4-BE49-F238E27FC236}">
                <a16:creationId xmlns:a16="http://schemas.microsoft.com/office/drawing/2014/main" id="{75C54236-EEA0-C305-7718-8CE10633E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19"/>
          <a:stretch/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51C46B-A1BF-AD61-2A2A-841CFA1D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42489-A058-2C74-0CCA-AA2F1AB68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anchor="t"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Judicial capture</a:t>
            </a:r>
          </a:p>
          <a:p>
            <a:r>
              <a:rPr lang="en-GB" sz="1800" dirty="0">
                <a:solidFill>
                  <a:schemeClr val="bg1"/>
                </a:solidFill>
              </a:rPr>
              <a:t>Subject to Tax Rule (STTR)</a:t>
            </a:r>
          </a:p>
          <a:p>
            <a:r>
              <a:rPr lang="en-GB" sz="1800" dirty="0">
                <a:solidFill>
                  <a:schemeClr val="bg1"/>
                </a:solidFill>
              </a:rPr>
              <a:t>AI and Data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0CFE9-83D9-4C25-51A8-14C4DAC8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</p:spTree>
    <p:extLst>
      <p:ext uri="{BB962C8B-B14F-4D97-AF65-F5344CB8AC3E}">
        <p14:creationId xmlns:p14="http://schemas.microsoft.com/office/powerpoint/2010/main" val="413061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judge hitting a gavel&#10;&#10;Description automatically generated">
            <a:extLst>
              <a:ext uri="{FF2B5EF4-FFF2-40B4-BE49-F238E27FC236}">
                <a16:creationId xmlns:a16="http://schemas.microsoft.com/office/drawing/2014/main" id="{01F0056A-76FD-E67F-BB7B-D931C47B7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84" r="1416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5A440-69D5-0AC9-8A27-A56C0E95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Judicial capture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77A41-C177-B6F2-F530-EED4BD68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711569"/>
            <a:ext cx="4405017" cy="4781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1400" dirty="0"/>
          </a:p>
          <a:p>
            <a:r>
              <a:rPr lang="en-GB" sz="1800" dirty="0"/>
              <a:t>The OECD deliberately undermining judicial independence by influencing the Court of Justice of the European Union </a:t>
            </a:r>
            <a:r>
              <a:rPr lang="en-GB" sz="1800" b="1" dirty="0">
                <a:solidFill>
                  <a:srgbClr val="C00000"/>
                </a:solidFill>
              </a:rPr>
              <a:t>to use terms very similar to those in its BEPS project when ruling on tax avoidance cases</a:t>
            </a:r>
            <a:r>
              <a:rPr lang="en-GB" sz="1800" dirty="0"/>
              <a:t>. </a:t>
            </a:r>
          </a:p>
          <a:p>
            <a:endParaRPr lang="en-GB" sz="1800" dirty="0"/>
          </a:p>
          <a:p>
            <a:r>
              <a:rPr lang="en-GB" sz="1800" dirty="0"/>
              <a:t>This curtails judicial independence, forcing the judiciary to implement OECD's political ideas rather than upholding their duty to deliver impartial justice. </a:t>
            </a:r>
          </a:p>
          <a:p>
            <a:endParaRPr lang="en-GB" sz="1800" dirty="0"/>
          </a:p>
          <a:p>
            <a:r>
              <a:rPr lang="en-GB" sz="1800" b="1" dirty="0">
                <a:solidFill>
                  <a:srgbClr val="C00000"/>
                </a:solidFill>
              </a:rPr>
              <a:t>Is this not a direct assault on the integrity of the judicial process, compromising the Court's ability to make independent rulings in international tax matters.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901BE-4C8D-8A21-32C9-506A4C20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Lyla Latif, Transforming the International Tax Architecture (Tunis, 24 June 2024)</a:t>
            </a:r>
          </a:p>
        </p:txBody>
      </p:sp>
    </p:spTree>
    <p:extLst>
      <p:ext uri="{BB962C8B-B14F-4D97-AF65-F5344CB8AC3E}">
        <p14:creationId xmlns:p14="http://schemas.microsoft.com/office/powerpoint/2010/main" val="327942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bag with a tax&#10;&#10;Description automatically generated">
            <a:extLst>
              <a:ext uri="{FF2B5EF4-FFF2-40B4-BE49-F238E27FC236}">
                <a16:creationId xmlns:a16="http://schemas.microsoft.com/office/drawing/2014/main" id="{D2F61FC5-3D68-1760-A4E5-D2E37237B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" r="-1" b="-1"/>
          <a:stretch/>
        </p:blipFill>
        <p:spPr>
          <a:xfrm>
            <a:off x="-7990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AD48-7718-F9CE-BF2F-13E4EF8A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464" y="-185412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STTR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A520-D39E-A9EE-04E8-8D10FFCC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329" y="1306727"/>
            <a:ext cx="4799611" cy="5012871"/>
          </a:xfrm>
        </p:spPr>
        <p:txBody>
          <a:bodyPr>
            <a:noAutofit/>
          </a:bodyPr>
          <a:lstStyle/>
          <a:p>
            <a:r>
              <a:rPr lang="en-GB" sz="1800" dirty="0"/>
              <a:t>STTR is a Pillar Two global minimum tax package - as a measure to benefit developing countries by allowing them to impose a top-up tax on certain payments made to related entities in other jurisdictions.</a:t>
            </a:r>
          </a:p>
          <a:p>
            <a:endParaRPr lang="en-GB" sz="1800" dirty="0"/>
          </a:p>
          <a:p>
            <a:r>
              <a:rPr lang="en-GB" sz="1800" b="1" dirty="0">
                <a:solidFill>
                  <a:srgbClr val="C00000"/>
                </a:solidFill>
              </a:rPr>
              <a:t>The commitment by developed countries to include the STTR in treaties is informal and non-binding.</a:t>
            </a:r>
          </a:p>
          <a:p>
            <a:endParaRPr lang="en-GB" sz="1800" b="1" dirty="0">
              <a:solidFill>
                <a:srgbClr val="C00000"/>
              </a:solidFill>
            </a:endParaRPr>
          </a:p>
          <a:p>
            <a:r>
              <a:rPr lang="en-GB" sz="1800" dirty="0"/>
              <a:t>The STTR </a:t>
            </a:r>
            <a:r>
              <a:rPr lang="en-GB" sz="1800" b="1" dirty="0">
                <a:solidFill>
                  <a:srgbClr val="C00000"/>
                </a:solidFill>
              </a:rPr>
              <a:t>only applies if specifically requested </a:t>
            </a:r>
            <a:r>
              <a:rPr lang="en-GB" sz="1800" dirty="0"/>
              <a:t>by a developing country and agreed to by the treaty partner.</a:t>
            </a:r>
          </a:p>
          <a:p>
            <a:endParaRPr lang="en-GB" sz="1800" dirty="0"/>
          </a:p>
          <a:p>
            <a:r>
              <a:rPr lang="en-GB" sz="1800" dirty="0"/>
              <a:t>The STTR </a:t>
            </a:r>
            <a:r>
              <a:rPr lang="en-GB" sz="1800" b="1" dirty="0">
                <a:solidFill>
                  <a:srgbClr val="C00000"/>
                </a:solidFill>
              </a:rPr>
              <a:t>can be suspended if a country's economic status changes</a:t>
            </a:r>
            <a:r>
              <a:rPr lang="en-GB" sz="1800" dirty="0"/>
              <a:t> to high-income for five consecutive years.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B3C7B-093A-E923-3992-3DA00091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9431" y="6473447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Lyla Latif, Transforming the International Tax Architecture (Tunis, 24 June 2024)</a:t>
            </a:r>
          </a:p>
        </p:txBody>
      </p:sp>
    </p:spTree>
    <p:extLst>
      <p:ext uri="{BB962C8B-B14F-4D97-AF65-F5344CB8AC3E}">
        <p14:creationId xmlns:p14="http://schemas.microsoft.com/office/powerpoint/2010/main" val="233840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A85C1-5ECF-C6C3-5D3C-21FAABB3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AI</a:t>
            </a:r>
          </a:p>
        </p:txBody>
      </p:sp>
      <p:pic>
        <p:nvPicPr>
          <p:cNvPr id="5" name="Picture 4" descr="A cartoon of people in suits with different letters&#10;&#10;Description automatically generated with medium confidence">
            <a:extLst>
              <a:ext uri="{FF2B5EF4-FFF2-40B4-BE49-F238E27FC236}">
                <a16:creationId xmlns:a16="http://schemas.microsoft.com/office/drawing/2014/main" id="{DED789B4-7FD8-2A4B-07A6-FB85B8ED7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9" r="5160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9" name="Freeform: Shape 1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aphicFrame>
        <p:nvGraphicFramePr>
          <p:cNvPr id="61" name="Content Placeholder 2">
            <a:extLst>
              <a:ext uri="{FF2B5EF4-FFF2-40B4-BE49-F238E27FC236}">
                <a16:creationId xmlns:a16="http://schemas.microsoft.com/office/drawing/2014/main" id="{0599BBDB-88C4-DCDE-BFC9-BC9FEF307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070842"/>
              </p:ext>
            </p:extLst>
          </p:nvPr>
        </p:nvGraphicFramePr>
        <p:xfrm>
          <a:off x="6234868" y="1404257"/>
          <a:ext cx="5217173" cy="505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9A15E-A519-5395-6727-846FF584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</p:spTree>
    <p:extLst>
      <p:ext uri="{BB962C8B-B14F-4D97-AF65-F5344CB8AC3E}">
        <p14:creationId xmlns:p14="http://schemas.microsoft.com/office/powerpoint/2010/main" val="426634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AA175-6261-9089-2EEF-5BA11979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GB" sz="4000" dirty="0"/>
              <a:t>Tunisia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D1D2FC-D27A-EDCC-B5B7-D6E0EF0F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GB" sz="2000" dirty="0"/>
              <a:t>9.96 million internet users in Tunisia</a:t>
            </a:r>
          </a:p>
          <a:p>
            <a:r>
              <a:rPr lang="en-GB" sz="2000" dirty="0"/>
              <a:t>7.10 million Tunisians on Facebook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AF3604-8082-1C66-1814-D354A4646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99704"/>
              </p:ext>
            </p:extLst>
          </p:nvPr>
        </p:nvGraphicFramePr>
        <p:xfrm>
          <a:off x="1144925" y="3919061"/>
          <a:ext cx="318214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132">
                  <a:extLst>
                    <a:ext uri="{9D8B030D-6E8A-4147-A177-3AD203B41FA5}">
                      <a16:colId xmlns:a16="http://schemas.microsoft.com/office/drawing/2014/main" val="2230090118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3605192177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660236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Revenue ($ bn)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Profit ($ bn)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27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0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00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85.96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06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60577"/>
                  </a:ext>
                </a:extLst>
              </a:tr>
            </a:tbl>
          </a:graphicData>
        </a:graphic>
      </p:graphicFrame>
      <p:pic>
        <p:nvPicPr>
          <p:cNvPr id="11" name="Picture 10" descr="A screenshot of a screen&#10;&#10;Description automatically generated">
            <a:extLst>
              <a:ext uri="{FF2B5EF4-FFF2-40B4-BE49-F238E27FC236}">
                <a16:creationId xmlns:a16="http://schemas.microsoft.com/office/drawing/2014/main" id="{B7A10A8A-0872-3191-8B8A-21348288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332" y="786967"/>
            <a:ext cx="4025900" cy="5613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BF025-2746-0F40-569E-67303CD4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</p:spTree>
    <p:extLst>
      <p:ext uri="{BB962C8B-B14F-4D97-AF65-F5344CB8AC3E}">
        <p14:creationId xmlns:p14="http://schemas.microsoft.com/office/powerpoint/2010/main" val="403567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E6E70-1E24-4F49-B4F0-96E58CE1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How?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446DEFC3-7029-43F0-E679-E6A7CB0EC1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52545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EF20D-781A-98F5-086A-C826A13F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Lyla Latif, Transforming the International Tax Architecture (Tunis, 24 June 2024)</a:t>
            </a:r>
          </a:p>
        </p:txBody>
      </p:sp>
    </p:spTree>
    <p:extLst>
      <p:ext uri="{BB962C8B-B14F-4D97-AF65-F5344CB8AC3E}">
        <p14:creationId xmlns:p14="http://schemas.microsoft.com/office/powerpoint/2010/main" val="124801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999</Words>
  <Application>Microsoft Macintosh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Transforming the International Tax Architecture: UNFCITC</vt:lpstr>
      <vt:lpstr>3 Questions </vt:lpstr>
      <vt:lpstr>What? </vt:lpstr>
      <vt:lpstr>Why?</vt:lpstr>
      <vt:lpstr>Judicial capture</vt:lpstr>
      <vt:lpstr>STTR</vt:lpstr>
      <vt:lpstr>AI</vt:lpstr>
      <vt:lpstr>Tunisia</vt:lpstr>
      <vt:lpstr>How?</vt:lpstr>
      <vt:lpstr>New Rules: Tax adjudication</vt:lpstr>
      <vt:lpstr>New Rules: Taxing Norms</vt:lpstr>
      <vt:lpstr>Exit Tax and the UNFCITC</vt:lpstr>
      <vt:lpstr>New Rules: AI</vt:lpstr>
      <vt:lpstr>Links to AI taxation ideas</vt:lpstr>
      <vt:lpstr>Discussion/Questions  X: @LylaALatif Email: latif@lai-latif.com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the International Tax Architecture: UNFCITC</dc:title>
  <dc:creator>Lyla Latif</dc:creator>
  <cp:lastModifiedBy>Lyla Latif</cp:lastModifiedBy>
  <cp:revision>10</cp:revision>
  <dcterms:created xsi:type="dcterms:W3CDTF">2024-06-23T22:59:38Z</dcterms:created>
  <dcterms:modified xsi:type="dcterms:W3CDTF">2024-06-24T13:19:12Z</dcterms:modified>
</cp:coreProperties>
</file>