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1" r:id="rId4"/>
    <p:sldId id="256" r:id="rId5"/>
    <p:sldId id="259" r:id="rId6"/>
    <p:sldId id="284" r:id="rId7"/>
    <p:sldId id="262" r:id="rId8"/>
    <p:sldId id="273" r:id="rId9"/>
    <p:sldId id="285" r:id="rId10"/>
    <p:sldId id="263" r:id="rId11"/>
    <p:sldId id="264" r:id="rId12"/>
    <p:sldId id="265" r:id="rId13"/>
    <p:sldId id="266" r:id="rId14"/>
    <p:sldId id="281" r:id="rId15"/>
    <p:sldId id="267" r:id="rId16"/>
    <p:sldId id="272" r:id="rId17"/>
    <p:sldId id="274" r:id="rId18"/>
    <p:sldId id="283" r:id="rId19"/>
    <p:sldId id="282" r:id="rId20"/>
    <p:sldId id="260" r:id="rId21"/>
    <p:sldId id="286" r:id="rId22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4677-AB5A-45E8-AADA-F9DC51B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671E2-984C-46FF-9062-299178C3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8CF96-221A-4F04-B2C1-D05EC5B3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D60C1-84E9-483C-ABAE-4BCA262B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F9D3-21AB-4E63-BDEC-E6FCC243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D655-FB12-4E7C-8426-B9C2C810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078DD-E749-47A9-984A-65D9D1A2A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B440-6A00-4EAA-A6BB-1396BAAC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77A6-B1CE-4DA7-BB86-EFF1BAA0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C177-79B4-4B9B-812A-85CD5ABD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686C1-1863-41A5-B02A-A641BA16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F3BF3-C43D-4498-8521-239045002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4BFC9-0F10-4505-93CE-5976E21A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5C39B-2C2B-4287-91D9-7E583113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B2224-40DE-4A80-990E-128E124A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357A-D9F5-41B7-87C8-00D358AA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3EA9-CF8C-4BAC-B8C2-2C8C5C09E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9DD9-FFD2-4E92-8E63-E964EF54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9C5B-C489-4AD5-8E2D-10CCC5F4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22526-06F3-43E8-8A1F-748F3BDD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A6A2-1EF7-41FE-8D48-6DF19684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D081-C5A8-4B3E-B58C-5165F9CAF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0AAAA-0A8A-433B-87DC-417349EF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4B9A7-762C-4EE4-BBA7-B90B4D62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187F-229A-4479-97F8-26D75065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7095-D4FE-4C68-9C4B-EDCF6526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6FE3-1565-4772-B440-3844330BF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31654-7770-4672-8321-F833C34C3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C73B-306B-4958-87D0-821A204E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B78C-869F-4001-83BA-A7024643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C8692-13C7-458A-AF47-D350CA14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5047-9662-4645-B0DD-CA60B131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2343B-F4BD-44F1-9525-39BD5A4A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EC912-0D6F-45FA-B665-AAF677464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F9288-DCC7-4BAE-A932-05E85E816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8D630-3756-456B-8BCE-DA4267F28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92973-CDB3-40AF-B41D-539D1EF3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2996-7679-4F68-B1D2-7A498292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C56E-9584-4569-A2CE-07C279A0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6951-E2C6-4897-B475-6918557A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A3878-9321-4B8E-A33B-83EA792D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40285-F020-4CFC-BCB1-F50069E4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4A292-58E3-440D-989C-37B01C07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2A7F0-7CAF-4D25-92DD-2E5A3E10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2F56D-5E91-49A3-BA5E-D64A5FD6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46471-4A77-4780-AE75-046AEFFE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F2A-F1CC-41EC-8E70-10525881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4972-671D-4AA0-A538-92FEFEC3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FE395-BE46-417F-A626-4CC93244F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7D4F5-536C-4DFA-9311-7576FB7D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BE72E-F0A4-4ECF-9442-620DB61A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5984B-3335-41E1-B286-765056FC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2F16-BC10-4988-911F-8E831F58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1BFDD-F8B2-4B5F-8A35-1AD1810A3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21E12-F8B7-4741-813D-52F0BA23B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B78BA-0F45-4028-86BC-2DE6E98A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0CA8D-8299-4F6D-BC85-D5FE788E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EAF26-DBB1-4D93-B90A-E500EFAE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2356E-8F3F-4909-8F8F-C83536B4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DA6A3-C967-47A1-AEE9-60F7CA86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DD04-00C4-47C8-8B2D-087754FC2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5C5E-50D7-488A-801E-9FE985B9035A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BF91-96FF-4265-A459-E9EDC83A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25A7-5CA9-4E68-BC09-4F7CE6CF7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B0D1-DAF1-4904-825D-FD7D0C96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7" Type="http://schemas.openxmlformats.org/officeDocument/2006/relationships/image" Target="../media/image3.png"/><Relationship Id="rId2" Type="http://schemas.microsoft.com/office/2007/relationships/media" Target="../media/media21.m4a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7981B6EC-5E18-4A93-8CC9-5B3D4655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" y="0"/>
            <a:ext cx="6643622" cy="6706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7856C4-E4C5-48E6-B297-FF397C268B58}"/>
              </a:ext>
            </a:extLst>
          </p:cNvPr>
          <p:cNvSpPr/>
          <p:nvPr/>
        </p:nvSpPr>
        <p:spPr>
          <a:xfrm>
            <a:off x="7550268" y="809754"/>
            <a:ext cx="42398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But first, a father, a son, a brother, a friend, God fearer, life liver. And in all things fitness and life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52607-A35C-499E-89F8-918202DFC174}"/>
              </a:ext>
            </a:extLst>
          </p:cNvPr>
          <p:cNvSpPr txBox="1"/>
          <p:nvPr/>
        </p:nvSpPr>
        <p:spPr>
          <a:xfrm>
            <a:off x="9670207" y="5472569"/>
            <a:ext cx="244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egoe Script" panose="020B0504020000000003" pitchFamily="34" charset="0"/>
              </a:rPr>
              <a:t>M. Kendrick Miles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817EFE2-3435-4741-8082-7D5BCB3E7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817">
        <p:split/>
      </p:transition>
    </mc:Choice>
    <mc:Fallback>
      <p:transition spd="slow" advClick="0" advTm="10817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on the back of a bicycle&#10;&#10;Description generated with very high confidence">
            <a:extLst>
              <a:ext uri="{FF2B5EF4-FFF2-40B4-BE49-F238E27FC236}">
                <a16:creationId xmlns:a16="http://schemas.microsoft.com/office/drawing/2014/main" id="{ACE37D5C-EABD-4247-8F9C-0D32C213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76" y="0"/>
            <a:ext cx="4679156" cy="6858000"/>
          </a:xfrm>
          <a:prstGeom prst="rect">
            <a:avLst/>
          </a:prstGeom>
        </p:spPr>
      </p:pic>
      <p:pic>
        <p:nvPicPr>
          <p:cNvPr id="7" name="Picture 6" descr="A close up of a person&#10;&#10;Description generated with high confidence">
            <a:extLst>
              <a:ext uri="{FF2B5EF4-FFF2-40B4-BE49-F238E27FC236}">
                <a16:creationId xmlns:a16="http://schemas.microsoft.com/office/drawing/2014/main" id="{743704AC-6171-4059-BD86-D4BFAD066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1" y="0"/>
            <a:ext cx="4107656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9F82313-FC14-4AD6-8C5C-185D116ED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915">
        <p14:shred/>
      </p:transition>
    </mc:Choice>
    <mc:Fallback>
      <p:transition spd="slow" advClick="0" advTm="99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on the back of a bicycle&#10;&#10;Description generated with very high confidence">
            <a:extLst>
              <a:ext uri="{FF2B5EF4-FFF2-40B4-BE49-F238E27FC236}">
                <a16:creationId xmlns:a16="http://schemas.microsoft.com/office/drawing/2014/main" id="{9B1830C7-8161-4436-B4B7-920865E97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0481" cy="6858000"/>
          </a:xfrm>
          <a:prstGeom prst="rect">
            <a:avLst/>
          </a:prstGeom>
        </p:spPr>
      </p:pic>
      <p:pic>
        <p:nvPicPr>
          <p:cNvPr id="10" name="Picture 9" descr="A person standing in front of a stage&#10;&#10;Description generated with very high confidence">
            <a:extLst>
              <a:ext uri="{FF2B5EF4-FFF2-40B4-BE49-F238E27FC236}">
                <a16:creationId xmlns:a16="http://schemas.microsoft.com/office/drawing/2014/main" id="{F1CAB83B-DD53-4556-B7DE-7205FECCE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46" y="0"/>
            <a:ext cx="6842554" cy="685800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759AB97-59AA-44D7-BE07-C71F4CD32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9512">
        <p:checker/>
      </p:transition>
    </mc:Choice>
    <mc:Fallback>
      <p:transition spd="slow" advClick="0" advTm="951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EBD6ECCF-0B57-404E-93C9-A266506A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7" y="348175"/>
            <a:ext cx="6161649" cy="6161649"/>
          </a:xfrm>
          <a:prstGeom prst="rect">
            <a:avLst/>
          </a:prstGeom>
        </p:spPr>
      </p:pic>
      <p:pic>
        <p:nvPicPr>
          <p:cNvPr id="5" name="Picture 4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B7D97AC7-F247-46A0-BD01-B99486540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97" y="460717"/>
            <a:ext cx="4223189" cy="2577905"/>
          </a:xfrm>
          <a:prstGeom prst="rect">
            <a:avLst/>
          </a:prstGeom>
        </p:spPr>
      </p:pic>
      <p:pic>
        <p:nvPicPr>
          <p:cNvPr id="7" name="Picture 6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1C510F15-77A0-4BAA-B9B6-920B1EB38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9" y="3602941"/>
            <a:ext cx="5092350" cy="290688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F1CDD75-434B-4C52-8721-5033FE747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319">
        <p14:glitter pattern="hexagon"/>
      </p:transition>
    </mc:Choice>
    <mc:Fallback>
      <p:transition spd="slow" advClick="0" advTm="9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76FFE-054B-47CA-93D2-9A309CA62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06" y="733278"/>
            <a:ext cx="9584787" cy="53914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3210F1-B7E9-46D3-8D1A-97142532D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8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8782">
        <p14:vortex dir="r"/>
      </p:transition>
    </mc:Choice>
    <mc:Fallback>
      <p:transition spd="slow" advClick="0" advTm="8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on the back of a bicycle&#10;&#10;Description generated with high confidence">
            <a:extLst>
              <a:ext uri="{FF2B5EF4-FFF2-40B4-BE49-F238E27FC236}">
                <a16:creationId xmlns:a16="http://schemas.microsoft.com/office/drawing/2014/main" id="{C7593F1B-C73B-4FFB-9B06-8794819DD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" y="0"/>
            <a:ext cx="5486400" cy="6858000"/>
          </a:xfrm>
          <a:prstGeom prst="rect">
            <a:avLst/>
          </a:prstGeom>
        </p:spPr>
      </p:pic>
      <p:pic>
        <p:nvPicPr>
          <p:cNvPr id="5" name="Picture 4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E6CDA13B-2F04-476F-B294-511C1FB48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7685"/>
            <a:ext cx="5577736" cy="4183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D2B359-6DAF-4310-8598-569B212981DE}"/>
              </a:ext>
            </a:extLst>
          </p:cNvPr>
          <p:cNvSpPr/>
          <p:nvPr/>
        </p:nvSpPr>
        <p:spPr>
          <a:xfrm>
            <a:off x="6268071" y="926713"/>
            <a:ext cx="504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1D2129"/>
                </a:solidFill>
                <a:effectLst/>
                <a:latin typeface="inherit"/>
              </a:rPr>
              <a:t>In fitness and life, be your greatest competition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0C504CB-B5B1-471E-8457-929A22BF0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Click="0" advTm="13000">
        <p15:prstTrans prst="peelOff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on a couch&#10;&#10;Description generated with high confidence">
            <a:extLst>
              <a:ext uri="{FF2B5EF4-FFF2-40B4-BE49-F238E27FC236}">
                <a16:creationId xmlns:a16="http://schemas.microsoft.com/office/drawing/2014/main" id="{D5C139FC-031C-4E03-8F6D-787A23258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6502400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51EBD5D-C004-420B-AE58-0E78C7E81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247">
        <p14:window dir="vert"/>
      </p:transition>
    </mc:Choice>
    <mc:Fallback>
      <p:transition spd="slow" advClick="0" advTm="122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DB1493E-EDB0-4291-AB77-2934734A3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1437"/>
            <a:ext cx="9144000" cy="671512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7FF49-884C-49B4-B578-1D6BE31CC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5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138">
        <p15:prstTrans prst="fracture"/>
      </p:transition>
    </mc:Choice>
    <mc:Fallback>
      <p:transition spd="slow" advClick="0" advTm="10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8BFC8C43-4B55-4996-AD6C-242BDB5FF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B704020-F24B-4B62-9EEE-C1F9F110D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3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3952">
        <p15:prstTrans prst="crush"/>
      </p:transition>
    </mc:Choice>
    <mc:Fallback>
      <p:transition spd="slow" advClick="0" advTm="13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D4D4A-1607-48E4-A33E-F0B3EEA07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63" y="1620961"/>
            <a:ext cx="3788343" cy="2999105"/>
          </a:xfrm>
          <a:prstGeom prst="rect">
            <a:avLst/>
          </a:prstGeom>
        </p:spPr>
      </p:pic>
      <p:pic>
        <p:nvPicPr>
          <p:cNvPr id="5" name="Picture 4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A90205B7-8422-44E1-A150-737270427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74" y="576777"/>
            <a:ext cx="3536354" cy="5190978"/>
          </a:xfrm>
          <a:prstGeom prst="rect">
            <a:avLst/>
          </a:prstGeom>
        </p:spPr>
      </p:pic>
      <p:pic>
        <p:nvPicPr>
          <p:cNvPr id="7" name="Picture 6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52278207-82B3-414E-A152-BA614F306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" y="161780"/>
            <a:ext cx="3769380" cy="602097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12CFB9C-3D1D-4F47-AD99-41398C75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2884">
        <p14:switch dir="r"/>
      </p:transition>
    </mc:Choice>
    <mc:Fallback>
      <p:transition spd="slow" advClick="0" advTm="12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1DF4BA93-1B57-44CC-8A9F-A22F7E682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512AE5-3C58-4C5D-8F00-38E7D2F5D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1179">
        <p14:ripple/>
      </p:transition>
    </mc:Choice>
    <mc:Fallback>
      <p:transition spd="slow" advClick="0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5D70-CAF2-435D-9DC9-8D0F13F88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5B9D4-3AB9-44D9-A915-F7C8F9134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B906E-CE3A-47BF-AB33-F58712B96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2" y="0"/>
            <a:ext cx="9527757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0CF60F5-50C4-476D-A839-83F4AB1C9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3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369">
        <p14:ripple/>
      </p:transition>
    </mc:Choice>
    <mc:Fallback>
      <p:transition spd="slow" advClick="0" advTm="8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A2A92-9DD2-4833-B8B1-20AEA3AD4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1" y="0"/>
            <a:ext cx="6879498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3B3BCD-358C-4E20-A3A3-79996E2E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9142">
        <p14:vortex dir="r"/>
      </p:transition>
    </mc:Choice>
    <mc:Fallback>
      <p:transition spd="slow" advClick="0" advTm="9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910B75-BD10-45E0-96EE-0833453A1E81}"/>
              </a:ext>
            </a:extLst>
          </p:cNvPr>
          <p:cNvSpPr/>
          <p:nvPr/>
        </p:nvSpPr>
        <p:spPr>
          <a:xfrm>
            <a:off x="0" y="1547446"/>
            <a:ext cx="1219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Ironman destinations completed in the United States, Cuba, Brazil, Cozumel, Cabo, and Australia.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Half Ironman distance races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full marathons in 12 different states  that includes Alaska (38 to go)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30 or so half marathons.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Spartan races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Tough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Mudder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20 or so triathlons of smaller distances completed.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of this has been done since October 2011 which was my first sprint triathlon.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somewhere in the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neigborhood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70 to 80 medals but I’ve actually never counted.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M4T4 – Made For What You Train For </a:t>
            </a:r>
          </a:p>
          <a:p>
            <a:pPr algn="ctr"/>
            <a:r>
              <a:rPr lang="en-US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brand with a concept applicable to all things progressive. In your life #</a:t>
            </a:r>
            <a:r>
              <a:rPr lang="en-US" sz="2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WhatAreYouMadeFor</a:t>
            </a:r>
            <a:endParaRPr lang="en-US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6EC447-80E7-4C46-B524-E3506216B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49" y="5494677"/>
            <a:ext cx="944051" cy="9416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BE9460-4320-479B-88F9-E982DF73039C}"/>
              </a:ext>
            </a:extLst>
          </p:cNvPr>
          <p:cNvSpPr/>
          <p:nvPr/>
        </p:nvSpPr>
        <p:spPr>
          <a:xfrm>
            <a:off x="6837329" y="158656"/>
            <a:ext cx="5354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 Kendrick Miles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E98FA16-C236-44B3-9803-2E0E0BFCC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019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30529">
        <p15:prstTrans prst="curtains"/>
      </p:transition>
    </mc:Choice>
    <mc:Fallback>
      <p:transition spd="slow" advClick="0" advTm="305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0A5C0-7F26-46F9-8A72-4A056128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89ED87C-6036-4EFA-8F11-CDA22F6D3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8962">
        <p14:flash/>
      </p:transition>
    </mc:Choice>
    <mc:Fallback>
      <p:transition spd="slow" advClick="0" advTm="8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D59F95-4145-4200-9694-D34012A85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4" y="0"/>
            <a:ext cx="743886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155C1-60F0-4693-A24D-755261AAA2C0}"/>
              </a:ext>
            </a:extLst>
          </p:cNvPr>
          <p:cNvSpPr/>
          <p:nvPr/>
        </p:nvSpPr>
        <p:spPr>
          <a:xfrm>
            <a:off x="8384344" y="1138535"/>
            <a:ext cx="3474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effectLst/>
                <a:latin typeface="inherit"/>
              </a:rPr>
              <a:t>He wants us to be the leaders we were meant to be. Be </a:t>
            </a:r>
          </a:p>
          <a:p>
            <a:r>
              <a:rPr lang="en-US" sz="3600" b="1" i="0" dirty="0">
                <a:effectLst/>
                <a:latin typeface="inherit"/>
              </a:rPr>
              <a:t> #</a:t>
            </a:r>
            <a:r>
              <a:rPr lang="en-US" sz="3600" b="1" i="0" dirty="0" err="1">
                <a:effectLst/>
                <a:latin typeface="inherit"/>
              </a:rPr>
              <a:t>MadeForWhatYouTrain</a:t>
            </a:r>
            <a:r>
              <a:rPr lang="en-US" sz="3600" b="1" dirty="0" err="1">
                <a:latin typeface="inherit"/>
              </a:rPr>
              <a:t>For</a:t>
            </a:r>
            <a:r>
              <a:rPr lang="en-US" sz="3600" b="1" i="0" dirty="0">
                <a:effectLst/>
                <a:latin typeface="inherit"/>
              </a:rPr>
              <a:t> in fitness and in life. #M4T4. </a:t>
            </a:r>
            <a:endParaRPr lang="en-US" sz="36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FFA244-49C3-4A5E-849F-EC84A3434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11002">
        <p14:ferris dir="l"/>
      </p:transition>
    </mc:Choice>
    <mc:Fallback>
      <p:transition spd="slow" advClick="0" advTm="11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83669-2E16-499C-B1F9-A434BBA7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335206"/>
            <a:ext cx="5873262" cy="5873262"/>
          </a:xfrm>
          <a:prstGeom prst="rect">
            <a:avLst/>
          </a:prstGeom>
        </p:spPr>
      </p:pic>
      <p:pic>
        <p:nvPicPr>
          <p:cNvPr id="7" name="Picture 6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F33B43C9-D5B7-4463-9463-12CB1DDE5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0"/>
            <a:ext cx="5829300" cy="654367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48A4741-C5F7-4041-9854-EB7D4BAB4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9153">
        <p15:prstTrans prst="wind"/>
      </p:transition>
    </mc:Choice>
    <mc:Fallback>
      <p:transition spd="slow" advClick="0" advTm="9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car&#10;&#10;Description generated with very high confidence">
            <a:extLst>
              <a:ext uri="{FF2B5EF4-FFF2-40B4-BE49-F238E27FC236}">
                <a16:creationId xmlns:a16="http://schemas.microsoft.com/office/drawing/2014/main" id="{986AA13E-A814-461D-8A01-96F76C4CC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8B12E6-AF49-48A6-AD22-DF81B0ADD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516">
        <p:wheel spokes="1"/>
      </p:transition>
    </mc:Choice>
    <mc:Fallback>
      <p:transition spd="slow" advClick="0" advTm="8516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the side of a road&#10;&#10;Description generated with high confidence">
            <a:extLst>
              <a:ext uri="{FF2B5EF4-FFF2-40B4-BE49-F238E27FC236}">
                <a16:creationId xmlns:a16="http://schemas.microsoft.com/office/drawing/2014/main" id="{87C2F72D-3FE2-49EA-A8B5-956F774D4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5D968E5-A16A-4035-8A53-71BA765E3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583">
        <p14:prism isContent="1" isInverted="1"/>
      </p:transition>
    </mc:Choice>
    <mc:Fallback>
      <p:transition spd="slow" advClick="0" advTm="9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05DA675A-AE6C-47C9-91A4-641D50B1F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4" y="0"/>
            <a:ext cx="66250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750342-8329-40C9-9CFC-9F557A873D82}"/>
              </a:ext>
            </a:extLst>
          </p:cNvPr>
          <p:cNvSpPr/>
          <p:nvPr/>
        </p:nvSpPr>
        <p:spPr>
          <a:xfrm>
            <a:off x="7765366" y="521124"/>
            <a:ext cx="41874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I'm just a guy... </a:t>
            </a:r>
          </a:p>
          <a:p>
            <a:pPr algn="ctr"/>
            <a:r>
              <a:rPr lang="en-US" sz="3000" b="1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doing some stuff that you can. My heart beats like yours; my blood courses like yours; my eyes see like yours; my mind wants like yours. I'm made like you; inspired by you. I'm made for life, I train for life. </a:t>
            </a:r>
            <a:endParaRPr lang="en-US" sz="30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6E06D95-2183-45B3-9047-1A452A178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1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560">
        <p14:reveal/>
      </p:transition>
    </mc:Choice>
    <mc:Fallback>
      <p:transition spd="slow" advClick="0" advTm="12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person&#10;&#10;Description generated with very high confidence">
            <a:extLst>
              <a:ext uri="{FF2B5EF4-FFF2-40B4-BE49-F238E27FC236}">
                <a16:creationId xmlns:a16="http://schemas.microsoft.com/office/drawing/2014/main" id="{DC8F8BBF-2452-40D7-A41C-62B4BA89E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35" y="0"/>
            <a:ext cx="4850606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68C4DC8-D7AE-4631-9F35-12D8B3DD0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9497">
        <p15:prstTrans prst="fracture"/>
      </p:transition>
    </mc:Choice>
    <mc:Fallback>
      <p:transition spd="slow" advClick="0" advTm="9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146</Words>
  <Application>Microsoft Office PowerPoint</Application>
  <PresentationFormat>Widescreen</PresentationFormat>
  <Paragraphs>20</Paragraphs>
  <Slides>21</Slides>
  <Notes>0</Notes>
  <HiddenSlides>0</HiddenSlides>
  <MMClips>21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inherit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Syretta Clyde</dc:creator>
  <cp:lastModifiedBy>Syretta Clyde</cp:lastModifiedBy>
  <cp:revision>16</cp:revision>
  <dcterms:created xsi:type="dcterms:W3CDTF">2018-03-17T05:02:15Z</dcterms:created>
  <dcterms:modified xsi:type="dcterms:W3CDTF">2018-03-20T00:50:14Z</dcterms:modified>
</cp:coreProperties>
</file>