
<file path=[Content_Types].xml><?xml version="1.0" encoding="utf-8"?>
<Types xmlns="http://schemas.openxmlformats.org/package/2006/content-types">
  <Default Extension="gif" ContentType="image/gif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8" r:id="rId3"/>
    <p:sldId id="260" r:id="rId4"/>
    <p:sldId id="259" r:id="rId5"/>
    <p:sldId id="261" r:id="rId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3DE1F7-40C2-4024-BC11-2B0A77477D33}" v="80" dt="2021-11-24T22:06:39.568"/>
    <p1510:client id="{EBF149C5-27B6-4CC6-85CD-C3FC18819A40}" v="1" dt="2021-11-24T21:45:46.0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Click="0" advTm="1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Click="0" advTm="1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Click="0" advTm="1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Click="0" advTm="1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Click="0" advTm="1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Click="0" advTm="1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Click="0" advTm="1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Click="0" advTm="1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Click="0" advTm="1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Click="0" advTm="1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Click="0" advTm="1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advClick="0" advTm="15000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629841" y="120015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dirty="0"/>
              <a:t> </a:t>
            </a:r>
            <a:endParaRPr dirty="0"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2"/>
          </p:nvPr>
        </p:nvSpPr>
        <p:spPr>
          <a:xfrm>
            <a:off x="1973526" y="719091"/>
            <a:ext cx="45719" cy="4381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dirty="0"/>
          </a:p>
        </p:txBody>
      </p:sp>
      <p:pic>
        <p:nvPicPr>
          <p:cNvPr id="87" name="Google Shape;87;p13" descr="A green and yellow sign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5704" y="3643494"/>
            <a:ext cx="5036866" cy="1835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2725" y="821425"/>
            <a:ext cx="2802825" cy="2711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1473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lvl="0" indent="-571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  </a:t>
            </a:r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/>
                <a:ea typeface="Arial"/>
                <a:cs typeface="Arial"/>
                <a:sym typeface="Arial"/>
              </a:rPr>
              <a:t>Benefits Of Hydrogen Water </a:t>
            </a:r>
            <a:endParaRPr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4294967295"/>
          </p:nvPr>
        </p:nvSpPr>
        <p:spPr>
          <a:xfrm>
            <a:off x="0" y="2112885"/>
            <a:ext cx="9144000" cy="4580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8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Powerful Antioxidant</a:t>
            </a:r>
            <a:endParaRPr sz="8400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sz="84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8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Promotes Steady Energy</a:t>
            </a:r>
            <a:endParaRPr sz="8400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sz="84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8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Reduces Inflammation </a:t>
            </a:r>
            <a:endParaRPr sz="8400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sz="84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8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Boosts Health at the Cellular Level</a:t>
            </a:r>
            <a:endParaRPr sz="8400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4572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dirty="0">
              <a:solidFill>
                <a:schemeClr val="accent1"/>
              </a:solidFill>
            </a:endParaRPr>
          </a:p>
          <a:p>
            <a:pPr marL="22860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</a:pPr>
            <a:endParaRPr sz="1700" dirty="0">
              <a:solidFill>
                <a:schemeClr val="accent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en-US" sz="1700" dirty="0"/>
              <a:t>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br>
              <a:rPr lang="en-US" sz="4400" b="1" dirty="0"/>
            </a:b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THE REAL ENERGY DRINK </a:t>
            </a:r>
            <a:endParaRPr sz="4400" b="1" dirty="0">
              <a:ln>
                <a:solidFill>
                  <a:schemeClr val="tx1"/>
                </a:solidFill>
              </a:ln>
              <a:solidFill>
                <a:srgbClr val="00B0F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2"/>
          </p:nvPr>
        </p:nvSpPr>
        <p:spPr>
          <a:xfrm>
            <a:off x="0" y="1112362"/>
            <a:ext cx="9144000" cy="574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Pre &amp; Post - Workout Energy Drink </a:t>
            </a:r>
            <a:endParaRPr sz="3200" dirty="0">
              <a:ln>
                <a:solidFill>
                  <a:schemeClr val="tx1"/>
                </a:solidFill>
              </a:ln>
              <a:solidFill>
                <a:srgbClr val="00B0F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sz="3200" b="1" dirty="0">
              <a:solidFill>
                <a:srgbClr val="00B0F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3200" b="1" dirty="0"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Promotes Quick Recovery After Workouts </a:t>
            </a:r>
            <a:endParaRPr sz="3200" dirty="0">
              <a:ln>
                <a:solidFill>
                  <a:schemeClr val="tx1"/>
                </a:solidFill>
              </a:ln>
              <a:solidFill>
                <a:srgbClr val="00B0F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sz="3200" b="1" dirty="0">
              <a:solidFill>
                <a:srgbClr val="00B0F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Introduces Steady Energy 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sz="3200" b="1" dirty="0">
              <a:ln>
                <a:solidFill>
                  <a:schemeClr val="tx1"/>
                </a:solidFill>
              </a:ln>
              <a:solidFill>
                <a:srgbClr val="00B0F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Reduces Chronic Inflammation </a:t>
            </a:r>
            <a:endParaRPr sz="3200" dirty="0">
              <a:ln>
                <a:solidFill>
                  <a:schemeClr val="tx1"/>
                </a:solidFill>
              </a:ln>
              <a:solidFill>
                <a:srgbClr val="00B0F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sz="3200" b="1" dirty="0">
              <a:solidFill>
                <a:srgbClr val="00B0F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  Improves Endurance	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sz="3200" b="1" dirty="0">
              <a:ln>
                <a:solidFill>
                  <a:schemeClr val="tx1"/>
                </a:solidFill>
              </a:ln>
              <a:solidFill>
                <a:srgbClr val="00B0F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Increases Blood Flow</a:t>
            </a:r>
            <a:endParaRPr sz="3200" dirty="0">
              <a:ln>
                <a:solidFill>
                  <a:schemeClr val="tx1"/>
                </a:solidFill>
              </a:ln>
              <a:solidFill>
                <a:srgbClr val="00B0F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sz="3200" b="1" dirty="0">
              <a:solidFill>
                <a:srgbClr val="00B0F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Complete Hydration </a:t>
            </a:r>
            <a:endParaRPr sz="3200" dirty="0">
              <a:ln>
                <a:solidFill>
                  <a:schemeClr val="tx1"/>
                </a:solidFill>
              </a:ln>
              <a:solidFill>
                <a:srgbClr val="00B0F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dirty="0"/>
          </a:p>
        </p:txBody>
      </p:sp>
    </p:spTree>
  </p:cSld>
  <p:clrMapOvr>
    <a:masterClrMapping/>
  </p:clrMapOvr>
  <p:transition advClick="0" advTm="15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357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1" dirty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IMPROVES  COGNITIVE  PERFORMANCE  </a:t>
            </a:r>
            <a:endParaRPr b="1" dirty="0"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2"/>
          </p:nvPr>
        </p:nvSpPr>
        <p:spPr>
          <a:xfrm>
            <a:off x="1" y="1150070"/>
            <a:ext cx="9143999" cy="5707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</a:pPr>
            <a:r>
              <a:rPr lang="en-US" sz="52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     </a:t>
            </a:r>
            <a:endParaRPr sz="5200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</a:pPr>
            <a:endParaRPr sz="5200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</a:pPr>
            <a:r>
              <a:rPr lang="en-US" sz="52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INCREASES FOCUS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</a:pPr>
            <a:endParaRPr sz="52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</a:pPr>
            <a:r>
              <a:rPr lang="en-US" sz="52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IMPROVES MEMORY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</a:pPr>
            <a:endParaRPr lang="en-US" sz="52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</a:pPr>
            <a:r>
              <a:rPr lang="en-US" sz="52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IMPROVES SLEEP 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</a:pPr>
            <a:endParaRPr sz="5200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 b="1" dirty="0"/>
              <a:t> 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dirty="0"/>
          </a:p>
        </p:txBody>
      </p:sp>
    </p:spTree>
  </p:cSld>
  <p:clrMapOvr>
    <a:masterClrMapping/>
  </p:clrMapOvr>
  <p:transition advClick="0" advTm="15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-114626" y="-1"/>
            <a:ext cx="9258625" cy="1267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400"/>
              <a:buFont typeface="Calibri"/>
              <a:buNone/>
            </a:pPr>
            <a:r>
              <a:rPr lang="en-US" sz="5400" b="1" dirty="0">
                <a:solidFill>
                  <a:srgbClr val="FEFEFE"/>
                </a:solidFill>
              </a:rPr>
              <a:t>                </a:t>
            </a:r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Health Benefits </a:t>
            </a:r>
            <a:endParaRPr sz="5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2"/>
          </p:nvPr>
        </p:nvSpPr>
        <p:spPr>
          <a:xfrm>
            <a:off x="0" y="1647730"/>
            <a:ext cx="9144000" cy="5210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IMPROVES YOUR HEALTH AT THE CELLULAR LEVEL</a:t>
            </a:r>
            <a:endParaRPr sz="28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sz="28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PROMOTES A HEALTHY IMMUNE SYSTEM</a:t>
            </a:r>
            <a:endParaRPr sz="28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sz="28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 sz="3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FIGHTS FREE RADICAL CELLS</a:t>
            </a:r>
            <a:endParaRPr sz="30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sz="28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 sz="3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IMPROVES COGNITIVE FUNCTION</a:t>
            </a:r>
            <a:endParaRPr sz="30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sz="28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REDUCES STRESS LEVELS</a:t>
            </a:r>
            <a:endParaRPr sz="28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sz="28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IMPROVES YOUR MOOD  </a:t>
            </a:r>
            <a:endParaRPr sz="28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dirty="0"/>
          </a:p>
        </p:txBody>
      </p:sp>
      <p:sp>
        <p:nvSpPr>
          <p:cNvPr id="117" name="Google Shape;117;p18"/>
          <p:cNvSpPr txBox="1"/>
          <p:nvPr/>
        </p:nvSpPr>
        <p:spPr>
          <a:xfrm>
            <a:off x="11633775" y="1986725"/>
            <a:ext cx="735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fade/>
      </p:transition>
    </mc:Choice>
    <mc:Fallback xmlns="">
      <p:transition spd="slow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93</Words>
  <Application>Microsoft Office PowerPoint</Application>
  <PresentationFormat>On-screen Show (4:3)</PresentationFormat>
  <Paragraphs>52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 </vt:lpstr>
      <vt:lpstr>      Benefits Of Hydrogen Water </vt:lpstr>
      <vt:lpstr> THE REAL ENERGY DRINK </vt:lpstr>
      <vt:lpstr>IMPROVES  COGNITIVE  PERFORMANCE  </vt:lpstr>
      <vt:lpstr>                Health Benefits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Jen Smith</dc:creator>
  <cp:lastModifiedBy>Jen Smith</cp:lastModifiedBy>
  <cp:revision>7</cp:revision>
  <dcterms:modified xsi:type="dcterms:W3CDTF">2021-12-09T00:02:21Z</dcterms:modified>
</cp:coreProperties>
</file>