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AB"/>
    <a:srgbClr val="FF6600"/>
    <a:srgbClr val="FF3300"/>
    <a:srgbClr val="0DD1FF"/>
    <a:srgbClr val="00B7E2"/>
    <a:srgbClr val="0000FF"/>
    <a:srgbClr val="D3802D"/>
    <a:srgbClr val="47AFEF"/>
    <a:srgbClr val="47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79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313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24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4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068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486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911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2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68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63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51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32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2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61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85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6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6600"/>
            </a:gs>
            <a:gs pos="100000">
              <a:srgbClr val="0DD1FF"/>
            </a:gs>
            <a:gs pos="100000">
              <a:schemeClr val="accent1">
                <a:lumMod val="45000"/>
                <a:lumOff val="55000"/>
              </a:schemeClr>
            </a:gs>
            <a:gs pos="15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CE0DA5-1ED9-4F93-90F7-01B531B6086C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8244EB-62DB-463C-B1E1-8247C0C18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390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81AB"/>
            </a:gs>
            <a:gs pos="100000">
              <a:srgbClr val="FF81AB"/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079FCBE-3886-478B-8743-7E2FA0ADA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56" y="4522763"/>
            <a:ext cx="8496887" cy="2335237"/>
          </a:xfrm>
        </p:spPr>
        <p:txBody>
          <a:bodyPr>
            <a:normAutofit fontScale="40000" lnSpcReduction="20000"/>
          </a:bodyPr>
          <a:lstStyle/>
          <a:p>
            <a:pPr algn="just">
              <a:spcBef>
                <a:spcPts val="0"/>
              </a:spcBef>
              <a:spcAft>
                <a:spcPts val="800"/>
              </a:spcAft>
            </a:pPr>
            <a:endParaRPr lang="es-ES" sz="1800" cap="none" dirty="0">
              <a:solidFill>
                <a:schemeClr val="tx1"/>
              </a:solidFill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s-ES" sz="6200" b="1" cap="none" dirty="0">
                <a:solidFill>
                  <a:schemeClr val="tx1"/>
                </a:solidFill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DOMINGO</a:t>
            </a:r>
            <a:endParaRPr lang="es-MX" sz="6200" b="1" cap="none" dirty="0">
              <a:solidFill>
                <a:schemeClr val="tx1"/>
              </a:solidFill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s-ES" sz="6200" cap="none" dirty="0">
                <a:solidFill>
                  <a:schemeClr val="tx1"/>
                </a:solidFill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 </a:t>
            </a:r>
            <a:endParaRPr lang="es-MX" sz="6200" cap="none" dirty="0">
              <a:solidFill>
                <a:schemeClr val="tx1"/>
              </a:solidFill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s-ES" sz="6200" cap="none" dirty="0">
                <a:solidFill>
                  <a:schemeClr val="tx1"/>
                </a:solidFill>
                <a:latin typeface="Gadugi" panose="020B0502040204020203" pitchFamily="34" charset="0"/>
                <a:ea typeface="Gadugi" panose="020B0502040204020203" pitchFamily="34" charset="0"/>
                <a:cs typeface="Times New Roman" panose="02020603050405020304" pitchFamily="18" charset="0"/>
              </a:rPr>
              <a:t>Asistir a la celebración eucarística y pedir por la vocación de cada uno de los miembros de nuestra familia.</a:t>
            </a:r>
            <a:endParaRPr lang="es-MX" sz="6200" cap="none" dirty="0">
              <a:solidFill>
                <a:schemeClr val="tx1"/>
              </a:solidFill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s-ES" sz="6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6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</a:pPr>
            <a:endParaRPr lang="es-MX" sz="600" cap="none" dirty="0">
              <a:solidFill>
                <a:schemeClr val="tx1"/>
              </a:solidFill>
              <a:latin typeface="Gadugi" panose="020B0502040204020203" pitchFamily="34" charset="0"/>
              <a:ea typeface="Gadugi" panose="020B05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DC07A7E-A3BA-4C19-9658-B21323272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9" y="585763"/>
            <a:ext cx="7874000" cy="393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260095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20794">
        <p15:prstTrans prst="pageCurlDouble"/>
      </p:transition>
    </mc:Choice>
    <mc:Fallback>
      <p:transition spd="slow" advTm="20794">
        <p:fade/>
      </p:transition>
    </mc:Fallback>
  </mc:AlternateContent>
</p:sld>
</file>

<file path=ppt/theme/theme1.xml><?xml version="1.0" encoding="utf-8"?>
<a:theme xmlns:a="http://schemas.openxmlformats.org/drawingml/2006/main" name="Gota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456</TotalTime>
  <Words>23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Gadugi</vt:lpstr>
      <vt:lpstr>Tw Cen MT</vt:lpstr>
      <vt:lpstr>Gota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LUNES POR TODAS LAS VOCACIONES   Mamá: en este día, reunidos en nombre de nuestro Señor Jesucristo, pedimos por la vocación de todos los miembros de la Iglesia, y de nuestra familia, conscientes que desde el momento de nuestro bautismo somos parte del gran pueblo de Dios, en el cual cada uno debe cumplir una misión para construir su reino. </dc:title>
  <dc:creator>PC-MADREDORIA</dc:creator>
  <cp:lastModifiedBy>PC-MADREDORIA</cp:lastModifiedBy>
  <cp:revision>38</cp:revision>
  <dcterms:created xsi:type="dcterms:W3CDTF">2020-12-10T16:53:07Z</dcterms:created>
  <dcterms:modified xsi:type="dcterms:W3CDTF">2020-12-18T20:13:38Z</dcterms:modified>
</cp:coreProperties>
</file>