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9" r:id="rId2"/>
    <p:sldId id="260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1FF"/>
    <a:srgbClr val="00B7E2"/>
    <a:srgbClr val="0000FF"/>
    <a:srgbClr val="D3802D"/>
    <a:srgbClr val="47AFEF"/>
    <a:srgbClr val="47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79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13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24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40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806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486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091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62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8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63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51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32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761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685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6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995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7E2"/>
            </a:gs>
            <a:gs pos="100000">
              <a:srgbClr val="0DD1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390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079FCBE-3886-478B-8743-7E2FA0ADA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562" y="784127"/>
            <a:ext cx="3937949" cy="5627369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s-ES" sz="3200" b="1" cap="none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JUEVES </a:t>
            </a:r>
          </a:p>
          <a:p>
            <a:pPr>
              <a:spcBef>
                <a:spcPts val="0"/>
              </a:spcBef>
            </a:pPr>
            <a:r>
              <a:rPr lang="es-ES" sz="3200" b="1" cap="none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POR LOS SACERDOTES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200" cap="none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ORACIÓN INICIAL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200" cap="none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cap="none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Papá: </a:t>
            </a:r>
            <a:r>
              <a:rPr lang="es-ES" sz="3200" cap="none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Cristo, Buen Pastor, en este día en que recordamos los tres regalos que nos hiciste el jueves santo, te encomendamos a todos tus sacerdotes, bendícelos y sostenlos en la ﬁdelidad y santidad a la que los has llamado.  Rogamos al Padre "Dueño de la mies" como Tú lo mandaste, que envíe más trabajadores a su viña y elevamos nuestra oración con conﬁanza y esperanza, reconociendo que sólo Él puede llamar y enviar a sus obreros.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9037B7-1671-41E2-988B-BA39015B99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1" r="20955"/>
          <a:stretch/>
        </p:blipFill>
        <p:spPr>
          <a:xfrm>
            <a:off x="4572000" y="1216562"/>
            <a:ext cx="4403188" cy="4762500"/>
          </a:xfrm>
          <a:prstGeom prst="rect">
            <a:avLst/>
          </a:prstGeom>
        </p:spPr>
      </p:pic>
      <p:pic>
        <p:nvPicPr>
          <p:cNvPr id="2" name="Yani-The mermaid">
            <a:hlinkClick r:id="" action="ppaction://media"/>
            <a:extLst>
              <a:ext uri="{FF2B5EF4-FFF2-40B4-BE49-F238E27FC236}">
                <a16:creationId xmlns:a16="http://schemas.microsoft.com/office/drawing/2014/main" id="{4609445D-F5D6-4A94-B3FC-8377EBB0E8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0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3758">
        <p15:prstTrans prst="fallOver"/>
      </p:transition>
    </mc:Choice>
    <mc:Fallback xmlns="">
      <p:transition spd="slow" advTm="33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27E3B8-B137-44F8-B73A-3AD2E347A4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4536" y="640081"/>
            <a:ext cx="8894928" cy="621791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Oración de los ﬁeles </a:t>
            </a:r>
            <a:endParaRPr lang="es-MX" sz="2600" b="1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Papá: </a:t>
            </a:r>
            <a:r>
              <a:rPr lang="es-ES" sz="2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Al Padre de todos los dones, que nos ha elegido en Cristo para desempeñar en la Iglesia diversas tareas y funciones en bien de todos, oremos diciendo: </a:t>
            </a:r>
            <a:r>
              <a:rPr lang="es-ES" sz="2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Señor, envía obreros a tu mies. </a:t>
            </a:r>
            <a:endParaRPr lang="es-MX" sz="2600" b="1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Hijo(a): </a:t>
            </a:r>
            <a:r>
              <a:rPr lang="es-ES" sz="2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Por la Iglesia, para que sea </a:t>
            </a:r>
            <a:r>
              <a:rPr lang="es-ES" sz="2600" cap="none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ﬁel</a:t>
            </a:r>
            <a:r>
              <a:rPr lang="es-ES" sz="2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en su misión de evangelizar y de llevar la Buena Nueva de Jesús. Oremos. </a:t>
            </a:r>
            <a:endParaRPr lang="es-MX" sz="2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Hijo(a): </a:t>
            </a:r>
            <a:r>
              <a:rPr lang="es-ES" sz="2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Por el Papa Francisco, para que siga siendo testimonio ante los hombres de una entrega generosa a Dios, a través del servicio a los hermanos. Oremos. </a:t>
            </a:r>
            <a:endParaRPr lang="es-MX" sz="2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Hijo(a): </a:t>
            </a:r>
            <a:r>
              <a:rPr lang="es-ES" sz="2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Por los sacerdotes de nuestra comunidad, por aquellos de quienes hemos recibido algún sacramento, por los que guían y preparan a los futuros sacerdotes, para que el Señor los conﬁrme en la generosidad y entrega y los inunde con el Espíritu de Sabiduría.  Oremos.</a:t>
            </a:r>
            <a:endParaRPr lang="es-MX" sz="2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Hijo(a): </a:t>
            </a:r>
            <a:r>
              <a:rPr lang="es-ES" sz="2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Para que el Señor suscite abundantes vocaciones sacerdotales en nuestra diócesis y en todo el mundo, y el pueblo de Dios cuente con la atención debida.  Oremos. </a:t>
            </a:r>
            <a:endParaRPr lang="es-MX" sz="2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Hijo(a): </a:t>
            </a:r>
            <a:r>
              <a:rPr lang="es-ES" sz="2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Por los jóvenes que son llamados por el Señor a ser sacerdotes, para que sean generosos y decididos al momento de hacer su opción vocacional. Oremos.</a:t>
            </a:r>
            <a:endParaRPr lang="es-MX" sz="2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28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79"/>
    </mc:Choice>
    <mc:Fallback xmlns="">
      <p:transition spd="slow" advTm="700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D341B2-0DA3-4DFA-8166-224809023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019" y="186031"/>
            <a:ext cx="8359961" cy="3022874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Padre Nuestro…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Oración Vocacional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Todos: 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¡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Oh Jesús!, Buen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Pastor, suscita en todas las comunidades: sacerdotes, religiosos, religiosas y laicos comprometidos según las necesidades de mundo que tú amas y quieres salvar.  Te confiamos nuestra Comunidad Diocesana.  Asiste con tu Espíritu a nuestros pastores y a las personas que has llamado a tu servicio.  Vuelve tu mirada de amor a los niños y jóvenes llamándolos a tu seguimiento y a todos concédenos servirte a imitación de María, Madre y modelo de todas las vocaciones.  Amén.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01FD05-9959-4B20-A47E-252ABB6C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71" y="3133776"/>
            <a:ext cx="6288258" cy="35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79"/>
    </mc:Choice>
    <mc:Fallback xmlns="">
      <p:transition spd="slow" advTm="36479"/>
    </mc:Fallback>
  </mc:AlternateContent>
</p:sld>
</file>

<file path=ppt/theme/theme1.xml><?xml version="1.0" encoding="utf-8"?>
<a:theme xmlns:a="http://schemas.openxmlformats.org/drawingml/2006/main" name="Gota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225</TotalTime>
  <Words>418</Words>
  <Application>Microsoft Office PowerPoint</Application>
  <PresentationFormat>Presentación en pantalla (4:3)</PresentationFormat>
  <Paragraphs>14</Paragraphs>
  <Slides>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Gadugi</vt:lpstr>
      <vt:lpstr>Tw Cen MT</vt:lpstr>
      <vt:lpstr>Gota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LUNES POR TODAS LAS VOCACIONES   Mamá: en este día, reunidos en nombre de nuestro Señor Jesucristo, pedimos por la vocación de todos los miembros de la Iglesia, y de nuestra familia, conscientes que desde el momento de nuestro bautismo somos parte del gran pueblo de Dios, en el cual cada uno debe cumplir una misión para construir su reino. </dc:title>
  <dc:creator>PC-MADREDORIA</dc:creator>
  <cp:lastModifiedBy>PC-MADREDORIA</cp:lastModifiedBy>
  <cp:revision>25</cp:revision>
  <dcterms:created xsi:type="dcterms:W3CDTF">2020-12-10T16:53:07Z</dcterms:created>
  <dcterms:modified xsi:type="dcterms:W3CDTF">2021-03-08T16:02:11Z</dcterms:modified>
</cp:coreProperties>
</file>