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946"/>
    <a:srgbClr val="BCBEB4"/>
    <a:srgbClr val="003366"/>
    <a:srgbClr val="FFFFFF"/>
    <a:srgbClr val="AAA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67" d="100"/>
          <a:sy n="67" d="100"/>
        </p:scale>
        <p:origin x="2160" y="84"/>
      </p:cViewPr>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38D6FE3C-34D8-4B4B-9273-D907B0A3B964}" type="datetimeFigureOut">
              <a:rPr lang="en-US"/>
              <a:t>5/3/2017</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D0FF5F4-5691-49AF-9E16-FB22826F7264}" type="datetimeFigureOut">
              <a:rPr lang="en-US"/>
              <a:t>5/3/2017</a:t>
            </a:fld>
            <a:endParaRPr/>
          </a:p>
        </p:txBody>
      </p:sp>
      <p:sp>
        <p:nvSpPr>
          <p:cNvPr id="4" name="Slide Image Placeholder 3"/>
          <p:cNvSpPr>
            <a:spLocks noGrp="1" noRot="1" noChangeAspect="1"/>
          </p:cNvSpPr>
          <p:nvPr>
            <p:ph type="sldImg" idx="2"/>
          </p:nvPr>
        </p:nvSpPr>
        <p:spPr>
          <a:xfrm>
            <a:off x="1500188" y="1173163"/>
            <a:ext cx="410210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1" name="Text Placeholder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a:lnSpc>
                <a:spcPct val="110000"/>
              </a:lnSpc>
              <a:spcBef>
                <a:spcPts val="0"/>
              </a:spcBef>
              <a:buNone/>
              <a:defRPr sz="19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25" name="Picture Placeholder 11"/>
          <p:cNvSpPr>
            <a:spLocks noGrp="1"/>
          </p:cNvSpPr>
          <p:nvPr>
            <p:ph type="pic" sz="quarter" idx="10"/>
          </p:nvPr>
        </p:nvSpPr>
        <p:spPr>
          <a:xfrm>
            <a:off x="228600" y="1546649"/>
            <a:ext cx="2880360" cy="4572000"/>
          </a:xfrm>
        </p:spPr>
        <p:txBody>
          <a:bodyPr tIns="182880">
            <a:normAutofit/>
          </a:bodyPr>
          <a:lstStyle>
            <a:lvl1pPr marL="0" indent="0" algn="ctr">
              <a:buNone/>
              <a:defRPr sz="2000"/>
            </a:lvl1pPr>
          </a:lstStyle>
          <a:p>
            <a:r>
              <a:rPr lang="en-US"/>
              <a:t>Click icon to add picture</a:t>
            </a:r>
            <a:endParaRPr dirty="0"/>
          </a:p>
        </p:txBody>
      </p:sp>
      <p:sp>
        <p:nvSpPr>
          <p:cNvPr id="28" name="Text Placeholder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a:lnSpc>
                <a:spcPct val="120000"/>
              </a:lnSpc>
              <a:spcBef>
                <a:spcPts val="600"/>
              </a:spcBef>
              <a:buNone/>
              <a:defRPr sz="12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“Quotation text”</a:t>
            </a:r>
            <a:endParaRPr dirty="0"/>
          </a:p>
        </p:txBody>
      </p:sp>
      <p:sp>
        <p:nvSpPr>
          <p:cNvPr id="26" name="Text Placeholder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a:lnSpc>
                <a:spcPct val="120000"/>
              </a:lnSpc>
              <a:spcBef>
                <a:spcPts val="600"/>
              </a:spcBef>
              <a:buNone/>
              <a:defRPr sz="1100">
                <a:solidFill>
                  <a:schemeClr val="tx2"/>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-Attribution</a:t>
            </a:r>
            <a:endParaRPr dirty="0"/>
          </a:p>
        </p:txBody>
      </p:sp>
      <p:sp>
        <p:nvSpPr>
          <p:cNvPr id="24" name="Text Placeholder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a:lnSpc>
                <a:spcPct val="100000"/>
              </a:lnSpc>
              <a:spcBef>
                <a:spcPts val="400"/>
              </a:spcBef>
              <a:buNone/>
              <a:defRPr sz="11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Return Address</a:t>
            </a:r>
            <a:endParaRPr dirty="0"/>
          </a:p>
        </p:txBody>
      </p:sp>
      <p:sp>
        <p:nvSpPr>
          <p:cNvPr id="20" name="Text Placeholder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a:lnSpc>
                <a:spcPct val="100000"/>
              </a:lnSpc>
              <a:spcBef>
                <a:spcPts val="400"/>
              </a:spcBef>
              <a:buNone/>
              <a:defRPr sz="13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Recipient Name &amp; Address</a:t>
            </a:r>
            <a:endParaRPr dirty="0"/>
          </a:p>
        </p:txBody>
      </p:sp>
      <p:sp>
        <p:nvSpPr>
          <p:cNvPr id="29" name="Picture Placeholder 11"/>
          <p:cNvSpPr>
            <a:spLocks noGrp="1"/>
          </p:cNvSpPr>
          <p:nvPr>
            <p:ph type="pic" sz="quarter" idx="25"/>
          </p:nvPr>
        </p:nvSpPr>
        <p:spPr>
          <a:xfrm>
            <a:off x="6876288" y="228600"/>
            <a:ext cx="2926080" cy="5257800"/>
          </a:xfrm>
        </p:spPr>
        <p:txBody>
          <a:bodyPr tIns="182880">
            <a:normAutofit/>
          </a:bodyPr>
          <a:lstStyle>
            <a:lvl1pPr marL="0" indent="0" algn="ctr">
              <a:buNone/>
              <a:defRPr sz="2000"/>
            </a:lvl1pPr>
          </a:lstStyle>
          <a:p>
            <a:r>
              <a:rPr lang="en-US"/>
              <a:t>Click icon to add picture</a:t>
            </a:r>
            <a:endParaRPr dirty="0"/>
          </a:p>
        </p:txBody>
      </p:sp>
      <p:sp>
        <p:nvSpPr>
          <p:cNvPr id="33" name="Text Placeholder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a:lnSpc>
                <a:spcPct val="114000"/>
              </a:lnSpc>
              <a:spcBef>
                <a:spcPts val="0"/>
              </a:spcBef>
              <a:buNone/>
              <a:defRPr sz="2200" b="1" cap="all" baseline="0">
                <a:solidFill>
                  <a:schemeClr val="accent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 name="stamp mark"/>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50000"/>
                  </a:schemeClr>
                </a:solidFill>
                <a:latin typeface="+mn-lt"/>
              </a:rPr>
              <a:t>PLACE STAMP HERE</a:t>
            </a:r>
          </a:p>
        </p:txBody>
      </p:sp>
      <p:cxnSp>
        <p:nvCxnSpPr>
          <p:cNvPr id="21" name="Straight Connector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3" name="Picture Placeholder 11" descr="This placeholder is filled with a thin rule line so you can easily move the lines around on the slide" title="Line placeholder"/>
          <p:cNvSpPr>
            <a:spLocks noGrp="1"/>
          </p:cNvSpPr>
          <p:nvPr>
            <p:ph type="pic" sz="quarter" idx="57" hasCustomPrompt="1"/>
          </p:nvPr>
        </p:nvSpPr>
        <p:spPr>
          <a:xfrm>
            <a:off x="228600" y="186434"/>
            <a:ext cx="29535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1" name="Text Placeholder 21"/>
          <p:cNvSpPr>
            <a:spLocks noGrp="1"/>
          </p:cNvSpPr>
          <p:nvPr>
            <p:ph type="body" sz="quarter" idx="20" hasCustomPrompt="1"/>
          </p:nvPr>
        </p:nvSpPr>
        <p:spPr>
          <a:xfrm>
            <a:off x="228600" y="228601"/>
            <a:ext cx="2953511" cy="508090"/>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5" name="Text Placeholder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52" name="Picture Placeholder 11" descr="This placeholder is filled with a thin rule line so you can easily move the lines around on the slide" title="Line placeholder"/>
          <p:cNvSpPr>
            <a:spLocks noGrp="1"/>
          </p:cNvSpPr>
          <p:nvPr>
            <p:ph type="pic" sz="quarter" idx="52" hasCustomPrompt="1"/>
          </p:nvPr>
        </p:nvSpPr>
        <p:spPr>
          <a:xfrm>
            <a:off x="228600" y="4278841"/>
            <a:ext cx="29535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8" name="Text Placeholder 21"/>
          <p:cNvSpPr>
            <a:spLocks noGrp="1"/>
          </p:cNvSpPr>
          <p:nvPr>
            <p:ph type="body" sz="quarter" idx="55" hasCustomPrompt="1"/>
          </p:nvPr>
        </p:nvSpPr>
        <p:spPr>
          <a:xfrm>
            <a:off x="228600" y="4269210"/>
            <a:ext cx="2953511" cy="508090"/>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4" name="Text Placeholder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12" name="Picture Placeholder 11"/>
          <p:cNvSpPr>
            <a:spLocks noGrp="1"/>
          </p:cNvSpPr>
          <p:nvPr>
            <p:ph type="pic" sz="quarter" idx="10"/>
          </p:nvPr>
        </p:nvSpPr>
        <p:spPr>
          <a:xfrm>
            <a:off x="3596831" y="228600"/>
            <a:ext cx="6273356" cy="2450592"/>
          </a:xfrm>
        </p:spPr>
        <p:txBody>
          <a:bodyPr tIns="457200">
            <a:normAutofit/>
          </a:bodyPr>
          <a:lstStyle>
            <a:lvl1pPr marL="0" indent="0" algn="ctr">
              <a:buNone/>
              <a:defRPr sz="2000"/>
            </a:lvl1pPr>
          </a:lstStyle>
          <a:p>
            <a:r>
              <a:rPr lang="en-US"/>
              <a:t>Click icon to add picture</a:t>
            </a:r>
            <a:endParaRPr dirty="0"/>
          </a:p>
        </p:txBody>
      </p:sp>
      <p:sp>
        <p:nvSpPr>
          <p:cNvPr id="75" name="Text Placeholder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44" name="Picture Placeholder 11" descr="This placeholder is filled with a thin rule line so you can easily move the lines around on the slide" title="Line placeholder"/>
          <p:cNvSpPr>
            <a:spLocks noGrp="1"/>
          </p:cNvSpPr>
          <p:nvPr>
            <p:ph type="pic" sz="quarter" idx="58" hasCustomPrompt="1"/>
          </p:nvPr>
        </p:nvSpPr>
        <p:spPr>
          <a:xfrm>
            <a:off x="3609213" y="4447992"/>
            <a:ext cx="29535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49" name="Text Placeholder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Text Placeholder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r>
              <a:rPr lang="en-US" dirty="0"/>
              <a:t> text</a:t>
            </a:r>
            <a:endParaRPr dirty="0"/>
          </a:p>
        </p:txBody>
      </p:sp>
      <p:sp>
        <p:nvSpPr>
          <p:cNvPr id="55" name="Picture Placeholder 11" descr="This placeholder is filled with a thin rule line so you can easily move the lines around on the slide" title="Line placeholder"/>
          <p:cNvSpPr>
            <a:spLocks noGrp="1"/>
          </p:cNvSpPr>
          <p:nvPr>
            <p:ph type="pic" sz="quarter" idx="63" hasCustomPrompt="1"/>
          </p:nvPr>
        </p:nvSpPr>
        <p:spPr>
          <a:xfrm>
            <a:off x="6916676" y="2916055"/>
            <a:ext cx="29535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62" name="Text Placeholder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Picture Placeholder 11"/>
          <p:cNvSpPr>
            <a:spLocks noGrp="1"/>
          </p:cNvSpPr>
          <p:nvPr>
            <p:ph type="pic" sz="quarter" idx="73"/>
          </p:nvPr>
        </p:nvSpPr>
        <p:spPr>
          <a:xfrm>
            <a:off x="6916676" y="3445173"/>
            <a:ext cx="1207008" cy="1207008"/>
          </a:xfrm>
        </p:spPr>
        <p:txBody>
          <a:bodyPr lIns="91440" tIns="91440" rIns="91440" bIns="91440">
            <a:normAutofit/>
          </a:bodyPr>
          <a:lstStyle>
            <a:lvl1pPr marL="0" indent="0" algn="ctr">
              <a:buNone/>
              <a:defRPr sz="1400"/>
            </a:lvl1pPr>
          </a:lstStyle>
          <a:p>
            <a:r>
              <a:rPr lang="en-US"/>
              <a:t>Click icon to add picture</a:t>
            </a:r>
            <a:endParaRPr dirty="0"/>
          </a:p>
        </p:txBody>
      </p:sp>
      <p:sp>
        <p:nvSpPr>
          <p:cNvPr id="63" name="Text Placeholder 21"/>
          <p:cNvSpPr>
            <a:spLocks noGrp="1"/>
          </p:cNvSpPr>
          <p:nvPr>
            <p:ph type="body" sz="quarter" idx="65" hasCustomPrompt="1"/>
          </p:nvPr>
        </p:nvSpPr>
        <p:spPr>
          <a:xfrm>
            <a:off x="8273799" y="3406609"/>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7" name="Text Placeholder 21"/>
          <p:cNvSpPr>
            <a:spLocks noGrp="1"/>
          </p:cNvSpPr>
          <p:nvPr>
            <p:ph type="body" sz="quarter" idx="78" hasCustomPrompt="1"/>
          </p:nvPr>
        </p:nvSpPr>
        <p:spPr>
          <a:xfrm>
            <a:off x="8273800" y="3625578"/>
            <a:ext cx="1596387" cy="170568"/>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79" name="Text Placeholder 21"/>
          <p:cNvSpPr>
            <a:spLocks noGrp="1"/>
          </p:cNvSpPr>
          <p:nvPr>
            <p:ph type="body" sz="quarter" idx="80" hasCustomPrompt="1"/>
          </p:nvPr>
        </p:nvSpPr>
        <p:spPr>
          <a:xfrm>
            <a:off x="8273800" y="3809933"/>
            <a:ext cx="1596387" cy="60350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65" name="Text Placeholder 21"/>
          <p:cNvSpPr>
            <a:spLocks noGrp="1"/>
          </p:cNvSpPr>
          <p:nvPr>
            <p:ph type="body" sz="quarter" idx="67" hasCustomPrompt="1"/>
          </p:nvPr>
        </p:nvSpPr>
        <p:spPr>
          <a:xfrm>
            <a:off x="8273799" y="4427223"/>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a:t>email address</a:t>
            </a:r>
            <a:endParaRPr dirty="0"/>
          </a:p>
        </p:txBody>
      </p:sp>
      <p:sp>
        <p:nvSpPr>
          <p:cNvPr id="72" name="Picture Placeholder 11"/>
          <p:cNvSpPr>
            <a:spLocks noGrp="1"/>
          </p:cNvSpPr>
          <p:nvPr>
            <p:ph type="pic" sz="quarter" idx="74"/>
          </p:nvPr>
        </p:nvSpPr>
        <p:spPr>
          <a:xfrm>
            <a:off x="6916676" y="4846320"/>
            <a:ext cx="1207008" cy="1207008"/>
          </a:xfrm>
        </p:spPr>
        <p:txBody>
          <a:bodyPr lIns="91440" tIns="91440" rIns="91440" bIns="91440">
            <a:normAutofit/>
          </a:bodyPr>
          <a:lstStyle>
            <a:lvl1pPr marL="0" indent="0" algn="ctr">
              <a:buNone/>
              <a:defRPr sz="1400"/>
            </a:lvl1pPr>
          </a:lstStyle>
          <a:p>
            <a:r>
              <a:rPr lang="en-US"/>
              <a:t>Click icon to add picture</a:t>
            </a:r>
            <a:endParaRPr dirty="0"/>
          </a:p>
        </p:txBody>
      </p:sp>
      <p:sp>
        <p:nvSpPr>
          <p:cNvPr id="66" name="Text Placeholder 21"/>
          <p:cNvSpPr>
            <a:spLocks noGrp="1"/>
          </p:cNvSpPr>
          <p:nvPr>
            <p:ph type="body" sz="quarter" idx="68" hasCustomPrompt="1"/>
          </p:nvPr>
        </p:nvSpPr>
        <p:spPr>
          <a:xfrm>
            <a:off x="8273799" y="4813081"/>
            <a:ext cx="1596388" cy="218969"/>
          </a:xfrm>
        </p:spPr>
        <p:txBody>
          <a:bodyPr lIns="0" tIns="0" rIns="0" bIns="0" anchor="ctr">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8" name="Text Placeholder 21"/>
          <p:cNvSpPr>
            <a:spLocks noGrp="1"/>
          </p:cNvSpPr>
          <p:nvPr>
            <p:ph type="body" sz="quarter" idx="79" hasCustomPrompt="1"/>
          </p:nvPr>
        </p:nvSpPr>
        <p:spPr>
          <a:xfrm>
            <a:off x="8273799" y="5032049"/>
            <a:ext cx="1596387" cy="173736"/>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80" name="Text Placeholder 21"/>
          <p:cNvSpPr>
            <a:spLocks noGrp="1"/>
          </p:cNvSpPr>
          <p:nvPr>
            <p:ph type="body" sz="quarter" idx="81" hasCustomPrompt="1"/>
          </p:nvPr>
        </p:nvSpPr>
        <p:spPr>
          <a:xfrm>
            <a:off x="8273799" y="5215051"/>
            <a:ext cx="1596387" cy="604054"/>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add</a:t>
            </a:r>
          </a:p>
        </p:txBody>
      </p:sp>
      <p:sp>
        <p:nvSpPr>
          <p:cNvPr id="68" name="Text Placeholder 21"/>
          <p:cNvSpPr>
            <a:spLocks noGrp="1"/>
          </p:cNvSpPr>
          <p:nvPr>
            <p:ph type="body" sz="quarter" idx="70" hasCustomPrompt="1"/>
          </p:nvPr>
        </p:nvSpPr>
        <p:spPr>
          <a:xfrm>
            <a:off x="8273799" y="5828370"/>
            <a:ext cx="1596388" cy="224958"/>
          </a:xfrm>
        </p:spPr>
        <p:txBody>
          <a:bodyPr lIns="0" tIns="0" rIns="0" bIns="0" anchor="ctr">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a:t>email address</a:t>
            </a:r>
            <a:endParaRPr dirty="0"/>
          </a:p>
        </p:txBody>
      </p:sp>
      <p:sp>
        <p:nvSpPr>
          <p:cNvPr id="69" name="Picture Placeholder 11" descr="This placeholder is filled with a thin rule line so you can easily move the lines around on the slide" title="Line placeholder"/>
          <p:cNvSpPr>
            <a:spLocks noGrp="1"/>
          </p:cNvSpPr>
          <p:nvPr>
            <p:ph type="pic" sz="quarter" idx="71" hasCustomPrompt="1"/>
          </p:nvPr>
        </p:nvSpPr>
        <p:spPr>
          <a:xfrm>
            <a:off x="6916676" y="6293186"/>
            <a:ext cx="2953512" cy="91440"/>
          </a:xfrm>
          <a:blipFill>
            <a:blip r:embed="rId2"/>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70" name="Text Placeholder 21"/>
          <p:cNvSpPr>
            <a:spLocks noGrp="1"/>
          </p:cNvSpPr>
          <p:nvPr>
            <p:ph type="body" sz="quarter" idx="72" hasCustomPrompt="1"/>
          </p:nvPr>
        </p:nvSpPr>
        <p:spPr>
          <a:xfrm>
            <a:off x="6916676" y="6384626"/>
            <a:ext cx="2953511" cy="261146"/>
          </a:xfrm>
        </p:spPr>
        <p:txBody>
          <a:bodyPr lIns="0" tIns="0" rIns="0" bIns="0" anchor="ctr">
            <a:noAutofit/>
          </a:bodyPr>
          <a:lstStyle>
            <a:lvl1pPr marL="0" indent="0" algn="l">
              <a:lnSpc>
                <a:spcPct val="114000"/>
              </a:lnSpc>
              <a:spcBef>
                <a:spcPts val="800"/>
              </a:spcBef>
              <a:buNone/>
              <a:defRPr sz="11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URL</a:t>
            </a:r>
            <a:endParaRPr dirty="0"/>
          </a:p>
        </p:txBody>
      </p:sp>
    </p:spTree>
    <p:extLst>
      <p:ext uri="{BB962C8B-B14F-4D97-AF65-F5344CB8AC3E}">
        <p14:creationId xmlns:p14="http://schemas.microsoft.com/office/powerpoint/2010/main" val="1184508751"/>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5/3/2017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6491579" y="0"/>
            <a:ext cx="352134"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157534" y="0"/>
            <a:ext cx="255818"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413352" y="201106"/>
            <a:ext cx="972909" cy="9899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43713" y="6118649"/>
            <a:ext cx="3086100" cy="796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611218" y="2288163"/>
            <a:ext cx="2730235" cy="461665"/>
          </a:xfrm>
          <a:prstGeom prst="rect">
            <a:avLst/>
          </a:prstGeom>
        </p:spPr>
        <p:txBody>
          <a:bodyPr wrap="none">
            <a:spAutoFit/>
          </a:bodyPr>
          <a:lstStyle/>
          <a:p>
            <a:pPr algn="ctr"/>
            <a:r>
              <a:rPr lang="en-US" sz="2400" b="1" dirty="0">
                <a:solidFill>
                  <a:schemeClr val="accent2"/>
                </a:solidFill>
              </a:rPr>
              <a:t>Thomas Galdenzi</a:t>
            </a:r>
          </a:p>
        </p:txBody>
      </p:sp>
      <p:sp>
        <p:nvSpPr>
          <p:cNvPr id="25" name="TextBox 24"/>
          <p:cNvSpPr txBox="1"/>
          <p:nvPr/>
        </p:nvSpPr>
        <p:spPr>
          <a:xfrm>
            <a:off x="3611218" y="2814685"/>
            <a:ext cx="2880361" cy="4893647"/>
          </a:xfrm>
          <a:prstGeom prst="rect">
            <a:avLst/>
          </a:prstGeom>
          <a:noFill/>
        </p:spPr>
        <p:txBody>
          <a:bodyPr wrap="square" rtlCol="0">
            <a:spAutoFit/>
          </a:bodyPr>
          <a:lstStyle/>
          <a:p>
            <a:r>
              <a:rPr lang="en-US" sz="1200" dirty="0"/>
              <a:t>Buying a home is a difficult and complicated process, But here At New Skyline Realty, we're here to help you find your dream home and watch your back during the process.</a:t>
            </a:r>
          </a:p>
          <a:p>
            <a:pPr algn="just"/>
            <a:r>
              <a:rPr lang="en-US" sz="1200" dirty="0"/>
              <a:t>Here at New Skyline Realty we realized helping small businesses get a key location is huge in making sure they are successful in this competitive world. Same with making sure are buyers or sellers get the best deal possible! </a:t>
            </a:r>
          </a:p>
          <a:p>
            <a:pPr algn="just"/>
            <a:endParaRPr lang="en-US" sz="1200" dirty="0"/>
          </a:p>
          <a:p>
            <a:pPr algn="just"/>
            <a:r>
              <a:rPr lang="en-US" sz="1200" dirty="0"/>
              <a:t>Almost 20 years into the business, New Skyline Realty has developed an amazing team of brokers and agents who help small-, medium-, and large-sized business move the economy forward every single day. Whether it's a small bicycle shop opening its doors for the first time, or a large software company moving to a new headquarters, or a first time Home buyer getting ready to buy a home. We've done it all and made sure everything went smoothly in the process. </a:t>
            </a: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6239" y="242608"/>
            <a:ext cx="1928770" cy="1957387"/>
          </a:xfrm>
          <a:prstGeom prst="rect">
            <a:avLst/>
          </a:prstGeom>
          <a:solidFill>
            <a:srgbClr val="BCBEB4"/>
          </a:solidFill>
          <a:ln w="38100" cap="sq">
            <a:solidFill>
              <a:schemeClr val="tx1"/>
            </a:solidFill>
            <a:prstDash val="solid"/>
            <a:miter lim="800000"/>
          </a:ln>
          <a:effectLst>
            <a:outerShdw blurRad="50800" dist="38100" dir="2700000" algn="tl" rotWithShape="0">
              <a:srgbClr val="000000">
                <a:alpha val="43000"/>
              </a:srgbClr>
            </a:outerShdw>
          </a:effectLst>
        </p:spPr>
      </p:pic>
      <p:sp>
        <p:nvSpPr>
          <p:cNvPr id="21" name="Rectangle 20"/>
          <p:cNvSpPr/>
          <p:nvPr/>
        </p:nvSpPr>
        <p:spPr>
          <a:xfrm>
            <a:off x="228598" y="201106"/>
            <a:ext cx="2928937" cy="2733056"/>
          </a:xfrm>
          <a:prstGeom prst="rect">
            <a:avLst/>
          </a:prstGeom>
          <a:solidFill>
            <a:schemeClr val="bg1"/>
          </a:solidFill>
        </p:spPr>
        <p:txBody>
          <a:bodyPr wrap="square">
            <a:spAutoFit/>
          </a:bodyPr>
          <a:lstStyle/>
          <a:p>
            <a:pPr>
              <a:lnSpc>
                <a:spcPct val="110000"/>
              </a:lnSpc>
            </a:pPr>
            <a:r>
              <a:rPr lang="en-US" sz="1200" kern="1400" dirty="0"/>
              <a:t>Ready to open a business and need to find prime location or are you selling or buying your first home? If so, Thomas Galdenzi with New Skyline Realty is here to help you with your residential or commercial transaction! </a:t>
            </a:r>
          </a:p>
          <a:p>
            <a:pPr>
              <a:lnSpc>
                <a:spcPct val="110000"/>
              </a:lnSpc>
            </a:pPr>
            <a:r>
              <a:rPr lang="en-US" sz="1200" kern="1400" dirty="0"/>
              <a:t> </a:t>
            </a:r>
          </a:p>
          <a:p>
            <a:pPr>
              <a:lnSpc>
                <a:spcPct val="110000"/>
              </a:lnSpc>
            </a:pPr>
            <a:r>
              <a:rPr lang="en-US" sz="1200" kern="1400" dirty="0"/>
              <a:t>What you're headquarters looks like says a lot about how your business perceives itself. Are you making the right statement about your company? Contract Thomas Galdenzi to see what's out there in your area now. </a:t>
            </a:r>
          </a:p>
        </p:txBody>
      </p:sp>
      <p:sp>
        <p:nvSpPr>
          <p:cNvPr id="22" name="TextBox 21"/>
          <p:cNvSpPr txBox="1"/>
          <p:nvPr/>
        </p:nvSpPr>
        <p:spPr>
          <a:xfrm>
            <a:off x="6843714" y="271459"/>
            <a:ext cx="3086100" cy="769441"/>
          </a:xfrm>
          <a:prstGeom prst="rect">
            <a:avLst/>
          </a:prstGeom>
          <a:noFill/>
        </p:spPr>
        <p:txBody>
          <a:bodyPr wrap="square" rtlCol="0">
            <a:spAutoFit/>
          </a:bodyPr>
          <a:lstStyle/>
          <a:p>
            <a:pPr algn="ctr"/>
            <a:r>
              <a:rPr lang="en-US" sz="2400" b="1" dirty="0">
                <a:solidFill>
                  <a:schemeClr val="accent2"/>
                </a:solidFill>
              </a:rPr>
              <a:t>Thomas Galdenzi</a:t>
            </a:r>
          </a:p>
          <a:p>
            <a:pPr algn="ctr"/>
            <a:r>
              <a:rPr lang="en-US" sz="2000" b="1" dirty="0"/>
              <a:t>TGrealtor.com</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174" y="3257532"/>
            <a:ext cx="2816799" cy="3980374"/>
          </a:xfrm>
          <a:prstGeom prst="rect">
            <a:avLst/>
          </a:prstGeom>
        </p:spPr>
      </p:pic>
      <p:sp>
        <p:nvSpPr>
          <p:cNvPr id="27" name="Rectangle 26"/>
          <p:cNvSpPr/>
          <p:nvPr/>
        </p:nvSpPr>
        <p:spPr>
          <a:xfrm>
            <a:off x="6843713" y="1400190"/>
            <a:ext cx="3086100" cy="498598"/>
          </a:xfrm>
          <a:prstGeom prst="rect">
            <a:avLst/>
          </a:prstGeom>
        </p:spPr>
        <p:txBody>
          <a:bodyPr wrap="square">
            <a:spAutoFit/>
          </a:bodyPr>
          <a:lstStyle/>
          <a:p>
            <a:pPr algn="ctr">
              <a:lnSpc>
                <a:spcPct val="110000"/>
              </a:lnSpc>
            </a:pPr>
            <a:r>
              <a:rPr lang="en-US" sz="1200" i="1" kern="1400" dirty="0">
                <a:latin typeface="Cambria" panose="02040503050406030204" pitchFamily="18" charset="0"/>
              </a:rPr>
              <a:t>“We are more then just your Broker. </a:t>
            </a:r>
          </a:p>
          <a:p>
            <a:pPr algn="ctr">
              <a:lnSpc>
                <a:spcPct val="110000"/>
              </a:lnSpc>
            </a:pPr>
            <a:r>
              <a:rPr lang="en-US" sz="1200" i="1" kern="1400" dirty="0">
                <a:latin typeface="Cambria" panose="02040503050406030204" pitchFamily="18" charset="0"/>
              </a:rPr>
              <a:t>We are your partners.”</a:t>
            </a:r>
          </a:p>
        </p:txBody>
      </p:sp>
      <p:sp>
        <p:nvSpPr>
          <p:cNvPr id="28" name="TextBox 27"/>
          <p:cNvSpPr txBox="1"/>
          <p:nvPr/>
        </p:nvSpPr>
        <p:spPr>
          <a:xfrm>
            <a:off x="7168180" y="2187069"/>
            <a:ext cx="2890224" cy="1908215"/>
          </a:xfrm>
          <a:prstGeom prst="rect">
            <a:avLst/>
          </a:prstGeom>
          <a:noFill/>
        </p:spPr>
        <p:txBody>
          <a:bodyPr wrap="square" rtlCol="0">
            <a:spAutoFit/>
          </a:bodyPr>
          <a:lstStyle/>
          <a:p>
            <a:r>
              <a:rPr lang="en-US" b="1" dirty="0"/>
              <a:t>Helping Clients with:</a:t>
            </a:r>
          </a:p>
          <a:p>
            <a:endParaRPr lang="en-US" sz="1000" b="1" u="sng" dirty="0"/>
          </a:p>
          <a:p>
            <a:r>
              <a:rPr lang="en-US" dirty="0"/>
              <a:t>Residential Real Estate </a:t>
            </a:r>
          </a:p>
          <a:p>
            <a:endParaRPr lang="en-US" dirty="0"/>
          </a:p>
          <a:p>
            <a:r>
              <a:rPr lang="en-US" dirty="0"/>
              <a:t>Commercial Real Estate</a:t>
            </a:r>
          </a:p>
          <a:p>
            <a:endParaRPr lang="en-US" dirty="0"/>
          </a:p>
          <a:p>
            <a:r>
              <a:rPr lang="en-US" dirty="0"/>
              <a:t>Property Management</a:t>
            </a:r>
          </a:p>
        </p:txBody>
      </p:sp>
      <p:sp>
        <p:nvSpPr>
          <p:cNvPr id="36" name="Flowchart: Connector 35"/>
          <p:cNvSpPr/>
          <p:nvPr/>
        </p:nvSpPr>
        <p:spPr>
          <a:xfrm>
            <a:off x="7039589" y="2725723"/>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Flowchart: Connector 36"/>
          <p:cNvSpPr/>
          <p:nvPr/>
        </p:nvSpPr>
        <p:spPr>
          <a:xfrm>
            <a:off x="7039589" y="3286108"/>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Flowchart: Connector 37"/>
          <p:cNvSpPr/>
          <p:nvPr/>
        </p:nvSpPr>
        <p:spPr>
          <a:xfrm>
            <a:off x="7039588" y="3815230"/>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ectangle 28"/>
          <p:cNvSpPr/>
          <p:nvPr/>
        </p:nvSpPr>
        <p:spPr>
          <a:xfrm>
            <a:off x="6700838" y="1145320"/>
            <a:ext cx="3357562"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710358" y="2097824"/>
            <a:ext cx="3357562" cy="45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6873822" y="6175801"/>
            <a:ext cx="3055989" cy="1360372"/>
          </a:xfrm>
          <a:prstGeom prst="rect">
            <a:avLst/>
          </a:prstGeom>
        </p:spPr>
        <p:txBody>
          <a:bodyPr wrap="square">
            <a:spAutoFit/>
          </a:bodyPr>
          <a:lstStyle/>
          <a:p>
            <a:pPr algn="ctr">
              <a:lnSpc>
                <a:spcPct val="110000"/>
              </a:lnSpc>
            </a:pPr>
            <a:r>
              <a:rPr lang="en-US" sz="1200" b="1" kern="1400" dirty="0">
                <a:solidFill>
                  <a:schemeClr val="bg1"/>
                </a:solidFill>
              </a:rPr>
              <a:t>Thomas Galdenzi, Realtor </a:t>
            </a:r>
            <a:endParaRPr lang="en-US" sz="1200" kern="1400" dirty="0">
              <a:solidFill>
                <a:schemeClr val="bg1"/>
              </a:solidFill>
            </a:endParaRPr>
          </a:p>
          <a:p>
            <a:pPr>
              <a:lnSpc>
                <a:spcPct val="110000"/>
              </a:lnSpc>
            </a:pPr>
            <a:r>
              <a:rPr lang="en-US" sz="1200" kern="1400" dirty="0"/>
              <a:t> </a:t>
            </a:r>
            <a:r>
              <a:rPr lang="en-US" sz="1200" dirty="0"/>
              <a:t>5625 Cypress Creek Parkway, Suite 500</a:t>
            </a:r>
          </a:p>
          <a:p>
            <a:pPr algn="ctr"/>
            <a:r>
              <a:rPr lang="en-US" sz="1200" dirty="0"/>
              <a:t>Houston, TX 77069</a:t>
            </a:r>
          </a:p>
          <a:p>
            <a:pPr algn="ctr"/>
            <a:endParaRPr lang="en-US" sz="800" dirty="0"/>
          </a:p>
          <a:p>
            <a:pPr algn="ctr"/>
            <a:r>
              <a:rPr lang="en-US" sz="1200" dirty="0"/>
              <a:t>(832) 746-4656</a:t>
            </a:r>
          </a:p>
          <a:p>
            <a:pPr algn="ctr"/>
            <a:r>
              <a:rPr lang="en-US" sz="1200" dirty="0"/>
              <a:t>Tgaldenzirealtor@yahoo.com</a:t>
            </a:r>
          </a:p>
          <a:p>
            <a:pPr algn="ctr"/>
            <a:r>
              <a:rPr lang="en-US" sz="1200" dirty="0"/>
              <a:t>www.TGrealtor.com</a:t>
            </a: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5332" y="4172878"/>
            <a:ext cx="2290145" cy="2031770"/>
          </a:xfrm>
          <a:prstGeom prst="rect">
            <a:avLst/>
          </a:prstGeom>
        </p:spPr>
      </p:pic>
      <p:sp>
        <p:nvSpPr>
          <p:cNvPr id="44" name="Rectangle 43"/>
          <p:cNvSpPr/>
          <p:nvPr/>
        </p:nvSpPr>
        <p:spPr>
          <a:xfrm>
            <a:off x="214309" y="7315198"/>
            <a:ext cx="2943225" cy="321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Rectangle 236"/>
          <p:cNvSpPr/>
          <p:nvPr/>
        </p:nvSpPr>
        <p:spPr>
          <a:xfrm>
            <a:off x="6673111" y="6178547"/>
            <a:ext cx="247399" cy="15938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3255350" y="6164258"/>
            <a:ext cx="205275" cy="1608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a:off x="6673622" y="0"/>
            <a:ext cx="149455" cy="3216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3298214" y="0"/>
            <a:ext cx="142454" cy="3202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Rectangle 237"/>
          <p:cNvSpPr/>
          <p:nvPr/>
        </p:nvSpPr>
        <p:spPr>
          <a:xfrm>
            <a:off x="6702160" y="3130054"/>
            <a:ext cx="149966" cy="3138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http://www.loanconsultants.org/wp-content/uploads/2016/05/Village-web-page1-1024x513.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t="6865" b="6865"/>
          <a:stretch>
            <a:fillRect/>
          </a:stretch>
        </p:blipFill>
        <p:spPr bwMode="auto">
          <a:xfrm>
            <a:off x="0" y="3216585"/>
            <a:ext cx="6765925" cy="2947673"/>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23819" y="6550034"/>
            <a:ext cx="2847991" cy="830997"/>
          </a:xfrm>
          <a:prstGeom prst="rect">
            <a:avLst/>
          </a:prstGeom>
          <a:noFill/>
        </p:spPr>
        <p:txBody>
          <a:bodyPr wrap="square" rtlCol="0">
            <a:spAutoFit/>
          </a:bodyPr>
          <a:lstStyle/>
          <a:p>
            <a:pPr algn="ctr"/>
            <a:r>
              <a:rPr lang="en-US" sz="2400" b="1" dirty="0">
                <a:solidFill>
                  <a:schemeClr val="accent2"/>
                </a:solidFill>
              </a:rPr>
              <a:t>CALL US</a:t>
            </a:r>
          </a:p>
          <a:p>
            <a:pPr algn="ctr"/>
            <a:r>
              <a:rPr lang="en-US" sz="2400" b="1" dirty="0"/>
              <a:t>(832) 746</a:t>
            </a:r>
            <a:r>
              <a:rPr lang="en-US" sz="1600" b="1" dirty="0"/>
              <a:t> </a:t>
            </a:r>
            <a:r>
              <a:rPr lang="en-US" sz="2400" b="1" dirty="0"/>
              <a:t>-</a:t>
            </a:r>
            <a:r>
              <a:rPr lang="en-US" sz="1600" b="1" dirty="0"/>
              <a:t> </a:t>
            </a:r>
            <a:r>
              <a:rPr lang="en-US" sz="2400" b="1" dirty="0"/>
              <a:t>4656</a:t>
            </a:r>
          </a:p>
        </p:txBody>
      </p:sp>
      <p:sp>
        <p:nvSpPr>
          <p:cNvPr id="30" name="TextBox 29"/>
          <p:cNvSpPr txBox="1"/>
          <p:nvPr/>
        </p:nvSpPr>
        <p:spPr>
          <a:xfrm>
            <a:off x="3409936" y="6340471"/>
            <a:ext cx="3355989" cy="1338828"/>
          </a:xfrm>
          <a:prstGeom prst="rect">
            <a:avLst/>
          </a:prstGeom>
          <a:noFill/>
        </p:spPr>
        <p:txBody>
          <a:bodyPr wrap="square" rtlCol="0">
            <a:spAutoFit/>
          </a:bodyPr>
          <a:lstStyle/>
          <a:p>
            <a:pPr algn="ctr">
              <a:spcAft>
                <a:spcPts val="600"/>
              </a:spcAft>
            </a:pPr>
            <a:r>
              <a:rPr lang="en-US" sz="2000" b="1" dirty="0">
                <a:solidFill>
                  <a:schemeClr val="accent2"/>
                </a:solidFill>
              </a:rPr>
              <a:t>GET IN TOUCH </a:t>
            </a:r>
          </a:p>
          <a:p>
            <a:pPr algn="ctr"/>
            <a:r>
              <a:rPr lang="en-US" sz="1200" dirty="0"/>
              <a:t>5625 Cypress Creek Parkway, Suite 500</a:t>
            </a:r>
          </a:p>
          <a:p>
            <a:pPr algn="ctr"/>
            <a:r>
              <a:rPr lang="en-US" sz="1200" dirty="0"/>
              <a:t>Houston, TX 77069</a:t>
            </a:r>
          </a:p>
          <a:p>
            <a:pPr algn="ctr"/>
            <a:endParaRPr lang="en-US" sz="800" dirty="0"/>
          </a:p>
          <a:p>
            <a:pPr algn="ctr"/>
            <a:r>
              <a:rPr lang="en-US" sz="1200" dirty="0"/>
              <a:t>Tgaldenzirealtor@yahoo.com</a:t>
            </a:r>
          </a:p>
          <a:p>
            <a:pPr algn="ctr"/>
            <a:r>
              <a:rPr lang="en-US" sz="1200" dirty="0"/>
              <a:t>www.TGrealtor.com</a:t>
            </a:r>
          </a:p>
        </p:txBody>
      </p:sp>
      <p:sp>
        <p:nvSpPr>
          <p:cNvPr id="227" name="Flowchart: Connector 226"/>
          <p:cNvSpPr/>
          <p:nvPr/>
        </p:nvSpPr>
        <p:spPr>
          <a:xfrm>
            <a:off x="209531" y="528628"/>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Flowchart: Connector 69"/>
          <p:cNvSpPr/>
          <p:nvPr/>
        </p:nvSpPr>
        <p:spPr>
          <a:xfrm>
            <a:off x="209530" y="1852351"/>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Connector 70"/>
          <p:cNvSpPr/>
          <p:nvPr/>
        </p:nvSpPr>
        <p:spPr>
          <a:xfrm>
            <a:off x="3603988" y="528627"/>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Connector 71"/>
          <p:cNvSpPr/>
          <p:nvPr/>
        </p:nvSpPr>
        <p:spPr>
          <a:xfrm>
            <a:off x="6979819" y="528627"/>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TextBox 228"/>
          <p:cNvSpPr txBox="1"/>
          <p:nvPr/>
        </p:nvSpPr>
        <p:spPr>
          <a:xfrm>
            <a:off x="360759" y="471471"/>
            <a:ext cx="2880303" cy="1231106"/>
          </a:xfrm>
          <a:prstGeom prst="rect">
            <a:avLst/>
          </a:prstGeom>
          <a:noFill/>
        </p:spPr>
        <p:txBody>
          <a:bodyPr wrap="square" rtlCol="0">
            <a:spAutoFit/>
          </a:bodyPr>
          <a:lstStyle/>
          <a:p>
            <a:pPr algn="just"/>
            <a:r>
              <a:rPr lang="en-US" sz="1400" b="1" dirty="0">
                <a:solidFill>
                  <a:schemeClr val="accent2"/>
                </a:solidFill>
              </a:rPr>
              <a:t>Sellers</a:t>
            </a:r>
            <a:r>
              <a:rPr lang="en-US" sz="1200" b="1" dirty="0">
                <a:solidFill>
                  <a:schemeClr val="accent2"/>
                </a:solidFill>
              </a:rPr>
              <a:t> </a:t>
            </a:r>
          </a:p>
          <a:p>
            <a:r>
              <a:rPr lang="en-US" sz="1200" dirty="0"/>
              <a:t>If you have a portfolio of properties you're trying moving, or if you have just a single spot, we'll connect you with potential buyers &amp; Investors. To sell your home quickly.</a:t>
            </a:r>
          </a:p>
        </p:txBody>
      </p:sp>
      <p:sp>
        <p:nvSpPr>
          <p:cNvPr id="230" name="TextBox 229"/>
          <p:cNvSpPr txBox="1"/>
          <p:nvPr/>
        </p:nvSpPr>
        <p:spPr>
          <a:xfrm>
            <a:off x="360759" y="1795601"/>
            <a:ext cx="2880303" cy="1231106"/>
          </a:xfrm>
          <a:prstGeom prst="rect">
            <a:avLst/>
          </a:prstGeom>
          <a:noFill/>
        </p:spPr>
        <p:txBody>
          <a:bodyPr wrap="square" rtlCol="0">
            <a:spAutoFit/>
          </a:bodyPr>
          <a:lstStyle/>
          <a:p>
            <a:r>
              <a:rPr lang="en-US" sz="1400" b="1" dirty="0">
                <a:solidFill>
                  <a:schemeClr val="accent2"/>
                </a:solidFill>
              </a:rPr>
              <a:t>Buyers</a:t>
            </a:r>
          </a:p>
          <a:p>
            <a:r>
              <a:rPr lang="en-US" sz="1200" dirty="0"/>
              <a:t>We work with small, medium, and large sized businesses &amp; home buyers to help them either get started or expand into new territories. Start your next chapter now in a prime location.</a:t>
            </a:r>
          </a:p>
        </p:txBody>
      </p:sp>
      <p:sp>
        <p:nvSpPr>
          <p:cNvPr id="76" name="TextBox 75"/>
          <p:cNvSpPr txBox="1"/>
          <p:nvPr/>
        </p:nvSpPr>
        <p:spPr>
          <a:xfrm>
            <a:off x="3771056" y="1795601"/>
            <a:ext cx="2845414" cy="1231106"/>
          </a:xfrm>
          <a:prstGeom prst="rect">
            <a:avLst/>
          </a:prstGeom>
          <a:noFill/>
        </p:spPr>
        <p:txBody>
          <a:bodyPr wrap="square" rtlCol="0">
            <a:spAutoFit/>
          </a:bodyPr>
          <a:lstStyle/>
          <a:p>
            <a:r>
              <a:rPr lang="en-US" sz="1400" b="1" dirty="0">
                <a:solidFill>
                  <a:schemeClr val="accent2"/>
                </a:solidFill>
              </a:rPr>
              <a:t>Leasing</a:t>
            </a:r>
          </a:p>
          <a:p>
            <a:r>
              <a:rPr lang="en-US" sz="1200" dirty="0"/>
              <a:t>Are you looking to lease a new office space in prime location? I, Thomas Galdenzi with New Skyline Realty is always here to help you with the process</a:t>
            </a:r>
            <a:r>
              <a:rPr lang="en-US" sz="1100" dirty="0"/>
              <a:t>.</a:t>
            </a:r>
          </a:p>
        </p:txBody>
      </p:sp>
      <p:sp>
        <p:nvSpPr>
          <p:cNvPr id="231" name="TextBox 230"/>
          <p:cNvSpPr txBox="1"/>
          <p:nvPr/>
        </p:nvSpPr>
        <p:spPr>
          <a:xfrm>
            <a:off x="7133508" y="457187"/>
            <a:ext cx="2810600" cy="4739759"/>
          </a:xfrm>
          <a:prstGeom prst="rect">
            <a:avLst/>
          </a:prstGeom>
          <a:noFill/>
        </p:spPr>
        <p:txBody>
          <a:bodyPr wrap="square" rtlCol="0">
            <a:spAutoFit/>
          </a:bodyPr>
          <a:lstStyle/>
          <a:p>
            <a:r>
              <a:rPr lang="en-US" sz="1400" b="1" dirty="0">
                <a:solidFill>
                  <a:schemeClr val="accent2"/>
                </a:solidFill>
              </a:rPr>
              <a:t>Property Management</a:t>
            </a:r>
          </a:p>
          <a:p>
            <a:r>
              <a:rPr lang="en-US" sz="1200" dirty="0"/>
              <a:t>Need help managing one of your income properties? Are you tired of running around trying to collecting monthly rent checks​? Are you having a hard time finding the proper property repair required for the jobs like: electricians, contractors, cleaners, etc. for the right price?</a:t>
            </a:r>
          </a:p>
          <a:p>
            <a:endParaRPr lang="en-US" sz="1200" dirty="0"/>
          </a:p>
          <a:p>
            <a:r>
              <a:rPr lang="en-US" sz="1200" dirty="0"/>
              <a:t>Well, I Thomas Galdenzi know I can help anyone with these problems and more. I am not just a license Texas Real Estate Agent member, I also work for </a:t>
            </a:r>
            <a:r>
              <a:rPr lang="en-US" sz="1200" dirty="0" err="1"/>
              <a:t>Galwon</a:t>
            </a:r>
            <a:r>
              <a:rPr lang="en-US" sz="1200" dirty="0"/>
              <a:t> TX Management Company. I am a property manager at Willow Trade Center. Its a 54,000 </a:t>
            </a:r>
            <a:r>
              <a:rPr lang="en-US" sz="1200" dirty="0" err="1"/>
              <a:t>sqft</a:t>
            </a:r>
            <a:r>
              <a:rPr lang="en-US" sz="1200" dirty="0"/>
              <a:t>. commercial income property. I have done wonders for them and I will do the same for you. </a:t>
            </a:r>
          </a:p>
          <a:p>
            <a:endParaRPr lang="en-US" sz="1200" dirty="0"/>
          </a:p>
          <a:p>
            <a:r>
              <a:rPr lang="en-US" sz="1200" dirty="0"/>
              <a:t>Contact me if you are wanting to set up a meeting to find out more on how I can help your income property thrive with success. </a:t>
            </a:r>
          </a:p>
        </p:txBody>
      </p:sp>
      <p:sp>
        <p:nvSpPr>
          <p:cNvPr id="79" name="Flowchart: Connector 78"/>
          <p:cNvSpPr/>
          <p:nvPr/>
        </p:nvSpPr>
        <p:spPr>
          <a:xfrm>
            <a:off x="3603988" y="1872606"/>
            <a:ext cx="147649" cy="142875"/>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TextBox 231"/>
          <p:cNvSpPr txBox="1"/>
          <p:nvPr/>
        </p:nvSpPr>
        <p:spPr>
          <a:xfrm>
            <a:off x="3774536" y="471471"/>
            <a:ext cx="2845414" cy="1231106"/>
          </a:xfrm>
          <a:prstGeom prst="rect">
            <a:avLst/>
          </a:prstGeom>
          <a:noFill/>
        </p:spPr>
        <p:txBody>
          <a:bodyPr wrap="square" rtlCol="0">
            <a:spAutoFit/>
          </a:bodyPr>
          <a:lstStyle/>
          <a:p>
            <a:r>
              <a:rPr lang="en-US" sz="1400" b="1" dirty="0">
                <a:solidFill>
                  <a:schemeClr val="accent2"/>
                </a:solidFill>
              </a:rPr>
              <a:t>Renting</a:t>
            </a:r>
          </a:p>
          <a:p>
            <a:r>
              <a:rPr lang="en-US" sz="1200" dirty="0"/>
              <a:t>Do you need help finding your dream rent home, but not sure where to start? I, Thomas Galdenzi with New Skyline Realty is always here to help you with the process of renting a home.</a:t>
            </a:r>
          </a:p>
        </p:txBody>
      </p:sp>
      <p:pic>
        <p:nvPicPr>
          <p:cNvPr id="233" name="Picture 2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4386" y="5287950"/>
            <a:ext cx="2572554" cy="2282317"/>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Green Brochur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5F8A940-4EFB-4679-BB26-DEC26117D3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business brochure (green, black design)</Template>
  <TotalTime>0</TotalTime>
  <Words>228</Words>
  <Application>Microsoft Office PowerPoint</Application>
  <PresentationFormat>Custom</PresentationFormat>
  <Paragraphs>48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Cambria</vt:lpstr>
      <vt:lpstr>Georgia</vt:lpstr>
      <vt:lpstr>Green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2016-08-23T01:16:29Z</dcterms:created>
  <dcterms:modified xsi:type="dcterms:W3CDTF">2017-05-03T23:22:25Z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TC038953979991</vt:lpwstr>
  </property>
</Properties>
</file>