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5"/>
  </p:notesMasterIdLst>
  <p:handoutMasterIdLst>
    <p:handoutMasterId r:id="rId6"/>
  </p:handoutMasterIdLst>
  <p:sldIdLst>
    <p:sldId id="256" r:id="rId3"/>
    <p:sldId id="257" r:id="rId4"/>
  </p:sldIdLst>
  <p:sldSz cx="10058400" cy="77724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3946"/>
    <a:srgbClr val="BCBEB4"/>
    <a:srgbClr val="003366"/>
    <a:srgbClr val="FFFFFF"/>
    <a:srgbClr val="AAAE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5324" autoAdjust="0"/>
  </p:normalViewPr>
  <p:slideViewPr>
    <p:cSldViewPr snapToGrid="0">
      <p:cViewPr varScale="1">
        <p:scale>
          <a:sx n="67" d="100"/>
          <a:sy n="67" d="100"/>
        </p:scale>
        <p:origin x="2160" y="84"/>
      </p:cViewPr>
      <p:guideLst/>
    </p:cSldViewPr>
  </p:slideViewPr>
  <p:notesTextViewPr>
    <p:cViewPr>
      <p:scale>
        <a:sx n="3" d="2"/>
        <a:sy n="3" d="2"/>
      </p:scale>
      <p:origin x="0" y="0"/>
    </p:cViewPr>
  </p:notesTextViewPr>
  <p:notesViewPr>
    <p:cSldViewPr snapToGrid="0">
      <p:cViewPr varScale="1">
        <p:scale>
          <a:sx n="65" d="100"/>
          <a:sy n="65" d="100"/>
        </p:scale>
        <p:origin x="2796"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38D6FE3C-34D8-4B4B-9273-D907B0A3B964}" type="datetimeFigureOut">
              <a:rPr lang="en-US"/>
              <a:t>5/3/2017</a:t>
            </a:fld>
            <a:endParaRPr/>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E169A89D-734B-4FAD-B6E7-2B864E72E489}" type="slidenum">
              <a:rPr/>
              <a:t>‹#›</a:t>
            </a:fld>
            <a:endParaRP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1D0FF5F4-5691-49AF-9E16-FB22826F7264}" type="datetimeFigureOut">
              <a:rPr lang="en-US"/>
              <a:t>5/3/2017</a:t>
            </a:fld>
            <a:endParaRPr/>
          </a:p>
        </p:txBody>
      </p:sp>
      <p:sp>
        <p:nvSpPr>
          <p:cNvPr id="4" name="Slide Image Placeholder 3"/>
          <p:cNvSpPr>
            <a:spLocks noGrp="1" noRot="1" noChangeAspect="1"/>
          </p:cNvSpPr>
          <p:nvPr>
            <p:ph type="sldImg" idx="2"/>
          </p:nvPr>
        </p:nvSpPr>
        <p:spPr>
          <a:xfrm>
            <a:off x="1500188" y="1173163"/>
            <a:ext cx="4102100" cy="3168650"/>
          </a:xfrm>
          <a:prstGeom prst="rect">
            <a:avLst/>
          </a:prstGeom>
          <a:noFill/>
          <a:ln w="12700">
            <a:solidFill>
              <a:prstClr val="black"/>
            </a:solidFill>
          </a:ln>
        </p:spPr>
        <p:txBody>
          <a:bodyPr vert="horz" lIns="94229" tIns="47114" rIns="94229" bIns="47114" rtlCol="0" anchor="ctr"/>
          <a:lstStyle/>
          <a:p>
            <a:endParaRPr/>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952A89D7-7603-4ECB-ADF6-F6CF2BE4F401}" type="slidenum">
              <a:rPr/>
              <a:t>‹#›</a:t>
            </a:fld>
            <a:endParaRP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cxnSp>
        <p:nvCxnSpPr>
          <p:cNvPr id="8" name="fold"/>
          <p:cNvCxnSpPr/>
          <p:nvPr userDrawn="1"/>
        </p:nvCxnSpPr>
        <p:spPr>
          <a:xfrm>
            <a:off x="667512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3" name="fold"/>
          <p:cNvCxnSpPr/>
          <p:nvPr userDrawn="1"/>
        </p:nvCxnSpPr>
        <p:spPr>
          <a:xfrm>
            <a:off x="329184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31" name="Text Placeholder 21"/>
          <p:cNvSpPr>
            <a:spLocks noGrp="1"/>
          </p:cNvSpPr>
          <p:nvPr>
            <p:ph type="body" sz="quarter" idx="20" hasCustomPrompt="1"/>
          </p:nvPr>
        </p:nvSpPr>
        <p:spPr>
          <a:xfrm>
            <a:off x="235612" y="240371"/>
            <a:ext cx="2868775" cy="1294508"/>
          </a:xfrm>
        </p:spPr>
        <p:txBody>
          <a:bodyPr lIns="0" tIns="0" rIns="0" bIns="0" anchor="ctr">
            <a:noAutofit/>
          </a:bodyPr>
          <a:lstStyle>
            <a:lvl1pPr marL="0" indent="0" algn="l">
              <a:lnSpc>
                <a:spcPct val="110000"/>
              </a:lnSpc>
              <a:spcBef>
                <a:spcPts val="0"/>
              </a:spcBef>
              <a:buNone/>
              <a:defRPr sz="1900" baseline="0">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Heading text</a:t>
            </a:r>
            <a:endParaRPr dirty="0"/>
          </a:p>
        </p:txBody>
      </p:sp>
      <p:sp>
        <p:nvSpPr>
          <p:cNvPr id="25" name="Picture Placeholder 11"/>
          <p:cNvSpPr>
            <a:spLocks noGrp="1"/>
          </p:cNvSpPr>
          <p:nvPr>
            <p:ph type="pic" sz="quarter" idx="10"/>
          </p:nvPr>
        </p:nvSpPr>
        <p:spPr>
          <a:xfrm>
            <a:off x="228600" y="1546649"/>
            <a:ext cx="2880360" cy="4572000"/>
          </a:xfrm>
        </p:spPr>
        <p:txBody>
          <a:bodyPr tIns="182880">
            <a:normAutofit/>
          </a:bodyPr>
          <a:lstStyle>
            <a:lvl1pPr marL="0" indent="0" algn="ctr">
              <a:buNone/>
              <a:defRPr sz="2000"/>
            </a:lvl1pPr>
          </a:lstStyle>
          <a:p>
            <a:r>
              <a:rPr lang="en-US"/>
              <a:t>Click icon to add picture</a:t>
            </a:r>
            <a:endParaRPr dirty="0"/>
          </a:p>
        </p:txBody>
      </p:sp>
      <p:sp>
        <p:nvSpPr>
          <p:cNvPr id="28" name="Text Placeholder 21"/>
          <p:cNvSpPr>
            <a:spLocks noGrp="1"/>
          </p:cNvSpPr>
          <p:nvPr>
            <p:ph type="body" sz="quarter" idx="19" hasCustomPrompt="1"/>
          </p:nvPr>
        </p:nvSpPr>
        <p:spPr>
          <a:xfrm>
            <a:off x="228598" y="6130419"/>
            <a:ext cx="2880360" cy="1097570"/>
          </a:xfrm>
        </p:spPr>
        <p:txBody>
          <a:bodyPr lIns="0" tIns="0" rIns="0" bIns="0" anchor="ctr">
            <a:noAutofit/>
          </a:bodyPr>
          <a:lstStyle>
            <a:lvl1pPr marL="73152" indent="-73152" algn="l">
              <a:lnSpc>
                <a:spcPct val="120000"/>
              </a:lnSpc>
              <a:spcBef>
                <a:spcPts val="600"/>
              </a:spcBef>
              <a:buNone/>
              <a:defRPr sz="1200" baseline="0">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“Quotation text”</a:t>
            </a:r>
            <a:endParaRPr dirty="0"/>
          </a:p>
        </p:txBody>
      </p:sp>
      <p:sp>
        <p:nvSpPr>
          <p:cNvPr id="26" name="Text Placeholder 21"/>
          <p:cNvSpPr>
            <a:spLocks noGrp="1"/>
          </p:cNvSpPr>
          <p:nvPr>
            <p:ph type="body" sz="quarter" idx="24" hasCustomPrompt="1"/>
          </p:nvPr>
        </p:nvSpPr>
        <p:spPr>
          <a:xfrm>
            <a:off x="228598" y="7239758"/>
            <a:ext cx="2880360" cy="304041"/>
          </a:xfrm>
        </p:spPr>
        <p:txBody>
          <a:bodyPr lIns="0" tIns="0" rIns="0" bIns="0" anchor="t">
            <a:noAutofit/>
          </a:bodyPr>
          <a:lstStyle>
            <a:lvl1pPr marL="0" indent="0" algn="r">
              <a:lnSpc>
                <a:spcPct val="120000"/>
              </a:lnSpc>
              <a:spcBef>
                <a:spcPts val="600"/>
              </a:spcBef>
              <a:buNone/>
              <a:defRPr sz="1100">
                <a:solidFill>
                  <a:schemeClr val="tx2"/>
                </a:solidFill>
                <a:latin typeface="+mn-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-Attribution</a:t>
            </a:r>
            <a:endParaRPr dirty="0"/>
          </a:p>
        </p:txBody>
      </p:sp>
      <p:sp>
        <p:nvSpPr>
          <p:cNvPr id="24" name="Text Placeholder 21"/>
          <p:cNvSpPr>
            <a:spLocks noGrp="1"/>
          </p:cNvSpPr>
          <p:nvPr>
            <p:ph type="body" sz="quarter" idx="15" hasCustomPrompt="1"/>
          </p:nvPr>
        </p:nvSpPr>
        <p:spPr>
          <a:xfrm rot="16200000">
            <a:off x="2833921" y="6225120"/>
            <a:ext cx="1914524" cy="722834"/>
          </a:xfrm>
        </p:spPr>
        <p:txBody>
          <a:bodyPr lIns="0" tIns="0" rIns="0" bIns="0" anchor="t">
            <a:noAutofit/>
          </a:bodyPr>
          <a:lstStyle>
            <a:lvl1pPr marL="0" indent="0" algn="l">
              <a:lnSpc>
                <a:spcPct val="100000"/>
              </a:lnSpc>
              <a:spcBef>
                <a:spcPts val="400"/>
              </a:spcBef>
              <a:buNone/>
              <a:defRPr sz="1100">
                <a:solidFill>
                  <a:schemeClr val="tx1"/>
                </a:solidFill>
                <a:latin typeface="+mn-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Return Address</a:t>
            </a:r>
            <a:endParaRPr dirty="0"/>
          </a:p>
        </p:txBody>
      </p:sp>
      <p:sp>
        <p:nvSpPr>
          <p:cNvPr id="20" name="Text Placeholder 21"/>
          <p:cNvSpPr>
            <a:spLocks noGrp="1"/>
          </p:cNvSpPr>
          <p:nvPr>
            <p:ph type="body" sz="quarter" idx="23" hasCustomPrompt="1"/>
          </p:nvPr>
        </p:nvSpPr>
        <p:spPr>
          <a:xfrm rot="16200000">
            <a:off x="4041759" y="3382054"/>
            <a:ext cx="2045399" cy="748637"/>
          </a:xfrm>
        </p:spPr>
        <p:txBody>
          <a:bodyPr lIns="0" tIns="0" rIns="0" bIns="0" anchor="t">
            <a:noAutofit/>
          </a:bodyPr>
          <a:lstStyle>
            <a:lvl1pPr marL="0" indent="0" algn="l">
              <a:lnSpc>
                <a:spcPct val="100000"/>
              </a:lnSpc>
              <a:spcBef>
                <a:spcPts val="400"/>
              </a:spcBef>
              <a:buNone/>
              <a:defRPr sz="1300">
                <a:solidFill>
                  <a:schemeClr val="tx1"/>
                </a:solidFill>
                <a:latin typeface="+mn-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Recipient Name &amp; Address</a:t>
            </a:r>
            <a:endParaRPr dirty="0"/>
          </a:p>
        </p:txBody>
      </p:sp>
      <p:sp>
        <p:nvSpPr>
          <p:cNvPr id="29" name="Picture Placeholder 11"/>
          <p:cNvSpPr>
            <a:spLocks noGrp="1"/>
          </p:cNvSpPr>
          <p:nvPr>
            <p:ph type="pic" sz="quarter" idx="25"/>
          </p:nvPr>
        </p:nvSpPr>
        <p:spPr>
          <a:xfrm>
            <a:off x="6876288" y="228600"/>
            <a:ext cx="2926080" cy="5257800"/>
          </a:xfrm>
        </p:spPr>
        <p:txBody>
          <a:bodyPr tIns="182880">
            <a:normAutofit/>
          </a:bodyPr>
          <a:lstStyle>
            <a:lvl1pPr marL="0" indent="0" algn="ctr">
              <a:buNone/>
              <a:defRPr sz="2000"/>
            </a:lvl1pPr>
          </a:lstStyle>
          <a:p>
            <a:r>
              <a:rPr lang="en-US"/>
              <a:t>Click icon to add picture</a:t>
            </a:r>
            <a:endParaRPr dirty="0"/>
          </a:p>
        </p:txBody>
      </p:sp>
      <p:sp>
        <p:nvSpPr>
          <p:cNvPr id="33" name="Text Placeholder 21"/>
          <p:cNvSpPr>
            <a:spLocks noGrp="1"/>
          </p:cNvSpPr>
          <p:nvPr>
            <p:ph type="body" sz="quarter" idx="21" hasCustomPrompt="1"/>
          </p:nvPr>
        </p:nvSpPr>
        <p:spPr>
          <a:xfrm>
            <a:off x="6873239" y="5486401"/>
            <a:ext cx="2926080" cy="864618"/>
          </a:xfrm>
        </p:spPr>
        <p:txBody>
          <a:bodyPr lIns="0" tIns="0" rIns="0" bIns="0" anchor="ctr">
            <a:noAutofit/>
          </a:bodyPr>
          <a:lstStyle>
            <a:lvl1pPr marL="0" indent="0" algn="l">
              <a:lnSpc>
                <a:spcPct val="114000"/>
              </a:lnSpc>
              <a:spcBef>
                <a:spcPts val="0"/>
              </a:spcBef>
              <a:buNone/>
              <a:defRPr sz="2200" b="1" cap="all" baseline="0">
                <a:solidFill>
                  <a:schemeClr val="accent1"/>
                </a:solidFill>
                <a:latin typeface="+mn-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lang="en-US" dirty="0"/>
              <a:t>Heading Text</a:t>
            </a:r>
            <a:endParaRPr dirty="0"/>
          </a:p>
        </p:txBody>
      </p:sp>
      <p:sp>
        <p:nvSpPr>
          <p:cNvPr id="7" name="stamp mark"/>
          <p:cNvSpPr/>
          <p:nvPr userDrawn="1"/>
        </p:nvSpPr>
        <p:spPr>
          <a:xfrm rot="16200000">
            <a:off x="3431479" y="228600"/>
            <a:ext cx="786384" cy="789815"/>
          </a:xfrm>
          <a:prstGeom prst="rect">
            <a:avLst/>
          </a:prstGeom>
          <a:noFill/>
          <a:ln w="635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bg1">
                    <a:lumMod val="50000"/>
                  </a:schemeClr>
                </a:solidFill>
                <a:latin typeface="+mn-lt"/>
              </a:rPr>
              <a:t>PLACE STAMP HERE</a:t>
            </a:r>
          </a:p>
        </p:txBody>
      </p:sp>
      <p:cxnSp>
        <p:nvCxnSpPr>
          <p:cNvPr id="21" name="Straight Connector 20"/>
          <p:cNvCxnSpPr/>
          <p:nvPr userDrawn="1"/>
        </p:nvCxnSpPr>
        <p:spPr>
          <a:xfrm>
            <a:off x="228600" y="228600"/>
            <a:ext cx="2880360"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228600" y="7543800"/>
            <a:ext cx="2880360"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6873239" y="6378741"/>
            <a:ext cx="2926080" cy="0"/>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6319277"/>
      </p:ext>
    </p:extLst>
  </p:cSld>
  <p:clrMapOvr>
    <a:masterClrMapping/>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cxnSp>
        <p:nvCxnSpPr>
          <p:cNvPr id="8" name="fold"/>
          <p:cNvCxnSpPr/>
          <p:nvPr userDrawn="1"/>
        </p:nvCxnSpPr>
        <p:spPr>
          <a:xfrm>
            <a:off x="676656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29" name="fold"/>
          <p:cNvCxnSpPr/>
          <p:nvPr userDrawn="1"/>
        </p:nvCxnSpPr>
        <p:spPr>
          <a:xfrm>
            <a:off x="338328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43" name="Picture Placeholder 11" descr="This placeholder is filled with a thin rule line so you can easily move the lines around on the slide" title="Line placeholder"/>
          <p:cNvSpPr>
            <a:spLocks noGrp="1"/>
          </p:cNvSpPr>
          <p:nvPr>
            <p:ph type="pic" sz="quarter" idx="57" hasCustomPrompt="1"/>
          </p:nvPr>
        </p:nvSpPr>
        <p:spPr>
          <a:xfrm>
            <a:off x="228600" y="186434"/>
            <a:ext cx="2953512" cy="91440"/>
          </a:xfrm>
          <a:blipFill>
            <a:blip r:embed="rId2"/>
            <a:stretch>
              <a:fillRect/>
            </a:stretch>
          </a:blipFill>
        </p:spPr>
        <p:txBody>
          <a:bodyPr lIns="0" tIns="0" rIns="0" bIns="0">
            <a:normAutofit/>
          </a:bodyPr>
          <a:lstStyle>
            <a:lvl1pPr marL="0" indent="0" algn="l">
              <a:buNone/>
              <a:defRPr sz="800">
                <a:solidFill>
                  <a:schemeClr val="bg1"/>
                </a:solidFill>
              </a:defRPr>
            </a:lvl1pPr>
          </a:lstStyle>
          <a:p>
            <a:r>
              <a:rPr lang="en-US" dirty="0"/>
              <a:t> </a:t>
            </a:r>
            <a:endParaRPr dirty="0"/>
          </a:p>
        </p:txBody>
      </p:sp>
      <p:sp>
        <p:nvSpPr>
          <p:cNvPr id="31" name="Text Placeholder 21"/>
          <p:cNvSpPr>
            <a:spLocks noGrp="1"/>
          </p:cNvSpPr>
          <p:nvPr>
            <p:ph type="body" sz="quarter" idx="20" hasCustomPrompt="1"/>
          </p:nvPr>
        </p:nvSpPr>
        <p:spPr>
          <a:xfrm>
            <a:off x="228600" y="228601"/>
            <a:ext cx="2953511" cy="508090"/>
          </a:xfrm>
        </p:spPr>
        <p:txBody>
          <a:bodyPr lIns="0" tIns="0" rIns="0" bIns="0" anchor="ctr">
            <a:noAutofit/>
          </a:bodyPr>
          <a:lstStyle>
            <a:lvl1pPr marL="0" indent="0" algn="l">
              <a:lnSpc>
                <a:spcPct val="114000"/>
              </a:lnSpc>
              <a:spcBef>
                <a:spcPts val="800"/>
              </a:spcBef>
              <a:buNone/>
              <a:defRPr sz="2100">
                <a:solidFill>
                  <a:schemeClr val="tx2"/>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35" name="Text Placeholder 21"/>
          <p:cNvSpPr>
            <a:spLocks noGrp="1"/>
          </p:cNvSpPr>
          <p:nvPr>
            <p:ph type="body" sz="quarter" idx="54" hasCustomPrompt="1"/>
          </p:nvPr>
        </p:nvSpPr>
        <p:spPr>
          <a:xfrm>
            <a:off x="228600" y="778858"/>
            <a:ext cx="2953511" cy="3110322"/>
          </a:xfrm>
        </p:spPr>
        <p:txBody>
          <a:bodyPr lIns="0" tIns="0" rIns="0" bIns="0" anchor="t">
            <a:noAutofit/>
          </a:bodyPr>
          <a:lstStyle>
            <a:lvl1pPr marL="137160" indent="-137160" algn="l">
              <a:lnSpc>
                <a:spcPct val="150000"/>
              </a:lnSpc>
              <a:spcBef>
                <a:spcPts val="600"/>
              </a:spcBef>
              <a:spcAft>
                <a:spcPts val="0"/>
              </a:spcAft>
              <a:buFont typeface="Arial" panose="020B0604020202020204" pitchFamily="34" charset="0"/>
              <a:buChar char="•"/>
              <a:defRPr sz="1000">
                <a:solidFill>
                  <a:schemeClr val="tx2"/>
                </a:solidFill>
                <a:latin typeface="+mn-lt"/>
              </a:defRPr>
            </a:lvl1pPr>
            <a:lvl2pPr marL="137160" indent="-137160">
              <a:lnSpc>
                <a:spcPct val="150000"/>
              </a:lnSpc>
              <a:spcBef>
                <a:spcPts val="600"/>
              </a:spcBef>
              <a:spcAft>
                <a:spcPts val="0"/>
              </a:spcAft>
              <a:buFont typeface="Arial" panose="020B0604020202020204" pitchFamily="34" charset="0"/>
              <a:buChar char="•"/>
              <a:defRPr sz="900"/>
            </a:lvl2pPr>
            <a:lvl3pPr marL="137160" indent="-137160">
              <a:lnSpc>
                <a:spcPct val="150000"/>
              </a:lnSpc>
              <a:spcBef>
                <a:spcPts val="600"/>
              </a:spcBef>
              <a:spcAft>
                <a:spcPts val="0"/>
              </a:spcAft>
              <a:buFont typeface="Arial" panose="020B0604020202020204" pitchFamily="34" charset="0"/>
              <a:buChar char="•"/>
              <a:defRPr sz="900"/>
            </a:lvl3pPr>
            <a:lvl4pPr marL="137160" indent="-137160">
              <a:lnSpc>
                <a:spcPct val="150000"/>
              </a:lnSpc>
              <a:spcBef>
                <a:spcPts val="600"/>
              </a:spcBef>
              <a:spcAft>
                <a:spcPts val="0"/>
              </a:spcAft>
              <a:buFont typeface="Arial" panose="020B0604020202020204" pitchFamily="34" charset="0"/>
              <a:buChar char="•"/>
              <a:defRPr sz="900"/>
            </a:lvl4pPr>
            <a:lvl5pPr marL="137160" indent="-137160">
              <a:lnSpc>
                <a:spcPct val="150000"/>
              </a:lnSpc>
              <a:spcBef>
                <a:spcPts val="600"/>
              </a:spcBef>
              <a:spcAft>
                <a:spcPts val="0"/>
              </a:spcAft>
              <a:buFont typeface="Arial" panose="020B0604020202020204" pitchFamily="34" charset="0"/>
              <a:buChar char="•"/>
              <a:defRPr sz="900"/>
            </a:lvl5pPr>
            <a:lvl6pPr marL="137160" indent="-137160">
              <a:lnSpc>
                <a:spcPct val="150000"/>
              </a:lnSpc>
              <a:spcBef>
                <a:spcPts val="600"/>
              </a:spcBef>
              <a:spcAft>
                <a:spcPts val="0"/>
              </a:spcAft>
              <a:defRPr sz="900"/>
            </a:lvl6pPr>
            <a:lvl7pPr marL="137160" indent="-137160">
              <a:lnSpc>
                <a:spcPct val="150000"/>
              </a:lnSpc>
              <a:spcBef>
                <a:spcPts val="600"/>
              </a:spcBef>
              <a:spcAft>
                <a:spcPts val="0"/>
              </a:spcAft>
              <a:defRPr sz="900"/>
            </a:lvl7pPr>
            <a:lvl8pPr marL="137160" indent="-137160">
              <a:lnSpc>
                <a:spcPct val="150000"/>
              </a:lnSpc>
              <a:spcBef>
                <a:spcPts val="600"/>
              </a:spcBef>
              <a:spcAft>
                <a:spcPts val="0"/>
              </a:spcAft>
              <a:defRPr sz="900"/>
            </a:lvl8pPr>
            <a:lvl9pPr marL="137160" indent="-137160">
              <a:lnSpc>
                <a:spcPct val="150000"/>
              </a:lnSpc>
              <a:spcBef>
                <a:spcPts val="600"/>
              </a:spcBef>
              <a:spcAft>
                <a:spcPts val="0"/>
              </a:spcAft>
              <a:defRPr sz="900"/>
            </a:lvl9pPr>
          </a:lstStyle>
          <a:p>
            <a:pPr lvl="0"/>
            <a:r>
              <a:rPr dirty="0"/>
              <a:t>Click to add</a:t>
            </a:r>
            <a:r>
              <a:rPr lang="en-US" dirty="0"/>
              <a:t> text</a:t>
            </a:r>
            <a:endParaRPr dirty="0"/>
          </a:p>
        </p:txBody>
      </p:sp>
      <p:sp>
        <p:nvSpPr>
          <p:cNvPr id="52" name="Picture Placeholder 11" descr="This placeholder is filled with a thin rule line so you can easily move the lines around on the slide" title="Line placeholder"/>
          <p:cNvSpPr>
            <a:spLocks noGrp="1"/>
          </p:cNvSpPr>
          <p:nvPr>
            <p:ph type="pic" sz="quarter" idx="52" hasCustomPrompt="1"/>
          </p:nvPr>
        </p:nvSpPr>
        <p:spPr>
          <a:xfrm>
            <a:off x="228600" y="4278841"/>
            <a:ext cx="2953512" cy="91440"/>
          </a:xfrm>
          <a:blipFill>
            <a:blip r:embed="rId2"/>
            <a:stretch>
              <a:fillRect/>
            </a:stretch>
          </a:blipFill>
        </p:spPr>
        <p:txBody>
          <a:bodyPr lIns="0" tIns="0" rIns="0" bIns="0">
            <a:normAutofit/>
          </a:bodyPr>
          <a:lstStyle>
            <a:lvl1pPr marL="0" indent="0" algn="l">
              <a:buNone/>
              <a:defRPr sz="800">
                <a:solidFill>
                  <a:schemeClr val="bg1"/>
                </a:solidFill>
              </a:defRPr>
            </a:lvl1pPr>
          </a:lstStyle>
          <a:p>
            <a:r>
              <a:rPr lang="en-US" dirty="0"/>
              <a:t> </a:t>
            </a:r>
            <a:endParaRPr dirty="0"/>
          </a:p>
        </p:txBody>
      </p:sp>
      <p:sp>
        <p:nvSpPr>
          <p:cNvPr id="38" name="Text Placeholder 21"/>
          <p:cNvSpPr>
            <a:spLocks noGrp="1"/>
          </p:cNvSpPr>
          <p:nvPr>
            <p:ph type="body" sz="quarter" idx="55" hasCustomPrompt="1"/>
          </p:nvPr>
        </p:nvSpPr>
        <p:spPr>
          <a:xfrm>
            <a:off x="228600" y="4269210"/>
            <a:ext cx="2953511" cy="508090"/>
          </a:xfrm>
        </p:spPr>
        <p:txBody>
          <a:bodyPr lIns="0" tIns="0" rIns="0" bIns="0" anchor="ctr">
            <a:noAutofit/>
          </a:bodyPr>
          <a:lstStyle>
            <a:lvl1pPr marL="0" indent="0" algn="l">
              <a:lnSpc>
                <a:spcPct val="114000"/>
              </a:lnSpc>
              <a:spcBef>
                <a:spcPts val="800"/>
              </a:spcBef>
              <a:buNone/>
              <a:defRPr sz="2100">
                <a:solidFill>
                  <a:schemeClr val="tx2"/>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74" name="Text Placeholder 21"/>
          <p:cNvSpPr>
            <a:spLocks noGrp="1"/>
          </p:cNvSpPr>
          <p:nvPr>
            <p:ph type="body" sz="quarter" idx="75" hasCustomPrompt="1"/>
          </p:nvPr>
        </p:nvSpPr>
        <p:spPr>
          <a:xfrm>
            <a:off x="228600" y="4787855"/>
            <a:ext cx="2953511" cy="2759163"/>
          </a:xfrm>
        </p:spPr>
        <p:txBody>
          <a:bodyPr lIns="0" tIns="0" rIns="0" bIns="0" anchor="t">
            <a:noAutofit/>
          </a:bodyPr>
          <a:lstStyle>
            <a:lvl1pPr marL="137160" indent="-137160" algn="l">
              <a:lnSpc>
                <a:spcPct val="150000"/>
              </a:lnSpc>
              <a:spcBef>
                <a:spcPts val="600"/>
              </a:spcBef>
              <a:spcAft>
                <a:spcPts val="0"/>
              </a:spcAft>
              <a:buFont typeface="Arial" panose="020B0604020202020204" pitchFamily="34" charset="0"/>
              <a:buChar char="•"/>
              <a:defRPr sz="1000">
                <a:solidFill>
                  <a:schemeClr val="tx2"/>
                </a:solidFill>
                <a:latin typeface="+mn-lt"/>
              </a:defRPr>
            </a:lvl1pPr>
            <a:lvl2pPr marL="137160" indent="-137160">
              <a:lnSpc>
                <a:spcPct val="150000"/>
              </a:lnSpc>
              <a:spcBef>
                <a:spcPts val="600"/>
              </a:spcBef>
              <a:spcAft>
                <a:spcPts val="0"/>
              </a:spcAft>
              <a:buFont typeface="Arial" panose="020B0604020202020204" pitchFamily="34" charset="0"/>
              <a:buChar char="•"/>
              <a:defRPr sz="900"/>
            </a:lvl2pPr>
            <a:lvl3pPr marL="137160" indent="-137160">
              <a:lnSpc>
                <a:spcPct val="150000"/>
              </a:lnSpc>
              <a:spcBef>
                <a:spcPts val="600"/>
              </a:spcBef>
              <a:spcAft>
                <a:spcPts val="0"/>
              </a:spcAft>
              <a:buFont typeface="Arial" panose="020B0604020202020204" pitchFamily="34" charset="0"/>
              <a:buChar char="•"/>
              <a:defRPr sz="900"/>
            </a:lvl3pPr>
            <a:lvl4pPr marL="137160" indent="-137160">
              <a:lnSpc>
                <a:spcPct val="150000"/>
              </a:lnSpc>
              <a:spcBef>
                <a:spcPts val="600"/>
              </a:spcBef>
              <a:spcAft>
                <a:spcPts val="0"/>
              </a:spcAft>
              <a:buFont typeface="Arial" panose="020B0604020202020204" pitchFamily="34" charset="0"/>
              <a:buChar char="•"/>
              <a:defRPr sz="900"/>
            </a:lvl4pPr>
            <a:lvl5pPr marL="137160" indent="-137160">
              <a:lnSpc>
                <a:spcPct val="150000"/>
              </a:lnSpc>
              <a:spcBef>
                <a:spcPts val="600"/>
              </a:spcBef>
              <a:spcAft>
                <a:spcPts val="0"/>
              </a:spcAft>
              <a:buFont typeface="Arial" panose="020B0604020202020204" pitchFamily="34" charset="0"/>
              <a:buChar char="•"/>
              <a:defRPr sz="900"/>
            </a:lvl5pPr>
            <a:lvl6pPr marL="137160" indent="-137160">
              <a:lnSpc>
                <a:spcPct val="150000"/>
              </a:lnSpc>
              <a:spcBef>
                <a:spcPts val="600"/>
              </a:spcBef>
              <a:spcAft>
                <a:spcPts val="0"/>
              </a:spcAft>
              <a:defRPr sz="900"/>
            </a:lvl6pPr>
            <a:lvl7pPr marL="137160" indent="-137160">
              <a:lnSpc>
                <a:spcPct val="150000"/>
              </a:lnSpc>
              <a:spcBef>
                <a:spcPts val="600"/>
              </a:spcBef>
              <a:spcAft>
                <a:spcPts val="0"/>
              </a:spcAft>
              <a:defRPr sz="900"/>
            </a:lvl7pPr>
            <a:lvl8pPr marL="137160" indent="-137160">
              <a:lnSpc>
                <a:spcPct val="150000"/>
              </a:lnSpc>
              <a:spcBef>
                <a:spcPts val="600"/>
              </a:spcBef>
              <a:spcAft>
                <a:spcPts val="0"/>
              </a:spcAft>
              <a:defRPr sz="900"/>
            </a:lvl8pPr>
            <a:lvl9pPr marL="137160" indent="-137160">
              <a:lnSpc>
                <a:spcPct val="150000"/>
              </a:lnSpc>
              <a:spcBef>
                <a:spcPts val="600"/>
              </a:spcBef>
              <a:spcAft>
                <a:spcPts val="0"/>
              </a:spcAft>
              <a:defRPr sz="900"/>
            </a:lvl9pPr>
          </a:lstStyle>
          <a:p>
            <a:pPr lvl="0"/>
            <a:r>
              <a:rPr dirty="0"/>
              <a:t>Click to add</a:t>
            </a:r>
            <a:r>
              <a:rPr lang="en-US" dirty="0"/>
              <a:t> text</a:t>
            </a:r>
            <a:endParaRPr dirty="0"/>
          </a:p>
        </p:txBody>
      </p:sp>
      <p:sp>
        <p:nvSpPr>
          <p:cNvPr id="12" name="Picture Placeholder 11"/>
          <p:cNvSpPr>
            <a:spLocks noGrp="1"/>
          </p:cNvSpPr>
          <p:nvPr>
            <p:ph type="pic" sz="quarter" idx="10"/>
          </p:nvPr>
        </p:nvSpPr>
        <p:spPr>
          <a:xfrm>
            <a:off x="3596831" y="228600"/>
            <a:ext cx="6273356" cy="2450592"/>
          </a:xfrm>
        </p:spPr>
        <p:txBody>
          <a:bodyPr tIns="457200">
            <a:normAutofit/>
          </a:bodyPr>
          <a:lstStyle>
            <a:lvl1pPr marL="0" indent="0" algn="ctr">
              <a:buNone/>
              <a:defRPr sz="2000"/>
            </a:lvl1pPr>
          </a:lstStyle>
          <a:p>
            <a:r>
              <a:rPr lang="en-US"/>
              <a:t>Click icon to add picture</a:t>
            </a:r>
            <a:endParaRPr dirty="0"/>
          </a:p>
        </p:txBody>
      </p:sp>
      <p:sp>
        <p:nvSpPr>
          <p:cNvPr id="75" name="Text Placeholder 21"/>
          <p:cNvSpPr>
            <a:spLocks noGrp="1"/>
          </p:cNvSpPr>
          <p:nvPr>
            <p:ph type="body" sz="quarter" idx="76" hasCustomPrompt="1"/>
          </p:nvPr>
        </p:nvSpPr>
        <p:spPr>
          <a:xfrm>
            <a:off x="3609213" y="2858432"/>
            <a:ext cx="2956177" cy="1589560"/>
          </a:xfrm>
        </p:spPr>
        <p:txBody>
          <a:bodyPr lIns="0" tIns="0" rIns="0" bIns="0" anchor="t">
            <a:noAutofit/>
          </a:bodyPr>
          <a:lstStyle>
            <a:lvl1pPr marL="137160" indent="-137160" algn="l">
              <a:lnSpc>
                <a:spcPct val="150000"/>
              </a:lnSpc>
              <a:spcBef>
                <a:spcPts val="600"/>
              </a:spcBef>
              <a:spcAft>
                <a:spcPts val="0"/>
              </a:spcAft>
              <a:buFont typeface="Arial" panose="020B0604020202020204" pitchFamily="34" charset="0"/>
              <a:buChar char="•"/>
              <a:defRPr sz="1000">
                <a:solidFill>
                  <a:schemeClr val="tx2"/>
                </a:solidFill>
                <a:latin typeface="+mn-lt"/>
              </a:defRPr>
            </a:lvl1pPr>
            <a:lvl2pPr marL="137160" indent="-137160">
              <a:lnSpc>
                <a:spcPct val="150000"/>
              </a:lnSpc>
              <a:spcBef>
                <a:spcPts val="600"/>
              </a:spcBef>
              <a:spcAft>
                <a:spcPts val="0"/>
              </a:spcAft>
              <a:buFont typeface="Arial" panose="020B0604020202020204" pitchFamily="34" charset="0"/>
              <a:buChar char="•"/>
              <a:defRPr sz="900"/>
            </a:lvl2pPr>
            <a:lvl3pPr marL="137160" indent="-137160">
              <a:lnSpc>
                <a:spcPct val="150000"/>
              </a:lnSpc>
              <a:spcBef>
                <a:spcPts val="600"/>
              </a:spcBef>
              <a:spcAft>
                <a:spcPts val="0"/>
              </a:spcAft>
              <a:buFont typeface="Arial" panose="020B0604020202020204" pitchFamily="34" charset="0"/>
              <a:buChar char="•"/>
              <a:defRPr sz="900"/>
            </a:lvl3pPr>
            <a:lvl4pPr marL="137160" indent="-137160">
              <a:lnSpc>
                <a:spcPct val="150000"/>
              </a:lnSpc>
              <a:spcBef>
                <a:spcPts val="600"/>
              </a:spcBef>
              <a:spcAft>
                <a:spcPts val="0"/>
              </a:spcAft>
              <a:buFont typeface="Arial" panose="020B0604020202020204" pitchFamily="34" charset="0"/>
              <a:buChar char="•"/>
              <a:defRPr sz="900"/>
            </a:lvl4pPr>
            <a:lvl5pPr marL="137160" indent="-137160">
              <a:lnSpc>
                <a:spcPct val="150000"/>
              </a:lnSpc>
              <a:spcBef>
                <a:spcPts val="600"/>
              </a:spcBef>
              <a:spcAft>
                <a:spcPts val="0"/>
              </a:spcAft>
              <a:buFont typeface="Arial" panose="020B0604020202020204" pitchFamily="34" charset="0"/>
              <a:buChar char="•"/>
              <a:defRPr sz="900"/>
            </a:lvl5pPr>
            <a:lvl6pPr marL="137160" indent="-137160">
              <a:lnSpc>
                <a:spcPct val="150000"/>
              </a:lnSpc>
              <a:spcBef>
                <a:spcPts val="600"/>
              </a:spcBef>
              <a:spcAft>
                <a:spcPts val="0"/>
              </a:spcAft>
              <a:defRPr sz="900"/>
            </a:lvl6pPr>
            <a:lvl7pPr marL="137160" indent="-137160">
              <a:lnSpc>
                <a:spcPct val="150000"/>
              </a:lnSpc>
              <a:spcBef>
                <a:spcPts val="600"/>
              </a:spcBef>
              <a:spcAft>
                <a:spcPts val="0"/>
              </a:spcAft>
              <a:defRPr sz="900"/>
            </a:lvl7pPr>
            <a:lvl8pPr marL="137160" indent="-137160">
              <a:lnSpc>
                <a:spcPct val="150000"/>
              </a:lnSpc>
              <a:spcBef>
                <a:spcPts val="600"/>
              </a:spcBef>
              <a:spcAft>
                <a:spcPts val="0"/>
              </a:spcAft>
              <a:defRPr sz="900"/>
            </a:lvl8pPr>
            <a:lvl9pPr marL="137160" indent="-137160">
              <a:lnSpc>
                <a:spcPct val="150000"/>
              </a:lnSpc>
              <a:spcBef>
                <a:spcPts val="600"/>
              </a:spcBef>
              <a:spcAft>
                <a:spcPts val="0"/>
              </a:spcAft>
              <a:defRPr sz="900"/>
            </a:lvl9pPr>
          </a:lstStyle>
          <a:p>
            <a:pPr lvl="0"/>
            <a:r>
              <a:rPr dirty="0"/>
              <a:t>Click to add</a:t>
            </a:r>
            <a:r>
              <a:rPr lang="en-US" dirty="0"/>
              <a:t> text</a:t>
            </a:r>
            <a:endParaRPr dirty="0"/>
          </a:p>
        </p:txBody>
      </p:sp>
      <p:sp>
        <p:nvSpPr>
          <p:cNvPr id="44" name="Picture Placeholder 11" descr="This placeholder is filled with a thin rule line so you can easily move the lines around on the slide" title="Line placeholder"/>
          <p:cNvSpPr>
            <a:spLocks noGrp="1"/>
          </p:cNvSpPr>
          <p:nvPr>
            <p:ph type="pic" sz="quarter" idx="58" hasCustomPrompt="1"/>
          </p:nvPr>
        </p:nvSpPr>
        <p:spPr>
          <a:xfrm>
            <a:off x="3609213" y="4447992"/>
            <a:ext cx="2953512" cy="91440"/>
          </a:xfrm>
          <a:blipFill>
            <a:blip r:embed="rId2"/>
            <a:stretch>
              <a:fillRect/>
            </a:stretch>
          </a:blipFill>
        </p:spPr>
        <p:txBody>
          <a:bodyPr lIns="0" tIns="0" rIns="0" bIns="0">
            <a:normAutofit/>
          </a:bodyPr>
          <a:lstStyle>
            <a:lvl1pPr marL="0" indent="0" algn="l">
              <a:buNone/>
              <a:defRPr sz="800">
                <a:solidFill>
                  <a:schemeClr val="bg1"/>
                </a:solidFill>
              </a:defRPr>
            </a:lvl1pPr>
          </a:lstStyle>
          <a:p>
            <a:r>
              <a:rPr lang="en-US" dirty="0"/>
              <a:t> </a:t>
            </a:r>
            <a:endParaRPr dirty="0"/>
          </a:p>
        </p:txBody>
      </p:sp>
      <p:sp>
        <p:nvSpPr>
          <p:cNvPr id="49" name="Text Placeholder 21"/>
          <p:cNvSpPr>
            <a:spLocks noGrp="1"/>
          </p:cNvSpPr>
          <p:nvPr>
            <p:ph type="body" sz="quarter" idx="61" hasCustomPrompt="1"/>
          </p:nvPr>
        </p:nvSpPr>
        <p:spPr>
          <a:xfrm>
            <a:off x="3609213" y="4539432"/>
            <a:ext cx="2953511" cy="356418"/>
          </a:xfrm>
        </p:spPr>
        <p:txBody>
          <a:bodyPr lIns="0" tIns="0" rIns="0" bIns="0" anchor="ctr">
            <a:noAutofit/>
          </a:bodyPr>
          <a:lstStyle>
            <a:lvl1pPr marL="0" indent="0" algn="l">
              <a:lnSpc>
                <a:spcPct val="114000"/>
              </a:lnSpc>
              <a:spcBef>
                <a:spcPts val="800"/>
              </a:spcBef>
              <a:buNone/>
              <a:defRPr sz="2100">
                <a:solidFill>
                  <a:schemeClr val="tx2"/>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76" name="Text Placeholder 21"/>
          <p:cNvSpPr>
            <a:spLocks noGrp="1"/>
          </p:cNvSpPr>
          <p:nvPr>
            <p:ph type="body" sz="quarter" idx="77" hasCustomPrompt="1"/>
          </p:nvPr>
        </p:nvSpPr>
        <p:spPr>
          <a:xfrm>
            <a:off x="3609213" y="4895850"/>
            <a:ext cx="2953511" cy="2651169"/>
          </a:xfrm>
        </p:spPr>
        <p:txBody>
          <a:bodyPr lIns="0" tIns="0" rIns="0" bIns="0" anchor="t">
            <a:noAutofit/>
          </a:bodyPr>
          <a:lstStyle>
            <a:lvl1pPr marL="137160" indent="-137160" algn="l">
              <a:lnSpc>
                <a:spcPct val="150000"/>
              </a:lnSpc>
              <a:spcBef>
                <a:spcPts val="600"/>
              </a:spcBef>
              <a:spcAft>
                <a:spcPts val="0"/>
              </a:spcAft>
              <a:buFont typeface="Arial" panose="020B0604020202020204" pitchFamily="34" charset="0"/>
              <a:buChar char="•"/>
              <a:defRPr sz="1000">
                <a:solidFill>
                  <a:schemeClr val="tx2"/>
                </a:solidFill>
                <a:latin typeface="+mn-lt"/>
              </a:defRPr>
            </a:lvl1pPr>
            <a:lvl2pPr marL="137160" indent="-137160">
              <a:lnSpc>
                <a:spcPct val="150000"/>
              </a:lnSpc>
              <a:spcBef>
                <a:spcPts val="600"/>
              </a:spcBef>
              <a:spcAft>
                <a:spcPts val="0"/>
              </a:spcAft>
              <a:buFont typeface="Arial" panose="020B0604020202020204" pitchFamily="34" charset="0"/>
              <a:buChar char="•"/>
              <a:defRPr sz="900"/>
            </a:lvl2pPr>
            <a:lvl3pPr marL="137160" indent="-137160">
              <a:lnSpc>
                <a:spcPct val="150000"/>
              </a:lnSpc>
              <a:spcBef>
                <a:spcPts val="600"/>
              </a:spcBef>
              <a:spcAft>
                <a:spcPts val="0"/>
              </a:spcAft>
              <a:buFont typeface="Arial" panose="020B0604020202020204" pitchFamily="34" charset="0"/>
              <a:buChar char="•"/>
              <a:defRPr sz="900"/>
            </a:lvl3pPr>
            <a:lvl4pPr marL="137160" indent="-137160">
              <a:lnSpc>
                <a:spcPct val="150000"/>
              </a:lnSpc>
              <a:spcBef>
                <a:spcPts val="600"/>
              </a:spcBef>
              <a:spcAft>
                <a:spcPts val="0"/>
              </a:spcAft>
              <a:buFont typeface="Arial" panose="020B0604020202020204" pitchFamily="34" charset="0"/>
              <a:buChar char="•"/>
              <a:defRPr sz="900"/>
            </a:lvl4pPr>
            <a:lvl5pPr marL="137160" indent="-137160">
              <a:lnSpc>
                <a:spcPct val="150000"/>
              </a:lnSpc>
              <a:spcBef>
                <a:spcPts val="600"/>
              </a:spcBef>
              <a:spcAft>
                <a:spcPts val="0"/>
              </a:spcAft>
              <a:buFont typeface="Arial" panose="020B0604020202020204" pitchFamily="34" charset="0"/>
              <a:buChar char="•"/>
              <a:defRPr sz="900"/>
            </a:lvl5pPr>
            <a:lvl6pPr marL="137160" indent="-137160">
              <a:lnSpc>
                <a:spcPct val="150000"/>
              </a:lnSpc>
              <a:spcBef>
                <a:spcPts val="600"/>
              </a:spcBef>
              <a:spcAft>
                <a:spcPts val="0"/>
              </a:spcAft>
              <a:defRPr sz="900"/>
            </a:lvl6pPr>
            <a:lvl7pPr marL="137160" indent="-137160">
              <a:lnSpc>
                <a:spcPct val="150000"/>
              </a:lnSpc>
              <a:spcBef>
                <a:spcPts val="600"/>
              </a:spcBef>
              <a:spcAft>
                <a:spcPts val="0"/>
              </a:spcAft>
              <a:defRPr sz="900"/>
            </a:lvl7pPr>
            <a:lvl8pPr marL="137160" indent="-137160">
              <a:lnSpc>
                <a:spcPct val="150000"/>
              </a:lnSpc>
              <a:spcBef>
                <a:spcPts val="600"/>
              </a:spcBef>
              <a:spcAft>
                <a:spcPts val="0"/>
              </a:spcAft>
              <a:defRPr sz="900"/>
            </a:lvl8pPr>
            <a:lvl9pPr marL="137160" indent="-137160">
              <a:lnSpc>
                <a:spcPct val="150000"/>
              </a:lnSpc>
              <a:spcBef>
                <a:spcPts val="600"/>
              </a:spcBef>
              <a:spcAft>
                <a:spcPts val="0"/>
              </a:spcAft>
              <a:defRPr sz="900"/>
            </a:lvl9pPr>
          </a:lstStyle>
          <a:p>
            <a:pPr lvl="0"/>
            <a:r>
              <a:rPr dirty="0"/>
              <a:t>Click to add</a:t>
            </a:r>
            <a:r>
              <a:rPr lang="en-US" dirty="0"/>
              <a:t> text</a:t>
            </a:r>
            <a:endParaRPr dirty="0"/>
          </a:p>
        </p:txBody>
      </p:sp>
      <p:sp>
        <p:nvSpPr>
          <p:cNvPr id="55" name="Picture Placeholder 11" descr="This placeholder is filled with a thin rule line so you can easily move the lines around on the slide" title="Line placeholder"/>
          <p:cNvSpPr>
            <a:spLocks noGrp="1"/>
          </p:cNvSpPr>
          <p:nvPr>
            <p:ph type="pic" sz="quarter" idx="63" hasCustomPrompt="1"/>
          </p:nvPr>
        </p:nvSpPr>
        <p:spPr>
          <a:xfrm>
            <a:off x="6916676" y="2916055"/>
            <a:ext cx="2953512" cy="91440"/>
          </a:xfrm>
          <a:blipFill>
            <a:blip r:embed="rId2"/>
            <a:stretch>
              <a:fillRect/>
            </a:stretch>
          </a:blipFill>
        </p:spPr>
        <p:txBody>
          <a:bodyPr lIns="0" tIns="0" rIns="0" bIns="0">
            <a:normAutofit/>
          </a:bodyPr>
          <a:lstStyle>
            <a:lvl1pPr marL="0" indent="0" algn="l">
              <a:buNone/>
              <a:defRPr sz="800">
                <a:solidFill>
                  <a:schemeClr val="bg1"/>
                </a:solidFill>
              </a:defRPr>
            </a:lvl1pPr>
          </a:lstStyle>
          <a:p>
            <a:r>
              <a:rPr lang="en-US" dirty="0"/>
              <a:t> </a:t>
            </a:r>
            <a:endParaRPr dirty="0"/>
          </a:p>
        </p:txBody>
      </p:sp>
      <p:sp>
        <p:nvSpPr>
          <p:cNvPr id="62" name="Text Placeholder 21"/>
          <p:cNvSpPr>
            <a:spLocks noGrp="1"/>
          </p:cNvSpPr>
          <p:nvPr>
            <p:ph type="body" sz="quarter" idx="64" hasCustomPrompt="1"/>
          </p:nvPr>
        </p:nvSpPr>
        <p:spPr>
          <a:xfrm>
            <a:off x="6916676" y="3007495"/>
            <a:ext cx="2953511" cy="356418"/>
          </a:xfrm>
        </p:spPr>
        <p:txBody>
          <a:bodyPr lIns="0" tIns="0" rIns="0" bIns="0" anchor="ctr">
            <a:noAutofit/>
          </a:bodyPr>
          <a:lstStyle>
            <a:lvl1pPr marL="0" indent="0" algn="l">
              <a:lnSpc>
                <a:spcPct val="114000"/>
              </a:lnSpc>
              <a:spcBef>
                <a:spcPts val="800"/>
              </a:spcBef>
              <a:buNone/>
              <a:defRPr sz="2100">
                <a:solidFill>
                  <a:schemeClr val="tx2"/>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text</a:t>
            </a:r>
          </a:p>
        </p:txBody>
      </p:sp>
      <p:sp>
        <p:nvSpPr>
          <p:cNvPr id="71" name="Picture Placeholder 11"/>
          <p:cNvSpPr>
            <a:spLocks noGrp="1"/>
          </p:cNvSpPr>
          <p:nvPr>
            <p:ph type="pic" sz="quarter" idx="73"/>
          </p:nvPr>
        </p:nvSpPr>
        <p:spPr>
          <a:xfrm>
            <a:off x="6916676" y="3445173"/>
            <a:ext cx="1207008" cy="1207008"/>
          </a:xfrm>
        </p:spPr>
        <p:txBody>
          <a:bodyPr lIns="91440" tIns="91440" rIns="91440" bIns="91440">
            <a:normAutofit/>
          </a:bodyPr>
          <a:lstStyle>
            <a:lvl1pPr marL="0" indent="0" algn="ctr">
              <a:buNone/>
              <a:defRPr sz="1400"/>
            </a:lvl1pPr>
          </a:lstStyle>
          <a:p>
            <a:r>
              <a:rPr lang="en-US"/>
              <a:t>Click icon to add picture</a:t>
            </a:r>
            <a:endParaRPr dirty="0"/>
          </a:p>
        </p:txBody>
      </p:sp>
      <p:sp>
        <p:nvSpPr>
          <p:cNvPr id="63" name="Text Placeholder 21"/>
          <p:cNvSpPr>
            <a:spLocks noGrp="1"/>
          </p:cNvSpPr>
          <p:nvPr>
            <p:ph type="body" sz="quarter" idx="65" hasCustomPrompt="1"/>
          </p:nvPr>
        </p:nvSpPr>
        <p:spPr>
          <a:xfrm>
            <a:off x="8273799" y="3406609"/>
            <a:ext cx="1596388" cy="218969"/>
          </a:xfrm>
        </p:spPr>
        <p:txBody>
          <a:bodyPr lIns="0" tIns="0" rIns="0" bIns="0" anchor="ctr">
            <a:noAutofit/>
          </a:bodyPr>
          <a:lstStyle>
            <a:lvl1pPr marL="0" indent="0" algn="l">
              <a:lnSpc>
                <a:spcPct val="150000"/>
              </a:lnSpc>
              <a:spcBef>
                <a:spcPts val="600"/>
              </a:spcBef>
              <a:spcAft>
                <a:spcPts val="0"/>
              </a:spcAft>
              <a:buClr>
                <a:schemeClr val="accent1"/>
              </a:buClr>
              <a:buSzPct val="87000"/>
              <a:buFont typeface="Arial" panose="020B0604020202020204" pitchFamily="34" charset="0"/>
              <a:buNone/>
              <a:defRPr sz="1000" b="1" cap="all" baseline="0">
                <a:solidFill>
                  <a:schemeClr val="tx2"/>
                </a:solidFill>
                <a:latin typeface="+mn-lt"/>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77" name="Text Placeholder 21"/>
          <p:cNvSpPr>
            <a:spLocks noGrp="1"/>
          </p:cNvSpPr>
          <p:nvPr>
            <p:ph type="body" sz="quarter" idx="78" hasCustomPrompt="1"/>
          </p:nvPr>
        </p:nvSpPr>
        <p:spPr>
          <a:xfrm>
            <a:off x="8273800" y="3625578"/>
            <a:ext cx="1596387" cy="170568"/>
          </a:xfrm>
        </p:spPr>
        <p:txBody>
          <a:bodyPr lIns="0" tIns="0" rIns="0" bIns="0" anchor="t">
            <a:noAutofit/>
          </a:bodyPr>
          <a:lstStyle>
            <a:lvl1pPr marL="0" indent="0" algn="l">
              <a:lnSpc>
                <a:spcPct val="100000"/>
              </a:lnSpc>
              <a:spcBef>
                <a:spcPts val="0"/>
              </a:spcBef>
              <a:spcAft>
                <a:spcPts val="0"/>
              </a:spcAft>
              <a:buFont typeface="Arial" panose="020B0604020202020204" pitchFamily="34" charset="0"/>
              <a:buNone/>
              <a:defRPr sz="1000">
                <a:solidFill>
                  <a:schemeClr val="tx2"/>
                </a:solidFill>
                <a:latin typeface="+mn-lt"/>
              </a:defRPr>
            </a:lvl1pPr>
            <a:lvl2pPr marL="137160" indent="-137160">
              <a:lnSpc>
                <a:spcPct val="150000"/>
              </a:lnSpc>
              <a:spcBef>
                <a:spcPts val="600"/>
              </a:spcBef>
              <a:spcAft>
                <a:spcPts val="0"/>
              </a:spcAft>
              <a:buFont typeface="Arial" panose="020B0604020202020204" pitchFamily="34" charset="0"/>
              <a:buChar char="•"/>
              <a:defRPr sz="900"/>
            </a:lvl2pPr>
            <a:lvl3pPr marL="137160" indent="-137160">
              <a:lnSpc>
                <a:spcPct val="150000"/>
              </a:lnSpc>
              <a:spcBef>
                <a:spcPts val="600"/>
              </a:spcBef>
              <a:spcAft>
                <a:spcPts val="0"/>
              </a:spcAft>
              <a:buFont typeface="Arial" panose="020B0604020202020204" pitchFamily="34" charset="0"/>
              <a:buChar char="•"/>
              <a:defRPr sz="900"/>
            </a:lvl3pPr>
            <a:lvl4pPr marL="137160" indent="-137160">
              <a:lnSpc>
                <a:spcPct val="150000"/>
              </a:lnSpc>
              <a:spcBef>
                <a:spcPts val="600"/>
              </a:spcBef>
              <a:spcAft>
                <a:spcPts val="0"/>
              </a:spcAft>
              <a:buFont typeface="Arial" panose="020B0604020202020204" pitchFamily="34" charset="0"/>
              <a:buChar char="•"/>
              <a:defRPr sz="900"/>
            </a:lvl4pPr>
            <a:lvl5pPr marL="137160" indent="-137160">
              <a:lnSpc>
                <a:spcPct val="150000"/>
              </a:lnSpc>
              <a:spcBef>
                <a:spcPts val="600"/>
              </a:spcBef>
              <a:spcAft>
                <a:spcPts val="0"/>
              </a:spcAft>
              <a:buFont typeface="Arial" panose="020B0604020202020204" pitchFamily="34" charset="0"/>
              <a:buChar char="•"/>
              <a:defRPr sz="900"/>
            </a:lvl5pPr>
            <a:lvl6pPr marL="137160" indent="-137160">
              <a:lnSpc>
                <a:spcPct val="150000"/>
              </a:lnSpc>
              <a:spcBef>
                <a:spcPts val="600"/>
              </a:spcBef>
              <a:spcAft>
                <a:spcPts val="0"/>
              </a:spcAft>
              <a:defRPr sz="900"/>
            </a:lvl6pPr>
            <a:lvl7pPr marL="137160" indent="-137160">
              <a:lnSpc>
                <a:spcPct val="150000"/>
              </a:lnSpc>
              <a:spcBef>
                <a:spcPts val="600"/>
              </a:spcBef>
              <a:spcAft>
                <a:spcPts val="0"/>
              </a:spcAft>
              <a:defRPr sz="900"/>
            </a:lvl7pPr>
            <a:lvl8pPr marL="137160" indent="-137160">
              <a:lnSpc>
                <a:spcPct val="150000"/>
              </a:lnSpc>
              <a:spcBef>
                <a:spcPts val="600"/>
              </a:spcBef>
              <a:spcAft>
                <a:spcPts val="0"/>
              </a:spcAft>
              <a:defRPr sz="900"/>
            </a:lvl8pPr>
            <a:lvl9pPr marL="137160" indent="-137160">
              <a:lnSpc>
                <a:spcPct val="150000"/>
              </a:lnSpc>
              <a:spcBef>
                <a:spcPts val="600"/>
              </a:spcBef>
              <a:spcAft>
                <a:spcPts val="0"/>
              </a:spcAft>
              <a:defRPr sz="900"/>
            </a:lvl9pPr>
          </a:lstStyle>
          <a:p>
            <a:pPr lvl="0"/>
            <a:r>
              <a:rPr dirty="0"/>
              <a:t>Click to add</a:t>
            </a:r>
          </a:p>
        </p:txBody>
      </p:sp>
      <p:sp>
        <p:nvSpPr>
          <p:cNvPr id="79" name="Text Placeholder 21"/>
          <p:cNvSpPr>
            <a:spLocks noGrp="1"/>
          </p:cNvSpPr>
          <p:nvPr>
            <p:ph type="body" sz="quarter" idx="80" hasCustomPrompt="1"/>
          </p:nvPr>
        </p:nvSpPr>
        <p:spPr>
          <a:xfrm>
            <a:off x="8273800" y="3809933"/>
            <a:ext cx="1596387" cy="603504"/>
          </a:xfrm>
        </p:spPr>
        <p:txBody>
          <a:bodyPr lIns="0" tIns="0" rIns="0" bIns="0" anchor="ctr">
            <a:noAutofit/>
          </a:bodyPr>
          <a:lstStyle>
            <a:lvl1pPr marL="0" indent="0" algn="l">
              <a:lnSpc>
                <a:spcPct val="100000"/>
              </a:lnSpc>
              <a:spcBef>
                <a:spcPts val="0"/>
              </a:spcBef>
              <a:spcAft>
                <a:spcPts val="0"/>
              </a:spcAft>
              <a:buFont typeface="Arial" panose="020B0604020202020204" pitchFamily="34" charset="0"/>
              <a:buNone/>
              <a:defRPr sz="1000">
                <a:solidFill>
                  <a:schemeClr val="tx2"/>
                </a:solidFill>
                <a:latin typeface="+mn-lt"/>
              </a:defRPr>
            </a:lvl1pPr>
            <a:lvl2pPr marL="137160" indent="-137160">
              <a:lnSpc>
                <a:spcPct val="150000"/>
              </a:lnSpc>
              <a:spcBef>
                <a:spcPts val="600"/>
              </a:spcBef>
              <a:spcAft>
                <a:spcPts val="0"/>
              </a:spcAft>
              <a:buFont typeface="Arial" panose="020B0604020202020204" pitchFamily="34" charset="0"/>
              <a:buChar char="•"/>
              <a:defRPr sz="900"/>
            </a:lvl2pPr>
            <a:lvl3pPr marL="137160" indent="-137160">
              <a:lnSpc>
                <a:spcPct val="150000"/>
              </a:lnSpc>
              <a:spcBef>
                <a:spcPts val="600"/>
              </a:spcBef>
              <a:spcAft>
                <a:spcPts val="0"/>
              </a:spcAft>
              <a:buFont typeface="Arial" panose="020B0604020202020204" pitchFamily="34" charset="0"/>
              <a:buChar char="•"/>
              <a:defRPr sz="900"/>
            </a:lvl3pPr>
            <a:lvl4pPr marL="137160" indent="-137160">
              <a:lnSpc>
                <a:spcPct val="150000"/>
              </a:lnSpc>
              <a:spcBef>
                <a:spcPts val="600"/>
              </a:spcBef>
              <a:spcAft>
                <a:spcPts val="0"/>
              </a:spcAft>
              <a:buFont typeface="Arial" panose="020B0604020202020204" pitchFamily="34" charset="0"/>
              <a:buChar char="•"/>
              <a:defRPr sz="900"/>
            </a:lvl4pPr>
            <a:lvl5pPr marL="137160" indent="-137160">
              <a:lnSpc>
                <a:spcPct val="150000"/>
              </a:lnSpc>
              <a:spcBef>
                <a:spcPts val="600"/>
              </a:spcBef>
              <a:spcAft>
                <a:spcPts val="0"/>
              </a:spcAft>
              <a:buFont typeface="Arial" panose="020B0604020202020204" pitchFamily="34" charset="0"/>
              <a:buChar char="•"/>
              <a:defRPr sz="900"/>
            </a:lvl5pPr>
            <a:lvl6pPr marL="137160" indent="-137160">
              <a:lnSpc>
                <a:spcPct val="150000"/>
              </a:lnSpc>
              <a:spcBef>
                <a:spcPts val="600"/>
              </a:spcBef>
              <a:spcAft>
                <a:spcPts val="0"/>
              </a:spcAft>
              <a:defRPr sz="900"/>
            </a:lvl6pPr>
            <a:lvl7pPr marL="137160" indent="-137160">
              <a:lnSpc>
                <a:spcPct val="150000"/>
              </a:lnSpc>
              <a:spcBef>
                <a:spcPts val="600"/>
              </a:spcBef>
              <a:spcAft>
                <a:spcPts val="0"/>
              </a:spcAft>
              <a:defRPr sz="900"/>
            </a:lvl7pPr>
            <a:lvl8pPr marL="137160" indent="-137160">
              <a:lnSpc>
                <a:spcPct val="150000"/>
              </a:lnSpc>
              <a:spcBef>
                <a:spcPts val="600"/>
              </a:spcBef>
              <a:spcAft>
                <a:spcPts val="0"/>
              </a:spcAft>
              <a:defRPr sz="900"/>
            </a:lvl8pPr>
            <a:lvl9pPr marL="137160" indent="-137160">
              <a:lnSpc>
                <a:spcPct val="150000"/>
              </a:lnSpc>
              <a:spcBef>
                <a:spcPts val="600"/>
              </a:spcBef>
              <a:spcAft>
                <a:spcPts val="0"/>
              </a:spcAft>
              <a:defRPr sz="900"/>
            </a:lvl9pPr>
          </a:lstStyle>
          <a:p>
            <a:pPr lvl="0"/>
            <a:r>
              <a:rPr dirty="0"/>
              <a:t>Click to add</a:t>
            </a:r>
          </a:p>
        </p:txBody>
      </p:sp>
      <p:sp>
        <p:nvSpPr>
          <p:cNvPr id="65" name="Text Placeholder 21"/>
          <p:cNvSpPr>
            <a:spLocks noGrp="1"/>
          </p:cNvSpPr>
          <p:nvPr>
            <p:ph type="body" sz="quarter" idx="67" hasCustomPrompt="1"/>
          </p:nvPr>
        </p:nvSpPr>
        <p:spPr>
          <a:xfrm>
            <a:off x="8273799" y="4427223"/>
            <a:ext cx="1596388" cy="224958"/>
          </a:xfrm>
        </p:spPr>
        <p:txBody>
          <a:bodyPr lIns="0" tIns="0" rIns="0" bIns="0" anchor="ctr">
            <a:noAutofit/>
          </a:bodyPr>
          <a:lstStyle>
            <a:lvl1pPr marL="0" indent="0" algn="l">
              <a:lnSpc>
                <a:spcPct val="100000"/>
              </a:lnSpc>
              <a:spcBef>
                <a:spcPts val="0"/>
              </a:spcBef>
              <a:spcAft>
                <a:spcPts val="0"/>
              </a:spcAft>
              <a:buClr>
                <a:schemeClr val="accent1"/>
              </a:buClr>
              <a:buSzPct val="87000"/>
              <a:buFont typeface="Arial" panose="020B0604020202020204" pitchFamily="34" charset="0"/>
              <a:buNone/>
              <a:defRPr sz="1000" b="0">
                <a:solidFill>
                  <a:schemeClr val="accent1"/>
                </a:solidFill>
                <a:latin typeface="+mn-lt"/>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a:t>
            </a:r>
            <a:r>
              <a:rPr lang="en-US" dirty="0"/>
              <a:t>email address</a:t>
            </a:r>
            <a:endParaRPr dirty="0"/>
          </a:p>
        </p:txBody>
      </p:sp>
      <p:sp>
        <p:nvSpPr>
          <p:cNvPr id="72" name="Picture Placeholder 11"/>
          <p:cNvSpPr>
            <a:spLocks noGrp="1"/>
          </p:cNvSpPr>
          <p:nvPr>
            <p:ph type="pic" sz="quarter" idx="74"/>
          </p:nvPr>
        </p:nvSpPr>
        <p:spPr>
          <a:xfrm>
            <a:off x="6916676" y="4846320"/>
            <a:ext cx="1207008" cy="1207008"/>
          </a:xfrm>
        </p:spPr>
        <p:txBody>
          <a:bodyPr lIns="91440" tIns="91440" rIns="91440" bIns="91440">
            <a:normAutofit/>
          </a:bodyPr>
          <a:lstStyle>
            <a:lvl1pPr marL="0" indent="0" algn="ctr">
              <a:buNone/>
              <a:defRPr sz="1400"/>
            </a:lvl1pPr>
          </a:lstStyle>
          <a:p>
            <a:r>
              <a:rPr lang="en-US"/>
              <a:t>Click icon to add picture</a:t>
            </a:r>
            <a:endParaRPr dirty="0"/>
          </a:p>
        </p:txBody>
      </p:sp>
      <p:sp>
        <p:nvSpPr>
          <p:cNvPr id="66" name="Text Placeholder 21"/>
          <p:cNvSpPr>
            <a:spLocks noGrp="1"/>
          </p:cNvSpPr>
          <p:nvPr>
            <p:ph type="body" sz="quarter" idx="68" hasCustomPrompt="1"/>
          </p:nvPr>
        </p:nvSpPr>
        <p:spPr>
          <a:xfrm>
            <a:off x="8273799" y="4813081"/>
            <a:ext cx="1596388" cy="218969"/>
          </a:xfrm>
        </p:spPr>
        <p:txBody>
          <a:bodyPr lIns="0" tIns="0" rIns="0" bIns="0" anchor="ctr">
            <a:noAutofit/>
          </a:bodyPr>
          <a:lstStyle>
            <a:lvl1pPr marL="0" indent="0" algn="l">
              <a:lnSpc>
                <a:spcPct val="150000"/>
              </a:lnSpc>
              <a:spcBef>
                <a:spcPts val="600"/>
              </a:spcBef>
              <a:spcAft>
                <a:spcPts val="0"/>
              </a:spcAft>
              <a:buClr>
                <a:schemeClr val="accent1"/>
              </a:buClr>
              <a:buSzPct val="87000"/>
              <a:buFont typeface="Arial" panose="020B0604020202020204" pitchFamily="34" charset="0"/>
              <a:buNone/>
              <a:defRPr sz="1000" b="1" cap="all" baseline="0">
                <a:solidFill>
                  <a:schemeClr val="tx2"/>
                </a:solidFill>
                <a:latin typeface="+mn-lt"/>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78" name="Text Placeholder 21"/>
          <p:cNvSpPr>
            <a:spLocks noGrp="1"/>
          </p:cNvSpPr>
          <p:nvPr>
            <p:ph type="body" sz="quarter" idx="79" hasCustomPrompt="1"/>
          </p:nvPr>
        </p:nvSpPr>
        <p:spPr>
          <a:xfrm>
            <a:off x="8273799" y="5032049"/>
            <a:ext cx="1596387" cy="173736"/>
          </a:xfrm>
        </p:spPr>
        <p:txBody>
          <a:bodyPr lIns="0" tIns="0" rIns="0" bIns="0" anchor="t">
            <a:noAutofit/>
          </a:bodyPr>
          <a:lstStyle>
            <a:lvl1pPr marL="0" indent="0" algn="l">
              <a:lnSpc>
                <a:spcPct val="100000"/>
              </a:lnSpc>
              <a:spcBef>
                <a:spcPts val="0"/>
              </a:spcBef>
              <a:spcAft>
                <a:spcPts val="0"/>
              </a:spcAft>
              <a:buFont typeface="Arial" panose="020B0604020202020204" pitchFamily="34" charset="0"/>
              <a:buNone/>
              <a:defRPr sz="1000">
                <a:solidFill>
                  <a:schemeClr val="tx2"/>
                </a:solidFill>
                <a:latin typeface="+mn-lt"/>
              </a:defRPr>
            </a:lvl1pPr>
            <a:lvl2pPr marL="137160" indent="-137160">
              <a:lnSpc>
                <a:spcPct val="150000"/>
              </a:lnSpc>
              <a:spcBef>
                <a:spcPts val="600"/>
              </a:spcBef>
              <a:spcAft>
                <a:spcPts val="0"/>
              </a:spcAft>
              <a:buFont typeface="Arial" panose="020B0604020202020204" pitchFamily="34" charset="0"/>
              <a:buChar char="•"/>
              <a:defRPr sz="900"/>
            </a:lvl2pPr>
            <a:lvl3pPr marL="137160" indent="-137160">
              <a:lnSpc>
                <a:spcPct val="150000"/>
              </a:lnSpc>
              <a:spcBef>
                <a:spcPts val="600"/>
              </a:spcBef>
              <a:spcAft>
                <a:spcPts val="0"/>
              </a:spcAft>
              <a:buFont typeface="Arial" panose="020B0604020202020204" pitchFamily="34" charset="0"/>
              <a:buChar char="•"/>
              <a:defRPr sz="900"/>
            </a:lvl3pPr>
            <a:lvl4pPr marL="137160" indent="-137160">
              <a:lnSpc>
                <a:spcPct val="150000"/>
              </a:lnSpc>
              <a:spcBef>
                <a:spcPts val="600"/>
              </a:spcBef>
              <a:spcAft>
                <a:spcPts val="0"/>
              </a:spcAft>
              <a:buFont typeface="Arial" panose="020B0604020202020204" pitchFamily="34" charset="0"/>
              <a:buChar char="•"/>
              <a:defRPr sz="900"/>
            </a:lvl4pPr>
            <a:lvl5pPr marL="137160" indent="-137160">
              <a:lnSpc>
                <a:spcPct val="150000"/>
              </a:lnSpc>
              <a:spcBef>
                <a:spcPts val="600"/>
              </a:spcBef>
              <a:spcAft>
                <a:spcPts val="0"/>
              </a:spcAft>
              <a:buFont typeface="Arial" panose="020B0604020202020204" pitchFamily="34" charset="0"/>
              <a:buChar char="•"/>
              <a:defRPr sz="900"/>
            </a:lvl5pPr>
            <a:lvl6pPr marL="137160" indent="-137160">
              <a:lnSpc>
                <a:spcPct val="150000"/>
              </a:lnSpc>
              <a:spcBef>
                <a:spcPts val="600"/>
              </a:spcBef>
              <a:spcAft>
                <a:spcPts val="0"/>
              </a:spcAft>
              <a:defRPr sz="900"/>
            </a:lvl6pPr>
            <a:lvl7pPr marL="137160" indent="-137160">
              <a:lnSpc>
                <a:spcPct val="150000"/>
              </a:lnSpc>
              <a:spcBef>
                <a:spcPts val="600"/>
              </a:spcBef>
              <a:spcAft>
                <a:spcPts val="0"/>
              </a:spcAft>
              <a:defRPr sz="900"/>
            </a:lvl7pPr>
            <a:lvl8pPr marL="137160" indent="-137160">
              <a:lnSpc>
                <a:spcPct val="150000"/>
              </a:lnSpc>
              <a:spcBef>
                <a:spcPts val="600"/>
              </a:spcBef>
              <a:spcAft>
                <a:spcPts val="0"/>
              </a:spcAft>
              <a:defRPr sz="900"/>
            </a:lvl8pPr>
            <a:lvl9pPr marL="137160" indent="-137160">
              <a:lnSpc>
                <a:spcPct val="150000"/>
              </a:lnSpc>
              <a:spcBef>
                <a:spcPts val="600"/>
              </a:spcBef>
              <a:spcAft>
                <a:spcPts val="0"/>
              </a:spcAft>
              <a:defRPr sz="900"/>
            </a:lvl9pPr>
          </a:lstStyle>
          <a:p>
            <a:pPr lvl="0"/>
            <a:r>
              <a:rPr dirty="0"/>
              <a:t>Click to add</a:t>
            </a:r>
          </a:p>
        </p:txBody>
      </p:sp>
      <p:sp>
        <p:nvSpPr>
          <p:cNvPr id="80" name="Text Placeholder 21"/>
          <p:cNvSpPr>
            <a:spLocks noGrp="1"/>
          </p:cNvSpPr>
          <p:nvPr>
            <p:ph type="body" sz="quarter" idx="81" hasCustomPrompt="1"/>
          </p:nvPr>
        </p:nvSpPr>
        <p:spPr>
          <a:xfrm>
            <a:off x="8273799" y="5215051"/>
            <a:ext cx="1596387" cy="604054"/>
          </a:xfrm>
        </p:spPr>
        <p:txBody>
          <a:bodyPr lIns="0" tIns="0" rIns="0" bIns="0" anchor="ctr">
            <a:noAutofit/>
          </a:bodyPr>
          <a:lstStyle>
            <a:lvl1pPr marL="0" indent="0" algn="l">
              <a:lnSpc>
                <a:spcPct val="100000"/>
              </a:lnSpc>
              <a:spcBef>
                <a:spcPts val="0"/>
              </a:spcBef>
              <a:spcAft>
                <a:spcPts val="0"/>
              </a:spcAft>
              <a:buFont typeface="Arial" panose="020B0604020202020204" pitchFamily="34" charset="0"/>
              <a:buNone/>
              <a:defRPr sz="1000">
                <a:solidFill>
                  <a:schemeClr val="tx2"/>
                </a:solidFill>
                <a:latin typeface="+mn-lt"/>
              </a:defRPr>
            </a:lvl1pPr>
            <a:lvl2pPr marL="137160" indent="-137160">
              <a:lnSpc>
                <a:spcPct val="150000"/>
              </a:lnSpc>
              <a:spcBef>
                <a:spcPts val="600"/>
              </a:spcBef>
              <a:spcAft>
                <a:spcPts val="0"/>
              </a:spcAft>
              <a:buFont typeface="Arial" panose="020B0604020202020204" pitchFamily="34" charset="0"/>
              <a:buChar char="•"/>
              <a:defRPr sz="900"/>
            </a:lvl2pPr>
            <a:lvl3pPr marL="137160" indent="-137160">
              <a:lnSpc>
                <a:spcPct val="150000"/>
              </a:lnSpc>
              <a:spcBef>
                <a:spcPts val="600"/>
              </a:spcBef>
              <a:spcAft>
                <a:spcPts val="0"/>
              </a:spcAft>
              <a:buFont typeface="Arial" panose="020B0604020202020204" pitchFamily="34" charset="0"/>
              <a:buChar char="•"/>
              <a:defRPr sz="900"/>
            </a:lvl3pPr>
            <a:lvl4pPr marL="137160" indent="-137160">
              <a:lnSpc>
                <a:spcPct val="150000"/>
              </a:lnSpc>
              <a:spcBef>
                <a:spcPts val="600"/>
              </a:spcBef>
              <a:spcAft>
                <a:spcPts val="0"/>
              </a:spcAft>
              <a:buFont typeface="Arial" panose="020B0604020202020204" pitchFamily="34" charset="0"/>
              <a:buChar char="•"/>
              <a:defRPr sz="900"/>
            </a:lvl4pPr>
            <a:lvl5pPr marL="137160" indent="-137160">
              <a:lnSpc>
                <a:spcPct val="150000"/>
              </a:lnSpc>
              <a:spcBef>
                <a:spcPts val="600"/>
              </a:spcBef>
              <a:spcAft>
                <a:spcPts val="0"/>
              </a:spcAft>
              <a:buFont typeface="Arial" panose="020B0604020202020204" pitchFamily="34" charset="0"/>
              <a:buChar char="•"/>
              <a:defRPr sz="900"/>
            </a:lvl5pPr>
            <a:lvl6pPr marL="137160" indent="-137160">
              <a:lnSpc>
                <a:spcPct val="150000"/>
              </a:lnSpc>
              <a:spcBef>
                <a:spcPts val="600"/>
              </a:spcBef>
              <a:spcAft>
                <a:spcPts val="0"/>
              </a:spcAft>
              <a:defRPr sz="900"/>
            </a:lvl6pPr>
            <a:lvl7pPr marL="137160" indent="-137160">
              <a:lnSpc>
                <a:spcPct val="150000"/>
              </a:lnSpc>
              <a:spcBef>
                <a:spcPts val="600"/>
              </a:spcBef>
              <a:spcAft>
                <a:spcPts val="0"/>
              </a:spcAft>
              <a:defRPr sz="900"/>
            </a:lvl7pPr>
            <a:lvl8pPr marL="137160" indent="-137160">
              <a:lnSpc>
                <a:spcPct val="150000"/>
              </a:lnSpc>
              <a:spcBef>
                <a:spcPts val="600"/>
              </a:spcBef>
              <a:spcAft>
                <a:spcPts val="0"/>
              </a:spcAft>
              <a:defRPr sz="900"/>
            </a:lvl8pPr>
            <a:lvl9pPr marL="137160" indent="-137160">
              <a:lnSpc>
                <a:spcPct val="150000"/>
              </a:lnSpc>
              <a:spcBef>
                <a:spcPts val="600"/>
              </a:spcBef>
              <a:spcAft>
                <a:spcPts val="0"/>
              </a:spcAft>
              <a:defRPr sz="900"/>
            </a:lvl9pPr>
          </a:lstStyle>
          <a:p>
            <a:pPr lvl="0"/>
            <a:r>
              <a:rPr dirty="0"/>
              <a:t>Click to add</a:t>
            </a:r>
          </a:p>
        </p:txBody>
      </p:sp>
      <p:sp>
        <p:nvSpPr>
          <p:cNvPr id="68" name="Text Placeholder 21"/>
          <p:cNvSpPr>
            <a:spLocks noGrp="1"/>
          </p:cNvSpPr>
          <p:nvPr>
            <p:ph type="body" sz="quarter" idx="70" hasCustomPrompt="1"/>
          </p:nvPr>
        </p:nvSpPr>
        <p:spPr>
          <a:xfrm>
            <a:off x="8273799" y="5828370"/>
            <a:ext cx="1596388" cy="224958"/>
          </a:xfrm>
        </p:spPr>
        <p:txBody>
          <a:bodyPr lIns="0" tIns="0" rIns="0" bIns="0" anchor="ctr">
            <a:noAutofit/>
          </a:bodyPr>
          <a:lstStyle>
            <a:lvl1pPr marL="0" indent="0" algn="l">
              <a:lnSpc>
                <a:spcPct val="100000"/>
              </a:lnSpc>
              <a:spcBef>
                <a:spcPts val="0"/>
              </a:spcBef>
              <a:spcAft>
                <a:spcPts val="0"/>
              </a:spcAft>
              <a:buClr>
                <a:schemeClr val="accent1"/>
              </a:buClr>
              <a:buSzPct val="87000"/>
              <a:buFont typeface="Arial" panose="020B0604020202020204" pitchFamily="34" charset="0"/>
              <a:buNone/>
              <a:defRPr sz="1000" b="0">
                <a:solidFill>
                  <a:schemeClr val="accent1"/>
                </a:solidFill>
                <a:latin typeface="+mn-lt"/>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a:t>
            </a:r>
            <a:r>
              <a:rPr lang="en-US" dirty="0"/>
              <a:t>email address</a:t>
            </a:r>
            <a:endParaRPr dirty="0"/>
          </a:p>
        </p:txBody>
      </p:sp>
      <p:sp>
        <p:nvSpPr>
          <p:cNvPr id="69" name="Picture Placeholder 11" descr="This placeholder is filled with a thin rule line so you can easily move the lines around on the slide" title="Line placeholder"/>
          <p:cNvSpPr>
            <a:spLocks noGrp="1"/>
          </p:cNvSpPr>
          <p:nvPr>
            <p:ph type="pic" sz="quarter" idx="71" hasCustomPrompt="1"/>
          </p:nvPr>
        </p:nvSpPr>
        <p:spPr>
          <a:xfrm>
            <a:off x="6916676" y="6293186"/>
            <a:ext cx="2953512" cy="91440"/>
          </a:xfrm>
          <a:blipFill>
            <a:blip r:embed="rId2"/>
            <a:stretch>
              <a:fillRect/>
            </a:stretch>
          </a:blipFill>
        </p:spPr>
        <p:txBody>
          <a:bodyPr lIns="0" tIns="0" rIns="0" bIns="0">
            <a:normAutofit/>
          </a:bodyPr>
          <a:lstStyle>
            <a:lvl1pPr marL="0" indent="0" algn="l">
              <a:buNone/>
              <a:defRPr sz="800">
                <a:solidFill>
                  <a:schemeClr val="bg1"/>
                </a:solidFill>
              </a:defRPr>
            </a:lvl1pPr>
          </a:lstStyle>
          <a:p>
            <a:r>
              <a:rPr lang="en-US" dirty="0"/>
              <a:t> </a:t>
            </a:r>
            <a:endParaRPr dirty="0"/>
          </a:p>
        </p:txBody>
      </p:sp>
      <p:sp>
        <p:nvSpPr>
          <p:cNvPr id="70" name="Text Placeholder 21"/>
          <p:cNvSpPr>
            <a:spLocks noGrp="1"/>
          </p:cNvSpPr>
          <p:nvPr>
            <p:ph type="body" sz="quarter" idx="72" hasCustomPrompt="1"/>
          </p:nvPr>
        </p:nvSpPr>
        <p:spPr>
          <a:xfrm>
            <a:off x="6916676" y="6384626"/>
            <a:ext cx="2953511" cy="261146"/>
          </a:xfrm>
        </p:spPr>
        <p:txBody>
          <a:bodyPr lIns="0" tIns="0" rIns="0" bIns="0" anchor="ctr">
            <a:noAutofit/>
          </a:bodyPr>
          <a:lstStyle>
            <a:lvl1pPr marL="0" indent="0" algn="l">
              <a:lnSpc>
                <a:spcPct val="114000"/>
              </a:lnSpc>
              <a:spcBef>
                <a:spcPts val="800"/>
              </a:spcBef>
              <a:buNone/>
              <a:defRPr sz="1100" b="1">
                <a:solidFill>
                  <a:schemeClr val="accent1"/>
                </a:solidFill>
                <a:latin typeface="+mj-lt"/>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rPr dirty="0"/>
              <a:t>Click to add </a:t>
            </a:r>
            <a:r>
              <a:rPr lang="en-US" dirty="0"/>
              <a:t>URL</a:t>
            </a:r>
            <a:endParaRPr dirty="0"/>
          </a:p>
        </p:txBody>
      </p:sp>
    </p:spTree>
    <p:extLst>
      <p:ext uri="{BB962C8B-B14F-4D97-AF65-F5344CB8AC3E}">
        <p14:creationId xmlns:p14="http://schemas.microsoft.com/office/powerpoint/2010/main" val="1184508751"/>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en-US"/>
              <a:t>5/3/2017</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a:t>‹#›</a:t>
            </a:fld>
            <a:endParaRPr/>
          </a:p>
        </p:txBody>
      </p:sp>
      <p:sp>
        <p:nvSpPr>
          <p:cNvPr id="7" name="Rectangle 6"/>
          <p:cNvSpPr/>
          <p:nvPr userDrawn="1"/>
        </p:nvSpPr>
        <p:spPr>
          <a:xfrm>
            <a:off x="10287000" y="0"/>
            <a:ext cx="1828800" cy="77678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Bef>
                <a:spcPts val="1200"/>
              </a:spcBef>
            </a:pPr>
            <a:r>
              <a:rPr sz="1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300"/>
              </a:spcBef>
            </a:pPr>
            <a:r>
              <a:rPr sz="1000" baseline="0" dirty="0">
                <a:solidFill>
                  <a:prstClr val="white">
                    <a:lumMod val="50000"/>
                  </a:prstClr>
                </a:solidFill>
                <a:latin typeface="Calibri Light" panose="020F0302020204030204" pitchFamily="34" charset="0"/>
                <a:cs typeface="Calibri" panose="020F0502020204030204" pitchFamily="34" charset="0"/>
              </a:rPr>
              <a:t>Your printer might not print the same way our printers do, so make sure to try a couple of test prints. If things aren’t aligning quite right, experiment with the Scale to Fit Paper setting. It’s located in the Print dialog – just click Full Page Slides to get to it.</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And did you notice we made fold marks for you? They are really light, but if you don’t like them showing on your brochure, click View, Slide Master, and delete them before you print.</a:t>
            </a:r>
          </a:p>
          <a:p>
            <a:pPr lvl="0">
              <a:spcBef>
                <a:spcPts val="600"/>
              </a:spcBef>
            </a:pPr>
            <a:r>
              <a:rPr sz="16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If you need more placeholders for titles, subtitles or body text, just make a copy of what you need and drag it into place. PowerPoint’s Smart Guides will help you align it with everything else.</a:t>
            </a:r>
            <a:endParaRPr lang="en-US" sz="100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100584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44" userDrawn="1">
          <p15:clr>
            <a:srgbClr val="F26B43"/>
          </p15:clr>
        </p15:guide>
        <p15:guide id="2" pos="144" userDrawn="1">
          <p15:clr>
            <a:srgbClr val="F26B43"/>
          </p15:clr>
        </p15:guide>
        <p15:guide id="3" pos="6192" userDrawn="1">
          <p15:clr>
            <a:srgbClr val="F26B43"/>
          </p15:clr>
        </p15:guide>
        <p15:guide id="4" orient="horz" pos="475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p:cNvSpPr/>
          <p:nvPr/>
        </p:nvSpPr>
        <p:spPr>
          <a:xfrm>
            <a:off x="6491579" y="0"/>
            <a:ext cx="352134" cy="777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3157534" y="0"/>
            <a:ext cx="255818" cy="777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3413352" y="201106"/>
            <a:ext cx="972909" cy="9899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843713" y="6118649"/>
            <a:ext cx="3086100" cy="7965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611218" y="2288163"/>
            <a:ext cx="2730235" cy="461665"/>
          </a:xfrm>
          <a:prstGeom prst="rect">
            <a:avLst/>
          </a:prstGeom>
        </p:spPr>
        <p:txBody>
          <a:bodyPr wrap="none">
            <a:spAutoFit/>
          </a:bodyPr>
          <a:lstStyle/>
          <a:p>
            <a:pPr algn="ctr"/>
            <a:r>
              <a:rPr lang="en-US" sz="2400" b="1" dirty="0">
                <a:solidFill>
                  <a:schemeClr val="accent2"/>
                </a:solidFill>
              </a:rPr>
              <a:t>Thomas Galdenzi</a:t>
            </a:r>
          </a:p>
        </p:txBody>
      </p:sp>
      <p:sp>
        <p:nvSpPr>
          <p:cNvPr id="25" name="TextBox 24"/>
          <p:cNvSpPr txBox="1"/>
          <p:nvPr/>
        </p:nvSpPr>
        <p:spPr>
          <a:xfrm>
            <a:off x="3611218" y="2814685"/>
            <a:ext cx="2880361" cy="4893647"/>
          </a:xfrm>
          <a:prstGeom prst="rect">
            <a:avLst/>
          </a:prstGeom>
          <a:noFill/>
        </p:spPr>
        <p:txBody>
          <a:bodyPr wrap="square" rtlCol="0">
            <a:spAutoFit/>
          </a:bodyPr>
          <a:lstStyle/>
          <a:p>
            <a:r>
              <a:rPr lang="en-US" sz="1200" dirty="0"/>
              <a:t>Buying a home is a difficult and complicated process, But here At New Skyline Realty, we're here to help you find your dream home and watch your back during the process.</a:t>
            </a:r>
          </a:p>
          <a:p>
            <a:pPr algn="just"/>
            <a:r>
              <a:rPr lang="en-US" sz="1200" dirty="0"/>
              <a:t>Here at New Skyline Realty we realized helping small businesses get a key location is huge in making sure they are successful in this competitive world. Same with making sure are buyers or sellers get the best deal possible! </a:t>
            </a:r>
          </a:p>
          <a:p>
            <a:pPr algn="just"/>
            <a:endParaRPr lang="en-US" sz="1200" dirty="0"/>
          </a:p>
          <a:p>
            <a:pPr algn="just"/>
            <a:r>
              <a:rPr lang="en-US" sz="1200" dirty="0"/>
              <a:t>Almost 20 years into the business, New Skyline Realty has developed an amazing team of brokers and agents who help small-, medium-, and large-sized business move the economy forward every single day. Whether it's a small bicycle shop opening its doors for the first time, or a large software company moving to a new headquarters, or a first time Home buyer getting ready to buy a home. We've done it all and made sure everything went smoothly in the process. </a:t>
            </a:r>
          </a:p>
        </p:txBody>
      </p:sp>
      <p:pic>
        <p:nvPicPr>
          <p:cNvPr id="20" name="Picture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6239" y="242608"/>
            <a:ext cx="1928770" cy="1957387"/>
          </a:xfrm>
          <a:prstGeom prst="rect">
            <a:avLst/>
          </a:prstGeom>
          <a:solidFill>
            <a:srgbClr val="BCBEB4"/>
          </a:solidFill>
          <a:ln w="38100" cap="sq">
            <a:solidFill>
              <a:schemeClr val="tx1"/>
            </a:solidFill>
            <a:prstDash val="solid"/>
            <a:miter lim="800000"/>
          </a:ln>
          <a:effectLst>
            <a:outerShdw blurRad="50800" dist="38100" dir="2700000" algn="tl" rotWithShape="0">
              <a:srgbClr val="000000">
                <a:alpha val="43000"/>
              </a:srgbClr>
            </a:outerShdw>
          </a:effectLst>
        </p:spPr>
      </p:pic>
      <p:sp>
        <p:nvSpPr>
          <p:cNvPr id="21" name="Rectangle 20"/>
          <p:cNvSpPr/>
          <p:nvPr/>
        </p:nvSpPr>
        <p:spPr>
          <a:xfrm>
            <a:off x="228598" y="201106"/>
            <a:ext cx="2928937" cy="2733056"/>
          </a:xfrm>
          <a:prstGeom prst="rect">
            <a:avLst/>
          </a:prstGeom>
          <a:solidFill>
            <a:schemeClr val="bg1"/>
          </a:solidFill>
        </p:spPr>
        <p:txBody>
          <a:bodyPr wrap="square">
            <a:spAutoFit/>
          </a:bodyPr>
          <a:lstStyle/>
          <a:p>
            <a:pPr>
              <a:lnSpc>
                <a:spcPct val="110000"/>
              </a:lnSpc>
            </a:pPr>
            <a:r>
              <a:rPr lang="en-US" sz="1200" kern="1400" dirty="0"/>
              <a:t>Ready to open a business and need to find prime location or are you selling or buying your first home? If so, Thomas Galdenzi with New Skyline Realty is here to help you with your residential or commercial transaction! </a:t>
            </a:r>
          </a:p>
          <a:p>
            <a:pPr>
              <a:lnSpc>
                <a:spcPct val="110000"/>
              </a:lnSpc>
            </a:pPr>
            <a:r>
              <a:rPr lang="en-US" sz="1200" kern="1400" dirty="0"/>
              <a:t> </a:t>
            </a:r>
          </a:p>
          <a:p>
            <a:pPr>
              <a:lnSpc>
                <a:spcPct val="110000"/>
              </a:lnSpc>
            </a:pPr>
            <a:r>
              <a:rPr lang="en-US" sz="1200" kern="1400" dirty="0"/>
              <a:t>What you're headquarters looks like says a lot about how your business perceives itself. Are you making the right statement about your company? Contract Thomas Galdenzi to see what's out there in your area now. </a:t>
            </a:r>
          </a:p>
        </p:txBody>
      </p:sp>
      <p:sp>
        <p:nvSpPr>
          <p:cNvPr id="22" name="TextBox 21"/>
          <p:cNvSpPr txBox="1"/>
          <p:nvPr/>
        </p:nvSpPr>
        <p:spPr>
          <a:xfrm>
            <a:off x="6843714" y="271459"/>
            <a:ext cx="3086100" cy="769441"/>
          </a:xfrm>
          <a:prstGeom prst="rect">
            <a:avLst/>
          </a:prstGeom>
          <a:noFill/>
        </p:spPr>
        <p:txBody>
          <a:bodyPr wrap="square" rtlCol="0">
            <a:spAutoFit/>
          </a:bodyPr>
          <a:lstStyle/>
          <a:p>
            <a:pPr algn="ctr"/>
            <a:r>
              <a:rPr lang="en-US" sz="2400" b="1" dirty="0">
                <a:solidFill>
                  <a:schemeClr val="accent2"/>
                </a:solidFill>
              </a:rPr>
              <a:t>Thomas Galdenzi</a:t>
            </a:r>
          </a:p>
          <a:p>
            <a:pPr algn="ctr"/>
            <a:r>
              <a:rPr lang="en-US" sz="2000" b="1" dirty="0"/>
              <a:t>TGrealtor.com</a:t>
            </a:r>
          </a:p>
        </p:txBody>
      </p:sp>
      <p:pic>
        <p:nvPicPr>
          <p:cNvPr id="26" name="Pictur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7174" y="3257532"/>
            <a:ext cx="2816799" cy="3980374"/>
          </a:xfrm>
          <a:prstGeom prst="rect">
            <a:avLst/>
          </a:prstGeom>
        </p:spPr>
      </p:pic>
      <p:sp>
        <p:nvSpPr>
          <p:cNvPr id="27" name="Rectangle 26"/>
          <p:cNvSpPr/>
          <p:nvPr/>
        </p:nvSpPr>
        <p:spPr>
          <a:xfrm>
            <a:off x="6843713" y="1400190"/>
            <a:ext cx="3086100" cy="498598"/>
          </a:xfrm>
          <a:prstGeom prst="rect">
            <a:avLst/>
          </a:prstGeom>
        </p:spPr>
        <p:txBody>
          <a:bodyPr wrap="square">
            <a:spAutoFit/>
          </a:bodyPr>
          <a:lstStyle/>
          <a:p>
            <a:pPr algn="ctr">
              <a:lnSpc>
                <a:spcPct val="110000"/>
              </a:lnSpc>
            </a:pPr>
            <a:r>
              <a:rPr lang="en-US" sz="1200" i="1" kern="1400" dirty="0">
                <a:latin typeface="Cambria" panose="02040503050406030204" pitchFamily="18" charset="0"/>
              </a:rPr>
              <a:t>“We are more then just your Broker. </a:t>
            </a:r>
          </a:p>
          <a:p>
            <a:pPr algn="ctr">
              <a:lnSpc>
                <a:spcPct val="110000"/>
              </a:lnSpc>
            </a:pPr>
            <a:r>
              <a:rPr lang="en-US" sz="1200" i="1" kern="1400" dirty="0">
                <a:latin typeface="Cambria" panose="02040503050406030204" pitchFamily="18" charset="0"/>
              </a:rPr>
              <a:t>We are your partners.”</a:t>
            </a:r>
          </a:p>
        </p:txBody>
      </p:sp>
      <p:sp>
        <p:nvSpPr>
          <p:cNvPr id="28" name="TextBox 27"/>
          <p:cNvSpPr txBox="1"/>
          <p:nvPr/>
        </p:nvSpPr>
        <p:spPr>
          <a:xfrm>
            <a:off x="7168180" y="2187069"/>
            <a:ext cx="2890224" cy="1908215"/>
          </a:xfrm>
          <a:prstGeom prst="rect">
            <a:avLst/>
          </a:prstGeom>
          <a:noFill/>
        </p:spPr>
        <p:txBody>
          <a:bodyPr wrap="square" rtlCol="0">
            <a:spAutoFit/>
          </a:bodyPr>
          <a:lstStyle/>
          <a:p>
            <a:r>
              <a:rPr lang="en-US" b="1" dirty="0"/>
              <a:t>Helping Clients with:</a:t>
            </a:r>
          </a:p>
          <a:p>
            <a:endParaRPr lang="en-US" sz="1000" b="1" u="sng" dirty="0"/>
          </a:p>
          <a:p>
            <a:r>
              <a:rPr lang="en-US" dirty="0"/>
              <a:t>Residential Real Estate </a:t>
            </a:r>
          </a:p>
          <a:p>
            <a:endParaRPr lang="en-US" dirty="0"/>
          </a:p>
          <a:p>
            <a:r>
              <a:rPr lang="en-US" dirty="0"/>
              <a:t>Commercial Real Estate</a:t>
            </a:r>
          </a:p>
          <a:p>
            <a:endParaRPr lang="en-US" dirty="0"/>
          </a:p>
          <a:p>
            <a:r>
              <a:rPr lang="en-US" dirty="0"/>
              <a:t>Property Management</a:t>
            </a:r>
          </a:p>
        </p:txBody>
      </p:sp>
      <p:sp>
        <p:nvSpPr>
          <p:cNvPr id="36" name="Flowchart: Connector 35"/>
          <p:cNvSpPr/>
          <p:nvPr/>
        </p:nvSpPr>
        <p:spPr>
          <a:xfrm>
            <a:off x="7039589" y="2725723"/>
            <a:ext cx="147649" cy="142875"/>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7" name="Flowchart: Connector 36"/>
          <p:cNvSpPr/>
          <p:nvPr/>
        </p:nvSpPr>
        <p:spPr>
          <a:xfrm>
            <a:off x="7039589" y="3286108"/>
            <a:ext cx="147649" cy="142875"/>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Flowchart: Connector 37"/>
          <p:cNvSpPr/>
          <p:nvPr/>
        </p:nvSpPr>
        <p:spPr>
          <a:xfrm>
            <a:off x="7039588" y="3815230"/>
            <a:ext cx="147649" cy="142875"/>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ectangle 28"/>
          <p:cNvSpPr/>
          <p:nvPr/>
        </p:nvSpPr>
        <p:spPr>
          <a:xfrm>
            <a:off x="6700838" y="1145320"/>
            <a:ext cx="3357562" cy="457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6710358" y="2097824"/>
            <a:ext cx="3357562" cy="457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6873822" y="6175801"/>
            <a:ext cx="3055989" cy="1360372"/>
          </a:xfrm>
          <a:prstGeom prst="rect">
            <a:avLst/>
          </a:prstGeom>
        </p:spPr>
        <p:txBody>
          <a:bodyPr wrap="square">
            <a:spAutoFit/>
          </a:bodyPr>
          <a:lstStyle/>
          <a:p>
            <a:pPr algn="ctr">
              <a:lnSpc>
                <a:spcPct val="110000"/>
              </a:lnSpc>
            </a:pPr>
            <a:r>
              <a:rPr lang="en-US" sz="1200" b="1" kern="1400" dirty="0">
                <a:solidFill>
                  <a:schemeClr val="bg1"/>
                </a:solidFill>
              </a:rPr>
              <a:t>Thomas Galdenzi, Realtor </a:t>
            </a:r>
            <a:endParaRPr lang="en-US" sz="1200" kern="1400" dirty="0">
              <a:solidFill>
                <a:schemeClr val="bg1"/>
              </a:solidFill>
            </a:endParaRPr>
          </a:p>
          <a:p>
            <a:pPr>
              <a:lnSpc>
                <a:spcPct val="110000"/>
              </a:lnSpc>
            </a:pPr>
            <a:r>
              <a:rPr lang="en-US" sz="1200" kern="1400" dirty="0"/>
              <a:t> </a:t>
            </a:r>
            <a:r>
              <a:rPr lang="en-US" sz="1200" dirty="0"/>
              <a:t>5625 Cypress Creek Parkway, Suite 500</a:t>
            </a:r>
          </a:p>
          <a:p>
            <a:pPr algn="ctr"/>
            <a:r>
              <a:rPr lang="en-US" sz="1200" dirty="0"/>
              <a:t>Houston, TX 77069</a:t>
            </a:r>
          </a:p>
          <a:p>
            <a:pPr algn="ctr"/>
            <a:endParaRPr lang="en-US" sz="800" dirty="0"/>
          </a:p>
          <a:p>
            <a:pPr algn="ctr"/>
            <a:r>
              <a:rPr lang="en-US" sz="1200" dirty="0"/>
              <a:t>(832) 746-4656</a:t>
            </a:r>
          </a:p>
          <a:p>
            <a:pPr algn="ctr"/>
            <a:r>
              <a:rPr lang="en-US" sz="1200" dirty="0"/>
              <a:t>Tgaldenzirealtor@yahoo.com</a:t>
            </a:r>
          </a:p>
          <a:p>
            <a:pPr algn="ctr"/>
            <a:r>
              <a:rPr lang="en-US" sz="1200" dirty="0"/>
              <a:t>www.TGrealtor.com</a:t>
            </a:r>
          </a:p>
        </p:txBody>
      </p:sp>
      <p:pic>
        <p:nvPicPr>
          <p:cNvPr id="31" name="Picture 3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25332" y="4172878"/>
            <a:ext cx="2290145" cy="2031770"/>
          </a:xfrm>
          <a:prstGeom prst="rect">
            <a:avLst/>
          </a:prstGeom>
        </p:spPr>
      </p:pic>
      <p:sp>
        <p:nvSpPr>
          <p:cNvPr id="44" name="Rectangle 43"/>
          <p:cNvSpPr/>
          <p:nvPr/>
        </p:nvSpPr>
        <p:spPr>
          <a:xfrm>
            <a:off x="214309" y="7315198"/>
            <a:ext cx="2943225" cy="3216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269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Rectangle 236"/>
          <p:cNvSpPr/>
          <p:nvPr/>
        </p:nvSpPr>
        <p:spPr>
          <a:xfrm>
            <a:off x="6673111" y="6178547"/>
            <a:ext cx="247399" cy="15938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6" name="Rectangle 235"/>
          <p:cNvSpPr/>
          <p:nvPr/>
        </p:nvSpPr>
        <p:spPr>
          <a:xfrm>
            <a:off x="3255350" y="6164258"/>
            <a:ext cx="205275" cy="16081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Rectangle 233"/>
          <p:cNvSpPr/>
          <p:nvPr/>
        </p:nvSpPr>
        <p:spPr>
          <a:xfrm>
            <a:off x="6673622" y="0"/>
            <a:ext cx="149455" cy="32165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 name="Rectangle 234"/>
          <p:cNvSpPr/>
          <p:nvPr/>
        </p:nvSpPr>
        <p:spPr>
          <a:xfrm>
            <a:off x="3298214" y="0"/>
            <a:ext cx="142454" cy="32022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8" name="Rectangle 237"/>
          <p:cNvSpPr/>
          <p:nvPr/>
        </p:nvSpPr>
        <p:spPr>
          <a:xfrm>
            <a:off x="6702160" y="3130054"/>
            <a:ext cx="149966" cy="31381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2" name="Picture 8" descr="http://www.loanconsultants.org/wp-content/uploads/2016/05/Village-web-page1-1024x513.jpg"/>
          <p:cNvPicPr>
            <a:picLocks noGrp="1" noChangeAspect="1" noChangeArrowheads="1"/>
          </p:cNvPicPr>
          <p:nvPr>
            <p:ph type="pic" sz="quarter" idx="10"/>
          </p:nvPr>
        </p:nvPicPr>
        <p:blipFill>
          <a:blip r:embed="rId2">
            <a:extLst>
              <a:ext uri="{28A0092B-C50C-407E-A947-70E740481C1C}">
                <a14:useLocalDpi xmlns:a14="http://schemas.microsoft.com/office/drawing/2010/main" val="0"/>
              </a:ext>
            </a:extLst>
          </a:blip>
          <a:srcRect t="6865" b="6865"/>
          <a:stretch>
            <a:fillRect/>
          </a:stretch>
        </p:blipFill>
        <p:spPr bwMode="auto">
          <a:xfrm>
            <a:off x="0" y="3216585"/>
            <a:ext cx="6765925" cy="2947673"/>
          </a:xfrm>
          <a:prstGeom prst="rect">
            <a:avLst/>
          </a:prstGeom>
          <a:noFill/>
          <a:extLst>
            <a:ext uri="{909E8E84-426E-40DD-AFC4-6F175D3DCCD1}">
              <a14:hiddenFill xmlns:a14="http://schemas.microsoft.com/office/drawing/2010/main">
                <a:solidFill>
                  <a:srgbClr val="FFFFFF"/>
                </a:solidFill>
              </a14:hiddenFill>
            </a:ext>
          </a:extLst>
        </p:spPr>
      </p:pic>
      <p:sp>
        <p:nvSpPr>
          <p:cNvPr id="27" name="TextBox 26"/>
          <p:cNvSpPr txBox="1"/>
          <p:nvPr/>
        </p:nvSpPr>
        <p:spPr>
          <a:xfrm>
            <a:off x="223819" y="6550034"/>
            <a:ext cx="2847991" cy="830997"/>
          </a:xfrm>
          <a:prstGeom prst="rect">
            <a:avLst/>
          </a:prstGeom>
          <a:noFill/>
        </p:spPr>
        <p:txBody>
          <a:bodyPr wrap="square" rtlCol="0">
            <a:spAutoFit/>
          </a:bodyPr>
          <a:lstStyle/>
          <a:p>
            <a:pPr algn="ctr"/>
            <a:r>
              <a:rPr lang="en-US" sz="2400" b="1" dirty="0">
                <a:solidFill>
                  <a:schemeClr val="accent2"/>
                </a:solidFill>
              </a:rPr>
              <a:t>CALL US</a:t>
            </a:r>
          </a:p>
          <a:p>
            <a:pPr algn="ctr"/>
            <a:r>
              <a:rPr lang="en-US" sz="2400" b="1" dirty="0"/>
              <a:t>(832) 746</a:t>
            </a:r>
            <a:r>
              <a:rPr lang="en-US" sz="1600" b="1" dirty="0"/>
              <a:t> </a:t>
            </a:r>
            <a:r>
              <a:rPr lang="en-US" sz="2400" b="1" dirty="0"/>
              <a:t>-</a:t>
            </a:r>
            <a:r>
              <a:rPr lang="en-US" sz="1600" b="1" dirty="0"/>
              <a:t> </a:t>
            </a:r>
            <a:r>
              <a:rPr lang="en-US" sz="2400" b="1" dirty="0"/>
              <a:t>4656</a:t>
            </a:r>
          </a:p>
        </p:txBody>
      </p:sp>
      <p:sp>
        <p:nvSpPr>
          <p:cNvPr id="30" name="TextBox 29"/>
          <p:cNvSpPr txBox="1"/>
          <p:nvPr/>
        </p:nvSpPr>
        <p:spPr>
          <a:xfrm>
            <a:off x="3409936" y="6340471"/>
            <a:ext cx="3355989" cy="1338828"/>
          </a:xfrm>
          <a:prstGeom prst="rect">
            <a:avLst/>
          </a:prstGeom>
          <a:noFill/>
        </p:spPr>
        <p:txBody>
          <a:bodyPr wrap="square" rtlCol="0">
            <a:spAutoFit/>
          </a:bodyPr>
          <a:lstStyle/>
          <a:p>
            <a:pPr algn="ctr">
              <a:spcAft>
                <a:spcPts val="600"/>
              </a:spcAft>
            </a:pPr>
            <a:r>
              <a:rPr lang="en-US" sz="2000" b="1" dirty="0">
                <a:solidFill>
                  <a:schemeClr val="accent2"/>
                </a:solidFill>
              </a:rPr>
              <a:t>GET IN TOUCH </a:t>
            </a:r>
          </a:p>
          <a:p>
            <a:pPr algn="ctr"/>
            <a:r>
              <a:rPr lang="en-US" sz="1200" dirty="0"/>
              <a:t>5625 Cypress Creek Parkway, Suite 500</a:t>
            </a:r>
          </a:p>
          <a:p>
            <a:pPr algn="ctr"/>
            <a:r>
              <a:rPr lang="en-US" sz="1200" dirty="0"/>
              <a:t>Houston, TX 77069</a:t>
            </a:r>
          </a:p>
          <a:p>
            <a:pPr algn="ctr"/>
            <a:endParaRPr lang="en-US" sz="800" dirty="0"/>
          </a:p>
          <a:p>
            <a:pPr algn="ctr"/>
            <a:r>
              <a:rPr lang="en-US" sz="1200" dirty="0"/>
              <a:t>Tgaldenzirealtor@yahoo.com</a:t>
            </a:r>
          </a:p>
          <a:p>
            <a:pPr algn="ctr"/>
            <a:r>
              <a:rPr lang="en-US" sz="1200" dirty="0"/>
              <a:t>www.TGrealtor.com</a:t>
            </a:r>
          </a:p>
        </p:txBody>
      </p:sp>
      <p:sp>
        <p:nvSpPr>
          <p:cNvPr id="227" name="Flowchart: Connector 226"/>
          <p:cNvSpPr/>
          <p:nvPr/>
        </p:nvSpPr>
        <p:spPr>
          <a:xfrm>
            <a:off x="209531" y="528628"/>
            <a:ext cx="147649" cy="142875"/>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0" name="Flowchart: Connector 69"/>
          <p:cNvSpPr/>
          <p:nvPr/>
        </p:nvSpPr>
        <p:spPr>
          <a:xfrm>
            <a:off x="209530" y="1852351"/>
            <a:ext cx="147649" cy="142875"/>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lowchart: Connector 70"/>
          <p:cNvSpPr/>
          <p:nvPr/>
        </p:nvSpPr>
        <p:spPr>
          <a:xfrm>
            <a:off x="3603988" y="528627"/>
            <a:ext cx="147649" cy="142875"/>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lowchart: Connector 71"/>
          <p:cNvSpPr/>
          <p:nvPr/>
        </p:nvSpPr>
        <p:spPr>
          <a:xfrm>
            <a:off x="6979819" y="528627"/>
            <a:ext cx="147649" cy="142875"/>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TextBox 228"/>
          <p:cNvSpPr txBox="1"/>
          <p:nvPr/>
        </p:nvSpPr>
        <p:spPr>
          <a:xfrm>
            <a:off x="360759" y="471471"/>
            <a:ext cx="2880303" cy="1231106"/>
          </a:xfrm>
          <a:prstGeom prst="rect">
            <a:avLst/>
          </a:prstGeom>
          <a:noFill/>
        </p:spPr>
        <p:txBody>
          <a:bodyPr wrap="square" rtlCol="0">
            <a:spAutoFit/>
          </a:bodyPr>
          <a:lstStyle/>
          <a:p>
            <a:pPr algn="just"/>
            <a:r>
              <a:rPr lang="en-US" sz="1400" b="1" dirty="0">
                <a:solidFill>
                  <a:schemeClr val="accent2"/>
                </a:solidFill>
              </a:rPr>
              <a:t>Sellers</a:t>
            </a:r>
            <a:r>
              <a:rPr lang="en-US" sz="1200" b="1" dirty="0">
                <a:solidFill>
                  <a:schemeClr val="accent2"/>
                </a:solidFill>
              </a:rPr>
              <a:t> </a:t>
            </a:r>
          </a:p>
          <a:p>
            <a:r>
              <a:rPr lang="en-US" sz="1200" dirty="0"/>
              <a:t>If you have a portfolio of properties you're trying moving, or if you have just a single spot, we'll connect you with potential buyers &amp; Investors. To sell your home quickly.</a:t>
            </a:r>
          </a:p>
        </p:txBody>
      </p:sp>
      <p:sp>
        <p:nvSpPr>
          <p:cNvPr id="230" name="TextBox 229"/>
          <p:cNvSpPr txBox="1"/>
          <p:nvPr/>
        </p:nvSpPr>
        <p:spPr>
          <a:xfrm>
            <a:off x="360759" y="1795601"/>
            <a:ext cx="2880303" cy="1231106"/>
          </a:xfrm>
          <a:prstGeom prst="rect">
            <a:avLst/>
          </a:prstGeom>
          <a:noFill/>
        </p:spPr>
        <p:txBody>
          <a:bodyPr wrap="square" rtlCol="0">
            <a:spAutoFit/>
          </a:bodyPr>
          <a:lstStyle/>
          <a:p>
            <a:r>
              <a:rPr lang="en-US" sz="1400" b="1" dirty="0">
                <a:solidFill>
                  <a:schemeClr val="accent2"/>
                </a:solidFill>
              </a:rPr>
              <a:t>Buyers</a:t>
            </a:r>
          </a:p>
          <a:p>
            <a:r>
              <a:rPr lang="en-US" sz="1200" dirty="0"/>
              <a:t>We work with small, medium, and large sized businesses &amp; home buyers to help them either get started or expand into new territories. Start your next chapter now in a prime location.</a:t>
            </a:r>
          </a:p>
        </p:txBody>
      </p:sp>
      <p:sp>
        <p:nvSpPr>
          <p:cNvPr id="76" name="TextBox 75"/>
          <p:cNvSpPr txBox="1"/>
          <p:nvPr/>
        </p:nvSpPr>
        <p:spPr>
          <a:xfrm>
            <a:off x="3771056" y="1795601"/>
            <a:ext cx="2845414" cy="1231106"/>
          </a:xfrm>
          <a:prstGeom prst="rect">
            <a:avLst/>
          </a:prstGeom>
          <a:noFill/>
        </p:spPr>
        <p:txBody>
          <a:bodyPr wrap="square" rtlCol="0">
            <a:spAutoFit/>
          </a:bodyPr>
          <a:lstStyle/>
          <a:p>
            <a:r>
              <a:rPr lang="en-US" sz="1400" b="1" dirty="0">
                <a:solidFill>
                  <a:schemeClr val="accent2"/>
                </a:solidFill>
              </a:rPr>
              <a:t>Leasing</a:t>
            </a:r>
          </a:p>
          <a:p>
            <a:r>
              <a:rPr lang="en-US" sz="1200" dirty="0"/>
              <a:t>Are you looking to lease a new office space in prime location? I, Thomas Galdenzi with New Skyline Realty is always here to help you with the process</a:t>
            </a:r>
            <a:r>
              <a:rPr lang="en-US" sz="1100" dirty="0"/>
              <a:t>.</a:t>
            </a:r>
          </a:p>
        </p:txBody>
      </p:sp>
      <p:sp>
        <p:nvSpPr>
          <p:cNvPr id="231" name="TextBox 230"/>
          <p:cNvSpPr txBox="1"/>
          <p:nvPr/>
        </p:nvSpPr>
        <p:spPr>
          <a:xfrm>
            <a:off x="7133508" y="457187"/>
            <a:ext cx="2810600" cy="4739759"/>
          </a:xfrm>
          <a:prstGeom prst="rect">
            <a:avLst/>
          </a:prstGeom>
          <a:noFill/>
        </p:spPr>
        <p:txBody>
          <a:bodyPr wrap="square" rtlCol="0">
            <a:spAutoFit/>
          </a:bodyPr>
          <a:lstStyle/>
          <a:p>
            <a:r>
              <a:rPr lang="en-US" sz="1400" b="1" dirty="0">
                <a:solidFill>
                  <a:schemeClr val="accent2"/>
                </a:solidFill>
              </a:rPr>
              <a:t>Property Management</a:t>
            </a:r>
          </a:p>
          <a:p>
            <a:r>
              <a:rPr lang="en-US" sz="1200" dirty="0"/>
              <a:t>Need help managing one of your income properties? Are you tired of running around trying to collecting monthly rent checks​? Are you having a hard time finding the proper property repair required for the jobs like: electricians, contractors, cleaners, etc. for the right price?</a:t>
            </a:r>
          </a:p>
          <a:p>
            <a:endParaRPr lang="en-US" sz="1200" dirty="0"/>
          </a:p>
          <a:p>
            <a:r>
              <a:rPr lang="en-US" sz="1200" dirty="0"/>
              <a:t>Well, I Thomas Galdenzi know I can help anyone with these problems and more. I am not just a license Texas Real Estate Agent member, I also work for </a:t>
            </a:r>
            <a:r>
              <a:rPr lang="en-US" sz="1200" dirty="0" err="1"/>
              <a:t>Galwon</a:t>
            </a:r>
            <a:r>
              <a:rPr lang="en-US" sz="1200" dirty="0"/>
              <a:t> TX Management Company. I am a property manager at Willow Trade Center. Its a 54,000 </a:t>
            </a:r>
            <a:r>
              <a:rPr lang="en-US" sz="1200" dirty="0" err="1"/>
              <a:t>sqft</a:t>
            </a:r>
            <a:r>
              <a:rPr lang="en-US" sz="1200" dirty="0"/>
              <a:t>. commercial income property. I have done wonders for them and I will do the same for you. </a:t>
            </a:r>
          </a:p>
          <a:p>
            <a:endParaRPr lang="en-US" sz="1200" dirty="0"/>
          </a:p>
          <a:p>
            <a:r>
              <a:rPr lang="en-US" sz="1200" dirty="0"/>
              <a:t>Contact me if you are wanting to set up a meeting to find out more on how I can help your income property thrive with success. </a:t>
            </a:r>
          </a:p>
        </p:txBody>
      </p:sp>
      <p:sp>
        <p:nvSpPr>
          <p:cNvPr id="79" name="Flowchart: Connector 78"/>
          <p:cNvSpPr/>
          <p:nvPr/>
        </p:nvSpPr>
        <p:spPr>
          <a:xfrm>
            <a:off x="3603988" y="1872606"/>
            <a:ext cx="147649" cy="142875"/>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2" name="TextBox 231"/>
          <p:cNvSpPr txBox="1"/>
          <p:nvPr/>
        </p:nvSpPr>
        <p:spPr>
          <a:xfrm>
            <a:off x="3774536" y="471471"/>
            <a:ext cx="2845414" cy="1231106"/>
          </a:xfrm>
          <a:prstGeom prst="rect">
            <a:avLst/>
          </a:prstGeom>
          <a:noFill/>
        </p:spPr>
        <p:txBody>
          <a:bodyPr wrap="square" rtlCol="0">
            <a:spAutoFit/>
          </a:bodyPr>
          <a:lstStyle/>
          <a:p>
            <a:r>
              <a:rPr lang="en-US" sz="1400" b="1" dirty="0">
                <a:solidFill>
                  <a:schemeClr val="accent2"/>
                </a:solidFill>
              </a:rPr>
              <a:t>Renting</a:t>
            </a:r>
          </a:p>
          <a:p>
            <a:r>
              <a:rPr lang="en-US" sz="1200" dirty="0"/>
              <a:t>Do you need help finding your dream rent home, but not sure where to start? I, Thomas Galdenzi with New Skyline Realty is always here to help you with the process of renting a home.</a:t>
            </a:r>
          </a:p>
        </p:txBody>
      </p:sp>
      <p:pic>
        <p:nvPicPr>
          <p:cNvPr id="233" name="Picture 23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14386" y="5287950"/>
            <a:ext cx="2572554" cy="2282317"/>
          </a:xfrm>
          <a:prstGeom prst="rect">
            <a:avLst/>
          </a:prstGeom>
        </p:spPr>
      </p:pic>
    </p:spTree>
    <p:extLst>
      <p:ext uri="{BB962C8B-B14F-4D97-AF65-F5344CB8AC3E}">
        <p14:creationId xmlns:p14="http://schemas.microsoft.com/office/powerpoint/2010/main" val="2005184843"/>
      </p:ext>
    </p:extLst>
  </p:cSld>
  <p:clrMapOvr>
    <a:masterClrMapping/>
  </p:clrMapOvr>
</p:sld>
</file>

<file path=ppt/theme/theme1.xml><?xml version="1.0" encoding="utf-8"?>
<a:theme xmlns:a="http://schemas.openxmlformats.org/drawingml/2006/main" name="Green Brochure 11 x 8.5">
  <a:themeElements>
    <a:clrScheme name="Red Brochure">
      <a:dk1>
        <a:sysClr val="windowText" lastClr="000000"/>
      </a:dk1>
      <a:lt1>
        <a:sysClr val="window" lastClr="FFFFFF"/>
      </a:lt1>
      <a:dk2>
        <a:srgbClr val="262626"/>
      </a:dk2>
      <a:lt2>
        <a:srgbClr val="E4E3E2"/>
      </a:lt2>
      <a:accent1>
        <a:srgbClr val="669833"/>
      </a:accent1>
      <a:accent2>
        <a:srgbClr val="245596"/>
      </a:accent2>
      <a:accent3>
        <a:srgbClr val="E87511"/>
      </a:accent3>
      <a:accent4>
        <a:srgbClr val="C02A31"/>
      </a:accent4>
      <a:accent5>
        <a:srgbClr val="30A5C0"/>
      </a:accent5>
      <a:accent6>
        <a:srgbClr val="631D76"/>
      </a:accent6>
      <a:hlink>
        <a:srgbClr val="669833"/>
      </a:hlink>
      <a:folHlink>
        <a:srgbClr val="595959"/>
      </a:folHlink>
    </a:clrScheme>
    <a:fontScheme name="Georgia-Arial">
      <a:majorFont>
        <a:latin typeface="Georgia"/>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eenBrochure.potx" id="{F4AD6BB4-3E62-4AA6-9321-A582A2F3E4EE}" vid="{C85B33F5-6610-4FE2-B868-BDF6976B7470}"/>
    </a:ext>
  </a:extLst>
</a:theme>
</file>

<file path=ppt/theme/theme2.xml><?xml version="1.0" encoding="utf-8"?>
<a:theme xmlns:a="http://schemas.openxmlformats.org/drawingml/2006/main" name="Office Theme">
  <a:themeElements>
    <a:clrScheme name="Green Brochure">
      <a:dk1>
        <a:sysClr val="windowText" lastClr="000000"/>
      </a:dk1>
      <a:lt1>
        <a:sysClr val="window" lastClr="FFFFFF"/>
      </a:lt1>
      <a:dk2>
        <a:srgbClr val="262626"/>
      </a:dk2>
      <a:lt2>
        <a:srgbClr val="E4E3E2"/>
      </a:lt2>
      <a:accent1>
        <a:srgbClr val="669833"/>
      </a:accent1>
      <a:accent2>
        <a:srgbClr val="245596"/>
      </a:accent2>
      <a:accent3>
        <a:srgbClr val="E87511"/>
      </a:accent3>
      <a:accent4>
        <a:srgbClr val="C02A31"/>
      </a:accent4>
      <a:accent5>
        <a:srgbClr val="30A5C0"/>
      </a:accent5>
      <a:accent6>
        <a:srgbClr val="631D76"/>
      </a:accent6>
      <a:hlink>
        <a:srgbClr val="669833"/>
      </a:hlink>
      <a:folHlink>
        <a:srgbClr val="595959"/>
      </a:folHlink>
    </a:clrScheme>
    <a:fontScheme name="Georgia-Arial">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Green Brochure">
      <a:dk1>
        <a:sysClr val="windowText" lastClr="000000"/>
      </a:dk1>
      <a:lt1>
        <a:sysClr val="window" lastClr="FFFFFF"/>
      </a:lt1>
      <a:dk2>
        <a:srgbClr val="262626"/>
      </a:dk2>
      <a:lt2>
        <a:srgbClr val="E4E3E2"/>
      </a:lt2>
      <a:accent1>
        <a:srgbClr val="669833"/>
      </a:accent1>
      <a:accent2>
        <a:srgbClr val="245596"/>
      </a:accent2>
      <a:accent3>
        <a:srgbClr val="E87511"/>
      </a:accent3>
      <a:accent4>
        <a:srgbClr val="C02A31"/>
      </a:accent4>
      <a:accent5>
        <a:srgbClr val="30A5C0"/>
      </a:accent5>
      <a:accent6>
        <a:srgbClr val="631D76"/>
      </a:accent6>
      <a:hlink>
        <a:srgbClr val="669833"/>
      </a:hlink>
      <a:folHlink>
        <a:srgbClr val="595959"/>
      </a:folHlink>
    </a:clrScheme>
    <a:fontScheme name="Georgia-Arial">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5F8A940-4EFB-4679-BB26-DEC26117D3F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Tri-fold business brochure (green, black design)</Template>
  <TotalTime>0</TotalTime>
  <Words>228</Words>
  <Application>Microsoft Office PowerPoint</Application>
  <PresentationFormat>Custom</PresentationFormat>
  <Paragraphs>48</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Cambria</vt:lpstr>
      <vt:lpstr>Georgia</vt:lpstr>
      <vt:lpstr>Green Brochure 11 x 8.5</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2016-08-23T01:16:29Z</dcterms:created>
  <dcterms:modified xsi:type="dcterms:W3CDTF">2017-05-03T23:22:25Z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TC038953979991</vt:lpwstr>
  </property>
</Properties>
</file>